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5.xml" ContentType="application/vnd.openxmlformats-officedocument.drawingml.chart+xml"/>
  <Override PartName="/ppt/charts/chartEx1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charts/chart1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1444" r:id="rId3"/>
    <p:sldId id="1426" r:id="rId4"/>
    <p:sldId id="1449" r:id="rId5"/>
    <p:sldId id="1429" r:id="rId6"/>
    <p:sldId id="1431" r:id="rId7"/>
    <p:sldId id="1432" r:id="rId8"/>
    <p:sldId id="1434" r:id="rId9"/>
    <p:sldId id="1435" r:id="rId10"/>
    <p:sldId id="1430" r:id="rId11"/>
    <p:sldId id="1416" r:id="rId12"/>
    <p:sldId id="1436" r:id="rId13"/>
    <p:sldId id="1440" r:id="rId14"/>
    <p:sldId id="1446" r:id="rId15"/>
    <p:sldId id="1441" r:id="rId16"/>
    <p:sldId id="1442" r:id="rId17"/>
    <p:sldId id="1415" r:id="rId18"/>
    <p:sldId id="1443" r:id="rId19"/>
    <p:sldId id="1448" r:id="rId20"/>
    <p:sldId id="1447" r:id="rId21"/>
    <p:sldId id="1408" r:id="rId22"/>
    <p:sldId id="439" r:id="rId23"/>
  </p:sldIdLst>
  <p:sldSz cx="12192000" cy="6858000"/>
  <p:notesSz cx="6797675" cy="987266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ānis Salmiņš" initials="JS" lastIdx="1" clrIdx="0">
    <p:extLst>
      <p:ext uri="{19B8F6BF-5375-455C-9EA6-DF929625EA0E}">
        <p15:presenceInfo xmlns:p15="http://schemas.microsoft.com/office/powerpoint/2012/main" userId="S-1-5-21-734147818-1251574435-2103723179-2024" providerId="AD"/>
      </p:ext>
    </p:extLst>
  </p:cmAuthor>
  <p:cmAuthor id="2" name="Dace Zīle" initials="DZ" lastIdx="2" clrIdx="1">
    <p:extLst>
      <p:ext uri="{19B8F6BF-5375-455C-9EA6-DF929625EA0E}">
        <p15:presenceInfo xmlns:p15="http://schemas.microsoft.com/office/powerpoint/2012/main" userId="S::Dace.Zile@em.gov.lv::69eb2f04-597d-4902-9c99-f05cf25f6704" providerId="AD"/>
      </p:ext>
    </p:extLst>
  </p:cmAuthor>
  <p:cmAuthor id="3" name="Artis Grinbergs" initials="AG" lastIdx="1" clrIdx="2">
    <p:extLst>
      <p:ext uri="{19B8F6BF-5375-455C-9EA6-DF929625EA0E}">
        <p15:presenceInfo xmlns:p15="http://schemas.microsoft.com/office/powerpoint/2012/main" userId="S::Artis.Grinbergs@em.gov.lv::988b2b44-9abb-4aab-bbb3-aa9352394efd" providerId="AD"/>
      </p:ext>
    </p:extLst>
  </p:cmAuthor>
  <p:cmAuthor id="4" name="Jānis Salmiņš" initials="JS [2]" lastIdx="1" clrIdx="3">
    <p:extLst>
      <p:ext uri="{19B8F6BF-5375-455C-9EA6-DF929625EA0E}">
        <p15:presenceInfo xmlns:p15="http://schemas.microsoft.com/office/powerpoint/2012/main" userId="S::Janis.Salmins@em.gov.lv::dd03ec38-45a9-4ce9-921d-b6b2347ae7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59C"/>
    <a:srgbClr val="ED7D31"/>
    <a:srgbClr val="C00000"/>
    <a:srgbClr val="FFFFFF"/>
    <a:srgbClr val="CFD5EA"/>
    <a:srgbClr val="008080"/>
    <a:srgbClr val="363636"/>
    <a:srgbClr val="FFC000"/>
    <a:srgbClr val="BC8F00"/>
    <a:srgbClr val="005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85" autoAdjust="0"/>
    <p:restoredTop sz="94629" autoAdjust="0"/>
  </p:normalViewPr>
  <p:slideViewPr>
    <p:cSldViewPr snapToGrid="0">
      <p:cViewPr varScale="1">
        <p:scale>
          <a:sx n="112" d="100"/>
          <a:sy n="112" d="100"/>
        </p:scale>
        <p:origin x="70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398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lminsJ\Desktop\Eksperiments_grafiki_dec_em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lminsJ\Desktop\Eksperiments_grafiki_dec_em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rgelevicse\Desktop\covid\covid-data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package" Target="../embeddings/Microsoft_Excel_Worksheet1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674107835061436E-2"/>
          <c:y val="6.6097839506172845E-2"/>
          <c:w val="0.97774529462671778"/>
          <c:h val="0.766413271604938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IKP</c:v>
                </c:pt>
              </c:strCache>
            </c:strRef>
          </c:tx>
          <c:spPr>
            <a:ln w="6350" cmpd="sng">
              <a:noFill/>
            </a:ln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3BF-493D-BB6E-5F16B2F259F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850D-44FD-88E6-14A6320B7A7D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6350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9-C0E6-4DBA-8F19-299C1D017A84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ES</c:v>
                </c:pt>
                <c:pt idx="1">
                  <c:v>AT</c:v>
                </c:pt>
                <c:pt idx="2">
                  <c:v>IT</c:v>
                </c:pt>
                <c:pt idx="3">
                  <c:v>PT</c:v>
                </c:pt>
                <c:pt idx="4">
                  <c:v>CZ</c:v>
                </c:pt>
                <c:pt idx="5">
                  <c:v>FR</c:v>
                </c:pt>
                <c:pt idx="6">
                  <c:v>BE</c:v>
                </c:pt>
                <c:pt idx="7">
                  <c:v>DE</c:v>
                </c:pt>
                <c:pt idx="8">
                  <c:v>SE</c:v>
                </c:pt>
                <c:pt idx="9">
                  <c:v>LV</c:v>
                </c:pt>
                <c:pt idx="10">
                  <c:v>LT</c:v>
                </c:pt>
              </c:strCache>
            </c:strRef>
          </c:cat>
          <c:val>
            <c:numRef>
              <c:f>Sheet1!$B$2:$L$2</c:f>
              <c:numCache>
                <c:formatCode>0.0</c:formatCode>
                <c:ptCount val="11"/>
                <c:pt idx="0">
                  <c:v>-9.1</c:v>
                </c:pt>
                <c:pt idx="1">
                  <c:v>-7.8</c:v>
                </c:pt>
                <c:pt idx="2">
                  <c:v>-6.6</c:v>
                </c:pt>
                <c:pt idx="3">
                  <c:v>-5.9</c:v>
                </c:pt>
                <c:pt idx="4">
                  <c:v>-5</c:v>
                </c:pt>
                <c:pt idx="5">
                  <c:v>-5</c:v>
                </c:pt>
                <c:pt idx="6">
                  <c:v>-4.8</c:v>
                </c:pt>
                <c:pt idx="7">
                  <c:v>-3.9</c:v>
                </c:pt>
                <c:pt idx="8">
                  <c:v>-2.6</c:v>
                </c:pt>
                <c:pt idx="9">
                  <c:v>-1.4</c:v>
                </c:pt>
                <c:pt idx="10">
                  <c:v>-1.3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13-45FC-A5D3-A43777C3D9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65297168"/>
        <c:axId val="265297952"/>
      </c:barChart>
      <c:catAx>
        <c:axId val="26529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"/>
        </c:spPr>
        <c:txPr>
          <a:bodyPr rot="0" vert="horz"/>
          <a:lstStyle/>
          <a:p>
            <a:pPr>
              <a:defRPr sz="1400"/>
            </a:pPr>
            <a:endParaRPr lang="lv-LV"/>
          </a:p>
        </c:txPr>
        <c:crossAx val="265297952"/>
        <c:crosses val="autoZero"/>
        <c:auto val="1"/>
        <c:lblAlgn val="ctr"/>
        <c:lblOffset val="100"/>
        <c:tickLblSkip val="1"/>
        <c:noMultiLvlLbl val="1"/>
      </c:catAx>
      <c:valAx>
        <c:axId val="265297952"/>
        <c:scaling>
          <c:orientation val="minMax"/>
          <c:min val="-10"/>
        </c:scaling>
        <c:delete val="1"/>
        <c:axPos val="l"/>
        <c:numFmt formatCode="0" sourceLinked="0"/>
        <c:majorTickMark val="out"/>
        <c:minorTickMark val="none"/>
        <c:tickLblPos val="nextTo"/>
        <c:crossAx val="265297168"/>
        <c:crosses val="autoZero"/>
        <c:crossBetween val="between"/>
        <c:majorUnit val="2"/>
      </c:valAx>
      <c:spPr>
        <a:noFill/>
        <a:ln w="2475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Gill Sans Nova Cond Lt" panose="020B0306020104020203" pitchFamily="34" charset="0"/>
          <a:ea typeface="Arial"/>
          <a:cs typeface="Arial"/>
        </a:defRPr>
      </a:pPr>
      <a:endParaRPr lang="lv-LV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659075232088635E-2"/>
          <c:y val="2.3285337370589604E-2"/>
          <c:w val="0.88716092519685041"/>
          <c:h val="0.7843359242317508"/>
        </c:manualLayout>
      </c:layout>
      <c:barChart>
        <c:barDir val="col"/>
        <c:grouping val="stacked"/>
        <c:varyColors val="0"/>
        <c:ser>
          <c:idx val="0"/>
          <c:order val="1"/>
          <c:tx>
            <c:strRef>
              <c:f>Sheet1!$D$1</c:f>
              <c:strCache>
                <c:ptCount val="1"/>
                <c:pt idx="0">
                  <c:v>Piešķirts bezdarbnieka statuss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Sheet1!$B$2:$B$15</c:f>
              <c:strCache>
                <c:ptCount val="13"/>
                <c:pt idx="0">
                  <c:v>Jan-2020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Mai</c:v>
                </c:pt>
                <c:pt idx="5">
                  <c:v>Jūn</c:v>
                </c:pt>
                <c:pt idx="6">
                  <c:v>Jūl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  <c:pt idx="12">
                  <c:v>Jan-2021</c:v>
                </c:pt>
              </c:strCache>
            </c:strRef>
          </c:cat>
          <c:val>
            <c:numRef>
              <c:f>Sheet1!$D$2:$D$15</c:f>
              <c:numCache>
                <c:formatCode>#,##0.0</c:formatCode>
                <c:ptCount val="13"/>
                <c:pt idx="0">
                  <c:v>7.9829999999999997</c:v>
                </c:pt>
                <c:pt idx="1">
                  <c:v>6.1020000000000003</c:v>
                </c:pt>
                <c:pt idx="2">
                  <c:v>10.763999999999999</c:v>
                </c:pt>
                <c:pt idx="3">
                  <c:v>15.826000000000001</c:v>
                </c:pt>
                <c:pt idx="4">
                  <c:v>8.1530000000000005</c:v>
                </c:pt>
                <c:pt idx="5">
                  <c:v>8.3190000000000008</c:v>
                </c:pt>
                <c:pt idx="6">
                  <c:v>8.6020000000000003</c:v>
                </c:pt>
                <c:pt idx="7">
                  <c:v>6.9939999999999998</c:v>
                </c:pt>
                <c:pt idx="8">
                  <c:v>7.43</c:v>
                </c:pt>
                <c:pt idx="9">
                  <c:v>7.6639999999999997</c:v>
                </c:pt>
                <c:pt idx="10">
                  <c:v>7.6740000000000004</c:v>
                </c:pt>
                <c:pt idx="11">
                  <c:v>7.7080000000000002</c:v>
                </c:pt>
                <c:pt idx="12">
                  <c:v>8.8520000000000003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6F-46D5-A809-4FC517BE0BAB}"/>
            </c:ext>
          </c:extLst>
        </c:ser>
        <c:ser>
          <c:idx val="1"/>
          <c:order val="2"/>
          <c:tx>
            <c:strRef>
              <c:f>Sheet1!$E$1</c:f>
              <c:strCache>
                <c:ptCount val="1"/>
                <c:pt idx="0">
                  <c:v>Iekārtojies darbā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Sheet1!$B$2:$B$15</c:f>
              <c:strCache>
                <c:ptCount val="13"/>
                <c:pt idx="0">
                  <c:v>Jan-2020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Mai</c:v>
                </c:pt>
                <c:pt idx="5">
                  <c:v>Jūn</c:v>
                </c:pt>
                <c:pt idx="6">
                  <c:v>Jūl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  <c:pt idx="12">
                  <c:v>Jan-2021</c:v>
                </c:pt>
              </c:strCache>
            </c:strRef>
          </c:cat>
          <c:val>
            <c:numRef>
              <c:f>Sheet1!$E$2:$E$15</c:f>
              <c:numCache>
                <c:formatCode>#,##0.0</c:formatCode>
                <c:ptCount val="13"/>
                <c:pt idx="0">
                  <c:v>-4.1189999999999998</c:v>
                </c:pt>
                <c:pt idx="1">
                  <c:v>-4.0170000000000003</c:v>
                </c:pt>
                <c:pt idx="2">
                  <c:v>-4.4459999999999997</c:v>
                </c:pt>
                <c:pt idx="3">
                  <c:v>-3.81</c:v>
                </c:pt>
                <c:pt idx="4">
                  <c:v>-4.1310000000000002</c:v>
                </c:pt>
                <c:pt idx="5">
                  <c:v>-5.4820000000000002</c:v>
                </c:pt>
                <c:pt idx="6">
                  <c:v>-6.508</c:v>
                </c:pt>
                <c:pt idx="7">
                  <c:v>-6.6109999999999998</c:v>
                </c:pt>
                <c:pt idx="8">
                  <c:v>-8.5280000000000005</c:v>
                </c:pt>
                <c:pt idx="9">
                  <c:v>-6.5469999999999997</c:v>
                </c:pt>
                <c:pt idx="10">
                  <c:v>-4.423</c:v>
                </c:pt>
                <c:pt idx="11">
                  <c:v>-3.87</c:v>
                </c:pt>
                <c:pt idx="12">
                  <c:v>-4.5869999999999997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6F-46D5-A809-4FC517BE0BAB}"/>
            </c:ext>
          </c:extLst>
        </c:ser>
        <c:ser>
          <c:idx val="2"/>
          <c:order val="3"/>
          <c:tx>
            <c:strRef>
              <c:f>Sheet1!$F$1</c:f>
              <c:strCache>
                <c:ptCount val="1"/>
                <c:pt idx="0">
                  <c:v>Bezdarbnieka statuss zaudēts citu iemeslu dēļ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Sheet1!$B$2:$B$15</c:f>
              <c:strCache>
                <c:ptCount val="13"/>
                <c:pt idx="0">
                  <c:v>Jan-2020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Mai</c:v>
                </c:pt>
                <c:pt idx="5">
                  <c:v>Jūn</c:v>
                </c:pt>
                <c:pt idx="6">
                  <c:v>Jūl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  <c:pt idx="12">
                  <c:v>Jan-2021</c:v>
                </c:pt>
              </c:strCache>
            </c:strRef>
          </c:cat>
          <c:val>
            <c:numRef>
              <c:f>Sheet1!$F$2:$F$15</c:f>
              <c:numCache>
                <c:formatCode>#,##0.0</c:formatCode>
                <c:ptCount val="13"/>
                <c:pt idx="0">
                  <c:v>-2.8679999999999999</c:v>
                </c:pt>
                <c:pt idx="1">
                  <c:v>-2.6869999999999998</c:v>
                </c:pt>
                <c:pt idx="2">
                  <c:v>-2.6339999999999999</c:v>
                </c:pt>
                <c:pt idx="3">
                  <c:v>-1.01</c:v>
                </c:pt>
                <c:pt idx="4">
                  <c:v>-0.46500000000000002</c:v>
                </c:pt>
                <c:pt idx="5">
                  <c:v>-0.99099999999999999</c:v>
                </c:pt>
                <c:pt idx="6">
                  <c:v>-2.37</c:v>
                </c:pt>
                <c:pt idx="7">
                  <c:v>-3.3719999999999999</c:v>
                </c:pt>
                <c:pt idx="8">
                  <c:v>-3.633</c:v>
                </c:pt>
                <c:pt idx="9">
                  <c:v>-4.3490000000000002</c:v>
                </c:pt>
                <c:pt idx="10">
                  <c:v>-2.9009999999999998</c:v>
                </c:pt>
                <c:pt idx="11">
                  <c:v>-1.764</c:v>
                </c:pt>
                <c:pt idx="12">
                  <c:v>-1.282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6F-46D5-A809-4FC517BE0B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98635360"/>
        <c:axId val="698644544"/>
      </c:barChart>
      <c:lineChart>
        <c:grouping val="standard"/>
        <c:varyColors val="0"/>
        <c:ser>
          <c:idx val="3"/>
          <c:order val="0"/>
          <c:tx>
            <c:strRef>
              <c:f>Sheet1!$C$1</c:f>
              <c:strCache>
                <c:ptCount val="1"/>
                <c:pt idx="0">
                  <c:v>Kopā izmaiņas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Gill Sans Nova Cond Lt" panose="020B0306020104020203" pitchFamily="34" charset="0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Sheet1!$A$2:$B$15</c:f>
              <c:multiLvlStrCache>
                <c:ptCount val="13"/>
                <c:lvl>
                  <c:pt idx="0">
                    <c:v>Jan-2020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Mai</c:v>
                  </c:pt>
                  <c:pt idx="5">
                    <c:v>Jūn</c:v>
                  </c:pt>
                  <c:pt idx="6">
                    <c:v>Jūl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Jan-2021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Sheet1!$C$2:$C$15</c:f>
              <c:numCache>
                <c:formatCode>#,##0.0</c:formatCode>
                <c:ptCount val="13"/>
                <c:pt idx="0">
                  <c:v>0.996</c:v>
                </c:pt>
                <c:pt idx="1">
                  <c:v>-0.58499999999999996</c:v>
                </c:pt>
                <c:pt idx="2">
                  <c:v>3.6789999999999998</c:v>
                </c:pt>
                <c:pt idx="3">
                  <c:v>10.991</c:v>
                </c:pt>
                <c:pt idx="4">
                  <c:v>3.5230000000000001</c:v>
                </c:pt>
                <c:pt idx="5">
                  <c:v>1.8260000000000001</c:v>
                </c:pt>
                <c:pt idx="6">
                  <c:v>-0.26800000000000002</c:v>
                </c:pt>
                <c:pt idx="7">
                  <c:v>-2.9849999999999999</c:v>
                </c:pt>
                <c:pt idx="8">
                  <c:v>-4.7069999999999999</c:v>
                </c:pt>
                <c:pt idx="9">
                  <c:v>-3.1819999999999999</c:v>
                </c:pt>
                <c:pt idx="10">
                  <c:v>0.39400000000000002</c:v>
                </c:pt>
                <c:pt idx="11">
                  <c:v>2.0870000000000002</c:v>
                </c:pt>
                <c:pt idx="12">
                  <c:v>2.9860000000000002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606F-46D5-A809-4FC517BE0B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8635360"/>
        <c:axId val="698644544"/>
      </c:lineChart>
      <c:catAx>
        <c:axId val="698635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Gill Sans Nova Cond Lt" panose="020B0306020104020203" pitchFamily="34" charset="0"/>
                <a:ea typeface="+mn-ea"/>
                <a:cs typeface="+mn-cs"/>
              </a:defRPr>
            </a:pPr>
            <a:endParaRPr lang="lv-LV"/>
          </a:p>
        </c:txPr>
        <c:crossAx val="698644544"/>
        <c:crosses val="autoZero"/>
        <c:auto val="1"/>
        <c:lblAlgn val="ctr"/>
        <c:lblOffset val="100"/>
        <c:tickLblSkip val="1"/>
        <c:noMultiLvlLbl val="0"/>
      </c:catAx>
      <c:valAx>
        <c:axId val="698644544"/>
        <c:scaling>
          <c:orientation val="minMax"/>
          <c:max val="30"/>
          <c:min val="-15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Gill Sans Nova Cond Lt" panose="020B0306020104020203" pitchFamily="34" charset="0"/>
                <a:ea typeface="+mn-ea"/>
                <a:cs typeface="+mn-cs"/>
              </a:defRPr>
            </a:pPr>
            <a:endParaRPr lang="lv-LV"/>
          </a:p>
        </c:txPr>
        <c:crossAx val="69863536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831316733192221E-2"/>
          <c:y val="2.8443523518599245E-3"/>
          <c:w val="0.9064599334800667"/>
          <c:h val="0.2364957358513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Gill Sans Nova Cond Lt" panose="020B0306020104020203" pitchFamily="34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Gill Sans Nova Cond Lt" panose="020B0306020104020203" pitchFamily="34" charset="0"/>
        </a:defRPr>
      </a:pPr>
      <a:endParaRPr lang="lv-LV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782129629629631"/>
          <c:y val="3.0899426215256213E-2"/>
          <c:w val="0.57720925925925937"/>
          <c:h val="0.938201147569487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Gill Sans Nova Cond Lt" panose="020B0306020104020203" pitchFamily="34" charset="0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Sheet1!$A$2:$A$31</c:f>
              <c:strCache>
                <c:ptCount val="10"/>
                <c:pt idx="0">
                  <c:v>Klientu apkalp. spec.</c:v>
                </c:pt>
                <c:pt idx="1">
                  <c:v>Ēku celtnieks</c:v>
                </c:pt>
                <c:pt idx="2">
                  <c:v>Būvstrādnieks</c:v>
                </c:pt>
                <c:pt idx="3">
                  <c:v>Automobiļa vadītājs</c:v>
                </c:pt>
                <c:pt idx="4">
                  <c:v>Kravas autom. vadītājs</c:v>
                </c:pt>
                <c:pt idx="5">
                  <c:v>Pavārs</c:v>
                </c:pt>
                <c:pt idx="6">
                  <c:v>Apkopējs</c:v>
                </c:pt>
                <c:pt idx="7">
                  <c:v>Pārdevējs konsultants</c:v>
                </c:pt>
                <c:pt idx="8">
                  <c:v>Veikala pārdevējs</c:v>
                </c:pt>
                <c:pt idx="9">
                  <c:v>Palīgstrādnieks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10"/>
                <c:pt idx="0">
                  <c:v>404</c:v>
                </c:pt>
                <c:pt idx="1">
                  <c:v>410</c:v>
                </c:pt>
                <c:pt idx="2">
                  <c:v>453</c:v>
                </c:pt>
                <c:pt idx="3">
                  <c:v>506</c:v>
                </c:pt>
                <c:pt idx="4">
                  <c:v>547</c:v>
                </c:pt>
                <c:pt idx="5">
                  <c:v>765</c:v>
                </c:pt>
                <c:pt idx="6">
                  <c:v>779</c:v>
                </c:pt>
                <c:pt idx="7">
                  <c:v>971</c:v>
                </c:pt>
                <c:pt idx="8">
                  <c:v>1207</c:v>
                </c:pt>
                <c:pt idx="9">
                  <c:v>1742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D7-4636-8453-498820278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827992240"/>
        <c:axId val="550958816"/>
      </c:barChart>
      <c:catAx>
        <c:axId val="827992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Gill Sans Nova Cond Lt" panose="020B0306020104020203" pitchFamily="34" charset="0"/>
                <a:ea typeface="+mn-ea"/>
                <a:cs typeface="+mn-cs"/>
              </a:defRPr>
            </a:pPr>
            <a:endParaRPr lang="lv-LV"/>
          </a:p>
        </c:txPr>
        <c:crossAx val="550958816"/>
        <c:crosses val="autoZero"/>
        <c:auto val="1"/>
        <c:lblAlgn val="ctr"/>
        <c:lblOffset val="100"/>
        <c:noMultiLvlLbl val="0"/>
      </c:catAx>
      <c:valAx>
        <c:axId val="5509588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2799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latin typeface="Gill Sans Nova Cond Lt" panose="020B0306020104020203" pitchFamily="34" charset="0"/>
        </a:defRPr>
      </a:pPr>
      <a:endParaRPr lang="lv-LV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974781715716406E-2"/>
          <c:y val="6.0735060914659876E-2"/>
          <c:w val="0.91178379629629625"/>
          <c:h val="0.779903498739556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Reģistrēto b/d skaits</c:v>
                </c:pt>
              </c:strCache>
            </c:strRef>
          </c:tx>
          <c:spPr>
            <a:ln w="28575" cap="rnd">
              <a:solidFill>
                <a:srgbClr val="009999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009999"/>
              </a:solidFill>
              <a:ln w="9525">
                <a:noFill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14FBEB98-E4AF-4560-A321-027351617811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0648-45FA-9580-8AEAA14A18E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1F0952A-14BB-45FC-BC1E-BDFE6DE7A6C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0648-45FA-9580-8AEAA14A18E3}"/>
                </c:ext>
              </c:extLst>
            </c:dLbl>
            <c:dLbl>
              <c:idx val="2"/>
              <c:layout>
                <c:manualLayout>
                  <c:x val="-9.0046890206139957E-2"/>
                  <c:y val="-7.3854776773592951E-2"/>
                </c:manualLayout>
              </c:layout>
              <c:tx>
                <c:rich>
                  <a:bodyPr/>
                  <a:lstStyle/>
                  <a:p>
                    <a:fld id="{34573D0F-17EE-48FD-A757-AE25AA2CAB42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0648-45FA-9580-8AEAA14A18E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6AECCDF-7AF8-4E8D-9740-8DBF767EC9C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0648-45FA-9580-8AEAA14A18E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7189225-7F0C-417D-9BA7-C2D2E36B55F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0648-45FA-9580-8AEAA14A18E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21FC849-99A8-4009-9ACA-74ED8AE93A7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0648-45FA-9580-8AEAA14A18E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9994743-F9B3-4636-89D3-BDAEC83A867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0648-45FA-9580-8AEAA14A18E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F261595-D56D-4549-A9EF-5DBF6F711BB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0648-45FA-9580-8AEAA14A18E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185BBD3-16F6-4E1C-917E-BC11DAFA1663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0648-45FA-9580-8AEAA14A18E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C823A214-BFEB-41BF-B3C3-096062A2AED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0648-45FA-9580-8AEAA14A18E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243D7E55-9DB7-497C-88E2-BFBEAB2DFF8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0648-45FA-9580-8AEAA14A18E3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EE449D22-53AE-47A4-A61D-C78A6223A72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0648-45FA-9580-8AEAA14A18E3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6BD8D750-7B60-4F30-A998-B65D63F160B3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0648-45FA-9580-8AEAA14A18E3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4A6FD610-E02D-4A5D-9BC6-EB1DDED54B0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0648-45FA-9580-8AEAA14A18E3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1A80D9A3-4684-4D21-97BB-AD7360A8164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0648-45FA-9580-8AEAA14A18E3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652FB374-A6FC-48BD-825E-26603D5BDC5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0648-45FA-9580-8AEAA14A18E3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90E40185-BE8C-4670-8C52-7DB529B8CE7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0648-45FA-9580-8AEAA14A18E3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B686F34D-6868-484F-9280-333B44FB763A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0648-45FA-9580-8AEAA14A18E3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950A0767-E762-4C39-8630-873C02C19AD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0648-45FA-9580-8AEAA14A18E3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565B9D96-D447-46CD-8384-DE19C618D244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0648-45FA-9580-8AEAA14A18E3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CA042BD9-D163-47E4-8E55-CEDBA50C171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0648-45FA-9580-8AEAA14A18E3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F33BAE37-DCB0-4BD2-970D-C6B51C737DB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0648-45FA-9580-8AEAA14A18E3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FFB8239B-C6B3-461E-896F-26AADF4934B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0648-45FA-9580-8AEAA14A18E3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A9FDECC2-CC1B-4706-A830-505EB637791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0648-45FA-9580-8AEAA14A18E3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E071615F-3F8E-47A7-94C6-E2F9D91CC42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0648-45FA-9580-8AEAA14A18E3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4FB3F176-3E81-4296-97CF-3107CB5A759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0648-45FA-9580-8AEAA14A18E3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04B9F99E-E98F-4016-8BE0-DF14254A0A6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0648-45FA-9580-8AEAA14A18E3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CCFB3E60-42E2-4D47-9B7A-F7003F1D767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0648-45FA-9580-8AEAA14A18E3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6EBB7013-7D35-4EA4-AD85-E1C7A227EE9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0648-45FA-9580-8AEAA14A18E3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D0F579F0-AC39-4CEE-AA2C-F131010065D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0648-45FA-9580-8AEAA14A18E3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39DAC2C0-F894-41FB-B7E5-FA0524F237D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0648-45FA-9580-8AEAA14A18E3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173B1643-A866-48FC-AFB5-466C40B8E17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0648-45FA-9580-8AEAA14A18E3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ABF58467-2A93-4A95-A4C4-A87A50FACF6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0648-45FA-9580-8AEAA14A18E3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36E54E59-CD89-4F28-92CF-D1C0ABAF9F5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0648-45FA-9580-8AEAA14A18E3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17963E02-3839-4982-AB3E-AD6A3AF638C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0648-45FA-9580-8AEAA14A18E3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A1C55C9D-87F3-4D1E-ADAE-055DB7386C9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0648-45FA-9580-8AEAA14A18E3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FBC9AA92-D493-4B7B-8AFE-28E10E15F2E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0648-45FA-9580-8AEAA14A18E3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F2A30BC8-11F9-43FB-A1CE-3D130DF2187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0648-45FA-9580-8AEAA14A18E3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fld id="{51D4C7BE-0FC1-4C92-B9D2-F21DF6FD737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0648-45FA-9580-8AEAA14A18E3}"/>
                </c:ext>
              </c:extLst>
            </c:dLbl>
            <c:dLbl>
              <c:idx val="39"/>
              <c:tx>
                <c:rich>
                  <a:bodyPr/>
                  <a:lstStyle/>
                  <a:p>
                    <a:fld id="{ADD180C4-C272-4FFF-A705-311BA39E4BE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0648-45FA-9580-8AEAA14A18E3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fld id="{14069B47-B943-49CF-9B35-3C8FCC73B17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0648-45FA-9580-8AEAA14A18E3}"/>
                </c:ext>
              </c:extLst>
            </c:dLbl>
            <c:dLbl>
              <c:idx val="41"/>
              <c:tx>
                <c:rich>
                  <a:bodyPr/>
                  <a:lstStyle/>
                  <a:p>
                    <a:fld id="{5B59DD00-D1FB-4925-9A83-C0013BB08B3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0648-45FA-9580-8AEAA14A18E3}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fld id="{5FA05287-D8A2-481A-883C-BD2EF83CBC33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0648-45FA-9580-8AEAA14A18E3}"/>
                </c:ext>
              </c:extLst>
            </c:dLbl>
            <c:dLbl>
              <c:idx val="43"/>
              <c:tx>
                <c:rich>
                  <a:bodyPr/>
                  <a:lstStyle/>
                  <a:p>
                    <a:fld id="{8BA577AC-2D1C-41E5-A289-77A463613CB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0648-45FA-9580-8AEAA14A18E3}"/>
                </c:ext>
              </c:extLst>
            </c:dLbl>
            <c:dLbl>
              <c:idx val="44"/>
              <c:tx>
                <c:rich>
                  <a:bodyPr/>
                  <a:lstStyle/>
                  <a:p>
                    <a:fld id="{B11A37F9-A68C-4DD5-9DA2-6357146E26E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0648-45FA-9580-8AEAA14A18E3}"/>
                </c:ext>
              </c:extLst>
            </c:dLbl>
            <c:dLbl>
              <c:idx val="45"/>
              <c:tx>
                <c:rich>
                  <a:bodyPr/>
                  <a:lstStyle/>
                  <a:p>
                    <a:fld id="{76CAF8FD-BE2C-4AF9-A5CE-ECCC8024D88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0648-45FA-9580-8AEAA14A18E3}"/>
                </c:ext>
              </c:extLst>
            </c:dLbl>
            <c:dLbl>
              <c:idx val="46"/>
              <c:tx>
                <c:rich>
                  <a:bodyPr/>
                  <a:lstStyle/>
                  <a:p>
                    <a:fld id="{B66971D3-94D4-40AF-82BB-46461A3203CA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0648-45FA-9580-8AEAA14A18E3}"/>
                </c:ext>
              </c:extLst>
            </c:dLbl>
            <c:dLbl>
              <c:idx val="47"/>
              <c:tx>
                <c:rich>
                  <a:bodyPr/>
                  <a:lstStyle/>
                  <a:p>
                    <a:fld id="{0408E215-EFE5-45B1-B32D-17ECFDCF0F9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0648-45FA-9580-8AEAA14A18E3}"/>
                </c:ext>
              </c:extLst>
            </c:dLbl>
            <c:dLbl>
              <c:idx val="48"/>
              <c:tx>
                <c:rich>
                  <a:bodyPr/>
                  <a:lstStyle/>
                  <a:p>
                    <a:fld id="{2E84EC5D-71E0-4852-856C-C769BC501C5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0648-45FA-9580-8AEAA14A18E3}"/>
                </c:ext>
              </c:extLst>
            </c:dLbl>
            <c:dLbl>
              <c:idx val="49"/>
              <c:tx>
                <c:rich>
                  <a:bodyPr/>
                  <a:lstStyle/>
                  <a:p>
                    <a:fld id="{9C01FF3D-54C6-4762-8492-EE0DC7CF819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0648-45FA-9580-8AEAA14A18E3}"/>
                </c:ext>
              </c:extLst>
            </c:dLbl>
            <c:dLbl>
              <c:idx val="50"/>
              <c:tx>
                <c:rich>
                  <a:bodyPr/>
                  <a:lstStyle/>
                  <a:p>
                    <a:fld id="{7DC3702B-FAD9-4BAE-803A-28A1752CC87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0648-45FA-9580-8AEAA14A18E3}"/>
                </c:ext>
              </c:extLst>
            </c:dLbl>
            <c:dLbl>
              <c:idx val="51"/>
              <c:tx>
                <c:rich>
                  <a:bodyPr/>
                  <a:lstStyle/>
                  <a:p>
                    <a:fld id="{EC6A9286-4560-499E-A954-2D6126F202D3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0648-45FA-9580-8AEAA14A18E3}"/>
                </c:ext>
              </c:extLst>
            </c:dLbl>
            <c:dLbl>
              <c:idx val="52"/>
              <c:tx>
                <c:rich>
                  <a:bodyPr/>
                  <a:lstStyle/>
                  <a:p>
                    <a:fld id="{4FB42CA2-75FA-4761-AAF4-A3C3324F84B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0648-45FA-9580-8AEAA14A18E3}"/>
                </c:ext>
              </c:extLst>
            </c:dLbl>
            <c:dLbl>
              <c:idx val="53"/>
              <c:tx>
                <c:rich>
                  <a:bodyPr/>
                  <a:lstStyle/>
                  <a:p>
                    <a:fld id="{55C28CFB-41D3-452E-8DBE-2CC4A921166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5-0648-45FA-9580-8AEAA14A18E3}"/>
                </c:ext>
              </c:extLst>
            </c:dLbl>
            <c:dLbl>
              <c:idx val="54"/>
              <c:tx>
                <c:rich>
                  <a:bodyPr/>
                  <a:lstStyle/>
                  <a:p>
                    <a:fld id="{2439844A-2A79-4E1D-9F3B-B73E606D7773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0648-45FA-9580-8AEAA14A18E3}"/>
                </c:ext>
              </c:extLst>
            </c:dLbl>
            <c:dLbl>
              <c:idx val="55"/>
              <c:tx>
                <c:rich>
                  <a:bodyPr/>
                  <a:lstStyle/>
                  <a:p>
                    <a:fld id="{9F93E9EC-C8F4-4610-87ED-F2EF1EF1D3D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7-0648-45FA-9580-8AEAA14A18E3}"/>
                </c:ext>
              </c:extLst>
            </c:dLbl>
            <c:dLbl>
              <c:idx val="56"/>
              <c:tx>
                <c:rich>
                  <a:bodyPr/>
                  <a:lstStyle/>
                  <a:p>
                    <a:fld id="{F7FF26B2-ADF7-4E34-8B47-B285306156C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0648-45FA-9580-8AEAA14A18E3}"/>
                </c:ext>
              </c:extLst>
            </c:dLbl>
            <c:dLbl>
              <c:idx val="57"/>
              <c:tx>
                <c:rich>
                  <a:bodyPr/>
                  <a:lstStyle/>
                  <a:p>
                    <a:fld id="{72C18C3C-5207-4455-B041-4E7DEA632383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0648-45FA-9580-8AEAA14A18E3}"/>
                </c:ext>
              </c:extLst>
            </c:dLbl>
            <c:dLbl>
              <c:idx val="58"/>
              <c:tx>
                <c:rich>
                  <a:bodyPr/>
                  <a:lstStyle/>
                  <a:p>
                    <a:fld id="{55CE5950-10AF-46FD-8578-A14A362C7AA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0648-45FA-9580-8AEAA14A18E3}"/>
                </c:ext>
              </c:extLst>
            </c:dLbl>
            <c:dLbl>
              <c:idx val="59"/>
              <c:tx>
                <c:rich>
                  <a:bodyPr/>
                  <a:lstStyle/>
                  <a:p>
                    <a:fld id="{B406397C-8D17-47CF-BB7E-582144EA386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B-0648-45FA-9580-8AEAA14A18E3}"/>
                </c:ext>
              </c:extLst>
            </c:dLbl>
            <c:dLbl>
              <c:idx val="60"/>
              <c:tx>
                <c:rich>
                  <a:bodyPr/>
                  <a:lstStyle/>
                  <a:p>
                    <a:fld id="{240DC44C-876A-45B4-8D63-11E6794B943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C-0648-45FA-9580-8AEAA14A18E3}"/>
                </c:ext>
              </c:extLst>
            </c:dLbl>
            <c:dLbl>
              <c:idx val="61"/>
              <c:tx>
                <c:rich>
                  <a:bodyPr/>
                  <a:lstStyle/>
                  <a:p>
                    <a:fld id="{49316208-9895-4E60-A75D-8F954EEB132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D-0648-45FA-9580-8AEAA14A18E3}"/>
                </c:ext>
              </c:extLst>
            </c:dLbl>
            <c:dLbl>
              <c:idx val="62"/>
              <c:tx>
                <c:rich>
                  <a:bodyPr/>
                  <a:lstStyle/>
                  <a:p>
                    <a:fld id="{41C5AD86-1AF0-4984-887B-D1E6B7A475DA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E-0648-45FA-9580-8AEAA14A18E3}"/>
                </c:ext>
              </c:extLst>
            </c:dLbl>
            <c:dLbl>
              <c:idx val="63"/>
              <c:tx>
                <c:rich>
                  <a:bodyPr/>
                  <a:lstStyle/>
                  <a:p>
                    <a:fld id="{D5BB8C45-2F03-44A6-A72F-59409E087AB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F-0648-45FA-9580-8AEAA14A18E3}"/>
                </c:ext>
              </c:extLst>
            </c:dLbl>
            <c:dLbl>
              <c:idx val="64"/>
              <c:tx>
                <c:rich>
                  <a:bodyPr/>
                  <a:lstStyle/>
                  <a:p>
                    <a:fld id="{DA76D96F-9576-4098-9B97-AD8CC9BC788A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0-0648-45FA-9580-8AEAA14A18E3}"/>
                </c:ext>
              </c:extLst>
            </c:dLbl>
            <c:dLbl>
              <c:idx val="65"/>
              <c:tx>
                <c:rich>
                  <a:bodyPr/>
                  <a:lstStyle/>
                  <a:p>
                    <a:fld id="{A3D3DE91-5351-4406-AFC0-F3DBA3A8722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1-0648-45FA-9580-8AEAA14A18E3}"/>
                </c:ext>
              </c:extLst>
            </c:dLbl>
            <c:dLbl>
              <c:idx val="66"/>
              <c:tx>
                <c:rich>
                  <a:bodyPr/>
                  <a:lstStyle/>
                  <a:p>
                    <a:fld id="{D4F0D255-6FB3-4C61-9086-9E85FA94AF83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2-0648-45FA-9580-8AEAA14A18E3}"/>
                </c:ext>
              </c:extLst>
            </c:dLbl>
            <c:dLbl>
              <c:idx val="67"/>
              <c:tx>
                <c:rich>
                  <a:bodyPr/>
                  <a:lstStyle/>
                  <a:p>
                    <a:fld id="{57A3CDD3-CBC6-4474-AABE-7025E140AF3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3-0648-45FA-9580-8AEAA14A18E3}"/>
                </c:ext>
              </c:extLst>
            </c:dLbl>
            <c:dLbl>
              <c:idx val="68"/>
              <c:tx>
                <c:rich>
                  <a:bodyPr/>
                  <a:lstStyle/>
                  <a:p>
                    <a:fld id="{5662ACB5-CC79-44DE-A108-72282D2C7DA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4-0648-45FA-9580-8AEAA14A18E3}"/>
                </c:ext>
              </c:extLst>
            </c:dLbl>
            <c:dLbl>
              <c:idx val="69"/>
              <c:tx>
                <c:rich>
                  <a:bodyPr/>
                  <a:lstStyle/>
                  <a:p>
                    <a:fld id="{D7BE527E-867E-4545-AFFE-5797EB1BBC84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5-0648-45FA-9580-8AEAA14A18E3}"/>
                </c:ext>
              </c:extLst>
            </c:dLbl>
            <c:dLbl>
              <c:idx val="70"/>
              <c:tx>
                <c:rich>
                  <a:bodyPr/>
                  <a:lstStyle/>
                  <a:p>
                    <a:fld id="{37CFC8A1-DA04-4C05-86EB-F1F270753E1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6-0648-45FA-9580-8AEAA14A18E3}"/>
                </c:ext>
              </c:extLst>
            </c:dLbl>
            <c:dLbl>
              <c:idx val="71"/>
              <c:tx>
                <c:rich>
                  <a:bodyPr/>
                  <a:lstStyle/>
                  <a:p>
                    <a:fld id="{1EF22D3A-1149-47C7-A41D-A7023DD7259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7-0648-45FA-9580-8AEAA14A18E3}"/>
                </c:ext>
              </c:extLst>
            </c:dLbl>
            <c:dLbl>
              <c:idx val="72"/>
              <c:tx>
                <c:rich>
                  <a:bodyPr/>
                  <a:lstStyle/>
                  <a:p>
                    <a:fld id="{67963902-F43B-455E-B516-C345EB50608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8-0648-45FA-9580-8AEAA14A18E3}"/>
                </c:ext>
              </c:extLst>
            </c:dLbl>
            <c:dLbl>
              <c:idx val="73"/>
              <c:tx>
                <c:rich>
                  <a:bodyPr/>
                  <a:lstStyle/>
                  <a:p>
                    <a:fld id="{8B78DCA1-99EE-4B66-9FD4-F7ED96EB3A1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9-0648-45FA-9580-8AEAA14A18E3}"/>
                </c:ext>
              </c:extLst>
            </c:dLbl>
            <c:dLbl>
              <c:idx val="74"/>
              <c:tx>
                <c:rich>
                  <a:bodyPr/>
                  <a:lstStyle/>
                  <a:p>
                    <a:fld id="{57F418FF-735B-4BD8-BE26-9717143002E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A-0648-45FA-9580-8AEAA14A18E3}"/>
                </c:ext>
              </c:extLst>
            </c:dLbl>
            <c:dLbl>
              <c:idx val="75"/>
              <c:tx>
                <c:rich>
                  <a:bodyPr/>
                  <a:lstStyle/>
                  <a:p>
                    <a:fld id="{B5FD0E43-A571-40D5-8290-D4E1B1B907B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B-0648-45FA-9580-8AEAA14A18E3}"/>
                </c:ext>
              </c:extLst>
            </c:dLbl>
            <c:dLbl>
              <c:idx val="76"/>
              <c:tx>
                <c:rich>
                  <a:bodyPr/>
                  <a:lstStyle/>
                  <a:p>
                    <a:fld id="{D544925A-A04F-4D87-BBF8-AEB6E5539CD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C-0648-45FA-9580-8AEAA14A18E3}"/>
                </c:ext>
              </c:extLst>
            </c:dLbl>
            <c:dLbl>
              <c:idx val="77"/>
              <c:tx>
                <c:rich>
                  <a:bodyPr/>
                  <a:lstStyle/>
                  <a:p>
                    <a:fld id="{C1D4397C-6287-4B5E-B774-FD4CB2E2C41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D-0648-45FA-9580-8AEAA14A18E3}"/>
                </c:ext>
              </c:extLst>
            </c:dLbl>
            <c:dLbl>
              <c:idx val="78"/>
              <c:tx>
                <c:rich>
                  <a:bodyPr/>
                  <a:lstStyle/>
                  <a:p>
                    <a:fld id="{E864F78A-8EC4-4ACE-B1A4-06051E2810E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E-0648-45FA-9580-8AEAA14A18E3}"/>
                </c:ext>
              </c:extLst>
            </c:dLbl>
            <c:dLbl>
              <c:idx val="79"/>
              <c:tx>
                <c:rich>
                  <a:bodyPr/>
                  <a:lstStyle/>
                  <a:p>
                    <a:fld id="{890384DF-3ABE-4FA1-8F1C-CCF5D7396B8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F-0648-45FA-9580-8AEAA14A18E3}"/>
                </c:ext>
              </c:extLst>
            </c:dLbl>
            <c:dLbl>
              <c:idx val="80"/>
              <c:tx>
                <c:rich>
                  <a:bodyPr/>
                  <a:lstStyle/>
                  <a:p>
                    <a:fld id="{FB22F386-5ED0-4BB5-AE53-249ED77AD41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0-0648-45FA-9580-8AEAA14A18E3}"/>
                </c:ext>
              </c:extLst>
            </c:dLbl>
            <c:dLbl>
              <c:idx val="81"/>
              <c:tx>
                <c:rich>
                  <a:bodyPr/>
                  <a:lstStyle/>
                  <a:p>
                    <a:fld id="{DD4D70B0-698A-4FFB-AF8A-FA8424FB884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1-0648-45FA-9580-8AEAA14A18E3}"/>
                </c:ext>
              </c:extLst>
            </c:dLbl>
            <c:dLbl>
              <c:idx val="82"/>
              <c:tx>
                <c:rich>
                  <a:bodyPr/>
                  <a:lstStyle/>
                  <a:p>
                    <a:fld id="{B71D54B5-1D56-4755-B628-B91065CC246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2-0648-45FA-9580-8AEAA14A18E3}"/>
                </c:ext>
              </c:extLst>
            </c:dLbl>
            <c:dLbl>
              <c:idx val="83"/>
              <c:tx>
                <c:rich>
                  <a:bodyPr/>
                  <a:lstStyle/>
                  <a:p>
                    <a:fld id="{174CD81B-FC4F-4C90-AB76-6BFFFD602D2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3-0648-45FA-9580-8AEAA14A18E3}"/>
                </c:ext>
              </c:extLst>
            </c:dLbl>
            <c:dLbl>
              <c:idx val="84"/>
              <c:tx>
                <c:rich>
                  <a:bodyPr/>
                  <a:lstStyle/>
                  <a:p>
                    <a:fld id="{2A869393-C400-4AE4-A143-839AE71E6CB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4-0648-45FA-9580-8AEAA14A18E3}"/>
                </c:ext>
              </c:extLst>
            </c:dLbl>
            <c:dLbl>
              <c:idx val="85"/>
              <c:tx>
                <c:rich>
                  <a:bodyPr/>
                  <a:lstStyle/>
                  <a:p>
                    <a:fld id="{5685104F-E386-4E9D-A177-828DD3E339F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5-0648-45FA-9580-8AEAA14A18E3}"/>
                </c:ext>
              </c:extLst>
            </c:dLbl>
            <c:dLbl>
              <c:idx val="86"/>
              <c:tx>
                <c:rich>
                  <a:bodyPr/>
                  <a:lstStyle/>
                  <a:p>
                    <a:fld id="{8DA252D0-2CBB-4930-BA54-84FBBFB313A4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6-0648-45FA-9580-8AEAA14A18E3}"/>
                </c:ext>
              </c:extLst>
            </c:dLbl>
            <c:dLbl>
              <c:idx val="87"/>
              <c:layout>
                <c:manualLayout>
                  <c:x val="-7.50656167979004E-2"/>
                  <c:y val="6.4076257709165668E-2"/>
                </c:manualLayout>
              </c:layout>
              <c:tx>
                <c:rich>
                  <a:bodyPr/>
                  <a:lstStyle/>
                  <a:p>
                    <a:fld id="{31A08CEB-5E19-4F95-A0B3-33DF9DBC1140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7-0648-45FA-9580-8AEAA14A18E3}"/>
                </c:ext>
              </c:extLst>
            </c:dLbl>
            <c:dLbl>
              <c:idx val="88"/>
              <c:tx>
                <c:rich>
                  <a:bodyPr/>
                  <a:lstStyle/>
                  <a:p>
                    <a:fld id="{88A978BE-B6C1-4984-AFD1-09F2AE9C8ED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8-0648-45FA-9580-8AEAA14A18E3}"/>
                </c:ext>
              </c:extLst>
            </c:dLbl>
            <c:dLbl>
              <c:idx val="89"/>
              <c:tx>
                <c:rich>
                  <a:bodyPr/>
                  <a:lstStyle/>
                  <a:p>
                    <a:fld id="{B570709B-14FE-473B-9375-62EADA4E012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9-0648-45FA-9580-8AEAA14A18E3}"/>
                </c:ext>
              </c:extLst>
            </c:dLbl>
            <c:dLbl>
              <c:idx val="90"/>
              <c:tx>
                <c:rich>
                  <a:bodyPr/>
                  <a:lstStyle/>
                  <a:p>
                    <a:fld id="{4A0247C7-DF43-440D-8F62-3854507993E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A-0648-45FA-9580-8AEAA14A18E3}"/>
                </c:ext>
              </c:extLst>
            </c:dLbl>
            <c:dLbl>
              <c:idx val="91"/>
              <c:tx>
                <c:rich>
                  <a:bodyPr/>
                  <a:lstStyle/>
                  <a:p>
                    <a:fld id="{04603D43-9E79-464A-BE9F-38AFFA91A34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B-0648-45FA-9580-8AEAA14A18E3}"/>
                </c:ext>
              </c:extLst>
            </c:dLbl>
            <c:dLbl>
              <c:idx val="92"/>
              <c:tx>
                <c:rich>
                  <a:bodyPr/>
                  <a:lstStyle/>
                  <a:p>
                    <a:fld id="{CF07E8CA-56A5-472E-802D-5678DC498F0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C-0648-45FA-9580-8AEAA14A18E3}"/>
                </c:ext>
              </c:extLst>
            </c:dLbl>
            <c:dLbl>
              <c:idx val="93"/>
              <c:tx>
                <c:rich>
                  <a:bodyPr/>
                  <a:lstStyle/>
                  <a:p>
                    <a:fld id="{D7E00576-E333-44BF-9063-812187B5FAA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D-0648-45FA-9580-8AEAA14A18E3}"/>
                </c:ext>
              </c:extLst>
            </c:dLbl>
            <c:dLbl>
              <c:idx val="94"/>
              <c:tx>
                <c:rich>
                  <a:bodyPr/>
                  <a:lstStyle/>
                  <a:p>
                    <a:fld id="{9FD76E07-ACCF-47E2-9DD4-CB25CCD2E7A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E-0648-45FA-9580-8AEAA14A18E3}"/>
                </c:ext>
              </c:extLst>
            </c:dLbl>
            <c:dLbl>
              <c:idx val="95"/>
              <c:tx>
                <c:rich>
                  <a:bodyPr/>
                  <a:lstStyle/>
                  <a:p>
                    <a:fld id="{22962252-486F-4D66-B54E-D31D64DDF67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F-0648-45FA-9580-8AEAA14A18E3}"/>
                </c:ext>
              </c:extLst>
            </c:dLbl>
            <c:dLbl>
              <c:idx val="96"/>
              <c:tx>
                <c:rich>
                  <a:bodyPr/>
                  <a:lstStyle/>
                  <a:p>
                    <a:fld id="{778FEE2D-9F89-47DC-B709-AA483069D78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0-0648-45FA-9580-8AEAA14A18E3}"/>
                </c:ext>
              </c:extLst>
            </c:dLbl>
            <c:dLbl>
              <c:idx val="97"/>
              <c:tx>
                <c:rich>
                  <a:bodyPr/>
                  <a:lstStyle/>
                  <a:p>
                    <a:fld id="{085E3344-F02F-4488-AF39-8A37E1F7583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1-0648-45FA-9580-8AEAA14A18E3}"/>
                </c:ext>
              </c:extLst>
            </c:dLbl>
            <c:dLbl>
              <c:idx val="98"/>
              <c:tx>
                <c:rich>
                  <a:bodyPr/>
                  <a:lstStyle/>
                  <a:p>
                    <a:fld id="{3EB73E99-57E0-488A-A9A3-70395F4F60C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2-0648-45FA-9580-8AEAA14A18E3}"/>
                </c:ext>
              </c:extLst>
            </c:dLbl>
            <c:dLbl>
              <c:idx val="99"/>
              <c:tx>
                <c:rich>
                  <a:bodyPr/>
                  <a:lstStyle/>
                  <a:p>
                    <a:fld id="{3B6559F2-7B4A-4A30-B41B-785D864839E4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3-0648-45FA-9580-8AEAA14A18E3}"/>
                </c:ext>
              </c:extLst>
            </c:dLbl>
            <c:dLbl>
              <c:idx val="100"/>
              <c:tx>
                <c:rich>
                  <a:bodyPr/>
                  <a:lstStyle/>
                  <a:p>
                    <a:fld id="{F68BE0B6-5ACF-43C3-9B3C-6F9E691CE8C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4-0648-45FA-9580-8AEAA14A18E3}"/>
                </c:ext>
              </c:extLst>
            </c:dLbl>
            <c:dLbl>
              <c:idx val="101"/>
              <c:tx>
                <c:rich>
                  <a:bodyPr/>
                  <a:lstStyle/>
                  <a:p>
                    <a:fld id="{769A6BCC-0951-4B03-8DE5-461C068ADDF4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5-0648-45FA-9580-8AEAA14A18E3}"/>
                </c:ext>
              </c:extLst>
            </c:dLbl>
            <c:dLbl>
              <c:idx val="102"/>
              <c:tx>
                <c:rich>
                  <a:bodyPr/>
                  <a:lstStyle/>
                  <a:p>
                    <a:fld id="{A60B37D4-0BF4-4528-B51F-F65FB37D247A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6-0648-45FA-9580-8AEAA14A18E3}"/>
                </c:ext>
              </c:extLst>
            </c:dLbl>
            <c:dLbl>
              <c:idx val="103"/>
              <c:tx>
                <c:rich>
                  <a:bodyPr/>
                  <a:lstStyle/>
                  <a:p>
                    <a:fld id="{3AA236BA-F9C3-4195-9242-7AB148BE60B3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7-0648-45FA-9580-8AEAA14A18E3}"/>
                </c:ext>
              </c:extLst>
            </c:dLbl>
            <c:dLbl>
              <c:idx val="104"/>
              <c:tx>
                <c:rich>
                  <a:bodyPr/>
                  <a:lstStyle/>
                  <a:p>
                    <a:fld id="{59141607-30BF-43AA-A6DB-5FE1BA9E27D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8-0648-45FA-9580-8AEAA14A18E3}"/>
                </c:ext>
              </c:extLst>
            </c:dLbl>
            <c:dLbl>
              <c:idx val="105"/>
              <c:tx>
                <c:rich>
                  <a:bodyPr/>
                  <a:lstStyle/>
                  <a:p>
                    <a:fld id="{2CB3A5A1-B616-4112-B04C-7D82F03ED2A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9-0648-45FA-9580-8AEAA14A18E3}"/>
                </c:ext>
              </c:extLst>
            </c:dLbl>
            <c:dLbl>
              <c:idx val="106"/>
              <c:tx>
                <c:rich>
                  <a:bodyPr/>
                  <a:lstStyle/>
                  <a:p>
                    <a:fld id="{3EE2BFC1-4224-418B-86BA-6E1E0F85F47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A-0648-45FA-9580-8AEAA14A18E3}"/>
                </c:ext>
              </c:extLst>
            </c:dLbl>
            <c:dLbl>
              <c:idx val="107"/>
              <c:tx>
                <c:rich>
                  <a:bodyPr/>
                  <a:lstStyle/>
                  <a:p>
                    <a:fld id="{A6B812B5-5998-4E4A-8F70-8BFD32D2C48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B-0648-45FA-9580-8AEAA14A18E3}"/>
                </c:ext>
              </c:extLst>
            </c:dLbl>
            <c:dLbl>
              <c:idx val="108"/>
              <c:tx>
                <c:rich>
                  <a:bodyPr/>
                  <a:lstStyle/>
                  <a:p>
                    <a:fld id="{C4056DBD-FD7A-490E-96CF-97A0B294002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C-0648-45FA-9580-8AEAA14A18E3}"/>
                </c:ext>
              </c:extLst>
            </c:dLbl>
            <c:dLbl>
              <c:idx val="109"/>
              <c:tx>
                <c:rich>
                  <a:bodyPr/>
                  <a:lstStyle/>
                  <a:p>
                    <a:fld id="{B883641B-A8B0-4F44-874E-7E3712674784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D-0648-45FA-9580-8AEAA14A18E3}"/>
                </c:ext>
              </c:extLst>
            </c:dLbl>
            <c:dLbl>
              <c:idx val="110"/>
              <c:tx>
                <c:rich>
                  <a:bodyPr/>
                  <a:lstStyle/>
                  <a:p>
                    <a:fld id="{E9921C90-3045-44CA-BFB5-F594E8FC8F3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E-0648-45FA-9580-8AEAA14A18E3}"/>
                </c:ext>
              </c:extLst>
            </c:dLbl>
            <c:dLbl>
              <c:idx val="111"/>
              <c:tx>
                <c:rich>
                  <a:bodyPr/>
                  <a:lstStyle/>
                  <a:p>
                    <a:fld id="{E743453F-1485-42ED-B83A-08A6E85709E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F-0648-45FA-9580-8AEAA14A18E3}"/>
                </c:ext>
              </c:extLst>
            </c:dLbl>
            <c:dLbl>
              <c:idx val="112"/>
              <c:tx>
                <c:rich>
                  <a:bodyPr/>
                  <a:lstStyle/>
                  <a:p>
                    <a:fld id="{112197E2-7E1B-4806-A57E-3F5B79467C9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0-0648-45FA-9580-8AEAA14A18E3}"/>
                </c:ext>
              </c:extLst>
            </c:dLbl>
            <c:dLbl>
              <c:idx val="113"/>
              <c:tx>
                <c:rich>
                  <a:bodyPr/>
                  <a:lstStyle/>
                  <a:p>
                    <a:fld id="{449200D0-6B8E-4D28-B4FE-12F59BAEDBC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1-0648-45FA-9580-8AEAA14A18E3}"/>
                </c:ext>
              </c:extLst>
            </c:dLbl>
            <c:dLbl>
              <c:idx val="114"/>
              <c:tx>
                <c:rich>
                  <a:bodyPr/>
                  <a:lstStyle/>
                  <a:p>
                    <a:fld id="{56BBDC31-58B7-4FD0-BE0E-4FD2CB5F169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2-0648-45FA-9580-8AEAA14A18E3}"/>
                </c:ext>
              </c:extLst>
            </c:dLbl>
            <c:dLbl>
              <c:idx val="115"/>
              <c:tx>
                <c:rich>
                  <a:bodyPr/>
                  <a:lstStyle/>
                  <a:p>
                    <a:fld id="{9550DB52-AC8D-45DE-A64A-D1DA40500F7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3-0648-45FA-9580-8AEAA14A18E3}"/>
                </c:ext>
              </c:extLst>
            </c:dLbl>
            <c:dLbl>
              <c:idx val="116"/>
              <c:tx>
                <c:rich>
                  <a:bodyPr/>
                  <a:lstStyle/>
                  <a:p>
                    <a:fld id="{2D837639-3CB0-4E37-91C8-FA9D1323E8E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4-0648-45FA-9580-8AEAA14A18E3}"/>
                </c:ext>
              </c:extLst>
            </c:dLbl>
            <c:dLbl>
              <c:idx val="117"/>
              <c:tx>
                <c:rich>
                  <a:bodyPr/>
                  <a:lstStyle/>
                  <a:p>
                    <a:fld id="{BC0E9ED6-FF30-4DC1-A600-D3796328574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5-0648-45FA-9580-8AEAA14A18E3}"/>
                </c:ext>
              </c:extLst>
            </c:dLbl>
            <c:dLbl>
              <c:idx val="118"/>
              <c:tx>
                <c:rich>
                  <a:bodyPr/>
                  <a:lstStyle/>
                  <a:p>
                    <a:fld id="{6727DA55-2E4B-49C5-9745-14887A73C70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6-0648-45FA-9580-8AEAA14A18E3}"/>
                </c:ext>
              </c:extLst>
            </c:dLbl>
            <c:dLbl>
              <c:idx val="119"/>
              <c:tx>
                <c:rich>
                  <a:bodyPr/>
                  <a:lstStyle/>
                  <a:p>
                    <a:fld id="{B71CBA1E-40A8-4BD6-B612-182E5C2E2BF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7-0648-45FA-9580-8AEAA14A18E3}"/>
                </c:ext>
              </c:extLst>
            </c:dLbl>
            <c:dLbl>
              <c:idx val="120"/>
              <c:tx>
                <c:rich>
                  <a:bodyPr/>
                  <a:lstStyle/>
                  <a:p>
                    <a:fld id="{70598A16-3419-4BBF-B09C-81AD99A55FC4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8-0648-45FA-9580-8AEAA14A18E3}"/>
                </c:ext>
              </c:extLst>
            </c:dLbl>
            <c:dLbl>
              <c:idx val="121"/>
              <c:tx>
                <c:rich>
                  <a:bodyPr/>
                  <a:lstStyle/>
                  <a:p>
                    <a:fld id="{0B66CFA1-9B1A-4DB6-9744-87170874003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9-0648-45FA-9580-8AEAA14A18E3}"/>
                </c:ext>
              </c:extLst>
            </c:dLbl>
            <c:dLbl>
              <c:idx val="122"/>
              <c:tx>
                <c:rich>
                  <a:bodyPr/>
                  <a:lstStyle/>
                  <a:p>
                    <a:fld id="{CD78ABFE-216A-466B-962D-6E5D03E6110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A-0648-45FA-9580-8AEAA14A18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Gill Sans Nova Cond Lt" panose="020B0306020104020203" pitchFamily="34" charset="0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Sheet1!$A$2:$A$124</c:f>
              <c:numCache>
                <c:formatCode>m/d/yyyy</c:formatCode>
                <c:ptCount val="123"/>
                <c:pt idx="0">
                  <c:v>43890</c:v>
                </c:pt>
                <c:pt idx="1">
                  <c:v>43899</c:v>
                </c:pt>
                <c:pt idx="2">
                  <c:v>43906</c:v>
                </c:pt>
                <c:pt idx="3">
                  <c:v>43913</c:v>
                </c:pt>
                <c:pt idx="4">
                  <c:v>43920</c:v>
                </c:pt>
                <c:pt idx="5">
                  <c:v>43921</c:v>
                </c:pt>
                <c:pt idx="6">
                  <c:v>43922</c:v>
                </c:pt>
                <c:pt idx="7">
                  <c:v>43923</c:v>
                </c:pt>
                <c:pt idx="8">
                  <c:v>43924</c:v>
                </c:pt>
                <c:pt idx="9">
                  <c:v>43927</c:v>
                </c:pt>
                <c:pt idx="10">
                  <c:v>43928</c:v>
                </c:pt>
                <c:pt idx="11">
                  <c:v>43929</c:v>
                </c:pt>
                <c:pt idx="12">
                  <c:v>43930</c:v>
                </c:pt>
                <c:pt idx="13">
                  <c:v>43935</c:v>
                </c:pt>
                <c:pt idx="14">
                  <c:v>43936</c:v>
                </c:pt>
                <c:pt idx="15">
                  <c:v>43937</c:v>
                </c:pt>
                <c:pt idx="16">
                  <c:v>43938</c:v>
                </c:pt>
                <c:pt idx="17">
                  <c:v>43941</c:v>
                </c:pt>
                <c:pt idx="18">
                  <c:v>43942</c:v>
                </c:pt>
                <c:pt idx="19">
                  <c:v>43943</c:v>
                </c:pt>
                <c:pt idx="20">
                  <c:v>43944</c:v>
                </c:pt>
                <c:pt idx="21">
                  <c:v>43945</c:v>
                </c:pt>
                <c:pt idx="22">
                  <c:v>43948</c:v>
                </c:pt>
                <c:pt idx="23">
                  <c:v>43949</c:v>
                </c:pt>
                <c:pt idx="24">
                  <c:v>43950</c:v>
                </c:pt>
                <c:pt idx="25">
                  <c:v>43951</c:v>
                </c:pt>
                <c:pt idx="26">
                  <c:v>43956</c:v>
                </c:pt>
                <c:pt idx="27">
                  <c:v>43957</c:v>
                </c:pt>
                <c:pt idx="28">
                  <c:v>43958</c:v>
                </c:pt>
                <c:pt idx="29">
                  <c:v>43959</c:v>
                </c:pt>
                <c:pt idx="30">
                  <c:v>43962</c:v>
                </c:pt>
                <c:pt idx="31">
                  <c:v>43963</c:v>
                </c:pt>
                <c:pt idx="32">
                  <c:v>43964</c:v>
                </c:pt>
                <c:pt idx="33">
                  <c:v>43965</c:v>
                </c:pt>
                <c:pt idx="34">
                  <c:v>43966</c:v>
                </c:pt>
                <c:pt idx="35">
                  <c:v>43969</c:v>
                </c:pt>
                <c:pt idx="36">
                  <c:v>43970</c:v>
                </c:pt>
                <c:pt idx="37">
                  <c:v>43971</c:v>
                </c:pt>
                <c:pt idx="38">
                  <c:v>43973</c:v>
                </c:pt>
                <c:pt idx="39">
                  <c:v>43976</c:v>
                </c:pt>
                <c:pt idx="40">
                  <c:v>43977</c:v>
                </c:pt>
                <c:pt idx="41">
                  <c:v>43978</c:v>
                </c:pt>
                <c:pt idx="42">
                  <c:v>43979</c:v>
                </c:pt>
                <c:pt idx="43">
                  <c:v>43980</c:v>
                </c:pt>
                <c:pt idx="44">
                  <c:v>43983</c:v>
                </c:pt>
                <c:pt idx="45">
                  <c:v>43986</c:v>
                </c:pt>
                <c:pt idx="46">
                  <c:v>43990</c:v>
                </c:pt>
                <c:pt idx="47">
                  <c:v>43994</c:v>
                </c:pt>
                <c:pt idx="48">
                  <c:v>43997</c:v>
                </c:pt>
                <c:pt idx="49">
                  <c:v>44001</c:v>
                </c:pt>
                <c:pt idx="50">
                  <c:v>44007</c:v>
                </c:pt>
                <c:pt idx="51">
                  <c:v>44011</c:v>
                </c:pt>
                <c:pt idx="52">
                  <c:v>44013</c:v>
                </c:pt>
                <c:pt idx="53">
                  <c:v>44018</c:v>
                </c:pt>
                <c:pt idx="54">
                  <c:v>44021</c:v>
                </c:pt>
                <c:pt idx="55">
                  <c:v>44025</c:v>
                </c:pt>
                <c:pt idx="56">
                  <c:v>44028</c:v>
                </c:pt>
                <c:pt idx="57">
                  <c:v>44032</c:v>
                </c:pt>
                <c:pt idx="58">
                  <c:v>44035</c:v>
                </c:pt>
                <c:pt idx="59">
                  <c:v>44039</c:v>
                </c:pt>
                <c:pt idx="60">
                  <c:v>44042</c:v>
                </c:pt>
                <c:pt idx="61">
                  <c:v>44046</c:v>
                </c:pt>
                <c:pt idx="62">
                  <c:v>44049</c:v>
                </c:pt>
                <c:pt idx="63">
                  <c:v>44053</c:v>
                </c:pt>
                <c:pt idx="64">
                  <c:v>44056</c:v>
                </c:pt>
                <c:pt idx="65">
                  <c:v>44060</c:v>
                </c:pt>
                <c:pt idx="66">
                  <c:v>44063</c:v>
                </c:pt>
                <c:pt idx="67">
                  <c:v>44067</c:v>
                </c:pt>
                <c:pt idx="68">
                  <c:v>44070</c:v>
                </c:pt>
                <c:pt idx="69">
                  <c:v>44074</c:v>
                </c:pt>
                <c:pt idx="70">
                  <c:v>44077</c:v>
                </c:pt>
                <c:pt idx="71">
                  <c:v>44081</c:v>
                </c:pt>
                <c:pt idx="72">
                  <c:v>44083</c:v>
                </c:pt>
                <c:pt idx="73">
                  <c:v>44088</c:v>
                </c:pt>
                <c:pt idx="74">
                  <c:v>44090</c:v>
                </c:pt>
                <c:pt idx="75">
                  <c:v>44095</c:v>
                </c:pt>
                <c:pt idx="76">
                  <c:v>44105</c:v>
                </c:pt>
                <c:pt idx="77">
                  <c:v>44109</c:v>
                </c:pt>
                <c:pt idx="78">
                  <c:v>44112</c:v>
                </c:pt>
                <c:pt idx="79">
                  <c:v>44116</c:v>
                </c:pt>
                <c:pt idx="80">
                  <c:v>44119</c:v>
                </c:pt>
                <c:pt idx="81">
                  <c:v>44123</c:v>
                </c:pt>
                <c:pt idx="82">
                  <c:v>44126</c:v>
                </c:pt>
                <c:pt idx="83">
                  <c:v>44130</c:v>
                </c:pt>
                <c:pt idx="84">
                  <c:v>44133</c:v>
                </c:pt>
                <c:pt idx="85">
                  <c:v>44137</c:v>
                </c:pt>
                <c:pt idx="86">
                  <c:v>44140</c:v>
                </c:pt>
                <c:pt idx="87">
                  <c:v>44144</c:v>
                </c:pt>
                <c:pt idx="88">
                  <c:v>44146</c:v>
                </c:pt>
                <c:pt idx="89">
                  <c:v>44148</c:v>
                </c:pt>
                <c:pt idx="90">
                  <c:v>44151</c:v>
                </c:pt>
                <c:pt idx="91">
                  <c:v>44155</c:v>
                </c:pt>
                <c:pt idx="92">
                  <c:v>44158</c:v>
                </c:pt>
                <c:pt idx="93">
                  <c:v>44160</c:v>
                </c:pt>
                <c:pt idx="94">
                  <c:v>44165</c:v>
                </c:pt>
                <c:pt idx="95">
                  <c:v>44167</c:v>
                </c:pt>
                <c:pt idx="96">
                  <c:v>44169</c:v>
                </c:pt>
                <c:pt idx="97">
                  <c:v>44172</c:v>
                </c:pt>
                <c:pt idx="98">
                  <c:v>44174</c:v>
                </c:pt>
                <c:pt idx="99">
                  <c:v>44176</c:v>
                </c:pt>
                <c:pt idx="100">
                  <c:v>44179</c:v>
                </c:pt>
                <c:pt idx="101">
                  <c:v>44181</c:v>
                </c:pt>
                <c:pt idx="102">
                  <c:v>44183</c:v>
                </c:pt>
                <c:pt idx="103">
                  <c:v>44186</c:v>
                </c:pt>
                <c:pt idx="104">
                  <c:v>44188</c:v>
                </c:pt>
                <c:pt idx="105">
                  <c:v>44193</c:v>
                </c:pt>
                <c:pt idx="106">
                  <c:v>44195</c:v>
                </c:pt>
                <c:pt idx="107">
                  <c:v>44200</c:v>
                </c:pt>
                <c:pt idx="108">
                  <c:v>44202</c:v>
                </c:pt>
                <c:pt idx="109">
                  <c:v>44204</c:v>
                </c:pt>
                <c:pt idx="110">
                  <c:v>44207</c:v>
                </c:pt>
                <c:pt idx="111">
                  <c:v>44209</c:v>
                </c:pt>
                <c:pt idx="112">
                  <c:v>44211</c:v>
                </c:pt>
                <c:pt idx="113">
                  <c:v>44214</c:v>
                </c:pt>
                <c:pt idx="114">
                  <c:v>44216</c:v>
                </c:pt>
                <c:pt idx="115">
                  <c:v>44218</c:v>
                </c:pt>
                <c:pt idx="116">
                  <c:v>44221</c:v>
                </c:pt>
                <c:pt idx="117">
                  <c:v>44223</c:v>
                </c:pt>
                <c:pt idx="118">
                  <c:v>44225</c:v>
                </c:pt>
                <c:pt idx="119">
                  <c:v>44228</c:v>
                </c:pt>
                <c:pt idx="120">
                  <c:v>44230</c:v>
                </c:pt>
                <c:pt idx="121">
                  <c:v>44232</c:v>
                </c:pt>
                <c:pt idx="122">
                  <c:v>44235</c:v>
                </c:pt>
              </c:numCache>
            </c:numRef>
          </c:cat>
          <c:val>
            <c:numRef>
              <c:f>Sheet1!$B$2:$B$124</c:f>
              <c:numCache>
                <c:formatCode>General</c:formatCode>
                <c:ptCount val="123"/>
                <c:pt idx="0">
                  <c:v>58.247</c:v>
                </c:pt>
                <c:pt idx="1">
                  <c:v>58.158000000000001</c:v>
                </c:pt>
                <c:pt idx="2">
                  <c:v>58.057000000000002</c:v>
                </c:pt>
                <c:pt idx="3">
                  <c:v>59.103999999999999</c:v>
                </c:pt>
                <c:pt idx="4">
                  <c:v>61.15</c:v>
                </c:pt>
                <c:pt idx="5">
                  <c:v>61.527000000000001</c:v>
                </c:pt>
                <c:pt idx="6">
                  <c:v>61.927</c:v>
                </c:pt>
                <c:pt idx="7">
                  <c:v>62.572000000000003</c:v>
                </c:pt>
                <c:pt idx="8">
                  <c:v>63.319000000000003</c:v>
                </c:pt>
                <c:pt idx="9">
                  <c:v>64.171000000000006</c:v>
                </c:pt>
                <c:pt idx="10">
                  <c:v>65.195999999999998</c:v>
                </c:pt>
                <c:pt idx="11">
                  <c:v>65.941999999999993</c:v>
                </c:pt>
                <c:pt idx="12">
                  <c:v>66.516000000000005</c:v>
                </c:pt>
                <c:pt idx="13">
                  <c:v>67.037000000000006</c:v>
                </c:pt>
                <c:pt idx="14">
                  <c:v>67.881</c:v>
                </c:pt>
                <c:pt idx="15">
                  <c:v>68.263999999999996</c:v>
                </c:pt>
                <c:pt idx="16">
                  <c:v>68.863</c:v>
                </c:pt>
                <c:pt idx="17">
                  <c:v>69.468999999999994</c:v>
                </c:pt>
                <c:pt idx="18">
                  <c:v>70.052999999999997</c:v>
                </c:pt>
                <c:pt idx="19">
                  <c:v>70.507999999999996</c:v>
                </c:pt>
                <c:pt idx="20">
                  <c:v>70.971999999999994</c:v>
                </c:pt>
                <c:pt idx="21">
                  <c:v>71.346000000000004</c:v>
                </c:pt>
                <c:pt idx="22">
                  <c:v>71.67</c:v>
                </c:pt>
                <c:pt idx="23">
                  <c:v>72.126999999999995</c:v>
                </c:pt>
                <c:pt idx="24">
                  <c:v>72.388999999999996</c:v>
                </c:pt>
                <c:pt idx="25">
                  <c:v>72.680999999999997</c:v>
                </c:pt>
                <c:pt idx="26">
                  <c:v>72.918999999999997</c:v>
                </c:pt>
                <c:pt idx="27">
                  <c:v>73.561999999999998</c:v>
                </c:pt>
                <c:pt idx="28">
                  <c:v>74.126999999999995</c:v>
                </c:pt>
                <c:pt idx="29">
                  <c:v>74.492999999999995</c:v>
                </c:pt>
                <c:pt idx="30">
                  <c:v>74.697000000000003</c:v>
                </c:pt>
                <c:pt idx="31">
                  <c:v>74.959000000000003</c:v>
                </c:pt>
                <c:pt idx="32">
                  <c:v>75.149000000000001</c:v>
                </c:pt>
                <c:pt idx="33">
                  <c:v>75.382999999999996</c:v>
                </c:pt>
                <c:pt idx="34">
                  <c:v>75.522999999999996</c:v>
                </c:pt>
                <c:pt idx="35">
                  <c:v>75.69</c:v>
                </c:pt>
                <c:pt idx="36">
                  <c:v>75.787000000000006</c:v>
                </c:pt>
                <c:pt idx="37">
                  <c:v>75.843000000000004</c:v>
                </c:pt>
                <c:pt idx="38">
                  <c:v>76.057000000000002</c:v>
                </c:pt>
                <c:pt idx="39">
                  <c:v>76.134</c:v>
                </c:pt>
                <c:pt idx="40">
                  <c:v>76.144000000000005</c:v>
                </c:pt>
                <c:pt idx="41">
                  <c:v>76.224000000000004</c:v>
                </c:pt>
                <c:pt idx="42">
                  <c:v>76.290999999999997</c:v>
                </c:pt>
                <c:pt idx="43">
                  <c:v>76.382999999999996</c:v>
                </c:pt>
                <c:pt idx="44">
                  <c:v>76.441000000000003</c:v>
                </c:pt>
                <c:pt idx="45">
                  <c:v>77.120999999999995</c:v>
                </c:pt>
                <c:pt idx="46">
                  <c:v>77.337000000000003</c:v>
                </c:pt>
                <c:pt idx="47">
                  <c:v>77.924999999999997</c:v>
                </c:pt>
                <c:pt idx="48">
                  <c:v>78.063000000000002</c:v>
                </c:pt>
                <c:pt idx="49">
                  <c:v>78.206000000000003</c:v>
                </c:pt>
                <c:pt idx="50">
                  <c:v>78.268000000000001</c:v>
                </c:pt>
                <c:pt idx="51" formatCode="0.000">
                  <c:v>78.23</c:v>
                </c:pt>
                <c:pt idx="52" formatCode="0.000">
                  <c:v>78.266000000000005</c:v>
                </c:pt>
                <c:pt idx="53" formatCode="0.000">
                  <c:v>78.611000000000004</c:v>
                </c:pt>
                <c:pt idx="54" formatCode="0.000">
                  <c:v>78.873999999999995</c:v>
                </c:pt>
                <c:pt idx="55" formatCode="0.000">
                  <c:v>78.793000000000006</c:v>
                </c:pt>
                <c:pt idx="56" formatCode="0.000">
                  <c:v>78.813999999999993</c:v>
                </c:pt>
                <c:pt idx="57" formatCode="0.000">
                  <c:v>78.751000000000005</c:v>
                </c:pt>
                <c:pt idx="58" formatCode="0.000">
                  <c:v>78.531000000000006</c:v>
                </c:pt>
                <c:pt idx="59" formatCode="0.000">
                  <c:v>78.450999999999993</c:v>
                </c:pt>
                <c:pt idx="60" formatCode="0.000">
                  <c:v>78.212000000000003</c:v>
                </c:pt>
                <c:pt idx="61" formatCode="0.000">
                  <c:v>77.998000000000005</c:v>
                </c:pt>
                <c:pt idx="62" formatCode="0.000">
                  <c:v>77.817999999999998</c:v>
                </c:pt>
                <c:pt idx="63" formatCode="0.000">
                  <c:v>77.646000000000001</c:v>
                </c:pt>
                <c:pt idx="64" formatCode="0.000">
                  <c:v>77.251999999999995</c:v>
                </c:pt>
                <c:pt idx="65" formatCode="0.000">
                  <c:v>77</c:v>
                </c:pt>
                <c:pt idx="66" formatCode="0.000">
                  <c:v>76.447999999999993</c:v>
                </c:pt>
                <c:pt idx="67" formatCode="0.000">
                  <c:v>76.152000000000001</c:v>
                </c:pt>
                <c:pt idx="68" formatCode="0.000">
                  <c:v>75.578999999999994</c:v>
                </c:pt>
                <c:pt idx="69" formatCode="0.000">
                  <c:v>75.212999999999994</c:v>
                </c:pt>
                <c:pt idx="70" formatCode="0.000">
                  <c:v>74.209000000000003</c:v>
                </c:pt>
                <c:pt idx="71" formatCode="0.000">
                  <c:v>73.498999999999995</c:v>
                </c:pt>
                <c:pt idx="72" formatCode="0.000">
                  <c:v>72.855999999999995</c:v>
                </c:pt>
                <c:pt idx="73" formatCode="0.000">
                  <c:v>72.421999999999997</c:v>
                </c:pt>
                <c:pt idx="74" formatCode="0.000">
                  <c:v>72.212999999999994</c:v>
                </c:pt>
                <c:pt idx="75" formatCode="0.000">
                  <c:v>71.688000000000002</c:v>
                </c:pt>
                <c:pt idx="76" formatCode="0.000">
                  <c:v>70.307000000000002</c:v>
                </c:pt>
                <c:pt idx="77" formatCode="0.000">
                  <c:v>69.983000000000004</c:v>
                </c:pt>
                <c:pt idx="78" formatCode="0.000">
                  <c:v>69.402000000000001</c:v>
                </c:pt>
                <c:pt idx="79" formatCode="0.000">
                  <c:v>69.070999999999998</c:v>
                </c:pt>
                <c:pt idx="80" formatCode="0.000">
                  <c:v>68.647000000000006</c:v>
                </c:pt>
                <c:pt idx="81" formatCode="0.000">
                  <c:v>68.397999999999996</c:v>
                </c:pt>
                <c:pt idx="82" formatCode="0.000">
                  <c:v>67.864999999999995</c:v>
                </c:pt>
                <c:pt idx="83" formatCode="0.000">
                  <c:v>67.760999999999996</c:v>
                </c:pt>
                <c:pt idx="84" formatCode="0.000">
                  <c:v>67.388999999999996</c:v>
                </c:pt>
                <c:pt idx="85" formatCode="0.000">
                  <c:v>67.126999999999995</c:v>
                </c:pt>
                <c:pt idx="86" formatCode="0.000">
                  <c:v>67.162000000000006</c:v>
                </c:pt>
                <c:pt idx="87" formatCode="0.000">
                  <c:v>67.075999999999993</c:v>
                </c:pt>
                <c:pt idx="88" formatCode="0.000">
                  <c:v>67.144000000000005</c:v>
                </c:pt>
                <c:pt idx="89" formatCode="0.000">
                  <c:v>67.179000000000002</c:v>
                </c:pt>
                <c:pt idx="90" formatCode="0.000">
                  <c:v>67.2</c:v>
                </c:pt>
                <c:pt idx="91" formatCode="0.000">
                  <c:v>67.183000000000007</c:v>
                </c:pt>
                <c:pt idx="92" formatCode="0.000">
                  <c:v>67.191999999999993</c:v>
                </c:pt>
                <c:pt idx="93" formatCode="0.000">
                  <c:v>67.441000000000003</c:v>
                </c:pt>
                <c:pt idx="94" formatCode="0.000">
                  <c:v>67.448999999999998</c:v>
                </c:pt>
                <c:pt idx="95" formatCode="0.000">
                  <c:v>67.302999999999997</c:v>
                </c:pt>
                <c:pt idx="96" formatCode="0.000">
                  <c:v>67.850999999999999</c:v>
                </c:pt>
                <c:pt idx="97" formatCode="0.000">
                  <c:v>67.881</c:v>
                </c:pt>
                <c:pt idx="98" formatCode="0.000">
                  <c:v>68.156999999999996</c:v>
                </c:pt>
                <c:pt idx="99" formatCode="0.000">
                  <c:v>68.174000000000007</c:v>
                </c:pt>
                <c:pt idx="100" formatCode="0.000">
                  <c:v>68.400000000000006</c:v>
                </c:pt>
                <c:pt idx="101" formatCode="0.000">
                  <c:v>68.450999999999993</c:v>
                </c:pt>
                <c:pt idx="102" formatCode="0.000">
                  <c:v>68.573999999999998</c:v>
                </c:pt>
                <c:pt idx="103" formatCode="0.000">
                  <c:v>68.650000000000006</c:v>
                </c:pt>
                <c:pt idx="104" formatCode="0.000">
                  <c:v>69.051000000000002</c:v>
                </c:pt>
                <c:pt idx="105" formatCode="0.000">
                  <c:v>69.212999999999994</c:v>
                </c:pt>
                <c:pt idx="106" formatCode="0.000">
                  <c:v>69.557000000000002</c:v>
                </c:pt>
                <c:pt idx="107" formatCode="0.000">
                  <c:v>69.603999999999999</c:v>
                </c:pt>
                <c:pt idx="108" formatCode="0.000">
                  <c:v>69.984999999999999</c:v>
                </c:pt>
                <c:pt idx="109" formatCode="0.000">
                  <c:v>70.588999999999999</c:v>
                </c:pt>
                <c:pt idx="110" formatCode="0.000">
                  <c:v>70.840999999999994</c:v>
                </c:pt>
                <c:pt idx="111" formatCode="0.000">
                  <c:v>71.212999999999994</c:v>
                </c:pt>
                <c:pt idx="112" formatCode="0.000">
                  <c:v>71.507999999999996</c:v>
                </c:pt>
                <c:pt idx="113" formatCode="0.000">
                  <c:v>71.659000000000006</c:v>
                </c:pt>
                <c:pt idx="114" formatCode="0.000">
                  <c:v>72.001000000000005</c:v>
                </c:pt>
                <c:pt idx="115" formatCode="0.000">
                  <c:v>72.263000000000005</c:v>
                </c:pt>
                <c:pt idx="116" formatCode="0.000">
                  <c:v>72.411000000000001</c:v>
                </c:pt>
                <c:pt idx="117" formatCode="0.000">
                  <c:v>72.442999999999998</c:v>
                </c:pt>
                <c:pt idx="118" formatCode="0.000">
                  <c:v>72.590999999999994</c:v>
                </c:pt>
                <c:pt idx="119" formatCode="0.000">
                  <c:v>72.611000000000004</c:v>
                </c:pt>
                <c:pt idx="120" formatCode="0.000">
                  <c:v>72.683000000000007</c:v>
                </c:pt>
                <c:pt idx="121" formatCode="0.000">
                  <c:v>73.021000000000001</c:v>
                </c:pt>
                <c:pt idx="122" formatCode="0.000">
                  <c:v>73.147000000000006</c:v>
                </c:pt>
              </c:numCache>
            </c:numRef>
          </c:val>
          <c:smooth val="1"/>
          <c:extLst>
            <c:ext xmlns:c15="http://schemas.microsoft.com/office/drawing/2012/chart" uri="{02D57815-91ED-43cb-92C2-25804820EDAC}">
              <c15:datalabelsRange>
                <c15:f>Sheet1!$D$2:$D$124</c15:f>
                <c15:dlblRangeCache>
                  <c:ptCount val="123"/>
                  <c:pt idx="2">
                    <c:v>58.1</c:v>
                  </c:pt>
                  <c:pt idx="54">
                    <c:v>78.9</c:v>
                  </c:pt>
                  <c:pt idx="87">
                    <c:v>67.1</c:v>
                  </c:pt>
                  <c:pt idx="122">
                    <c:v>73.1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7B-0648-45FA-9580-8AEAA14A18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Sheet1!$A$2:$A$124</c:f>
              <c:numCache>
                <c:formatCode>m/d/yyyy</c:formatCode>
                <c:ptCount val="123"/>
                <c:pt idx="0">
                  <c:v>43890</c:v>
                </c:pt>
                <c:pt idx="1">
                  <c:v>43899</c:v>
                </c:pt>
                <c:pt idx="2">
                  <c:v>43906</c:v>
                </c:pt>
                <c:pt idx="3">
                  <c:v>43913</c:v>
                </c:pt>
                <c:pt idx="4">
                  <c:v>43920</c:v>
                </c:pt>
                <c:pt idx="5">
                  <c:v>43921</c:v>
                </c:pt>
                <c:pt idx="6">
                  <c:v>43922</c:v>
                </c:pt>
                <c:pt idx="7">
                  <c:v>43923</c:v>
                </c:pt>
                <c:pt idx="8">
                  <c:v>43924</c:v>
                </c:pt>
                <c:pt idx="9">
                  <c:v>43927</c:v>
                </c:pt>
                <c:pt idx="10">
                  <c:v>43928</c:v>
                </c:pt>
                <c:pt idx="11">
                  <c:v>43929</c:v>
                </c:pt>
                <c:pt idx="12">
                  <c:v>43930</c:v>
                </c:pt>
                <c:pt idx="13">
                  <c:v>43935</c:v>
                </c:pt>
                <c:pt idx="14">
                  <c:v>43936</c:v>
                </c:pt>
                <c:pt idx="15">
                  <c:v>43937</c:v>
                </c:pt>
                <c:pt idx="16">
                  <c:v>43938</c:v>
                </c:pt>
                <c:pt idx="17">
                  <c:v>43941</c:v>
                </c:pt>
                <c:pt idx="18">
                  <c:v>43942</c:v>
                </c:pt>
                <c:pt idx="19">
                  <c:v>43943</c:v>
                </c:pt>
                <c:pt idx="20">
                  <c:v>43944</c:v>
                </c:pt>
                <c:pt idx="21">
                  <c:v>43945</c:v>
                </c:pt>
                <c:pt idx="22">
                  <c:v>43948</c:v>
                </c:pt>
                <c:pt idx="23">
                  <c:v>43949</c:v>
                </c:pt>
                <c:pt idx="24">
                  <c:v>43950</c:v>
                </c:pt>
                <c:pt idx="25">
                  <c:v>43951</c:v>
                </c:pt>
                <c:pt idx="26">
                  <c:v>43956</c:v>
                </c:pt>
                <c:pt idx="27">
                  <c:v>43957</c:v>
                </c:pt>
                <c:pt idx="28">
                  <c:v>43958</c:v>
                </c:pt>
                <c:pt idx="29">
                  <c:v>43959</c:v>
                </c:pt>
                <c:pt idx="30">
                  <c:v>43962</c:v>
                </c:pt>
                <c:pt idx="31">
                  <c:v>43963</c:v>
                </c:pt>
                <c:pt idx="32">
                  <c:v>43964</c:v>
                </c:pt>
                <c:pt idx="33">
                  <c:v>43965</c:v>
                </c:pt>
                <c:pt idx="34">
                  <c:v>43966</c:v>
                </c:pt>
                <c:pt idx="35">
                  <c:v>43969</c:v>
                </c:pt>
                <c:pt idx="36">
                  <c:v>43970</c:v>
                </c:pt>
                <c:pt idx="37">
                  <c:v>43971</c:v>
                </c:pt>
                <c:pt idx="38">
                  <c:v>43973</c:v>
                </c:pt>
                <c:pt idx="39">
                  <c:v>43976</c:v>
                </c:pt>
                <c:pt idx="40">
                  <c:v>43977</c:v>
                </c:pt>
                <c:pt idx="41">
                  <c:v>43978</c:v>
                </c:pt>
                <c:pt idx="42">
                  <c:v>43979</c:v>
                </c:pt>
                <c:pt idx="43">
                  <c:v>43980</c:v>
                </c:pt>
                <c:pt idx="44">
                  <c:v>43983</c:v>
                </c:pt>
                <c:pt idx="45">
                  <c:v>43986</c:v>
                </c:pt>
                <c:pt idx="46">
                  <c:v>43990</c:v>
                </c:pt>
                <c:pt idx="47">
                  <c:v>43994</c:v>
                </c:pt>
                <c:pt idx="48">
                  <c:v>43997</c:v>
                </c:pt>
                <c:pt idx="49">
                  <c:v>44001</c:v>
                </c:pt>
                <c:pt idx="50">
                  <c:v>44007</c:v>
                </c:pt>
                <c:pt idx="51">
                  <c:v>44011</c:v>
                </c:pt>
                <c:pt idx="52">
                  <c:v>44013</c:v>
                </c:pt>
                <c:pt idx="53">
                  <c:v>44018</c:v>
                </c:pt>
                <c:pt idx="54">
                  <c:v>44021</c:v>
                </c:pt>
                <c:pt idx="55">
                  <c:v>44025</c:v>
                </c:pt>
                <c:pt idx="56">
                  <c:v>44028</c:v>
                </c:pt>
                <c:pt idx="57">
                  <c:v>44032</c:v>
                </c:pt>
                <c:pt idx="58">
                  <c:v>44035</c:v>
                </c:pt>
                <c:pt idx="59">
                  <c:v>44039</c:v>
                </c:pt>
                <c:pt idx="60">
                  <c:v>44042</c:v>
                </c:pt>
                <c:pt idx="61">
                  <c:v>44046</c:v>
                </c:pt>
                <c:pt idx="62">
                  <c:v>44049</c:v>
                </c:pt>
                <c:pt idx="63">
                  <c:v>44053</c:v>
                </c:pt>
                <c:pt idx="64">
                  <c:v>44056</c:v>
                </c:pt>
                <c:pt idx="65">
                  <c:v>44060</c:v>
                </c:pt>
                <c:pt idx="66">
                  <c:v>44063</c:v>
                </c:pt>
                <c:pt idx="67">
                  <c:v>44067</c:v>
                </c:pt>
                <c:pt idx="68">
                  <c:v>44070</c:v>
                </c:pt>
                <c:pt idx="69">
                  <c:v>44074</c:v>
                </c:pt>
                <c:pt idx="70">
                  <c:v>44077</c:v>
                </c:pt>
                <c:pt idx="71">
                  <c:v>44081</c:v>
                </c:pt>
                <c:pt idx="72">
                  <c:v>44083</c:v>
                </c:pt>
                <c:pt idx="73">
                  <c:v>44088</c:v>
                </c:pt>
                <c:pt idx="74">
                  <c:v>44090</c:v>
                </c:pt>
                <c:pt idx="75">
                  <c:v>44095</c:v>
                </c:pt>
                <c:pt idx="76">
                  <c:v>44105</c:v>
                </c:pt>
                <c:pt idx="77">
                  <c:v>44109</c:v>
                </c:pt>
                <c:pt idx="78">
                  <c:v>44112</c:v>
                </c:pt>
                <c:pt idx="79">
                  <c:v>44116</c:v>
                </c:pt>
                <c:pt idx="80">
                  <c:v>44119</c:v>
                </c:pt>
                <c:pt idx="81">
                  <c:v>44123</c:v>
                </c:pt>
                <c:pt idx="82">
                  <c:v>44126</c:v>
                </c:pt>
                <c:pt idx="83">
                  <c:v>44130</c:v>
                </c:pt>
                <c:pt idx="84">
                  <c:v>44133</c:v>
                </c:pt>
                <c:pt idx="85">
                  <c:v>44137</c:v>
                </c:pt>
                <c:pt idx="86">
                  <c:v>44140</c:v>
                </c:pt>
                <c:pt idx="87">
                  <c:v>44144</c:v>
                </c:pt>
                <c:pt idx="88">
                  <c:v>44146</c:v>
                </c:pt>
                <c:pt idx="89">
                  <c:v>44148</c:v>
                </c:pt>
                <c:pt idx="90">
                  <c:v>44151</c:v>
                </c:pt>
                <c:pt idx="91">
                  <c:v>44155</c:v>
                </c:pt>
                <c:pt idx="92">
                  <c:v>44158</c:v>
                </c:pt>
                <c:pt idx="93">
                  <c:v>44160</c:v>
                </c:pt>
                <c:pt idx="94">
                  <c:v>44165</c:v>
                </c:pt>
                <c:pt idx="95">
                  <c:v>44167</c:v>
                </c:pt>
                <c:pt idx="96">
                  <c:v>44169</c:v>
                </c:pt>
                <c:pt idx="97">
                  <c:v>44172</c:v>
                </c:pt>
                <c:pt idx="98">
                  <c:v>44174</c:v>
                </c:pt>
                <c:pt idx="99">
                  <c:v>44176</c:v>
                </c:pt>
                <c:pt idx="100">
                  <c:v>44179</c:v>
                </c:pt>
                <c:pt idx="101">
                  <c:v>44181</c:v>
                </c:pt>
                <c:pt idx="102">
                  <c:v>44183</c:v>
                </c:pt>
                <c:pt idx="103">
                  <c:v>44186</c:v>
                </c:pt>
                <c:pt idx="104">
                  <c:v>44188</c:v>
                </c:pt>
                <c:pt idx="105">
                  <c:v>44193</c:v>
                </c:pt>
                <c:pt idx="106">
                  <c:v>44195</c:v>
                </c:pt>
                <c:pt idx="107">
                  <c:v>44200</c:v>
                </c:pt>
                <c:pt idx="108">
                  <c:v>44202</c:v>
                </c:pt>
                <c:pt idx="109">
                  <c:v>44204</c:v>
                </c:pt>
                <c:pt idx="110">
                  <c:v>44207</c:v>
                </c:pt>
                <c:pt idx="111">
                  <c:v>44209</c:v>
                </c:pt>
                <c:pt idx="112">
                  <c:v>44211</c:v>
                </c:pt>
                <c:pt idx="113">
                  <c:v>44214</c:v>
                </c:pt>
                <c:pt idx="114">
                  <c:v>44216</c:v>
                </c:pt>
                <c:pt idx="115">
                  <c:v>44218</c:v>
                </c:pt>
                <c:pt idx="116">
                  <c:v>44221</c:v>
                </c:pt>
                <c:pt idx="117">
                  <c:v>44223</c:v>
                </c:pt>
                <c:pt idx="118">
                  <c:v>44225</c:v>
                </c:pt>
                <c:pt idx="119">
                  <c:v>44228</c:v>
                </c:pt>
                <c:pt idx="120">
                  <c:v>44230</c:v>
                </c:pt>
                <c:pt idx="121">
                  <c:v>44232</c:v>
                </c:pt>
                <c:pt idx="122">
                  <c:v>44235</c:v>
                </c:pt>
              </c:numCache>
            </c:numRef>
          </c:cat>
          <c:val>
            <c:numRef>
              <c:f>Sheet1!$C$2:$C$124</c:f>
              <c:numCache>
                <c:formatCode>General</c:formatCode>
                <c:ptCount val="12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C-0648-45FA-9580-8AEAA14A1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1230256"/>
        <c:axId val="551238128"/>
      </c:lineChart>
      <c:dateAx>
        <c:axId val="55123025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Gill Sans Nova Cond Lt" panose="020B0306020104020203" pitchFamily="34" charset="0"/>
                <a:ea typeface="+mn-ea"/>
                <a:cs typeface="+mn-cs"/>
              </a:defRPr>
            </a:pPr>
            <a:endParaRPr lang="lv-LV"/>
          </a:p>
        </c:txPr>
        <c:crossAx val="551238128"/>
        <c:crosses val="autoZero"/>
        <c:auto val="1"/>
        <c:lblOffset val="100"/>
        <c:baseTimeUnit val="days"/>
        <c:majorUnit val="14"/>
        <c:majorTimeUnit val="days"/>
        <c:minorUnit val="14"/>
        <c:minorTimeUnit val="days"/>
      </c:dateAx>
      <c:valAx>
        <c:axId val="551238128"/>
        <c:scaling>
          <c:orientation val="minMax"/>
          <c:max val="80"/>
          <c:min val="56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Gill Sans Nova Cond Lt" panose="020B0306020104020203" pitchFamily="34" charset="0"/>
                <a:ea typeface="+mn-ea"/>
                <a:cs typeface="+mn-cs"/>
              </a:defRPr>
            </a:pPr>
            <a:endParaRPr lang="lv-LV"/>
          </a:p>
        </c:txPr>
        <c:crossAx val="551230256"/>
        <c:crosses val="autoZero"/>
        <c:crossBetween val="between"/>
        <c:majorUnit val="6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/>
          </a:solidFill>
          <a:latin typeface="Gill Sans Nova Cond Lt" panose="020B0306020104020203" pitchFamily="34" charset="0"/>
        </a:defRPr>
      </a:pPr>
      <a:endParaRPr lang="lv-LV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Sheet1!$F$2:$F$3</c:f>
              <c:strCache>
                <c:ptCount val="2"/>
                <c:pt idx="0">
                  <c:v>12</c:v>
                </c:pt>
                <c:pt idx="1">
                  <c:v>M-12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Sheet1!$E$4:$E$27334</c:f>
              <c:numCache>
                <c:formatCode>0.0</c:formatCode>
                <c:ptCount val="27331"/>
                <c:pt idx="0">
                  <c:v>99.926243878846492</c:v>
                </c:pt>
                <c:pt idx="1">
                  <c:v>99.84508781845966</c:v>
                </c:pt>
                <c:pt idx="2">
                  <c:v>99.830454593620857</c:v>
                </c:pt>
                <c:pt idx="3">
                  <c:v>99.777815757990084</c:v>
                </c:pt>
                <c:pt idx="4">
                  <c:v>99.666666666666657</c:v>
                </c:pt>
                <c:pt idx="5">
                  <c:v>99.610136452241704</c:v>
                </c:pt>
                <c:pt idx="6">
                  <c:v>99.596541786743501</c:v>
                </c:pt>
                <c:pt idx="7">
                  <c:v>99.589439896489097</c:v>
                </c:pt>
                <c:pt idx="8">
                  <c:v>99.57769560467267</c:v>
                </c:pt>
                <c:pt idx="9">
                  <c:v>99.57289293849658</c:v>
                </c:pt>
                <c:pt idx="10">
                  <c:v>99.572649572649567</c:v>
                </c:pt>
                <c:pt idx="11">
                  <c:v>99.484384207424881</c:v>
                </c:pt>
                <c:pt idx="12">
                  <c:v>99.45184025058731</c:v>
                </c:pt>
                <c:pt idx="13">
                  <c:v>99.440081939228406</c:v>
                </c:pt>
                <c:pt idx="14">
                  <c:v>99.431307991619292</c:v>
                </c:pt>
                <c:pt idx="15">
                  <c:v>99.425287356321832</c:v>
                </c:pt>
                <c:pt idx="16">
                  <c:v>99.387207966296444</c:v>
                </c:pt>
                <c:pt idx="17">
                  <c:v>99.385221439656192</c:v>
                </c:pt>
                <c:pt idx="18">
                  <c:v>99.360708138677154</c:v>
                </c:pt>
                <c:pt idx="19">
                  <c:v>99.285714285714278</c:v>
                </c:pt>
                <c:pt idx="20">
                  <c:v>99.264705882352956</c:v>
                </c:pt>
                <c:pt idx="21">
                  <c:v>99.166577625814739</c:v>
                </c:pt>
                <c:pt idx="22">
                  <c:v>99.142668718399648</c:v>
                </c:pt>
                <c:pt idx="23">
                  <c:v>99.080534724486483</c:v>
                </c:pt>
                <c:pt idx="24">
                  <c:v>99.023732915326036</c:v>
                </c:pt>
                <c:pt idx="25">
                  <c:v>98.977519434134052</c:v>
                </c:pt>
                <c:pt idx="26">
                  <c:v>98.93812659429318</c:v>
                </c:pt>
                <c:pt idx="27">
                  <c:v>98.902821316614421</c:v>
                </c:pt>
                <c:pt idx="28">
                  <c:v>98.850936565402179</c:v>
                </c:pt>
                <c:pt idx="29">
                  <c:v>98.744769874476987</c:v>
                </c:pt>
                <c:pt idx="30">
                  <c:v>98.729040531108467</c:v>
                </c:pt>
                <c:pt idx="31">
                  <c:v>98.725921431821632</c:v>
                </c:pt>
                <c:pt idx="32">
                  <c:v>98.709073900841929</c:v>
                </c:pt>
                <c:pt idx="33">
                  <c:v>98.666019888430753</c:v>
                </c:pt>
                <c:pt idx="34">
                  <c:v>98.662928617640716</c:v>
                </c:pt>
                <c:pt idx="35">
                  <c:v>98.589511754068724</c:v>
                </c:pt>
                <c:pt idx="36">
                  <c:v>98.498659517426262</c:v>
                </c:pt>
                <c:pt idx="37">
                  <c:v>98.454438910049817</c:v>
                </c:pt>
                <c:pt idx="38">
                  <c:v>98.412698412698433</c:v>
                </c:pt>
                <c:pt idx="39">
                  <c:v>98.359462262645593</c:v>
                </c:pt>
                <c:pt idx="40">
                  <c:v>98.324168630531545</c:v>
                </c:pt>
                <c:pt idx="41">
                  <c:v>98.28809995090154</c:v>
                </c:pt>
                <c:pt idx="42">
                  <c:v>98.281223220625321</c:v>
                </c:pt>
                <c:pt idx="43">
                  <c:v>98.122794636556108</c:v>
                </c:pt>
                <c:pt idx="44">
                  <c:v>98.052771056573334</c:v>
                </c:pt>
                <c:pt idx="45">
                  <c:v>98.023076923076928</c:v>
                </c:pt>
                <c:pt idx="46">
                  <c:v>98.007515511666526</c:v>
                </c:pt>
                <c:pt idx="47">
                  <c:v>97.969052224371381</c:v>
                </c:pt>
                <c:pt idx="48">
                  <c:v>97.928662229866148</c:v>
                </c:pt>
                <c:pt idx="49">
                  <c:v>97.900294695481335</c:v>
                </c:pt>
                <c:pt idx="50">
                  <c:v>97.800803552548103</c:v>
                </c:pt>
                <c:pt idx="51">
                  <c:v>97.790652903320421</c:v>
                </c:pt>
                <c:pt idx="52">
                  <c:v>97.65625</c:v>
                </c:pt>
                <c:pt idx="53">
                  <c:v>97.480732576448162</c:v>
                </c:pt>
                <c:pt idx="54">
                  <c:v>97.442840608826685</c:v>
                </c:pt>
                <c:pt idx="55">
                  <c:v>97.442326980942852</c:v>
                </c:pt>
                <c:pt idx="56">
                  <c:v>97.437607163269178</c:v>
                </c:pt>
                <c:pt idx="57">
                  <c:v>97.421991395034723</c:v>
                </c:pt>
                <c:pt idx="58">
                  <c:v>97.340019942518609</c:v>
                </c:pt>
                <c:pt idx="59">
                  <c:v>97.299051422865688</c:v>
                </c:pt>
                <c:pt idx="60">
                  <c:v>97.279820060448429</c:v>
                </c:pt>
                <c:pt idx="61">
                  <c:v>97.25657100132284</c:v>
                </c:pt>
                <c:pt idx="62">
                  <c:v>97.206605762473629</c:v>
                </c:pt>
                <c:pt idx="63">
                  <c:v>97.197539302802454</c:v>
                </c:pt>
                <c:pt idx="64">
                  <c:v>97.182359117955883</c:v>
                </c:pt>
                <c:pt idx="65">
                  <c:v>97.169131862050136</c:v>
                </c:pt>
                <c:pt idx="66">
                  <c:v>97.156667614444132</c:v>
                </c:pt>
                <c:pt idx="67">
                  <c:v>97.033574160645969</c:v>
                </c:pt>
                <c:pt idx="68">
                  <c:v>96.960637767812642</c:v>
                </c:pt>
                <c:pt idx="69">
                  <c:v>96.953683556108189</c:v>
                </c:pt>
                <c:pt idx="70">
                  <c:v>96.930773771044699</c:v>
                </c:pt>
                <c:pt idx="71">
                  <c:v>96.912789057841906</c:v>
                </c:pt>
                <c:pt idx="72">
                  <c:v>96.905124302384593</c:v>
                </c:pt>
                <c:pt idx="73">
                  <c:v>96.868107631230714</c:v>
                </c:pt>
                <c:pt idx="74">
                  <c:v>96.865271649386841</c:v>
                </c:pt>
                <c:pt idx="75">
                  <c:v>96.852922286448319</c:v>
                </c:pt>
                <c:pt idx="76">
                  <c:v>96.825148576790752</c:v>
                </c:pt>
                <c:pt idx="77">
                  <c:v>96.666666666666657</c:v>
                </c:pt>
                <c:pt idx="78">
                  <c:v>96.655381142915758</c:v>
                </c:pt>
                <c:pt idx="79">
                  <c:v>96.614678899082577</c:v>
                </c:pt>
                <c:pt idx="80">
                  <c:v>96.58746021171072</c:v>
                </c:pt>
                <c:pt idx="81">
                  <c:v>96.543480139412964</c:v>
                </c:pt>
                <c:pt idx="82">
                  <c:v>96.506662294053484</c:v>
                </c:pt>
                <c:pt idx="83">
                  <c:v>96.491997368998028</c:v>
                </c:pt>
                <c:pt idx="84">
                  <c:v>96.472166331321262</c:v>
                </c:pt>
                <c:pt idx="85">
                  <c:v>96.412037037037038</c:v>
                </c:pt>
                <c:pt idx="86">
                  <c:v>96.399283627109043</c:v>
                </c:pt>
                <c:pt idx="87">
                  <c:v>96.395133203672714</c:v>
                </c:pt>
                <c:pt idx="88">
                  <c:v>96.288552012545722</c:v>
                </c:pt>
                <c:pt idx="89">
                  <c:v>96.25</c:v>
                </c:pt>
                <c:pt idx="90">
                  <c:v>96.236113414027528</c:v>
                </c:pt>
                <c:pt idx="91">
                  <c:v>96.205098493626878</c:v>
                </c:pt>
                <c:pt idx="92">
                  <c:v>96.11528164208093</c:v>
                </c:pt>
                <c:pt idx="93">
                  <c:v>96.078431372549005</c:v>
                </c:pt>
                <c:pt idx="94">
                  <c:v>95.984703632887175</c:v>
                </c:pt>
                <c:pt idx="95">
                  <c:v>95.834093646217298</c:v>
                </c:pt>
                <c:pt idx="96">
                  <c:v>95.818973433735607</c:v>
                </c:pt>
                <c:pt idx="97">
                  <c:v>95.765027322404364</c:v>
                </c:pt>
                <c:pt idx="98">
                  <c:v>95.621827411167516</c:v>
                </c:pt>
                <c:pt idx="99">
                  <c:v>95.616045845272225</c:v>
                </c:pt>
                <c:pt idx="100">
                  <c:v>95.606212912221537</c:v>
                </c:pt>
                <c:pt idx="101">
                  <c:v>95.58551244385518</c:v>
                </c:pt>
                <c:pt idx="102">
                  <c:v>95.557491289198623</c:v>
                </c:pt>
                <c:pt idx="103">
                  <c:v>95.479204339963843</c:v>
                </c:pt>
                <c:pt idx="104">
                  <c:v>95.464342610814356</c:v>
                </c:pt>
                <c:pt idx="105">
                  <c:v>95.423728813559308</c:v>
                </c:pt>
                <c:pt idx="106">
                  <c:v>95.388669301712781</c:v>
                </c:pt>
                <c:pt idx="107">
                  <c:v>95.37882858678131</c:v>
                </c:pt>
                <c:pt idx="108">
                  <c:v>95.352993744414647</c:v>
                </c:pt>
                <c:pt idx="109">
                  <c:v>95.292066259808195</c:v>
                </c:pt>
                <c:pt idx="110">
                  <c:v>95.290268243782094</c:v>
                </c:pt>
                <c:pt idx="111">
                  <c:v>95.286913209606979</c:v>
                </c:pt>
                <c:pt idx="112">
                  <c:v>95.251798561151077</c:v>
                </c:pt>
                <c:pt idx="113">
                  <c:v>95.238095238095241</c:v>
                </c:pt>
                <c:pt idx="114">
                  <c:v>95.198346838491318</c:v>
                </c:pt>
                <c:pt idx="115">
                  <c:v>95.156716417910445</c:v>
                </c:pt>
                <c:pt idx="116">
                  <c:v>95.151873587795507</c:v>
                </c:pt>
                <c:pt idx="117">
                  <c:v>95.126705653021446</c:v>
                </c:pt>
                <c:pt idx="118">
                  <c:v>95.024875621890544</c:v>
                </c:pt>
                <c:pt idx="119">
                  <c:v>94.967649173256632</c:v>
                </c:pt>
                <c:pt idx="120">
                  <c:v>94.92746841366403</c:v>
                </c:pt>
                <c:pt idx="121">
                  <c:v>94.891304347826093</c:v>
                </c:pt>
                <c:pt idx="122">
                  <c:v>94.837261503928175</c:v>
                </c:pt>
                <c:pt idx="123">
                  <c:v>94.780447390223685</c:v>
                </c:pt>
                <c:pt idx="124">
                  <c:v>94.735167806585025</c:v>
                </c:pt>
                <c:pt idx="125">
                  <c:v>94.721499219156698</c:v>
                </c:pt>
                <c:pt idx="126">
                  <c:v>94.654325651681148</c:v>
                </c:pt>
                <c:pt idx="127">
                  <c:v>94.524445602832259</c:v>
                </c:pt>
                <c:pt idx="128">
                  <c:v>94.473531122745783</c:v>
                </c:pt>
                <c:pt idx="129">
                  <c:v>94.468546637744055</c:v>
                </c:pt>
                <c:pt idx="130">
                  <c:v>94.444444444444429</c:v>
                </c:pt>
                <c:pt idx="131">
                  <c:v>94.367764915405161</c:v>
                </c:pt>
                <c:pt idx="132">
                  <c:v>94.352985028266147</c:v>
                </c:pt>
                <c:pt idx="133">
                  <c:v>94.325391543546743</c:v>
                </c:pt>
                <c:pt idx="134">
                  <c:v>94.310888719678019</c:v>
                </c:pt>
                <c:pt idx="135">
                  <c:v>94.305176910403333</c:v>
                </c:pt>
                <c:pt idx="136">
                  <c:v>94.262981574539367</c:v>
                </c:pt>
                <c:pt idx="137">
                  <c:v>94.250119789171066</c:v>
                </c:pt>
                <c:pt idx="138">
                  <c:v>94.237288135593218</c:v>
                </c:pt>
                <c:pt idx="139">
                  <c:v>94.208333333333343</c:v>
                </c:pt>
                <c:pt idx="140">
                  <c:v>94.196891191709852</c:v>
                </c:pt>
                <c:pt idx="141">
                  <c:v>94.0718600161903</c:v>
                </c:pt>
                <c:pt idx="142">
                  <c:v>94.007490636704119</c:v>
                </c:pt>
                <c:pt idx="143">
                  <c:v>94</c:v>
                </c:pt>
                <c:pt idx="144">
                  <c:v>93.905776297720564</c:v>
                </c:pt>
                <c:pt idx="145">
                  <c:v>93.849687380375144</c:v>
                </c:pt>
                <c:pt idx="146">
                  <c:v>93.840686329990717</c:v>
                </c:pt>
                <c:pt idx="147">
                  <c:v>93.823414546219254</c:v>
                </c:pt>
                <c:pt idx="148">
                  <c:v>93.814974272813174</c:v>
                </c:pt>
                <c:pt idx="149">
                  <c:v>93.77283800243606</c:v>
                </c:pt>
                <c:pt idx="150">
                  <c:v>93.767228967273383</c:v>
                </c:pt>
                <c:pt idx="151">
                  <c:v>93.721588472424742</c:v>
                </c:pt>
                <c:pt idx="152">
                  <c:v>93.624941833410873</c:v>
                </c:pt>
                <c:pt idx="153">
                  <c:v>93.599587070133566</c:v>
                </c:pt>
                <c:pt idx="154">
                  <c:v>93.551255404519225</c:v>
                </c:pt>
                <c:pt idx="155">
                  <c:v>93.496598639455783</c:v>
                </c:pt>
                <c:pt idx="156">
                  <c:v>93.480569122956041</c:v>
                </c:pt>
                <c:pt idx="157">
                  <c:v>93.386004514672692</c:v>
                </c:pt>
                <c:pt idx="158">
                  <c:v>93.239436619718333</c:v>
                </c:pt>
                <c:pt idx="159">
                  <c:v>93.220338983050851</c:v>
                </c:pt>
                <c:pt idx="160">
                  <c:v>93.110236220472444</c:v>
                </c:pt>
                <c:pt idx="161">
                  <c:v>93.054701905347258</c:v>
                </c:pt>
                <c:pt idx="162">
                  <c:v>93.014145810663763</c:v>
                </c:pt>
                <c:pt idx="163">
                  <c:v>92.959582790091275</c:v>
                </c:pt>
                <c:pt idx="164">
                  <c:v>92.930277913213075</c:v>
                </c:pt>
                <c:pt idx="165">
                  <c:v>92.922478847473144</c:v>
                </c:pt>
                <c:pt idx="166">
                  <c:v>92.920214443393235</c:v>
                </c:pt>
                <c:pt idx="167">
                  <c:v>92.88050109818596</c:v>
                </c:pt>
                <c:pt idx="168">
                  <c:v>92.870012870012857</c:v>
                </c:pt>
                <c:pt idx="169">
                  <c:v>92.860759493670884</c:v>
                </c:pt>
                <c:pt idx="170">
                  <c:v>92.81178303800047</c:v>
                </c:pt>
                <c:pt idx="171">
                  <c:v>92.776476710902955</c:v>
                </c:pt>
                <c:pt idx="172">
                  <c:v>92.761044317560078</c:v>
                </c:pt>
                <c:pt idx="173">
                  <c:v>92.697095435684645</c:v>
                </c:pt>
                <c:pt idx="174">
                  <c:v>92.584994138335304</c:v>
                </c:pt>
                <c:pt idx="175">
                  <c:v>92.580017390584231</c:v>
                </c:pt>
                <c:pt idx="176">
                  <c:v>92.574692442882252</c:v>
                </c:pt>
                <c:pt idx="177">
                  <c:v>92.521991067078602</c:v>
                </c:pt>
                <c:pt idx="178">
                  <c:v>92.501823486506197</c:v>
                </c:pt>
                <c:pt idx="179">
                  <c:v>92.46963562753038</c:v>
                </c:pt>
                <c:pt idx="180">
                  <c:v>92.462809917355372</c:v>
                </c:pt>
                <c:pt idx="181">
                  <c:v>92.430581970330906</c:v>
                </c:pt>
                <c:pt idx="182">
                  <c:v>92.427093132643449</c:v>
                </c:pt>
                <c:pt idx="183">
                  <c:v>92.399114040300361</c:v>
                </c:pt>
                <c:pt idx="184">
                  <c:v>92.359138257575751</c:v>
                </c:pt>
                <c:pt idx="185">
                  <c:v>92.341880341880341</c:v>
                </c:pt>
                <c:pt idx="186">
                  <c:v>92.275919041718311</c:v>
                </c:pt>
                <c:pt idx="187">
                  <c:v>92.273017902813308</c:v>
                </c:pt>
                <c:pt idx="188">
                  <c:v>92.261318897637807</c:v>
                </c:pt>
                <c:pt idx="189">
                  <c:v>92.248580020046774</c:v>
                </c:pt>
                <c:pt idx="190">
                  <c:v>92.213552800342029</c:v>
                </c:pt>
                <c:pt idx="191">
                  <c:v>92.195668409260634</c:v>
                </c:pt>
                <c:pt idx="192">
                  <c:v>92.194275802254992</c:v>
                </c:pt>
                <c:pt idx="193">
                  <c:v>92.189134808853112</c:v>
                </c:pt>
                <c:pt idx="194">
                  <c:v>92.179507053170056</c:v>
                </c:pt>
                <c:pt idx="195">
                  <c:v>92.117799913382413</c:v>
                </c:pt>
                <c:pt idx="196">
                  <c:v>92.068642295767546</c:v>
                </c:pt>
                <c:pt idx="197">
                  <c:v>91.977077363896854</c:v>
                </c:pt>
                <c:pt idx="198">
                  <c:v>91.923556294142088</c:v>
                </c:pt>
                <c:pt idx="199">
                  <c:v>91.877616105242168</c:v>
                </c:pt>
                <c:pt idx="200">
                  <c:v>91.868823000898459</c:v>
                </c:pt>
                <c:pt idx="201">
                  <c:v>91.840277777777771</c:v>
                </c:pt>
                <c:pt idx="202">
                  <c:v>91.832669322709165</c:v>
                </c:pt>
                <c:pt idx="203">
                  <c:v>91.639433551198266</c:v>
                </c:pt>
                <c:pt idx="204">
                  <c:v>91.631346642892623</c:v>
                </c:pt>
                <c:pt idx="205">
                  <c:v>91.603972314173944</c:v>
                </c:pt>
                <c:pt idx="206">
                  <c:v>91.59212880143113</c:v>
                </c:pt>
                <c:pt idx="207">
                  <c:v>91.559090484792904</c:v>
                </c:pt>
                <c:pt idx="208">
                  <c:v>91.528566461930694</c:v>
                </c:pt>
                <c:pt idx="209">
                  <c:v>91.491228070175453</c:v>
                </c:pt>
                <c:pt idx="210">
                  <c:v>91.480619093274896</c:v>
                </c:pt>
                <c:pt idx="211">
                  <c:v>91.377245508982043</c:v>
                </c:pt>
                <c:pt idx="212">
                  <c:v>91.368250698837727</c:v>
                </c:pt>
                <c:pt idx="213">
                  <c:v>91.244184659429806</c:v>
                </c:pt>
                <c:pt idx="214">
                  <c:v>91.182298546895623</c:v>
                </c:pt>
                <c:pt idx="215">
                  <c:v>91.157017694554213</c:v>
                </c:pt>
                <c:pt idx="216">
                  <c:v>91.07766143106457</c:v>
                </c:pt>
                <c:pt idx="217">
                  <c:v>91.043083900226748</c:v>
                </c:pt>
                <c:pt idx="218">
                  <c:v>90.99053627760253</c:v>
                </c:pt>
                <c:pt idx="219">
                  <c:v>90.936447462867875</c:v>
                </c:pt>
                <c:pt idx="220">
                  <c:v>90.899036182651287</c:v>
                </c:pt>
                <c:pt idx="221">
                  <c:v>90.895214836297043</c:v>
                </c:pt>
                <c:pt idx="222">
                  <c:v>90.877768662838378</c:v>
                </c:pt>
                <c:pt idx="223">
                  <c:v>90.850483511033985</c:v>
                </c:pt>
                <c:pt idx="224">
                  <c:v>90.709935208180127</c:v>
                </c:pt>
                <c:pt idx="225">
                  <c:v>90.70902688860437</c:v>
                </c:pt>
                <c:pt idx="226">
                  <c:v>90.694229472704649</c:v>
                </c:pt>
                <c:pt idx="227">
                  <c:v>90.647208121827418</c:v>
                </c:pt>
                <c:pt idx="228">
                  <c:v>90.618118434445904</c:v>
                </c:pt>
                <c:pt idx="229">
                  <c:v>90.595146590534767</c:v>
                </c:pt>
                <c:pt idx="230">
                  <c:v>90.563951345374107</c:v>
                </c:pt>
                <c:pt idx="231">
                  <c:v>90.561432058584217</c:v>
                </c:pt>
                <c:pt idx="232">
                  <c:v>90.561098646808063</c:v>
                </c:pt>
                <c:pt idx="233">
                  <c:v>90.552211462967819</c:v>
                </c:pt>
                <c:pt idx="234">
                  <c:v>90.5</c:v>
                </c:pt>
                <c:pt idx="235">
                  <c:v>90.460789869657816</c:v>
                </c:pt>
                <c:pt idx="236">
                  <c:v>90.452861751702699</c:v>
                </c:pt>
                <c:pt idx="237">
                  <c:v>90.380818053596613</c:v>
                </c:pt>
                <c:pt idx="238">
                  <c:v>90.344142951687616</c:v>
                </c:pt>
                <c:pt idx="239">
                  <c:v>90.338600451467272</c:v>
                </c:pt>
                <c:pt idx="240">
                  <c:v>90.320368520699475</c:v>
                </c:pt>
                <c:pt idx="241">
                  <c:v>90.246444619446891</c:v>
                </c:pt>
                <c:pt idx="242">
                  <c:v>90.161028216871017</c:v>
                </c:pt>
                <c:pt idx="243">
                  <c:v>90.111794298490764</c:v>
                </c:pt>
                <c:pt idx="244">
                  <c:v>90.078102400925673</c:v>
                </c:pt>
                <c:pt idx="245">
                  <c:v>90.076236397993085</c:v>
                </c:pt>
                <c:pt idx="246">
                  <c:v>90.061544039476672</c:v>
                </c:pt>
                <c:pt idx="247">
                  <c:v>90.05982533339926</c:v>
                </c:pt>
                <c:pt idx="248">
                  <c:v>90.036717977686777</c:v>
                </c:pt>
                <c:pt idx="249">
                  <c:v>90.005831977654339</c:v>
                </c:pt>
                <c:pt idx="250">
                  <c:v>89.99491026207977</c:v>
                </c:pt>
                <c:pt idx="251">
                  <c:v>89.871657077827649</c:v>
                </c:pt>
                <c:pt idx="252">
                  <c:v>89.86307950996877</c:v>
                </c:pt>
                <c:pt idx="253">
                  <c:v>89.844895439462931</c:v>
                </c:pt>
                <c:pt idx="254">
                  <c:v>89.800893945550598</c:v>
                </c:pt>
                <c:pt idx="255">
                  <c:v>89.719449689776098</c:v>
                </c:pt>
                <c:pt idx="256">
                  <c:v>89.668615984405449</c:v>
                </c:pt>
                <c:pt idx="257">
                  <c:v>89.58438076085136</c:v>
                </c:pt>
                <c:pt idx="258">
                  <c:v>89.527301760974666</c:v>
                </c:pt>
                <c:pt idx="259">
                  <c:v>89.426816786079854</c:v>
                </c:pt>
                <c:pt idx="260">
                  <c:v>89.349112426035504</c:v>
                </c:pt>
                <c:pt idx="261">
                  <c:v>89.312479635060271</c:v>
                </c:pt>
                <c:pt idx="262">
                  <c:v>89.310954063604242</c:v>
                </c:pt>
                <c:pt idx="263">
                  <c:v>89.266088655513499</c:v>
                </c:pt>
                <c:pt idx="264">
                  <c:v>89.221647610197579</c:v>
                </c:pt>
                <c:pt idx="265">
                  <c:v>89.176335196580396</c:v>
                </c:pt>
                <c:pt idx="266">
                  <c:v>89.143480632842341</c:v>
                </c:pt>
                <c:pt idx="267">
                  <c:v>89.113768782582042</c:v>
                </c:pt>
                <c:pt idx="268">
                  <c:v>89.059196617336141</c:v>
                </c:pt>
                <c:pt idx="269">
                  <c:v>89.053217039565169</c:v>
                </c:pt>
                <c:pt idx="270">
                  <c:v>89.044038668098835</c:v>
                </c:pt>
                <c:pt idx="271">
                  <c:v>89.038817005545269</c:v>
                </c:pt>
                <c:pt idx="272">
                  <c:v>89.033424464238465</c:v>
                </c:pt>
                <c:pt idx="273">
                  <c:v>89.030974708724074</c:v>
                </c:pt>
                <c:pt idx="274">
                  <c:v>89.013982204467027</c:v>
                </c:pt>
                <c:pt idx="275">
                  <c:v>88.970938542162941</c:v>
                </c:pt>
                <c:pt idx="276">
                  <c:v>88.946571490374225</c:v>
                </c:pt>
                <c:pt idx="277">
                  <c:v>88.837440052918794</c:v>
                </c:pt>
                <c:pt idx="278">
                  <c:v>88.781732205077134</c:v>
                </c:pt>
                <c:pt idx="279">
                  <c:v>88.710680094492091</c:v>
                </c:pt>
                <c:pt idx="280">
                  <c:v>88.672537771673262</c:v>
                </c:pt>
                <c:pt idx="281">
                  <c:v>88.641043239533275</c:v>
                </c:pt>
                <c:pt idx="282">
                  <c:v>88.628392098947756</c:v>
                </c:pt>
                <c:pt idx="283">
                  <c:v>88.613496932515346</c:v>
                </c:pt>
                <c:pt idx="284">
                  <c:v>88.59734822051638</c:v>
                </c:pt>
                <c:pt idx="285">
                  <c:v>88.581304568074131</c:v>
                </c:pt>
                <c:pt idx="286">
                  <c:v>88.529186846800911</c:v>
                </c:pt>
                <c:pt idx="287">
                  <c:v>88.481922035096005</c:v>
                </c:pt>
                <c:pt idx="288">
                  <c:v>88.468933414288614</c:v>
                </c:pt>
                <c:pt idx="289">
                  <c:v>88.358823376149672</c:v>
                </c:pt>
                <c:pt idx="290">
                  <c:v>88.35005574136008</c:v>
                </c:pt>
                <c:pt idx="291">
                  <c:v>88.335681853765465</c:v>
                </c:pt>
                <c:pt idx="292">
                  <c:v>88.2745207001945</c:v>
                </c:pt>
                <c:pt idx="293">
                  <c:v>88.232425366623858</c:v>
                </c:pt>
                <c:pt idx="294">
                  <c:v>88.158517616825577</c:v>
                </c:pt>
                <c:pt idx="295">
                  <c:v>88.130267104699328</c:v>
                </c:pt>
                <c:pt idx="296">
                  <c:v>88.117122515513756</c:v>
                </c:pt>
                <c:pt idx="297">
                  <c:v>88.110882956878868</c:v>
                </c:pt>
                <c:pt idx="298">
                  <c:v>88.106060606060623</c:v>
                </c:pt>
                <c:pt idx="299">
                  <c:v>88.067968456627852</c:v>
                </c:pt>
                <c:pt idx="300">
                  <c:v>88.024045592942457</c:v>
                </c:pt>
                <c:pt idx="301">
                  <c:v>88.008695652173913</c:v>
                </c:pt>
                <c:pt idx="302">
                  <c:v>87.941236482350547</c:v>
                </c:pt>
                <c:pt idx="303">
                  <c:v>87.87833827893175</c:v>
                </c:pt>
                <c:pt idx="304">
                  <c:v>87.797817857938099</c:v>
                </c:pt>
                <c:pt idx="305">
                  <c:v>87.738376674546885</c:v>
                </c:pt>
                <c:pt idx="306">
                  <c:v>87.7149877149877</c:v>
                </c:pt>
                <c:pt idx="307">
                  <c:v>87.712418300653582</c:v>
                </c:pt>
                <c:pt idx="308">
                  <c:v>87.65217391304347</c:v>
                </c:pt>
                <c:pt idx="309">
                  <c:v>87.571506771466659</c:v>
                </c:pt>
                <c:pt idx="310">
                  <c:v>87.568036310633033</c:v>
                </c:pt>
                <c:pt idx="311">
                  <c:v>87.558649916754945</c:v>
                </c:pt>
                <c:pt idx="312">
                  <c:v>87.5</c:v>
                </c:pt>
                <c:pt idx="313">
                  <c:v>87.370347773032336</c:v>
                </c:pt>
                <c:pt idx="314">
                  <c:v>87.358877865206978</c:v>
                </c:pt>
                <c:pt idx="315">
                  <c:v>87.354042740691796</c:v>
                </c:pt>
                <c:pt idx="316">
                  <c:v>87.348500956836062</c:v>
                </c:pt>
                <c:pt idx="317">
                  <c:v>87.304275472554451</c:v>
                </c:pt>
                <c:pt idx="318">
                  <c:v>87.1148379761228</c:v>
                </c:pt>
                <c:pt idx="319">
                  <c:v>87.062604141870992</c:v>
                </c:pt>
                <c:pt idx="320">
                  <c:v>86.979936462633589</c:v>
                </c:pt>
                <c:pt idx="321">
                  <c:v>86.969339622641513</c:v>
                </c:pt>
                <c:pt idx="322">
                  <c:v>86.963328671116415</c:v>
                </c:pt>
                <c:pt idx="323">
                  <c:v>86.831325301204799</c:v>
                </c:pt>
                <c:pt idx="324">
                  <c:v>86.800000000000011</c:v>
                </c:pt>
                <c:pt idx="325">
                  <c:v>86.744261235046878</c:v>
                </c:pt>
                <c:pt idx="326">
                  <c:v>86.721477922785454</c:v>
                </c:pt>
                <c:pt idx="327">
                  <c:v>86.707632600258734</c:v>
                </c:pt>
                <c:pt idx="328">
                  <c:v>86.687530091478095</c:v>
                </c:pt>
                <c:pt idx="329">
                  <c:v>86.665206919202973</c:v>
                </c:pt>
                <c:pt idx="330">
                  <c:v>86.664870689655174</c:v>
                </c:pt>
                <c:pt idx="331">
                  <c:v>86.629993389366319</c:v>
                </c:pt>
                <c:pt idx="332">
                  <c:v>86.564637844699888</c:v>
                </c:pt>
                <c:pt idx="333">
                  <c:v>86.491367478147794</c:v>
                </c:pt>
                <c:pt idx="334">
                  <c:v>86.391384473623589</c:v>
                </c:pt>
                <c:pt idx="335">
                  <c:v>86.33137920394941</c:v>
                </c:pt>
                <c:pt idx="336">
                  <c:v>86.246749494365787</c:v>
                </c:pt>
                <c:pt idx="337">
                  <c:v>86.245136186770424</c:v>
                </c:pt>
                <c:pt idx="338">
                  <c:v>86.194789691735139</c:v>
                </c:pt>
                <c:pt idx="339">
                  <c:v>86.169163153646053</c:v>
                </c:pt>
                <c:pt idx="340">
                  <c:v>86.155544235014446</c:v>
                </c:pt>
                <c:pt idx="341">
                  <c:v>86.062284660754642</c:v>
                </c:pt>
                <c:pt idx="342">
                  <c:v>86.023444544634799</c:v>
                </c:pt>
                <c:pt idx="343">
                  <c:v>86</c:v>
                </c:pt>
                <c:pt idx="344">
                  <c:v>85.980828483396095</c:v>
                </c:pt>
                <c:pt idx="345">
                  <c:v>85.980763625765064</c:v>
                </c:pt>
                <c:pt idx="346">
                  <c:v>85.884230815564393</c:v>
                </c:pt>
                <c:pt idx="347">
                  <c:v>85.798072894847081</c:v>
                </c:pt>
                <c:pt idx="348">
                  <c:v>85.794724121972536</c:v>
                </c:pt>
                <c:pt idx="349">
                  <c:v>85.735457576880322</c:v>
                </c:pt>
                <c:pt idx="350">
                  <c:v>85.714285714285722</c:v>
                </c:pt>
                <c:pt idx="351">
                  <c:v>85.697825147630709</c:v>
                </c:pt>
                <c:pt idx="352">
                  <c:v>85.593150797341281</c:v>
                </c:pt>
                <c:pt idx="353">
                  <c:v>85.54107305244014</c:v>
                </c:pt>
                <c:pt idx="354">
                  <c:v>85.504544395245858</c:v>
                </c:pt>
                <c:pt idx="355">
                  <c:v>85.502869223799451</c:v>
                </c:pt>
                <c:pt idx="356">
                  <c:v>85.496126606428135</c:v>
                </c:pt>
                <c:pt idx="357">
                  <c:v>85.486907410576748</c:v>
                </c:pt>
                <c:pt idx="358">
                  <c:v>85.472713297463486</c:v>
                </c:pt>
                <c:pt idx="359">
                  <c:v>85.454545454545439</c:v>
                </c:pt>
                <c:pt idx="360">
                  <c:v>85.435070671378099</c:v>
                </c:pt>
                <c:pt idx="361">
                  <c:v>85.364084711343196</c:v>
                </c:pt>
                <c:pt idx="362">
                  <c:v>85.341053523513608</c:v>
                </c:pt>
                <c:pt idx="363">
                  <c:v>85.314379139302247</c:v>
                </c:pt>
                <c:pt idx="364">
                  <c:v>85.270025275583237</c:v>
                </c:pt>
                <c:pt idx="365">
                  <c:v>85.223836925777817</c:v>
                </c:pt>
                <c:pt idx="366">
                  <c:v>85.210629624037438</c:v>
                </c:pt>
                <c:pt idx="367">
                  <c:v>85.150351824255637</c:v>
                </c:pt>
                <c:pt idx="368">
                  <c:v>85.101493680582166</c:v>
                </c:pt>
                <c:pt idx="369">
                  <c:v>84.945653225270576</c:v>
                </c:pt>
                <c:pt idx="370">
                  <c:v>84.902392947103266</c:v>
                </c:pt>
                <c:pt idx="371">
                  <c:v>84.844032549728752</c:v>
                </c:pt>
                <c:pt idx="372">
                  <c:v>84.835231895850285</c:v>
                </c:pt>
                <c:pt idx="373">
                  <c:v>84.820571867203995</c:v>
                </c:pt>
                <c:pt idx="374">
                  <c:v>84.696744427219187</c:v>
                </c:pt>
                <c:pt idx="375">
                  <c:v>84.683247301736259</c:v>
                </c:pt>
                <c:pt idx="376">
                  <c:v>84.665579119086459</c:v>
                </c:pt>
                <c:pt idx="377">
                  <c:v>84.62462462462463</c:v>
                </c:pt>
                <c:pt idx="378">
                  <c:v>84.609756097560989</c:v>
                </c:pt>
                <c:pt idx="379">
                  <c:v>84.603604063505031</c:v>
                </c:pt>
                <c:pt idx="380">
                  <c:v>84.601201137920128</c:v>
                </c:pt>
                <c:pt idx="381">
                  <c:v>84.578075178515292</c:v>
                </c:pt>
                <c:pt idx="382">
                  <c:v>84.544859201047785</c:v>
                </c:pt>
                <c:pt idx="383">
                  <c:v>84.469832202784715</c:v>
                </c:pt>
                <c:pt idx="384">
                  <c:v>84.415375715112162</c:v>
                </c:pt>
                <c:pt idx="385">
                  <c:v>84.4</c:v>
                </c:pt>
                <c:pt idx="386">
                  <c:v>84.394031668696698</c:v>
                </c:pt>
                <c:pt idx="387">
                  <c:v>84.353949785670551</c:v>
                </c:pt>
                <c:pt idx="388">
                  <c:v>84.341767510084338</c:v>
                </c:pt>
                <c:pt idx="389">
                  <c:v>84.327026062120694</c:v>
                </c:pt>
                <c:pt idx="390">
                  <c:v>84.315937940761643</c:v>
                </c:pt>
                <c:pt idx="391">
                  <c:v>84.289483603467772</c:v>
                </c:pt>
                <c:pt idx="392">
                  <c:v>84.266963553263793</c:v>
                </c:pt>
                <c:pt idx="393">
                  <c:v>84.231123388581949</c:v>
                </c:pt>
                <c:pt idx="394">
                  <c:v>84.199808337326289</c:v>
                </c:pt>
                <c:pt idx="395">
                  <c:v>84.186746987951807</c:v>
                </c:pt>
                <c:pt idx="396">
                  <c:v>84.111582777440873</c:v>
                </c:pt>
                <c:pt idx="397">
                  <c:v>84.083536557309145</c:v>
                </c:pt>
                <c:pt idx="398">
                  <c:v>84.052287581699346</c:v>
                </c:pt>
                <c:pt idx="399">
                  <c:v>84.013486124103537</c:v>
                </c:pt>
                <c:pt idx="400">
                  <c:v>83.935975315784418</c:v>
                </c:pt>
                <c:pt idx="401">
                  <c:v>83.904029815979499</c:v>
                </c:pt>
                <c:pt idx="402">
                  <c:v>83.816425120772948</c:v>
                </c:pt>
                <c:pt idx="403">
                  <c:v>83.808063102541638</c:v>
                </c:pt>
                <c:pt idx="404">
                  <c:v>83.795038928118771</c:v>
                </c:pt>
                <c:pt idx="405">
                  <c:v>83.673469387755119</c:v>
                </c:pt>
                <c:pt idx="406">
                  <c:v>83.651548178690547</c:v>
                </c:pt>
                <c:pt idx="407">
                  <c:v>83.597958605046784</c:v>
                </c:pt>
                <c:pt idx="408">
                  <c:v>83.564794074605032</c:v>
                </c:pt>
                <c:pt idx="409">
                  <c:v>83.56353591160223</c:v>
                </c:pt>
                <c:pt idx="410">
                  <c:v>83.541582695149799</c:v>
                </c:pt>
                <c:pt idx="411">
                  <c:v>83.537476687333026</c:v>
                </c:pt>
                <c:pt idx="412">
                  <c:v>83.517077945494833</c:v>
                </c:pt>
                <c:pt idx="413">
                  <c:v>83.516133597509196</c:v>
                </c:pt>
                <c:pt idx="414">
                  <c:v>83.494629864880466</c:v>
                </c:pt>
                <c:pt idx="415">
                  <c:v>83.430656934306569</c:v>
                </c:pt>
                <c:pt idx="416">
                  <c:v>83.423586040914557</c:v>
                </c:pt>
                <c:pt idx="417">
                  <c:v>83.339988021561197</c:v>
                </c:pt>
                <c:pt idx="418">
                  <c:v>83.333333333333314</c:v>
                </c:pt>
                <c:pt idx="419">
                  <c:v>83.333333333333314</c:v>
                </c:pt>
                <c:pt idx="420">
                  <c:v>83.333333333333314</c:v>
                </c:pt>
                <c:pt idx="421">
                  <c:v>83.333333333333314</c:v>
                </c:pt>
                <c:pt idx="422">
                  <c:v>83.299389002036662</c:v>
                </c:pt>
                <c:pt idx="423">
                  <c:v>83.209202861145911</c:v>
                </c:pt>
                <c:pt idx="424">
                  <c:v>83.208214172227514</c:v>
                </c:pt>
                <c:pt idx="425">
                  <c:v>83.125</c:v>
                </c:pt>
                <c:pt idx="426">
                  <c:v>83.048780487804891</c:v>
                </c:pt>
                <c:pt idx="427">
                  <c:v>83.034275276673469</c:v>
                </c:pt>
                <c:pt idx="428">
                  <c:v>83.023066083215895</c:v>
                </c:pt>
                <c:pt idx="429">
                  <c:v>83.011206756537291</c:v>
                </c:pt>
                <c:pt idx="430">
                  <c:v>83.005436189490041</c:v>
                </c:pt>
                <c:pt idx="431">
                  <c:v>82.986152919927747</c:v>
                </c:pt>
                <c:pt idx="432">
                  <c:v>82.983504417547636</c:v>
                </c:pt>
                <c:pt idx="433">
                  <c:v>82.903225806451616</c:v>
                </c:pt>
                <c:pt idx="434">
                  <c:v>82.901609922048692</c:v>
                </c:pt>
                <c:pt idx="435">
                  <c:v>82.872928176795597</c:v>
                </c:pt>
                <c:pt idx="436">
                  <c:v>82.835051546391753</c:v>
                </c:pt>
                <c:pt idx="437">
                  <c:v>82.800911338407104</c:v>
                </c:pt>
                <c:pt idx="438">
                  <c:v>82.79725334297072</c:v>
                </c:pt>
                <c:pt idx="439">
                  <c:v>82.793834029386858</c:v>
                </c:pt>
                <c:pt idx="440">
                  <c:v>82.788122798188226</c:v>
                </c:pt>
                <c:pt idx="441">
                  <c:v>82.787293255198307</c:v>
                </c:pt>
                <c:pt idx="442">
                  <c:v>82.771535580524358</c:v>
                </c:pt>
                <c:pt idx="443">
                  <c:v>82.758620689655174</c:v>
                </c:pt>
                <c:pt idx="444">
                  <c:v>82.670982437211535</c:v>
                </c:pt>
                <c:pt idx="445">
                  <c:v>82.63453825181324</c:v>
                </c:pt>
                <c:pt idx="446">
                  <c:v>82.631895739558246</c:v>
                </c:pt>
                <c:pt idx="447">
                  <c:v>82.515495867768578</c:v>
                </c:pt>
                <c:pt idx="448">
                  <c:v>82.511217948717928</c:v>
                </c:pt>
                <c:pt idx="449">
                  <c:v>82.511063760039349</c:v>
                </c:pt>
                <c:pt idx="450">
                  <c:v>82.5</c:v>
                </c:pt>
                <c:pt idx="451">
                  <c:v>82.492899037220099</c:v>
                </c:pt>
                <c:pt idx="452">
                  <c:v>82.47933884297521</c:v>
                </c:pt>
                <c:pt idx="453">
                  <c:v>82.42798353909464</c:v>
                </c:pt>
                <c:pt idx="454">
                  <c:v>82.423285198555959</c:v>
                </c:pt>
                <c:pt idx="455">
                  <c:v>82.377249741721499</c:v>
                </c:pt>
                <c:pt idx="456">
                  <c:v>82.304402788189947</c:v>
                </c:pt>
                <c:pt idx="457">
                  <c:v>82.274358974358961</c:v>
                </c:pt>
                <c:pt idx="458">
                  <c:v>82.269034834090604</c:v>
                </c:pt>
                <c:pt idx="459">
                  <c:v>82.255885481042867</c:v>
                </c:pt>
                <c:pt idx="460">
                  <c:v>82.232667450058756</c:v>
                </c:pt>
                <c:pt idx="461">
                  <c:v>82.196969696969688</c:v>
                </c:pt>
                <c:pt idx="462">
                  <c:v>82.050794254732239</c:v>
                </c:pt>
                <c:pt idx="463">
                  <c:v>82.023681377825596</c:v>
                </c:pt>
                <c:pt idx="464">
                  <c:v>82.021061440825719</c:v>
                </c:pt>
                <c:pt idx="465">
                  <c:v>81.977383511956532</c:v>
                </c:pt>
                <c:pt idx="466">
                  <c:v>81.872088098263447</c:v>
                </c:pt>
                <c:pt idx="467">
                  <c:v>81.821673174166278</c:v>
                </c:pt>
                <c:pt idx="468">
                  <c:v>81.821411290569557</c:v>
                </c:pt>
                <c:pt idx="469">
                  <c:v>81.818181818181813</c:v>
                </c:pt>
                <c:pt idx="470">
                  <c:v>81.818181818181813</c:v>
                </c:pt>
                <c:pt idx="471">
                  <c:v>81.798433170264445</c:v>
                </c:pt>
                <c:pt idx="472">
                  <c:v>81.722980791483451</c:v>
                </c:pt>
                <c:pt idx="473">
                  <c:v>81.713613823424168</c:v>
                </c:pt>
                <c:pt idx="474">
                  <c:v>81.709401709401703</c:v>
                </c:pt>
                <c:pt idx="475">
                  <c:v>81.692974311358711</c:v>
                </c:pt>
                <c:pt idx="476">
                  <c:v>81.664759725400472</c:v>
                </c:pt>
                <c:pt idx="477">
                  <c:v>81.621408894136152</c:v>
                </c:pt>
                <c:pt idx="478">
                  <c:v>81.616238988893144</c:v>
                </c:pt>
                <c:pt idx="479">
                  <c:v>81.614349775784746</c:v>
                </c:pt>
                <c:pt idx="480">
                  <c:v>81.603946415964401</c:v>
                </c:pt>
                <c:pt idx="481">
                  <c:v>81.596918227981092</c:v>
                </c:pt>
                <c:pt idx="482">
                  <c:v>81.58376963350787</c:v>
                </c:pt>
                <c:pt idx="483">
                  <c:v>81.569535030507069</c:v>
                </c:pt>
                <c:pt idx="484">
                  <c:v>81.568656386039976</c:v>
                </c:pt>
                <c:pt idx="485">
                  <c:v>81.55416012558868</c:v>
                </c:pt>
                <c:pt idx="486">
                  <c:v>81.548030407740157</c:v>
                </c:pt>
                <c:pt idx="487">
                  <c:v>81.512784090909093</c:v>
                </c:pt>
                <c:pt idx="488">
                  <c:v>81.499497157399986</c:v>
                </c:pt>
                <c:pt idx="489">
                  <c:v>81.428571428571416</c:v>
                </c:pt>
                <c:pt idx="490">
                  <c:v>81.414402759810258</c:v>
                </c:pt>
                <c:pt idx="491">
                  <c:v>81.38307232095724</c:v>
                </c:pt>
                <c:pt idx="492">
                  <c:v>81.348610067618324</c:v>
                </c:pt>
                <c:pt idx="493">
                  <c:v>81.32387706855792</c:v>
                </c:pt>
                <c:pt idx="494">
                  <c:v>81.318681318681314</c:v>
                </c:pt>
                <c:pt idx="495">
                  <c:v>81.304375236414074</c:v>
                </c:pt>
                <c:pt idx="496">
                  <c:v>81.279221993641301</c:v>
                </c:pt>
                <c:pt idx="497">
                  <c:v>81.244483671668149</c:v>
                </c:pt>
                <c:pt idx="498">
                  <c:v>81.231166594920353</c:v>
                </c:pt>
                <c:pt idx="499">
                  <c:v>81.222943722943711</c:v>
                </c:pt>
                <c:pt idx="500">
                  <c:v>81.190127352642861</c:v>
                </c:pt>
                <c:pt idx="501">
                  <c:v>81.187715710677054</c:v>
                </c:pt>
                <c:pt idx="502">
                  <c:v>81.185320462648917</c:v>
                </c:pt>
                <c:pt idx="503">
                  <c:v>81.167222999892317</c:v>
                </c:pt>
                <c:pt idx="504">
                  <c:v>81.066499372647428</c:v>
                </c:pt>
                <c:pt idx="505">
                  <c:v>81.062951496388024</c:v>
                </c:pt>
                <c:pt idx="506">
                  <c:v>80.998176830294142</c:v>
                </c:pt>
                <c:pt idx="507">
                  <c:v>80.942828485456374</c:v>
                </c:pt>
                <c:pt idx="508">
                  <c:v>80.923738675890974</c:v>
                </c:pt>
                <c:pt idx="509">
                  <c:v>80.87451119800923</c:v>
                </c:pt>
                <c:pt idx="510">
                  <c:v>80.85897869462292</c:v>
                </c:pt>
                <c:pt idx="511">
                  <c:v>80.820162323793255</c:v>
                </c:pt>
                <c:pt idx="512">
                  <c:v>80.787805614246906</c:v>
                </c:pt>
                <c:pt idx="513">
                  <c:v>80.769230769230774</c:v>
                </c:pt>
                <c:pt idx="514">
                  <c:v>80.754892823858341</c:v>
                </c:pt>
                <c:pt idx="515">
                  <c:v>80.74545454545455</c:v>
                </c:pt>
                <c:pt idx="516">
                  <c:v>80.674603174603163</c:v>
                </c:pt>
                <c:pt idx="517">
                  <c:v>80.575660663188017</c:v>
                </c:pt>
                <c:pt idx="518">
                  <c:v>80.55612432941561</c:v>
                </c:pt>
                <c:pt idx="519">
                  <c:v>80.55451479955039</c:v>
                </c:pt>
                <c:pt idx="520">
                  <c:v>80.471762304377393</c:v>
                </c:pt>
                <c:pt idx="521">
                  <c:v>80.461538461538453</c:v>
                </c:pt>
                <c:pt idx="522">
                  <c:v>80.423781009009076</c:v>
                </c:pt>
                <c:pt idx="523">
                  <c:v>80.328750162908904</c:v>
                </c:pt>
                <c:pt idx="524">
                  <c:v>80.30401583710406</c:v>
                </c:pt>
                <c:pt idx="525">
                  <c:v>80.292109256449152</c:v>
                </c:pt>
                <c:pt idx="526">
                  <c:v>80.247614720581538</c:v>
                </c:pt>
                <c:pt idx="527">
                  <c:v>80.236309379788707</c:v>
                </c:pt>
                <c:pt idx="528">
                  <c:v>80.230978260869563</c:v>
                </c:pt>
                <c:pt idx="529">
                  <c:v>80.220705548661584</c:v>
                </c:pt>
                <c:pt idx="530">
                  <c:v>80.204410973641757</c:v>
                </c:pt>
                <c:pt idx="531">
                  <c:v>80.193880193880176</c:v>
                </c:pt>
                <c:pt idx="532">
                  <c:v>80.193375848590819</c:v>
                </c:pt>
                <c:pt idx="533">
                  <c:v>80.180481283422466</c:v>
                </c:pt>
                <c:pt idx="534">
                  <c:v>80.179860108804263</c:v>
                </c:pt>
                <c:pt idx="535">
                  <c:v>80.179282868525888</c:v>
                </c:pt>
                <c:pt idx="536">
                  <c:v>80.139515798112427</c:v>
                </c:pt>
                <c:pt idx="537">
                  <c:v>80.121483009569658</c:v>
                </c:pt>
                <c:pt idx="538">
                  <c:v>80.090754395916036</c:v>
                </c:pt>
                <c:pt idx="539">
                  <c:v>80.050075234937509</c:v>
                </c:pt>
                <c:pt idx="540">
                  <c:v>80.039525691699623</c:v>
                </c:pt>
                <c:pt idx="541">
                  <c:v>80.037506377463075</c:v>
                </c:pt>
                <c:pt idx="542">
                  <c:v>80.036321183032811</c:v>
                </c:pt>
                <c:pt idx="543">
                  <c:v>80</c:v>
                </c:pt>
                <c:pt idx="544">
                  <c:v>79.984797099754417</c:v>
                </c:pt>
                <c:pt idx="545">
                  <c:v>79.953166942715171</c:v>
                </c:pt>
                <c:pt idx="546">
                  <c:v>79.930729266884725</c:v>
                </c:pt>
                <c:pt idx="547">
                  <c:v>79.918699186991859</c:v>
                </c:pt>
                <c:pt idx="548">
                  <c:v>79.813569682151581</c:v>
                </c:pt>
                <c:pt idx="549">
                  <c:v>79.81332357247436</c:v>
                </c:pt>
                <c:pt idx="550">
                  <c:v>79.774011299435017</c:v>
                </c:pt>
                <c:pt idx="551">
                  <c:v>79.760875828291574</c:v>
                </c:pt>
                <c:pt idx="552">
                  <c:v>79.753694581280797</c:v>
                </c:pt>
                <c:pt idx="553">
                  <c:v>79.638927465014433</c:v>
                </c:pt>
                <c:pt idx="554">
                  <c:v>79.638455217748572</c:v>
                </c:pt>
                <c:pt idx="555">
                  <c:v>79.615853898531896</c:v>
                </c:pt>
                <c:pt idx="556">
                  <c:v>79.603288529296606</c:v>
                </c:pt>
                <c:pt idx="557">
                  <c:v>79.601905410003411</c:v>
                </c:pt>
                <c:pt idx="558">
                  <c:v>79.590043923865295</c:v>
                </c:pt>
                <c:pt idx="559">
                  <c:v>79.583507611189276</c:v>
                </c:pt>
                <c:pt idx="560">
                  <c:v>79.56546817919633</c:v>
                </c:pt>
                <c:pt idx="561">
                  <c:v>79.55758943412954</c:v>
                </c:pt>
                <c:pt idx="562">
                  <c:v>79.490652939582787</c:v>
                </c:pt>
                <c:pt idx="563">
                  <c:v>79.479768786127181</c:v>
                </c:pt>
                <c:pt idx="564">
                  <c:v>79.462907706554176</c:v>
                </c:pt>
                <c:pt idx="565">
                  <c:v>79.462132175590938</c:v>
                </c:pt>
                <c:pt idx="566">
                  <c:v>79.461462004156488</c:v>
                </c:pt>
                <c:pt idx="567">
                  <c:v>79.454780618843898</c:v>
                </c:pt>
                <c:pt idx="568">
                  <c:v>79.391322662173536</c:v>
                </c:pt>
                <c:pt idx="569">
                  <c:v>79.370170578801577</c:v>
                </c:pt>
                <c:pt idx="570">
                  <c:v>79.363256305416456</c:v>
                </c:pt>
                <c:pt idx="571">
                  <c:v>79.361081557477831</c:v>
                </c:pt>
                <c:pt idx="572">
                  <c:v>79.313099041533548</c:v>
                </c:pt>
                <c:pt idx="573">
                  <c:v>79.31099753927694</c:v>
                </c:pt>
                <c:pt idx="574">
                  <c:v>79.306144545700619</c:v>
                </c:pt>
                <c:pt idx="575">
                  <c:v>79.25896093435361</c:v>
                </c:pt>
                <c:pt idx="576">
                  <c:v>79.258256068340444</c:v>
                </c:pt>
                <c:pt idx="577">
                  <c:v>79.256554928642544</c:v>
                </c:pt>
                <c:pt idx="578">
                  <c:v>79.248501388956583</c:v>
                </c:pt>
                <c:pt idx="579">
                  <c:v>79.243875139907971</c:v>
                </c:pt>
                <c:pt idx="580">
                  <c:v>79.207920792079221</c:v>
                </c:pt>
                <c:pt idx="581">
                  <c:v>79.115951313260723</c:v>
                </c:pt>
                <c:pt idx="582">
                  <c:v>79.10798122065728</c:v>
                </c:pt>
                <c:pt idx="583">
                  <c:v>79.099785023289144</c:v>
                </c:pt>
                <c:pt idx="584">
                  <c:v>79.094076655052248</c:v>
                </c:pt>
                <c:pt idx="585">
                  <c:v>79.079907892802908</c:v>
                </c:pt>
                <c:pt idx="586">
                  <c:v>79.061049625133876</c:v>
                </c:pt>
                <c:pt idx="587">
                  <c:v>79.032897344431234</c:v>
                </c:pt>
                <c:pt idx="588">
                  <c:v>79.023917259211373</c:v>
                </c:pt>
                <c:pt idx="589">
                  <c:v>79.021026299776906</c:v>
                </c:pt>
                <c:pt idx="590">
                  <c:v>78.992088000438542</c:v>
                </c:pt>
                <c:pt idx="591">
                  <c:v>78.991596638655466</c:v>
                </c:pt>
                <c:pt idx="592">
                  <c:v>78.983079962209047</c:v>
                </c:pt>
                <c:pt idx="593">
                  <c:v>78.977807197853878</c:v>
                </c:pt>
                <c:pt idx="594">
                  <c:v>78.940483976455198</c:v>
                </c:pt>
                <c:pt idx="595">
                  <c:v>78.934967012252599</c:v>
                </c:pt>
                <c:pt idx="596">
                  <c:v>78.925619834710744</c:v>
                </c:pt>
                <c:pt idx="597">
                  <c:v>78.903775883069414</c:v>
                </c:pt>
                <c:pt idx="598">
                  <c:v>78.893375407070124</c:v>
                </c:pt>
                <c:pt idx="599">
                  <c:v>78.876161612869936</c:v>
                </c:pt>
                <c:pt idx="600">
                  <c:v>78.718958375898495</c:v>
                </c:pt>
                <c:pt idx="601">
                  <c:v>78.679867986798683</c:v>
                </c:pt>
                <c:pt idx="602">
                  <c:v>78.630527817403731</c:v>
                </c:pt>
                <c:pt idx="603">
                  <c:v>78.616352201257854</c:v>
                </c:pt>
                <c:pt idx="604">
                  <c:v>78.609541124856719</c:v>
                </c:pt>
                <c:pt idx="605">
                  <c:v>78.609045182924206</c:v>
                </c:pt>
                <c:pt idx="606">
                  <c:v>78.544187450270243</c:v>
                </c:pt>
                <c:pt idx="607">
                  <c:v>78.512035010940934</c:v>
                </c:pt>
                <c:pt idx="608">
                  <c:v>78.451975523991479</c:v>
                </c:pt>
                <c:pt idx="609">
                  <c:v>78.448393711551603</c:v>
                </c:pt>
                <c:pt idx="610">
                  <c:v>78.43775427176567</c:v>
                </c:pt>
                <c:pt idx="611">
                  <c:v>78.423236514522841</c:v>
                </c:pt>
                <c:pt idx="612">
                  <c:v>78.372386698470592</c:v>
                </c:pt>
                <c:pt idx="613">
                  <c:v>78.342407743496665</c:v>
                </c:pt>
                <c:pt idx="614">
                  <c:v>78.320816483728095</c:v>
                </c:pt>
                <c:pt idx="615">
                  <c:v>78.266297439622292</c:v>
                </c:pt>
                <c:pt idx="616">
                  <c:v>78.136531365313658</c:v>
                </c:pt>
                <c:pt idx="617">
                  <c:v>78.104379124175153</c:v>
                </c:pt>
                <c:pt idx="618">
                  <c:v>78.091377671020382</c:v>
                </c:pt>
                <c:pt idx="619">
                  <c:v>78.06745826880055</c:v>
                </c:pt>
                <c:pt idx="620">
                  <c:v>78.065279891763907</c:v>
                </c:pt>
                <c:pt idx="621">
                  <c:v>78.000454910546097</c:v>
                </c:pt>
                <c:pt idx="622">
                  <c:v>77.995023107003192</c:v>
                </c:pt>
                <c:pt idx="623">
                  <c:v>77.974250134846727</c:v>
                </c:pt>
                <c:pt idx="624">
                  <c:v>77.918183043536857</c:v>
                </c:pt>
                <c:pt idx="625">
                  <c:v>77.835747768743857</c:v>
                </c:pt>
                <c:pt idx="626">
                  <c:v>77.817221167340875</c:v>
                </c:pt>
                <c:pt idx="627">
                  <c:v>77.815299552071679</c:v>
                </c:pt>
                <c:pt idx="628">
                  <c:v>77.777777777777771</c:v>
                </c:pt>
                <c:pt idx="629">
                  <c:v>77.663435247327868</c:v>
                </c:pt>
                <c:pt idx="630">
                  <c:v>77.633136094674541</c:v>
                </c:pt>
                <c:pt idx="631">
                  <c:v>77.621483375959087</c:v>
                </c:pt>
                <c:pt idx="632">
                  <c:v>77.571351642434024</c:v>
                </c:pt>
                <c:pt idx="633">
                  <c:v>77.568867783799902</c:v>
                </c:pt>
                <c:pt idx="634">
                  <c:v>77.56690997566912</c:v>
                </c:pt>
                <c:pt idx="635">
                  <c:v>77.564315628531546</c:v>
                </c:pt>
                <c:pt idx="636">
                  <c:v>77.54262198706644</c:v>
                </c:pt>
                <c:pt idx="637">
                  <c:v>77.468794438299881</c:v>
                </c:pt>
                <c:pt idx="638">
                  <c:v>77.456974637681157</c:v>
                </c:pt>
                <c:pt idx="639">
                  <c:v>77.455048409405236</c:v>
                </c:pt>
                <c:pt idx="640">
                  <c:v>77.450268622041506</c:v>
                </c:pt>
                <c:pt idx="641">
                  <c:v>77.439886845827431</c:v>
                </c:pt>
                <c:pt idx="642">
                  <c:v>77.333781061114848</c:v>
                </c:pt>
                <c:pt idx="643">
                  <c:v>77.333673860298802</c:v>
                </c:pt>
                <c:pt idx="644">
                  <c:v>77.300275482093667</c:v>
                </c:pt>
                <c:pt idx="645">
                  <c:v>77.282244556113909</c:v>
                </c:pt>
                <c:pt idx="646">
                  <c:v>77.263102170460542</c:v>
                </c:pt>
                <c:pt idx="647">
                  <c:v>77.238267148014444</c:v>
                </c:pt>
                <c:pt idx="648">
                  <c:v>77.217424194666847</c:v>
                </c:pt>
                <c:pt idx="649">
                  <c:v>77.18811234487265</c:v>
                </c:pt>
                <c:pt idx="650">
                  <c:v>77.092198581560297</c:v>
                </c:pt>
                <c:pt idx="651">
                  <c:v>77.083333333333314</c:v>
                </c:pt>
                <c:pt idx="652">
                  <c:v>77.065758165693268</c:v>
                </c:pt>
                <c:pt idx="653">
                  <c:v>77.042753127139207</c:v>
                </c:pt>
                <c:pt idx="654">
                  <c:v>76.948590381426214</c:v>
                </c:pt>
                <c:pt idx="655">
                  <c:v>76.940198031607537</c:v>
                </c:pt>
                <c:pt idx="656">
                  <c:v>76.932731593986176</c:v>
                </c:pt>
                <c:pt idx="657">
                  <c:v>76.871821156803207</c:v>
                </c:pt>
                <c:pt idx="658">
                  <c:v>76.845637583892625</c:v>
                </c:pt>
                <c:pt idx="659">
                  <c:v>76.791808873720157</c:v>
                </c:pt>
                <c:pt idx="660">
                  <c:v>76.73044721642114</c:v>
                </c:pt>
                <c:pt idx="661">
                  <c:v>76.727654119566466</c:v>
                </c:pt>
                <c:pt idx="662">
                  <c:v>76.661611205281474</c:v>
                </c:pt>
                <c:pt idx="663">
                  <c:v>76.659928471466344</c:v>
                </c:pt>
                <c:pt idx="664">
                  <c:v>76.515279419213243</c:v>
                </c:pt>
                <c:pt idx="665">
                  <c:v>76.495016611295682</c:v>
                </c:pt>
                <c:pt idx="666">
                  <c:v>76.47476340694007</c:v>
                </c:pt>
                <c:pt idx="667">
                  <c:v>76.470588235294116</c:v>
                </c:pt>
                <c:pt idx="668">
                  <c:v>76.462723441360282</c:v>
                </c:pt>
                <c:pt idx="669">
                  <c:v>76.445993031358881</c:v>
                </c:pt>
                <c:pt idx="670">
                  <c:v>76.424772651269166</c:v>
                </c:pt>
                <c:pt idx="671">
                  <c:v>76.390848834723101</c:v>
                </c:pt>
                <c:pt idx="672">
                  <c:v>76.363636363636374</c:v>
                </c:pt>
                <c:pt idx="673">
                  <c:v>76.332976955403353</c:v>
                </c:pt>
                <c:pt idx="674">
                  <c:v>76.294634511123576</c:v>
                </c:pt>
                <c:pt idx="675">
                  <c:v>76.248725790010184</c:v>
                </c:pt>
                <c:pt idx="676">
                  <c:v>76.245639439215438</c:v>
                </c:pt>
                <c:pt idx="677">
                  <c:v>76.217948717948701</c:v>
                </c:pt>
                <c:pt idx="678">
                  <c:v>76.193430798464334</c:v>
                </c:pt>
                <c:pt idx="679">
                  <c:v>76.078028747433251</c:v>
                </c:pt>
                <c:pt idx="680">
                  <c:v>76.077688299384164</c:v>
                </c:pt>
                <c:pt idx="681">
                  <c:v>76.051126807938118</c:v>
                </c:pt>
                <c:pt idx="682">
                  <c:v>76.046438657044234</c:v>
                </c:pt>
                <c:pt idx="683">
                  <c:v>75.874422551145472</c:v>
                </c:pt>
                <c:pt idx="684">
                  <c:v>75.871164792447587</c:v>
                </c:pt>
                <c:pt idx="685">
                  <c:v>75.850487378901647</c:v>
                </c:pt>
                <c:pt idx="686">
                  <c:v>75.847527818565624</c:v>
                </c:pt>
                <c:pt idx="687">
                  <c:v>75.827788649706463</c:v>
                </c:pt>
                <c:pt idx="688">
                  <c:v>75.800831741036319</c:v>
                </c:pt>
                <c:pt idx="689">
                  <c:v>75.798742138364759</c:v>
                </c:pt>
                <c:pt idx="690">
                  <c:v>75.798009821659349</c:v>
                </c:pt>
                <c:pt idx="691">
                  <c:v>75.758456915770068</c:v>
                </c:pt>
                <c:pt idx="692">
                  <c:v>75.755558114271139</c:v>
                </c:pt>
                <c:pt idx="693">
                  <c:v>75.745784695201024</c:v>
                </c:pt>
                <c:pt idx="694">
                  <c:v>75.724744316091517</c:v>
                </c:pt>
                <c:pt idx="695">
                  <c:v>75.684999014389888</c:v>
                </c:pt>
                <c:pt idx="696">
                  <c:v>75.675675675675677</c:v>
                </c:pt>
                <c:pt idx="697">
                  <c:v>75.642466762277621</c:v>
                </c:pt>
                <c:pt idx="698">
                  <c:v>75.623427133379096</c:v>
                </c:pt>
                <c:pt idx="699">
                  <c:v>75.611702127659584</c:v>
                </c:pt>
                <c:pt idx="700">
                  <c:v>75.541056260002478</c:v>
                </c:pt>
                <c:pt idx="701">
                  <c:v>75.538687025572614</c:v>
                </c:pt>
                <c:pt idx="702">
                  <c:v>75.501506951421078</c:v>
                </c:pt>
                <c:pt idx="703">
                  <c:v>75.487506487728922</c:v>
                </c:pt>
                <c:pt idx="704">
                  <c:v>75.472057982071334</c:v>
                </c:pt>
                <c:pt idx="705">
                  <c:v>75.449383199530047</c:v>
                </c:pt>
                <c:pt idx="706">
                  <c:v>75.427819218955676</c:v>
                </c:pt>
                <c:pt idx="707">
                  <c:v>75.426756224865244</c:v>
                </c:pt>
                <c:pt idx="708">
                  <c:v>75.426131625471157</c:v>
                </c:pt>
                <c:pt idx="709">
                  <c:v>75.414937759336112</c:v>
                </c:pt>
                <c:pt idx="710">
                  <c:v>75.371471025260036</c:v>
                </c:pt>
                <c:pt idx="711">
                  <c:v>75.370709596331011</c:v>
                </c:pt>
                <c:pt idx="712">
                  <c:v>75.349810383156807</c:v>
                </c:pt>
                <c:pt idx="713">
                  <c:v>75.330396475770925</c:v>
                </c:pt>
                <c:pt idx="714">
                  <c:v>75.328220460158605</c:v>
                </c:pt>
                <c:pt idx="715">
                  <c:v>75.250058153058859</c:v>
                </c:pt>
                <c:pt idx="716">
                  <c:v>75.248006109610827</c:v>
                </c:pt>
                <c:pt idx="717">
                  <c:v>75.211505922165799</c:v>
                </c:pt>
                <c:pt idx="718">
                  <c:v>75.186474390850321</c:v>
                </c:pt>
                <c:pt idx="719">
                  <c:v>75.184461805555571</c:v>
                </c:pt>
                <c:pt idx="720">
                  <c:v>75.139418843557394</c:v>
                </c:pt>
                <c:pt idx="721">
                  <c:v>75.094181665969018</c:v>
                </c:pt>
                <c:pt idx="722">
                  <c:v>75.093399750933997</c:v>
                </c:pt>
                <c:pt idx="723">
                  <c:v>75.076923076923094</c:v>
                </c:pt>
                <c:pt idx="724">
                  <c:v>75.042625745950545</c:v>
                </c:pt>
                <c:pt idx="725">
                  <c:v>75.026795284030015</c:v>
                </c:pt>
                <c:pt idx="726">
                  <c:v>75</c:v>
                </c:pt>
                <c:pt idx="727">
                  <c:v>75</c:v>
                </c:pt>
                <c:pt idx="728">
                  <c:v>75</c:v>
                </c:pt>
                <c:pt idx="729">
                  <c:v>74.948423224285307</c:v>
                </c:pt>
                <c:pt idx="730">
                  <c:v>74.937343358395992</c:v>
                </c:pt>
                <c:pt idx="731">
                  <c:v>74.891774891774901</c:v>
                </c:pt>
                <c:pt idx="732">
                  <c:v>74.858223062381853</c:v>
                </c:pt>
                <c:pt idx="733">
                  <c:v>74.856970791930138</c:v>
                </c:pt>
                <c:pt idx="734">
                  <c:v>74.837337337337317</c:v>
                </c:pt>
                <c:pt idx="735">
                  <c:v>74.832278361065818</c:v>
                </c:pt>
                <c:pt idx="736">
                  <c:v>74.81451068946302</c:v>
                </c:pt>
                <c:pt idx="737">
                  <c:v>74.748490945674035</c:v>
                </c:pt>
                <c:pt idx="738">
                  <c:v>74.742217130214925</c:v>
                </c:pt>
                <c:pt idx="739">
                  <c:v>74.728940783986673</c:v>
                </c:pt>
                <c:pt idx="740">
                  <c:v>74.70331043098065</c:v>
                </c:pt>
                <c:pt idx="741">
                  <c:v>74.670510708401991</c:v>
                </c:pt>
                <c:pt idx="742">
                  <c:v>74.617780294450739</c:v>
                </c:pt>
                <c:pt idx="743">
                  <c:v>74.58207957204948</c:v>
                </c:pt>
                <c:pt idx="744">
                  <c:v>74.553860379103099</c:v>
                </c:pt>
                <c:pt idx="745">
                  <c:v>74.540942928039698</c:v>
                </c:pt>
                <c:pt idx="746">
                  <c:v>74.525427700960876</c:v>
                </c:pt>
                <c:pt idx="747">
                  <c:v>74.52527743526511</c:v>
                </c:pt>
                <c:pt idx="748">
                  <c:v>74.5</c:v>
                </c:pt>
                <c:pt idx="749">
                  <c:v>74.481074481074472</c:v>
                </c:pt>
                <c:pt idx="750">
                  <c:v>74.468085106383</c:v>
                </c:pt>
                <c:pt idx="751">
                  <c:v>74.388575623102327</c:v>
                </c:pt>
                <c:pt idx="752">
                  <c:v>74.384267403870325</c:v>
                </c:pt>
                <c:pt idx="753">
                  <c:v>74.384236453201993</c:v>
                </c:pt>
                <c:pt idx="754">
                  <c:v>74.347195357833641</c:v>
                </c:pt>
                <c:pt idx="755">
                  <c:v>74.330548832851917</c:v>
                </c:pt>
                <c:pt idx="756">
                  <c:v>74.302897758337906</c:v>
                </c:pt>
                <c:pt idx="757">
                  <c:v>74.277593557555662</c:v>
                </c:pt>
                <c:pt idx="758">
                  <c:v>74.232354507267246</c:v>
                </c:pt>
                <c:pt idx="759">
                  <c:v>74.223297301383326</c:v>
                </c:pt>
                <c:pt idx="760">
                  <c:v>74.213650945831347</c:v>
                </c:pt>
                <c:pt idx="761">
                  <c:v>74.20353411582613</c:v>
                </c:pt>
                <c:pt idx="762">
                  <c:v>74.186372250144188</c:v>
                </c:pt>
                <c:pt idx="763">
                  <c:v>74.175126903553291</c:v>
                </c:pt>
                <c:pt idx="764">
                  <c:v>74.160839160839146</c:v>
                </c:pt>
                <c:pt idx="765">
                  <c:v>74.147217235188521</c:v>
                </c:pt>
                <c:pt idx="766">
                  <c:v>74.145762882955637</c:v>
                </c:pt>
                <c:pt idx="767">
                  <c:v>74.115096384974322</c:v>
                </c:pt>
                <c:pt idx="768">
                  <c:v>74.111536358665944</c:v>
                </c:pt>
                <c:pt idx="769">
                  <c:v>74.093264248704656</c:v>
                </c:pt>
                <c:pt idx="770">
                  <c:v>74.061962134251303</c:v>
                </c:pt>
                <c:pt idx="771">
                  <c:v>74.058206529768057</c:v>
                </c:pt>
                <c:pt idx="772">
                  <c:v>74.05263157894737</c:v>
                </c:pt>
                <c:pt idx="773">
                  <c:v>74.052320921081417</c:v>
                </c:pt>
                <c:pt idx="774">
                  <c:v>74.019096525716122</c:v>
                </c:pt>
                <c:pt idx="775">
                  <c:v>74.010514548060513</c:v>
                </c:pt>
                <c:pt idx="776">
                  <c:v>74.009345794392544</c:v>
                </c:pt>
                <c:pt idx="777">
                  <c:v>74.00612853802113</c:v>
                </c:pt>
                <c:pt idx="778">
                  <c:v>74.000544744726568</c:v>
                </c:pt>
                <c:pt idx="779">
                  <c:v>73.971368505355883</c:v>
                </c:pt>
                <c:pt idx="780">
                  <c:v>73.885573885573876</c:v>
                </c:pt>
                <c:pt idx="781">
                  <c:v>73.861276477917755</c:v>
                </c:pt>
                <c:pt idx="782">
                  <c:v>73.856420954560633</c:v>
                </c:pt>
                <c:pt idx="783">
                  <c:v>73.81859835468083</c:v>
                </c:pt>
                <c:pt idx="784">
                  <c:v>73.81497797356829</c:v>
                </c:pt>
                <c:pt idx="785">
                  <c:v>73.803307223672761</c:v>
                </c:pt>
                <c:pt idx="786">
                  <c:v>73.785517873510543</c:v>
                </c:pt>
                <c:pt idx="787">
                  <c:v>73.718924403855908</c:v>
                </c:pt>
                <c:pt idx="788">
                  <c:v>73.71646551185043</c:v>
                </c:pt>
                <c:pt idx="789">
                  <c:v>73.706693575512958</c:v>
                </c:pt>
                <c:pt idx="790">
                  <c:v>73.695776801070139</c:v>
                </c:pt>
                <c:pt idx="791">
                  <c:v>73.65803145810645</c:v>
                </c:pt>
                <c:pt idx="792">
                  <c:v>73.638463922463586</c:v>
                </c:pt>
                <c:pt idx="793">
                  <c:v>73.638095238095246</c:v>
                </c:pt>
                <c:pt idx="794">
                  <c:v>73.559701492537329</c:v>
                </c:pt>
                <c:pt idx="795">
                  <c:v>73.555166374781066</c:v>
                </c:pt>
                <c:pt idx="796">
                  <c:v>73.508168016395729</c:v>
                </c:pt>
                <c:pt idx="797">
                  <c:v>73.485226059095766</c:v>
                </c:pt>
                <c:pt idx="798">
                  <c:v>73.476352346029273</c:v>
                </c:pt>
                <c:pt idx="799">
                  <c:v>73.475078424538168</c:v>
                </c:pt>
                <c:pt idx="800">
                  <c:v>73.444023691620544</c:v>
                </c:pt>
                <c:pt idx="801">
                  <c:v>73.442235198462555</c:v>
                </c:pt>
                <c:pt idx="802">
                  <c:v>73.404255319148945</c:v>
                </c:pt>
                <c:pt idx="803">
                  <c:v>73.337139594633186</c:v>
                </c:pt>
                <c:pt idx="804">
                  <c:v>73.322053017484478</c:v>
                </c:pt>
                <c:pt idx="805">
                  <c:v>73.319801533603993</c:v>
                </c:pt>
                <c:pt idx="806">
                  <c:v>73.265020959478335</c:v>
                </c:pt>
                <c:pt idx="807">
                  <c:v>73.256664924202823</c:v>
                </c:pt>
                <c:pt idx="808">
                  <c:v>73.242443355489797</c:v>
                </c:pt>
                <c:pt idx="809">
                  <c:v>73.199892128367253</c:v>
                </c:pt>
                <c:pt idx="810">
                  <c:v>73.188405797101439</c:v>
                </c:pt>
                <c:pt idx="811">
                  <c:v>73.161764705882348</c:v>
                </c:pt>
                <c:pt idx="812">
                  <c:v>73.146036668795034</c:v>
                </c:pt>
                <c:pt idx="813">
                  <c:v>73.097463284379188</c:v>
                </c:pt>
                <c:pt idx="814">
                  <c:v>73.074382349055355</c:v>
                </c:pt>
                <c:pt idx="815">
                  <c:v>73.073541464868498</c:v>
                </c:pt>
                <c:pt idx="816">
                  <c:v>73.043272641286364</c:v>
                </c:pt>
                <c:pt idx="817">
                  <c:v>73.036176341356253</c:v>
                </c:pt>
                <c:pt idx="818">
                  <c:v>73.009165697021643</c:v>
                </c:pt>
                <c:pt idx="819">
                  <c:v>73.008671031675817</c:v>
                </c:pt>
                <c:pt idx="820">
                  <c:v>72.995867768595048</c:v>
                </c:pt>
                <c:pt idx="821">
                  <c:v>72.9375</c:v>
                </c:pt>
                <c:pt idx="822">
                  <c:v>72.921447484554278</c:v>
                </c:pt>
                <c:pt idx="823">
                  <c:v>72.906026557711954</c:v>
                </c:pt>
                <c:pt idx="824">
                  <c:v>72.899398667316774</c:v>
                </c:pt>
                <c:pt idx="825">
                  <c:v>72.889122596153868</c:v>
                </c:pt>
                <c:pt idx="826">
                  <c:v>72.879120879120876</c:v>
                </c:pt>
                <c:pt idx="827">
                  <c:v>72.846289512956162</c:v>
                </c:pt>
                <c:pt idx="828">
                  <c:v>72.828151762080239</c:v>
                </c:pt>
                <c:pt idx="829">
                  <c:v>72.816593886462897</c:v>
                </c:pt>
                <c:pt idx="830">
                  <c:v>72.815533980582501</c:v>
                </c:pt>
                <c:pt idx="831">
                  <c:v>72.782258064516128</c:v>
                </c:pt>
                <c:pt idx="832">
                  <c:v>72.720746590093341</c:v>
                </c:pt>
                <c:pt idx="833">
                  <c:v>72.714160290982051</c:v>
                </c:pt>
                <c:pt idx="834">
                  <c:v>72.687130546257407</c:v>
                </c:pt>
                <c:pt idx="835">
                  <c:v>72.681291202546021</c:v>
                </c:pt>
                <c:pt idx="836">
                  <c:v>72.674017918676782</c:v>
                </c:pt>
                <c:pt idx="837">
                  <c:v>72.671744489825954</c:v>
                </c:pt>
                <c:pt idx="838">
                  <c:v>72.65367316341829</c:v>
                </c:pt>
                <c:pt idx="839">
                  <c:v>72.649509623184116</c:v>
                </c:pt>
                <c:pt idx="840">
                  <c:v>72.609984030326899</c:v>
                </c:pt>
                <c:pt idx="841">
                  <c:v>72.58562576947142</c:v>
                </c:pt>
                <c:pt idx="842">
                  <c:v>72.585625044876878</c:v>
                </c:pt>
                <c:pt idx="843">
                  <c:v>72.561728395061721</c:v>
                </c:pt>
                <c:pt idx="844">
                  <c:v>72.557541857213039</c:v>
                </c:pt>
                <c:pt idx="845">
                  <c:v>72.505712109672515</c:v>
                </c:pt>
                <c:pt idx="846">
                  <c:v>72.464122350640736</c:v>
                </c:pt>
                <c:pt idx="847">
                  <c:v>72.462984247177332</c:v>
                </c:pt>
                <c:pt idx="848">
                  <c:v>72.459089702203784</c:v>
                </c:pt>
                <c:pt idx="849">
                  <c:v>72.45549407436846</c:v>
                </c:pt>
                <c:pt idx="850">
                  <c:v>72.450016943409025</c:v>
                </c:pt>
                <c:pt idx="851">
                  <c:v>72.448979591836746</c:v>
                </c:pt>
                <c:pt idx="852">
                  <c:v>72.413793103448256</c:v>
                </c:pt>
                <c:pt idx="853">
                  <c:v>72.413793103448256</c:v>
                </c:pt>
                <c:pt idx="854">
                  <c:v>72.406529752501314</c:v>
                </c:pt>
                <c:pt idx="855">
                  <c:v>72.375160051216369</c:v>
                </c:pt>
                <c:pt idx="856">
                  <c:v>72.306916971147785</c:v>
                </c:pt>
                <c:pt idx="857">
                  <c:v>72.298001488862155</c:v>
                </c:pt>
                <c:pt idx="858">
                  <c:v>72.287935113213905</c:v>
                </c:pt>
                <c:pt idx="859">
                  <c:v>72.166427546628398</c:v>
                </c:pt>
                <c:pt idx="860">
                  <c:v>72.160522631824563</c:v>
                </c:pt>
                <c:pt idx="861">
                  <c:v>72.091129701768949</c:v>
                </c:pt>
                <c:pt idx="862">
                  <c:v>72.082334132693859</c:v>
                </c:pt>
                <c:pt idx="863">
                  <c:v>72.075782537067539</c:v>
                </c:pt>
                <c:pt idx="864">
                  <c:v>72.060614260587215</c:v>
                </c:pt>
                <c:pt idx="865">
                  <c:v>72.038787878787872</c:v>
                </c:pt>
                <c:pt idx="866">
                  <c:v>72.014036846722661</c:v>
                </c:pt>
                <c:pt idx="867">
                  <c:v>72</c:v>
                </c:pt>
                <c:pt idx="868">
                  <c:v>71.947800377223842</c:v>
                </c:pt>
                <c:pt idx="869">
                  <c:v>71.889934829833464</c:v>
                </c:pt>
                <c:pt idx="870">
                  <c:v>71.883656509695271</c:v>
                </c:pt>
                <c:pt idx="871">
                  <c:v>71.868451688009316</c:v>
                </c:pt>
                <c:pt idx="872">
                  <c:v>71.769511932917652</c:v>
                </c:pt>
                <c:pt idx="873">
                  <c:v>71.744876496100375</c:v>
                </c:pt>
                <c:pt idx="874">
                  <c:v>71.713615023474176</c:v>
                </c:pt>
                <c:pt idx="875">
                  <c:v>71.700680272108855</c:v>
                </c:pt>
                <c:pt idx="876">
                  <c:v>71.645021645021643</c:v>
                </c:pt>
                <c:pt idx="877">
                  <c:v>71.633799138043628</c:v>
                </c:pt>
                <c:pt idx="878">
                  <c:v>71.595011486708245</c:v>
                </c:pt>
                <c:pt idx="879">
                  <c:v>71.573144223120607</c:v>
                </c:pt>
                <c:pt idx="880">
                  <c:v>71.546793233540228</c:v>
                </c:pt>
                <c:pt idx="881">
                  <c:v>71.540858235377442</c:v>
                </c:pt>
                <c:pt idx="882">
                  <c:v>71.508693213684808</c:v>
                </c:pt>
                <c:pt idx="883">
                  <c:v>71.502590673575128</c:v>
                </c:pt>
                <c:pt idx="884">
                  <c:v>71.440642163075609</c:v>
                </c:pt>
                <c:pt idx="885">
                  <c:v>71.433350058538224</c:v>
                </c:pt>
                <c:pt idx="886">
                  <c:v>71.285085305448547</c:v>
                </c:pt>
                <c:pt idx="887">
                  <c:v>71.261661871130883</c:v>
                </c:pt>
                <c:pt idx="888">
                  <c:v>71.254975906138696</c:v>
                </c:pt>
                <c:pt idx="889">
                  <c:v>71.24967388468562</c:v>
                </c:pt>
                <c:pt idx="890">
                  <c:v>71.203292637809852</c:v>
                </c:pt>
                <c:pt idx="891">
                  <c:v>71.166596134856832</c:v>
                </c:pt>
                <c:pt idx="892">
                  <c:v>71.044577511643382</c:v>
                </c:pt>
                <c:pt idx="893">
                  <c:v>71.031973961324894</c:v>
                </c:pt>
                <c:pt idx="894">
                  <c:v>71.02272727272728</c:v>
                </c:pt>
                <c:pt idx="895">
                  <c:v>71.020676074827691</c:v>
                </c:pt>
                <c:pt idx="896">
                  <c:v>71.00193616124929</c:v>
                </c:pt>
                <c:pt idx="897">
                  <c:v>70.978682170542641</c:v>
                </c:pt>
                <c:pt idx="898">
                  <c:v>70.943364184427281</c:v>
                </c:pt>
                <c:pt idx="899">
                  <c:v>70.913731596270964</c:v>
                </c:pt>
                <c:pt idx="900">
                  <c:v>70.860927152317885</c:v>
                </c:pt>
                <c:pt idx="901">
                  <c:v>70.836595795940468</c:v>
                </c:pt>
                <c:pt idx="902">
                  <c:v>70.792442990565604</c:v>
                </c:pt>
                <c:pt idx="903">
                  <c:v>70.779565140533862</c:v>
                </c:pt>
                <c:pt idx="904">
                  <c:v>70.744392675262759</c:v>
                </c:pt>
                <c:pt idx="905">
                  <c:v>70.71942446043164</c:v>
                </c:pt>
                <c:pt idx="906">
                  <c:v>70.709382151029757</c:v>
                </c:pt>
                <c:pt idx="907">
                  <c:v>70.634204989479997</c:v>
                </c:pt>
                <c:pt idx="908">
                  <c:v>70.587475790832798</c:v>
                </c:pt>
                <c:pt idx="909">
                  <c:v>70.566037735849051</c:v>
                </c:pt>
                <c:pt idx="910">
                  <c:v>70.51857142857142</c:v>
                </c:pt>
                <c:pt idx="911">
                  <c:v>70.511653726977443</c:v>
                </c:pt>
                <c:pt idx="912">
                  <c:v>70.468356944640561</c:v>
                </c:pt>
                <c:pt idx="913">
                  <c:v>70.444049733570182</c:v>
                </c:pt>
                <c:pt idx="914">
                  <c:v>70.410206665241759</c:v>
                </c:pt>
                <c:pt idx="915">
                  <c:v>70.40094726819018</c:v>
                </c:pt>
                <c:pt idx="916">
                  <c:v>70.400000000000006</c:v>
                </c:pt>
                <c:pt idx="917">
                  <c:v>70.362318840579718</c:v>
                </c:pt>
                <c:pt idx="918">
                  <c:v>70.328680774425948</c:v>
                </c:pt>
                <c:pt idx="919">
                  <c:v>70.319922443044106</c:v>
                </c:pt>
                <c:pt idx="920">
                  <c:v>70.312659650556867</c:v>
                </c:pt>
                <c:pt idx="921">
                  <c:v>70.295529174033845</c:v>
                </c:pt>
                <c:pt idx="922">
                  <c:v>70.276635046326618</c:v>
                </c:pt>
                <c:pt idx="923">
                  <c:v>70.265734265734267</c:v>
                </c:pt>
                <c:pt idx="924">
                  <c:v>70.235075898095914</c:v>
                </c:pt>
                <c:pt idx="925">
                  <c:v>70.224719101123611</c:v>
                </c:pt>
                <c:pt idx="926">
                  <c:v>70.220950051069678</c:v>
                </c:pt>
                <c:pt idx="927">
                  <c:v>70.191876122082562</c:v>
                </c:pt>
                <c:pt idx="928">
                  <c:v>70.165960967537842</c:v>
                </c:pt>
                <c:pt idx="929">
                  <c:v>70.154185022026439</c:v>
                </c:pt>
                <c:pt idx="930">
                  <c:v>70.137084106811358</c:v>
                </c:pt>
                <c:pt idx="931">
                  <c:v>70.102031548033551</c:v>
                </c:pt>
                <c:pt idx="932">
                  <c:v>70.088192062714342</c:v>
                </c:pt>
                <c:pt idx="933">
                  <c:v>70.051258857229016</c:v>
                </c:pt>
                <c:pt idx="934">
                  <c:v>70.048096015531911</c:v>
                </c:pt>
                <c:pt idx="935">
                  <c:v>70.028818443804028</c:v>
                </c:pt>
                <c:pt idx="936">
                  <c:v>70.026808184702929</c:v>
                </c:pt>
                <c:pt idx="937">
                  <c:v>69.961387785011681</c:v>
                </c:pt>
                <c:pt idx="938">
                  <c:v>69.941923368693324</c:v>
                </c:pt>
                <c:pt idx="939">
                  <c:v>69.92772328342798</c:v>
                </c:pt>
                <c:pt idx="940">
                  <c:v>69.84039625756742</c:v>
                </c:pt>
                <c:pt idx="941">
                  <c:v>69.837837837837839</c:v>
                </c:pt>
                <c:pt idx="942">
                  <c:v>69.803959816639036</c:v>
                </c:pt>
                <c:pt idx="943">
                  <c:v>69.801038062283737</c:v>
                </c:pt>
                <c:pt idx="944">
                  <c:v>69.756129411380641</c:v>
                </c:pt>
                <c:pt idx="945">
                  <c:v>69.724660950363813</c:v>
                </c:pt>
                <c:pt idx="946">
                  <c:v>69.703633019402844</c:v>
                </c:pt>
                <c:pt idx="947">
                  <c:v>69.679849340866298</c:v>
                </c:pt>
                <c:pt idx="948">
                  <c:v>69.663299663299682</c:v>
                </c:pt>
                <c:pt idx="949">
                  <c:v>69.661674986134216</c:v>
                </c:pt>
                <c:pt idx="950">
                  <c:v>69.648037868376861</c:v>
                </c:pt>
                <c:pt idx="951">
                  <c:v>69.597920226671931</c:v>
                </c:pt>
                <c:pt idx="952">
                  <c:v>69.54397394136808</c:v>
                </c:pt>
                <c:pt idx="953">
                  <c:v>69.539793099131799</c:v>
                </c:pt>
                <c:pt idx="954">
                  <c:v>69.53338020681494</c:v>
                </c:pt>
                <c:pt idx="955">
                  <c:v>69.515415593846967</c:v>
                </c:pt>
                <c:pt idx="956">
                  <c:v>69.50925181013676</c:v>
                </c:pt>
                <c:pt idx="957">
                  <c:v>69.473684210526301</c:v>
                </c:pt>
                <c:pt idx="958">
                  <c:v>69.461778471138842</c:v>
                </c:pt>
                <c:pt idx="959">
                  <c:v>69.428909887324721</c:v>
                </c:pt>
                <c:pt idx="960">
                  <c:v>69.400474871389008</c:v>
                </c:pt>
                <c:pt idx="961">
                  <c:v>69.353612167300383</c:v>
                </c:pt>
                <c:pt idx="962">
                  <c:v>69.344285313114284</c:v>
                </c:pt>
                <c:pt idx="963">
                  <c:v>69.230769230769226</c:v>
                </c:pt>
                <c:pt idx="964">
                  <c:v>69.204699923654175</c:v>
                </c:pt>
                <c:pt idx="965">
                  <c:v>69.174135723431505</c:v>
                </c:pt>
                <c:pt idx="966">
                  <c:v>69.171819787985868</c:v>
                </c:pt>
                <c:pt idx="967">
                  <c:v>69.14910349166405</c:v>
                </c:pt>
                <c:pt idx="968">
                  <c:v>69.104226705091264</c:v>
                </c:pt>
                <c:pt idx="969">
                  <c:v>69.103353140916795</c:v>
                </c:pt>
                <c:pt idx="970">
                  <c:v>69.099722543102985</c:v>
                </c:pt>
                <c:pt idx="971">
                  <c:v>69.096145325653509</c:v>
                </c:pt>
                <c:pt idx="972">
                  <c:v>69.089708102667345</c:v>
                </c:pt>
                <c:pt idx="973">
                  <c:v>69.075321494182504</c:v>
                </c:pt>
                <c:pt idx="974">
                  <c:v>69.065420560747668</c:v>
                </c:pt>
                <c:pt idx="975">
                  <c:v>69.006354708261142</c:v>
                </c:pt>
                <c:pt idx="976">
                  <c:v>68.993431736106061</c:v>
                </c:pt>
                <c:pt idx="977">
                  <c:v>68.942731277533028</c:v>
                </c:pt>
                <c:pt idx="978">
                  <c:v>68.938748771699977</c:v>
                </c:pt>
                <c:pt idx="979">
                  <c:v>68.935762224352828</c:v>
                </c:pt>
                <c:pt idx="980">
                  <c:v>68.914034260568911</c:v>
                </c:pt>
                <c:pt idx="981">
                  <c:v>68.833703844276954</c:v>
                </c:pt>
                <c:pt idx="982">
                  <c:v>68.803976309129325</c:v>
                </c:pt>
                <c:pt idx="983">
                  <c:v>68.771483131763205</c:v>
                </c:pt>
                <c:pt idx="984">
                  <c:v>68.762677484787019</c:v>
                </c:pt>
                <c:pt idx="985">
                  <c:v>68.647753158003724</c:v>
                </c:pt>
                <c:pt idx="986">
                  <c:v>68.63186318631864</c:v>
                </c:pt>
                <c:pt idx="987">
                  <c:v>68.623669472981476</c:v>
                </c:pt>
                <c:pt idx="988">
                  <c:v>68.580060422960713</c:v>
                </c:pt>
                <c:pt idx="989">
                  <c:v>68.576456785295278</c:v>
                </c:pt>
                <c:pt idx="990">
                  <c:v>68.563587453694055</c:v>
                </c:pt>
                <c:pt idx="991">
                  <c:v>68.512828082228538</c:v>
                </c:pt>
                <c:pt idx="992">
                  <c:v>68.48340526864115</c:v>
                </c:pt>
                <c:pt idx="993">
                  <c:v>68.479292966182157</c:v>
                </c:pt>
                <c:pt idx="994">
                  <c:v>68.473751966814461</c:v>
                </c:pt>
                <c:pt idx="995">
                  <c:v>68.443428571428569</c:v>
                </c:pt>
                <c:pt idx="996">
                  <c:v>68.417837507635937</c:v>
                </c:pt>
                <c:pt idx="997">
                  <c:v>68.403068789891051</c:v>
                </c:pt>
                <c:pt idx="998">
                  <c:v>68.377358490566024</c:v>
                </c:pt>
                <c:pt idx="999">
                  <c:v>68.368086749570523</c:v>
                </c:pt>
                <c:pt idx="1000">
                  <c:v>68.360672235081012</c:v>
                </c:pt>
                <c:pt idx="1001">
                  <c:v>68.356402497907681</c:v>
                </c:pt>
                <c:pt idx="1002">
                  <c:v>68.353737774434023</c:v>
                </c:pt>
                <c:pt idx="1003">
                  <c:v>68.333143960913532</c:v>
                </c:pt>
                <c:pt idx="1004">
                  <c:v>68.217897140371861</c:v>
                </c:pt>
                <c:pt idx="1005">
                  <c:v>68.217054263565899</c:v>
                </c:pt>
                <c:pt idx="1006">
                  <c:v>68.161989239493977</c:v>
                </c:pt>
                <c:pt idx="1007">
                  <c:v>68.154825176807407</c:v>
                </c:pt>
                <c:pt idx="1008">
                  <c:v>68.143804351447699</c:v>
                </c:pt>
                <c:pt idx="1009">
                  <c:v>68.119402985074629</c:v>
                </c:pt>
                <c:pt idx="1010">
                  <c:v>68.081010963260525</c:v>
                </c:pt>
                <c:pt idx="1011">
                  <c:v>68.061754225608581</c:v>
                </c:pt>
                <c:pt idx="1012">
                  <c:v>68.032786885245912</c:v>
                </c:pt>
                <c:pt idx="1013">
                  <c:v>68.023255813953512</c:v>
                </c:pt>
                <c:pt idx="1014">
                  <c:v>67.976539589442808</c:v>
                </c:pt>
                <c:pt idx="1015">
                  <c:v>67.902061698693558</c:v>
                </c:pt>
                <c:pt idx="1016">
                  <c:v>67.901234567901213</c:v>
                </c:pt>
                <c:pt idx="1017">
                  <c:v>67.817781043350465</c:v>
                </c:pt>
                <c:pt idx="1018">
                  <c:v>67.749326145552544</c:v>
                </c:pt>
                <c:pt idx="1019">
                  <c:v>67.722130242825614</c:v>
                </c:pt>
                <c:pt idx="1020">
                  <c:v>67.666666666666686</c:v>
                </c:pt>
                <c:pt idx="1021">
                  <c:v>67.65929778933679</c:v>
                </c:pt>
                <c:pt idx="1022">
                  <c:v>67.637875846145789</c:v>
                </c:pt>
                <c:pt idx="1023">
                  <c:v>67.63568767427148</c:v>
                </c:pt>
                <c:pt idx="1024">
                  <c:v>67.62602788702182</c:v>
                </c:pt>
                <c:pt idx="1025">
                  <c:v>67.620328179079223</c:v>
                </c:pt>
                <c:pt idx="1026">
                  <c:v>67.605431277089622</c:v>
                </c:pt>
                <c:pt idx="1027">
                  <c:v>67.574328480623336</c:v>
                </c:pt>
                <c:pt idx="1028">
                  <c:v>67.561757189794349</c:v>
                </c:pt>
                <c:pt idx="1029">
                  <c:v>67.545783528895697</c:v>
                </c:pt>
                <c:pt idx="1030">
                  <c:v>67.539832568187961</c:v>
                </c:pt>
                <c:pt idx="1031">
                  <c:v>67.52762614831579</c:v>
                </c:pt>
                <c:pt idx="1032">
                  <c:v>67.452006980802793</c:v>
                </c:pt>
                <c:pt idx="1033">
                  <c:v>67.399234807367208</c:v>
                </c:pt>
                <c:pt idx="1034">
                  <c:v>67.398353280706232</c:v>
                </c:pt>
                <c:pt idx="1035">
                  <c:v>67.377923676651619</c:v>
                </c:pt>
                <c:pt idx="1036">
                  <c:v>67.330900926185791</c:v>
                </c:pt>
                <c:pt idx="1037">
                  <c:v>67.289719626168221</c:v>
                </c:pt>
                <c:pt idx="1038">
                  <c:v>67.281475541299102</c:v>
                </c:pt>
                <c:pt idx="1039">
                  <c:v>67.135647652546282</c:v>
                </c:pt>
                <c:pt idx="1040">
                  <c:v>67.132867132867119</c:v>
                </c:pt>
                <c:pt idx="1041">
                  <c:v>67.09401709401709</c:v>
                </c:pt>
                <c:pt idx="1042">
                  <c:v>67.084273510030414</c:v>
                </c:pt>
                <c:pt idx="1043">
                  <c:v>67.058823529411768</c:v>
                </c:pt>
                <c:pt idx="1044">
                  <c:v>67.05769538117309</c:v>
                </c:pt>
                <c:pt idx="1045">
                  <c:v>67.037494849608578</c:v>
                </c:pt>
                <c:pt idx="1046">
                  <c:v>67.029774872912128</c:v>
                </c:pt>
                <c:pt idx="1047">
                  <c:v>67.025370338838741</c:v>
                </c:pt>
                <c:pt idx="1048">
                  <c:v>67.023882424984691</c:v>
                </c:pt>
                <c:pt idx="1049">
                  <c:v>66.998380400565708</c:v>
                </c:pt>
                <c:pt idx="1050">
                  <c:v>66.985645933014354</c:v>
                </c:pt>
                <c:pt idx="1051">
                  <c:v>66.969696969696969</c:v>
                </c:pt>
                <c:pt idx="1052">
                  <c:v>66.948631190402949</c:v>
                </c:pt>
                <c:pt idx="1053">
                  <c:v>66.937931034482745</c:v>
                </c:pt>
                <c:pt idx="1054">
                  <c:v>66.92362993403475</c:v>
                </c:pt>
                <c:pt idx="1055">
                  <c:v>66.886972107090855</c:v>
                </c:pt>
                <c:pt idx="1056">
                  <c:v>66.865079365079367</c:v>
                </c:pt>
                <c:pt idx="1057">
                  <c:v>66.862302483069982</c:v>
                </c:pt>
                <c:pt idx="1058">
                  <c:v>66.844549856705214</c:v>
                </c:pt>
                <c:pt idx="1059">
                  <c:v>66.837428329359852</c:v>
                </c:pt>
                <c:pt idx="1060">
                  <c:v>66.819471731063089</c:v>
                </c:pt>
                <c:pt idx="1061">
                  <c:v>66.810677364604231</c:v>
                </c:pt>
                <c:pt idx="1062">
                  <c:v>66.798078107675252</c:v>
                </c:pt>
                <c:pt idx="1063">
                  <c:v>66.788922644437633</c:v>
                </c:pt>
                <c:pt idx="1064">
                  <c:v>66.769230769230745</c:v>
                </c:pt>
                <c:pt idx="1065">
                  <c:v>66.740381855934629</c:v>
                </c:pt>
                <c:pt idx="1066">
                  <c:v>66.729088639200995</c:v>
                </c:pt>
                <c:pt idx="1067">
                  <c:v>66.699463327370324</c:v>
                </c:pt>
                <c:pt idx="1068">
                  <c:v>66.677954622417872</c:v>
                </c:pt>
                <c:pt idx="1069">
                  <c:v>66.674925668979199</c:v>
                </c:pt>
                <c:pt idx="1070">
                  <c:v>66.666666666666686</c:v>
                </c:pt>
                <c:pt idx="1071">
                  <c:v>66.666046046472047</c:v>
                </c:pt>
                <c:pt idx="1072">
                  <c:v>66.636393123580916</c:v>
                </c:pt>
                <c:pt idx="1073">
                  <c:v>66.631777266066564</c:v>
                </c:pt>
                <c:pt idx="1074">
                  <c:v>66.606339804760353</c:v>
                </c:pt>
                <c:pt idx="1075">
                  <c:v>66.598339126399736</c:v>
                </c:pt>
                <c:pt idx="1076">
                  <c:v>66.567164179104481</c:v>
                </c:pt>
                <c:pt idx="1077">
                  <c:v>66.559096409842681</c:v>
                </c:pt>
                <c:pt idx="1078">
                  <c:v>66.545298918189218</c:v>
                </c:pt>
                <c:pt idx="1079">
                  <c:v>66.531956951460558</c:v>
                </c:pt>
                <c:pt idx="1080">
                  <c:v>66.510172143974955</c:v>
                </c:pt>
                <c:pt idx="1081">
                  <c:v>66.483192451346582</c:v>
                </c:pt>
                <c:pt idx="1082">
                  <c:v>66.428060128847534</c:v>
                </c:pt>
                <c:pt idx="1083">
                  <c:v>66.383474250475473</c:v>
                </c:pt>
                <c:pt idx="1084">
                  <c:v>66.334755808440008</c:v>
                </c:pt>
                <c:pt idx="1085">
                  <c:v>66.315073705001879</c:v>
                </c:pt>
                <c:pt idx="1086">
                  <c:v>66.31169777705793</c:v>
                </c:pt>
                <c:pt idx="1087">
                  <c:v>66.269284712482488</c:v>
                </c:pt>
                <c:pt idx="1088">
                  <c:v>66.243228096394546</c:v>
                </c:pt>
                <c:pt idx="1089">
                  <c:v>66.237113402061851</c:v>
                </c:pt>
                <c:pt idx="1090">
                  <c:v>66.226232678053492</c:v>
                </c:pt>
                <c:pt idx="1091">
                  <c:v>66.222859483818098</c:v>
                </c:pt>
                <c:pt idx="1092">
                  <c:v>66.197574813661134</c:v>
                </c:pt>
                <c:pt idx="1093">
                  <c:v>66.192066248163485</c:v>
                </c:pt>
                <c:pt idx="1094">
                  <c:v>66.129032258064512</c:v>
                </c:pt>
                <c:pt idx="1095">
                  <c:v>66.090688797731985</c:v>
                </c:pt>
                <c:pt idx="1096">
                  <c:v>66.076058772687986</c:v>
                </c:pt>
                <c:pt idx="1097">
                  <c:v>66.05537576411362</c:v>
                </c:pt>
                <c:pt idx="1098">
                  <c:v>66.016182770109481</c:v>
                </c:pt>
                <c:pt idx="1099">
                  <c:v>65.989847715736033</c:v>
                </c:pt>
                <c:pt idx="1100">
                  <c:v>65.974651602913326</c:v>
                </c:pt>
                <c:pt idx="1101">
                  <c:v>65.964470995126533</c:v>
                </c:pt>
                <c:pt idx="1102">
                  <c:v>65.961155378486069</c:v>
                </c:pt>
                <c:pt idx="1103">
                  <c:v>65.9375</c:v>
                </c:pt>
                <c:pt idx="1104">
                  <c:v>65.905557714729866</c:v>
                </c:pt>
                <c:pt idx="1105">
                  <c:v>65.896630320951147</c:v>
                </c:pt>
                <c:pt idx="1106">
                  <c:v>65.873613951986215</c:v>
                </c:pt>
                <c:pt idx="1107">
                  <c:v>65.827645787272218</c:v>
                </c:pt>
                <c:pt idx="1108">
                  <c:v>65.814905814905813</c:v>
                </c:pt>
                <c:pt idx="1109">
                  <c:v>65.783302063789847</c:v>
                </c:pt>
                <c:pt idx="1110">
                  <c:v>65.779201281153036</c:v>
                </c:pt>
                <c:pt idx="1111">
                  <c:v>65.773067331670831</c:v>
                </c:pt>
                <c:pt idx="1112">
                  <c:v>65.770100363957198</c:v>
                </c:pt>
                <c:pt idx="1113">
                  <c:v>65.757716407519155</c:v>
                </c:pt>
                <c:pt idx="1114">
                  <c:v>65.741493438625014</c:v>
                </c:pt>
                <c:pt idx="1115">
                  <c:v>65.737779808131563</c:v>
                </c:pt>
                <c:pt idx="1116">
                  <c:v>65.734152652005179</c:v>
                </c:pt>
                <c:pt idx="1117">
                  <c:v>65.717218373107499</c:v>
                </c:pt>
                <c:pt idx="1118">
                  <c:v>65.714285714285722</c:v>
                </c:pt>
                <c:pt idx="1119">
                  <c:v>65.708118109629169</c:v>
                </c:pt>
                <c:pt idx="1120">
                  <c:v>65.695618972197877</c:v>
                </c:pt>
                <c:pt idx="1121">
                  <c:v>65.692821368948245</c:v>
                </c:pt>
                <c:pt idx="1122">
                  <c:v>65.689530685920573</c:v>
                </c:pt>
                <c:pt idx="1123">
                  <c:v>65.639688671525619</c:v>
                </c:pt>
                <c:pt idx="1124">
                  <c:v>65.568228000242101</c:v>
                </c:pt>
                <c:pt idx="1125">
                  <c:v>65.541125541125552</c:v>
                </c:pt>
                <c:pt idx="1126">
                  <c:v>65.517241379310349</c:v>
                </c:pt>
                <c:pt idx="1127">
                  <c:v>65.503875968992247</c:v>
                </c:pt>
                <c:pt idx="1128">
                  <c:v>65.47758203222844</c:v>
                </c:pt>
                <c:pt idx="1129">
                  <c:v>65.432098765432102</c:v>
                </c:pt>
                <c:pt idx="1130">
                  <c:v>65.379810898553472</c:v>
                </c:pt>
                <c:pt idx="1131">
                  <c:v>65.371093245094727</c:v>
                </c:pt>
                <c:pt idx="1132">
                  <c:v>65.35955184634733</c:v>
                </c:pt>
                <c:pt idx="1133">
                  <c:v>65.31596719729859</c:v>
                </c:pt>
                <c:pt idx="1134">
                  <c:v>65.294261807233141</c:v>
                </c:pt>
                <c:pt idx="1135">
                  <c:v>65.291148552757761</c:v>
                </c:pt>
                <c:pt idx="1136">
                  <c:v>65.268987341772146</c:v>
                </c:pt>
                <c:pt idx="1137">
                  <c:v>65.254237288135585</c:v>
                </c:pt>
                <c:pt idx="1138">
                  <c:v>65.234756368154791</c:v>
                </c:pt>
                <c:pt idx="1139">
                  <c:v>65.232465108009592</c:v>
                </c:pt>
                <c:pt idx="1140">
                  <c:v>65.20351157222666</c:v>
                </c:pt>
                <c:pt idx="1141">
                  <c:v>65.18518518518519</c:v>
                </c:pt>
                <c:pt idx="1142">
                  <c:v>65.168312840153192</c:v>
                </c:pt>
                <c:pt idx="1143">
                  <c:v>65.086393608316882</c:v>
                </c:pt>
                <c:pt idx="1144">
                  <c:v>65.025746652935112</c:v>
                </c:pt>
                <c:pt idx="1145">
                  <c:v>64.934766177002189</c:v>
                </c:pt>
                <c:pt idx="1146">
                  <c:v>64.927288280581706</c:v>
                </c:pt>
                <c:pt idx="1147">
                  <c:v>64.917302798982178</c:v>
                </c:pt>
                <c:pt idx="1148">
                  <c:v>64.899529713552795</c:v>
                </c:pt>
                <c:pt idx="1149">
                  <c:v>64.855105886693991</c:v>
                </c:pt>
                <c:pt idx="1150">
                  <c:v>64.834045031055894</c:v>
                </c:pt>
                <c:pt idx="1151">
                  <c:v>64.816973653532301</c:v>
                </c:pt>
                <c:pt idx="1152">
                  <c:v>64.796289559839948</c:v>
                </c:pt>
                <c:pt idx="1153">
                  <c:v>64.785435630689221</c:v>
                </c:pt>
                <c:pt idx="1154">
                  <c:v>64.780208283033147</c:v>
                </c:pt>
                <c:pt idx="1155">
                  <c:v>64.77923828783284</c:v>
                </c:pt>
                <c:pt idx="1156">
                  <c:v>64.772967265047498</c:v>
                </c:pt>
                <c:pt idx="1157">
                  <c:v>64.735988426889946</c:v>
                </c:pt>
                <c:pt idx="1158">
                  <c:v>64.731653353723004</c:v>
                </c:pt>
                <c:pt idx="1159">
                  <c:v>64.648777900329208</c:v>
                </c:pt>
                <c:pt idx="1160">
                  <c:v>64.645815481291066</c:v>
                </c:pt>
                <c:pt idx="1161">
                  <c:v>64.595744680851084</c:v>
                </c:pt>
                <c:pt idx="1162">
                  <c:v>64.576802507836987</c:v>
                </c:pt>
                <c:pt idx="1163">
                  <c:v>64.508303788020157</c:v>
                </c:pt>
                <c:pt idx="1164">
                  <c:v>64.453009190631491</c:v>
                </c:pt>
                <c:pt idx="1165">
                  <c:v>64.449818621523576</c:v>
                </c:pt>
                <c:pt idx="1166">
                  <c:v>64.37374195363509</c:v>
                </c:pt>
                <c:pt idx="1167">
                  <c:v>64.362163725773797</c:v>
                </c:pt>
                <c:pt idx="1168">
                  <c:v>64.355674275538263</c:v>
                </c:pt>
                <c:pt idx="1169">
                  <c:v>64.348413234301148</c:v>
                </c:pt>
                <c:pt idx="1170">
                  <c:v>64.344443609712954</c:v>
                </c:pt>
                <c:pt idx="1171">
                  <c:v>64.303048688002434</c:v>
                </c:pt>
                <c:pt idx="1172">
                  <c:v>64.301310043668138</c:v>
                </c:pt>
                <c:pt idx="1173">
                  <c:v>64.265062921582171</c:v>
                </c:pt>
                <c:pt idx="1174">
                  <c:v>64.183874139626369</c:v>
                </c:pt>
                <c:pt idx="1175">
                  <c:v>64.14571974679447</c:v>
                </c:pt>
                <c:pt idx="1176">
                  <c:v>64.049924180566904</c:v>
                </c:pt>
                <c:pt idx="1177">
                  <c:v>64.012866907921193</c:v>
                </c:pt>
                <c:pt idx="1178">
                  <c:v>63.984674329501928</c:v>
                </c:pt>
                <c:pt idx="1179">
                  <c:v>63.956639566395665</c:v>
                </c:pt>
                <c:pt idx="1180">
                  <c:v>63.950578667500793</c:v>
                </c:pt>
                <c:pt idx="1181">
                  <c:v>63.899803536345757</c:v>
                </c:pt>
                <c:pt idx="1182">
                  <c:v>63.889721306562791</c:v>
                </c:pt>
                <c:pt idx="1183">
                  <c:v>63.887299771167051</c:v>
                </c:pt>
                <c:pt idx="1184">
                  <c:v>63.883928571428584</c:v>
                </c:pt>
                <c:pt idx="1185">
                  <c:v>63.861118268487502</c:v>
                </c:pt>
                <c:pt idx="1186">
                  <c:v>63.845667299177734</c:v>
                </c:pt>
                <c:pt idx="1187">
                  <c:v>63.844086021505376</c:v>
                </c:pt>
                <c:pt idx="1188">
                  <c:v>63.732881981843377</c:v>
                </c:pt>
                <c:pt idx="1189">
                  <c:v>63.728924004235552</c:v>
                </c:pt>
                <c:pt idx="1190">
                  <c:v>63.705972434915793</c:v>
                </c:pt>
                <c:pt idx="1191">
                  <c:v>63.703703703703695</c:v>
                </c:pt>
                <c:pt idx="1192">
                  <c:v>63.694811617660292</c:v>
                </c:pt>
                <c:pt idx="1193">
                  <c:v>63.665299626614427</c:v>
                </c:pt>
                <c:pt idx="1194">
                  <c:v>63.614385010577223</c:v>
                </c:pt>
                <c:pt idx="1195">
                  <c:v>63.609898107714685</c:v>
                </c:pt>
                <c:pt idx="1196">
                  <c:v>63.586877083999468</c:v>
                </c:pt>
                <c:pt idx="1197">
                  <c:v>63.529249321121171</c:v>
                </c:pt>
                <c:pt idx="1198">
                  <c:v>63.500325309043603</c:v>
                </c:pt>
                <c:pt idx="1199">
                  <c:v>63.496827302349516</c:v>
                </c:pt>
                <c:pt idx="1200">
                  <c:v>63.452131376659679</c:v>
                </c:pt>
                <c:pt idx="1201">
                  <c:v>63.448275862068954</c:v>
                </c:pt>
                <c:pt idx="1202">
                  <c:v>63.409494232475595</c:v>
                </c:pt>
                <c:pt idx="1203">
                  <c:v>63.362701908957405</c:v>
                </c:pt>
                <c:pt idx="1204">
                  <c:v>63.335755813953512</c:v>
                </c:pt>
                <c:pt idx="1205">
                  <c:v>63.306451612903231</c:v>
                </c:pt>
                <c:pt idx="1206">
                  <c:v>63.251895534962102</c:v>
                </c:pt>
                <c:pt idx="1207">
                  <c:v>63.247497813623568</c:v>
                </c:pt>
                <c:pt idx="1208">
                  <c:v>63.239002521714781</c:v>
                </c:pt>
                <c:pt idx="1209">
                  <c:v>63.237950649550299</c:v>
                </c:pt>
                <c:pt idx="1210">
                  <c:v>63.209659363505523</c:v>
                </c:pt>
                <c:pt idx="1211">
                  <c:v>63.202550521931414</c:v>
                </c:pt>
                <c:pt idx="1212">
                  <c:v>63.183773816840812</c:v>
                </c:pt>
                <c:pt idx="1213">
                  <c:v>63.166211530790719</c:v>
                </c:pt>
                <c:pt idx="1214">
                  <c:v>63.15789473684211</c:v>
                </c:pt>
                <c:pt idx="1215">
                  <c:v>63.154935184494036</c:v>
                </c:pt>
                <c:pt idx="1216">
                  <c:v>63.126549859750384</c:v>
                </c:pt>
                <c:pt idx="1217">
                  <c:v>63.124150815217376</c:v>
                </c:pt>
                <c:pt idx="1218">
                  <c:v>63.115792521808373</c:v>
                </c:pt>
                <c:pt idx="1219">
                  <c:v>63.101079489695792</c:v>
                </c:pt>
                <c:pt idx="1220">
                  <c:v>63.072503355546672</c:v>
                </c:pt>
                <c:pt idx="1221">
                  <c:v>63.05256212887619</c:v>
                </c:pt>
                <c:pt idx="1222">
                  <c:v>63.039600428112749</c:v>
                </c:pt>
                <c:pt idx="1223">
                  <c:v>63.024054982817859</c:v>
                </c:pt>
                <c:pt idx="1224">
                  <c:v>62.955398082534373</c:v>
                </c:pt>
                <c:pt idx="1225">
                  <c:v>62.945426343932411</c:v>
                </c:pt>
                <c:pt idx="1226">
                  <c:v>62.941461054668594</c:v>
                </c:pt>
                <c:pt idx="1227">
                  <c:v>62.933896770298816</c:v>
                </c:pt>
                <c:pt idx="1228">
                  <c:v>62.883819424391191</c:v>
                </c:pt>
                <c:pt idx="1229">
                  <c:v>62.865947611710311</c:v>
                </c:pt>
                <c:pt idx="1230">
                  <c:v>62.853999956862168</c:v>
                </c:pt>
                <c:pt idx="1231">
                  <c:v>62.774094849566552</c:v>
                </c:pt>
                <c:pt idx="1232">
                  <c:v>62.770363552692118</c:v>
                </c:pt>
                <c:pt idx="1233">
                  <c:v>62.75646118614759</c:v>
                </c:pt>
                <c:pt idx="1234">
                  <c:v>62.75167785234899</c:v>
                </c:pt>
                <c:pt idx="1235">
                  <c:v>62.746740040674723</c:v>
                </c:pt>
                <c:pt idx="1236">
                  <c:v>62.71762995948913</c:v>
                </c:pt>
                <c:pt idx="1237">
                  <c:v>62.708933717579242</c:v>
                </c:pt>
                <c:pt idx="1238">
                  <c:v>62.653374233128858</c:v>
                </c:pt>
                <c:pt idx="1239">
                  <c:v>62.625743026977574</c:v>
                </c:pt>
                <c:pt idx="1240">
                  <c:v>62.625605528485693</c:v>
                </c:pt>
                <c:pt idx="1241">
                  <c:v>62.585120026010145</c:v>
                </c:pt>
                <c:pt idx="1242">
                  <c:v>62.572614107883822</c:v>
                </c:pt>
                <c:pt idx="1243">
                  <c:v>62.528794471461481</c:v>
                </c:pt>
                <c:pt idx="1244">
                  <c:v>62.5</c:v>
                </c:pt>
                <c:pt idx="1245">
                  <c:v>62.451160194561822</c:v>
                </c:pt>
                <c:pt idx="1246">
                  <c:v>62.440276057334984</c:v>
                </c:pt>
                <c:pt idx="1247">
                  <c:v>62.439024390243901</c:v>
                </c:pt>
                <c:pt idx="1248">
                  <c:v>62.429386470307179</c:v>
                </c:pt>
                <c:pt idx="1249">
                  <c:v>62.40912708941363</c:v>
                </c:pt>
                <c:pt idx="1250">
                  <c:v>62.362710956335377</c:v>
                </c:pt>
                <c:pt idx="1251">
                  <c:v>62.340036563071294</c:v>
                </c:pt>
                <c:pt idx="1252">
                  <c:v>62.330905306971886</c:v>
                </c:pt>
                <c:pt idx="1253">
                  <c:v>62.31571972834189</c:v>
                </c:pt>
                <c:pt idx="1254">
                  <c:v>62.305544475468679</c:v>
                </c:pt>
                <c:pt idx="1255">
                  <c:v>62.271953296035036</c:v>
                </c:pt>
                <c:pt idx="1256">
                  <c:v>62.245287338777388</c:v>
                </c:pt>
                <c:pt idx="1257">
                  <c:v>62.224352828379693</c:v>
                </c:pt>
                <c:pt idx="1258">
                  <c:v>62.217056957900667</c:v>
                </c:pt>
                <c:pt idx="1259">
                  <c:v>62.214230670434119</c:v>
                </c:pt>
                <c:pt idx="1260">
                  <c:v>62.212656048213518</c:v>
                </c:pt>
                <c:pt idx="1261">
                  <c:v>62.200956937799049</c:v>
                </c:pt>
                <c:pt idx="1262">
                  <c:v>62.175819984744464</c:v>
                </c:pt>
                <c:pt idx="1263">
                  <c:v>62.166859791425253</c:v>
                </c:pt>
                <c:pt idx="1264">
                  <c:v>62.129341993787051</c:v>
                </c:pt>
                <c:pt idx="1265">
                  <c:v>62.09136176661616</c:v>
                </c:pt>
                <c:pt idx="1266">
                  <c:v>62.060148544989659</c:v>
                </c:pt>
                <c:pt idx="1267">
                  <c:v>62.052180685358252</c:v>
                </c:pt>
                <c:pt idx="1268">
                  <c:v>62.052002810962733</c:v>
                </c:pt>
                <c:pt idx="1269">
                  <c:v>62.036729113549882</c:v>
                </c:pt>
                <c:pt idx="1270">
                  <c:v>62.006938198638039</c:v>
                </c:pt>
                <c:pt idx="1271">
                  <c:v>61.983406993874553</c:v>
                </c:pt>
                <c:pt idx="1272">
                  <c:v>61.959087332808821</c:v>
                </c:pt>
                <c:pt idx="1273">
                  <c:v>61.902970316132695</c:v>
                </c:pt>
                <c:pt idx="1274">
                  <c:v>61.8943882886023</c:v>
                </c:pt>
                <c:pt idx="1275">
                  <c:v>61.893203883495147</c:v>
                </c:pt>
                <c:pt idx="1276">
                  <c:v>61.892060412913963</c:v>
                </c:pt>
                <c:pt idx="1277">
                  <c:v>61.888111888111894</c:v>
                </c:pt>
                <c:pt idx="1278">
                  <c:v>61.859387071851643</c:v>
                </c:pt>
                <c:pt idx="1279">
                  <c:v>61.858803860475717</c:v>
                </c:pt>
                <c:pt idx="1280">
                  <c:v>61.830113014947131</c:v>
                </c:pt>
                <c:pt idx="1281">
                  <c:v>61.818181818181813</c:v>
                </c:pt>
                <c:pt idx="1282">
                  <c:v>61.773121275533754</c:v>
                </c:pt>
                <c:pt idx="1283">
                  <c:v>61.677148846960165</c:v>
                </c:pt>
                <c:pt idx="1284">
                  <c:v>61.671270718232051</c:v>
                </c:pt>
                <c:pt idx="1285">
                  <c:v>61.618630058218912</c:v>
                </c:pt>
                <c:pt idx="1286">
                  <c:v>61.607786589762071</c:v>
                </c:pt>
                <c:pt idx="1287">
                  <c:v>61.585030269675286</c:v>
                </c:pt>
                <c:pt idx="1288">
                  <c:v>61.582263295102024</c:v>
                </c:pt>
                <c:pt idx="1289">
                  <c:v>61.581920903954796</c:v>
                </c:pt>
                <c:pt idx="1290">
                  <c:v>61.580365160131691</c:v>
                </c:pt>
                <c:pt idx="1291">
                  <c:v>61.574074074074076</c:v>
                </c:pt>
                <c:pt idx="1292">
                  <c:v>61.552177651879219</c:v>
                </c:pt>
                <c:pt idx="1293">
                  <c:v>61.485888879954956</c:v>
                </c:pt>
                <c:pt idx="1294">
                  <c:v>61.442307692307708</c:v>
                </c:pt>
                <c:pt idx="1295">
                  <c:v>61.441270196231898</c:v>
                </c:pt>
                <c:pt idx="1296">
                  <c:v>61.43068599428338</c:v>
                </c:pt>
                <c:pt idx="1297">
                  <c:v>61.42615319509099</c:v>
                </c:pt>
                <c:pt idx="1298">
                  <c:v>61.403508771929808</c:v>
                </c:pt>
                <c:pt idx="1299">
                  <c:v>61.357481381178076</c:v>
                </c:pt>
                <c:pt idx="1300">
                  <c:v>61.283454987834546</c:v>
                </c:pt>
                <c:pt idx="1301">
                  <c:v>61.270215633423192</c:v>
                </c:pt>
                <c:pt idx="1302">
                  <c:v>61.254830399313022</c:v>
                </c:pt>
                <c:pt idx="1303">
                  <c:v>61.234363103731681</c:v>
                </c:pt>
                <c:pt idx="1304">
                  <c:v>61.189914027720192</c:v>
                </c:pt>
                <c:pt idx="1305">
                  <c:v>61.185557281609761</c:v>
                </c:pt>
                <c:pt idx="1306">
                  <c:v>61.177422617843433</c:v>
                </c:pt>
                <c:pt idx="1307">
                  <c:v>61.175680214981526</c:v>
                </c:pt>
                <c:pt idx="1308">
                  <c:v>61.147076132898178</c:v>
                </c:pt>
                <c:pt idx="1309">
                  <c:v>61.100820537817839</c:v>
                </c:pt>
                <c:pt idx="1310">
                  <c:v>61.099955377063822</c:v>
                </c:pt>
                <c:pt idx="1311">
                  <c:v>61.095218635063361</c:v>
                </c:pt>
                <c:pt idx="1312">
                  <c:v>61.0944241817445</c:v>
                </c:pt>
                <c:pt idx="1313">
                  <c:v>61.05675146771037</c:v>
                </c:pt>
                <c:pt idx="1314">
                  <c:v>61.055974593092486</c:v>
                </c:pt>
                <c:pt idx="1315">
                  <c:v>61.031746031746025</c:v>
                </c:pt>
                <c:pt idx="1316">
                  <c:v>61.024702653247942</c:v>
                </c:pt>
                <c:pt idx="1317">
                  <c:v>61.011597101007197</c:v>
                </c:pt>
                <c:pt idx="1318">
                  <c:v>60.987903225806463</c:v>
                </c:pt>
                <c:pt idx="1319">
                  <c:v>60.906109061090632</c:v>
                </c:pt>
                <c:pt idx="1320">
                  <c:v>60.902365037653652</c:v>
                </c:pt>
                <c:pt idx="1321">
                  <c:v>60.894247735363507</c:v>
                </c:pt>
                <c:pt idx="1322">
                  <c:v>60.887991128010128</c:v>
                </c:pt>
                <c:pt idx="1323">
                  <c:v>60.88564296940001</c:v>
                </c:pt>
                <c:pt idx="1324">
                  <c:v>60.878338431483428</c:v>
                </c:pt>
                <c:pt idx="1325">
                  <c:v>60.826972774806165</c:v>
                </c:pt>
                <c:pt idx="1326">
                  <c:v>60.81189068243566</c:v>
                </c:pt>
                <c:pt idx="1327">
                  <c:v>60.8057296329454</c:v>
                </c:pt>
                <c:pt idx="1328">
                  <c:v>60.804383165753507</c:v>
                </c:pt>
                <c:pt idx="1329">
                  <c:v>60.759493670886059</c:v>
                </c:pt>
                <c:pt idx="1330">
                  <c:v>60.742326909350453</c:v>
                </c:pt>
                <c:pt idx="1331">
                  <c:v>60.736396220267181</c:v>
                </c:pt>
                <c:pt idx="1332">
                  <c:v>60.634665595501104</c:v>
                </c:pt>
                <c:pt idx="1333">
                  <c:v>60.622440622440621</c:v>
                </c:pt>
                <c:pt idx="1334">
                  <c:v>60.620064772024307</c:v>
                </c:pt>
                <c:pt idx="1335">
                  <c:v>60.591715976331358</c:v>
                </c:pt>
                <c:pt idx="1336">
                  <c:v>60.578944531292109</c:v>
                </c:pt>
                <c:pt idx="1337">
                  <c:v>60.57789354163819</c:v>
                </c:pt>
                <c:pt idx="1338">
                  <c:v>60.542407878017798</c:v>
                </c:pt>
                <c:pt idx="1339">
                  <c:v>60.525580095051708</c:v>
                </c:pt>
                <c:pt idx="1340">
                  <c:v>60.489510489510479</c:v>
                </c:pt>
                <c:pt idx="1341">
                  <c:v>60.483191916574924</c:v>
                </c:pt>
                <c:pt idx="1342">
                  <c:v>60.446247464503045</c:v>
                </c:pt>
                <c:pt idx="1343">
                  <c:v>60.445592508879542</c:v>
                </c:pt>
                <c:pt idx="1344">
                  <c:v>60.445474869586832</c:v>
                </c:pt>
                <c:pt idx="1345">
                  <c:v>60.427010923535249</c:v>
                </c:pt>
                <c:pt idx="1346">
                  <c:v>60.390816999340643</c:v>
                </c:pt>
                <c:pt idx="1347">
                  <c:v>60.386473429951707</c:v>
                </c:pt>
                <c:pt idx="1348">
                  <c:v>60.380004921432857</c:v>
                </c:pt>
                <c:pt idx="1349">
                  <c:v>60.297670795955355</c:v>
                </c:pt>
                <c:pt idx="1350">
                  <c:v>60.281735751295344</c:v>
                </c:pt>
                <c:pt idx="1351">
                  <c:v>60.228347845608653</c:v>
                </c:pt>
                <c:pt idx="1352">
                  <c:v>60.177455308361374</c:v>
                </c:pt>
                <c:pt idx="1353">
                  <c:v>60.169162722123076</c:v>
                </c:pt>
                <c:pt idx="1354">
                  <c:v>60.139403180135048</c:v>
                </c:pt>
                <c:pt idx="1355">
                  <c:v>60.121798386465088</c:v>
                </c:pt>
                <c:pt idx="1356">
                  <c:v>60.096153846153868</c:v>
                </c:pt>
                <c:pt idx="1357">
                  <c:v>60.095407901411846</c:v>
                </c:pt>
                <c:pt idx="1358">
                  <c:v>60.07298932877535</c:v>
                </c:pt>
                <c:pt idx="1359">
                  <c:v>60.017929179740037</c:v>
                </c:pt>
                <c:pt idx="1360">
                  <c:v>60.011835194910873</c:v>
                </c:pt>
                <c:pt idx="1361">
                  <c:v>59.978845772459835</c:v>
                </c:pt>
                <c:pt idx="1362">
                  <c:v>59.945872801082544</c:v>
                </c:pt>
                <c:pt idx="1363">
                  <c:v>59.895150720838785</c:v>
                </c:pt>
                <c:pt idx="1364">
                  <c:v>59.887005649717509</c:v>
                </c:pt>
                <c:pt idx="1365">
                  <c:v>59.867753255416034</c:v>
                </c:pt>
                <c:pt idx="1366">
                  <c:v>59.84464514817779</c:v>
                </c:pt>
                <c:pt idx="1367">
                  <c:v>59.836855765665547</c:v>
                </c:pt>
                <c:pt idx="1368">
                  <c:v>59.832962807186192</c:v>
                </c:pt>
                <c:pt idx="1369">
                  <c:v>59.832471076565383</c:v>
                </c:pt>
                <c:pt idx="1370">
                  <c:v>59.748197041926431</c:v>
                </c:pt>
                <c:pt idx="1371">
                  <c:v>59.717266913497156</c:v>
                </c:pt>
                <c:pt idx="1372">
                  <c:v>59.688356658490846</c:v>
                </c:pt>
                <c:pt idx="1373">
                  <c:v>59.667194928684609</c:v>
                </c:pt>
                <c:pt idx="1374">
                  <c:v>59.651097355092872</c:v>
                </c:pt>
                <c:pt idx="1375">
                  <c:v>59.641319942611204</c:v>
                </c:pt>
                <c:pt idx="1376">
                  <c:v>59.623992837958838</c:v>
                </c:pt>
                <c:pt idx="1377">
                  <c:v>59.614225437010248</c:v>
                </c:pt>
                <c:pt idx="1378">
                  <c:v>59.605633802816897</c:v>
                </c:pt>
                <c:pt idx="1379">
                  <c:v>59.603536030002687</c:v>
                </c:pt>
                <c:pt idx="1380">
                  <c:v>59.579439252336442</c:v>
                </c:pt>
                <c:pt idx="1381">
                  <c:v>59.515970091397776</c:v>
                </c:pt>
                <c:pt idx="1382">
                  <c:v>59.489051094890499</c:v>
                </c:pt>
                <c:pt idx="1383">
                  <c:v>59.456560600643542</c:v>
                </c:pt>
                <c:pt idx="1384">
                  <c:v>59.430627054518368</c:v>
                </c:pt>
                <c:pt idx="1385">
                  <c:v>59.378850677719299</c:v>
                </c:pt>
                <c:pt idx="1386">
                  <c:v>59.359311673365909</c:v>
                </c:pt>
                <c:pt idx="1387">
                  <c:v>59.345603271983634</c:v>
                </c:pt>
                <c:pt idx="1388">
                  <c:v>59.345479082321191</c:v>
                </c:pt>
                <c:pt idx="1389">
                  <c:v>59.336099585062243</c:v>
                </c:pt>
                <c:pt idx="1390">
                  <c:v>59.308219178082197</c:v>
                </c:pt>
                <c:pt idx="1391">
                  <c:v>59.262435677530021</c:v>
                </c:pt>
                <c:pt idx="1392">
                  <c:v>59.15445511200943</c:v>
                </c:pt>
                <c:pt idx="1393">
                  <c:v>59.153431785237274</c:v>
                </c:pt>
                <c:pt idx="1394">
                  <c:v>59.151136486049779</c:v>
                </c:pt>
                <c:pt idx="1395">
                  <c:v>59.110578885774146</c:v>
                </c:pt>
                <c:pt idx="1396">
                  <c:v>59.078852182300466</c:v>
                </c:pt>
                <c:pt idx="1397">
                  <c:v>59.07630522088354</c:v>
                </c:pt>
                <c:pt idx="1398">
                  <c:v>59.073842302878603</c:v>
                </c:pt>
                <c:pt idx="1399">
                  <c:v>59.070620117965888</c:v>
                </c:pt>
                <c:pt idx="1400">
                  <c:v>59.057071960297776</c:v>
                </c:pt>
                <c:pt idx="1401">
                  <c:v>59.043547956184881</c:v>
                </c:pt>
                <c:pt idx="1402">
                  <c:v>58.988785844553945</c:v>
                </c:pt>
                <c:pt idx="1403">
                  <c:v>58.984670979775018</c:v>
                </c:pt>
                <c:pt idx="1404">
                  <c:v>58.942240779401544</c:v>
                </c:pt>
                <c:pt idx="1405">
                  <c:v>58.923612126172998</c:v>
                </c:pt>
                <c:pt idx="1406">
                  <c:v>58.90764647467725</c:v>
                </c:pt>
                <c:pt idx="1407">
                  <c:v>58.89679715302492</c:v>
                </c:pt>
                <c:pt idx="1408">
                  <c:v>58.85050811196291</c:v>
                </c:pt>
                <c:pt idx="1409">
                  <c:v>58.836069068428912</c:v>
                </c:pt>
                <c:pt idx="1410">
                  <c:v>58.820224719101134</c:v>
                </c:pt>
                <c:pt idx="1411">
                  <c:v>58.807428554610482</c:v>
                </c:pt>
                <c:pt idx="1412">
                  <c:v>58.786062195578864</c:v>
                </c:pt>
                <c:pt idx="1413">
                  <c:v>58.782608695652186</c:v>
                </c:pt>
                <c:pt idx="1414">
                  <c:v>58.749229821318551</c:v>
                </c:pt>
                <c:pt idx="1415">
                  <c:v>58.74901806755696</c:v>
                </c:pt>
                <c:pt idx="1416">
                  <c:v>58.739844694114424</c:v>
                </c:pt>
                <c:pt idx="1417">
                  <c:v>58.724618541140956</c:v>
                </c:pt>
                <c:pt idx="1418">
                  <c:v>58.714218676677604</c:v>
                </c:pt>
                <c:pt idx="1419">
                  <c:v>58.682608115916253</c:v>
                </c:pt>
                <c:pt idx="1420">
                  <c:v>58.669988086212499</c:v>
                </c:pt>
                <c:pt idx="1421">
                  <c:v>58.650306748466249</c:v>
                </c:pt>
                <c:pt idx="1422">
                  <c:v>58.618003783242472</c:v>
                </c:pt>
                <c:pt idx="1423">
                  <c:v>58.570896911053211</c:v>
                </c:pt>
                <c:pt idx="1424">
                  <c:v>58.550789064236483</c:v>
                </c:pt>
                <c:pt idx="1425">
                  <c:v>58.533145275035253</c:v>
                </c:pt>
                <c:pt idx="1426">
                  <c:v>58.511347293837019</c:v>
                </c:pt>
                <c:pt idx="1427">
                  <c:v>58.495598826353699</c:v>
                </c:pt>
                <c:pt idx="1428">
                  <c:v>58.487138497311435</c:v>
                </c:pt>
                <c:pt idx="1429">
                  <c:v>58.48189258885526</c:v>
                </c:pt>
                <c:pt idx="1430">
                  <c:v>58.479239619809903</c:v>
                </c:pt>
                <c:pt idx="1431">
                  <c:v>58.473053892215574</c:v>
                </c:pt>
                <c:pt idx="1432">
                  <c:v>58.463920909053627</c:v>
                </c:pt>
                <c:pt idx="1433">
                  <c:v>58.455704238293322</c:v>
                </c:pt>
                <c:pt idx="1434">
                  <c:v>58.366040074364804</c:v>
                </c:pt>
                <c:pt idx="1435">
                  <c:v>58.356482650638924</c:v>
                </c:pt>
                <c:pt idx="1436">
                  <c:v>58.342098087335899</c:v>
                </c:pt>
                <c:pt idx="1437">
                  <c:v>58.341463414634148</c:v>
                </c:pt>
                <c:pt idx="1438">
                  <c:v>58.300195670011988</c:v>
                </c:pt>
                <c:pt idx="1439">
                  <c:v>58.282554728052361</c:v>
                </c:pt>
                <c:pt idx="1440">
                  <c:v>58.280432287163052</c:v>
                </c:pt>
                <c:pt idx="1441">
                  <c:v>58.24986821296784</c:v>
                </c:pt>
                <c:pt idx="1442">
                  <c:v>58.249862410566863</c:v>
                </c:pt>
                <c:pt idx="1443">
                  <c:v>58.249448203743128</c:v>
                </c:pt>
                <c:pt idx="1444">
                  <c:v>58.244820696182558</c:v>
                </c:pt>
                <c:pt idx="1445">
                  <c:v>58.229118591969609</c:v>
                </c:pt>
                <c:pt idx="1446">
                  <c:v>58.201189151020316</c:v>
                </c:pt>
                <c:pt idx="1447">
                  <c:v>58.200765203382986</c:v>
                </c:pt>
                <c:pt idx="1448">
                  <c:v>58.188479435203504</c:v>
                </c:pt>
                <c:pt idx="1449">
                  <c:v>58.16608996539793</c:v>
                </c:pt>
                <c:pt idx="1450">
                  <c:v>58.103906199391076</c:v>
                </c:pt>
                <c:pt idx="1451">
                  <c:v>58.102189781021906</c:v>
                </c:pt>
                <c:pt idx="1452">
                  <c:v>58.086745034454822</c:v>
                </c:pt>
                <c:pt idx="1453">
                  <c:v>58.047909224627006</c:v>
                </c:pt>
                <c:pt idx="1454">
                  <c:v>58.003562248403341</c:v>
                </c:pt>
                <c:pt idx="1455">
                  <c:v>57.965227518509266</c:v>
                </c:pt>
                <c:pt idx="1456">
                  <c:v>57.959298442936955</c:v>
                </c:pt>
                <c:pt idx="1457">
                  <c:v>57.949771263187387</c:v>
                </c:pt>
                <c:pt idx="1458">
                  <c:v>57.9376455832288</c:v>
                </c:pt>
                <c:pt idx="1459">
                  <c:v>57.922840742223997</c:v>
                </c:pt>
                <c:pt idx="1460">
                  <c:v>57.87896944278009</c:v>
                </c:pt>
                <c:pt idx="1461">
                  <c:v>57.861051850477708</c:v>
                </c:pt>
                <c:pt idx="1462">
                  <c:v>57.843137254901961</c:v>
                </c:pt>
                <c:pt idx="1463">
                  <c:v>57.838847267342913</c:v>
                </c:pt>
                <c:pt idx="1464">
                  <c:v>57.813351139538554</c:v>
                </c:pt>
                <c:pt idx="1465">
                  <c:v>57.808564231738046</c:v>
                </c:pt>
                <c:pt idx="1466">
                  <c:v>57.787698412698433</c:v>
                </c:pt>
                <c:pt idx="1467">
                  <c:v>57.732281748464175</c:v>
                </c:pt>
                <c:pt idx="1468">
                  <c:v>57.715468573579244</c:v>
                </c:pt>
                <c:pt idx="1469">
                  <c:v>57.713601675894068</c:v>
                </c:pt>
                <c:pt idx="1470">
                  <c:v>57.685127566894835</c:v>
                </c:pt>
                <c:pt idx="1471">
                  <c:v>57.679135209334248</c:v>
                </c:pt>
                <c:pt idx="1472">
                  <c:v>57.634069400630921</c:v>
                </c:pt>
                <c:pt idx="1473">
                  <c:v>57.633993321415318</c:v>
                </c:pt>
                <c:pt idx="1474">
                  <c:v>57.613333333333344</c:v>
                </c:pt>
                <c:pt idx="1475">
                  <c:v>57.582515611061552</c:v>
                </c:pt>
                <c:pt idx="1476">
                  <c:v>57.57190124713668</c:v>
                </c:pt>
                <c:pt idx="1477">
                  <c:v>57.524420657640576</c:v>
                </c:pt>
                <c:pt idx="1478">
                  <c:v>57.503756170852114</c:v>
                </c:pt>
                <c:pt idx="1479">
                  <c:v>57.479177152506054</c:v>
                </c:pt>
                <c:pt idx="1480">
                  <c:v>57.471264367816076</c:v>
                </c:pt>
                <c:pt idx="1481">
                  <c:v>57.470784641068462</c:v>
                </c:pt>
                <c:pt idx="1482">
                  <c:v>57.445411262518462</c:v>
                </c:pt>
                <c:pt idx="1483">
                  <c:v>57.425742574257441</c:v>
                </c:pt>
                <c:pt idx="1484">
                  <c:v>57.362552864282975</c:v>
                </c:pt>
                <c:pt idx="1485">
                  <c:v>57.358613187154731</c:v>
                </c:pt>
                <c:pt idx="1486">
                  <c:v>57.350680070963932</c:v>
                </c:pt>
                <c:pt idx="1487">
                  <c:v>57.307167457274659</c:v>
                </c:pt>
                <c:pt idx="1488">
                  <c:v>57.299738741531257</c:v>
                </c:pt>
                <c:pt idx="1489">
                  <c:v>57.271285034373363</c:v>
                </c:pt>
                <c:pt idx="1490">
                  <c:v>57.264944561695557</c:v>
                </c:pt>
                <c:pt idx="1491">
                  <c:v>57.253882182591866</c:v>
                </c:pt>
                <c:pt idx="1492">
                  <c:v>57.235621521335815</c:v>
                </c:pt>
                <c:pt idx="1493">
                  <c:v>57.218963568853241</c:v>
                </c:pt>
                <c:pt idx="1494">
                  <c:v>57.163323782234954</c:v>
                </c:pt>
                <c:pt idx="1495">
                  <c:v>57.16160375251286</c:v>
                </c:pt>
                <c:pt idx="1496">
                  <c:v>57.132094989655485</c:v>
                </c:pt>
                <c:pt idx="1497">
                  <c:v>57.101905066726033</c:v>
                </c:pt>
                <c:pt idx="1498">
                  <c:v>57.090621000670382</c:v>
                </c:pt>
                <c:pt idx="1499">
                  <c:v>57.088122605363992</c:v>
                </c:pt>
                <c:pt idx="1500">
                  <c:v>57.0646476412347</c:v>
                </c:pt>
                <c:pt idx="1501">
                  <c:v>57.017543859649123</c:v>
                </c:pt>
                <c:pt idx="1502">
                  <c:v>56.961616959641844</c:v>
                </c:pt>
                <c:pt idx="1503">
                  <c:v>56.959549331038261</c:v>
                </c:pt>
                <c:pt idx="1504">
                  <c:v>56.922703849651413</c:v>
                </c:pt>
                <c:pt idx="1505">
                  <c:v>56.908904810644827</c:v>
                </c:pt>
                <c:pt idx="1506">
                  <c:v>56.899182049687255</c:v>
                </c:pt>
                <c:pt idx="1507">
                  <c:v>56.879481051553427</c:v>
                </c:pt>
                <c:pt idx="1508">
                  <c:v>56.87918620227731</c:v>
                </c:pt>
                <c:pt idx="1509">
                  <c:v>56.85526315789474</c:v>
                </c:pt>
                <c:pt idx="1510">
                  <c:v>56.84017859618956</c:v>
                </c:pt>
                <c:pt idx="1511">
                  <c:v>56.818181818181813</c:v>
                </c:pt>
                <c:pt idx="1512">
                  <c:v>56.815010079082015</c:v>
                </c:pt>
                <c:pt idx="1513">
                  <c:v>56.806888608566879</c:v>
                </c:pt>
                <c:pt idx="1514">
                  <c:v>56.798837450695459</c:v>
                </c:pt>
                <c:pt idx="1515">
                  <c:v>56.777691711851276</c:v>
                </c:pt>
                <c:pt idx="1516">
                  <c:v>56.765181251443067</c:v>
                </c:pt>
                <c:pt idx="1517">
                  <c:v>56.752411575562689</c:v>
                </c:pt>
                <c:pt idx="1518">
                  <c:v>56.70970266040689</c:v>
                </c:pt>
                <c:pt idx="1519">
                  <c:v>56.690198653751452</c:v>
                </c:pt>
                <c:pt idx="1520">
                  <c:v>56.68421052631578</c:v>
                </c:pt>
                <c:pt idx="1521">
                  <c:v>56.683219532381543</c:v>
                </c:pt>
                <c:pt idx="1522">
                  <c:v>56.679245283018872</c:v>
                </c:pt>
                <c:pt idx="1523">
                  <c:v>56.664726883817508</c:v>
                </c:pt>
                <c:pt idx="1524">
                  <c:v>56.662544353393969</c:v>
                </c:pt>
                <c:pt idx="1525">
                  <c:v>56.654648063959883</c:v>
                </c:pt>
                <c:pt idx="1526">
                  <c:v>56.630654105384934</c:v>
                </c:pt>
                <c:pt idx="1527">
                  <c:v>56.5296753139001</c:v>
                </c:pt>
                <c:pt idx="1528">
                  <c:v>56.528830471073576</c:v>
                </c:pt>
                <c:pt idx="1529">
                  <c:v>56.500857632933105</c:v>
                </c:pt>
                <c:pt idx="1530">
                  <c:v>56.499379322574924</c:v>
                </c:pt>
                <c:pt idx="1531">
                  <c:v>56.462114970632769</c:v>
                </c:pt>
                <c:pt idx="1532">
                  <c:v>56.459390862944161</c:v>
                </c:pt>
                <c:pt idx="1533">
                  <c:v>56.445343438897481</c:v>
                </c:pt>
                <c:pt idx="1534">
                  <c:v>56.444072290838051</c:v>
                </c:pt>
                <c:pt idx="1535">
                  <c:v>56.442739932727676</c:v>
                </c:pt>
                <c:pt idx="1536">
                  <c:v>56.426879441466156</c:v>
                </c:pt>
                <c:pt idx="1537">
                  <c:v>56.422005762107261</c:v>
                </c:pt>
                <c:pt idx="1538">
                  <c:v>56.419957436746273</c:v>
                </c:pt>
                <c:pt idx="1539">
                  <c:v>56.36804015835034</c:v>
                </c:pt>
                <c:pt idx="1540">
                  <c:v>56.340443454977589</c:v>
                </c:pt>
                <c:pt idx="1541">
                  <c:v>56.323033978246229</c:v>
                </c:pt>
                <c:pt idx="1542">
                  <c:v>56.308481093783371</c:v>
                </c:pt>
                <c:pt idx="1543">
                  <c:v>56.303770242914965</c:v>
                </c:pt>
                <c:pt idx="1544">
                  <c:v>56.295280986880755</c:v>
                </c:pt>
                <c:pt idx="1545">
                  <c:v>56.286721504112791</c:v>
                </c:pt>
                <c:pt idx="1546">
                  <c:v>56.267866714311225</c:v>
                </c:pt>
                <c:pt idx="1547">
                  <c:v>56.26174076393238</c:v>
                </c:pt>
                <c:pt idx="1548">
                  <c:v>56.246342890579285</c:v>
                </c:pt>
                <c:pt idx="1549">
                  <c:v>56.217169894542678</c:v>
                </c:pt>
                <c:pt idx="1550">
                  <c:v>56.194251734390491</c:v>
                </c:pt>
                <c:pt idx="1551">
                  <c:v>56.172865418520701</c:v>
                </c:pt>
                <c:pt idx="1552">
                  <c:v>56.169205170869077</c:v>
                </c:pt>
                <c:pt idx="1553">
                  <c:v>56.07803901950976</c:v>
                </c:pt>
                <c:pt idx="1554">
                  <c:v>56.067475663421789</c:v>
                </c:pt>
                <c:pt idx="1555">
                  <c:v>56.060606060606062</c:v>
                </c:pt>
                <c:pt idx="1556">
                  <c:v>56.057299313519309</c:v>
                </c:pt>
                <c:pt idx="1557">
                  <c:v>56.027667984189719</c:v>
                </c:pt>
                <c:pt idx="1558">
                  <c:v>56.019024429597152</c:v>
                </c:pt>
                <c:pt idx="1559">
                  <c:v>56</c:v>
                </c:pt>
                <c:pt idx="1560">
                  <c:v>55.983093829247679</c:v>
                </c:pt>
                <c:pt idx="1561">
                  <c:v>55.946591051847605</c:v>
                </c:pt>
                <c:pt idx="1562">
                  <c:v>55.918526517878576</c:v>
                </c:pt>
                <c:pt idx="1563">
                  <c:v>55.884267631103086</c:v>
                </c:pt>
                <c:pt idx="1564">
                  <c:v>55.875870069605583</c:v>
                </c:pt>
                <c:pt idx="1565">
                  <c:v>55.852384621971055</c:v>
                </c:pt>
                <c:pt idx="1566">
                  <c:v>55.835001550737303</c:v>
                </c:pt>
                <c:pt idx="1567">
                  <c:v>55.830694596861548</c:v>
                </c:pt>
                <c:pt idx="1568">
                  <c:v>55.823729796332543</c:v>
                </c:pt>
                <c:pt idx="1569">
                  <c:v>55.810367237239234</c:v>
                </c:pt>
                <c:pt idx="1570">
                  <c:v>55.801724567612041</c:v>
                </c:pt>
                <c:pt idx="1571">
                  <c:v>55.787143868794544</c:v>
                </c:pt>
                <c:pt idx="1572">
                  <c:v>55.766959716572615</c:v>
                </c:pt>
                <c:pt idx="1573">
                  <c:v>55.753905004781643</c:v>
                </c:pt>
                <c:pt idx="1574">
                  <c:v>55.718144979738867</c:v>
                </c:pt>
                <c:pt idx="1575">
                  <c:v>55.717619603267224</c:v>
                </c:pt>
                <c:pt idx="1576">
                  <c:v>55.714562701348285</c:v>
                </c:pt>
                <c:pt idx="1577">
                  <c:v>55.71188744104245</c:v>
                </c:pt>
                <c:pt idx="1578">
                  <c:v>55.710750418516625</c:v>
                </c:pt>
                <c:pt idx="1579">
                  <c:v>55.709324392238045</c:v>
                </c:pt>
                <c:pt idx="1580">
                  <c:v>55.70200573065901</c:v>
                </c:pt>
                <c:pt idx="1581">
                  <c:v>55.680793507664561</c:v>
                </c:pt>
                <c:pt idx="1582">
                  <c:v>55.657080451401526</c:v>
                </c:pt>
                <c:pt idx="1583">
                  <c:v>55.650420965255535</c:v>
                </c:pt>
                <c:pt idx="1584">
                  <c:v>55.648392949247409</c:v>
                </c:pt>
                <c:pt idx="1585">
                  <c:v>55.64220495549219</c:v>
                </c:pt>
                <c:pt idx="1586">
                  <c:v>55.622455016879542</c:v>
                </c:pt>
                <c:pt idx="1587">
                  <c:v>55.619596541786734</c:v>
                </c:pt>
                <c:pt idx="1588">
                  <c:v>55.580339973848169</c:v>
                </c:pt>
                <c:pt idx="1589">
                  <c:v>55.566127497621324</c:v>
                </c:pt>
                <c:pt idx="1590">
                  <c:v>55.552024506637224</c:v>
                </c:pt>
                <c:pt idx="1591">
                  <c:v>55.544715447154459</c:v>
                </c:pt>
                <c:pt idx="1592">
                  <c:v>55.542999492735078</c:v>
                </c:pt>
                <c:pt idx="1593">
                  <c:v>55.530809205642186</c:v>
                </c:pt>
                <c:pt idx="1594">
                  <c:v>55.523036672431374</c:v>
                </c:pt>
                <c:pt idx="1595">
                  <c:v>55.508001488649057</c:v>
                </c:pt>
                <c:pt idx="1596">
                  <c:v>55.502392344497622</c:v>
                </c:pt>
                <c:pt idx="1597">
                  <c:v>55.425424744905825</c:v>
                </c:pt>
                <c:pt idx="1598">
                  <c:v>55.42109186666795</c:v>
                </c:pt>
                <c:pt idx="1599">
                  <c:v>55.415162454873666</c:v>
                </c:pt>
                <c:pt idx="1600">
                  <c:v>55.399468360038384</c:v>
                </c:pt>
                <c:pt idx="1601">
                  <c:v>55.399468146606551</c:v>
                </c:pt>
                <c:pt idx="1602">
                  <c:v>55.376838235294116</c:v>
                </c:pt>
                <c:pt idx="1603">
                  <c:v>55.359394703657017</c:v>
                </c:pt>
                <c:pt idx="1604">
                  <c:v>55.352933327402923</c:v>
                </c:pt>
                <c:pt idx="1605">
                  <c:v>55.319148936170194</c:v>
                </c:pt>
                <c:pt idx="1606">
                  <c:v>55.304634853638817</c:v>
                </c:pt>
                <c:pt idx="1607">
                  <c:v>55.296992262493461</c:v>
                </c:pt>
                <c:pt idx="1608">
                  <c:v>55.289279636982428</c:v>
                </c:pt>
                <c:pt idx="1609">
                  <c:v>55.270807129490436</c:v>
                </c:pt>
                <c:pt idx="1610">
                  <c:v>55.241408948908258</c:v>
                </c:pt>
                <c:pt idx="1611">
                  <c:v>55.239579275418777</c:v>
                </c:pt>
                <c:pt idx="1612">
                  <c:v>55.238638524434322</c:v>
                </c:pt>
                <c:pt idx="1613">
                  <c:v>55.231788079470192</c:v>
                </c:pt>
                <c:pt idx="1614">
                  <c:v>55.219461964216777</c:v>
                </c:pt>
                <c:pt idx="1615">
                  <c:v>55.194805194805184</c:v>
                </c:pt>
                <c:pt idx="1616">
                  <c:v>55.185537583254046</c:v>
                </c:pt>
                <c:pt idx="1617">
                  <c:v>55.157137494792352</c:v>
                </c:pt>
                <c:pt idx="1618">
                  <c:v>55.149271002082855</c:v>
                </c:pt>
                <c:pt idx="1619">
                  <c:v>55.118567170478229</c:v>
                </c:pt>
                <c:pt idx="1620">
                  <c:v>55.073097284957981</c:v>
                </c:pt>
                <c:pt idx="1621">
                  <c:v>55.066684999312542</c:v>
                </c:pt>
                <c:pt idx="1622">
                  <c:v>55.050129966580016</c:v>
                </c:pt>
                <c:pt idx="1623">
                  <c:v>55.044453034402778</c:v>
                </c:pt>
                <c:pt idx="1624">
                  <c:v>55.02004531985358</c:v>
                </c:pt>
                <c:pt idx="1625">
                  <c:v>54.950869236583515</c:v>
                </c:pt>
                <c:pt idx="1626">
                  <c:v>54.946499107696212</c:v>
                </c:pt>
                <c:pt idx="1627">
                  <c:v>54.890337877889749</c:v>
                </c:pt>
                <c:pt idx="1628">
                  <c:v>54.888416578108377</c:v>
                </c:pt>
                <c:pt idx="1629">
                  <c:v>54.883458972359421</c:v>
                </c:pt>
                <c:pt idx="1630">
                  <c:v>54.855298981546838</c:v>
                </c:pt>
                <c:pt idx="1631">
                  <c:v>54.841700313653462</c:v>
                </c:pt>
                <c:pt idx="1632">
                  <c:v>54.838709677419359</c:v>
                </c:pt>
                <c:pt idx="1633">
                  <c:v>54.761904761904759</c:v>
                </c:pt>
                <c:pt idx="1634">
                  <c:v>54.75</c:v>
                </c:pt>
                <c:pt idx="1635">
                  <c:v>54.743477220138828</c:v>
                </c:pt>
                <c:pt idx="1636">
                  <c:v>54.733965600385801</c:v>
                </c:pt>
                <c:pt idx="1637">
                  <c:v>54.725673600446726</c:v>
                </c:pt>
                <c:pt idx="1638">
                  <c:v>54.720196784678905</c:v>
                </c:pt>
                <c:pt idx="1639">
                  <c:v>54.716721829655171</c:v>
                </c:pt>
                <c:pt idx="1640">
                  <c:v>54.699341955979122</c:v>
                </c:pt>
                <c:pt idx="1641">
                  <c:v>54.687585715069389</c:v>
                </c:pt>
                <c:pt idx="1642">
                  <c:v>54.675912192227827</c:v>
                </c:pt>
                <c:pt idx="1643">
                  <c:v>54.671417260490898</c:v>
                </c:pt>
                <c:pt idx="1644">
                  <c:v>54.670970280781518</c:v>
                </c:pt>
                <c:pt idx="1645">
                  <c:v>54.666076957098625</c:v>
                </c:pt>
                <c:pt idx="1646">
                  <c:v>54.657720400883306</c:v>
                </c:pt>
                <c:pt idx="1647">
                  <c:v>54.657065281548824</c:v>
                </c:pt>
                <c:pt idx="1648">
                  <c:v>54.65142269608171</c:v>
                </c:pt>
                <c:pt idx="1649">
                  <c:v>54.644458070583312</c:v>
                </c:pt>
                <c:pt idx="1650">
                  <c:v>54.637681159420282</c:v>
                </c:pt>
                <c:pt idx="1651">
                  <c:v>54.621246227469015</c:v>
                </c:pt>
                <c:pt idx="1652">
                  <c:v>54.594757457065384</c:v>
                </c:pt>
                <c:pt idx="1653">
                  <c:v>54.59184890181956</c:v>
                </c:pt>
                <c:pt idx="1654">
                  <c:v>54.575680810639625</c:v>
                </c:pt>
                <c:pt idx="1655">
                  <c:v>54.536616979909269</c:v>
                </c:pt>
                <c:pt idx="1656">
                  <c:v>54.512016814401903</c:v>
                </c:pt>
                <c:pt idx="1657">
                  <c:v>54.503306159807693</c:v>
                </c:pt>
                <c:pt idx="1658">
                  <c:v>54.499447592572778</c:v>
                </c:pt>
                <c:pt idx="1659">
                  <c:v>54.494824442536782</c:v>
                </c:pt>
                <c:pt idx="1660">
                  <c:v>54.477098486337724</c:v>
                </c:pt>
                <c:pt idx="1661">
                  <c:v>54.464667371594402</c:v>
                </c:pt>
                <c:pt idx="1662">
                  <c:v>54.450583179864964</c:v>
                </c:pt>
                <c:pt idx="1663">
                  <c:v>54.449760765550224</c:v>
                </c:pt>
                <c:pt idx="1664">
                  <c:v>54.436588317727228</c:v>
                </c:pt>
                <c:pt idx="1665">
                  <c:v>54.430555555555571</c:v>
                </c:pt>
                <c:pt idx="1666">
                  <c:v>54.429945895659415</c:v>
                </c:pt>
                <c:pt idx="1667">
                  <c:v>54.403769481696287</c:v>
                </c:pt>
                <c:pt idx="1668">
                  <c:v>54.388780198280983</c:v>
                </c:pt>
                <c:pt idx="1669">
                  <c:v>54.375947448206176</c:v>
                </c:pt>
                <c:pt idx="1670">
                  <c:v>54.371675531914889</c:v>
                </c:pt>
                <c:pt idx="1671">
                  <c:v>54.366303595038715</c:v>
                </c:pt>
                <c:pt idx="1672">
                  <c:v>54.358780549256721</c:v>
                </c:pt>
                <c:pt idx="1673">
                  <c:v>54.356306892067636</c:v>
                </c:pt>
                <c:pt idx="1674">
                  <c:v>54.353772509687701</c:v>
                </c:pt>
                <c:pt idx="1675">
                  <c:v>54.351767905711711</c:v>
                </c:pt>
                <c:pt idx="1676">
                  <c:v>54.3304023033227</c:v>
                </c:pt>
                <c:pt idx="1677">
                  <c:v>54.317820951071042</c:v>
                </c:pt>
                <c:pt idx="1678">
                  <c:v>54.313703662473557</c:v>
                </c:pt>
                <c:pt idx="1679">
                  <c:v>54.285714285714306</c:v>
                </c:pt>
                <c:pt idx="1680">
                  <c:v>54.275652287071381</c:v>
                </c:pt>
                <c:pt idx="1681">
                  <c:v>54.269737744089952</c:v>
                </c:pt>
                <c:pt idx="1682">
                  <c:v>54.245947850599009</c:v>
                </c:pt>
                <c:pt idx="1683">
                  <c:v>54.245668404000554</c:v>
                </c:pt>
                <c:pt idx="1684">
                  <c:v>54.194288171426535</c:v>
                </c:pt>
                <c:pt idx="1685">
                  <c:v>54.18502202643171</c:v>
                </c:pt>
                <c:pt idx="1686">
                  <c:v>54.1675720982212</c:v>
                </c:pt>
                <c:pt idx="1687">
                  <c:v>54.159911057580956</c:v>
                </c:pt>
                <c:pt idx="1688">
                  <c:v>54.158221146573879</c:v>
                </c:pt>
                <c:pt idx="1689">
                  <c:v>54.157303370786536</c:v>
                </c:pt>
                <c:pt idx="1690">
                  <c:v>54.135252036402704</c:v>
                </c:pt>
                <c:pt idx="1691">
                  <c:v>54.130938488338643</c:v>
                </c:pt>
                <c:pt idx="1692">
                  <c:v>54.125113327289228</c:v>
                </c:pt>
                <c:pt idx="1693">
                  <c:v>54.076774289540253</c:v>
                </c:pt>
                <c:pt idx="1694">
                  <c:v>54.066985645933016</c:v>
                </c:pt>
                <c:pt idx="1695">
                  <c:v>54.041862143630453</c:v>
                </c:pt>
                <c:pt idx="1696">
                  <c:v>54.01593625498009</c:v>
                </c:pt>
                <c:pt idx="1697">
                  <c:v>53.994530244530239</c:v>
                </c:pt>
                <c:pt idx="1698">
                  <c:v>53.966511117211098</c:v>
                </c:pt>
                <c:pt idx="1699">
                  <c:v>53.962036758059668</c:v>
                </c:pt>
                <c:pt idx="1700">
                  <c:v>53.951608344168704</c:v>
                </c:pt>
                <c:pt idx="1701">
                  <c:v>53.932351110188847</c:v>
                </c:pt>
                <c:pt idx="1702">
                  <c:v>53.921153508657028</c:v>
                </c:pt>
                <c:pt idx="1703">
                  <c:v>53.907473309608548</c:v>
                </c:pt>
                <c:pt idx="1704">
                  <c:v>53.905672185242082</c:v>
                </c:pt>
                <c:pt idx="1705">
                  <c:v>53.89705882352942</c:v>
                </c:pt>
                <c:pt idx="1706">
                  <c:v>53.894594480368539</c:v>
                </c:pt>
                <c:pt idx="1707">
                  <c:v>53.888888888888886</c:v>
                </c:pt>
                <c:pt idx="1708">
                  <c:v>53.887214588547806</c:v>
                </c:pt>
                <c:pt idx="1709">
                  <c:v>53.880031649598919</c:v>
                </c:pt>
                <c:pt idx="1710">
                  <c:v>53.847950484643235</c:v>
                </c:pt>
                <c:pt idx="1711">
                  <c:v>53.84199134199136</c:v>
                </c:pt>
                <c:pt idx="1712">
                  <c:v>53.821656050955426</c:v>
                </c:pt>
                <c:pt idx="1713">
                  <c:v>53.819810326659621</c:v>
                </c:pt>
                <c:pt idx="1714">
                  <c:v>53.810572687224663</c:v>
                </c:pt>
                <c:pt idx="1715">
                  <c:v>53.802855573860512</c:v>
                </c:pt>
                <c:pt idx="1716">
                  <c:v>53.796542231662954</c:v>
                </c:pt>
                <c:pt idx="1717">
                  <c:v>53.778049152801088</c:v>
                </c:pt>
                <c:pt idx="1718">
                  <c:v>53.761938038667608</c:v>
                </c:pt>
                <c:pt idx="1719">
                  <c:v>53.759894459102895</c:v>
                </c:pt>
                <c:pt idx="1720">
                  <c:v>53.72718836993505</c:v>
                </c:pt>
                <c:pt idx="1721">
                  <c:v>53.722031809604516</c:v>
                </c:pt>
                <c:pt idx="1722">
                  <c:v>53.719874257771551</c:v>
                </c:pt>
                <c:pt idx="1723">
                  <c:v>53.692152917505013</c:v>
                </c:pt>
                <c:pt idx="1724">
                  <c:v>53.675674314352619</c:v>
                </c:pt>
                <c:pt idx="1725">
                  <c:v>53.67312552653749</c:v>
                </c:pt>
                <c:pt idx="1726">
                  <c:v>53.67150746573941</c:v>
                </c:pt>
                <c:pt idx="1727">
                  <c:v>53.670707963153859</c:v>
                </c:pt>
                <c:pt idx="1728">
                  <c:v>53.633822501747034</c:v>
                </c:pt>
                <c:pt idx="1729">
                  <c:v>53.593065523347917</c:v>
                </c:pt>
                <c:pt idx="1730">
                  <c:v>53.592820459521306</c:v>
                </c:pt>
                <c:pt idx="1731">
                  <c:v>53.563625885208808</c:v>
                </c:pt>
                <c:pt idx="1732">
                  <c:v>53.555555555555543</c:v>
                </c:pt>
                <c:pt idx="1733">
                  <c:v>53.52131648070403</c:v>
                </c:pt>
                <c:pt idx="1734">
                  <c:v>53.519855595667877</c:v>
                </c:pt>
                <c:pt idx="1735">
                  <c:v>53.488712451062895</c:v>
                </c:pt>
                <c:pt idx="1736">
                  <c:v>53.485123093188349</c:v>
                </c:pt>
                <c:pt idx="1737">
                  <c:v>53.465346534653463</c:v>
                </c:pt>
                <c:pt idx="1738">
                  <c:v>53.442157558552168</c:v>
                </c:pt>
                <c:pt idx="1739">
                  <c:v>53.438747719400283</c:v>
                </c:pt>
                <c:pt idx="1740">
                  <c:v>53.430487319081124</c:v>
                </c:pt>
                <c:pt idx="1741">
                  <c:v>53.402115711114021</c:v>
                </c:pt>
                <c:pt idx="1742">
                  <c:v>53.383733691013305</c:v>
                </c:pt>
                <c:pt idx="1743">
                  <c:v>53.348908929489255</c:v>
                </c:pt>
                <c:pt idx="1744">
                  <c:v>53.34716015939145</c:v>
                </c:pt>
                <c:pt idx="1745">
                  <c:v>53.346811649636635</c:v>
                </c:pt>
                <c:pt idx="1746">
                  <c:v>53.342802069595194</c:v>
                </c:pt>
                <c:pt idx="1747">
                  <c:v>53.315558188910302</c:v>
                </c:pt>
                <c:pt idx="1748">
                  <c:v>53.302961275626416</c:v>
                </c:pt>
                <c:pt idx="1749">
                  <c:v>53.290052816901408</c:v>
                </c:pt>
                <c:pt idx="1750">
                  <c:v>53.273294076896434</c:v>
                </c:pt>
                <c:pt idx="1751">
                  <c:v>53.270469181232755</c:v>
                </c:pt>
                <c:pt idx="1752">
                  <c:v>53.262879980271123</c:v>
                </c:pt>
                <c:pt idx="1753">
                  <c:v>53.255131964809379</c:v>
                </c:pt>
                <c:pt idx="1754">
                  <c:v>53.226706341826286</c:v>
                </c:pt>
                <c:pt idx="1755">
                  <c:v>53.224987303199612</c:v>
                </c:pt>
                <c:pt idx="1756">
                  <c:v>53.223363070190203</c:v>
                </c:pt>
                <c:pt idx="1757">
                  <c:v>53.210489014883052</c:v>
                </c:pt>
                <c:pt idx="1758">
                  <c:v>53.210462421366287</c:v>
                </c:pt>
                <c:pt idx="1759">
                  <c:v>53.208661417322844</c:v>
                </c:pt>
                <c:pt idx="1760">
                  <c:v>53.150556374849174</c:v>
                </c:pt>
                <c:pt idx="1761">
                  <c:v>53.146785249626191</c:v>
                </c:pt>
                <c:pt idx="1762">
                  <c:v>53.142209264658248</c:v>
                </c:pt>
                <c:pt idx="1763">
                  <c:v>53.140096618357489</c:v>
                </c:pt>
                <c:pt idx="1764">
                  <c:v>53.136751291556294</c:v>
                </c:pt>
                <c:pt idx="1765">
                  <c:v>53.077651515151501</c:v>
                </c:pt>
                <c:pt idx="1766">
                  <c:v>53.072021845488678</c:v>
                </c:pt>
                <c:pt idx="1767">
                  <c:v>53.055681303757353</c:v>
                </c:pt>
                <c:pt idx="1768">
                  <c:v>53.048614619360336</c:v>
                </c:pt>
                <c:pt idx="1769">
                  <c:v>53.032825088221585</c:v>
                </c:pt>
                <c:pt idx="1770">
                  <c:v>53.02593659942363</c:v>
                </c:pt>
                <c:pt idx="1771">
                  <c:v>53.01404711868156</c:v>
                </c:pt>
                <c:pt idx="1772">
                  <c:v>53.009761388286336</c:v>
                </c:pt>
                <c:pt idx="1773">
                  <c:v>52.989911514400035</c:v>
                </c:pt>
                <c:pt idx="1774">
                  <c:v>52.987500000000011</c:v>
                </c:pt>
                <c:pt idx="1775">
                  <c:v>52.939375382731157</c:v>
                </c:pt>
                <c:pt idx="1776">
                  <c:v>52.937702981989958</c:v>
                </c:pt>
                <c:pt idx="1777">
                  <c:v>52.913273776583139</c:v>
                </c:pt>
                <c:pt idx="1778">
                  <c:v>52.913043478260875</c:v>
                </c:pt>
                <c:pt idx="1779">
                  <c:v>52.90898375010525</c:v>
                </c:pt>
                <c:pt idx="1780">
                  <c:v>52.862311339819996</c:v>
                </c:pt>
                <c:pt idx="1781">
                  <c:v>52.847071583514094</c:v>
                </c:pt>
                <c:pt idx="1782">
                  <c:v>52.815822083088761</c:v>
                </c:pt>
                <c:pt idx="1783">
                  <c:v>52.802024035420629</c:v>
                </c:pt>
                <c:pt idx="1784">
                  <c:v>52.78</c:v>
                </c:pt>
                <c:pt idx="1785">
                  <c:v>52.757728448862849</c:v>
                </c:pt>
                <c:pt idx="1786">
                  <c:v>52.719298245614027</c:v>
                </c:pt>
                <c:pt idx="1787">
                  <c:v>52.708148120637588</c:v>
                </c:pt>
                <c:pt idx="1788">
                  <c:v>52.706084780228366</c:v>
                </c:pt>
                <c:pt idx="1789">
                  <c:v>52.694305323687615</c:v>
                </c:pt>
                <c:pt idx="1790">
                  <c:v>52.688172043010752</c:v>
                </c:pt>
                <c:pt idx="1791">
                  <c:v>52.673081436282558</c:v>
                </c:pt>
                <c:pt idx="1792">
                  <c:v>52.665546016689689</c:v>
                </c:pt>
                <c:pt idx="1793">
                  <c:v>52.658344891354602</c:v>
                </c:pt>
                <c:pt idx="1794">
                  <c:v>52.641878669275911</c:v>
                </c:pt>
                <c:pt idx="1795">
                  <c:v>52.628516003879724</c:v>
                </c:pt>
                <c:pt idx="1796">
                  <c:v>52.627890679747708</c:v>
                </c:pt>
                <c:pt idx="1797">
                  <c:v>52.626262626262616</c:v>
                </c:pt>
                <c:pt idx="1798">
                  <c:v>52.612519399896541</c:v>
                </c:pt>
                <c:pt idx="1799">
                  <c:v>52.605042016806721</c:v>
                </c:pt>
                <c:pt idx="1800">
                  <c:v>52.590199665278476</c:v>
                </c:pt>
                <c:pt idx="1801">
                  <c:v>52.518329614281157</c:v>
                </c:pt>
                <c:pt idx="1802">
                  <c:v>52.493724762632326</c:v>
                </c:pt>
                <c:pt idx="1803">
                  <c:v>52.484594204798753</c:v>
                </c:pt>
                <c:pt idx="1804">
                  <c:v>52.460230319434174</c:v>
                </c:pt>
                <c:pt idx="1805">
                  <c:v>52.451049751614931</c:v>
                </c:pt>
                <c:pt idx="1806">
                  <c:v>52.377272134175115</c:v>
                </c:pt>
                <c:pt idx="1807">
                  <c:v>52.320055904961549</c:v>
                </c:pt>
                <c:pt idx="1808">
                  <c:v>52.314734592502759</c:v>
                </c:pt>
                <c:pt idx="1809">
                  <c:v>52.302360125433239</c:v>
                </c:pt>
                <c:pt idx="1810">
                  <c:v>52.291610828196212</c:v>
                </c:pt>
                <c:pt idx="1811">
                  <c:v>52.269599158649584</c:v>
                </c:pt>
                <c:pt idx="1812">
                  <c:v>52.256384564847622</c:v>
                </c:pt>
                <c:pt idx="1813">
                  <c:v>52.214725726019338</c:v>
                </c:pt>
                <c:pt idx="1814">
                  <c:v>52.212389380530965</c:v>
                </c:pt>
                <c:pt idx="1815">
                  <c:v>52.180628079723476</c:v>
                </c:pt>
                <c:pt idx="1816">
                  <c:v>52.169417379200638</c:v>
                </c:pt>
                <c:pt idx="1817">
                  <c:v>52.167844843211896</c:v>
                </c:pt>
                <c:pt idx="1818">
                  <c:v>52.162849872773535</c:v>
                </c:pt>
                <c:pt idx="1819">
                  <c:v>52.100790040699081</c:v>
                </c:pt>
                <c:pt idx="1820">
                  <c:v>52.039999999999992</c:v>
                </c:pt>
                <c:pt idx="1821">
                  <c:v>52.014691584746686</c:v>
                </c:pt>
                <c:pt idx="1822">
                  <c:v>52.00760777683854</c:v>
                </c:pt>
                <c:pt idx="1823">
                  <c:v>52.00635345259991</c:v>
                </c:pt>
                <c:pt idx="1824">
                  <c:v>51.989730423620017</c:v>
                </c:pt>
                <c:pt idx="1825">
                  <c:v>51.965065502183393</c:v>
                </c:pt>
                <c:pt idx="1826">
                  <c:v>51.960784313725469</c:v>
                </c:pt>
                <c:pt idx="1827">
                  <c:v>51.944336064507752</c:v>
                </c:pt>
                <c:pt idx="1828">
                  <c:v>51.937345424567184</c:v>
                </c:pt>
                <c:pt idx="1829">
                  <c:v>51.86050612820739</c:v>
                </c:pt>
                <c:pt idx="1830">
                  <c:v>51.843021513062325</c:v>
                </c:pt>
                <c:pt idx="1831">
                  <c:v>51.805374689238789</c:v>
                </c:pt>
                <c:pt idx="1832">
                  <c:v>51.745321543979259</c:v>
                </c:pt>
                <c:pt idx="1833">
                  <c:v>51.713709677419359</c:v>
                </c:pt>
                <c:pt idx="1834">
                  <c:v>51.712193190815526</c:v>
                </c:pt>
                <c:pt idx="1835">
                  <c:v>51.695835029168364</c:v>
                </c:pt>
                <c:pt idx="1836">
                  <c:v>51.694708607656651</c:v>
                </c:pt>
                <c:pt idx="1837">
                  <c:v>51.659751037344392</c:v>
                </c:pt>
                <c:pt idx="1838">
                  <c:v>51.652028439983269</c:v>
                </c:pt>
                <c:pt idx="1839">
                  <c:v>51.648733078792077</c:v>
                </c:pt>
                <c:pt idx="1840">
                  <c:v>51.646786540858102</c:v>
                </c:pt>
                <c:pt idx="1841">
                  <c:v>51.600673967986523</c:v>
                </c:pt>
                <c:pt idx="1842">
                  <c:v>51.596091205211735</c:v>
                </c:pt>
                <c:pt idx="1843">
                  <c:v>51.592030537193921</c:v>
                </c:pt>
                <c:pt idx="1844">
                  <c:v>51.585103108648809</c:v>
                </c:pt>
                <c:pt idx="1845">
                  <c:v>51.553735197221982</c:v>
                </c:pt>
                <c:pt idx="1846">
                  <c:v>51.515151515151501</c:v>
                </c:pt>
                <c:pt idx="1847">
                  <c:v>51.511716436849667</c:v>
                </c:pt>
                <c:pt idx="1848">
                  <c:v>51.505817932922668</c:v>
                </c:pt>
                <c:pt idx="1849">
                  <c:v>51.493241265223986</c:v>
                </c:pt>
                <c:pt idx="1850">
                  <c:v>51.483560545308734</c:v>
                </c:pt>
                <c:pt idx="1851">
                  <c:v>51.480929043255912</c:v>
                </c:pt>
                <c:pt idx="1852">
                  <c:v>51.478161358001131</c:v>
                </c:pt>
                <c:pt idx="1853">
                  <c:v>51.460280373831779</c:v>
                </c:pt>
                <c:pt idx="1854">
                  <c:v>51.456782130139203</c:v>
                </c:pt>
                <c:pt idx="1855">
                  <c:v>51.401385639733661</c:v>
                </c:pt>
                <c:pt idx="1856">
                  <c:v>51.400332675718545</c:v>
                </c:pt>
                <c:pt idx="1857">
                  <c:v>51.395517952920414</c:v>
                </c:pt>
                <c:pt idx="1858">
                  <c:v>51.368301026225765</c:v>
                </c:pt>
                <c:pt idx="1859">
                  <c:v>51.365909965371287</c:v>
                </c:pt>
                <c:pt idx="1860">
                  <c:v>51.357641582622193</c:v>
                </c:pt>
                <c:pt idx="1861">
                  <c:v>51.342031151215593</c:v>
                </c:pt>
                <c:pt idx="1862">
                  <c:v>51.326889279437609</c:v>
                </c:pt>
                <c:pt idx="1863">
                  <c:v>51.32294989679113</c:v>
                </c:pt>
                <c:pt idx="1864">
                  <c:v>51.296109478485903</c:v>
                </c:pt>
                <c:pt idx="1865">
                  <c:v>51.286779443598164</c:v>
                </c:pt>
                <c:pt idx="1866">
                  <c:v>51.240396457685762</c:v>
                </c:pt>
                <c:pt idx="1867">
                  <c:v>51.221707818930042</c:v>
                </c:pt>
                <c:pt idx="1868">
                  <c:v>51.219320849451123</c:v>
                </c:pt>
                <c:pt idx="1869">
                  <c:v>51.201348882956324</c:v>
                </c:pt>
                <c:pt idx="1870">
                  <c:v>51.173402868318135</c:v>
                </c:pt>
                <c:pt idx="1871">
                  <c:v>51.170803097749854</c:v>
                </c:pt>
                <c:pt idx="1872">
                  <c:v>51.168850506253733</c:v>
                </c:pt>
                <c:pt idx="1873">
                  <c:v>51.167945439045184</c:v>
                </c:pt>
                <c:pt idx="1874">
                  <c:v>51.157602207565986</c:v>
                </c:pt>
                <c:pt idx="1875">
                  <c:v>51.115918925073998</c:v>
                </c:pt>
                <c:pt idx="1876">
                  <c:v>51.096217198682268</c:v>
                </c:pt>
                <c:pt idx="1877">
                  <c:v>51.090639559508674</c:v>
                </c:pt>
                <c:pt idx="1878">
                  <c:v>51.081938031929695</c:v>
                </c:pt>
                <c:pt idx="1879">
                  <c:v>51.06886130414739</c:v>
                </c:pt>
                <c:pt idx="1880">
                  <c:v>51.06295993458707</c:v>
                </c:pt>
                <c:pt idx="1881">
                  <c:v>51.056157375511219</c:v>
                </c:pt>
                <c:pt idx="1882">
                  <c:v>51.041666666666686</c:v>
                </c:pt>
                <c:pt idx="1883">
                  <c:v>51.035957026967765</c:v>
                </c:pt>
                <c:pt idx="1884">
                  <c:v>51.034288332099919</c:v>
                </c:pt>
                <c:pt idx="1885">
                  <c:v>51.024119863161985</c:v>
                </c:pt>
                <c:pt idx="1886">
                  <c:v>51.018056089127924</c:v>
                </c:pt>
                <c:pt idx="1887">
                  <c:v>50.969425801640568</c:v>
                </c:pt>
                <c:pt idx="1888">
                  <c:v>50.963222416812613</c:v>
                </c:pt>
                <c:pt idx="1889">
                  <c:v>50.941704035874437</c:v>
                </c:pt>
                <c:pt idx="1890">
                  <c:v>50.890112247086563</c:v>
                </c:pt>
                <c:pt idx="1891">
                  <c:v>50.87147940413729</c:v>
                </c:pt>
                <c:pt idx="1892">
                  <c:v>50.857041880190849</c:v>
                </c:pt>
                <c:pt idx="1893">
                  <c:v>50.837988826815661</c:v>
                </c:pt>
                <c:pt idx="1894">
                  <c:v>50.814091178211953</c:v>
                </c:pt>
                <c:pt idx="1895">
                  <c:v>50.805369127516798</c:v>
                </c:pt>
                <c:pt idx="1896">
                  <c:v>50.794701986754973</c:v>
                </c:pt>
                <c:pt idx="1897">
                  <c:v>50.788787998420844</c:v>
                </c:pt>
                <c:pt idx="1898">
                  <c:v>50.779512121554859</c:v>
                </c:pt>
                <c:pt idx="1899">
                  <c:v>50.746535538667871</c:v>
                </c:pt>
                <c:pt idx="1900">
                  <c:v>50.744202146071302</c:v>
                </c:pt>
                <c:pt idx="1901">
                  <c:v>50.716889428918591</c:v>
                </c:pt>
                <c:pt idx="1902">
                  <c:v>50.714966634890374</c:v>
                </c:pt>
                <c:pt idx="1903">
                  <c:v>50.662544169611323</c:v>
                </c:pt>
                <c:pt idx="1904">
                  <c:v>50.661521499448725</c:v>
                </c:pt>
                <c:pt idx="1905">
                  <c:v>50.650862525134926</c:v>
                </c:pt>
                <c:pt idx="1906">
                  <c:v>50.644514566876325</c:v>
                </c:pt>
                <c:pt idx="1907">
                  <c:v>50.642850720772003</c:v>
                </c:pt>
                <c:pt idx="1908">
                  <c:v>50.636010431635526</c:v>
                </c:pt>
                <c:pt idx="1909">
                  <c:v>50.63175867956744</c:v>
                </c:pt>
                <c:pt idx="1910">
                  <c:v>50.6078845617252</c:v>
                </c:pt>
                <c:pt idx="1911">
                  <c:v>50.600873998543335</c:v>
                </c:pt>
                <c:pt idx="1912">
                  <c:v>50.579631861054565</c:v>
                </c:pt>
                <c:pt idx="1913">
                  <c:v>50.571256764882747</c:v>
                </c:pt>
                <c:pt idx="1914">
                  <c:v>50.560852495793597</c:v>
                </c:pt>
                <c:pt idx="1915">
                  <c:v>50.545910148559159</c:v>
                </c:pt>
                <c:pt idx="1916">
                  <c:v>50.528469144220935</c:v>
                </c:pt>
                <c:pt idx="1917">
                  <c:v>50.513680112468904</c:v>
                </c:pt>
                <c:pt idx="1918">
                  <c:v>50.472148776856926</c:v>
                </c:pt>
                <c:pt idx="1919">
                  <c:v>50.47017702108468</c:v>
                </c:pt>
                <c:pt idx="1920">
                  <c:v>50.466205474154577</c:v>
                </c:pt>
                <c:pt idx="1921">
                  <c:v>50.464547677261606</c:v>
                </c:pt>
                <c:pt idx="1922">
                  <c:v>50.434439178514992</c:v>
                </c:pt>
                <c:pt idx="1923">
                  <c:v>50.419825891603466</c:v>
                </c:pt>
                <c:pt idx="1924">
                  <c:v>50.416816502664375</c:v>
                </c:pt>
                <c:pt idx="1925">
                  <c:v>50.411684685329703</c:v>
                </c:pt>
                <c:pt idx="1926">
                  <c:v>50.347757586367095</c:v>
                </c:pt>
                <c:pt idx="1927">
                  <c:v>50.339069563949238</c:v>
                </c:pt>
                <c:pt idx="1928">
                  <c:v>50.321199143468959</c:v>
                </c:pt>
                <c:pt idx="1929">
                  <c:v>50.260682397959187</c:v>
                </c:pt>
                <c:pt idx="1930">
                  <c:v>50.239979896971988</c:v>
                </c:pt>
                <c:pt idx="1931">
                  <c:v>50.238274391773274</c:v>
                </c:pt>
                <c:pt idx="1932">
                  <c:v>50.235460991447752</c:v>
                </c:pt>
                <c:pt idx="1933">
                  <c:v>50.214648447725239</c:v>
                </c:pt>
                <c:pt idx="1934">
                  <c:v>50.201193439721777</c:v>
                </c:pt>
                <c:pt idx="1935">
                  <c:v>50.199672667757767</c:v>
                </c:pt>
                <c:pt idx="1936">
                  <c:v>50.192891734383977</c:v>
                </c:pt>
                <c:pt idx="1937">
                  <c:v>50.191322125678596</c:v>
                </c:pt>
                <c:pt idx="1938">
                  <c:v>50.190114068441062</c:v>
                </c:pt>
                <c:pt idx="1939">
                  <c:v>50.185064228173303</c:v>
                </c:pt>
                <c:pt idx="1940">
                  <c:v>50.176937055318291</c:v>
                </c:pt>
                <c:pt idx="1941">
                  <c:v>50.176256058802039</c:v>
                </c:pt>
                <c:pt idx="1942">
                  <c:v>50.169985429820287</c:v>
                </c:pt>
                <c:pt idx="1943">
                  <c:v>50.167117618971844</c:v>
                </c:pt>
                <c:pt idx="1944">
                  <c:v>50.08313364956723</c:v>
                </c:pt>
                <c:pt idx="1945">
                  <c:v>50.047450001757397</c:v>
                </c:pt>
                <c:pt idx="1946">
                  <c:v>50.004013712731478</c:v>
                </c:pt>
                <c:pt idx="1947">
                  <c:v>50</c:v>
                </c:pt>
                <c:pt idx="1948">
                  <c:v>50</c:v>
                </c:pt>
                <c:pt idx="1949">
                  <c:v>49.998866727107895</c:v>
                </c:pt>
                <c:pt idx="1950">
                  <c:v>49.987913655152397</c:v>
                </c:pt>
                <c:pt idx="1951">
                  <c:v>49.970912658126764</c:v>
                </c:pt>
                <c:pt idx="1952">
                  <c:v>49.957561535773124</c:v>
                </c:pt>
                <c:pt idx="1953">
                  <c:v>49.947837935659692</c:v>
                </c:pt>
                <c:pt idx="1954">
                  <c:v>49.933993399339926</c:v>
                </c:pt>
                <c:pt idx="1955">
                  <c:v>49.922271644875764</c:v>
                </c:pt>
                <c:pt idx="1956">
                  <c:v>49.916329881283161</c:v>
                </c:pt>
                <c:pt idx="1957">
                  <c:v>49.894919025837567</c:v>
                </c:pt>
                <c:pt idx="1958">
                  <c:v>49.867086738210105</c:v>
                </c:pt>
                <c:pt idx="1959">
                  <c:v>49.864767399927871</c:v>
                </c:pt>
                <c:pt idx="1960">
                  <c:v>49.818621523579196</c:v>
                </c:pt>
                <c:pt idx="1961">
                  <c:v>49.815293683043961</c:v>
                </c:pt>
                <c:pt idx="1962">
                  <c:v>49.805411415863603</c:v>
                </c:pt>
                <c:pt idx="1963">
                  <c:v>49.794511136372137</c:v>
                </c:pt>
                <c:pt idx="1964">
                  <c:v>49.781301257517754</c:v>
                </c:pt>
                <c:pt idx="1965">
                  <c:v>49.76427167993603</c:v>
                </c:pt>
                <c:pt idx="1966">
                  <c:v>49.763113645201742</c:v>
                </c:pt>
                <c:pt idx="1967">
                  <c:v>49.755927475592756</c:v>
                </c:pt>
                <c:pt idx="1968">
                  <c:v>49.747540983606569</c:v>
                </c:pt>
                <c:pt idx="1969">
                  <c:v>49.738541166426558</c:v>
                </c:pt>
                <c:pt idx="1970">
                  <c:v>49.702589223233019</c:v>
                </c:pt>
                <c:pt idx="1971">
                  <c:v>49.691738594327973</c:v>
                </c:pt>
                <c:pt idx="1972">
                  <c:v>49.670590776541758</c:v>
                </c:pt>
                <c:pt idx="1973">
                  <c:v>49.663999999999987</c:v>
                </c:pt>
                <c:pt idx="1974">
                  <c:v>49.645342612419711</c:v>
                </c:pt>
                <c:pt idx="1975">
                  <c:v>49.630801687763693</c:v>
                </c:pt>
                <c:pt idx="1976">
                  <c:v>49.606970357041376</c:v>
                </c:pt>
                <c:pt idx="1977">
                  <c:v>49.606782993364476</c:v>
                </c:pt>
                <c:pt idx="1978">
                  <c:v>49.597329438764859</c:v>
                </c:pt>
                <c:pt idx="1979">
                  <c:v>49.582131499149483</c:v>
                </c:pt>
                <c:pt idx="1980">
                  <c:v>49.569268310718371</c:v>
                </c:pt>
                <c:pt idx="1981">
                  <c:v>49.568840228660008</c:v>
                </c:pt>
                <c:pt idx="1982">
                  <c:v>49.565517126353058</c:v>
                </c:pt>
                <c:pt idx="1983">
                  <c:v>49.565477974228344</c:v>
                </c:pt>
                <c:pt idx="1984">
                  <c:v>49.563133562370098</c:v>
                </c:pt>
                <c:pt idx="1985">
                  <c:v>49.556737588652481</c:v>
                </c:pt>
                <c:pt idx="1986">
                  <c:v>49.554713890879299</c:v>
                </c:pt>
                <c:pt idx="1987">
                  <c:v>49.549549549549567</c:v>
                </c:pt>
                <c:pt idx="1988">
                  <c:v>49.517275432373083</c:v>
                </c:pt>
                <c:pt idx="1989">
                  <c:v>49.495548961424333</c:v>
                </c:pt>
                <c:pt idx="1990">
                  <c:v>49.478250674170482</c:v>
                </c:pt>
                <c:pt idx="1991">
                  <c:v>49.476867745626947</c:v>
                </c:pt>
                <c:pt idx="1992">
                  <c:v>49.457873271660191</c:v>
                </c:pt>
                <c:pt idx="1993">
                  <c:v>49.457684645465946</c:v>
                </c:pt>
                <c:pt idx="1994">
                  <c:v>49.431818181818187</c:v>
                </c:pt>
                <c:pt idx="1995">
                  <c:v>49.409474941389817</c:v>
                </c:pt>
                <c:pt idx="1996">
                  <c:v>49.397590361445765</c:v>
                </c:pt>
                <c:pt idx="1997">
                  <c:v>49.392331393358432</c:v>
                </c:pt>
                <c:pt idx="1998">
                  <c:v>49.364995866837006</c:v>
                </c:pt>
                <c:pt idx="1999">
                  <c:v>49.359328467224969</c:v>
                </c:pt>
                <c:pt idx="2000">
                  <c:v>49.324419754248851</c:v>
                </c:pt>
                <c:pt idx="2001">
                  <c:v>49.321353469699858</c:v>
                </c:pt>
                <c:pt idx="2002">
                  <c:v>49.315068493150676</c:v>
                </c:pt>
                <c:pt idx="2003">
                  <c:v>49.301497405730146</c:v>
                </c:pt>
                <c:pt idx="2004">
                  <c:v>49.296951354077976</c:v>
                </c:pt>
                <c:pt idx="2005">
                  <c:v>49.28057553956836</c:v>
                </c:pt>
                <c:pt idx="2006">
                  <c:v>49.253302482438414</c:v>
                </c:pt>
                <c:pt idx="2007">
                  <c:v>49.23021840315073</c:v>
                </c:pt>
                <c:pt idx="2008">
                  <c:v>49.205087440381561</c:v>
                </c:pt>
                <c:pt idx="2009">
                  <c:v>49.201655824955651</c:v>
                </c:pt>
                <c:pt idx="2010">
                  <c:v>49.189494461498896</c:v>
                </c:pt>
                <c:pt idx="2011">
                  <c:v>49.182472204054932</c:v>
                </c:pt>
                <c:pt idx="2012">
                  <c:v>49.181334701150035</c:v>
                </c:pt>
                <c:pt idx="2013">
                  <c:v>49.172087522176241</c:v>
                </c:pt>
                <c:pt idx="2014">
                  <c:v>49.159398812444323</c:v>
                </c:pt>
                <c:pt idx="2015">
                  <c:v>49.154857161219837</c:v>
                </c:pt>
                <c:pt idx="2016">
                  <c:v>49.151417464681913</c:v>
                </c:pt>
                <c:pt idx="2017">
                  <c:v>49.135602377093477</c:v>
                </c:pt>
                <c:pt idx="2018">
                  <c:v>49.114890662964228</c:v>
                </c:pt>
                <c:pt idx="2019">
                  <c:v>49.088057745601418</c:v>
                </c:pt>
                <c:pt idx="2020">
                  <c:v>49.074181902876433</c:v>
                </c:pt>
                <c:pt idx="2021">
                  <c:v>49.072808066997084</c:v>
                </c:pt>
                <c:pt idx="2022">
                  <c:v>49.061568145939304</c:v>
                </c:pt>
                <c:pt idx="2023">
                  <c:v>49.048367382573758</c:v>
                </c:pt>
                <c:pt idx="2024">
                  <c:v>49.02992776057792</c:v>
                </c:pt>
                <c:pt idx="2025">
                  <c:v>49.010907746348693</c:v>
                </c:pt>
                <c:pt idx="2026">
                  <c:v>49.00943702617684</c:v>
                </c:pt>
                <c:pt idx="2027">
                  <c:v>48.984304187873988</c:v>
                </c:pt>
                <c:pt idx="2028">
                  <c:v>48.966452050152498</c:v>
                </c:pt>
                <c:pt idx="2029">
                  <c:v>48.956228956228955</c:v>
                </c:pt>
                <c:pt idx="2030">
                  <c:v>48.928200731079926</c:v>
                </c:pt>
                <c:pt idx="2031">
                  <c:v>48.920863309352512</c:v>
                </c:pt>
                <c:pt idx="2032">
                  <c:v>48.909006499535764</c:v>
                </c:pt>
                <c:pt idx="2033">
                  <c:v>48.903346641037018</c:v>
                </c:pt>
                <c:pt idx="2034">
                  <c:v>48.891934785745207</c:v>
                </c:pt>
                <c:pt idx="2035">
                  <c:v>48.880130950819279</c:v>
                </c:pt>
                <c:pt idx="2036">
                  <c:v>48.871513783653057</c:v>
                </c:pt>
                <c:pt idx="2037">
                  <c:v>48.843993873532213</c:v>
                </c:pt>
                <c:pt idx="2038">
                  <c:v>48.833720750038736</c:v>
                </c:pt>
                <c:pt idx="2039">
                  <c:v>48.823811809889577</c:v>
                </c:pt>
                <c:pt idx="2040">
                  <c:v>48.819915939217594</c:v>
                </c:pt>
                <c:pt idx="2041">
                  <c:v>48.818064212630844</c:v>
                </c:pt>
                <c:pt idx="2042">
                  <c:v>48.816233245776232</c:v>
                </c:pt>
                <c:pt idx="2043">
                  <c:v>48.809135399673721</c:v>
                </c:pt>
                <c:pt idx="2044">
                  <c:v>48.80841556507167</c:v>
                </c:pt>
                <c:pt idx="2045">
                  <c:v>48.801581418334564</c:v>
                </c:pt>
                <c:pt idx="2046">
                  <c:v>48.797789037309997</c:v>
                </c:pt>
                <c:pt idx="2047">
                  <c:v>48.793198025233153</c:v>
                </c:pt>
                <c:pt idx="2048">
                  <c:v>48.781215057771163</c:v>
                </c:pt>
                <c:pt idx="2049">
                  <c:v>48.760330578512395</c:v>
                </c:pt>
                <c:pt idx="2050">
                  <c:v>48.759369988687638</c:v>
                </c:pt>
                <c:pt idx="2051">
                  <c:v>48.739772664872874</c:v>
                </c:pt>
                <c:pt idx="2052">
                  <c:v>48.728907267916668</c:v>
                </c:pt>
                <c:pt idx="2053">
                  <c:v>48.690119760479035</c:v>
                </c:pt>
                <c:pt idx="2054">
                  <c:v>48.689516129032256</c:v>
                </c:pt>
                <c:pt idx="2055">
                  <c:v>48.678183122688893</c:v>
                </c:pt>
                <c:pt idx="2056">
                  <c:v>48.656493614198041</c:v>
                </c:pt>
                <c:pt idx="2057">
                  <c:v>48.654646324549219</c:v>
                </c:pt>
                <c:pt idx="2058">
                  <c:v>48.643516006511135</c:v>
                </c:pt>
                <c:pt idx="2059">
                  <c:v>48.642320255007689</c:v>
                </c:pt>
                <c:pt idx="2060">
                  <c:v>48.639313419970819</c:v>
                </c:pt>
                <c:pt idx="2061">
                  <c:v>48.625960331408493</c:v>
                </c:pt>
                <c:pt idx="2062">
                  <c:v>48.623485388453304</c:v>
                </c:pt>
                <c:pt idx="2063">
                  <c:v>48.617615954071624</c:v>
                </c:pt>
                <c:pt idx="2064">
                  <c:v>48.606910752203845</c:v>
                </c:pt>
                <c:pt idx="2065">
                  <c:v>48.604627035999584</c:v>
                </c:pt>
                <c:pt idx="2066">
                  <c:v>48.585524716861897</c:v>
                </c:pt>
                <c:pt idx="2067">
                  <c:v>48.558558558558559</c:v>
                </c:pt>
                <c:pt idx="2068">
                  <c:v>48.540145985401466</c:v>
                </c:pt>
                <c:pt idx="2069">
                  <c:v>48.51612903225805</c:v>
                </c:pt>
                <c:pt idx="2070">
                  <c:v>48.489932885906029</c:v>
                </c:pt>
                <c:pt idx="2071">
                  <c:v>48.468829748450588</c:v>
                </c:pt>
                <c:pt idx="2072">
                  <c:v>48.440362202330959</c:v>
                </c:pt>
                <c:pt idx="2073">
                  <c:v>48.439091196404092</c:v>
                </c:pt>
                <c:pt idx="2074">
                  <c:v>48.436532303759435</c:v>
                </c:pt>
                <c:pt idx="2075">
                  <c:v>48.432397126061403</c:v>
                </c:pt>
                <c:pt idx="2076">
                  <c:v>48.418512088749623</c:v>
                </c:pt>
                <c:pt idx="2077">
                  <c:v>48.41596341564204</c:v>
                </c:pt>
                <c:pt idx="2078">
                  <c:v>48.405746320953057</c:v>
                </c:pt>
                <c:pt idx="2079">
                  <c:v>48.403969957081529</c:v>
                </c:pt>
                <c:pt idx="2080">
                  <c:v>48.357524828113071</c:v>
                </c:pt>
                <c:pt idx="2081">
                  <c:v>48.353784473332524</c:v>
                </c:pt>
                <c:pt idx="2082">
                  <c:v>48.35164835164835</c:v>
                </c:pt>
                <c:pt idx="2083">
                  <c:v>48.343287245357089</c:v>
                </c:pt>
                <c:pt idx="2084">
                  <c:v>48.333333333333343</c:v>
                </c:pt>
                <c:pt idx="2085">
                  <c:v>48.313253012048193</c:v>
                </c:pt>
                <c:pt idx="2086">
                  <c:v>48.294243070362484</c:v>
                </c:pt>
                <c:pt idx="2087">
                  <c:v>48.287993238603349</c:v>
                </c:pt>
                <c:pt idx="2088">
                  <c:v>48.261327713382514</c:v>
                </c:pt>
                <c:pt idx="2089">
                  <c:v>48.229208117787493</c:v>
                </c:pt>
                <c:pt idx="2090">
                  <c:v>48.216507673164642</c:v>
                </c:pt>
                <c:pt idx="2091">
                  <c:v>48.194568785437184</c:v>
                </c:pt>
                <c:pt idx="2092">
                  <c:v>48.193612774451083</c:v>
                </c:pt>
                <c:pt idx="2093">
                  <c:v>48.174376115344302</c:v>
                </c:pt>
                <c:pt idx="2094">
                  <c:v>48.146410136086331</c:v>
                </c:pt>
                <c:pt idx="2095">
                  <c:v>48.106618138999664</c:v>
                </c:pt>
                <c:pt idx="2096">
                  <c:v>48.102443349467308</c:v>
                </c:pt>
                <c:pt idx="2097">
                  <c:v>48.101678344467985</c:v>
                </c:pt>
                <c:pt idx="2098">
                  <c:v>48.047956151267243</c:v>
                </c:pt>
                <c:pt idx="2099">
                  <c:v>48.031060149329875</c:v>
                </c:pt>
                <c:pt idx="2100">
                  <c:v>48.023064250411863</c:v>
                </c:pt>
                <c:pt idx="2101">
                  <c:v>48.016701461377863</c:v>
                </c:pt>
                <c:pt idx="2102">
                  <c:v>48.013078470824951</c:v>
                </c:pt>
                <c:pt idx="2103">
                  <c:v>48.011782032400589</c:v>
                </c:pt>
                <c:pt idx="2104">
                  <c:v>47.998111425873475</c:v>
                </c:pt>
                <c:pt idx="2105">
                  <c:v>47.974123255022135</c:v>
                </c:pt>
                <c:pt idx="2106">
                  <c:v>47.971082089552226</c:v>
                </c:pt>
                <c:pt idx="2107">
                  <c:v>47.938189845474625</c:v>
                </c:pt>
                <c:pt idx="2108">
                  <c:v>47.913598429062347</c:v>
                </c:pt>
                <c:pt idx="2109">
                  <c:v>47.896654521364695</c:v>
                </c:pt>
                <c:pt idx="2110">
                  <c:v>47.857806075076269</c:v>
                </c:pt>
                <c:pt idx="2111">
                  <c:v>47.848244620611553</c:v>
                </c:pt>
                <c:pt idx="2112">
                  <c:v>47.845836768342963</c:v>
                </c:pt>
                <c:pt idx="2113">
                  <c:v>47.838522513687991</c:v>
                </c:pt>
                <c:pt idx="2114">
                  <c:v>47.830694604475184</c:v>
                </c:pt>
                <c:pt idx="2115">
                  <c:v>47.821787617425713</c:v>
                </c:pt>
                <c:pt idx="2116">
                  <c:v>47.815484165667669</c:v>
                </c:pt>
                <c:pt idx="2117">
                  <c:v>47.80011655011657</c:v>
                </c:pt>
                <c:pt idx="2118">
                  <c:v>47.779043280182236</c:v>
                </c:pt>
                <c:pt idx="2119">
                  <c:v>47.774791441237028</c:v>
                </c:pt>
                <c:pt idx="2120">
                  <c:v>47.773406106067029</c:v>
                </c:pt>
                <c:pt idx="2121">
                  <c:v>47.765118317265546</c:v>
                </c:pt>
                <c:pt idx="2122">
                  <c:v>47.734686480608929</c:v>
                </c:pt>
                <c:pt idx="2123">
                  <c:v>47.733711048158654</c:v>
                </c:pt>
                <c:pt idx="2124">
                  <c:v>47.71058732612056</c:v>
                </c:pt>
                <c:pt idx="2125">
                  <c:v>47.696882868802646</c:v>
                </c:pt>
                <c:pt idx="2126">
                  <c:v>47.696351428720135</c:v>
                </c:pt>
                <c:pt idx="2127">
                  <c:v>47.689969604863222</c:v>
                </c:pt>
                <c:pt idx="2128">
                  <c:v>47.663178873941206</c:v>
                </c:pt>
                <c:pt idx="2129">
                  <c:v>47.637292464878669</c:v>
                </c:pt>
                <c:pt idx="2130">
                  <c:v>47.624002774887288</c:v>
                </c:pt>
                <c:pt idx="2131">
                  <c:v>47.610619469026545</c:v>
                </c:pt>
                <c:pt idx="2132">
                  <c:v>47.609184344599441</c:v>
                </c:pt>
                <c:pt idx="2133">
                  <c:v>47.597225662620758</c:v>
                </c:pt>
                <c:pt idx="2134">
                  <c:v>47.596767333049769</c:v>
                </c:pt>
                <c:pt idx="2135">
                  <c:v>47.505989980396436</c:v>
                </c:pt>
                <c:pt idx="2136">
                  <c:v>47.50319787464332</c:v>
                </c:pt>
                <c:pt idx="2137">
                  <c:v>47.497519336248729</c:v>
                </c:pt>
                <c:pt idx="2138">
                  <c:v>47.490832896804591</c:v>
                </c:pt>
                <c:pt idx="2139">
                  <c:v>47.482837528604108</c:v>
                </c:pt>
                <c:pt idx="2140">
                  <c:v>47.472895408163254</c:v>
                </c:pt>
                <c:pt idx="2141">
                  <c:v>47.439473390605826</c:v>
                </c:pt>
                <c:pt idx="2142">
                  <c:v>47.432578998848868</c:v>
                </c:pt>
                <c:pt idx="2143">
                  <c:v>47.428958051420835</c:v>
                </c:pt>
                <c:pt idx="2144">
                  <c:v>47.374095074338641</c:v>
                </c:pt>
                <c:pt idx="2145">
                  <c:v>47.350949053623538</c:v>
                </c:pt>
                <c:pt idx="2146">
                  <c:v>47.311827956989248</c:v>
                </c:pt>
                <c:pt idx="2147">
                  <c:v>47.304533166978587</c:v>
                </c:pt>
                <c:pt idx="2148">
                  <c:v>47.279143397387969</c:v>
                </c:pt>
                <c:pt idx="2149">
                  <c:v>47.262928315218375</c:v>
                </c:pt>
                <c:pt idx="2150">
                  <c:v>47.261663286004051</c:v>
                </c:pt>
                <c:pt idx="2151">
                  <c:v>47.249740302515903</c:v>
                </c:pt>
                <c:pt idx="2152">
                  <c:v>47.222222222222229</c:v>
                </c:pt>
                <c:pt idx="2153">
                  <c:v>47.207953603976819</c:v>
                </c:pt>
                <c:pt idx="2154">
                  <c:v>47.201066260472203</c:v>
                </c:pt>
                <c:pt idx="2155">
                  <c:v>47.198429693076378</c:v>
                </c:pt>
                <c:pt idx="2156">
                  <c:v>47.189668546510404</c:v>
                </c:pt>
                <c:pt idx="2157">
                  <c:v>47.180746281440008</c:v>
                </c:pt>
                <c:pt idx="2158">
                  <c:v>47.153167602245389</c:v>
                </c:pt>
                <c:pt idx="2159">
                  <c:v>47.137268847795156</c:v>
                </c:pt>
                <c:pt idx="2160">
                  <c:v>47.130519612065996</c:v>
                </c:pt>
                <c:pt idx="2161">
                  <c:v>47.123820559510023</c:v>
                </c:pt>
                <c:pt idx="2162">
                  <c:v>47.089835714217372</c:v>
                </c:pt>
                <c:pt idx="2163">
                  <c:v>47.077346978941137</c:v>
                </c:pt>
                <c:pt idx="2164">
                  <c:v>47.074054893837371</c:v>
                </c:pt>
                <c:pt idx="2165">
                  <c:v>47.06156716417911</c:v>
                </c:pt>
                <c:pt idx="2166">
                  <c:v>47.05801860974276</c:v>
                </c:pt>
                <c:pt idx="2167">
                  <c:v>47.05747126436782</c:v>
                </c:pt>
                <c:pt idx="2168">
                  <c:v>47.040745052386484</c:v>
                </c:pt>
                <c:pt idx="2169">
                  <c:v>47.040700322536452</c:v>
                </c:pt>
                <c:pt idx="2170">
                  <c:v>47.033098953867267</c:v>
                </c:pt>
                <c:pt idx="2171">
                  <c:v>47.014152571625829</c:v>
                </c:pt>
                <c:pt idx="2172">
                  <c:v>47.006466498036758</c:v>
                </c:pt>
                <c:pt idx="2173">
                  <c:v>46.995344900550151</c:v>
                </c:pt>
                <c:pt idx="2174">
                  <c:v>46.989456159822424</c:v>
                </c:pt>
                <c:pt idx="2175">
                  <c:v>46.929258441936952</c:v>
                </c:pt>
                <c:pt idx="2176">
                  <c:v>46.923076923076934</c:v>
                </c:pt>
                <c:pt idx="2177">
                  <c:v>46.881124052505072</c:v>
                </c:pt>
                <c:pt idx="2178">
                  <c:v>46.872741651781467</c:v>
                </c:pt>
                <c:pt idx="2179">
                  <c:v>46.867721642976846</c:v>
                </c:pt>
                <c:pt idx="2180">
                  <c:v>46.852269877100582</c:v>
                </c:pt>
                <c:pt idx="2181">
                  <c:v>46.841107807472866</c:v>
                </c:pt>
                <c:pt idx="2182">
                  <c:v>46.819713563605717</c:v>
                </c:pt>
                <c:pt idx="2183">
                  <c:v>46.814760418579027</c:v>
                </c:pt>
                <c:pt idx="2184">
                  <c:v>46.805079621044143</c:v>
                </c:pt>
                <c:pt idx="2185">
                  <c:v>46.774403753421069</c:v>
                </c:pt>
                <c:pt idx="2186">
                  <c:v>46.761768901569184</c:v>
                </c:pt>
                <c:pt idx="2187">
                  <c:v>46.730667181243689</c:v>
                </c:pt>
                <c:pt idx="2188">
                  <c:v>46.729158356601516</c:v>
                </c:pt>
                <c:pt idx="2189">
                  <c:v>46.723952738990334</c:v>
                </c:pt>
                <c:pt idx="2190">
                  <c:v>46.709659633987343</c:v>
                </c:pt>
                <c:pt idx="2191">
                  <c:v>46.702493753830197</c:v>
                </c:pt>
                <c:pt idx="2192">
                  <c:v>46.700289501752252</c:v>
                </c:pt>
                <c:pt idx="2193">
                  <c:v>46.680851063829806</c:v>
                </c:pt>
                <c:pt idx="2194">
                  <c:v>46.675810876230429</c:v>
                </c:pt>
                <c:pt idx="2195">
                  <c:v>46.652642650539065</c:v>
                </c:pt>
                <c:pt idx="2196">
                  <c:v>46.618271954674242</c:v>
                </c:pt>
                <c:pt idx="2197">
                  <c:v>46.614973262032066</c:v>
                </c:pt>
                <c:pt idx="2198">
                  <c:v>46.606355833913227</c:v>
                </c:pt>
                <c:pt idx="2199">
                  <c:v>46.599550176716292</c:v>
                </c:pt>
                <c:pt idx="2200">
                  <c:v>46.58676247684275</c:v>
                </c:pt>
                <c:pt idx="2201">
                  <c:v>46.569750591940874</c:v>
                </c:pt>
                <c:pt idx="2202">
                  <c:v>46.560283687943269</c:v>
                </c:pt>
                <c:pt idx="2203">
                  <c:v>46.553922303884804</c:v>
                </c:pt>
                <c:pt idx="2204">
                  <c:v>46.551724137931018</c:v>
                </c:pt>
                <c:pt idx="2205">
                  <c:v>46.501547987616107</c:v>
                </c:pt>
                <c:pt idx="2206">
                  <c:v>46.485331993215652</c:v>
                </c:pt>
                <c:pt idx="2207">
                  <c:v>46.476372575798962</c:v>
                </c:pt>
                <c:pt idx="2208">
                  <c:v>46.475744476464939</c:v>
                </c:pt>
                <c:pt idx="2209">
                  <c:v>46.456309892497529</c:v>
                </c:pt>
                <c:pt idx="2210">
                  <c:v>46.428273178227244</c:v>
                </c:pt>
                <c:pt idx="2211">
                  <c:v>46.414621296077598</c:v>
                </c:pt>
                <c:pt idx="2212">
                  <c:v>46.412169919632589</c:v>
                </c:pt>
                <c:pt idx="2213">
                  <c:v>46.401012353545013</c:v>
                </c:pt>
                <c:pt idx="2214">
                  <c:v>46.384479717813065</c:v>
                </c:pt>
                <c:pt idx="2215">
                  <c:v>46.384216958621892</c:v>
                </c:pt>
                <c:pt idx="2216">
                  <c:v>46.370838924030409</c:v>
                </c:pt>
                <c:pt idx="2217">
                  <c:v>46.37035189976001</c:v>
                </c:pt>
                <c:pt idx="2218">
                  <c:v>46.356399265156142</c:v>
                </c:pt>
                <c:pt idx="2219">
                  <c:v>46.341463414634148</c:v>
                </c:pt>
                <c:pt idx="2220">
                  <c:v>46.326850839237323</c:v>
                </c:pt>
                <c:pt idx="2221">
                  <c:v>46.317962835512731</c:v>
                </c:pt>
                <c:pt idx="2222">
                  <c:v>46.292023731048118</c:v>
                </c:pt>
                <c:pt idx="2223">
                  <c:v>46.276650412817332</c:v>
                </c:pt>
                <c:pt idx="2224">
                  <c:v>46.253649043139802</c:v>
                </c:pt>
                <c:pt idx="2225">
                  <c:v>46.234170492227264</c:v>
                </c:pt>
                <c:pt idx="2226">
                  <c:v>46.231700029877516</c:v>
                </c:pt>
                <c:pt idx="2227">
                  <c:v>46.146295422369036</c:v>
                </c:pt>
                <c:pt idx="2228">
                  <c:v>46.133899104196132</c:v>
                </c:pt>
                <c:pt idx="2229">
                  <c:v>46.129253254167622</c:v>
                </c:pt>
                <c:pt idx="2230">
                  <c:v>46.127167630057784</c:v>
                </c:pt>
                <c:pt idx="2231">
                  <c:v>46.124576226213009</c:v>
                </c:pt>
                <c:pt idx="2232">
                  <c:v>46.104206500956025</c:v>
                </c:pt>
                <c:pt idx="2233">
                  <c:v>46.095791596401369</c:v>
                </c:pt>
                <c:pt idx="2234">
                  <c:v>46.086956521739125</c:v>
                </c:pt>
                <c:pt idx="2235">
                  <c:v>46.085351358888715</c:v>
                </c:pt>
                <c:pt idx="2236">
                  <c:v>46.073933449348743</c:v>
                </c:pt>
                <c:pt idx="2237">
                  <c:v>46.06506700076261</c:v>
                </c:pt>
                <c:pt idx="2238">
                  <c:v>46.064094670209784</c:v>
                </c:pt>
                <c:pt idx="2239">
                  <c:v>46.064070093777786</c:v>
                </c:pt>
                <c:pt idx="2240">
                  <c:v>46.035280013700998</c:v>
                </c:pt>
                <c:pt idx="2241">
                  <c:v>46.029609690444147</c:v>
                </c:pt>
                <c:pt idx="2242">
                  <c:v>45.98841823224825</c:v>
                </c:pt>
                <c:pt idx="2243">
                  <c:v>45.988112927191679</c:v>
                </c:pt>
                <c:pt idx="2244">
                  <c:v>45.965068326999273</c:v>
                </c:pt>
                <c:pt idx="2245">
                  <c:v>45.957489074294813</c:v>
                </c:pt>
                <c:pt idx="2246">
                  <c:v>45.954847595664404</c:v>
                </c:pt>
                <c:pt idx="2247">
                  <c:v>45.954696473635494</c:v>
                </c:pt>
                <c:pt idx="2248">
                  <c:v>45.929492023056497</c:v>
                </c:pt>
                <c:pt idx="2249">
                  <c:v>45.927854220899945</c:v>
                </c:pt>
                <c:pt idx="2250">
                  <c:v>45.920225348605584</c:v>
                </c:pt>
                <c:pt idx="2251">
                  <c:v>45.918534718425377</c:v>
                </c:pt>
                <c:pt idx="2252">
                  <c:v>45.877378435517983</c:v>
                </c:pt>
                <c:pt idx="2253">
                  <c:v>45.850066934404282</c:v>
                </c:pt>
                <c:pt idx="2254">
                  <c:v>45.809736711376047</c:v>
                </c:pt>
                <c:pt idx="2255">
                  <c:v>45.804097670502387</c:v>
                </c:pt>
                <c:pt idx="2256">
                  <c:v>45.801971139851105</c:v>
                </c:pt>
                <c:pt idx="2257">
                  <c:v>45.801110990088233</c:v>
                </c:pt>
                <c:pt idx="2258">
                  <c:v>45.770945250885802</c:v>
                </c:pt>
                <c:pt idx="2259">
                  <c:v>45.745826602046321</c:v>
                </c:pt>
                <c:pt idx="2260">
                  <c:v>45.716745587602247</c:v>
                </c:pt>
                <c:pt idx="2261">
                  <c:v>45.714285714285694</c:v>
                </c:pt>
                <c:pt idx="2262">
                  <c:v>45.690707816169066</c:v>
                </c:pt>
                <c:pt idx="2263">
                  <c:v>45.670285281494557</c:v>
                </c:pt>
                <c:pt idx="2264">
                  <c:v>45.661080074487899</c:v>
                </c:pt>
                <c:pt idx="2265">
                  <c:v>45.65217391304347</c:v>
                </c:pt>
                <c:pt idx="2266">
                  <c:v>45.643286573146298</c:v>
                </c:pt>
                <c:pt idx="2267">
                  <c:v>45.634014685200128</c:v>
                </c:pt>
                <c:pt idx="2268">
                  <c:v>45.631659056316579</c:v>
                </c:pt>
                <c:pt idx="2269">
                  <c:v>45.626557897122126</c:v>
                </c:pt>
                <c:pt idx="2270">
                  <c:v>45.61001410437234</c:v>
                </c:pt>
                <c:pt idx="2271">
                  <c:v>45.604884631212258</c:v>
                </c:pt>
                <c:pt idx="2272">
                  <c:v>45.543600449654718</c:v>
                </c:pt>
                <c:pt idx="2273">
                  <c:v>45.543107647345352</c:v>
                </c:pt>
                <c:pt idx="2274">
                  <c:v>45.535011801730917</c:v>
                </c:pt>
                <c:pt idx="2275">
                  <c:v>45.534560008500534</c:v>
                </c:pt>
                <c:pt idx="2276">
                  <c:v>45.501382256848444</c:v>
                </c:pt>
                <c:pt idx="2277">
                  <c:v>45.493562231759654</c:v>
                </c:pt>
                <c:pt idx="2278">
                  <c:v>45.473289597000957</c:v>
                </c:pt>
                <c:pt idx="2279">
                  <c:v>45.468998410174891</c:v>
                </c:pt>
                <c:pt idx="2280">
                  <c:v>45.454545454545467</c:v>
                </c:pt>
                <c:pt idx="2281">
                  <c:v>45.436858860983364</c:v>
                </c:pt>
                <c:pt idx="2282">
                  <c:v>45.40686380315131</c:v>
                </c:pt>
                <c:pt idx="2283">
                  <c:v>45.389755011135861</c:v>
                </c:pt>
                <c:pt idx="2284">
                  <c:v>45.358755644756656</c:v>
                </c:pt>
                <c:pt idx="2285">
                  <c:v>45.356597094608986</c:v>
                </c:pt>
                <c:pt idx="2286">
                  <c:v>45.343680709534368</c:v>
                </c:pt>
                <c:pt idx="2287">
                  <c:v>45.32538151201544</c:v>
                </c:pt>
                <c:pt idx="2288">
                  <c:v>45.322491513381237</c:v>
                </c:pt>
                <c:pt idx="2289">
                  <c:v>45.31590413943357</c:v>
                </c:pt>
                <c:pt idx="2290">
                  <c:v>45.312109862671662</c:v>
                </c:pt>
                <c:pt idx="2291">
                  <c:v>45.283501855881212</c:v>
                </c:pt>
                <c:pt idx="2292">
                  <c:v>45.282037951650636</c:v>
                </c:pt>
                <c:pt idx="2293">
                  <c:v>45.280612244897952</c:v>
                </c:pt>
                <c:pt idx="2294">
                  <c:v>45.256434341536732</c:v>
                </c:pt>
                <c:pt idx="2295">
                  <c:v>45.248784137673027</c:v>
                </c:pt>
                <c:pt idx="2296">
                  <c:v>45.239609976499906</c:v>
                </c:pt>
                <c:pt idx="2297">
                  <c:v>45.229947416743187</c:v>
                </c:pt>
                <c:pt idx="2298">
                  <c:v>45.206448678425232</c:v>
                </c:pt>
                <c:pt idx="2299">
                  <c:v>45.201436371685759</c:v>
                </c:pt>
                <c:pt idx="2300">
                  <c:v>45.190476190476176</c:v>
                </c:pt>
                <c:pt idx="2301">
                  <c:v>45.189897821476791</c:v>
                </c:pt>
                <c:pt idx="2302">
                  <c:v>45.187338501292004</c:v>
                </c:pt>
                <c:pt idx="2303">
                  <c:v>45.186176493741641</c:v>
                </c:pt>
                <c:pt idx="2304">
                  <c:v>45.184938353882046</c:v>
                </c:pt>
                <c:pt idx="2305">
                  <c:v>45.174342741653334</c:v>
                </c:pt>
                <c:pt idx="2306">
                  <c:v>45.165304986968863</c:v>
                </c:pt>
                <c:pt idx="2307">
                  <c:v>45.145833333333343</c:v>
                </c:pt>
                <c:pt idx="2308">
                  <c:v>45.135332845647412</c:v>
                </c:pt>
                <c:pt idx="2309">
                  <c:v>45.083811452356855</c:v>
                </c:pt>
                <c:pt idx="2310">
                  <c:v>45.080091533180791</c:v>
                </c:pt>
                <c:pt idx="2311">
                  <c:v>45.076338525329277</c:v>
                </c:pt>
                <c:pt idx="2312">
                  <c:v>45.073170731707307</c:v>
                </c:pt>
                <c:pt idx="2313">
                  <c:v>45.054031587697438</c:v>
                </c:pt>
                <c:pt idx="2314">
                  <c:v>45.021392454297938</c:v>
                </c:pt>
                <c:pt idx="2315">
                  <c:v>44.967755576699432</c:v>
                </c:pt>
                <c:pt idx="2316">
                  <c:v>44.945567651632985</c:v>
                </c:pt>
                <c:pt idx="2317">
                  <c:v>44.945100476486431</c:v>
                </c:pt>
                <c:pt idx="2318">
                  <c:v>44.933595671421557</c:v>
                </c:pt>
                <c:pt idx="2319">
                  <c:v>44.91298232632434</c:v>
                </c:pt>
                <c:pt idx="2320">
                  <c:v>44.901777362020596</c:v>
                </c:pt>
                <c:pt idx="2321">
                  <c:v>44.88989271597967</c:v>
                </c:pt>
                <c:pt idx="2322">
                  <c:v>44.88001465469867</c:v>
                </c:pt>
                <c:pt idx="2323">
                  <c:v>44.877899784663782</c:v>
                </c:pt>
                <c:pt idx="2324">
                  <c:v>44.863900044622937</c:v>
                </c:pt>
                <c:pt idx="2325">
                  <c:v>44.833578398609831</c:v>
                </c:pt>
                <c:pt idx="2326">
                  <c:v>44.821670428893924</c:v>
                </c:pt>
                <c:pt idx="2327">
                  <c:v>44.808109634650236</c:v>
                </c:pt>
                <c:pt idx="2328">
                  <c:v>44.787207252581197</c:v>
                </c:pt>
                <c:pt idx="2329">
                  <c:v>44.787141995647573</c:v>
                </c:pt>
                <c:pt idx="2330">
                  <c:v>44.786668730330689</c:v>
                </c:pt>
                <c:pt idx="2331">
                  <c:v>44.782237403928264</c:v>
                </c:pt>
                <c:pt idx="2332">
                  <c:v>44.766981200028823</c:v>
                </c:pt>
                <c:pt idx="2333">
                  <c:v>44.753741228502321</c:v>
                </c:pt>
                <c:pt idx="2334">
                  <c:v>44.744774919614144</c:v>
                </c:pt>
                <c:pt idx="2335">
                  <c:v>44.732806417364628</c:v>
                </c:pt>
                <c:pt idx="2336">
                  <c:v>44.729344729344746</c:v>
                </c:pt>
                <c:pt idx="2337">
                  <c:v>44.722075828502341</c:v>
                </c:pt>
                <c:pt idx="2338">
                  <c:v>44.71014492753622</c:v>
                </c:pt>
                <c:pt idx="2339">
                  <c:v>44.695263768732445</c:v>
                </c:pt>
                <c:pt idx="2340">
                  <c:v>44.691543438077645</c:v>
                </c:pt>
                <c:pt idx="2341">
                  <c:v>44.668390629753588</c:v>
                </c:pt>
                <c:pt idx="2342">
                  <c:v>44.665798458343602</c:v>
                </c:pt>
                <c:pt idx="2343">
                  <c:v>44.638533379453463</c:v>
                </c:pt>
                <c:pt idx="2344">
                  <c:v>44.622697563874027</c:v>
                </c:pt>
                <c:pt idx="2345">
                  <c:v>44.61159502192956</c:v>
                </c:pt>
                <c:pt idx="2346">
                  <c:v>44.60009661169002</c:v>
                </c:pt>
                <c:pt idx="2347">
                  <c:v>44.587300624658866</c:v>
                </c:pt>
                <c:pt idx="2348">
                  <c:v>44.579198823961775</c:v>
                </c:pt>
                <c:pt idx="2349">
                  <c:v>44.574759945130324</c:v>
                </c:pt>
                <c:pt idx="2350">
                  <c:v>44.561047167682233</c:v>
                </c:pt>
                <c:pt idx="2351">
                  <c:v>44.541539018076179</c:v>
                </c:pt>
                <c:pt idx="2352">
                  <c:v>44.503789245759663</c:v>
                </c:pt>
                <c:pt idx="2353">
                  <c:v>44.501651155809071</c:v>
                </c:pt>
                <c:pt idx="2354">
                  <c:v>44.497873127427425</c:v>
                </c:pt>
                <c:pt idx="2355">
                  <c:v>44.483724827820993</c:v>
                </c:pt>
                <c:pt idx="2356">
                  <c:v>44.46653412856196</c:v>
                </c:pt>
                <c:pt idx="2357">
                  <c:v>44.465097297197019</c:v>
                </c:pt>
                <c:pt idx="2358">
                  <c:v>44.454734892336177</c:v>
                </c:pt>
                <c:pt idx="2359">
                  <c:v>44.452211318725631</c:v>
                </c:pt>
                <c:pt idx="2360">
                  <c:v>44.444444444444429</c:v>
                </c:pt>
                <c:pt idx="2361">
                  <c:v>44.442245857036852</c:v>
                </c:pt>
                <c:pt idx="2362">
                  <c:v>44.43297620259051</c:v>
                </c:pt>
                <c:pt idx="2363">
                  <c:v>44.372550806525112</c:v>
                </c:pt>
                <c:pt idx="2364">
                  <c:v>44.344800548858188</c:v>
                </c:pt>
                <c:pt idx="2365">
                  <c:v>44.344461441554927</c:v>
                </c:pt>
                <c:pt idx="2366">
                  <c:v>44.321837782920369</c:v>
                </c:pt>
                <c:pt idx="2367">
                  <c:v>44.316357799503862</c:v>
                </c:pt>
                <c:pt idx="2368">
                  <c:v>44.288819495468999</c:v>
                </c:pt>
                <c:pt idx="2369">
                  <c:v>44.273884063825477</c:v>
                </c:pt>
                <c:pt idx="2370">
                  <c:v>44.273070415202397</c:v>
                </c:pt>
                <c:pt idx="2371">
                  <c:v>44.272574650959228</c:v>
                </c:pt>
                <c:pt idx="2372">
                  <c:v>44.265299260255546</c:v>
                </c:pt>
                <c:pt idx="2373">
                  <c:v>44.26120273196733</c:v>
                </c:pt>
                <c:pt idx="2374">
                  <c:v>44.258986103563387</c:v>
                </c:pt>
                <c:pt idx="2375">
                  <c:v>44.228598586110621</c:v>
                </c:pt>
                <c:pt idx="2376">
                  <c:v>44.223782998304671</c:v>
                </c:pt>
                <c:pt idx="2377">
                  <c:v>44.222349133828288</c:v>
                </c:pt>
                <c:pt idx="2378">
                  <c:v>44.215097961132898</c:v>
                </c:pt>
                <c:pt idx="2379">
                  <c:v>44.21437968312074</c:v>
                </c:pt>
                <c:pt idx="2380">
                  <c:v>44.211994421199449</c:v>
                </c:pt>
                <c:pt idx="2381">
                  <c:v>44.208767193726715</c:v>
                </c:pt>
                <c:pt idx="2382">
                  <c:v>44.188905351938388</c:v>
                </c:pt>
                <c:pt idx="2383">
                  <c:v>44.159042927515827</c:v>
                </c:pt>
                <c:pt idx="2384">
                  <c:v>44.124168514412418</c:v>
                </c:pt>
                <c:pt idx="2385">
                  <c:v>44.120202954615536</c:v>
                </c:pt>
                <c:pt idx="2386">
                  <c:v>44.07551564070252</c:v>
                </c:pt>
                <c:pt idx="2387">
                  <c:v>44.074739489759253</c:v>
                </c:pt>
                <c:pt idx="2388">
                  <c:v>44.05812848023902</c:v>
                </c:pt>
                <c:pt idx="2389">
                  <c:v>44.048259174620256</c:v>
                </c:pt>
                <c:pt idx="2390">
                  <c:v>44.018147746326065</c:v>
                </c:pt>
                <c:pt idx="2391">
                  <c:v>44.016649323621237</c:v>
                </c:pt>
                <c:pt idx="2392">
                  <c:v>44.015594541910332</c:v>
                </c:pt>
                <c:pt idx="2393">
                  <c:v>43.998093552120906</c:v>
                </c:pt>
                <c:pt idx="2394">
                  <c:v>43.996684105521609</c:v>
                </c:pt>
                <c:pt idx="2395">
                  <c:v>43.988653720270577</c:v>
                </c:pt>
                <c:pt idx="2396">
                  <c:v>43.98215200058516</c:v>
                </c:pt>
                <c:pt idx="2397">
                  <c:v>43.980399977209288</c:v>
                </c:pt>
                <c:pt idx="2398">
                  <c:v>43.963417240052991</c:v>
                </c:pt>
                <c:pt idx="2399">
                  <c:v>43.927648578811386</c:v>
                </c:pt>
                <c:pt idx="2400">
                  <c:v>43.924475848488356</c:v>
                </c:pt>
                <c:pt idx="2401">
                  <c:v>43.884223894459495</c:v>
                </c:pt>
                <c:pt idx="2402">
                  <c:v>43.880597014925371</c:v>
                </c:pt>
                <c:pt idx="2403">
                  <c:v>43.874498147004317</c:v>
                </c:pt>
                <c:pt idx="2404">
                  <c:v>43.850556095454039</c:v>
                </c:pt>
                <c:pt idx="2405">
                  <c:v>43.845895397020939</c:v>
                </c:pt>
                <c:pt idx="2406">
                  <c:v>43.844492440604768</c:v>
                </c:pt>
                <c:pt idx="2407">
                  <c:v>43.837380426784392</c:v>
                </c:pt>
                <c:pt idx="2408">
                  <c:v>43.800857467844963</c:v>
                </c:pt>
                <c:pt idx="2409">
                  <c:v>43.793853290808926</c:v>
                </c:pt>
                <c:pt idx="2410">
                  <c:v>43.783874125540194</c:v>
                </c:pt>
                <c:pt idx="2411">
                  <c:v>43.763092744239202</c:v>
                </c:pt>
                <c:pt idx="2412">
                  <c:v>43.760782058654399</c:v>
                </c:pt>
                <c:pt idx="2413">
                  <c:v>43.750602293533774</c:v>
                </c:pt>
                <c:pt idx="2414">
                  <c:v>43.75</c:v>
                </c:pt>
                <c:pt idx="2415">
                  <c:v>43.738076823923706</c:v>
                </c:pt>
                <c:pt idx="2416">
                  <c:v>43.714299352416106</c:v>
                </c:pt>
                <c:pt idx="2417">
                  <c:v>43.70361847782317</c:v>
                </c:pt>
                <c:pt idx="2418">
                  <c:v>43.698563821203805</c:v>
                </c:pt>
                <c:pt idx="2419">
                  <c:v>43.696634856855837</c:v>
                </c:pt>
                <c:pt idx="2420">
                  <c:v>43.666499826743149</c:v>
                </c:pt>
                <c:pt idx="2421">
                  <c:v>43.656962192069557</c:v>
                </c:pt>
                <c:pt idx="2422">
                  <c:v>43.652600245140945</c:v>
                </c:pt>
                <c:pt idx="2423">
                  <c:v>43.63733618614603</c:v>
                </c:pt>
                <c:pt idx="2424">
                  <c:v>43.63541121005764</c:v>
                </c:pt>
                <c:pt idx="2425">
                  <c:v>43.627855766584105</c:v>
                </c:pt>
                <c:pt idx="2426">
                  <c:v>43.618807724601197</c:v>
                </c:pt>
                <c:pt idx="2427">
                  <c:v>43.607076082266644</c:v>
                </c:pt>
                <c:pt idx="2428">
                  <c:v>43.600441771996543</c:v>
                </c:pt>
                <c:pt idx="2429">
                  <c:v>43.598484848484844</c:v>
                </c:pt>
                <c:pt idx="2430">
                  <c:v>43.593847738896841</c:v>
                </c:pt>
                <c:pt idx="2431">
                  <c:v>43.589743589743591</c:v>
                </c:pt>
                <c:pt idx="2432">
                  <c:v>43.584412357962123</c:v>
                </c:pt>
                <c:pt idx="2433">
                  <c:v>43.580072292943584</c:v>
                </c:pt>
                <c:pt idx="2434">
                  <c:v>43.576470588235281</c:v>
                </c:pt>
                <c:pt idx="2435">
                  <c:v>43.561223824124227</c:v>
                </c:pt>
                <c:pt idx="2436">
                  <c:v>43.560849967804245</c:v>
                </c:pt>
                <c:pt idx="2437">
                  <c:v>43.548387096774206</c:v>
                </c:pt>
                <c:pt idx="2438">
                  <c:v>43.524779253838204</c:v>
                </c:pt>
                <c:pt idx="2439">
                  <c:v>43.52326077678191</c:v>
                </c:pt>
                <c:pt idx="2440">
                  <c:v>43.478260869565219</c:v>
                </c:pt>
                <c:pt idx="2441">
                  <c:v>43.465449710733395</c:v>
                </c:pt>
                <c:pt idx="2442">
                  <c:v>43.453157012479039</c:v>
                </c:pt>
                <c:pt idx="2443">
                  <c:v>43.449518646965657</c:v>
                </c:pt>
                <c:pt idx="2444">
                  <c:v>43.43377715487037</c:v>
                </c:pt>
                <c:pt idx="2445">
                  <c:v>43.41828691539672</c:v>
                </c:pt>
                <c:pt idx="2446">
                  <c:v>43.406004288777694</c:v>
                </c:pt>
                <c:pt idx="2447">
                  <c:v>43.396279700267371</c:v>
                </c:pt>
                <c:pt idx="2448">
                  <c:v>43.364688856729373</c:v>
                </c:pt>
                <c:pt idx="2449">
                  <c:v>43.354277428709509</c:v>
                </c:pt>
                <c:pt idx="2450">
                  <c:v>43.345207253886031</c:v>
                </c:pt>
                <c:pt idx="2451">
                  <c:v>43.340274718673641</c:v>
                </c:pt>
                <c:pt idx="2452">
                  <c:v>43.334941308892098</c:v>
                </c:pt>
                <c:pt idx="2453">
                  <c:v>43.313570487483531</c:v>
                </c:pt>
                <c:pt idx="2454">
                  <c:v>43.308865047995482</c:v>
                </c:pt>
                <c:pt idx="2455">
                  <c:v>43.303380402225088</c:v>
                </c:pt>
                <c:pt idx="2456">
                  <c:v>43.303241083320984</c:v>
                </c:pt>
                <c:pt idx="2457">
                  <c:v>43.258144341110579</c:v>
                </c:pt>
                <c:pt idx="2458">
                  <c:v>43.254628382006388</c:v>
                </c:pt>
                <c:pt idx="2459">
                  <c:v>43.236810789369287</c:v>
                </c:pt>
                <c:pt idx="2460">
                  <c:v>43.232657458350957</c:v>
                </c:pt>
                <c:pt idx="2461">
                  <c:v>43.228942613783005</c:v>
                </c:pt>
                <c:pt idx="2462">
                  <c:v>43.210648871092189</c:v>
                </c:pt>
                <c:pt idx="2463">
                  <c:v>43.155694879832822</c:v>
                </c:pt>
                <c:pt idx="2464">
                  <c:v>43.152520740268017</c:v>
                </c:pt>
                <c:pt idx="2465">
                  <c:v>43.13958086200077</c:v>
                </c:pt>
                <c:pt idx="2466">
                  <c:v>43.134978229317852</c:v>
                </c:pt>
                <c:pt idx="2467">
                  <c:v>43.09084262474866</c:v>
                </c:pt>
                <c:pt idx="2468">
                  <c:v>43.067247795888306</c:v>
                </c:pt>
                <c:pt idx="2469">
                  <c:v>43.063719727251367</c:v>
                </c:pt>
                <c:pt idx="2470">
                  <c:v>43.059369297153495</c:v>
                </c:pt>
                <c:pt idx="2471">
                  <c:v>43.036754818467045</c:v>
                </c:pt>
                <c:pt idx="2472">
                  <c:v>43.012611228474498</c:v>
                </c:pt>
                <c:pt idx="2473">
                  <c:v>43.012345365084599</c:v>
                </c:pt>
                <c:pt idx="2474">
                  <c:v>42.9863822493096</c:v>
                </c:pt>
                <c:pt idx="2475">
                  <c:v>42.971280390307896</c:v>
                </c:pt>
                <c:pt idx="2476">
                  <c:v>42.941241399609993</c:v>
                </c:pt>
                <c:pt idx="2477">
                  <c:v>42.935562347950849</c:v>
                </c:pt>
                <c:pt idx="2478">
                  <c:v>42.929573001663613</c:v>
                </c:pt>
                <c:pt idx="2479">
                  <c:v>42.916530811868284</c:v>
                </c:pt>
                <c:pt idx="2480">
                  <c:v>42.913552390353971</c:v>
                </c:pt>
                <c:pt idx="2481">
                  <c:v>42.899615561261641</c:v>
                </c:pt>
                <c:pt idx="2482">
                  <c:v>42.899467889690811</c:v>
                </c:pt>
                <c:pt idx="2483">
                  <c:v>42.885872297637007</c:v>
                </c:pt>
                <c:pt idx="2484">
                  <c:v>42.879413702769142</c:v>
                </c:pt>
                <c:pt idx="2485">
                  <c:v>42.816076293099343</c:v>
                </c:pt>
                <c:pt idx="2486">
                  <c:v>42.773355676581502</c:v>
                </c:pt>
                <c:pt idx="2487">
                  <c:v>42.765810957017806</c:v>
                </c:pt>
                <c:pt idx="2488">
                  <c:v>42.759250799451792</c:v>
                </c:pt>
                <c:pt idx="2489">
                  <c:v>42.739726027397268</c:v>
                </c:pt>
                <c:pt idx="2490">
                  <c:v>42.731222842954708</c:v>
                </c:pt>
                <c:pt idx="2491">
                  <c:v>42.723333758124113</c:v>
                </c:pt>
                <c:pt idx="2492">
                  <c:v>42.720310130206855</c:v>
                </c:pt>
                <c:pt idx="2493">
                  <c:v>42.709705753184011</c:v>
                </c:pt>
                <c:pt idx="2494">
                  <c:v>42.704847045676757</c:v>
                </c:pt>
                <c:pt idx="2495">
                  <c:v>42.698439620081416</c:v>
                </c:pt>
                <c:pt idx="2496">
                  <c:v>42.693580862027773</c:v>
                </c:pt>
                <c:pt idx="2497">
                  <c:v>42.685631260992579</c:v>
                </c:pt>
                <c:pt idx="2498">
                  <c:v>42.677455871871189</c:v>
                </c:pt>
                <c:pt idx="2499">
                  <c:v>42.667471333735676</c:v>
                </c:pt>
                <c:pt idx="2500">
                  <c:v>42.665738883658747</c:v>
                </c:pt>
                <c:pt idx="2501">
                  <c:v>42.639999999999986</c:v>
                </c:pt>
                <c:pt idx="2502">
                  <c:v>42.63193134092154</c:v>
                </c:pt>
                <c:pt idx="2503">
                  <c:v>42.630096566523605</c:v>
                </c:pt>
                <c:pt idx="2504">
                  <c:v>42.614096678368895</c:v>
                </c:pt>
                <c:pt idx="2505">
                  <c:v>42.59771705292286</c:v>
                </c:pt>
                <c:pt idx="2506">
                  <c:v>42.597688497523393</c:v>
                </c:pt>
                <c:pt idx="2507">
                  <c:v>42.585024084075314</c:v>
                </c:pt>
                <c:pt idx="2508">
                  <c:v>42.583798882681549</c:v>
                </c:pt>
                <c:pt idx="2509">
                  <c:v>42.574573297176585</c:v>
                </c:pt>
                <c:pt idx="2510">
                  <c:v>42.569508352157072</c:v>
                </c:pt>
                <c:pt idx="2511">
                  <c:v>42.550580037217401</c:v>
                </c:pt>
                <c:pt idx="2512">
                  <c:v>42.549442348356081</c:v>
                </c:pt>
                <c:pt idx="2513">
                  <c:v>42.546759243878938</c:v>
                </c:pt>
                <c:pt idx="2514">
                  <c:v>42.536571509728731</c:v>
                </c:pt>
                <c:pt idx="2515">
                  <c:v>42.522196645840182</c:v>
                </c:pt>
                <c:pt idx="2516">
                  <c:v>42.516206482593049</c:v>
                </c:pt>
                <c:pt idx="2517">
                  <c:v>42.51118943112283</c:v>
                </c:pt>
                <c:pt idx="2518">
                  <c:v>42.505820721769481</c:v>
                </c:pt>
                <c:pt idx="2519">
                  <c:v>42.493638676844796</c:v>
                </c:pt>
                <c:pt idx="2520">
                  <c:v>42.492146596858646</c:v>
                </c:pt>
                <c:pt idx="2521">
                  <c:v>42.487381907596728</c:v>
                </c:pt>
                <c:pt idx="2522">
                  <c:v>42.484494950159984</c:v>
                </c:pt>
                <c:pt idx="2523">
                  <c:v>42.474460839954588</c:v>
                </c:pt>
                <c:pt idx="2524">
                  <c:v>42.466765140324981</c:v>
                </c:pt>
                <c:pt idx="2525">
                  <c:v>42.464910120659937</c:v>
                </c:pt>
                <c:pt idx="2526">
                  <c:v>42.461669505962533</c:v>
                </c:pt>
                <c:pt idx="2527">
                  <c:v>42.452061893832848</c:v>
                </c:pt>
                <c:pt idx="2528">
                  <c:v>42.441744672376018</c:v>
                </c:pt>
                <c:pt idx="2529">
                  <c:v>42.394392877438918</c:v>
                </c:pt>
                <c:pt idx="2530">
                  <c:v>42.382082680493568</c:v>
                </c:pt>
                <c:pt idx="2531">
                  <c:v>42.377564562800501</c:v>
                </c:pt>
                <c:pt idx="2532">
                  <c:v>42.37218813905929</c:v>
                </c:pt>
                <c:pt idx="2533">
                  <c:v>42.37071717386678</c:v>
                </c:pt>
                <c:pt idx="2534">
                  <c:v>42.330623306233065</c:v>
                </c:pt>
                <c:pt idx="2535">
                  <c:v>42.324116579481171</c:v>
                </c:pt>
                <c:pt idx="2536">
                  <c:v>42.315845257021721</c:v>
                </c:pt>
                <c:pt idx="2537">
                  <c:v>42.313354363827557</c:v>
                </c:pt>
                <c:pt idx="2538">
                  <c:v>42.307692307692321</c:v>
                </c:pt>
                <c:pt idx="2539">
                  <c:v>42.304622246360708</c:v>
                </c:pt>
                <c:pt idx="2540">
                  <c:v>42.287638717007155</c:v>
                </c:pt>
                <c:pt idx="2541">
                  <c:v>42.278112658490954</c:v>
                </c:pt>
                <c:pt idx="2542">
                  <c:v>42.264573991031398</c:v>
                </c:pt>
                <c:pt idx="2543">
                  <c:v>42.256191769277592</c:v>
                </c:pt>
                <c:pt idx="2544">
                  <c:v>42.245669918375484</c:v>
                </c:pt>
                <c:pt idx="2545">
                  <c:v>42.245480494766895</c:v>
                </c:pt>
                <c:pt idx="2546">
                  <c:v>42.234459151497106</c:v>
                </c:pt>
                <c:pt idx="2547">
                  <c:v>42.233009708737882</c:v>
                </c:pt>
                <c:pt idx="2548">
                  <c:v>42.222222222222229</c:v>
                </c:pt>
                <c:pt idx="2549">
                  <c:v>42.208051775007135</c:v>
                </c:pt>
                <c:pt idx="2550">
                  <c:v>42.197935640558569</c:v>
                </c:pt>
                <c:pt idx="2551">
                  <c:v>42.190476190476204</c:v>
                </c:pt>
                <c:pt idx="2552">
                  <c:v>42.185700826965359</c:v>
                </c:pt>
                <c:pt idx="2553">
                  <c:v>42.17118997912317</c:v>
                </c:pt>
                <c:pt idx="2554">
                  <c:v>42.163355408388526</c:v>
                </c:pt>
                <c:pt idx="2555">
                  <c:v>42.162818955042525</c:v>
                </c:pt>
                <c:pt idx="2556">
                  <c:v>42.162054151263874</c:v>
                </c:pt>
                <c:pt idx="2557">
                  <c:v>42.15384615384616</c:v>
                </c:pt>
                <c:pt idx="2558">
                  <c:v>42.118098796180988</c:v>
                </c:pt>
                <c:pt idx="2559">
                  <c:v>42.116844878351145</c:v>
                </c:pt>
                <c:pt idx="2560">
                  <c:v>42.116377539170685</c:v>
                </c:pt>
                <c:pt idx="2561">
                  <c:v>42.112182296231367</c:v>
                </c:pt>
                <c:pt idx="2562">
                  <c:v>42.097861119249927</c:v>
                </c:pt>
                <c:pt idx="2563">
                  <c:v>42.091417296941785</c:v>
                </c:pt>
                <c:pt idx="2564">
                  <c:v>42.085187539732999</c:v>
                </c:pt>
                <c:pt idx="2565">
                  <c:v>42.084308172228361</c:v>
                </c:pt>
                <c:pt idx="2566">
                  <c:v>42.06099487016246</c:v>
                </c:pt>
                <c:pt idx="2567">
                  <c:v>42.057014011918199</c:v>
                </c:pt>
                <c:pt idx="2568">
                  <c:v>42.041399000713767</c:v>
                </c:pt>
                <c:pt idx="2569">
                  <c:v>42.039660056657226</c:v>
                </c:pt>
                <c:pt idx="2570">
                  <c:v>42.028825140391177</c:v>
                </c:pt>
                <c:pt idx="2571">
                  <c:v>42.027123483226262</c:v>
                </c:pt>
                <c:pt idx="2572">
                  <c:v>41.994510923262709</c:v>
                </c:pt>
                <c:pt idx="2573">
                  <c:v>41.982701264138399</c:v>
                </c:pt>
                <c:pt idx="2574">
                  <c:v>41.97714116075403</c:v>
                </c:pt>
                <c:pt idx="2575">
                  <c:v>41.974043715846989</c:v>
                </c:pt>
                <c:pt idx="2576">
                  <c:v>41.961852861035425</c:v>
                </c:pt>
                <c:pt idx="2577">
                  <c:v>41.958808063102538</c:v>
                </c:pt>
                <c:pt idx="2578">
                  <c:v>41.934148091633347</c:v>
                </c:pt>
                <c:pt idx="2579">
                  <c:v>41.909966006925686</c:v>
                </c:pt>
                <c:pt idx="2580">
                  <c:v>41.889908256880716</c:v>
                </c:pt>
                <c:pt idx="2581">
                  <c:v>41.887859247034669</c:v>
                </c:pt>
                <c:pt idx="2582">
                  <c:v>41.865405040069533</c:v>
                </c:pt>
                <c:pt idx="2583">
                  <c:v>41.812363784384274</c:v>
                </c:pt>
                <c:pt idx="2584">
                  <c:v>41.80849014193052</c:v>
                </c:pt>
                <c:pt idx="2585">
                  <c:v>41.779648905788406</c:v>
                </c:pt>
                <c:pt idx="2586">
                  <c:v>41.761182108626201</c:v>
                </c:pt>
                <c:pt idx="2587">
                  <c:v>41.701822098554885</c:v>
                </c:pt>
                <c:pt idx="2588">
                  <c:v>41.700937444123724</c:v>
                </c:pt>
                <c:pt idx="2589">
                  <c:v>41.69278996865205</c:v>
                </c:pt>
                <c:pt idx="2590">
                  <c:v>41.664856340566615</c:v>
                </c:pt>
                <c:pt idx="2591">
                  <c:v>41.658138751959171</c:v>
                </c:pt>
                <c:pt idx="2592">
                  <c:v>41.654597322800072</c:v>
                </c:pt>
                <c:pt idx="2593">
                  <c:v>41.649285050134466</c:v>
                </c:pt>
                <c:pt idx="2594">
                  <c:v>41.633823002508052</c:v>
                </c:pt>
                <c:pt idx="2595">
                  <c:v>41.617311109230911</c:v>
                </c:pt>
                <c:pt idx="2596">
                  <c:v>41.603637882232846</c:v>
                </c:pt>
                <c:pt idx="2597">
                  <c:v>41.574902242797435</c:v>
                </c:pt>
                <c:pt idx="2598">
                  <c:v>41.557066348873605</c:v>
                </c:pt>
                <c:pt idx="2599">
                  <c:v>41.556261641284095</c:v>
                </c:pt>
                <c:pt idx="2600">
                  <c:v>41.5229738956115</c:v>
                </c:pt>
                <c:pt idx="2601">
                  <c:v>41.506470662143471</c:v>
                </c:pt>
                <c:pt idx="2602">
                  <c:v>41.5</c:v>
                </c:pt>
                <c:pt idx="2603">
                  <c:v>41.495198902606319</c:v>
                </c:pt>
                <c:pt idx="2604">
                  <c:v>41.490404011296164</c:v>
                </c:pt>
                <c:pt idx="2605">
                  <c:v>41.488277268093782</c:v>
                </c:pt>
                <c:pt idx="2606">
                  <c:v>41.485507246376812</c:v>
                </c:pt>
                <c:pt idx="2607">
                  <c:v>41.480565140959698</c:v>
                </c:pt>
                <c:pt idx="2608">
                  <c:v>41.477078969162562</c:v>
                </c:pt>
                <c:pt idx="2609">
                  <c:v>41.462409886714738</c:v>
                </c:pt>
                <c:pt idx="2610">
                  <c:v>41.457384515289533</c:v>
                </c:pt>
                <c:pt idx="2611">
                  <c:v>41.435596944647898</c:v>
                </c:pt>
                <c:pt idx="2612">
                  <c:v>41.428571428571445</c:v>
                </c:pt>
                <c:pt idx="2613">
                  <c:v>41.425937307928706</c:v>
                </c:pt>
                <c:pt idx="2614">
                  <c:v>41.425296936861855</c:v>
                </c:pt>
                <c:pt idx="2615">
                  <c:v>41.386457853523723</c:v>
                </c:pt>
                <c:pt idx="2616">
                  <c:v>41.379803907535972</c:v>
                </c:pt>
                <c:pt idx="2617">
                  <c:v>41.326027397260276</c:v>
                </c:pt>
                <c:pt idx="2618">
                  <c:v>41.322314049586765</c:v>
                </c:pt>
                <c:pt idx="2619">
                  <c:v>41.311325080238419</c:v>
                </c:pt>
                <c:pt idx="2620">
                  <c:v>41.308945412975135</c:v>
                </c:pt>
                <c:pt idx="2621">
                  <c:v>41.283234341940926</c:v>
                </c:pt>
                <c:pt idx="2622">
                  <c:v>41.277325332190316</c:v>
                </c:pt>
                <c:pt idx="2623">
                  <c:v>41.217696014016639</c:v>
                </c:pt>
                <c:pt idx="2624">
                  <c:v>41.210710128055894</c:v>
                </c:pt>
                <c:pt idx="2625">
                  <c:v>41.186161449752888</c:v>
                </c:pt>
                <c:pt idx="2626">
                  <c:v>41.176470588235304</c:v>
                </c:pt>
                <c:pt idx="2627">
                  <c:v>41.176470588235304</c:v>
                </c:pt>
                <c:pt idx="2628">
                  <c:v>41.17012089810018</c:v>
                </c:pt>
                <c:pt idx="2629">
                  <c:v>41.169479439030198</c:v>
                </c:pt>
                <c:pt idx="2630">
                  <c:v>41.166666666666657</c:v>
                </c:pt>
                <c:pt idx="2631">
                  <c:v>41.152624413855705</c:v>
                </c:pt>
                <c:pt idx="2632">
                  <c:v>41.151346332404813</c:v>
                </c:pt>
                <c:pt idx="2633">
                  <c:v>41.116081249541679</c:v>
                </c:pt>
                <c:pt idx="2634">
                  <c:v>41.110592627158184</c:v>
                </c:pt>
                <c:pt idx="2635">
                  <c:v>41.094619666048231</c:v>
                </c:pt>
                <c:pt idx="2636">
                  <c:v>41.073982754158209</c:v>
                </c:pt>
                <c:pt idx="2637">
                  <c:v>41.043694346655627</c:v>
                </c:pt>
                <c:pt idx="2638">
                  <c:v>41.035909758376732</c:v>
                </c:pt>
                <c:pt idx="2639">
                  <c:v>41.03402221284972</c:v>
                </c:pt>
                <c:pt idx="2640">
                  <c:v>41.031188029565527</c:v>
                </c:pt>
                <c:pt idx="2641">
                  <c:v>41.025641025641022</c:v>
                </c:pt>
                <c:pt idx="2642">
                  <c:v>40.976628802715766</c:v>
                </c:pt>
                <c:pt idx="2643">
                  <c:v>40.963210399716502</c:v>
                </c:pt>
                <c:pt idx="2644">
                  <c:v>40.962465076729956</c:v>
                </c:pt>
                <c:pt idx="2645">
                  <c:v>40.959170447180838</c:v>
                </c:pt>
                <c:pt idx="2646">
                  <c:v>40.929705215419489</c:v>
                </c:pt>
                <c:pt idx="2647">
                  <c:v>40.920312795134294</c:v>
                </c:pt>
                <c:pt idx="2648">
                  <c:v>40.893854748603331</c:v>
                </c:pt>
                <c:pt idx="2649">
                  <c:v>40.87500113908709</c:v>
                </c:pt>
                <c:pt idx="2650">
                  <c:v>40.864960282436016</c:v>
                </c:pt>
                <c:pt idx="2651">
                  <c:v>40.860849056603769</c:v>
                </c:pt>
                <c:pt idx="2652">
                  <c:v>40.852169803890689</c:v>
                </c:pt>
                <c:pt idx="2653">
                  <c:v>40.822320117474305</c:v>
                </c:pt>
                <c:pt idx="2654">
                  <c:v>40.774871828152385</c:v>
                </c:pt>
                <c:pt idx="2655">
                  <c:v>40.774278882840719</c:v>
                </c:pt>
                <c:pt idx="2656">
                  <c:v>40.772951703050211</c:v>
                </c:pt>
                <c:pt idx="2657">
                  <c:v>40.768841679312089</c:v>
                </c:pt>
                <c:pt idx="2658">
                  <c:v>40.767735665694858</c:v>
                </c:pt>
                <c:pt idx="2659">
                  <c:v>40.710823909531513</c:v>
                </c:pt>
                <c:pt idx="2660">
                  <c:v>40.707369553523421</c:v>
                </c:pt>
                <c:pt idx="2661">
                  <c:v>40.703695731992951</c:v>
                </c:pt>
                <c:pt idx="2662">
                  <c:v>40.687285223367695</c:v>
                </c:pt>
                <c:pt idx="2663">
                  <c:v>40.675613142063838</c:v>
                </c:pt>
                <c:pt idx="2664">
                  <c:v>40.669201873579738</c:v>
                </c:pt>
                <c:pt idx="2665">
                  <c:v>40.650893481082164</c:v>
                </c:pt>
                <c:pt idx="2666">
                  <c:v>40.649224806201545</c:v>
                </c:pt>
                <c:pt idx="2667">
                  <c:v>40.644047135310842</c:v>
                </c:pt>
                <c:pt idx="2668">
                  <c:v>40.636544472861601</c:v>
                </c:pt>
                <c:pt idx="2669">
                  <c:v>40.595238095238074</c:v>
                </c:pt>
                <c:pt idx="2670">
                  <c:v>40.581977471839792</c:v>
                </c:pt>
                <c:pt idx="2671">
                  <c:v>40.571628916681078</c:v>
                </c:pt>
                <c:pt idx="2672">
                  <c:v>40.566654127150713</c:v>
                </c:pt>
                <c:pt idx="2673">
                  <c:v>40.544454097885904</c:v>
                </c:pt>
                <c:pt idx="2674">
                  <c:v>40.502066850995078</c:v>
                </c:pt>
                <c:pt idx="2675">
                  <c:v>40.489130434782624</c:v>
                </c:pt>
                <c:pt idx="2676">
                  <c:v>40.482502651113464</c:v>
                </c:pt>
                <c:pt idx="2677">
                  <c:v>40.481856038072578</c:v>
                </c:pt>
                <c:pt idx="2678">
                  <c:v>40.480961923847701</c:v>
                </c:pt>
                <c:pt idx="2679">
                  <c:v>40.47402924861322</c:v>
                </c:pt>
                <c:pt idx="2680">
                  <c:v>40.447277878971875</c:v>
                </c:pt>
                <c:pt idx="2681">
                  <c:v>40.430107526881727</c:v>
                </c:pt>
                <c:pt idx="2682">
                  <c:v>40.429142669254674</c:v>
                </c:pt>
                <c:pt idx="2683">
                  <c:v>40.427610782228868</c:v>
                </c:pt>
                <c:pt idx="2684">
                  <c:v>40.40865433634454</c:v>
                </c:pt>
                <c:pt idx="2685">
                  <c:v>40.407278337900038</c:v>
                </c:pt>
                <c:pt idx="2686">
                  <c:v>40.395166163141994</c:v>
                </c:pt>
                <c:pt idx="2687">
                  <c:v>40.389097172965847</c:v>
                </c:pt>
                <c:pt idx="2688">
                  <c:v>40.385761096216868</c:v>
                </c:pt>
                <c:pt idx="2689">
                  <c:v>40.383638469510089</c:v>
                </c:pt>
                <c:pt idx="2690">
                  <c:v>40.377967730113625</c:v>
                </c:pt>
                <c:pt idx="2691">
                  <c:v>40.371959942775391</c:v>
                </c:pt>
                <c:pt idx="2692">
                  <c:v>40.332567662039338</c:v>
                </c:pt>
                <c:pt idx="2693">
                  <c:v>40.331156424566643</c:v>
                </c:pt>
                <c:pt idx="2694">
                  <c:v>40.331109606212976</c:v>
                </c:pt>
                <c:pt idx="2695">
                  <c:v>40.330188679245282</c:v>
                </c:pt>
                <c:pt idx="2696">
                  <c:v>40.325865580448067</c:v>
                </c:pt>
                <c:pt idx="2697">
                  <c:v>40.32564863425398</c:v>
                </c:pt>
                <c:pt idx="2698">
                  <c:v>40.318565472847666</c:v>
                </c:pt>
                <c:pt idx="2699">
                  <c:v>40.269009058468299</c:v>
                </c:pt>
                <c:pt idx="2700">
                  <c:v>40.25741866285307</c:v>
                </c:pt>
                <c:pt idx="2701">
                  <c:v>40.216244725738392</c:v>
                </c:pt>
                <c:pt idx="2702">
                  <c:v>40.211492973424242</c:v>
                </c:pt>
                <c:pt idx="2703">
                  <c:v>40.205898720089039</c:v>
                </c:pt>
                <c:pt idx="2704">
                  <c:v>40.203091596776829</c:v>
                </c:pt>
                <c:pt idx="2705">
                  <c:v>40.177777777777777</c:v>
                </c:pt>
                <c:pt idx="2706">
                  <c:v>40.173724212812147</c:v>
                </c:pt>
                <c:pt idx="2707">
                  <c:v>40.169992609016987</c:v>
                </c:pt>
                <c:pt idx="2708">
                  <c:v>40.143884892086334</c:v>
                </c:pt>
                <c:pt idx="2709">
                  <c:v>40.101886492079899</c:v>
                </c:pt>
                <c:pt idx="2710">
                  <c:v>40.093484689497274</c:v>
                </c:pt>
                <c:pt idx="2711">
                  <c:v>40.080082665977784</c:v>
                </c:pt>
                <c:pt idx="2712">
                  <c:v>40.06893580353298</c:v>
                </c:pt>
                <c:pt idx="2713">
                  <c:v>40.031165366975586</c:v>
                </c:pt>
                <c:pt idx="2714">
                  <c:v>40</c:v>
                </c:pt>
                <c:pt idx="2715">
                  <c:v>40</c:v>
                </c:pt>
                <c:pt idx="2716">
                  <c:v>40</c:v>
                </c:pt>
                <c:pt idx="2717">
                  <c:v>40</c:v>
                </c:pt>
                <c:pt idx="2718">
                  <c:v>39.987541528239205</c:v>
                </c:pt>
                <c:pt idx="2719">
                  <c:v>39.979390406878451</c:v>
                </c:pt>
                <c:pt idx="2720">
                  <c:v>39.973609500579812</c:v>
                </c:pt>
                <c:pt idx="2721">
                  <c:v>39.964815664677985</c:v>
                </c:pt>
                <c:pt idx="2722">
                  <c:v>39.912005028284085</c:v>
                </c:pt>
                <c:pt idx="2723">
                  <c:v>39.90869412531984</c:v>
                </c:pt>
                <c:pt idx="2724">
                  <c:v>39.904055822067164</c:v>
                </c:pt>
                <c:pt idx="2725">
                  <c:v>39.896484281829885</c:v>
                </c:pt>
                <c:pt idx="2726">
                  <c:v>39.889223593431154</c:v>
                </c:pt>
                <c:pt idx="2727">
                  <c:v>39.879959986662215</c:v>
                </c:pt>
                <c:pt idx="2728">
                  <c:v>39.876602785054473</c:v>
                </c:pt>
                <c:pt idx="2729">
                  <c:v>39.862280030604438</c:v>
                </c:pt>
                <c:pt idx="2730">
                  <c:v>39.861403439100911</c:v>
                </c:pt>
                <c:pt idx="2731">
                  <c:v>39.833894636548138</c:v>
                </c:pt>
                <c:pt idx="2732">
                  <c:v>39.827255278310957</c:v>
                </c:pt>
                <c:pt idx="2733">
                  <c:v>39.81863149216818</c:v>
                </c:pt>
                <c:pt idx="2734">
                  <c:v>39.815712900096997</c:v>
                </c:pt>
                <c:pt idx="2735">
                  <c:v>39.815598833380363</c:v>
                </c:pt>
                <c:pt idx="2736">
                  <c:v>39.807448403090063</c:v>
                </c:pt>
                <c:pt idx="2737">
                  <c:v>39.802408986331017</c:v>
                </c:pt>
                <c:pt idx="2738">
                  <c:v>39.798515376458113</c:v>
                </c:pt>
                <c:pt idx="2739">
                  <c:v>39.7942359691354</c:v>
                </c:pt>
                <c:pt idx="2740">
                  <c:v>39.768864717878984</c:v>
                </c:pt>
                <c:pt idx="2741">
                  <c:v>39.765235568419342</c:v>
                </c:pt>
                <c:pt idx="2742">
                  <c:v>39.752113844012371</c:v>
                </c:pt>
                <c:pt idx="2743">
                  <c:v>39.741992882562272</c:v>
                </c:pt>
                <c:pt idx="2744">
                  <c:v>39.741131351869598</c:v>
                </c:pt>
                <c:pt idx="2745">
                  <c:v>39.732700187646003</c:v>
                </c:pt>
                <c:pt idx="2746">
                  <c:v>39.729501267962803</c:v>
                </c:pt>
                <c:pt idx="2747">
                  <c:v>39.723490927046043</c:v>
                </c:pt>
                <c:pt idx="2748">
                  <c:v>39.709733882763175</c:v>
                </c:pt>
                <c:pt idx="2749">
                  <c:v>39.700143766687205</c:v>
                </c:pt>
                <c:pt idx="2750">
                  <c:v>39.698965192850437</c:v>
                </c:pt>
                <c:pt idx="2751">
                  <c:v>39.684281032329892</c:v>
                </c:pt>
                <c:pt idx="2752">
                  <c:v>39.669421487603302</c:v>
                </c:pt>
                <c:pt idx="2753">
                  <c:v>39.665241863811417</c:v>
                </c:pt>
                <c:pt idx="2754">
                  <c:v>39.660914320314873</c:v>
                </c:pt>
                <c:pt idx="2755">
                  <c:v>39.615353959720466</c:v>
                </c:pt>
                <c:pt idx="2756">
                  <c:v>39.598640201776504</c:v>
                </c:pt>
                <c:pt idx="2757">
                  <c:v>39.595832017682341</c:v>
                </c:pt>
                <c:pt idx="2758">
                  <c:v>39.581744907962104</c:v>
                </c:pt>
                <c:pt idx="2759">
                  <c:v>39.570268325280153</c:v>
                </c:pt>
                <c:pt idx="2760">
                  <c:v>39.564605882712641</c:v>
                </c:pt>
                <c:pt idx="2761">
                  <c:v>39.557684391722489</c:v>
                </c:pt>
                <c:pt idx="2762">
                  <c:v>39.550191991223244</c:v>
                </c:pt>
                <c:pt idx="2763">
                  <c:v>39.47253338715646</c:v>
                </c:pt>
                <c:pt idx="2764">
                  <c:v>39.454336975583431</c:v>
                </c:pt>
                <c:pt idx="2765">
                  <c:v>39.45391240608393</c:v>
                </c:pt>
                <c:pt idx="2766">
                  <c:v>39.441195581546452</c:v>
                </c:pt>
                <c:pt idx="2767">
                  <c:v>39.42279605070982</c:v>
                </c:pt>
                <c:pt idx="2768">
                  <c:v>39.379474940334148</c:v>
                </c:pt>
                <c:pt idx="2769">
                  <c:v>39.359472506770288</c:v>
                </c:pt>
                <c:pt idx="2770">
                  <c:v>39.325842696629223</c:v>
                </c:pt>
                <c:pt idx="2771">
                  <c:v>39.312889093843665</c:v>
                </c:pt>
                <c:pt idx="2772">
                  <c:v>39.312375144569444</c:v>
                </c:pt>
                <c:pt idx="2773">
                  <c:v>39.310998383410464</c:v>
                </c:pt>
                <c:pt idx="2774">
                  <c:v>39.303133527487716</c:v>
                </c:pt>
                <c:pt idx="2775">
                  <c:v>39.284105045919176</c:v>
                </c:pt>
                <c:pt idx="2776">
                  <c:v>39.282608695652158</c:v>
                </c:pt>
                <c:pt idx="2777">
                  <c:v>39.266498298012522</c:v>
                </c:pt>
                <c:pt idx="2778">
                  <c:v>39.253207025853555</c:v>
                </c:pt>
                <c:pt idx="2779">
                  <c:v>39.24867203956407</c:v>
                </c:pt>
                <c:pt idx="2780">
                  <c:v>39.231587343791546</c:v>
                </c:pt>
                <c:pt idx="2781">
                  <c:v>39.219805436152683</c:v>
                </c:pt>
                <c:pt idx="2782">
                  <c:v>39.158415841584144</c:v>
                </c:pt>
                <c:pt idx="2783">
                  <c:v>39.153272402563289</c:v>
                </c:pt>
                <c:pt idx="2784">
                  <c:v>39.146041232076072</c:v>
                </c:pt>
                <c:pt idx="2785">
                  <c:v>39.136225805537435</c:v>
                </c:pt>
                <c:pt idx="2786">
                  <c:v>39.132800641521328</c:v>
                </c:pt>
                <c:pt idx="2787">
                  <c:v>39.129327902240334</c:v>
                </c:pt>
                <c:pt idx="2788">
                  <c:v>39.128086419753089</c:v>
                </c:pt>
                <c:pt idx="2789">
                  <c:v>39.114178889847551</c:v>
                </c:pt>
                <c:pt idx="2790">
                  <c:v>39.108790675085004</c:v>
                </c:pt>
                <c:pt idx="2791">
                  <c:v>39.093457943925216</c:v>
                </c:pt>
                <c:pt idx="2792">
                  <c:v>39.064637721625019</c:v>
                </c:pt>
                <c:pt idx="2793">
                  <c:v>39.059166851545285</c:v>
                </c:pt>
                <c:pt idx="2794">
                  <c:v>39.038680236659133</c:v>
                </c:pt>
                <c:pt idx="2795">
                  <c:v>39.024390243902417</c:v>
                </c:pt>
                <c:pt idx="2796">
                  <c:v>39.019948127240838</c:v>
                </c:pt>
                <c:pt idx="2797">
                  <c:v>39.008328491187285</c:v>
                </c:pt>
                <c:pt idx="2798">
                  <c:v>38.977226231986378</c:v>
                </c:pt>
                <c:pt idx="2799">
                  <c:v>38.975060827250616</c:v>
                </c:pt>
                <c:pt idx="2800">
                  <c:v>38.97415185783521</c:v>
                </c:pt>
                <c:pt idx="2801">
                  <c:v>38.969484742371179</c:v>
                </c:pt>
                <c:pt idx="2802">
                  <c:v>38.959504603601403</c:v>
                </c:pt>
                <c:pt idx="2803">
                  <c:v>38.952547856565133</c:v>
                </c:pt>
                <c:pt idx="2804">
                  <c:v>38.933593432496139</c:v>
                </c:pt>
                <c:pt idx="2805">
                  <c:v>38.928289992119772</c:v>
                </c:pt>
                <c:pt idx="2806">
                  <c:v>38.90753406019266</c:v>
                </c:pt>
                <c:pt idx="2807">
                  <c:v>38.881838621034234</c:v>
                </c:pt>
                <c:pt idx="2808">
                  <c:v>38.875598086124398</c:v>
                </c:pt>
                <c:pt idx="2809">
                  <c:v>38.873324752025439</c:v>
                </c:pt>
                <c:pt idx="2810">
                  <c:v>38.840623127621342</c:v>
                </c:pt>
                <c:pt idx="2811">
                  <c:v>38.824019322062128</c:v>
                </c:pt>
                <c:pt idx="2812">
                  <c:v>38.823838235995993</c:v>
                </c:pt>
                <c:pt idx="2813">
                  <c:v>38.815137705567651</c:v>
                </c:pt>
                <c:pt idx="2814">
                  <c:v>38.795986622073571</c:v>
                </c:pt>
                <c:pt idx="2815">
                  <c:v>38.79496058018745</c:v>
                </c:pt>
                <c:pt idx="2816">
                  <c:v>38.770353733857377</c:v>
                </c:pt>
                <c:pt idx="2817">
                  <c:v>38.768651015939298</c:v>
                </c:pt>
                <c:pt idx="2818">
                  <c:v>38.766053856337606</c:v>
                </c:pt>
                <c:pt idx="2819">
                  <c:v>38.76491956408924</c:v>
                </c:pt>
                <c:pt idx="2820">
                  <c:v>38.752999621100514</c:v>
                </c:pt>
                <c:pt idx="2821">
                  <c:v>38.747145835401568</c:v>
                </c:pt>
                <c:pt idx="2822">
                  <c:v>38.742382853540647</c:v>
                </c:pt>
                <c:pt idx="2823">
                  <c:v>38.732394366197184</c:v>
                </c:pt>
                <c:pt idx="2824">
                  <c:v>38.708093225430616</c:v>
                </c:pt>
                <c:pt idx="2825">
                  <c:v>38.70419528364161</c:v>
                </c:pt>
                <c:pt idx="2826">
                  <c:v>38.702130279522237</c:v>
                </c:pt>
                <c:pt idx="2827">
                  <c:v>38.698377581120923</c:v>
                </c:pt>
                <c:pt idx="2828">
                  <c:v>38.685411537741686</c:v>
                </c:pt>
                <c:pt idx="2829">
                  <c:v>38.672549395741413</c:v>
                </c:pt>
                <c:pt idx="2830">
                  <c:v>38.671902088440902</c:v>
                </c:pt>
                <c:pt idx="2831">
                  <c:v>38.671556642216785</c:v>
                </c:pt>
                <c:pt idx="2832">
                  <c:v>38.658645276292333</c:v>
                </c:pt>
                <c:pt idx="2833">
                  <c:v>38.645224171539979</c:v>
                </c:pt>
                <c:pt idx="2834">
                  <c:v>38.636363636363654</c:v>
                </c:pt>
                <c:pt idx="2835">
                  <c:v>38.625245641175724</c:v>
                </c:pt>
                <c:pt idx="2836">
                  <c:v>38.621630196470278</c:v>
                </c:pt>
                <c:pt idx="2837">
                  <c:v>38.617535836777762</c:v>
                </c:pt>
                <c:pt idx="2838">
                  <c:v>38.607594936708864</c:v>
                </c:pt>
                <c:pt idx="2839">
                  <c:v>38.592860838075524</c:v>
                </c:pt>
                <c:pt idx="2840">
                  <c:v>38.587178440179684</c:v>
                </c:pt>
                <c:pt idx="2841">
                  <c:v>38.578562104566259</c:v>
                </c:pt>
                <c:pt idx="2842">
                  <c:v>38.561422892262414</c:v>
                </c:pt>
                <c:pt idx="2843">
                  <c:v>38.552333728576059</c:v>
                </c:pt>
                <c:pt idx="2844">
                  <c:v>38.527530806426455</c:v>
                </c:pt>
                <c:pt idx="2845">
                  <c:v>38.526799873136696</c:v>
                </c:pt>
                <c:pt idx="2846">
                  <c:v>38.522427440633265</c:v>
                </c:pt>
                <c:pt idx="2847">
                  <c:v>38.48920863309354</c:v>
                </c:pt>
                <c:pt idx="2848">
                  <c:v>38.481675392670155</c:v>
                </c:pt>
                <c:pt idx="2849">
                  <c:v>38.469162995594701</c:v>
                </c:pt>
                <c:pt idx="2850">
                  <c:v>38.464262318301735</c:v>
                </c:pt>
                <c:pt idx="2851">
                  <c:v>38.461538461538453</c:v>
                </c:pt>
                <c:pt idx="2852">
                  <c:v>38.458424419075385</c:v>
                </c:pt>
                <c:pt idx="2853">
                  <c:v>38.435902002187902</c:v>
                </c:pt>
                <c:pt idx="2854">
                  <c:v>38.422581984225815</c:v>
                </c:pt>
                <c:pt idx="2855">
                  <c:v>38.416828120675319</c:v>
                </c:pt>
                <c:pt idx="2856">
                  <c:v>38.415487793496084</c:v>
                </c:pt>
                <c:pt idx="2857">
                  <c:v>38.412667007414001</c:v>
                </c:pt>
                <c:pt idx="2858">
                  <c:v>38.405759613726502</c:v>
                </c:pt>
                <c:pt idx="2859">
                  <c:v>38.40283455982555</c:v>
                </c:pt>
                <c:pt idx="2860">
                  <c:v>38.393042515398292</c:v>
                </c:pt>
                <c:pt idx="2861">
                  <c:v>38.390115876002795</c:v>
                </c:pt>
                <c:pt idx="2862">
                  <c:v>38.389788905252828</c:v>
                </c:pt>
                <c:pt idx="2863">
                  <c:v>38.388737826305743</c:v>
                </c:pt>
                <c:pt idx="2864">
                  <c:v>38.374881578101451</c:v>
                </c:pt>
                <c:pt idx="2865">
                  <c:v>38.370370370370352</c:v>
                </c:pt>
                <c:pt idx="2866">
                  <c:v>38.36580086580085</c:v>
                </c:pt>
                <c:pt idx="2867">
                  <c:v>38.362464612500844</c:v>
                </c:pt>
                <c:pt idx="2868">
                  <c:v>38.360283687943252</c:v>
                </c:pt>
                <c:pt idx="2869">
                  <c:v>38.356164383561634</c:v>
                </c:pt>
                <c:pt idx="2870">
                  <c:v>38.354687028169621</c:v>
                </c:pt>
                <c:pt idx="2871">
                  <c:v>38.297872340425556</c:v>
                </c:pt>
                <c:pt idx="2872">
                  <c:v>38.265489059879087</c:v>
                </c:pt>
                <c:pt idx="2873">
                  <c:v>38.263665594855297</c:v>
                </c:pt>
                <c:pt idx="2874">
                  <c:v>38.258828038905648</c:v>
                </c:pt>
                <c:pt idx="2875">
                  <c:v>38.240491025760264</c:v>
                </c:pt>
                <c:pt idx="2876">
                  <c:v>38.231197771587745</c:v>
                </c:pt>
                <c:pt idx="2877">
                  <c:v>38.229559339659431</c:v>
                </c:pt>
                <c:pt idx="2878">
                  <c:v>38.220653251222188</c:v>
                </c:pt>
                <c:pt idx="2879">
                  <c:v>38.209931608682723</c:v>
                </c:pt>
                <c:pt idx="2880">
                  <c:v>38.203640701031475</c:v>
                </c:pt>
                <c:pt idx="2881">
                  <c:v>38.202247191011253</c:v>
                </c:pt>
                <c:pt idx="2882">
                  <c:v>38.181818181818187</c:v>
                </c:pt>
                <c:pt idx="2883">
                  <c:v>38.181818181818187</c:v>
                </c:pt>
                <c:pt idx="2884">
                  <c:v>38.180413596386984</c:v>
                </c:pt>
                <c:pt idx="2885">
                  <c:v>38.175741738218392</c:v>
                </c:pt>
                <c:pt idx="2886">
                  <c:v>38.17461484389321</c:v>
                </c:pt>
                <c:pt idx="2887">
                  <c:v>38.173683140126116</c:v>
                </c:pt>
                <c:pt idx="2888">
                  <c:v>38.147792706333973</c:v>
                </c:pt>
                <c:pt idx="2889">
                  <c:v>38.14010126257773</c:v>
                </c:pt>
                <c:pt idx="2890">
                  <c:v>38.123253419620539</c:v>
                </c:pt>
                <c:pt idx="2891">
                  <c:v>38.104639684106616</c:v>
                </c:pt>
                <c:pt idx="2892">
                  <c:v>38.080034057045538</c:v>
                </c:pt>
                <c:pt idx="2893">
                  <c:v>38.07080554130323</c:v>
                </c:pt>
                <c:pt idx="2894">
                  <c:v>38.068287251809238</c:v>
                </c:pt>
                <c:pt idx="2895">
                  <c:v>38.058060259511763</c:v>
                </c:pt>
                <c:pt idx="2896">
                  <c:v>38.033298647242447</c:v>
                </c:pt>
                <c:pt idx="2897">
                  <c:v>38.00472508591065</c:v>
                </c:pt>
                <c:pt idx="2898">
                  <c:v>37.965648462408723</c:v>
                </c:pt>
                <c:pt idx="2899">
                  <c:v>37.957654681903875</c:v>
                </c:pt>
                <c:pt idx="2900">
                  <c:v>37.946821555836607</c:v>
                </c:pt>
                <c:pt idx="2901">
                  <c:v>37.935109822722694</c:v>
                </c:pt>
                <c:pt idx="2902">
                  <c:v>37.923839332290044</c:v>
                </c:pt>
                <c:pt idx="2903">
                  <c:v>37.907085631047778</c:v>
                </c:pt>
                <c:pt idx="2904">
                  <c:v>37.898002007116162</c:v>
                </c:pt>
                <c:pt idx="2905">
                  <c:v>37.883464206070215</c:v>
                </c:pt>
                <c:pt idx="2906">
                  <c:v>37.882949503486174</c:v>
                </c:pt>
                <c:pt idx="2907">
                  <c:v>37.877195616273838</c:v>
                </c:pt>
                <c:pt idx="2908">
                  <c:v>37.875782084541441</c:v>
                </c:pt>
                <c:pt idx="2909">
                  <c:v>37.873788623959825</c:v>
                </c:pt>
                <c:pt idx="2910">
                  <c:v>37.868282902490165</c:v>
                </c:pt>
                <c:pt idx="2911">
                  <c:v>37.866880513231763</c:v>
                </c:pt>
                <c:pt idx="2912">
                  <c:v>37.845454176656148</c:v>
                </c:pt>
                <c:pt idx="2913">
                  <c:v>37.831858407079665</c:v>
                </c:pt>
                <c:pt idx="2914">
                  <c:v>37.798676419366075</c:v>
                </c:pt>
                <c:pt idx="2915">
                  <c:v>37.794060933281912</c:v>
                </c:pt>
                <c:pt idx="2916">
                  <c:v>37.7921031426269</c:v>
                </c:pt>
                <c:pt idx="2917">
                  <c:v>37.784046387713545</c:v>
                </c:pt>
                <c:pt idx="2918">
                  <c:v>37.775271290005008</c:v>
                </c:pt>
                <c:pt idx="2919">
                  <c:v>37.768537768537783</c:v>
                </c:pt>
                <c:pt idx="2920">
                  <c:v>37.766666666666652</c:v>
                </c:pt>
                <c:pt idx="2921">
                  <c:v>37.76003141978137</c:v>
                </c:pt>
                <c:pt idx="2922">
                  <c:v>37.750094375235932</c:v>
                </c:pt>
                <c:pt idx="2923">
                  <c:v>37.74108818011257</c:v>
                </c:pt>
                <c:pt idx="2924">
                  <c:v>37.740890227957493</c:v>
                </c:pt>
                <c:pt idx="2925">
                  <c:v>37.721631205673759</c:v>
                </c:pt>
                <c:pt idx="2926">
                  <c:v>37.706270627062707</c:v>
                </c:pt>
                <c:pt idx="2927">
                  <c:v>37.67865556777133</c:v>
                </c:pt>
                <c:pt idx="2928">
                  <c:v>37.678307919331047</c:v>
                </c:pt>
                <c:pt idx="2929">
                  <c:v>37.671050883486117</c:v>
                </c:pt>
                <c:pt idx="2930">
                  <c:v>37.65512817349682</c:v>
                </c:pt>
                <c:pt idx="2931">
                  <c:v>37.618285457557619</c:v>
                </c:pt>
                <c:pt idx="2932">
                  <c:v>37.60986812946453</c:v>
                </c:pt>
                <c:pt idx="2933">
                  <c:v>37.578624264076893</c:v>
                </c:pt>
                <c:pt idx="2934">
                  <c:v>37.563148350165562</c:v>
                </c:pt>
                <c:pt idx="2935">
                  <c:v>37.560799855881839</c:v>
                </c:pt>
                <c:pt idx="2936">
                  <c:v>37.558458773532465</c:v>
                </c:pt>
                <c:pt idx="2937">
                  <c:v>37.557454890788222</c:v>
                </c:pt>
                <c:pt idx="2938">
                  <c:v>37.555075158698884</c:v>
                </c:pt>
                <c:pt idx="2939">
                  <c:v>37.5</c:v>
                </c:pt>
                <c:pt idx="2940">
                  <c:v>37.48928877463581</c:v>
                </c:pt>
                <c:pt idx="2941">
                  <c:v>37.48887450440975</c:v>
                </c:pt>
                <c:pt idx="2942">
                  <c:v>37.484268397694905</c:v>
                </c:pt>
                <c:pt idx="2943">
                  <c:v>37.47113163972287</c:v>
                </c:pt>
                <c:pt idx="2944">
                  <c:v>37.468082247009818</c:v>
                </c:pt>
                <c:pt idx="2945">
                  <c:v>37.466366724008651</c:v>
                </c:pt>
                <c:pt idx="2946">
                  <c:v>37.448165869218514</c:v>
                </c:pt>
                <c:pt idx="2947">
                  <c:v>37.447978596908456</c:v>
                </c:pt>
                <c:pt idx="2948">
                  <c:v>37.427247251562846</c:v>
                </c:pt>
                <c:pt idx="2949">
                  <c:v>37.396807925151336</c:v>
                </c:pt>
                <c:pt idx="2950">
                  <c:v>37.392715216215578</c:v>
                </c:pt>
                <c:pt idx="2951">
                  <c:v>37.392237524593099</c:v>
                </c:pt>
                <c:pt idx="2952">
                  <c:v>37.389830508474574</c:v>
                </c:pt>
                <c:pt idx="2953">
                  <c:v>37.374626077775815</c:v>
                </c:pt>
                <c:pt idx="2954">
                  <c:v>37.361321230458913</c:v>
                </c:pt>
                <c:pt idx="2955">
                  <c:v>37.359735973597367</c:v>
                </c:pt>
                <c:pt idx="2956">
                  <c:v>37.352596159782678</c:v>
                </c:pt>
                <c:pt idx="2957">
                  <c:v>37.331081081081066</c:v>
                </c:pt>
                <c:pt idx="2958">
                  <c:v>37.33007069059272</c:v>
                </c:pt>
                <c:pt idx="2959">
                  <c:v>37.3125</c:v>
                </c:pt>
                <c:pt idx="2960">
                  <c:v>37.306564909686273</c:v>
                </c:pt>
                <c:pt idx="2961">
                  <c:v>37.295774647887328</c:v>
                </c:pt>
                <c:pt idx="2962">
                  <c:v>37.277922723319676</c:v>
                </c:pt>
                <c:pt idx="2963">
                  <c:v>37.24551807961106</c:v>
                </c:pt>
                <c:pt idx="2964">
                  <c:v>37.245422752520057</c:v>
                </c:pt>
                <c:pt idx="2965">
                  <c:v>37.242366900219906</c:v>
                </c:pt>
                <c:pt idx="2966">
                  <c:v>37.237093690248571</c:v>
                </c:pt>
                <c:pt idx="2967">
                  <c:v>37.234678624813142</c:v>
                </c:pt>
                <c:pt idx="2968">
                  <c:v>37.229922543823903</c:v>
                </c:pt>
                <c:pt idx="2969">
                  <c:v>37.223909442297071</c:v>
                </c:pt>
                <c:pt idx="2970">
                  <c:v>37.222222222222229</c:v>
                </c:pt>
                <c:pt idx="2971">
                  <c:v>37.220691766146302</c:v>
                </c:pt>
                <c:pt idx="2972">
                  <c:v>37.22012212852573</c:v>
                </c:pt>
                <c:pt idx="2973">
                  <c:v>37.215003677371897</c:v>
                </c:pt>
                <c:pt idx="2974">
                  <c:v>37.205866835496465</c:v>
                </c:pt>
                <c:pt idx="2975">
                  <c:v>37.204312062535109</c:v>
                </c:pt>
                <c:pt idx="2976">
                  <c:v>37.198502911006358</c:v>
                </c:pt>
                <c:pt idx="2977">
                  <c:v>37.170664169076019</c:v>
                </c:pt>
                <c:pt idx="2978">
                  <c:v>37.170343340520816</c:v>
                </c:pt>
                <c:pt idx="2979">
                  <c:v>37.165870696414572</c:v>
                </c:pt>
                <c:pt idx="2980">
                  <c:v>37.164456113349331</c:v>
                </c:pt>
                <c:pt idx="2981">
                  <c:v>37.163079309676164</c:v>
                </c:pt>
                <c:pt idx="2982">
                  <c:v>37.124415757845526</c:v>
                </c:pt>
                <c:pt idx="2983">
                  <c:v>37.107592569505044</c:v>
                </c:pt>
                <c:pt idx="2984">
                  <c:v>37.10106382978725</c:v>
                </c:pt>
                <c:pt idx="2985">
                  <c:v>37.079303675048351</c:v>
                </c:pt>
                <c:pt idx="2986">
                  <c:v>37.072416769993424</c:v>
                </c:pt>
                <c:pt idx="2987">
                  <c:v>37.065422636898802</c:v>
                </c:pt>
                <c:pt idx="2988">
                  <c:v>37.064726342302009</c:v>
                </c:pt>
                <c:pt idx="2989">
                  <c:v>37.062291355920166</c:v>
                </c:pt>
                <c:pt idx="2990">
                  <c:v>37.061714000166575</c:v>
                </c:pt>
                <c:pt idx="2991">
                  <c:v>37.056458661073236</c:v>
                </c:pt>
                <c:pt idx="2992">
                  <c:v>37.055985077854672</c:v>
                </c:pt>
                <c:pt idx="2993">
                  <c:v>37.033805151100069</c:v>
                </c:pt>
                <c:pt idx="2994">
                  <c:v>37.004686834256518</c:v>
                </c:pt>
                <c:pt idx="2995">
                  <c:v>37.001909245721123</c:v>
                </c:pt>
                <c:pt idx="2996">
                  <c:v>36.983712268608599</c:v>
                </c:pt>
                <c:pt idx="2997">
                  <c:v>36.979591836734699</c:v>
                </c:pt>
                <c:pt idx="2998">
                  <c:v>36.97756788665879</c:v>
                </c:pt>
                <c:pt idx="2999">
                  <c:v>36.969886830872866</c:v>
                </c:pt>
                <c:pt idx="3000">
                  <c:v>36.946357417601405</c:v>
                </c:pt>
                <c:pt idx="3001">
                  <c:v>36.921521911775301</c:v>
                </c:pt>
                <c:pt idx="3002">
                  <c:v>36.916178851662721</c:v>
                </c:pt>
                <c:pt idx="3003">
                  <c:v>36.905570652173907</c:v>
                </c:pt>
                <c:pt idx="3004">
                  <c:v>36.900306477279429</c:v>
                </c:pt>
                <c:pt idx="3005">
                  <c:v>36.898652982681199</c:v>
                </c:pt>
                <c:pt idx="3006">
                  <c:v>36.884393270920782</c:v>
                </c:pt>
                <c:pt idx="3007">
                  <c:v>36.87462820247174</c:v>
                </c:pt>
                <c:pt idx="3008">
                  <c:v>36.860858720826656</c:v>
                </c:pt>
                <c:pt idx="3009">
                  <c:v>36.856368563685635</c:v>
                </c:pt>
                <c:pt idx="3010">
                  <c:v>36.849197598921961</c:v>
                </c:pt>
                <c:pt idx="3011">
                  <c:v>36.84210526315789</c:v>
                </c:pt>
                <c:pt idx="3012">
                  <c:v>36.839035769828911</c:v>
                </c:pt>
                <c:pt idx="3013">
                  <c:v>36.83061531343975</c:v>
                </c:pt>
                <c:pt idx="3014">
                  <c:v>36.822810590631377</c:v>
                </c:pt>
                <c:pt idx="3015">
                  <c:v>36.816153712164862</c:v>
                </c:pt>
                <c:pt idx="3016">
                  <c:v>36.810403832991113</c:v>
                </c:pt>
                <c:pt idx="3017">
                  <c:v>36.809361576062798</c:v>
                </c:pt>
                <c:pt idx="3018">
                  <c:v>36.800955586925852</c:v>
                </c:pt>
                <c:pt idx="3019">
                  <c:v>36.788732394366207</c:v>
                </c:pt>
                <c:pt idx="3020">
                  <c:v>36.781983797343429</c:v>
                </c:pt>
                <c:pt idx="3021">
                  <c:v>36.781739722916171</c:v>
                </c:pt>
                <c:pt idx="3022">
                  <c:v>36.764553284217072</c:v>
                </c:pt>
                <c:pt idx="3023">
                  <c:v>36.742951068403073</c:v>
                </c:pt>
                <c:pt idx="3024">
                  <c:v>36.719251909486758</c:v>
                </c:pt>
                <c:pt idx="3025">
                  <c:v>36.71750026660979</c:v>
                </c:pt>
                <c:pt idx="3026">
                  <c:v>36.716791979949875</c:v>
                </c:pt>
                <c:pt idx="3027">
                  <c:v>36.7147510469986</c:v>
                </c:pt>
                <c:pt idx="3028">
                  <c:v>36.708810379230812</c:v>
                </c:pt>
                <c:pt idx="3029">
                  <c:v>36.705202312138709</c:v>
                </c:pt>
                <c:pt idx="3030">
                  <c:v>36.695721077654497</c:v>
                </c:pt>
                <c:pt idx="3031">
                  <c:v>36.687378280626916</c:v>
                </c:pt>
                <c:pt idx="3032">
                  <c:v>36.687224669603523</c:v>
                </c:pt>
                <c:pt idx="3033">
                  <c:v>36.686351706036731</c:v>
                </c:pt>
                <c:pt idx="3034">
                  <c:v>36.681222707423586</c:v>
                </c:pt>
                <c:pt idx="3035">
                  <c:v>36.676378305692538</c:v>
                </c:pt>
                <c:pt idx="3036">
                  <c:v>36.673488664987417</c:v>
                </c:pt>
                <c:pt idx="3037">
                  <c:v>36.673048287598391</c:v>
                </c:pt>
                <c:pt idx="3038">
                  <c:v>36.653581943081463</c:v>
                </c:pt>
                <c:pt idx="3039">
                  <c:v>36.652604348393055</c:v>
                </c:pt>
                <c:pt idx="3040">
                  <c:v>36.643499017130011</c:v>
                </c:pt>
                <c:pt idx="3041">
                  <c:v>36.61787161267992</c:v>
                </c:pt>
                <c:pt idx="3042">
                  <c:v>36.612820248996826</c:v>
                </c:pt>
                <c:pt idx="3043">
                  <c:v>36.612377850162858</c:v>
                </c:pt>
                <c:pt idx="3044">
                  <c:v>36.592311343141915</c:v>
                </c:pt>
                <c:pt idx="3045">
                  <c:v>36.560885608856097</c:v>
                </c:pt>
                <c:pt idx="3046">
                  <c:v>36.547994592158631</c:v>
                </c:pt>
                <c:pt idx="3047">
                  <c:v>36.5277601690035</c:v>
                </c:pt>
                <c:pt idx="3048">
                  <c:v>36.518771331058019</c:v>
                </c:pt>
                <c:pt idx="3049">
                  <c:v>36.516797676863774</c:v>
                </c:pt>
                <c:pt idx="3050">
                  <c:v>36.516514381199556</c:v>
                </c:pt>
                <c:pt idx="3051">
                  <c:v>36.499956661177094</c:v>
                </c:pt>
                <c:pt idx="3052">
                  <c:v>36.497419189515682</c:v>
                </c:pt>
                <c:pt idx="3053">
                  <c:v>36.495575221238937</c:v>
                </c:pt>
                <c:pt idx="3054">
                  <c:v>36.491803278688536</c:v>
                </c:pt>
                <c:pt idx="3055">
                  <c:v>36.488509862639148</c:v>
                </c:pt>
                <c:pt idx="3056">
                  <c:v>36.479752177426604</c:v>
                </c:pt>
                <c:pt idx="3057">
                  <c:v>36.477987421383631</c:v>
                </c:pt>
                <c:pt idx="3058">
                  <c:v>36.462931098975105</c:v>
                </c:pt>
                <c:pt idx="3059">
                  <c:v>36.454940282301862</c:v>
                </c:pt>
                <c:pt idx="3060">
                  <c:v>36.442128538397668</c:v>
                </c:pt>
                <c:pt idx="3061">
                  <c:v>36.423969955242654</c:v>
                </c:pt>
                <c:pt idx="3062">
                  <c:v>36.422413793103459</c:v>
                </c:pt>
                <c:pt idx="3063">
                  <c:v>36.367375901111672</c:v>
                </c:pt>
                <c:pt idx="3064">
                  <c:v>36.365353141130555</c:v>
                </c:pt>
                <c:pt idx="3065">
                  <c:v>36.334106728538274</c:v>
                </c:pt>
                <c:pt idx="3066">
                  <c:v>36.332858161083408</c:v>
                </c:pt>
                <c:pt idx="3067">
                  <c:v>36.324479540559963</c:v>
                </c:pt>
                <c:pt idx="3068">
                  <c:v>36.320218330680007</c:v>
                </c:pt>
                <c:pt idx="3069">
                  <c:v>36.314799892559762</c:v>
                </c:pt>
                <c:pt idx="3070">
                  <c:v>36.308739569609145</c:v>
                </c:pt>
                <c:pt idx="3071">
                  <c:v>36.29411764705884</c:v>
                </c:pt>
                <c:pt idx="3072">
                  <c:v>36.282306163021872</c:v>
                </c:pt>
                <c:pt idx="3073">
                  <c:v>36.278016801278767</c:v>
                </c:pt>
                <c:pt idx="3074">
                  <c:v>36.268343815513617</c:v>
                </c:pt>
                <c:pt idx="3075">
                  <c:v>36.264538420361077</c:v>
                </c:pt>
                <c:pt idx="3076">
                  <c:v>36.247127345241438</c:v>
                </c:pt>
                <c:pt idx="3077">
                  <c:v>36.229986768690082</c:v>
                </c:pt>
                <c:pt idx="3078">
                  <c:v>36.209663041540381</c:v>
                </c:pt>
                <c:pt idx="3079">
                  <c:v>36.195904173106641</c:v>
                </c:pt>
                <c:pt idx="3080">
                  <c:v>36.185383244206776</c:v>
                </c:pt>
                <c:pt idx="3081">
                  <c:v>36.15428900402992</c:v>
                </c:pt>
                <c:pt idx="3082">
                  <c:v>36.14891562033543</c:v>
                </c:pt>
                <c:pt idx="3083">
                  <c:v>36.147885050048444</c:v>
                </c:pt>
                <c:pt idx="3084">
                  <c:v>36.140546569994427</c:v>
                </c:pt>
                <c:pt idx="3085">
                  <c:v>36.132480288928491</c:v>
                </c:pt>
                <c:pt idx="3086">
                  <c:v>36.119245160240752</c:v>
                </c:pt>
                <c:pt idx="3087">
                  <c:v>36.117176128093149</c:v>
                </c:pt>
                <c:pt idx="3088">
                  <c:v>36.076533815979019</c:v>
                </c:pt>
                <c:pt idx="3089">
                  <c:v>36.076093733367799</c:v>
                </c:pt>
                <c:pt idx="3090">
                  <c:v>36.050350804787456</c:v>
                </c:pt>
                <c:pt idx="3091">
                  <c:v>36.049429546847165</c:v>
                </c:pt>
                <c:pt idx="3092">
                  <c:v>36.046395858223832</c:v>
                </c:pt>
                <c:pt idx="3093">
                  <c:v>36.043510324483776</c:v>
                </c:pt>
                <c:pt idx="3094">
                  <c:v>35.994870959863221</c:v>
                </c:pt>
                <c:pt idx="3095">
                  <c:v>35.991211014685177</c:v>
                </c:pt>
                <c:pt idx="3096">
                  <c:v>35.96964586846542</c:v>
                </c:pt>
                <c:pt idx="3097">
                  <c:v>35.969232331437837</c:v>
                </c:pt>
                <c:pt idx="3098">
                  <c:v>35.957402380455221</c:v>
                </c:pt>
                <c:pt idx="3099">
                  <c:v>35.941632183192809</c:v>
                </c:pt>
                <c:pt idx="3100">
                  <c:v>35.910413766923938</c:v>
                </c:pt>
                <c:pt idx="3101">
                  <c:v>35.908449754522309</c:v>
                </c:pt>
                <c:pt idx="3102">
                  <c:v>35.892734357093758</c:v>
                </c:pt>
                <c:pt idx="3103">
                  <c:v>35.886277229143246</c:v>
                </c:pt>
                <c:pt idx="3104">
                  <c:v>35.866257287003094</c:v>
                </c:pt>
                <c:pt idx="3105">
                  <c:v>35.86431691350748</c:v>
                </c:pt>
                <c:pt idx="3106">
                  <c:v>35.859979072959277</c:v>
                </c:pt>
                <c:pt idx="3107">
                  <c:v>35.858732462506026</c:v>
                </c:pt>
                <c:pt idx="3108">
                  <c:v>35.858585858585855</c:v>
                </c:pt>
                <c:pt idx="3109">
                  <c:v>35.856177989670243</c:v>
                </c:pt>
                <c:pt idx="3110">
                  <c:v>35.847313854853923</c:v>
                </c:pt>
                <c:pt idx="3111">
                  <c:v>35.846672283066539</c:v>
                </c:pt>
                <c:pt idx="3112">
                  <c:v>35.830004936498682</c:v>
                </c:pt>
                <c:pt idx="3113">
                  <c:v>35.815602836879435</c:v>
                </c:pt>
                <c:pt idx="3114">
                  <c:v>35.784313725490193</c:v>
                </c:pt>
                <c:pt idx="3115">
                  <c:v>35.77002053388091</c:v>
                </c:pt>
                <c:pt idx="3116">
                  <c:v>35.763888888888886</c:v>
                </c:pt>
                <c:pt idx="3117">
                  <c:v>35.713263700100157</c:v>
                </c:pt>
                <c:pt idx="3118">
                  <c:v>35.703415164417066</c:v>
                </c:pt>
                <c:pt idx="3119">
                  <c:v>35.693550422819641</c:v>
                </c:pt>
                <c:pt idx="3120">
                  <c:v>35.688836104513058</c:v>
                </c:pt>
                <c:pt idx="3121">
                  <c:v>35.679611650485441</c:v>
                </c:pt>
                <c:pt idx="3122">
                  <c:v>35.675977653631293</c:v>
                </c:pt>
                <c:pt idx="3123">
                  <c:v>35.675903487514489</c:v>
                </c:pt>
                <c:pt idx="3124">
                  <c:v>35.665841317687608</c:v>
                </c:pt>
                <c:pt idx="3125">
                  <c:v>35.664153886145044</c:v>
                </c:pt>
                <c:pt idx="3126">
                  <c:v>35.663224781572666</c:v>
                </c:pt>
                <c:pt idx="3127">
                  <c:v>35.65785889403432</c:v>
                </c:pt>
                <c:pt idx="3128">
                  <c:v>35.641781270464946</c:v>
                </c:pt>
                <c:pt idx="3129">
                  <c:v>35.623293903548671</c:v>
                </c:pt>
                <c:pt idx="3130">
                  <c:v>35.600000000000023</c:v>
                </c:pt>
                <c:pt idx="3131">
                  <c:v>35.597474093264253</c:v>
                </c:pt>
                <c:pt idx="3132">
                  <c:v>35.586854460093889</c:v>
                </c:pt>
                <c:pt idx="3133">
                  <c:v>35.575271894676604</c:v>
                </c:pt>
                <c:pt idx="3134">
                  <c:v>35.55588884365693</c:v>
                </c:pt>
                <c:pt idx="3135">
                  <c:v>35.533524654317773</c:v>
                </c:pt>
                <c:pt idx="3136">
                  <c:v>35.531072473747628</c:v>
                </c:pt>
                <c:pt idx="3137">
                  <c:v>35.52910319782103</c:v>
                </c:pt>
                <c:pt idx="3138">
                  <c:v>35.521042084168329</c:v>
                </c:pt>
                <c:pt idx="3139">
                  <c:v>35.516733306617084</c:v>
                </c:pt>
                <c:pt idx="3140">
                  <c:v>35.510561426439949</c:v>
                </c:pt>
                <c:pt idx="3141">
                  <c:v>35.505711897464465</c:v>
                </c:pt>
                <c:pt idx="3142">
                  <c:v>35.492763611302564</c:v>
                </c:pt>
                <c:pt idx="3143">
                  <c:v>35.482965453378029</c:v>
                </c:pt>
                <c:pt idx="3144">
                  <c:v>35.439947412902626</c:v>
                </c:pt>
                <c:pt idx="3145">
                  <c:v>35.420416559526871</c:v>
                </c:pt>
                <c:pt idx="3146">
                  <c:v>35.409556313993193</c:v>
                </c:pt>
                <c:pt idx="3147">
                  <c:v>35.358183770516973</c:v>
                </c:pt>
                <c:pt idx="3148">
                  <c:v>35.313531353135318</c:v>
                </c:pt>
                <c:pt idx="3149">
                  <c:v>35.307377049180332</c:v>
                </c:pt>
                <c:pt idx="3150">
                  <c:v>35.303335571972241</c:v>
                </c:pt>
                <c:pt idx="3151">
                  <c:v>35.298641374006678</c:v>
                </c:pt>
                <c:pt idx="3152">
                  <c:v>35.281135049921176</c:v>
                </c:pt>
                <c:pt idx="3153">
                  <c:v>35.268505079825843</c:v>
                </c:pt>
                <c:pt idx="3154">
                  <c:v>35.258818071622045</c:v>
                </c:pt>
                <c:pt idx="3155">
                  <c:v>35.256502223770781</c:v>
                </c:pt>
                <c:pt idx="3156">
                  <c:v>35.25252525252526</c:v>
                </c:pt>
                <c:pt idx="3157">
                  <c:v>35.240817850357843</c:v>
                </c:pt>
                <c:pt idx="3158">
                  <c:v>35.233857429102642</c:v>
                </c:pt>
                <c:pt idx="3159">
                  <c:v>35.198198812853946</c:v>
                </c:pt>
                <c:pt idx="3160">
                  <c:v>35.19807129437757</c:v>
                </c:pt>
                <c:pt idx="3161">
                  <c:v>35.190118672802129</c:v>
                </c:pt>
                <c:pt idx="3162">
                  <c:v>35.187481547091807</c:v>
                </c:pt>
                <c:pt idx="3163">
                  <c:v>35.174847840962286</c:v>
                </c:pt>
                <c:pt idx="3164">
                  <c:v>35.167083428051825</c:v>
                </c:pt>
                <c:pt idx="3165">
                  <c:v>35.152487961476709</c:v>
                </c:pt>
                <c:pt idx="3166">
                  <c:v>35.151911140150276</c:v>
                </c:pt>
                <c:pt idx="3167">
                  <c:v>35.136506504672383</c:v>
                </c:pt>
                <c:pt idx="3168">
                  <c:v>35.125025620004095</c:v>
                </c:pt>
                <c:pt idx="3169">
                  <c:v>35.089979635094124</c:v>
                </c:pt>
                <c:pt idx="3170">
                  <c:v>35.089463220675952</c:v>
                </c:pt>
                <c:pt idx="3171">
                  <c:v>35.068726123542035</c:v>
                </c:pt>
                <c:pt idx="3172">
                  <c:v>35.065393262114583</c:v>
                </c:pt>
                <c:pt idx="3173">
                  <c:v>35.060313630880586</c:v>
                </c:pt>
                <c:pt idx="3174">
                  <c:v>35.059111292295142</c:v>
                </c:pt>
                <c:pt idx="3175">
                  <c:v>35.05879558142297</c:v>
                </c:pt>
                <c:pt idx="3176">
                  <c:v>35.057288351368555</c:v>
                </c:pt>
                <c:pt idx="3177">
                  <c:v>35.056069258121539</c:v>
                </c:pt>
                <c:pt idx="3178">
                  <c:v>35.050159511088907</c:v>
                </c:pt>
                <c:pt idx="3179">
                  <c:v>35.04802213902002</c:v>
                </c:pt>
                <c:pt idx="3180">
                  <c:v>35.044678010202347</c:v>
                </c:pt>
                <c:pt idx="3181">
                  <c:v>35.036374743155449</c:v>
                </c:pt>
                <c:pt idx="3182">
                  <c:v>35.033192516596273</c:v>
                </c:pt>
                <c:pt idx="3183">
                  <c:v>35.032028469750884</c:v>
                </c:pt>
                <c:pt idx="3184">
                  <c:v>35.024229301989891</c:v>
                </c:pt>
                <c:pt idx="3185">
                  <c:v>35.019157088122597</c:v>
                </c:pt>
                <c:pt idx="3186">
                  <c:v>35</c:v>
                </c:pt>
                <c:pt idx="3187">
                  <c:v>34.978435600862582</c:v>
                </c:pt>
                <c:pt idx="3188">
                  <c:v>34.965271271154421</c:v>
                </c:pt>
                <c:pt idx="3189">
                  <c:v>34.933879421054456</c:v>
                </c:pt>
                <c:pt idx="3190">
                  <c:v>34.930826769047457</c:v>
                </c:pt>
                <c:pt idx="3191">
                  <c:v>34.92763994910942</c:v>
                </c:pt>
                <c:pt idx="3192">
                  <c:v>34.9174917491749</c:v>
                </c:pt>
                <c:pt idx="3193">
                  <c:v>34.908315565031984</c:v>
                </c:pt>
                <c:pt idx="3194">
                  <c:v>34.892881824464411</c:v>
                </c:pt>
                <c:pt idx="3195">
                  <c:v>34.881565396498445</c:v>
                </c:pt>
                <c:pt idx="3196">
                  <c:v>34.855305466237951</c:v>
                </c:pt>
                <c:pt idx="3197">
                  <c:v>34.840252119104548</c:v>
                </c:pt>
                <c:pt idx="3198">
                  <c:v>34.832506203473969</c:v>
                </c:pt>
                <c:pt idx="3199">
                  <c:v>34.83028720626632</c:v>
                </c:pt>
                <c:pt idx="3200">
                  <c:v>34.825794621026887</c:v>
                </c:pt>
                <c:pt idx="3201">
                  <c:v>34.813680449208789</c:v>
                </c:pt>
                <c:pt idx="3202">
                  <c:v>34.812209236355386</c:v>
                </c:pt>
                <c:pt idx="3203">
                  <c:v>34.800123124690515</c:v>
                </c:pt>
                <c:pt idx="3204">
                  <c:v>34.787783263907869</c:v>
                </c:pt>
                <c:pt idx="3205">
                  <c:v>34.78443501580881</c:v>
                </c:pt>
                <c:pt idx="3206">
                  <c:v>34.780707020462756</c:v>
                </c:pt>
                <c:pt idx="3207">
                  <c:v>34.780307040762324</c:v>
                </c:pt>
                <c:pt idx="3208">
                  <c:v>34.778103954412018</c:v>
                </c:pt>
                <c:pt idx="3209">
                  <c:v>34.773218142548586</c:v>
                </c:pt>
                <c:pt idx="3210">
                  <c:v>34.763108369850414</c:v>
                </c:pt>
                <c:pt idx="3211">
                  <c:v>34.746629474662939</c:v>
                </c:pt>
                <c:pt idx="3212">
                  <c:v>34.735845669239922</c:v>
                </c:pt>
                <c:pt idx="3213">
                  <c:v>34.729860886444527</c:v>
                </c:pt>
                <c:pt idx="3214">
                  <c:v>34.715496986413314</c:v>
                </c:pt>
                <c:pt idx="3215">
                  <c:v>34.681073544789143</c:v>
                </c:pt>
                <c:pt idx="3216">
                  <c:v>34.6799646509279</c:v>
                </c:pt>
                <c:pt idx="3217">
                  <c:v>34.657783294793575</c:v>
                </c:pt>
                <c:pt idx="3218">
                  <c:v>34.644388584947507</c:v>
                </c:pt>
                <c:pt idx="3219">
                  <c:v>34.640298360977539</c:v>
                </c:pt>
                <c:pt idx="3220">
                  <c:v>34.636215001021867</c:v>
                </c:pt>
                <c:pt idx="3221">
                  <c:v>34.633708872821018</c:v>
                </c:pt>
                <c:pt idx="3222">
                  <c:v>34.631861541097862</c:v>
                </c:pt>
                <c:pt idx="3223">
                  <c:v>34.619791352589999</c:v>
                </c:pt>
                <c:pt idx="3224">
                  <c:v>34.602887903650924</c:v>
                </c:pt>
                <c:pt idx="3225">
                  <c:v>34.598032689889777</c:v>
                </c:pt>
                <c:pt idx="3226">
                  <c:v>34.591194968553452</c:v>
                </c:pt>
                <c:pt idx="3227">
                  <c:v>34.572253994457867</c:v>
                </c:pt>
                <c:pt idx="3228">
                  <c:v>34.564671567964155</c:v>
                </c:pt>
                <c:pt idx="3229">
                  <c:v>34.558402928726707</c:v>
                </c:pt>
                <c:pt idx="3230">
                  <c:v>34.551992388627724</c:v>
                </c:pt>
                <c:pt idx="3231">
                  <c:v>34.539712155015934</c:v>
                </c:pt>
                <c:pt idx="3232">
                  <c:v>34.538745387453872</c:v>
                </c:pt>
                <c:pt idx="3233">
                  <c:v>34.537729749699821</c:v>
                </c:pt>
                <c:pt idx="3234">
                  <c:v>34.537572254335259</c:v>
                </c:pt>
                <c:pt idx="3235">
                  <c:v>34.498398036033791</c:v>
                </c:pt>
                <c:pt idx="3236">
                  <c:v>34.493331289284072</c:v>
                </c:pt>
                <c:pt idx="3237">
                  <c:v>34.489633173843714</c:v>
                </c:pt>
                <c:pt idx="3238">
                  <c:v>34.467957676182863</c:v>
                </c:pt>
                <c:pt idx="3239">
                  <c:v>34.457073663360291</c:v>
                </c:pt>
                <c:pt idx="3240">
                  <c:v>34.455510496183194</c:v>
                </c:pt>
                <c:pt idx="3241">
                  <c:v>34.448686278913101</c:v>
                </c:pt>
                <c:pt idx="3242">
                  <c:v>34.446587894863768</c:v>
                </c:pt>
                <c:pt idx="3243">
                  <c:v>34.430168181343362</c:v>
                </c:pt>
                <c:pt idx="3244">
                  <c:v>34.428643252172662</c:v>
                </c:pt>
                <c:pt idx="3245">
                  <c:v>34.409168752470009</c:v>
                </c:pt>
                <c:pt idx="3246">
                  <c:v>34.404807325448303</c:v>
                </c:pt>
                <c:pt idx="3247">
                  <c:v>34.395866941659335</c:v>
                </c:pt>
                <c:pt idx="3248">
                  <c:v>34.393835829242533</c:v>
                </c:pt>
                <c:pt idx="3249">
                  <c:v>34.390530405710678</c:v>
                </c:pt>
                <c:pt idx="3250">
                  <c:v>34.366029892111271</c:v>
                </c:pt>
                <c:pt idx="3251">
                  <c:v>34.362537908637194</c:v>
                </c:pt>
                <c:pt idx="3252">
                  <c:v>34.358234525043969</c:v>
                </c:pt>
                <c:pt idx="3253">
                  <c:v>34.341530506985208</c:v>
                </c:pt>
                <c:pt idx="3254">
                  <c:v>34.302391476821953</c:v>
                </c:pt>
                <c:pt idx="3255">
                  <c:v>34.295674910120937</c:v>
                </c:pt>
                <c:pt idx="3256">
                  <c:v>34.29518221006856</c:v>
                </c:pt>
                <c:pt idx="3257">
                  <c:v>34.260466285365084</c:v>
                </c:pt>
                <c:pt idx="3258">
                  <c:v>34.245986238532112</c:v>
                </c:pt>
                <c:pt idx="3259">
                  <c:v>34.245935143656311</c:v>
                </c:pt>
                <c:pt idx="3260">
                  <c:v>34.215081592524768</c:v>
                </c:pt>
                <c:pt idx="3261">
                  <c:v>34.201488265598158</c:v>
                </c:pt>
                <c:pt idx="3262">
                  <c:v>34.200000000000017</c:v>
                </c:pt>
                <c:pt idx="3263">
                  <c:v>34.185563954350073</c:v>
                </c:pt>
                <c:pt idx="3264">
                  <c:v>34.181222707423586</c:v>
                </c:pt>
                <c:pt idx="3265">
                  <c:v>34.176765733625956</c:v>
                </c:pt>
                <c:pt idx="3266">
                  <c:v>34.172103137620383</c:v>
                </c:pt>
                <c:pt idx="3267">
                  <c:v>34.17149059334298</c:v>
                </c:pt>
                <c:pt idx="3268">
                  <c:v>34.168157423971365</c:v>
                </c:pt>
                <c:pt idx="3269">
                  <c:v>34.146048522699971</c:v>
                </c:pt>
                <c:pt idx="3270">
                  <c:v>34.131631748401844</c:v>
                </c:pt>
                <c:pt idx="3271">
                  <c:v>34.129429892141758</c:v>
                </c:pt>
                <c:pt idx="3272">
                  <c:v>34.128878281622917</c:v>
                </c:pt>
                <c:pt idx="3273">
                  <c:v>34.127290674220006</c:v>
                </c:pt>
                <c:pt idx="3274">
                  <c:v>34.114822261697924</c:v>
                </c:pt>
                <c:pt idx="3275">
                  <c:v>34.105458949736146</c:v>
                </c:pt>
                <c:pt idx="3276">
                  <c:v>34.094368340943674</c:v>
                </c:pt>
                <c:pt idx="3277">
                  <c:v>34.090909090909093</c:v>
                </c:pt>
                <c:pt idx="3278">
                  <c:v>34.08063955509212</c:v>
                </c:pt>
                <c:pt idx="3279">
                  <c:v>34.075622224215181</c:v>
                </c:pt>
                <c:pt idx="3280">
                  <c:v>34.075169770725466</c:v>
                </c:pt>
                <c:pt idx="3281">
                  <c:v>34.065269943593876</c:v>
                </c:pt>
                <c:pt idx="3282">
                  <c:v>34.058898847631241</c:v>
                </c:pt>
                <c:pt idx="3283">
                  <c:v>34.040892304920902</c:v>
                </c:pt>
                <c:pt idx="3284">
                  <c:v>34.038461538461519</c:v>
                </c:pt>
                <c:pt idx="3285">
                  <c:v>34.010570091838503</c:v>
                </c:pt>
                <c:pt idx="3286">
                  <c:v>33.9920063948841</c:v>
                </c:pt>
                <c:pt idx="3287">
                  <c:v>33.972068853523865</c:v>
                </c:pt>
                <c:pt idx="3288">
                  <c:v>33.96320735852828</c:v>
                </c:pt>
                <c:pt idx="3289">
                  <c:v>33.961181757338181</c:v>
                </c:pt>
                <c:pt idx="3290">
                  <c:v>33.960361478493581</c:v>
                </c:pt>
                <c:pt idx="3291">
                  <c:v>33.948339483394847</c:v>
                </c:pt>
                <c:pt idx="3292">
                  <c:v>33.946008041355554</c:v>
                </c:pt>
                <c:pt idx="3293">
                  <c:v>33.906315100291664</c:v>
                </c:pt>
                <c:pt idx="3294">
                  <c:v>33.883987334076949</c:v>
                </c:pt>
                <c:pt idx="3295">
                  <c:v>33.854488526346131</c:v>
                </c:pt>
                <c:pt idx="3296">
                  <c:v>33.852140077820991</c:v>
                </c:pt>
                <c:pt idx="3297">
                  <c:v>33.849129593810432</c:v>
                </c:pt>
                <c:pt idx="3298">
                  <c:v>33.848387431297311</c:v>
                </c:pt>
                <c:pt idx="3299">
                  <c:v>33.8344034324316</c:v>
                </c:pt>
                <c:pt idx="3300">
                  <c:v>33.833333333333343</c:v>
                </c:pt>
                <c:pt idx="3301">
                  <c:v>33.830539119000633</c:v>
                </c:pt>
                <c:pt idx="3302">
                  <c:v>33.828828828828819</c:v>
                </c:pt>
                <c:pt idx="3303">
                  <c:v>33.800467133800481</c:v>
                </c:pt>
                <c:pt idx="3304">
                  <c:v>33.799709020368567</c:v>
                </c:pt>
                <c:pt idx="3305">
                  <c:v>33.791464628624624</c:v>
                </c:pt>
                <c:pt idx="3306">
                  <c:v>33.791170287316049</c:v>
                </c:pt>
                <c:pt idx="3307">
                  <c:v>33.790849673202615</c:v>
                </c:pt>
                <c:pt idx="3308">
                  <c:v>33.778791829639289</c:v>
                </c:pt>
                <c:pt idx="3309">
                  <c:v>33.767378772465264</c:v>
                </c:pt>
                <c:pt idx="3310">
                  <c:v>33.763837638376373</c:v>
                </c:pt>
                <c:pt idx="3311">
                  <c:v>33.726756485914706</c:v>
                </c:pt>
                <c:pt idx="3312">
                  <c:v>33.725002766460165</c:v>
                </c:pt>
                <c:pt idx="3313">
                  <c:v>33.719759244947198</c:v>
                </c:pt>
                <c:pt idx="3314">
                  <c:v>33.716624887887235</c:v>
                </c:pt>
                <c:pt idx="3315">
                  <c:v>33.71382735854877</c:v>
                </c:pt>
                <c:pt idx="3316">
                  <c:v>33.709467811975003</c:v>
                </c:pt>
                <c:pt idx="3317">
                  <c:v>33.694581280788185</c:v>
                </c:pt>
                <c:pt idx="3318">
                  <c:v>33.680194242108911</c:v>
                </c:pt>
                <c:pt idx="3319">
                  <c:v>33.671489774472576</c:v>
                </c:pt>
                <c:pt idx="3320">
                  <c:v>33.670728706665443</c:v>
                </c:pt>
                <c:pt idx="3321">
                  <c:v>33.670184894078886</c:v>
                </c:pt>
                <c:pt idx="3322">
                  <c:v>33.666208216229137</c:v>
                </c:pt>
                <c:pt idx="3323">
                  <c:v>33.665061530230076</c:v>
                </c:pt>
                <c:pt idx="3324">
                  <c:v>33.628743560639151</c:v>
                </c:pt>
                <c:pt idx="3325">
                  <c:v>33.592478756101968</c:v>
                </c:pt>
                <c:pt idx="3326">
                  <c:v>33.580752495520869</c:v>
                </c:pt>
                <c:pt idx="3327">
                  <c:v>33.57262502991145</c:v>
                </c:pt>
                <c:pt idx="3328">
                  <c:v>33.559688605383201</c:v>
                </c:pt>
                <c:pt idx="3329">
                  <c:v>33.548656269781901</c:v>
                </c:pt>
                <c:pt idx="3330">
                  <c:v>33.543486978818549</c:v>
                </c:pt>
                <c:pt idx="3331">
                  <c:v>33.537775299693322</c:v>
                </c:pt>
                <c:pt idx="3332">
                  <c:v>33.533333333333331</c:v>
                </c:pt>
                <c:pt idx="3333">
                  <c:v>33.527762392688999</c:v>
                </c:pt>
                <c:pt idx="3334">
                  <c:v>33.52008099898751</c:v>
                </c:pt>
                <c:pt idx="3335">
                  <c:v>33.508331431180096</c:v>
                </c:pt>
                <c:pt idx="3336">
                  <c:v>33.499155675231634</c:v>
                </c:pt>
                <c:pt idx="3337">
                  <c:v>33.492882451669061</c:v>
                </c:pt>
                <c:pt idx="3338">
                  <c:v>33.483146067415731</c:v>
                </c:pt>
                <c:pt idx="3339">
                  <c:v>33.456924754634684</c:v>
                </c:pt>
                <c:pt idx="3340">
                  <c:v>33.443922044437727</c:v>
                </c:pt>
                <c:pt idx="3341">
                  <c:v>33.443261879778163</c:v>
                </c:pt>
                <c:pt idx="3342">
                  <c:v>33.441704035874437</c:v>
                </c:pt>
                <c:pt idx="3343">
                  <c:v>33.440671143783248</c:v>
                </c:pt>
                <c:pt idx="3344">
                  <c:v>33.42290896876051</c:v>
                </c:pt>
                <c:pt idx="3345">
                  <c:v>33.419565009102229</c:v>
                </c:pt>
                <c:pt idx="3346">
                  <c:v>33.419074000791454</c:v>
                </c:pt>
                <c:pt idx="3347">
                  <c:v>33.412322274881518</c:v>
                </c:pt>
                <c:pt idx="3348">
                  <c:v>33.347399514716756</c:v>
                </c:pt>
                <c:pt idx="3349">
                  <c:v>33.333333333333314</c:v>
                </c:pt>
                <c:pt idx="3350">
                  <c:v>33.333333333333314</c:v>
                </c:pt>
                <c:pt idx="3351">
                  <c:v>33.333333333333314</c:v>
                </c:pt>
                <c:pt idx="3352">
                  <c:v>33.333333333333314</c:v>
                </c:pt>
                <c:pt idx="3353">
                  <c:v>33.324882748130307</c:v>
                </c:pt>
                <c:pt idx="3354">
                  <c:v>33.319975956722089</c:v>
                </c:pt>
                <c:pt idx="3355">
                  <c:v>33.319307745783192</c:v>
                </c:pt>
                <c:pt idx="3356">
                  <c:v>33.317485975087948</c:v>
                </c:pt>
                <c:pt idx="3357">
                  <c:v>33.317241016098166</c:v>
                </c:pt>
                <c:pt idx="3358">
                  <c:v>33.308457711442799</c:v>
                </c:pt>
                <c:pt idx="3359">
                  <c:v>33.285006237567018</c:v>
                </c:pt>
                <c:pt idx="3360">
                  <c:v>33.259749816041193</c:v>
                </c:pt>
                <c:pt idx="3361">
                  <c:v>33.22710372562409</c:v>
                </c:pt>
                <c:pt idx="3362">
                  <c:v>33.220750492325124</c:v>
                </c:pt>
                <c:pt idx="3363">
                  <c:v>33.215517966843379</c:v>
                </c:pt>
                <c:pt idx="3364">
                  <c:v>33.19818358741486</c:v>
                </c:pt>
                <c:pt idx="3365">
                  <c:v>33.196168703384274</c:v>
                </c:pt>
                <c:pt idx="3366">
                  <c:v>33.195135433941402</c:v>
                </c:pt>
                <c:pt idx="3367">
                  <c:v>33.189847444018199</c:v>
                </c:pt>
                <c:pt idx="3368">
                  <c:v>33.183993244511157</c:v>
                </c:pt>
                <c:pt idx="3369">
                  <c:v>33.171091445427749</c:v>
                </c:pt>
                <c:pt idx="3370">
                  <c:v>33.169342309684083</c:v>
                </c:pt>
                <c:pt idx="3371">
                  <c:v>33.166805439911201</c:v>
                </c:pt>
                <c:pt idx="3372">
                  <c:v>33.164630178584332</c:v>
                </c:pt>
                <c:pt idx="3373">
                  <c:v>33.153215966533025</c:v>
                </c:pt>
                <c:pt idx="3374">
                  <c:v>33.148166195627454</c:v>
                </c:pt>
                <c:pt idx="3375">
                  <c:v>33.134226469835312</c:v>
                </c:pt>
                <c:pt idx="3376">
                  <c:v>33.129488187977358</c:v>
                </c:pt>
                <c:pt idx="3377">
                  <c:v>33.096501615426234</c:v>
                </c:pt>
                <c:pt idx="3378">
                  <c:v>33.09230114844749</c:v>
                </c:pt>
                <c:pt idx="3379">
                  <c:v>33.087438447059725</c:v>
                </c:pt>
                <c:pt idx="3380">
                  <c:v>33.073530167257474</c:v>
                </c:pt>
                <c:pt idx="3381">
                  <c:v>33.073086098460209</c:v>
                </c:pt>
                <c:pt idx="3382">
                  <c:v>33.067353458340733</c:v>
                </c:pt>
                <c:pt idx="3383">
                  <c:v>33.066210223294178</c:v>
                </c:pt>
                <c:pt idx="3384">
                  <c:v>33.058920381041986</c:v>
                </c:pt>
                <c:pt idx="3385">
                  <c:v>33.048433048433054</c:v>
                </c:pt>
                <c:pt idx="3386">
                  <c:v>33.047056718554302</c:v>
                </c:pt>
                <c:pt idx="3387">
                  <c:v>33.035714285714278</c:v>
                </c:pt>
                <c:pt idx="3388">
                  <c:v>33.03409070313964</c:v>
                </c:pt>
                <c:pt idx="3389">
                  <c:v>33.030365626936572</c:v>
                </c:pt>
                <c:pt idx="3390">
                  <c:v>33.023255813953483</c:v>
                </c:pt>
                <c:pt idx="3391">
                  <c:v>33.015873015873012</c:v>
                </c:pt>
                <c:pt idx="3392">
                  <c:v>32.998849799706505</c:v>
                </c:pt>
                <c:pt idx="3393">
                  <c:v>32.994196888099879</c:v>
                </c:pt>
                <c:pt idx="3394">
                  <c:v>32.978467942047558</c:v>
                </c:pt>
                <c:pt idx="3395">
                  <c:v>32.955194443557644</c:v>
                </c:pt>
                <c:pt idx="3396">
                  <c:v>32.942579482885492</c:v>
                </c:pt>
                <c:pt idx="3397">
                  <c:v>32.929515418502206</c:v>
                </c:pt>
                <c:pt idx="3398">
                  <c:v>32.929047907822905</c:v>
                </c:pt>
                <c:pt idx="3399">
                  <c:v>32.926473448745384</c:v>
                </c:pt>
                <c:pt idx="3400">
                  <c:v>32.916350770785954</c:v>
                </c:pt>
                <c:pt idx="3401">
                  <c:v>32.904692829419361</c:v>
                </c:pt>
                <c:pt idx="3402">
                  <c:v>32.8976034858388</c:v>
                </c:pt>
                <c:pt idx="3403">
                  <c:v>32.888432580424364</c:v>
                </c:pt>
                <c:pt idx="3404">
                  <c:v>32.860882334163307</c:v>
                </c:pt>
                <c:pt idx="3405">
                  <c:v>32.858821206106512</c:v>
                </c:pt>
                <c:pt idx="3406">
                  <c:v>32.854033375107178</c:v>
                </c:pt>
                <c:pt idx="3407">
                  <c:v>32.839241411210651</c:v>
                </c:pt>
                <c:pt idx="3408">
                  <c:v>32.835296185621388</c:v>
                </c:pt>
                <c:pt idx="3409">
                  <c:v>32.834766904759135</c:v>
                </c:pt>
                <c:pt idx="3410">
                  <c:v>32.833917755817652</c:v>
                </c:pt>
                <c:pt idx="3411">
                  <c:v>32.833237160992496</c:v>
                </c:pt>
                <c:pt idx="3412">
                  <c:v>32.823649337410785</c:v>
                </c:pt>
                <c:pt idx="3413">
                  <c:v>32.812924246538131</c:v>
                </c:pt>
                <c:pt idx="3414">
                  <c:v>32.809502055733219</c:v>
                </c:pt>
                <c:pt idx="3415">
                  <c:v>32.790051913557875</c:v>
                </c:pt>
                <c:pt idx="3416">
                  <c:v>32.778230148932266</c:v>
                </c:pt>
                <c:pt idx="3417">
                  <c:v>32.777498744349572</c:v>
                </c:pt>
                <c:pt idx="3418">
                  <c:v>32.758620689655174</c:v>
                </c:pt>
                <c:pt idx="3419">
                  <c:v>32.756777766980861</c:v>
                </c:pt>
                <c:pt idx="3420">
                  <c:v>32.744446387965723</c:v>
                </c:pt>
                <c:pt idx="3421">
                  <c:v>32.727272727272748</c:v>
                </c:pt>
                <c:pt idx="3422">
                  <c:v>32.724422329766213</c:v>
                </c:pt>
                <c:pt idx="3423">
                  <c:v>32.721963032871543</c:v>
                </c:pt>
                <c:pt idx="3424">
                  <c:v>32.695984703632888</c:v>
                </c:pt>
                <c:pt idx="3425">
                  <c:v>32.688300089312293</c:v>
                </c:pt>
                <c:pt idx="3426">
                  <c:v>32.682104079553028</c:v>
                </c:pt>
                <c:pt idx="3427">
                  <c:v>32.679738562091501</c:v>
                </c:pt>
                <c:pt idx="3428">
                  <c:v>32.67495317554912</c:v>
                </c:pt>
                <c:pt idx="3429">
                  <c:v>32.650096836668808</c:v>
                </c:pt>
                <c:pt idx="3430">
                  <c:v>32.643904574305111</c:v>
                </c:pt>
                <c:pt idx="3431">
                  <c:v>32.634135093458639</c:v>
                </c:pt>
                <c:pt idx="3432">
                  <c:v>32.632844709115886</c:v>
                </c:pt>
                <c:pt idx="3433">
                  <c:v>32.619744340058531</c:v>
                </c:pt>
                <c:pt idx="3434">
                  <c:v>32.592111670183414</c:v>
                </c:pt>
                <c:pt idx="3435">
                  <c:v>32.530120481927725</c:v>
                </c:pt>
                <c:pt idx="3436">
                  <c:v>32.514827995255047</c:v>
                </c:pt>
                <c:pt idx="3437">
                  <c:v>32.513233678463251</c:v>
                </c:pt>
                <c:pt idx="3438">
                  <c:v>32.498590159312016</c:v>
                </c:pt>
                <c:pt idx="3439">
                  <c:v>32.497208190770408</c:v>
                </c:pt>
                <c:pt idx="3440">
                  <c:v>32.495309568480309</c:v>
                </c:pt>
                <c:pt idx="3441">
                  <c:v>32.494768050226696</c:v>
                </c:pt>
                <c:pt idx="3442">
                  <c:v>32.478431442164322</c:v>
                </c:pt>
                <c:pt idx="3443">
                  <c:v>32.473468123014953</c:v>
                </c:pt>
                <c:pt idx="3444">
                  <c:v>32.46284456555918</c:v>
                </c:pt>
                <c:pt idx="3445">
                  <c:v>32.461435278336694</c:v>
                </c:pt>
                <c:pt idx="3446">
                  <c:v>32.459704727075717</c:v>
                </c:pt>
                <c:pt idx="3447">
                  <c:v>32.423400493500935</c:v>
                </c:pt>
                <c:pt idx="3448">
                  <c:v>32.422293676312961</c:v>
                </c:pt>
                <c:pt idx="3449">
                  <c:v>32.407045009784724</c:v>
                </c:pt>
                <c:pt idx="3450">
                  <c:v>32.399103139013476</c:v>
                </c:pt>
                <c:pt idx="3451">
                  <c:v>32.395003675886358</c:v>
                </c:pt>
                <c:pt idx="3452">
                  <c:v>32.374451487079483</c:v>
                </c:pt>
                <c:pt idx="3453">
                  <c:v>32.368120986617043</c:v>
                </c:pt>
                <c:pt idx="3454">
                  <c:v>32.345718386222302</c:v>
                </c:pt>
                <c:pt idx="3455">
                  <c:v>32.342626687708218</c:v>
                </c:pt>
                <c:pt idx="3456">
                  <c:v>32.336790040187736</c:v>
                </c:pt>
                <c:pt idx="3457">
                  <c:v>32.319762613190107</c:v>
                </c:pt>
                <c:pt idx="3458">
                  <c:v>32.29960848959405</c:v>
                </c:pt>
                <c:pt idx="3459">
                  <c:v>32.28124106376896</c:v>
                </c:pt>
                <c:pt idx="3460">
                  <c:v>32.277676362571697</c:v>
                </c:pt>
                <c:pt idx="3461">
                  <c:v>32.270977675134702</c:v>
                </c:pt>
                <c:pt idx="3462">
                  <c:v>32.267633487145673</c:v>
                </c:pt>
                <c:pt idx="3463">
                  <c:v>32.25115069744561</c:v>
                </c:pt>
                <c:pt idx="3464">
                  <c:v>32.248593100073407</c:v>
                </c:pt>
                <c:pt idx="3465">
                  <c:v>32.233488319982087</c:v>
                </c:pt>
                <c:pt idx="3466">
                  <c:v>32.206988495152814</c:v>
                </c:pt>
                <c:pt idx="3467">
                  <c:v>32.194789457740086</c:v>
                </c:pt>
                <c:pt idx="3468">
                  <c:v>32.18328582392283</c:v>
                </c:pt>
                <c:pt idx="3469">
                  <c:v>32.182370820668694</c:v>
                </c:pt>
                <c:pt idx="3470">
                  <c:v>32.179181995239134</c:v>
                </c:pt>
                <c:pt idx="3471">
                  <c:v>32.170304334460496</c:v>
                </c:pt>
                <c:pt idx="3472">
                  <c:v>32.167322547733562</c:v>
                </c:pt>
                <c:pt idx="3473">
                  <c:v>32.167240743018823</c:v>
                </c:pt>
                <c:pt idx="3474">
                  <c:v>32.15757691939038</c:v>
                </c:pt>
                <c:pt idx="3475">
                  <c:v>32.14798644223589</c:v>
                </c:pt>
                <c:pt idx="3476">
                  <c:v>32.147395171537482</c:v>
                </c:pt>
                <c:pt idx="3477">
                  <c:v>32.147190452511211</c:v>
                </c:pt>
                <c:pt idx="3478">
                  <c:v>32.101547243503063</c:v>
                </c:pt>
                <c:pt idx="3479">
                  <c:v>32.093963460783101</c:v>
                </c:pt>
                <c:pt idx="3480">
                  <c:v>32.092618195952639</c:v>
                </c:pt>
                <c:pt idx="3481">
                  <c:v>32.091992826247491</c:v>
                </c:pt>
                <c:pt idx="3482">
                  <c:v>32.080948826407905</c:v>
                </c:pt>
                <c:pt idx="3483">
                  <c:v>32.075069311153754</c:v>
                </c:pt>
                <c:pt idx="3484">
                  <c:v>32.070611204512176</c:v>
                </c:pt>
                <c:pt idx="3485">
                  <c:v>32.059447983014849</c:v>
                </c:pt>
                <c:pt idx="3486">
                  <c:v>32.037179954712371</c:v>
                </c:pt>
                <c:pt idx="3487">
                  <c:v>32.031613839958368</c:v>
                </c:pt>
                <c:pt idx="3488">
                  <c:v>32.029043969342467</c:v>
                </c:pt>
                <c:pt idx="3489">
                  <c:v>32.025184913503267</c:v>
                </c:pt>
                <c:pt idx="3490">
                  <c:v>32.023411371237444</c:v>
                </c:pt>
                <c:pt idx="3491">
                  <c:v>32.021709633649948</c:v>
                </c:pt>
                <c:pt idx="3492">
                  <c:v>32.020012507817398</c:v>
                </c:pt>
                <c:pt idx="3493">
                  <c:v>32.019142411696066</c:v>
                </c:pt>
                <c:pt idx="3494">
                  <c:v>32.007643652669515</c:v>
                </c:pt>
                <c:pt idx="3495">
                  <c:v>31.991643454039007</c:v>
                </c:pt>
                <c:pt idx="3496">
                  <c:v>31.976970001599312</c:v>
                </c:pt>
                <c:pt idx="3497">
                  <c:v>31.970046082949324</c:v>
                </c:pt>
                <c:pt idx="3498">
                  <c:v>31.966942148760324</c:v>
                </c:pt>
                <c:pt idx="3499">
                  <c:v>31.957777681247535</c:v>
                </c:pt>
                <c:pt idx="3500">
                  <c:v>31.955359949701347</c:v>
                </c:pt>
                <c:pt idx="3501">
                  <c:v>31.952662721893489</c:v>
                </c:pt>
                <c:pt idx="3502">
                  <c:v>31.946762914504859</c:v>
                </c:pt>
                <c:pt idx="3503">
                  <c:v>31.94618272841052</c:v>
                </c:pt>
                <c:pt idx="3504">
                  <c:v>31.94202898550725</c:v>
                </c:pt>
                <c:pt idx="3505">
                  <c:v>31.939014855355765</c:v>
                </c:pt>
                <c:pt idx="3506">
                  <c:v>31.931305486828705</c:v>
                </c:pt>
                <c:pt idx="3507">
                  <c:v>31.929031789106432</c:v>
                </c:pt>
                <c:pt idx="3508">
                  <c:v>31.920965971459935</c:v>
                </c:pt>
                <c:pt idx="3509">
                  <c:v>31.912309855554128</c:v>
                </c:pt>
                <c:pt idx="3510">
                  <c:v>31.909911248114014</c:v>
                </c:pt>
                <c:pt idx="3511">
                  <c:v>31.900582396850155</c:v>
                </c:pt>
                <c:pt idx="3512">
                  <c:v>31.899961720045951</c:v>
                </c:pt>
                <c:pt idx="3513">
                  <c:v>31.876823039763877</c:v>
                </c:pt>
                <c:pt idx="3514">
                  <c:v>31.864384882642526</c:v>
                </c:pt>
                <c:pt idx="3515">
                  <c:v>31.845965770171148</c:v>
                </c:pt>
                <c:pt idx="3516">
                  <c:v>31.843400797061804</c:v>
                </c:pt>
                <c:pt idx="3517">
                  <c:v>31.840190682989544</c:v>
                </c:pt>
                <c:pt idx="3518">
                  <c:v>31.832395247029382</c:v>
                </c:pt>
                <c:pt idx="3519">
                  <c:v>31.822045217222353</c:v>
                </c:pt>
                <c:pt idx="3520">
                  <c:v>31.821516707796974</c:v>
                </c:pt>
                <c:pt idx="3521">
                  <c:v>31.819661458333314</c:v>
                </c:pt>
                <c:pt idx="3522">
                  <c:v>31.81538461538463</c:v>
                </c:pt>
                <c:pt idx="3523">
                  <c:v>31.808867768234734</c:v>
                </c:pt>
                <c:pt idx="3524">
                  <c:v>31.789496669942139</c:v>
                </c:pt>
                <c:pt idx="3525">
                  <c:v>31.785392245265996</c:v>
                </c:pt>
                <c:pt idx="3526">
                  <c:v>31.76861071597915</c:v>
                </c:pt>
                <c:pt idx="3527">
                  <c:v>31.767308263726107</c:v>
                </c:pt>
                <c:pt idx="3528">
                  <c:v>31.763240450267574</c:v>
                </c:pt>
                <c:pt idx="3529">
                  <c:v>31.758066921891327</c:v>
                </c:pt>
                <c:pt idx="3530">
                  <c:v>31.75793948487123</c:v>
                </c:pt>
                <c:pt idx="3531">
                  <c:v>31.746217438777109</c:v>
                </c:pt>
                <c:pt idx="3532">
                  <c:v>31.7432402725874</c:v>
                </c:pt>
                <c:pt idx="3533">
                  <c:v>31.735977233085464</c:v>
                </c:pt>
                <c:pt idx="3534">
                  <c:v>31.727347385710374</c:v>
                </c:pt>
                <c:pt idx="3535">
                  <c:v>31.725941622282051</c:v>
                </c:pt>
                <c:pt idx="3536">
                  <c:v>31.703078669282803</c:v>
                </c:pt>
                <c:pt idx="3537">
                  <c:v>31.702659027471725</c:v>
                </c:pt>
                <c:pt idx="3538">
                  <c:v>31.695721077654525</c:v>
                </c:pt>
                <c:pt idx="3539">
                  <c:v>31.679655325350069</c:v>
                </c:pt>
                <c:pt idx="3540">
                  <c:v>31.65735567970205</c:v>
                </c:pt>
                <c:pt idx="3541">
                  <c:v>31.647667352985508</c:v>
                </c:pt>
                <c:pt idx="3542">
                  <c:v>31.640076579451176</c:v>
                </c:pt>
                <c:pt idx="3543">
                  <c:v>31.623602005399164</c:v>
                </c:pt>
                <c:pt idx="3544">
                  <c:v>31.569069069069059</c:v>
                </c:pt>
                <c:pt idx="3545">
                  <c:v>31.561164153889479</c:v>
                </c:pt>
                <c:pt idx="3546">
                  <c:v>31.555221637866254</c:v>
                </c:pt>
                <c:pt idx="3547">
                  <c:v>31.529026982829123</c:v>
                </c:pt>
                <c:pt idx="3548">
                  <c:v>31.52344485594125</c:v>
                </c:pt>
                <c:pt idx="3549">
                  <c:v>31.494184312555916</c:v>
                </c:pt>
                <c:pt idx="3550">
                  <c:v>31.488602032408693</c:v>
                </c:pt>
                <c:pt idx="3551">
                  <c:v>31.480849320679994</c:v>
                </c:pt>
                <c:pt idx="3552">
                  <c:v>31.472968002942252</c:v>
                </c:pt>
                <c:pt idx="3553">
                  <c:v>31.471886394166177</c:v>
                </c:pt>
                <c:pt idx="3554">
                  <c:v>31.462754423671697</c:v>
                </c:pt>
                <c:pt idx="3555">
                  <c:v>31.443207913796158</c:v>
                </c:pt>
                <c:pt idx="3556">
                  <c:v>31.440748915442583</c:v>
                </c:pt>
                <c:pt idx="3557">
                  <c:v>31.427566188758902</c:v>
                </c:pt>
                <c:pt idx="3558">
                  <c:v>31.404850624305425</c:v>
                </c:pt>
                <c:pt idx="3559">
                  <c:v>31.403638779577847</c:v>
                </c:pt>
                <c:pt idx="3560">
                  <c:v>31.381650591978939</c:v>
                </c:pt>
                <c:pt idx="3561">
                  <c:v>31.349355363624966</c:v>
                </c:pt>
                <c:pt idx="3562">
                  <c:v>31.346429474749158</c:v>
                </c:pt>
                <c:pt idx="3563">
                  <c:v>31.330472103004269</c:v>
                </c:pt>
                <c:pt idx="3564">
                  <c:v>31.328018943994778</c:v>
                </c:pt>
                <c:pt idx="3565">
                  <c:v>31.313873979854407</c:v>
                </c:pt>
                <c:pt idx="3566">
                  <c:v>31.300488492557861</c:v>
                </c:pt>
                <c:pt idx="3567">
                  <c:v>31.290276385507667</c:v>
                </c:pt>
                <c:pt idx="3568">
                  <c:v>31.282082808225482</c:v>
                </c:pt>
                <c:pt idx="3569">
                  <c:v>31.276901004304165</c:v>
                </c:pt>
                <c:pt idx="3570">
                  <c:v>31.269690242097482</c:v>
                </c:pt>
                <c:pt idx="3571">
                  <c:v>31.25</c:v>
                </c:pt>
                <c:pt idx="3572">
                  <c:v>31.199674821926294</c:v>
                </c:pt>
                <c:pt idx="3573">
                  <c:v>31.195503729383347</c:v>
                </c:pt>
                <c:pt idx="3574">
                  <c:v>31.173166058050441</c:v>
                </c:pt>
                <c:pt idx="3575">
                  <c:v>31.167826759474082</c:v>
                </c:pt>
                <c:pt idx="3576">
                  <c:v>31.164686430576381</c:v>
                </c:pt>
                <c:pt idx="3577">
                  <c:v>31.151748476098817</c:v>
                </c:pt>
                <c:pt idx="3578">
                  <c:v>31.149689388137176</c:v>
                </c:pt>
                <c:pt idx="3579">
                  <c:v>31.146560319042891</c:v>
                </c:pt>
                <c:pt idx="3580">
                  <c:v>31.145935357492647</c:v>
                </c:pt>
                <c:pt idx="3581">
                  <c:v>31.134226275292093</c:v>
                </c:pt>
                <c:pt idx="3582">
                  <c:v>31.133267799466381</c:v>
                </c:pt>
                <c:pt idx="3583">
                  <c:v>31.125269371310793</c:v>
                </c:pt>
                <c:pt idx="3584">
                  <c:v>31.116338751069293</c:v>
                </c:pt>
                <c:pt idx="3585">
                  <c:v>31.106054643112515</c:v>
                </c:pt>
                <c:pt idx="3586">
                  <c:v>31.097095300734964</c:v>
                </c:pt>
                <c:pt idx="3587">
                  <c:v>31.086142322097373</c:v>
                </c:pt>
                <c:pt idx="3588">
                  <c:v>31.072410632447287</c:v>
                </c:pt>
                <c:pt idx="3589">
                  <c:v>31.063946106094789</c:v>
                </c:pt>
                <c:pt idx="3590">
                  <c:v>31.048311297700366</c:v>
                </c:pt>
                <c:pt idx="3591">
                  <c:v>31.043205504401499</c:v>
                </c:pt>
                <c:pt idx="3592">
                  <c:v>31.041073779892116</c:v>
                </c:pt>
                <c:pt idx="3593">
                  <c:v>31.012263562668892</c:v>
                </c:pt>
                <c:pt idx="3594">
                  <c:v>31.009777478084942</c:v>
                </c:pt>
                <c:pt idx="3595">
                  <c:v>31.000656886358655</c:v>
                </c:pt>
                <c:pt idx="3596">
                  <c:v>30.988041332868931</c:v>
                </c:pt>
                <c:pt idx="3597">
                  <c:v>30.985455779826111</c:v>
                </c:pt>
                <c:pt idx="3598">
                  <c:v>30.985275256911848</c:v>
                </c:pt>
                <c:pt idx="3599">
                  <c:v>30.980861244019138</c:v>
                </c:pt>
                <c:pt idx="3600">
                  <c:v>30.980456309011373</c:v>
                </c:pt>
                <c:pt idx="3601">
                  <c:v>30.964705882352945</c:v>
                </c:pt>
                <c:pt idx="3602">
                  <c:v>30.94543940024991</c:v>
                </c:pt>
                <c:pt idx="3603">
                  <c:v>30.941510994301751</c:v>
                </c:pt>
                <c:pt idx="3604">
                  <c:v>30.932703659976369</c:v>
                </c:pt>
                <c:pt idx="3605">
                  <c:v>30.929128815852692</c:v>
                </c:pt>
                <c:pt idx="3606">
                  <c:v>30.929015374550204</c:v>
                </c:pt>
                <c:pt idx="3607">
                  <c:v>30.928403917781765</c:v>
                </c:pt>
                <c:pt idx="3608">
                  <c:v>30.924317605392815</c:v>
                </c:pt>
                <c:pt idx="3609">
                  <c:v>30.920146311339124</c:v>
                </c:pt>
                <c:pt idx="3610">
                  <c:v>30.91305702711125</c:v>
                </c:pt>
                <c:pt idx="3611">
                  <c:v>30.903306442449718</c:v>
                </c:pt>
                <c:pt idx="3612">
                  <c:v>30.887537045702715</c:v>
                </c:pt>
                <c:pt idx="3613">
                  <c:v>30.879820292025443</c:v>
                </c:pt>
                <c:pt idx="3614">
                  <c:v>30.878295074267612</c:v>
                </c:pt>
                <c:pt idx="3615">
                  <c:v>30.87577062748079</c:v>
                </c:pt>
                <c:pt idx="3616">
                  <c:v>30.8725954836911</c:v>
                </c:pt>
                <c:pt idx="3617">
                  <c:v>30.8721949822841</c:v>
                </c:pt>
                <c:pt idx="3618">
                  <c:v>30.859272977657469</c:v>
                </c:pt>
                <c:pt idx="3619">
                  <c:v>30.85585585585585</c:v>
                </c:pt>
                <c:pt idx="3620">
                  <c:v>30.843798193434679</c:v>
                </c:pt>
                <c:pt idx="3621">
                  <c:v>30.838751891383481</c:v>
                </c:pt>
                <c:pt idx="3622">
                  <c:v>30.832356389214539</c:v>
                </c:pt>
                <c:pt idx="3623">
                  <c:v>30.826521769679374</c:v>
                </c:pt>
                <c:pt idx="3624">
                  <c:v>30.819373910407023</c:v>
                </c:pt>
                <c:pt idx="3625">
                  <c:v>30.812087069983221</c:v>
                </c:pt>
                <c:pt idx="3626">
                  <c:v>30.806190806190813</c:v>
                </c:pt>
                <c:pt idx="3627">
                  <c:v>30.804843304843303</c:v>
                </c:pt>
                <c:pt idx="3628">
                  <c:v>30.791566826411071</c:v>
                </c:pt>
                <c:pt idx="3629">
                  <c:v>30.784830663151496</c:v>
                </c:pt>
                <c:pt idx="3630">
                  <c:v>30.784293517468825</c:v>
                </c:pt>
                <c:pt idx="3631">
                  <c:v>30.75832213763249</c:v>
                </c:pt>
                <c:pt idx="3632">
                  <c:v>30.757196495619525</c:v>
                </c:pt>
                <c:pt idx="3633">
                  <c:v>30.756235273196097</c:v>
                </c:pt>
                <c:pt idx="3634">
                  <c:v>30.750773724658359</c:v>
                </c:pt>
                <c:pt idx="3635">
                  <c:v>30.741746131180264</c:v>
                </c:pt>
                <c:pt idx="3636">
                  <c:v>30.739776382294366</c:v>
                </c:pt>
                <c:pt idx="3637">
                  <c:v>30.739118895966044</c:v>
                </c:pt>
                <c:pt idx="3638">
                  <c:v>30.73054060708381</c:v>
                </c:pt>
                <c:pt idx="3639">
                  <c:v>30.728674439086774</c:v>
                </c:pt>
                <c:pt idx="3640">
                  <c:v>30.726256983240233</c:v>
                </c:pt>
                <c:pt idx="3641">
                  <c:v>30.723714862556307</c:v>
                </c:pt>
                <c:pt idx="3642">
                  <c:v>30.69574725211487</c:v>
                </c:pt>
                <c:pt idx="3643">
                  <c:v>30.690131618784449</c:v>
                </c:pt>
                <c:pt idx="3644">
                  <c:v>30.682862770847009</c:v>
                </c:pt>
                <c:pt idx="3645">
                  <c:v>30.672190427379633</c:v>
                </c:pt>
                <c:pt idx="3646">
                  <c:v>30.671283368703229</c:v>
                </c:pt>
                <c:pt idx="3647">
                  <c:v>30.668211664735423</c:v>
                </c:pt>
                <c:pt idx="3648">
                  <c:v>30.663758180118407</c:v>
                </c:pt>
                <c:pt idx="3649">
                  <c:v>30.653942937523027</c:v>
                </c:pt>
                <c:pt idx="3650">
                  <c:v>30.64905553188467</c:v>
                </c:pt>
                <c:pt idx="3651">
                  <c:v>30.642309958750758</c:v>
                </c:pt>
                <c:pt idx="3652">
                  <c:v>30.633333333333326</c:v>
                </c:pt>
                <c:pt idx="3653">
                  <c:v>30.624883590985291</c:v>
                </c:pt>
                <c:pt idx="3654">
                  <c:v>30.617268457963092</c:v>
                </c:pt>
                <c:pt idx="3655">
                  <c:v>30.615926088869344</c:v>
                </c:pt>
                <c:pt idx="3656">
                  <c:v>30.611074762738923</c:v>
                </c:pt>
                <c:pt idx="3657">
                  <c:v>30.608316221765932</c:v>
                </c:pt>
                <c:pt idx="3658">
                  <c:v>30.601092896174862</c:v>
                </c:pt>
                <c:pt idx="3659">
                  <c:v>30.58923033549479</c:v>
                </c:pt>
                <c:pt idx="3660">
                  <c:v>30.569280343716457</c:v>
                </c:pt>
                <c:pt idx="3661">
                  <c:v>30.562911343399151</c:v>
                </c:pt>
                <c:pt idx="3662">
                  <c:v>30.557256582976123</c:v>
                </c:pt>
                <c:pt idx="3663">
                  <c:v>30.556647020301256</c:v>
                </c:pt>
                <c:pt idx="3664">
                  <c:v>30.553659944956479</c:v>
                </c:pt>
                <c:pt idx="3665">
                  <c:v>30.552753420759927</c:v>
                </c:pt>
                <c:pt idx="3666">
                  <c:v>30.551181102362222</c:v>
                </c:pt>
                <c:pt idx="3667">
                  <c:v>30.549269697593076</c:v>
                </c:pt>
                <c:pt idx="3668">
                  <c:v>30.520815487407901</c:v>
                </c:pt>
                <c:pt idx="3669">
                  <c:v>30.513595166163157</c:v>
                </c:pt>
                <c:pt idx="3670">
                  <c:v>30.512285209571246</c:v>
                </c:pt>
                <c:pt idx="3671">
                  <c:v>30.511737672338825</c:v>
                </c:pt>
                <c:pt idx="3672">
                  <c:v>30.509866310846547</c:v>
                </c:pt>
                <c:pt idx="3673">
                  <c:v>30.50322580645161</c:v>
                </c:pt>
                <c:pt idx="3674">
                  <c:v>30.500008302451107</c:v>
                </c:pt>
                <c:pt idx="3675">
                  <c:v>30.493273542600889</c:v>
                </c:pt>
                <c:pt idx="3676">
                  <c:v>30.48752465388813</c:v>
                </c:pt>
                <c:pt idx="3677">
                  <c:v>30.484218780631267</c:v>
                </c:pt>
                <c:pt idx="3678">
                  <c:v>30.482996550024637</c:v>
                </c:pt>
                <c:pt idx="3679">
                  <c:v>30.48128342245991</c:v>
                </c:pt>
                <c:pt idx="3680">
                  <c:v>30.476854941454832</c:v>
                </c:pt>
                <c:pt idx="3681">
                  <c:v>30.473372781065081</c:v>
                </c:pt>
                <c:pt idx="3682">
                  <c:v>30.450849393163054</c:v>
                </c:pt>
                <c:pt idx="3683">
                  <c:v>30.423072689245231</c:v>
                </c:pt>
                <c:pt idx="3684">
                  <c:v>30.419540879791924</c:v>
                </c:pt>
                <c:pt idx="3685">
                  <c:v>30.419297878071404</c:v>
                </c:pt>
                <c:pt idx="3686">
                  <c:v>30.410036534919527</c:v>
                </c:pt>
                <c:pt idx="3687">
                  <c:v>30.404476459343471</c:v>
                </c:pt>
                <c:pt idx="3688">
                  <c:v>30.3951367781155</c:v>
                </c:pt>
                <c:pt idx="3689">
                  <c:v>30.389333333333326</c:v>
                </c:pt>
                <c:pt idx="3690">
                  <c:v>30.389161956711831</c:v>
                </c:pt>
                <c:pt idx="3691">
                  <c:v>30.368932038834942</c:v>
                </c:pt>
                <c:pt idx="3692">
                  <c:v>30.363840960240054</c:v>
                </c:pt>
                <c:pt idx="3693">
                  <c:v>30.352360227653179</c:v>
                </c:pt>
                <c:pt idx="3694">
                  <c:v>30.350194552529189</c:v>
                </c:pt>
                <c:pt idx="3695">
                  <c:v>30.34891375905201</c:v>
                </c:pt>
                <c:pt idx="3696">
                  <c:v>30.320569902048078</c:v>
                </c:pt>
                <c:pt idx="3697">
                  <c:v>30.307099233334753</c:v>
                </c:pt>
                <c:pt idx="3698">
                  <c:v>30.303030303030312</c:v>
                </c:pt>
                <c:pt idx="3699">
                  <c:v>30.293569360876603</c:v>
                </c:pt>
                <c:pt idx="3700">
                  <c:v>30.293526336952141</c:v>
                </c:pt>
                <c:pt idx="3701">
                  <c:v>30.291012285618592</c:v>
                </c:pt>
                <c:pt idx="3702">
                  <c:v>30.277544154751894</c:v>
                </c:pt>
                <c:pt idx="3703">
                  <c:v>30.274967944151598</c:v>
                </c:pt>
                <c:pt idx="3704">
                  <c:v>30.270428394981451</c:v>
                </c:pt>
                <c:pt idx="3705">
                  <c:v>30.238681889141759</c:v>
                </c:pt>
                <c:pt idx="3706">
                  <c:v>30.228091236494606</c:v>
                </c:pt>
                <c:pt idx="3707">
                  <c:v>30.211939985311091</c:v>
                </c:pt>
                <c:pt idx="3708">
                  <c:v>30.202833509327718</c:v>
                </c:pt>
                <c:pt idx="3709">
                  <c:v>30.200105318588726</c:v>
                </c:pt>
                <c:pt idx="3710">
                  <c:v>30.199199148461645</c:v>
                </c:pt>
                <c:pt idx="3711">
                  <c:v>30.170987313844478</c:v>
                </c:pt>
                <c:pt idx="3712">
                  <c:v>30.162276575729067</c:v>
                </c:pt>
                <c:pt idx="3713">
                  <c:v>30.155306298533219</c:v>
                </c:pt>
                <c:pt idx="3714">
                  <c:v>30.152455205988389</c:v>
                </c:pt>
                <c:pt idx="3715">
                  <c:v>30.142373056894201</c:v>
                </c:pt>
                <c:pt idx="3716">
                  <c:v>30.110860578729813</c:v>
                </c:pt>
                <c:pt idx="3717">
                  <c:v>30.108303249097474</c:v>
                </c:pt>
                <c:pt idx="3718">
                  <c:v>30.097339390006482</c:v>
                </c:pt>
                <c:pt idx="3719">
                  <c:v>30.087390761548079</c:v>
                </c:pt>
                <c:pt idx="3720">
                  <c:v>30.068125516102384</c:v>
                </c:pt>
                <c:pt idx="3721">
                  <c:v>30.06416131988999</c:v>
                </c:pt>
                <c:pt idx="3722">
                  <c:v>30.029655064772896</c:v>
                </c:pt>
                <c:pt idx="3723">
                  <c:v>30.023449502708843</c:v>
                </c:pt>
                <c:pt idx="3724">
                  <c:v>30.012046119428675</c:v>
                </c:pt>
                <c:pt idx="3725">
                  <c:v>30.011677695601406</c:v>
                </c:pt>
                <c:pt idx="3726">
                  <c:v>30.005628952683679</c:v>
                </c:pt>
                <c:pt idx="3727">
                  <c:v>30</c:v>
                </c:pt>
                <c:pt idx="3728">
                  <c:v>30</c:v>
                </c:pt>
                <c:pt idx="3729">
                  <c:v>29.98379910895099</c:v>
                </c:pt>
                <c:pt idx="3730">
                  <c:v>29.979319121858083</c:v>
                </c:pt>
                <c:pt idx="3731">
                  <c:v>29.974318408391497</c:v>
                </c:pt>
                <c:pt idx="3732">
                  <c:v>29.966098690478844</c:v>
                </c:pt>
                <c:pt idx="3733">
                  <c:v>29.956616052060753</c:v>
                </c:pt>
                <c:pt idx="3734">
                  <c:v>29.95459565590869</c:v>
                </c:pt>
                <c:pt idx="3735">
                  <c:v>29.953164143339507</c:v>
                </c:pt>
                <c:pt idx="3736">
                  <c:v>29.951802762072475</c:v>
                </c:pt>
                <c:pt idx="3737">
                  <c:v>29.94864612511671</c:v>
                </c:pt>
                <c:pt idx="3738">
                  <c:v>29.924242424242436</c:v>
                </c:pt>
                <c:pt idx="3739">
                  <c:v>29.921005964855709</c:v>
                </c:pt>
                <c:pt idx="3740">
                  <c:v>29.91181657848324</c:v>
                </c:pt>
                <c:pt idx="3741">
                  <c:v>29.911199370527186</c:v>
                </c:pt>
                <c:pt idx="3742">
                  <c:v>29.908780140028881</c:v>
                </c:pt>
                <c:pt idx="3743">
                  <c:v>29.907407407407391</c:v>
                </c:pt>
                <c:pt idx="3744">
                  <c:v>29.904425169880113</c:v>
                </c:pt>
                <c:pt idx="3745">
                  <c:v>29.897959183673464</c:v>
                </c:pt>
                <c:pt idx="3746">
                  <c:v>29.888268156424573</c:v>
                </c:pt>
                <c:pt idx="3747">
                  <c:v>29.884318766066826</c:v>
                </c:pt>
                <c:pt idx="3748">
                  <c:v>29.878418220184301</c:v>
                </c:pt>
                <c:pt idx="3749">
                  <c:v>29.874271137026227</c:v>
                </c:pt>
                <c:pt idx="3750">
                  <c:v>29.871947082767974</c:v>
                </c:pt>
                <c:pt idx="3751">
                  <c:v>29.868114817688138</c:v>
                </c:pt>
                <c:pt idx="3752">
                  <c:v>29.861161240645828</c:v>
                </c:pt>
                <c:pt idx="3753">
                  <c:v>29.860978428000834</c:v>
                </c:pt>
                <c:pt idx="3754">
                  <c:v>29.859017195012626</c:v>
                </c:pt>
                <c:pt idx="3755">
                  <c:v>29.849950664050539</c:v>
                </c:pt>
                <c:pt idx="3756">
                  <c:v>29.826112584733266</c:v>
                </c:pt>
                <c:pt idx="3757">
                  <c:v>29.811924769907961</c:v>
                </c:pt>
                <c:pt idx="3758">
                  <c:v>29.79927946474524</c:v>
                </c:pt>
                <c:pt idx="3759">
                  <c:v>29.796057552690627</c:v>
                </c:pt>
                <c:pt idx="3760">
                  <c:v>29.795621952484709</c:v>
                </c:pt>
                <c:pt idx="3761">
                  <c:v>29.785303900816444</c:v>
                </c:pt>
                <c:pt idx="3762">
                  <c:v>29.76084099868595</c:v>
                </c:pt>
                <c:pt idx="3763">
                  <c:v>29.760530871321407</c:v>
                </c:pt>
                <c:pt idx="3764">
                  <c:v>29.759535655058045</c:v>
                </c:pt>
                <c:pt idx="3765">
                  <c:v>29.75914362176627</c:v>
                </c:pt>
                <c:pt idx="3766">
                  <c:v>29.715889161697646</c:v>
                </c:pt>
                <c:pt idx="3767">
                  <c:v>29.71416382252562</c:v>
                </c:pt>
                <c:pt idx="3768">
                  <c:v>29.712307508654646</c:v>
                </c:pt>
                <c:pt idx="3769">
                  <c:v>29.699687987519496</c:v>
                </c:pt>
                <c:pt idx="3770">
                  <c:v>29.681978798586584</c:v>
                </c:pt>
                <c:pt idx="3771">
                  <c:v>29.681541314003596</c:v>
                </c:pt>
                <c:pt idx="3772">
                  <c:v>29.673512374934177</c:v>
                </c:pt>
                <c:pt idx="3773">
                  <c:v>29.671588972609669</c:v>
                </c:pt>
                <c:pt idx="3774">
                  <c:v>29.655249358473725</c:v>
                </c:pt>
                <c:pt idx="3775">
                  <c:v>29.646929523286161</c:v>
                </c:pt>
                <c:pt idx="3776">
                  <c:v>29.629629629629619</c:v>
                </c:pt>
                <c:pt idx="3777">
                  <c:v>29.619565217391312</c:v>
                </c:pt>
                <c:pt idx="3778">
                  <c:v>29.618226600985224</c:v>
                </c:pt>
                <c:pt idx="3779">
                  <c:v>29.613243898958189</c:v>
                </c:pt>
                <c:pt idx="3780">
                  <c:v>29.60381222432261</c:v>
                </c:pt>
                <c:pt idx="3781">
                  <c:v>29.593810444874293</c:v>
                </c:pt>
                <c:pt idx="3782">
                  <c:v>29.590163934426243</c:v>
                </c:pt>
                <c:pt idx="3783">
                  <c:v>29.580371474432468</c:v>
                </c:pt>
                <c:pt idx="3784">
                  <c:v>29.578394433596458</c:v>
                </c:pt>
                <c:pt idx="3785">
                  <c:v>29.567061853717661</c:v>
                </c:pt>
                <c:pt idx="3786">
                  <c:v>29.565512559402578</c:v>
                </c:pt>
                <c:pt idx="3787">
                  <c:v>29.557051766443948</c:v>
                </c:pt>
                <c:pt idx="3788">
                  <c:v>29.555426283978989</c:v>
                </c:pt>
                <c:pt idx="3789">
                  <c:v>29.549546016535572</c:v>
                </c:pt>
                <c:pt idx="3790">
                  <c:v>29.539892315222716</c:v>
                </c:pt>
                <c:pt idx="3791">
                  <c:v>29.537366548042712</c:v>
                </c:pt>
                <c:pt idx="3792">
                  <c:v>29.523267721014889</c:v>
                </c:pt>
                <c:pt idx="3793">
                  <c:v>29.512857774688825</c:v>
                </c:pt>
                <c:pt idx="3794">
                  <c:v>29.509312189576718</c:v>
                </c:pt>
                <c:pt idx="3795">
                  <c:v>29.503619061615893</c:v>
                </c:pt>
                <c:pt idx="3796">
                  <c:v>29.489749430523915</c:v>
                </c:pt>
                <c:pt idx="3797">
                  <c:v>29.487731381833839</c:v>
                </c:pt>
                <c:pt idx="3798">
                  <c:v>29.482436168482678</c:v>
                </c:pt>
                <c:pt idx="3799">
                  <c:v>29.478775281797084</c:v>
                </c:pt>
                <c:pt idx="3800">
                  <c:v>29.474708171206231</c:v>
                </c:pt>
                <c:pt idx="3801">
                  <c:v>29.457632114663625</c:v>
                </c:pt>
                <c:pt idx="3802">
                  <c:v>29.441568454675632</c:v>
                </c:pt>
                <c:pt idx="3803">
                  <c:v>29.428937138241224</c:v>
                </c:pt>
                <c:pt idx="3804">
                  <c:v>29.425520466868079</c:v>
                </c:pt>
                <c:pt idx="3805">
                  <c:v>29.424902289223894</c:v>
                </c:pt>
                <c:pt idx="3806">
                  <c:v>29.414312229325617</c:v>
                </c:pt>
                <c:pt idx="3807">
                  <c:v>29.411764705882348</c:v>
                </c:pt>
                <c:pt idx="3808">
                  <c:v>29.409264768380808</c:v>
                </c:pt>
                <c:pt idx="3809">
                  <c:v>29.407995650738798</c:v>
                </c:pt>
                <c:pt idx="3810">
                  <c:v>29.407958589453244</c:v>
                </c:pt>
                <c:pt idx="3811">
                  <c:v>29.399196215088779</c:v>
                </c:pt>
                <c:pt idx="3812">
                  <c:v>29.391602399314479</c:v>
                </c:pt>
                <c:pt idx="3813">
                  <c:v>29.360121881546377</c:v>
                </c:pt>
                <c:pt idx="3814">
                  <c:v>29.345114345114354</c:v>
                </c:pt>
                <c:pt idx="3815">
                  <c:v>29.342466106168473</c:v>
                </c:pt>
                <c:pt idx="3816">
                  <c:v>29.340836012861729</c:v>
                </c:pt>
                <c:pt idx="3817">
                  <c:v>29.323308270676677</c:v>
                </c:pt>
                <c:pt idx="3818">
                  <c:v>29.319439084008764</c:v>
                </c:pt>
                <c:pt idx="3819">
                  <c:v>29.309669532328684</c:v>
                </c:pt>
                <c:pt idx="3820">
                  <c:v>29.307848247900381</c:v>
                </c:pt>
                <c:pt idx="3821">
                  <c:v>29.28088083495814</c:v>
                </c:pt>
                <c:pt idx="3822">
                  <c:v>29.278183292781819</c:v>
                </c:pt>
                <c:pt idx="3823">
                  <c:v>29.276863325319027</c:v>
                </c:pt>
                <c:pt idx="3824">
                  <c:v>29.274004683840758</c:v>
                </c:pt>
                <c:pt idx="3825">
                  <c:v>29.239332096474953</c:v>
                </c:pt>
                <c:pt idx="3826">
                  <c:v>29.235382308845573</c:v>
                </c:pt>
                <c:pt idx="3827">
                  <c:v>29.230769230769226</c:v>
                </c:pt>
                <c:pt idx="3828">
                  <c:v>29.229181351324144</c:v>
                </c:pt>
                <c:pt idx="3829">
                  <c:v>29.200988467874794</c:v>
                </c:pt>
                <c:pt idx="3830">
                  <c:v>29.182346903865891</c:v>
                </c:pt>
                <c:pt idx="3831">
                  <c:v>29.162924418466503</c:v>
                </c:pt>
                <c:pt idx="3832">
                  <c:v>29.161390466075744</c:v>
                </c:pt>
                <c:pt idx="3833">
                  <c:v>29.153079710144937</c:v>
                </c:pt>
                <c:pt idx="3834">
                  <c:v>29.122651602395933</c:v>
                </c:pt>
                <c:pt idx="3835">
                  <c:v>29.119895884171143</c:v>
                </c:pt>
                <c:pt idx="3836">
                  <c:v>29.109914475768136</c:v>
                </c:pt>
                <c:pt idx="3837">
                  <c:v>29.106444142777292</c:v>
                </c:pt>
                <c:pt idx="3838">
                  <c:v>29.101699036503447</c:v>
                </c:pt>
                <c:pt idx="3839">
                  <c:v>29.095037301329882</c:v>
                </c:pt>
                <c:pt idx="3840">
                  <c:v>29.073967061542902</c:v>
                </c:pt>
                <c:pt idx="3841">
                  <c:v>29.072310494570274</c:v>
                </c:pt>
                <c:pt idx="3842">
                  <c:v>29.063187676831177</c:v>
                </c:pt>
                <c:pt idx="3843">
                  <c:v>29.062096408251591</c:v>
                </c:pt>
                <c:pt idx="3844">
                  <c:v>29.057785837935853</c:v>
                </c:pt>
                <c:pt idx="3845">
                  <c:v>29.057392626377805</c:v>
                </c:pt>
                <c:pt idx="3846">
                  <c:v>29.050512546964143</c:v>
                </c:pt>
                <c:pt idx="3847">
                  <c:v>29.022400733881284</c:v>
                </c:pt>
                <c:pt idx="3848">
                  <c:v>29.013056835637485</c:v>
                </c:pt>
                <c:pt idx="3849">
                  <c:v>29.00836454783564</c:v>
                </c:pt>
                <c:pt idx="3850">
                  <c:v>28.998691620683786</c:v>
                </c:pt>
                <c:pt idx="3851">
                  <c:v>28.990662516674092</c:v>
                </c:pt>
                <c:pt idx="3852">
                  <c:v>28.981723237597919</c:v>
                </c:pt>
                <c:pt idx="3853">
                  <c:v>28.973878872728392</c:v>
                </c:pt>
                <c:pt idx="3854">
                  <c:v>28.97226060155171</c:v>
                </c:pt>
                <c:pt idx="3855">
                  <c:v>28.965517241379303</c:v>
                </c:pt>
                <c:pt idx="3856">
                  <c:v>28.965312777942472</c:v>
                </c:pt>
                <c:pt idx="3857">
                  <c:v>28.960000000000008</c:v>
                </c:pt>
                <c:pt idx="3858">
                  <c:v>28.959778085991672</c:v>
                </c:pt>
                <c:pt idx="3859">
                  <c:v>28.953488372093005</c:v>
                </c:pt>
                <c:pt idx="3860">
                  <c:v>28.944732372283426</c:v>
                </c:pt>
                <c:pt idx="3861">
                  <c:v>28.935034500716057</c:v>
                </c:pt>
                <c:pt idx="3862">
                  <c:v>28.925394808495184</c:v>
                </c:pt>
                <c:pt idx="3863">
                  <c:v>28.919860627177712</c:v>
                </c:pt>
                <c:pt idx="3864">
                  <c:v>28.91093677895708</c:v>
                </c:pt>
                <c:pt idx="3865">
                  <c:v>28.909365974418932</c:v>
                </c:pt>
                <c:pt idx="3866">
                  <c:v>28.907985502162973</c:v>
                </c:pt>
                <c:pt idx="3867">
                  <c:v>28.883405446478434</c:v>
                </c:pt>
                <c:pt idx="3868">
                  <c:v>28.878137284547932</c:v>
                </c:pt>
                <c:pt idx="3869">
                  <c:v>28.867073494295568</c:v>
                </c:pt>
                <c:pt idx="3870">
                  <c:v>28.866537069312244</c:v>
                </c:pt>
                <c:pt idx="3871">
                  <c:v>28.866117773402522</c:v>
                </c:pt>
                <c:pt idx="3872">
                  <c:v>28.83720930232559</c:v>
                </c:pt>
                <c:pt idx="3873">
                  <c:v>28.827361563517911</c:v>
                </c:pt>
                <c:pt idx="3874">
                  <c:v>28.819080639323346</c:v>
                </c:pt>
                <c:pt idx="3875">
                  <c:v>28.812637179638358</c:v>
                </c:pt>
                <c:pt idx="3876">
                  <c:v>28.811594202898561</c:v>
                </c:pt>
                <c:pt idx="3877">
                  <c:v>28.810408921933089</c:v>
                </c:pt>
                <c:pt idx="3878">
                  <c:v>28.789032749428799</c:v>
                </c:pt>
                <c:pt idx="3879">
                  <c:v>28.740811003082769</c:v>
                </c:pt>
                <c:pt idx="3880">
                  <c:v>28.739211673636447</c:v>
                </c:pt>
                <c:pt idx="3881">
                  <c:v>28.733912002394504</c:v>
                </c:pt>
                <c:pt idx="3882">
                  <c:v>28.721341393863355</c:v>
                </c:pt>
                <c:pt idx="3883">
                  <c:v>28.720949398384704</c:v>
                </c:pt>
                <c:pt idx="3884">
                  <c:v>28.684928258033892</c:v>
                </c:pt>
                <c:pt idx="3885">
                  <c:v>28.684223931536849</c:v>
                </c:pt>
                <c:pt idx="3886">
                  <c:v>28.677797833935017</c:v>
                </c:pt>
                <c:pt idx="3887">
                  <c:v>28.674948240165634</c:v>
                </c:pt>
                <c:pt idx="3888">
                  <c:v>28.67369563166335</c:v>
                </c:pt>
                <c:pt idx="3889">
                  <c:v>28.673520561685052</c:v>
                </c:pt>
                <c:pt idx="3890">
                  <c:v>28.670465261873233</c:v>
                </c:pt>
                <c:pt idx="3891">
                  <c:v>28.666807897056714</c:v>
                </c:pt>
                <c:pt idx="3892">
                  <c:v>28.664650103660392</c:v>
                </c:pt>
                <c:pt idx="3893">
                  <c:v>28.660680415124006</c:v>
                </c:pt>
                <c:pt idx="3894">
                  <c:v>28.659611992945344</c:v>
                </c:pt>
                <c:pt idx="3895">
                  <c:v>28.656942342094396</c:v>
                </c:pt>
                <c:pt idx="3896">
                  <c:v>28.654870297199807</c:v>
                </c:pt>
                <c:pt idx="3897">
                  <c:v>28.653130213683625</c:v>
                </c:pt>
                <c:pt idx="3898">
                  <c:v>28.650746469552359</c:v>
                </c:pt>
                <c:pt idx="3899">
                  <c:v>28.650589245297766</c:v>
                </c:pt>
                <c:pt idx="3900">
                  <c:v>28.644869422167403</c:v>
                </c:pt>
                <c:pt idx="3901">
                  <c:v>28.636123892839606</c:v>
                </c:pt>
                <c:pt idx="3902">
                  <c:v>28.622787610619469</c:v>
                </c:pt>
                <c:pt idx="3903">
                  <c:v>28.597122302158283</c:v>
                </c:pt>
                <c:pt idx="3904">
                  <c:v>28.59375</c:v>
                </c:pt>
                <c:pt idx="3905">
                  <c:v>28.593332144767345</c:v>
                </c:pt>
                <c:pt idx="3906">
                  <c:v>28.58085579327593</c:v>
                </c:pt>
                <c:pt idx="3907">
                  <c:v>28.573307034845499</c:v>
                </c:pt>
                <c:pt idx="3908">
                  <c:v>28.56749816581069</c:v>
                </c:pt>
                <c:pt idx="3909">
                  <c:v>28.561612459917541</c:v>
                </c:pt>
                <c:pt idx="3910">
                  <c:v>28.553137003841243</c:v>
                </c:pt>
                <c:pt idx="3911">
                  <c:v>28.551136363636346</c:v>
                </c:pt>
                <c:pt idx="3912">
                  <c:v>28.530894115958517</c:v>
                </c:pt>
                <c:pt idx="3913">
                  <c:v>28.530120481927725</c:v>
                </c:pt>
                <c:pt idx="3914">
                  <c:v>28.527166094943027</c:v>
                </c:pt>
                <c:pt idx="3915">
                  <c:v>28.524911856987302</c:v>
                </c:pt>
                <c:pt idx="3916">
                  <c:v>28.512736236647498</c:v>
                </c:pt>
                <c:pt idx="3917">
                  <c:v>28.482142857142861</c:v>
                </c:pt>
                <c:pt idx="3918">
                  <c:v>28.481780529640645</c:v>
                </c:pt>
                <c:pt idx="3919">
                  <c:v>28.480287911009327</c:v>
                </c:pt>
                <c:pt idx="3920">
                  <c:v>28.459655098999377</c:v>
                </c:pt>
                <c:pt idx="3921">
                  <c:v>28.418580375782881</c:v>
                </c:pt>
                <c:pt idx="3922">
                  <c:v>28.411162529799469</c:v>
                </c:pt>
                <c:pt idx="3923">
                  <c:v>28.383908486095834</c:v>
                </c:pt>
                <c:pt idx="3924">
                  <c:v>28.382165605095537</c:v>
                </c:pt>
                <c:pt idx="3925">
                  <c:v>28.381076722217955</c:v>
                </c:pt>
                <c:pt idx="3926">
                  <c:v>28.378296928492205</c:v>
                </c:pt>
                <c:pt idx="3927">
                  <c:v>28.370710618751701</c:v>
                </c:pt>
                <c:pt idx="3928">
                  <c:v>28.370410623104334</c:v>
                </c:pt>
                <c:pt idx="3929">
                  <c:v>28.332653893192003</c:v>
                </c:pt>
                <c:pt idx="3930">
                  <c:v>28.325070058202186</c:v>
                </c:pt>
                <c:pt idx="3931">
                  <c:v>28.308207705192615</c:v>
                </c:pt>
                <c:pt idx="3932">
                  <c:v>28.306073806197105</c:v>
                </c:pt>
                <c:pt idx="3933">
                  <c:v>28.292907312067655</c:v>
                </c:pt>
                <c:pt idx="3934">
                  <c:v>28.290558040970097</c:v>
                </c:pt>
                <c:pt idx="3935">
                  <c:v>28.277661795407084</c:v>
                </c:pt>
                <c:pt idx="3936">
                  <c:v>28.277592940472317</c:v>
                </c:pt>
                <c:pt idx="3937">
                  <c:v>28.270326826179144</c:v>
                </c:pt>
                <c:pt idx="3938">
                  <c:v>28.270120523219276</c:v>
                </c:pt>
                <c:pt idx="3939">
                  <c:v>28.248292167270989</c:v>
                </c:pt>
                <c:pt idx="3940">
                  <c:v>28.237315544774617</c:v>
                </c:pt>
                <c:pt idx="3941">
                  <c:v>28.237037037037027</c:v>
                </c:pt>
                <c:pt idx="3942">
                  <c:v>28.231572287250856</c:v>
                </c:pt>
                <c:pt idx="3943">
                  <c:v>28.231292517006807</c:v>
                </c:pt>
                <c:pt idx="3944">
                  <c:v>28.22546972860124</c:v>
                </c:pt>
                <c:pt idx="3945">
                  <c:v>28.22101729925123</c:v>
                </c:pt>
                <c:pt idx="3946">
                  <c:v>28.214151298456898</c:v>
                </c:pt>
                <c:pt idx="3947">
                  <c:v>28.206365805915311</c:v>
                </c:pt>
                <c:pt idx="3948">
                  <c:v>28.198074277854204</c:v>
                </c:pt>
                <c:pt idx="3949">
                  <c:v>28.188662533215222</c:v>
                </c:pt>
                <c:pt idx="3950">
                  <c:v>28.182039425650999</c:v>
                </c:pt>
                <c:pt idx="3951">
                  <c:v>28.181780267749161</c:v>
                </c:pt>
                <c:pt idx="3952">
                  <c:v>28.18096135721018</c:v>
                </c:pt>
                <c:pt idx="3953">
                  <c:v>28.178328631549732</c:v>
                </c:pt>
                <c:pt idx="3954">
                  <c:v>28.177598385469224</c:v>
                </c:pt>
                <c:pt idx="3955">
                  <c:v>28.166455661364012</c:v>
                </c:pt>
                <c:pt idx="3956">
                  <c:v>28.159018831534837</c:v>
                </c:pt>
                <c:pt idx="3957">
                  <c:v>28.151027207107148</c:v>
                </c:pt>
                <c:pt idx="3958">
                  <c:v>28.150126170335454</c:v>
                </c:pt>
                <c:pt idx="3959">
                  <c:v>28.148503760601699</c:v>
                </c:pt>
                <c:pt idx="3960">
                  <c:v>28.146197430372666</c:v>
                </c:pt>
                <c:pt idx="3961">
                  <c:v>28.142376826587366</c:v>
                </c:pt>
                <c:pt idx="3962">
                  <c:v>28.140096618357489</c:v>
                </c:pt>
                <c:pt idx="3963">
                  <c:v>28.135113268608421</c:v>
                </c:pt>
                <c:pt idx="3964">
                  <c:v>28.125</c:v>
                </c:pt>
                <c:pt idx="3965">
                  <c:v>28.112248550361528</c:v>
                </c:pt>
                <c:pt idx="3966">
                  <c:v>28.107277256585576</c:v>
                </c:pt>
                <c:pt idx="3967">
                  <c:v>28.106584678452464</c:v>
                </c:pt>
                <c:pt idx="3968">
                  <c:v>28.105390130517861</c:v>
                </c:pt>
                <c:pt idx="3969">
                  <c:v>28.086552243475467</c:v>
                </c:pt>
                <c:pt idx="3970">
                  <c:v>28.057553956834539</c:v>
                </c:pt>
                <c:pt idx="3971">
                  <c:v>28.002733640867945</c:v>
                </c:pt>
                <c:pt idx="3972">
                  <c:v>27.997275204359681</c:v>
                </c:pt>
                <c:pt idx="3973">
                  <c:v>27.993009030002895</c:v>
                </c:pt>
                <c:pt idx="3974">
                  <c:v>27.983040581465772</c:v>
                </c:pt>
                <c:pt idx="3975">
                  <c:v>27.969699492216776</c:v>
                </c:pt>
                <c:pt idx="3976">
                  <c:v>27.958541279316293</c:v>
                </c:pt>
                <c:pt idx="3977">
                  <c:v>27.957559681697617</c:v>
                </c:pt>
                <c:pt idx="3978">
                  <c:v>27.944507361268407</c:v>
                </c:pt>
                <c:pt idx="3979">
                  <c:v>27.93915284345367</c:v>
                </c:pt>
                <c:pt idx="3980">
                  <c:v>27.932476137887519</c:v>
                </c:pt>
                <c:pt idx="3981">
                  <c:v>27.932118164676311</c:v>
                </c:pt>
                <c:pt idx="3982">
                  <c:v>27.910530924142336</c:v>
                </c:pt>
                <c:pt idx="3983">
                  <c:v>27.896754408382307</c:v>
                </c:pt>
                <c:pt idx="3984">
                  <c:v>27.896429889785381</c:v>
                </c:pt>
                <c:pt idx="3985">
                  <c:v>27.896372192602598</c:v>
                </c:pt>
                <c:pt idx="3986">
                  <c:v>27.895604708022972</c:v>
                </c:pt>
                <c:pt idx="3987">
                  <c:v>27.895215940123393</c:v>
                </c:pt>
                <c:pt idx="3988">
                  <c:v>27.886037786070034</c:v>
                </c:pt>
                <c:pt idx="3989">
                  <c:v>27.876947526747458</c:v>
                </c:pt>
                <c:pt idx="3990">
                  <c:v>27.867447507498923</c:v>
                </c:pt>
                <c:pt idx="3991">
                  <c:v>27.863777089783298</c:v>
                </c:pt>
                <c:pt idx="3992">
                  <c:v>27.858929164918635</c:v>
                </c:pt>
                <c:pt idx="3993">
                  <c:v>27.847197429489469</c:v>
                </c:pt>
                <c:pt idx="3994">
                  <c:v>27.83379162847541</c:v>
                </c:pt>
                <c:pt idx="3995">
                  <c:v>27.832861189801704</c:v>
                </c:pt>
                <c:pt idx="3996">
                  <c:v>27.826675693974281</c:v>
                </c:pt>
                <c:pt idx="3997">
                  <c:v>27.817597627286219</c:v>
                </c:pt>
                <c:pt idx="3998">
                  <c:v>27.814432989690729</c:v>
                </c:pt>
                <c:pt idx="3999">
                  <c:v>27.809651053127936</c:v>
                </c:pt>
                <c:pt idx="4000">
                  <c:v>27.801724137931032</c:v>
                </c:pt>
                <c:pt idx="4001">
                  <c:v>27.788927914366951</c:v>
                </c:pt>
                <c:pt idx="4002">
                  <c:v>27.787097758121092</c:v>
                </c:pt>
                <c:pt idx="4003">
                  <c:v>27.777777777777771</c:v>
                </c:pt>
                <c:pt idx="4004">
                  <c:v>27.7770092682252</c:v>
                </c:pt>
                <c:pt idx="4005">
                  <c:v>27.776593476870602</c:v>
                </c:pt>
                <c:pt idx="4006">
                  <c:v>27.763407484048969</c:v>
                </c:pt>
                <c:pt idx="4007">
                  <c:v>27.758816837315138</c:v>
                </c:pt>
                <c:pt idx="4008">
                  <c:v>27.755376344086031</c:v>
                </c:pt>
                <c:pt idx="4009">
                  <c:v>27.75200713648529</c:v>
                </c:pt>
                <c:pt idx="4010">
                  <c:v>27.750410509031198</c:v>
                </c:pt>
                <c:pt idx="4011">
                  <c:v>27.743902439024382</c:v>
                </c:pt>
                <c:pt idx="4012">
                  <c:v>27.73859691259635</c:v>
                </c:pt>
                <c:pt idx="4013">
                  <c:v>27.725567700560646</c:v>
                </c:pt>
                <c:pt idx="4014">
                  <c:v>27.723459282154806</c:v>
                </c:pt>
                <c:pt idx="4015">
                  <c:v>27.722473604826533</c:v>
                </c:pt>
                <c:pt idx="4016">
                  <c:v>27.714457108578301</c:v>
                </c:pt>
                <c:pt idx="4017">
                  <c:v>27.702936096718474</c:v>
                </c:pt>
                <c:pt idx="4018">
                  <c:v>27.689472471780689</c:v>
                </c:pt>
                <c:pt idx="4019">
                  <c:v>27.687647815443356</c:v>
                </c:pt>
                <c:pt idx="4020">
                  <c:v>27.679704626745121</c:v>
                </c:pt>
                <c:pt idx="4021">
                  <c:v>27.675503293247658</c:v>
                </c:pt>
                <c:pt idx="4022">
                  <c:v>27.669403088910528</c:v>
                </c:pt>
                <c:pt idx="4023">
                  <c:v>27.660246289864233</c:v>
                </c:pt>
                <c:pt idx="4024">
                  <c:v>27.65913687313612</c:v>
                </c:pt>
                <c:pt idx="4025">
                  <c:v>27.655289378842468</c:v>
                </c:pt>
                <c:pt idx="4026">
                  <c:v>27.64419530904263</c:v>
                </c:pt>
                <c:pt idx="4027">
                  <c:v>27.644093212091335</c:v>
                </c:pt>
                <c:pt idx="4028">
                  <c:v>27.622913120374022</c:v>
                </c:pt>
                <c:pt idx="4029">
                  <c:v>27.616463138851202</c:v>
                </c:pt>
                <c:pt idx="4030">
                  <c:v>27.611940298507463</c:v>
                </c:pt>
                <c:pt idx="4031">
                  <c:v>27.611155512556266</c:v>
                </c:pt>
                <c:pt idx="4032">
                  <c:v>27.605591005773306</c:v>
                </c:pt>
                <c:pt idx="4033">
                  <c:v>27.601889102676225</c:v>
                </c:pt>
                <c:pt idx="4034">
                  <c:v>27.597554923986095</c:v>
                </c:pt>
                <c:pt idx="4035">
                  <c:v>27.59509087502343</c:v>
                </c:pt>
                <c:pt idx="4036">
                  <c:v>27.589461478305438</c:v>
                </c:pt>
                <c:pt idx="4037">
                  <c:v>27.579593402378208</c:v>
                </c:pt>
                <c:pt idx="4038">
                  <c:v>27.579545318121262</c:v>
                </c:pt>
                <c:pt idx="4039">
                  <c:v>27.569051295247888</c:v>
                </c:pt>
                <c:pt idx="4040">
                  <c:v>27.56246812850587</c:v>
                </c:pt>
                <c:pt idx="4041">
                  <c:v>27.555899492254483</c:v>
                </c:pt>
                <c:pt idx="4042">
                  <c:v>27.54548356208106</c:v>
                </c:pt>
                <c:pt idx="4043">
                  <c:v>27.541718555417177</c:v>
                </c:pt>
                <c:pt idx="4044">
                  <c:v>27.53190380329282</c:v>
                </c:pt>
                <c:pt idx="4045">
                  <c:v>27.528531605155933</c:v>
                </c:pt>
                <c:pt idx="4046">
                  <c:v>27.503861233218487</c:v>
                </c:pt>
                <c:pt idx="4047">
                  <c:v>27.484662576687114</c:v>
                </c:pt>
                <c:pt idx="4048">
                  <c:v>27.464725036179445</c:v>
                </c:pt>
                <c:pt idx="4049">
                  <c:v>27.458742481106384</c:v>
                </c:pt>
                <c:pt idx="4050">
                  <c:v>27.45098039215685</c:v>
                </c:pt>
                <c:pt idx="4051">
                  <c:v>27.431496537187599</c:v>
                </c:pt>
                <c:pt idx="4052">
                  <c:v>27.428780131482839</c:v>
                </c:pt>
                <c:pt idx="4053">
                  <c:v>27.417746759720842</c:v>
                </c:pt>
                <c:pt idx="4054">
                  <c:v>27.412125501297481</c:v>
                </c:pt>
                <c:pt idx="4055">
                  <c:v>27.400181488203273</c:v>
                </c:pt>
                <c:pt idx="4056">
                  <c:v>27.396979214343204</c:v>
                </c:pt>
                <c:pt idx="4057">
                  <c:v>27.393548387096772</c:v>
                </c:pt>
                <c:pt idx="4058">
                  <c:v>27.388535031847127</c:v>
                </c:pt>
                <c:pt idx="4059">
                  <c:v>27.382286995515699</c:v>
                </c:pt>
                <c:pt idx="4060">
                  <c:v>27.382256297918957</c:v>
                </c:pt>
                <c:pt idx="4061">
                  <c:v>27.364905645193744</c:v>
                </c:pt>
                <c:pt idx="4062">
                  <c:v>27.350686211730491</c:v>
                </c:pt>
                <c:pt idx="4063">
                  <c:v>27.344469030880987</c:v>
                </c:pt>
                <c:pt idx="4064">
                  <c:v>27.342995169082116</c:v>
                </c:pt>
                <c:pt idx="4065">
                  <c:v>27.339855316915916</c:v>
                </c:pt>
                <c:pt idx="4066">
                  <c:v>27.335728952772072</c:v>
                </c:pt>
                <c:pt idx="4067">
                  <c:v>27.328742297934028</c:v>
                </c:pt>
                <c:pt idx="4068">
                  <c:v>27.324383042727419</c:v>
                </c:pt>
                <c:pt idx="4069">
                  <c:v>27.320530406950155</c:v>
                </c:pt>
                <c:pt idx="4070">
                  <c:v>27.314390467461052</c:v>
                </c:pt>
                <c:pt idx="4071">
                  <c:v>27.313974591651544</c:v>
                </c:pt>
                <c:pt idx="4072">
                  <c:v>27.31056322099073</c:v>
                </c:pt>
                <c:pt idx="4073">
                  <c:v>27.292730153142045</c:v>
                </c:pt>
                <c:pt idx="4074">
                  <c:v>27.292069033184262</c:v>
                </c:pt>
                <c:pt idx="4075">
                  <c:v>27.29174333249405</c:v>
                </c:pt>
                <c:pt idx="4076">
                  <c:v>27.261227071473755</c:v>
                </c:pt>
                <c:pt idx="4077">
                  <c:v>27.254901960784309</c:v>
                </c:pt>
                <c:pt idx="4078">
                  <c:v>27.245179063360879</c:v>
                </c:pt>
                <c:pt idx="4079">
                  <c:v>27.243925124985452</c:v>
                </c:pt>
                <c:pt idx="4080">
                  <c:v>27.243204412905726</c:v>
                </c:pt>
                <c:pt idx="4081">
                  <c:v>27.234720071051811</c:v>
                </c:pt>
                <c:pt idx="4082">
                  <c:v>27.227078270215685</c:v>
                </c:pt>
                <c:pt idx="4083">
                  <c:v>27.21158820486292</c:v>
                </c:pt>
                <c:pt idx="4084">
                  <c:v>27.211311861743908</c:v>
                </c:pt>
                <c:pt idx="4085">
                  <c:v>27.187996591726417</c:v>
                </c:pt>
                <c:pt idx="4086">
                  <c:v>27.177044094837143</c:v>
                </c:pt>
                <c:pt idx="4087">
                  <c:v>27.176006412725513</c:v>
                </c:pt>
                <c:pt idx="4088">
                  <c:v>27.167720284086471</c:v>
                </c:pt>
                <c:pt idx="4089">
                  <c:v>27.157668903406048</c:v>
                </c:pt>
                <c:pt idx="4090">
                  <c:v>27.149941629104646</c:v>
                </c:pt>
                <c:pt idx="4091">
                  <c:v>27.133152587808823</c:v>
                </c:pt>
                <c:pt idx="4092">
                  <c:v>27.114845084166859</c:v>
                </c:pt>
                <c:pt idx="4093">
                  <c:v>27.112540459714339</c:v>
                </c:pt>
                <c:pt idx="4094">
                  <c:v>27.104053489343926</c:v>
                </c:pt>
                <c:pt idx="4095">
                  <c:v>27.100789772695478</c:v>
                </c:pt>
                <c:pt idx="4096">
                  <c:v>27.084992604391857</c:v>
                </c:pt>
                <c:pt idx="4097">
                  <c:v>27.072517166303811</c:v>
                </c:pt>
                <c:pt idx="4098">
                  <c:v>27.071478681113106</c:v>
                </c:pt>
                <c:pt idx="4099">
                  <c:v>27.061902791543574</c:v>
                </c:pt>
                <c:pt idx="4100">
                  <c:v>27.055664764827142</c:v>
                </c:pt>
                <c:pt idx="4101">
                  <c:v>27.055449330783944</c:v>
                </c:pt>
                <c:pt idx="4102">
                  <c:v>27.037789516456726</c:v>
                </c:pt>
                <c:pt idx="4103">
                  <c:v>27.009442730713801</c:v>
                </c:pt>
                <c:pt idx="4104">
                  <c:v>27.004276695404243</c:v>
                </c:pt>
                <c:pt idx="4105">
                  <c:v>27.002288329519459</c:v>
                </c:pt>
                <c:pt idx="4106">
                  <c:v>26.995244271508852</c:v>
                </c:pt>
                <c:pt idx="4107">
                  <c:v>26.994355483417706</c:v>
                </c:pt>
                <c:pt idx="4108">
                  <c:v>26.953222416188666</c:v>
                </c:pt>
                <c:pt idx="4109">
                  <c:v>26.946284427042826</c:v>
                </c:pt>
                <c:pt idx="4110">
                  <c:v>26.945506415515723</c:v>
                </c:pt>
                <c:pt idx="4111">
                  <c:v>26.940861523485026</c:v>
                </c:pt>
                <c:pt idx="4112">
                  <c:v>26.933856502242165</c:v>
                </c:pt>
                <c:pt idx="4113">
                  <c:v>26.929548613651335</c:v>
                </c:pt>
                <c:pt idx="4114">
                  <c:v>26.928869886308433</c:v>
                </c:pt>
                <c:pt idx="4115">
                  <c:v>26.927716899567699</c:v>
                </c:pt>
                <c:pt idx="4116">
                  <c:v>26.925511711331509</c:v>
                </c:pt>
                <c:pt idx="4117">
                  <c:v>26.915219611848812</c:v>
                </c:pt>
                <c:pt idx="4118">
                  <c:v>26.910292228317402</c:v>
                </c:pt>
                <c:pt idx="4119">
                  <c:v>26.894620588900281</c:v>
                </c:pt>
                <c:pt idx="4120">
                  <c:v>26.881699965266037</c:v>
                </c:pt>
                <c:pt idx="4121">
                  <c:v>26.878710199676206</c:v>
                </c:pt>
                <c:pt idx="4122">
                  <c:v>26.878020807733265</c:v>
                </c:pt>
                <c:pt idx="4123">
                  <c:v>26.864495798319325</c:v>
                </c:pt>
                <c:pt idx="4124">
                  <c:v>26.856897046171497</c:v>
                </c:pt>
                <c:pt idx="4125">
                  <c:v>26.856832054148796</c:v>
                </c:pt>
                <c:pt idx="4126">
                  <c:v>26.84458398744114</c:v>
                </c:pt>
                <c:pt idx="4127">
                  <c:v>26.834381551362682</c:v>
                </c:pt>
                <c:pt idx="4128">
                  <c:v>26.830937713894599</c:v>
                </c:pt>
                <c:pt idx="4129">
                  <c:v>26.815319947321896</c:v>
                </c:pt>
                <c:pt idx="4130">
                  <c:v>26.808380486312885</c:v>
                </c:pt>
                <c:pt idx="4131">
                  <c:v>26.79407817613766</c:v>
                </c:pt>
                <c:pt idx="4132">
                  <c:v>26.792469237792943</c:v>
                </c:pt>
                <c:pt idx="4133">
                  <c:v>26.791381326206775</c:v>
                </c:pt>
                <c:pt idx="4134">
                  <c:v>26.780128291830835</c:v>
                </c:pt>
                <c:pt idx="4135">
                  <c:v>26.772423126080753</c:v>
                </c:pt>
                <c:pt idx="4136">
                  <c:v>26.76903553299492</c:v>
                </c:pt>
                <c:pt idx="4137">
                  <c:v>26.762744163887575</c:v>
                </c:pt>
                <c:pt idx="4138">
                  <c:v>26.761243003281223</c:v>
                </c:pt>
                <c:pt idx="4139">
                  <c:v>26.757191794956455</c:v>
                </c:pt>
                <c:pt idx="4140">
                  <c:v>26.754703633209246</c:v>
                </c:pt>
                <c:pt idx="4141">
                  <c:v>26.743075453677179</c:v>
                </c:pt>
                <c:pt idx="4142">
                  <c:v>26.731479993572236</c:v>
                </c:pt>
                <c:pt idx="4143">
                  <c:v>26.723176537749154</c:v>
                </c:pt>
                <c:pt idx="4144">
                  <c:v>26.708393914677828</c:v>
                </c:pt>
                <c:pt idx="4145">
                  <c:v>26.694583908852394</c:v>
                </c:pt>
                <c:pt idx="4146">
                  <c:v>26.694579893350706</c:v>
                </c:pt>
                <c:pt idx="4147">
                  <c:v>26.685814185814195</c:v>
                </c:pt>
                <c:pt idx="4148">
                  <c:v>26.685133887349949</c:v>
                </c:pt>
                <c:pt idx="4149">
                  <c:v>26.677809856658058</c:v>
                </c:pt>
                <c:pt idx="4150">
                  <c:v>26.640592755645514</c:v>
                </c:pt>
                <c:pt idx="4151">
                  <c:v>26.638412238991108</c:v>
                </c:pt>
                <c:pt idx="4152">
                  <c:v>26.628895184135985</c:v>
                </c:pt>
                <c:pt idx="4153">
                  <c:v>26.620416253716556</c:v>
                </c:pt>
                <c:pt idx="4154">
                  <c:v>26.618705035971217</c:v>
                </c:pt>
                <c:pt idx="4155">
                  <c:v>26.618122977346275</c:v>
                </c:pt>
                <c:pt idx="4156">
                  <c:v>26.614400660202193</c:v>
                </c:pt>
                <c:pt idx="4157">
                  <c:v>26.609305289993628</c:v>
                </c:pt>
                <c:pt idx="4158">
                  <c:v>26.598418996274646</c:v>
                </c:pt>
                <c:pt idx="4159">
                  <c:v>26.598021584302444</c:v>
                </c:pt>
                <c:pt idx="4160">
                  <c:v>26.593406593406584</c:v>
                </c:pt>
                <c:pt idx="4161">
                  <c:v>26.582278481012665</c:v>
                </c:pt>
                <c:pt idx="4162">
                  <c:v>26.580607305266255</c:v>
                </c:pt>
                <c:pt idx="4163">
                  <c:v>26.5792855307119</c:v>
                </c:pt>
                <c:pt idx="4164">
                  <c:v>26.567559611421856</c:v>
                </c:pt>
                <c:pt idx="4165">
                  <c:v>26.562833368892697</c:v>
                </c:pt>
                <c:pt idx="4166">
                  <c:v>26.562737180849453</c:v>
                </c:pt>
                <c:pt idx="4167">
                  <c:v>26.560471976401189</c:v>
                </c:pt>
                <c:pt idx="4168">
                  <c:v>26.560424114449276</c:v>
                </c:pt>
                <c:pt idx="4169">
                  <c:v>26.553966189856951</c:v>
                </c:pt>
                <c:pt idx="4170">
                  <c:v>26.534140017286092</c:v>
                </c:pt>
                <c:pt idx="4171">
                  <c:v>26.53066216579829</c:v>
                </c:pt>
                <c:pt idx="4172">
                  <c:v>26.518694016667709</c:v>
                </c:pt>
                <c:pt idx="4173">
                  <c:v>26.517017976092717</c:v>
                </c:pt>
                <c:pt idx="4174">
                  <c:v>26.502856128380643</c:v>
                </c:pt>
                <c:pt idx="4175">
                  <c:v>26.493891310415904</c:v>
                </c:pt>
                <c:pt idx="4176">
                  <c:v>26.493144317917739</c:v>
                </c:pt>
                <c:pt idx="4177">
                  <c:v>26.491912994980481</c:v>
                </c:pt>
                <c:pt idx="4178">
                  <c:v>26.484996938150658</c:v>
                </c:pt>
                <c:pt idx="4179">
                  <c:v>26.480836236933797</c:v>
                </c:pt>
                <c:pt idx="4180">
                  <c:v>26.477675407512407</c:v>
                </c:pt>
                <c:pt idx="4181">
                  <c:v>26.46618095385729</c:v>
                </c:pt>
                <c:pt idx="4182">
                  <c:v>26.461538461538467</c:v>
                </c:pt>
                <c:pt idx="4183">
                  <c:v>26.456639566395651</c:v>
                </c:pt>
                <c:pt idx="4184">
                  <c:v>26.449255267358083</c:v>
                </c:pt>
                <c:pt idx="4185">
                  <c:v>26.437207007155195</c:v>
                </c:pt>
                <c:pt idx="4186">
                  <c:v>26.430446194225723</c:v>
                </c:pt>
                <c:pt idx="4187">
                  <c:v>26.40703362020929</c:v>
                </c:pt>
                <c:pt idx="4188">
                  <c:v>26.386952212449685</c:v>
                </c:pt>
                <c:pt idx="4189">
                  <c:v>26.384251831938599</c:v>
                </c:pt>
                <c:pt idx="4190">
                  <c:v>26.37557362896996</c:v>
                </c:pt>
                <c:pt idx="4191">
                  <c:v>26.355499667135149</c:v>
                </c:pt>
                <c:pt idx="4192">
                  <c:v>26.352083538567641</c:v>
                </c:pt>
                <c:pt idx="4193">
                  <c:v>26.336961665877894</c:v>
                </c:pt>
                <c:pt idx="4194">
                  <c:v>26.333333333333343</c:v>
                </c:pt>
                <c:pt idx="4195">
                  <c:v>26.330294678821289</c:v>
                </c:pt>
                <c:pt idx="4196">
                  <c:v>26.323042998897478</c:v>
                </c:pt>
                <c:pt idx="4197">
                  <c:v>26.321606188985072</c:v>
                </c:pt>
                <c:pt idx="4198">
                  <c:v>26.315486470926899</c:v>
                </c:pt>
                <c:pt idx="4199">
                  <c:v>26.309369892420648</c:v>
                </c:pt>
                <c:pt idx="4200">
                  <c:v>26.305762819495143</c:v>
                </c:pt>
                <c:pt idx="4201">
                  <c:v>26.3034404406135</c:v>
                </c:pt>
                <c:pt idx="4202">
                  <c:v>26.302898353517492</c:v>
                </c:pt>
                <c:pt idx="4203">
                  <c:v>26.299974960353893</c:v>
                </c:pt>
                <c:pt idx="4204">
                  <c:v>26.292788654086266</c:v>
                </c:pt>
                <c:pt idx="4205">
                  <c:v>26.291693917593207</c:v>
                </c:pt>
                <c:pt idx="4206">
                  <c:v>26.285141178758195</c:v>
                </c:pt>
                <c:pt idx="4207">
                  <c:v>26.268139484513767</c:v>
                </c:pt>
                <c:pt idx="4208">
                  <c:v>26.267508926119206</c:v>
                </c:pt>
                <c:pt idx="4209">
                  <c:v>26.255506607929519</c:v>
                </c:pt>
                <c:pt idx="4210">
                  <c:v>26.23335579671415</c:v>
                </c:pt>
                <c:pt idx="4211">
                  <c:v>26.220391115348377</c:v>
                </c:pt>
                <c:pt idx="4212">
                  <c:v>26.209677419354847</c:v>
                </c:pt>
                <c:pt idx="4213">
                  <c:v>26.207002930741936</c:v>
                </c:pt>
                <c:pt idx="4214">
                  <c:v>26.196581196581192</c:v>
                </c:pt>
                <c:pt idx="4215">
                  <c:v>26.189789443322752</c:v>
                </c:pt>
                <c:pt idx="4216">
                  <c:v>26.168848423070216</c:v>
                </c:pt>
                <c:pt idx="4217">
                  <c:v>26.1378284581061</c:v>
                </c:pt>
                <c:pt idx="4218">
                  <c:v>26.127562642369014</c:v>
                </c:pt>
                <c:pt idx="4219">
                  <c:v>26.113116726835145</c:v>
                </c:pt>
                <c:pt idx="4220">
                  <c:v>26.11036339165544</c:v>
                </c:pt>
                <c:pt idx="4221">
                  <c:v>26.102370928428968</c:v>
                </c:pt>
                <c:pt idx="4222">
                  <c:v>26.083333333333329</c:v>
                </c:pt>
                <c:pt idx="4223">
                  <c:v>26.079519937316647</c:v>
                </c:pt>
                <c:pt idx="4224">
                  <c:v>26.078431372549019</c:v>
                </c:pt>
                <c:pt idx="4225">
                  <c:v>26.070763500931093</c:v>
                </c:pt>
                <c:pt idx="4226">
                  <c:v>26.05812967388789</c:v>
                </c:pt>
                <c:pt idx="4227">
                  <c:v>26.027248548010647</c:v>
                </c:pt>
                <c:pt idx="4228">
                  <c:v>26.021684737281063</c:v>
                </c:pt>
                <c:pt idx="4229">
                  <c:v>26.019231837889151</c:v>
                </c:pt>
                <c:pt idx="4230">
                  <c:v>25.991000512475054</c:v>
                </c:pt>
                <c:pt idx="4231">
                  <c:v>25.988076838154115</c:v>
                </c:pt>
                <c:pt idx="4232">
                  <c:v>25.981152993348104</c:v>
                </c:pt>
                <c:pt idx="4233">
                  <c:v>25.980730076791119</c:v>
                </c:pt>
                <c:pt idx="4234">
                  <c:v>25.975168132436636</c:v>
                </c:pt>
                <c:pt idx="4235">
                  <c:v>25.974813702270239</c:v>
                </c:pt>
                <c:pt idx="4236">
                  <c:v>25.968656859917317</c:v>
                </c:pt>
                <c:pt idx="4237">
                  <c:v>25.950067141182771</c:v>
                </c:pt>
                <c:pt idx="4238">
                  <c:v>25.942145192129757</c:v>
                </c:pt>
                <c:pt idx="4239">
                  <c:v>25.912674749884061</c:v>
                </c:pt>
                <c:pt idx="4240">
                  <c:v>25.899912203687435</c:v>
                </c:pt>
                <c:pt idx="4241">
                  <c:v>25.896852186199865</c:v>
                </c:pt>
                <c:pt idx="4242">
                  <c:v>25.888985255854308</c:v>
                </c:pt>
                <c:pt idx="4243">
                  <c:v>25.887339235009193</c:v>
                </c:pt>
                <c:pt idx="4244">
                  <c:v>25.872382851445664</c:v>
                </c:pt>
                <c:pt idx="4245">
                  <c:v>25.872093023255815</c:v>
                </c:pt>
                <c:pt idx="4246">
                  <c:v>25.867339141066779</c:v>
                </c:pt>
                <c:pt idx="4247">
                  <c:v>25.853356152384549</c:v>
                </c:pt>
                <c:pt idx="4248">
                  <c:v>25.842696629213478</c:v>
                </c:pt>
                <c:pt idx="4249">
                  <c:v>25.833333333333329</c:v>
                </c:pt>
                <c:pt idx="4250">
                  <c:v>25.822758502652874</c:v>
                </c:pt>
                <c:pt idx="4251">
                  <c:v>25.807954224442085</c:v>
                </c:pt>
                <c:pt idx="4252">
                  <c:v>25.798711092828739</c:v>
                </c:pt>
                <c:pt idx="4253">
                  <c:v>25.78947368421052</c:v>
                </c:pt>
                <c:pt idx="4254">
                  <c:v>25.787533512064357</c:v>
                </c:pt>
                <c:pt idx="4255">
                  <c:v>25.781545681628941</c:v>
                </c:pt>
                <c:pt idx="4256">
                  <c:v>25.779497213973528</c:v>
                </c:pt>
                <c:pt idx="4257">
                  <c:v>25.771335100682506</c:v>
                </c:pt>
                <c:pt idx="4258">
                  <c:v>25.759654969613806</c:v>
                </c:pt>
                <c:pt idx="4259">
                  <c:v>25.754688596931103</c:v>
                </c:pt>
                <c:pt idx="4260">
                  <c:v>25.739428012710832</c:v>
                </c:pt>
                <c:pt idx="4261">
                  <c:v>25.732331765133992</c:v>
                </c:pt>
                <c:pt idx="4262">
                  <c:v>25.730552196694887</c:v>
                </c:pt>
                <c:pt idx="4263">
                  <c:v>25.720545410010075</c:v>
                </c:pt>
                <c:pt idx="4264">
                  <c:v>25.716104392106942</c:v>
                </c:pt>
                <c:pt idx="4265">
                  <c:v>25.713890617437613</c:v>
                </c:pt>
                <c:pt idx="4266">
                  <c:v>25.71007784557122</c:v>
                </c:pt>
                <c:pt idx="4267">
                  <c:v>25.707428351475414</c:v>
                </c:pt>
                <c:pt idx="4268">
                  <c:v>25.699537297065973</c:v>
                </c:pt>
                <c:pt idx="4269">
                  <c:v>25.690959342497635</c:v>
                </c:pt>
                <c:pt idx="4270">
                  <c:v>25.687084605712229</c:v>
                </c:pt>
                <c:pt idx="4271">
                  <c:v>25.683407501589329</c:v>
                </c:pt>
                <c:pt idx="4272">
                  <c:v>25.67732380869414</c:v>
                </c:pt>
                <c:pt idx="4273">
                  <c:v>25.672331103084844</c:v>
                </c:pt>
                <c:pt idx="4274">
                  <c:v>25.671455340412237</c:v>
                </c:pt>
                <c:pt idx="4275">
                  <c:v>25.636222401481888</c:v>
                </c:pt>
                <c:pt idx="4276">
                  <c:v>25.629753343731451</c:v>
                </c:pt>
                <c:pt idx="4277">
                  <c:v>25.629357491754675</c:v>
                </c:pt>
                <c:pt idx="4278">
                  <c:v>25.628436763550667</c:v>
                </c:pt>
                <c:pt idx="4279">
                  <c:v>25.616516918371261</c:v>
                </c:pt>
                <c:pt idx="4280">
                  <c:v>25.600953024888113</c:v>
                </c:pt>
                <c:pt idx="4281">
                  <c:v>25.590269496780337</c:v>
                </c:pt>
                <c:pt idx="4282">
                  <c:v>25.578951542548964</c:v>
                </c:pt>
                <c:pt idx="4283">
                  <c:v>25.574636723910189</c:v>
                </c:pt>
                <c:pt idx="4284">
                  <c:v>25.57145908993806</c:v>
                </c:pt>
                <c:pt idx="4285">
                  <c:v>25.561954588692657</c:v>
                </c:pt>
                <c:pt idx="4286">
                  <c:v>25.558312655086851</c:v>
                </c:pt>
                <c:pt idx="4287">
                  <c:v>25.557710960232782</c:v>
                </c:pt>
                <c:pt idx="4288">
                  <c:v>25.544504837901385</c:v>
                </c:pt>
                <c:pt idx="4289">
                  <c:v>25.543949375866859</c:v>
                </c:pt>
                <c:pt idx="4290">
                  <c:v>25.536613373376909</c:v>
                </c:pt>
                <c:pt idx="4291">
                  <c:v>25.533701127368687</c:v>
                </c:pt>
                <c:pt idx="4292">
                  <c:v>25.528295467432798</c:v>
                </c:pt>
                <c:pt idx="4293">
                  <c:v>25.525936448910528</c:v>
                </c:pt>
                <c:pt idx="4294">
                  <c:v>25.523821803881106</c:v>
                </c:pt>
                <c:pt idx="4295">
                  <c:v>25.523757869661395</c:v>
                </c:pt>
                <c:pt idx="4296">
                  <c:v>25.513723031322129</c:v>
                </c:pt>
                <c:pt idx="4297">
                  <c:v>25.512890341321707</c:v>
                </c:pt>
                <c:pt idx="4298">
                  <c:v>25.501471852450038</c:v>
                </c:pt>
                <c:pt idx="4299">
                  <c:v>25.501359619306598</c:v>
                </c:pt>
                <c:pt idx="4300">
                  <c:v>25.500793838462315</c:v>
                </c:pt>
                <c:pt idx="4301">
                  <c:v>25.499999999999986</c:v>
                </c:pt>
                <c:pt idx="4302">
                  <c:v>25.487993259373681</c:v>
                </c:pt>
                <c:pt idx="4303">
                  <c:v>25.458640139194614</c:v>
                </c:pt>
                <c:pt idx="4304">
                  <c:v>25.455218161156481</c:v>
                </c:pt>
                <c:pt idx="4305">
                  <c:v>25.443167829298318</c:v>
                </c:pt>
                <c:pt idx="4306">
                  <c:v>25.440658049353686</c:v>
                </c:pt>
                <c:pt idx="4307">
                  <c:v>25.411808254673332</c:v>
                </c:pt>
                <c:pt idx="4308">
                  <c:v>25.409546258102552</c:v>
                </c:pt>
                <c:pt idx="4309">
                  <c:v>25.402285000711998</c:v>
                </c:pt>
                <c:pt idx="4310">
                  <c:v>25.396386855151889</c:v>
                </c:pt>
                <c:pt idx="4311">
                  <c:v>25.393961649609636</c:v>
                </c:pt>
                <c:pt idx="4312">
                  <c:v>25.390359809911757</c:v>
                </c:pt>
                <c:pt idx="4313">
                  <c:v>25.384678487302395</c:v>
                </c:pt>
                <c:pt idx="4314">
                  <c:v>25.383128934126688</c:v>
                </c:pt>
                <c:pt idx="4315">
                  <c:v>25.38110122625632</c:v>
                </c:pt>
                <c:pt idx="4316">
                  <c:v>25.377730039384176</c:v>
                </c:pt>
                <c:pt idx="4317">
                  <c:v>25.356576862123603</c:v>
                </c:pt>
                <c:pt idx="4318">
                  <c:v>25.339403973509931</c:v>
                </c:pt>
                <c:pt idx="4319">
                  <c:v>25.337921192843481</c:v>
                </c:pt>
                <c:pt idx="4320">
                  <c:v>25.333333333333343</c:v>
                </c:pt>
                <c:pt idx="4321">
                  <c:v>25.32135723651156</c:v>
                </c:pt>
                <c:pt idx="4322">
                  <c:v>25.30286614793657</c:v>
                </c:pt>
                <c:pt idx="4323">
                  <c:v>25.297847809377402</c:v>
                </c:pt>
                <c:pt idx="4324">
                  <c:v>25.295098929408539</c:v>
                </c:pt>
                <c:pt idx="4325">
                  <c:v>25.290711937588938</c:v>
                </c:pt>
                <c:pt idx="4326">
                  <c:v>25.28897644246166</c:v>
                </c:pt>
                <c:pt idx="4327">
                  <c:v>25.283193342066724</c:v>
                </c:pt>
                <c:pt idx="4328">
                  <c:v>25.270861222668458</c:v>
                </c:pt>
                <c:pt idx="4329">
                  <c:v>25.267080745341602</c:v>
                </c:pt>
                <c:pt idx="4330">
                  <c:v>25.263447895860594</c:v>
                </c:pt>
                <c:pt idx="4331">
                  <c:v>25.252173913043492</c:v>
                </c:pt>
                <c:pt idx="4332">
                  <c:v>25.252073484869925</c:v>
                </c:pt>
                <c:pt idx="4333">
                  <c:v>25.244995974570401</c:v>
                </c:pt>
                <c:pt idx="4334">
                  <c:v>25.241075960074426</c:v>
                </c:pt>
                <c:pt idx="4335">
                  <c:v>25.225496091401084</c:v>
                </c:pt>
                <c:pt idx="4336">
                  <c:v>25.225006081245454</c:v>
                </c:pt>
                <c:pt idx="4337">
                  <c:v>25.221025558591876</c:v>
                </c:pt>
                <c:pt idx="4338">
                  <c:v>25.211892653753125</c:v>
                </c:pt>
                <c:pt idx="4339">
                  <c:v>25.190378006872848</c:v>
                </c:pt>
                <c:pt idx="4340">
                  <c:v>25.185185185185176</c:v>
                </c:pt>
                <c:pt idx="4341">
                  <c:v>25.180992497038318</c:v>
                </c:pt>
                <c:pt idx="4342">
                  <c:v>25.177203408033222</c:v>
                </c:pt>
                <c:pt idx="4343">
                  <c:v>25.172890733056704</c:v>
                </c:pt>
                <c:pt idx="4344">
                  <c:v>25.170451873795074</c:v>
                </c:pt>
                <c:pt idx="4345">
                  <c:v>25.165835471844275</c:v>
                </c:pt>
                <c:pt idx="4346">
                  <c:v>25.162490897812773</c:v>
                </c:pt>
                <c:pt idx="4347">
                  <c:v>25.154607297464437</c:v>
                </c:pt>
                <c:pt idx="4348">
                  <c:v>25.150516055045884</c:v>
                </c:pt>
                <c:pt idx="4349">
                  <c:v>25.143156052827706</c:v>
                </c:pt>
                <c:pt idx="4350">
                  <c:v>25.136273538156601</c:v>
                </c:pt>
                <c:pt idx="4351">
                  <c:v>25.127882887747788</c:v>
                </c:pt>
                <c:pt idx="4352">
                  <c:v>25.118797657199693</c:v>
                </c:pt>
                <c:pt idx="4353">
                  <c:v>25.102733607289622</c:v>
                </c:pt>
                <c:pt idx="4354">
                  <c:v>25.094625283875843</c:v>
                </c:pt>
                <c:pt idx="4355">
                  <c:v>25.091758425091754</c:v>
                </c:pt>
                <c:pt idx="4356">
                  <c:v>25.081845238095241</c:v>
                </c:pt>
                <c:pt idx="4357">
                  <c:v>25.081214689265536</c:v>
                </c:pt>
                <c:pt idx="4358">
                  <c:v>25.074296854568374</c:v>
                </c:pt>
                <c:pt idx="4359">
                  <c:v>25.060532687651332</c:v>
                </c:pt>
                <c:pt idx="4360">
                  <c:v>25.057577153385552</c:v>
                </c:pt>
                <c:pt idx="4361">
                  <c:v>25.056522946332962</c:v>
                </c:pt>
                <c:pt idx="4362">
                  <c:v>25.050505050505052</c:v>
                </c:pt>
                <c:pt idx="4363">
                  <c:v>25.041317377192811</c:v>
                </c:pt>
                <c:pt idx="4364">
                  <c:v>25.038682257085213</c:v>
                </c:pt>
                <c:pt idx="4365">
                  <c:v>25.0384024577573</c:v>
                </c:pt>
                <c:pt idx="4366">
                  <c:v>25.03414959187073</c:v>
                </c:pt>
                <c:pt idx="4367">
                  <c:v>25.014272897806052</c:v>
                </c:pt>
                <c:pt idx="4368">
                  <c:v>25.011922605259571</c:v>
                </c:pt>
                <c:pt idx="4369">
                  <c:v>25.005751092707612</c:v>
                </c:pt>
                <c:pt idx="4370">
                  <c:v>25</c:v>
                </c:pt>
                <c:pt idx="4371">
                  <c:v>25</c:v>
                </c:pt>
                <c:pt idx="4372">
                  <c:v>25</c:v>
                </c:pt>
                <c:pt idx="4373">
                  <c:v>25</c:v>
                </c:pt>
                <c:pt idx="4374">
                  <c:v>25</c:v>
                </c:pt>
                <c:pt idx="4375">
                  <c:v>25</c:v>
                </c:pt>
                <c:pt idx="4376">
                  <c:v>24.984875983061102</c:v>
                </c:pt>
                <c:pt idx="4377">
                  <c:v>24.980014439930073</c:v>
                </c:pt>
                <c:pt idx="4378">
                  <c:v>24.979952169068852</c:v>
                </c:pt>
                <c:pt idx="4379">
                  <c:v>24.945192608831817</c:v>
                </c:pt>
                <c:pt idx="4380">
                  <c:v>24.928977272727266</c:v>
                </c:pt>
                <c:pt idx="4381">
                  <c:v>24.921630094043891</c:v>
                </c:pt>
                <c:pt idx="4382">
                  <c:v>24.904238618524332</c:v>
                </c:pt>
                <c:pt idx="4383">
                  <c:v>24.904045643153523</c:v>
                </c:pt>
                <c:pt idx="4384">
                  <c:v>24.901025276621652</c:v>
                </c:pt>
                <c:pt idx="4385">
                  <c:v>24.899972085233088</c:v>
                </c:pt>
                <c:pt idx="4386">
                  <c:v>24.897727530704444</c:v>
                </c:pt>
                <c:pt idx="4387">
                  <c:v>24.896516040013793</c:v>
                </c:pt>
                <c:pt idx="4388">
                  <c:v>24.894699288788644</c:v>
                </c:pt>
                <c:pt idx="4389">
                  <c:v>24.889149045145231</c:v>
                </c:pt>
                <c:pt idx="4390">
                  <c:v>24.888639017428531</c:v>
                </c:pt>
                <c:pt idx="4391">
                  <c:v>24.886877828054295</c:v>
                </c:pt>
                <c:pt idx="4392">
                  <c:v>24.882058947171743</c:v>
                </c:pt>
                <c:pt idx="4393">
                  <c:v>24.875815756415179</c:v>
                </c:pt>
                <c:pt idx="4394">
                  <c:v>24.871692557480358</c:v>
                </c:pt>
                <c:pt idx="4395">
                  <c:v>24.864622288706045</c:v>
                </c:pt>
                <c:pt idx="4396">
                  <c:v>24.863518118198797</c:v>
                </c:pt>
                <c:pt idx="4397">
                  <c:v>24.863489370725759</c:v>
                </c:pt>
                <c:pt idx="4398">
                  <c:v>24.862112855324554</c:v>
                </c:pt>
                <c:pt idx="4399">
                  <c:v>24.859985381682421</c:v>
                </c:pt>
                <c:pt idx="4400">
                  <c:v>24.859657864142164</c:v>
                </c:pt>
                <c:pt idx="4401">
                  <c:v>24.818601583113463</c:v>
                </c:pt>
                <c:pt idx="4402">
                  <c:v>24.81572481572482</c:v>
                </c:pt>
                <c:pt idx="4403">
                  <c:v>24.810938812924917</c:v>
                </c:pt>
                <c:pt idx="4404">
                  <c:v>24.808277530770482</c:v>
                </c:pt>
                <c:pt idx="4405">
                  <c:v>24.806311525153887</c:v>
                </c:pt>
                <c:pt idx="4406">
                  <c:v>24.80377499532797</c:v>
                </c:pt>
                <c:pt idx="4407">
                  <c:v>24.802739963582752</c:v>
                </c:pt>
                <c:pt idx="4408">
                  <c:v>24.802470257015713</c:v>
                </c:pt>
                <c:pt idx="4409">
                  <c:v>24.802110817941951</c:v>
                </c:pt>
                <c:pt idx="4410">
                  <c:v>24.799822064056926</c:v>
                </c:pt>
                <c:pt idx="4411">
                  <c:v>24.793156640022445</c:v>
                </c:pt>
                <c:pt idx="4412">
                  <c:v>24.779056740980465</c:v>
                </c:pt>
                <c:pt idx="4413">
                  <c:v>24.770301131233737</c:v>
                </c:pt>
                <c:pt idx="4414">
                  <c:v>24.752985249356115</c:v>
                </c:pt>
                <c:pt idx="4415">
                  <c:v>24.75</c:v>
                </c:pt>
                <c:pt idx="4416">
                  <c:v>24.747373595761331</c:v>
                </c:pt>
                <c:pt idx="4417">
                  <c:v>24.739398332729252</c:v>
                </c:pt>
                <c:pt idx="4418">
                  <c:v>24.735729386892174</c:v>
                </c:pt>
                <c:pt idx="4419">
                  <c:v>24.730688386757762</c:v>
                </c:pt>
                <c:pt idx="4420">
                  <c:v>24.726521757269808</c:v>
                </c:pt>
                <c:pt idx="4421">
                  <c:v>24.712979178828576</c:v>
                </c:pt>
                <c:pt idx="4422">
                  <c:v>24.711815561959654</c:v>
                </c:pt>
                <c:pt idx="4423">
                  <c:v>24.710603488192632</c:v>
                </c:pt>
                <c:pt idx="4424">
                  <c:v>24.70391886253492</c:v>
                </c:pt>
                <c:pt idx="4425">
                  <c:v>24.703087885985738</c:v>
                </c:pt>
                <c:pt idx="4426">
                  <c:v>24.699853587115655</c:v>
                </c:pt>
                <c:pt idx="4427">
                  <c:v>24.693707624598545</c:v>
                </c:pt>
                <c:pt idx="4428">
                  <c:v>24.692277227722784</c:v>
                </c:pt>
                <c:pt idx="4429">
                  <c:v>24.692019282271033</c:v>
                </c:pt>
                <c:pt idx="4430">
                  <c:v>24.683418418086589</c:v>
                </c:pt>
                <c:pt idx="4431">
                  <c:v>24.678930926761538</c:v>
                </c:pt>
                <c:pt idx="4432">
                  <c:v>24.673439767779385</c:v>
                </c:pt>
                <c:pt idx="4433">
                  <c:v>24.666666666666657</c:v>
                </c:pt>
                <c:pt idx="4434">
                  <c:v>24.660637903084037</c:v>
                </c:pt>
                <c:pt idx="4435">
                  <c:v>24.657217011638394</c:v>
                </c:pt>
                <c:pt idx="4436">
                  <c:v>24.654558688062238</c:v>
                </c:pt>
                <c:pt idx="4437">
                  <c:v>24.64884458541006</c:v>
                </c:pt>
                <c:pt idx="4438">
                  <c:v>24.64788732394365</c:v>
                </c:pt>
                <c:pt idx="4439">
                  <c:v>24.644255874673632</c:v>
                </c:pt>
                <c:pt idx="4440">
                  <c:v>24.642857142857139</c:v>
                </c:pt>
                <c:pt idx="4441">
                  <c:v>24.635116679532089</c:v>
                </c:pt>
                <c:pt idx="4442">
                  <c:v>24.630644418497553</c:v>
                </c:pt>
                <c:pt idx="4443">
                  <c:v>24.627556851771558</c:v>
                </c:pt>
                <c:pt idx="4444">
                  <c:v>24.61351186853318</c:v>
                </c:pt>
                <c:pt idx="4445">
                  <c:v>24.608590927338426</c:v>
                </c:pt>
                <c:pt idx="4446">
                  <c:v>24.604416623195974</c:v>
                </c:pt>
                <c:pt idx="4447">
                  <c:v>24.601729631315436</c:v>
                </c:pt>
                <c:pt idx="4448">
                  <c:v>24.600104547830639</c:v>
                </c:pt>
                <c:pt idx="4449">
                  <c:v>24.57828892571996</c:v>
                </c:pt>
                <c:pt idx="4450">
                  <c:v>24.57825071372956</c:v>
                </c:pt>
                <c:pt idx="4451">
                  <c:v>24.575028043834664</c:v>
                </c:pt>
                <c:pt idx="4452">
                  <c:v>24.574075919099329</c:v>
                </c:pt>
                <c:pt idx="4453">
                  <c:v>24.566229369445608</c:v>
                </c:pt>
                <c:pt idx="4454">
                  <c:v>24.566148298399824</c:v>
                </c:pt>
                <c:pt idx="4455">
                  <c:v>24.562479932094973</c:v>
                </c:pt>
                <c:pt idx="4456">
                  <c:v>24.561577004219416</c:v>
                </c:pt>
                <c:pt idx="4457">
                  <c:v>24.560339599757427</c:v>
                </c:pt>
                <c:pt idx="4458">
                  <c:v>24.558753543421147</c:v>
                </c:pt>
                <c:pt idx="4459">
                  <c:v>24.558720448607659</c:v>
                </c:pt>
                <c:pt idx="4460">
                  <c:v>24.542919119925628</c:v>
                </c:pt>
                <c:pt idx="4461">
                  <c:v>24.526837572601636</c:v>
                </c:pt>
                <c:pt idx="4462">
                  <c:v>24.52593833675212</c:v>
                </c:pt>
                <c:pt idx="4463">
                  <c:v>24.524202728919818</c:v>
                </c:pt>
                <c:pt idx="4464">
                  <c:v>24.520581409551738</c:v>
                </c:pt>
                <c:pt idx="4465">
                  <c:v>24.519132878144134</c:v>
                </c:pt>
                <c:pt idx="4466">
                  <c:v>24.50084322456425</c:v>
                </c:pt>
                <c:pt idx="4467">
                  <c:v>24.495967741935473</c:v>
                </c:pt>
                <c:pt idx="4468">
                  <c:v>24.493252643294383</c:v>
                </c:pt>
                <c:pt idx="4469">
                  <c:v>24.492742609620805</c:v>
                </c:pt>
                <c:pt idx="4470">
                  <c:v>24.489795918367349</c:v>
                </c:pt>
                <c:pt idx="4471">
                  <c:v>24.485589755718479</c:v>
                </c:pt>
                <c:pt idx="4472">
                  <c:v>24.481619967950266</c:v>
                </c:pt>
                <c:pt idx="4473">
                  <c:v>24.479813975864957</c:v>
                </c:pt>
                <c:pt idx="4474">
                  <c:v>24.472407917158208</c:v>
                </c:pt>
                <c:pt idx="4475">
                  <c:v>24.471792157381671</c:v>
                </c:pt>
                <c:pt idx="4476">
                  <c:v>24.466517141941679</c:v>
                </c:pt>
                <c:pt idx="4477">
                  <c:v>24.464760118768552</c:v>
                </c:pt>
                <c:pt idx="4478">
                  <c:v>24.460002979293918</c:v>
                </c:pt>
                <c:pt idx="4479">
                  <c:v>24.457822026703695</c:v>
                </c:pt>
                <c:pt idx="4480">
                  <c:v>24.457805454155036</c:v>
                </c:pt>
                <c:pt idx="4481">
                  <c:v>24.452914005906251</c:v>
                </c:pt>
                <c:pt idx="4482">
                  <c:v>24.446817345909722</c:v>
                </c:pt>
                <c:pt idx="4483">
                  <c:v>24.446465702557802</c:v>
                </c:pt>
                <c:pt idx="4484">
                  <c:v>24.439063761097657</c:v>
                </c:pt>
                <c:pt idx="4485">
                  <c:v>24.424778761061944</c:v>
                </c:pt>
                <c:pt idx="4486">
                  <c:v>24.42064706215649</c:v>
                </c:pt>
                <c:pt idx="4487">
                  <c:v>24.414370142568714</c:v>
                </c:pt>
                <c:pt idx="4488">
                  <c:v>24.399494310998733</c:v>
                </c:pt>
                <c:pt idx="4489">
                  <c:v>24.393350491097237</c:v>
                </c:pt>
                <c:pt idx="4490">
                  <c:v>24.386761842959118</c:v>
                </c:pt>
                <c:pt idx="4491">
                  <c:v>24.377997601918452</c:v>
                </c:pt>
                <c:pt idx="4492">
                  <c:v>24.376199616122847</c:v>
                </c:pt>
                <c:pt idx="4493">
                  <c:v>24.373831775700936</c:v>
                </c:pt>
                <c:pt idx="4494">
                  <c:v>24.370600167044515</c:v>
                </c:pt>
                <c:pt idx="4495">
                  <c:v>24.359939759036138</c:v>
                </c:pt>
                <c:pt idx="4496">
                  <c:v>24.35095248235082</c:v>
                </c:pt>
                <c:pt idx="4497">
                  <c:v>24.350779786489724</c:v>
                </c:pt>
                <c:pt idx="4498">
                  <c:v>24.325396825396822</c:v>
                </c:pt>
                <c:pt idx="4499">
                  <c:v>24.312980913360647</c:v>
                </c:pt>
                <c:pt idx="4500">
                  <c:v>24.306606152294492</c:v>
                </c:pt>
                <c:pt idx="4501">
                  <c:v>24.290154247563507</c:v>
                </c:pt>
                <c:pt idx="4502">
                  <c:v>24.287396937573618</c:v>
                </c:pt>
                <c:pt idx="4503">
                  <c:v>24.282631517555117</c:v>
                </c:pt>
                <c:pt idx="4504">
                  <c:v>24.268200386407116</c:v>
                </c:pt>
                <c:pt idx="4505">
                  <c:v>24.241274658573602</c:v>
                </c:pt>
                <c:pt idx="4506">
                  <c:v>24.22784810126582</c:v>
                </c:pt>
                <c:pt idx="4507">
                  <c:v>24.227452389507718</c:v>
                </c:pt>
                <c:pt idx="4508">
                  <c:v>24.225888324873097</c:v>
                </c:pt>
                <c:pt idx="4509">
                  <c:v>24.218417241673066</c:v>
                </c:pt>
                <c:pt idx="4510">
                  <c:v>24.193327864369692</c:v>
                </c:pt>
                <c:pt idx="4511">
                  <c:v>24.185587364264578</c:v>
                </c:pt>
                <c:pt idx="4512">
                  <c:v>24.182295155168561</c:v>
                </c:pt>
                <c:pt idx="4513">
                  <c:v>24.180327868852473</c:v>
                </c:pt>
                <c:pt idx="4514">
                  <c:v>24.164668265387675</c:v>
                </c:pt>
                <c:pt idx="4515">
                  <c:v>24.162144909032875</c:v>
                </c:pt>
                <c:pt idx="4516">
                  <c:v>24.158658271659476</c:v>
                </c:pt>
                <c:pt idx="4517">
                  <c:v>24.154135338345867</c:v>
                </c:pt>
                <c:pt idx="4518">
                  <c:v>24.14479584495453</c:v>
                </c:pt>
                <c:pt idx="4519">
                  <c:v>24.143646408839771</c:v>
                </c:pt>
                <c:pt idx="4520">
                  <c:v>24.134238671722457</c:v>
                </c:pt>
                <c:pt idx="4521">
                  <c:v>24.132995706264467</c:v>
                </c:pt>
                <c:pt idx="4522">
                  <c:v>24.132825719120149</c:v>
                </c:pt>
                <c:pt idx="4523">
                  <c:v>24.119693806541392</c:v>
                </c:pt>
                <c:pt idx="4524">
                  <c:v>24.113969041505271</c:v>
                </c:pt>
                <c:pt idx="4525">
                  <c:v>24.105514241616405</c:v>
                </c:pt>
                <c:pt idx="4526">
                  <c:v>24.105029585798803</c:v>
                </c:pt>
                <c:pt idx="4527">
                  <c:v>24.092607403890256</c:v>
                </c:pt>
                <c:pt idx="4528">
                  <c:v>24.09004757668356</c:v>
                </c:pt>
                <c:pt idx="4529">
                  <c:v>24.087825449211593</c:v>
                </c:pt>
                <c:pt idx="4530">
                  <c:v>24.086021505376351</c:v>
                </c:pt>
                <c:pt idx="4531">
                  <c:v>24.075700095178092</c:v>
                </c:pt>
                <c:pt idx="4532">
                  <c:v>24.071963201323456</c:v>
                </c:pt>
                <c:pt idx="4533">
                  <c:v>24.070175438596493</c:v>
                </c:pt>
                <c:pt idx="4534">
                  <c:v>24.067152958562104</c:v>
                </c:pt>
                <c:pt idx="4535">
                  <c:v>24.034188034188048</c:v>
                </c:pt>
                <c:pt idx="4536">
                  <c:v>24.033474431294493</c:v>
                </c:pt>
                <c:pt idx="4537">
                  <c:v>24.033140908683052</c:v>
                </c:pt>
                <c:pt idx="4538">
                  <c:v>24.013658058604534</c:v>
                </c:pt>
                <c:pt idx="4539">
                  <c:v>24.009900990099013</c:v>
                </c:pt>
                <c:pt idx="4540">
                  <c:v>24.007589332771161</c:v>
                </c:pt>
                <c:pt idx="4541">
                  <c:v>24.006033182503757</c:v>
                </c:pt>
                <c:pt idx="4542">
                  <c:v>24.001192605843769</c:v>
                </c:pt>
                <c:pt idx="4543">
                  <c:v>24</c:v>
                </c:pt>
                <c:pt idx="4544">
                  <c:v>23.984980051631084</c:v>
                </c:pt>
                <c:pt idx="4545">
                  <c:v>23.97890545121885</c:v>
                </c:pt>
                <c:pt idx="4546">
                  <c:v>23.978751536802065</c:v>
                </c:pt>
                <c:pt idx="4547">
                  <c:v>23.94717392106503</c:v>
                </c:pt>
                <c:pt idx="4548">
                  <c:v>23.93896336566381</c:v>
                </c:pt>
                <c:pt idx="4549">
                  <c:v>23.915050784856874</c:v>
                </c:pt>
                <c:pt idx="4550">
                  <c:v>23.907532733319385</c:v>
                </c:pt>
                <c:pt idx="4551">
                  <c:v>23.8940569525125</c:v>
                </c:pt>
                <c:pt idx="4552">
                  <c:v>23.889991106246143</c:v>
                </c:pt>
                <c:pt idx="4553">
                  <c:v>23.880147557027783</c:v>
                </c:pt>
                <c:pt idx="4554">
                  <c:v>23.85802033323921</c:v>
                </c:pt>
                <c:pt idx="4555">
                  <c:v>23.854903166308034</c:v>
                </c:pt>
                <c:pt idx="4556">
                  <c:v>23.851938605683287</c:v>
                </c:pt>
                <c:pt idx="4557">
                  <c:v>23.850417675072208</c:v>
                </c:pt>
                <c:pt idx="4558">
                  <c:v>23.833385082041602</c:v>
                </c:pt>
                <c:pt idx="4559">
                  <c:v>23.827843231546055</c:v>
                </c:pt>
                <c:pt idx="4560">
                  <c:v>23.826056765905747</c:v>
                </c:pt>
                <c:pt idx="4561">
                  <c:v>23.823028927963705</c:v>
                </c:pt>
                <c:pt idx="4562">
                  <c:v>23.810695538057743</c:v>
                </c:pt>
                <c:pt idx="4563">
                  <c:v>23.801502866967468</c:v>
                </c:pt>
                <c:pt idx="4564">
                  <c:v>23.800487937110333</c:v>
                </c:pt>
                <c:pt idx="4565">
                  <c:v>23.792962356792131</c:v>
                </c:pt>
                <c:pt idx="4566">
                  <c:v>23.774328652377434</c:v>
                </c:pt>
                <c:pt idx="4567">
                  <c:v>23.767900126473833</c:v>
                </c:pt>
                <c:pt idx="4568">
                  <c:v>23.764705882352928</c:v>
                </c:pt>
                <c:pt idx="4569">
                  <c:v>23.750935239837062</c:v>
                </c:pt>
                <c:pt idx="4570">
                  <c:v>23.74955019791291</c:v>
                </c:pt>
                <c:pt idx="4571">
                  <c:v>23.737106585559388</c:v>
                </c:pt>
                <c:pt idx="4572">
                  <c:v>23.730010058412617</c:v>
                </c:pt>
                <c:pt idx="4573">
                  <c:v>23.728813559322035</c:v>
                </c:pt>
                <c:pt idx="4574">
                  <c:v>23.726884638130599</c:v>
                </c:pt>
                <c:pt idx="4575">
                  <c:v>23.713927227101635</c:v>
                </c:pt>
                <c:pt idx="4576">
                  <c:v>23.712062256809332</c:v>
                </c:pt>
                <c:pt idx="4577">
                  <c:v>23.701899219560602</c:v>
                </c:pt>
                <c:pt idx="4578">
                  <c:v>23.685439661741924</c:v>
                </c:pt>
                <c:pt idx="4579">
                  <c:v>23.680203045685275</c:v>
                </c:pt>
                <c:pt idx="4580">
                  <c:v>23.675894324358481</c:v>
                </c:pt>
                <c:pt idx="4581">
                  <c:v>23.674466241235322</c:v>
                </c:pt>
                <c:pt idx="4582">
                  <c:v>23.666231672679828</c:v>
                </c:pt>
                <c:pt idx="4583">
                  <c:v>23.651330295457896</c:v>
                </c:pt>
                <c:pt idx="4584">
                  <c:v>23.647186147186147</c:v>
                </c:pt>
                <c:pt idx="4585">
                  <c:v>23.644828732956441</c:v>
                </c:pt>
                <c:pt idx="4586">
                  <c:v>23.644297059080202</c:v>
                </c:pt>
                <c:pt idx="4587">
                  <c:v>23.640726153288966</c:v>
                </c:pt>
                <c:pt idx="4588">
                  <c:v>23.636363636363626</c:v>
                </c:pt>
                <c:pt idx="4589">
                  <c:v>23.631840796019901</c:v>
                </c:pt>
                <c:pt idx="4590">
                  <c:v>23.63094319234331</c:v>
                </c:pt>
                <c:pt idx="4591">
                  <c:v>23.613137247171068</c:v>
                </c:pt>
                <c:pt idx="4592">
                  <c:v>23.610298420128743</c:v>
                </c:pt>
                <c:pt idx="4593">
                  <c:v>23.598110011589554</c:v>
                </c:pt>
                <c:pt idx="4594">
                  <c:v>23.596954756166767</c:v>
                </c:pt>
                <c:pt idx="4595">
                  <c:v>23.588173959839892</c:v>
                </c:pt>
                <c:pt idx="4596">
                  <c:v>23.578472809242029</c:v>
                </c:pt>
                <c:pt idx="4597">
                  <c:v>23.574691253594992</c:v>
                </c:pt>
                <c:pt idx="4598">
                  <c:v>23.56878212023426</c:v>
                </c:pt>
                <c:pt idx="4599">
                  <c:v>23.56130108423686</c:v>
                </c:pt>
                <c:pt idx="4600">
                  <c:v>23.558384481321497</c:v>
                </c:pt>
                <c:pt idx="4601">
                  <c:v>23.556664290805401</c:v>
                </c:pt>
                <c:pt idx="4602">
                  <c:v>23.552275217598037</c:v>
                </c:pt>
                <c:pt idx="4603">
                  <c:v>23.525073746312671</c:v>
                </c:pt>
                <c:pt idx="4604">
                  <c:v>23.515981735159812</c:v>
                </c:pt>
                <c:pt idx="4605">
                  <c:v>23.508214096449393</c:v>
                </c:pt>
                <c:pt idx="4606">
                  <c:v>23.500291205591139</c:v>
                </c:pt>
                <c:pt idx="4607">
                  <c:v>23.500218399650549</c:v>
                </c:pt>
                <c:pt idx="4608">
                  <c:v>23.497997329773028</c:v>
                </c:pt>
                <c:pt idx="4609">
                  <c:v>23.476504560229742</c:v>
                </c:pt>
                <c:pt idx="4610">
                  <c:v>23.471800067544748</c:v>
                </c:pt>
                <c:pt idx="4611">
                  <c:v>23.452092701487388</c:v>
                </c:pt>
                <c:pt idx="4612">
                  <c:v>23.448179662435493</c:v>
                </c:pt>
                <c:pt idx="4613">
                  <c:v>23.445622446344245</c:v>
                </c:pt>
                <c:pt idx="4614">
                  <c:v>23.444740214926554</c:v>
                </c:pt>
                <c:pt idx="4615">
                  <c:v>23.437677767484203</c:v>
                </c:pt>
                <c:pt idx="4616">
                  <c:v>23.428120063191145</c:v>
                </c:pt>
                <c:pt idx="4617">
                  <c:v>23.407527818375982</c:v>
                </c:pt>
                <c:pt idx="4618">
                  <c:v>23.405827215219091</c:v>
                </c:pt>
                <c:pt idx="4619">
                  <c:v>23.404867620457168</c:v>
                </c:pt>
                <c:pt idx="4620">
                  <c:v>23.402539810522072</c:v>
                </c:pt>
                <c:pt idx="4621">
                  <c:v>23.401304926337389</c:v>
                </c:pt>
                <c:pt idx="4622">
                  <c:v>23.395881006864983</c:v>
                </c:pt>
                <c:pt idx="4623">
                  <c:v>23.395412627972149</c:v>
                </c:pt>
                <c:pt idx="4624">
                  <c:v>23.381986063716909</c:v>
                </c:pt>
                <c:pt idx="4625">
                  <c:v>23.368570847733267</c:v>
                </c:pt>
                <c:pt idx="4626">
                  <c:v>23.349590663647461</c:v>
                </c:pt>
                <c:pt idx="4627">
                  <c:v>23.346442617089735</c:v>
                </c:pt>
                <c:pt idx="4628">
                  <c:v>23.333333333333343</c:v>
                </c:pt>
                <c:pt idx="4629">
                  <c:v>23.328223094489104</c:v>
                </c:pt>
                <c:pt idx="4630">
                  <c:v>23.324902949624686</c:v>
                </c:pt>
                <c:pt idx="4631">
                  <c:v>23.308129432207764</c:v>
                </c:pt>
                <c:pt idx="4632">
                  <c:v>23.306894447834054</c:v>
                </c:pt>
                <c:pt idx="4633">
                  <c:v>23.298149603405676</c:v>
                </c:pt>
                <c:pt idx="4634">
                  <c:v>23.296479052871376</c:v>
                </c:pt>
                <c:pt idx="4635">
                  <c:v>23.289183222958059</c:v>
                </c:pt>
                <c:pt idx="4636">
                  <c:v>23.270241017924548</c:v>
                </c:pt>
                <c:pt idx="4637">
                  <c:v>23.259235044132083</c:v>
                </c:pt>
                <c:pt idx="4638">
                  <c:v>23.24867429528328</c:v>
                </c:pt>
                <c:pt idx="4639">
                  <c:v>23.241523098869749</c:v>
                </c:pt>
                <c:pt idx="4640">
                  <c:v>23.232876712328761</c:v>
                </c:pt>
                <c:pt idx="4641">
                  <c:v>23.231357552581258</c:v>
                </c:pt>
                <c:pt idx="4642">
                  <c:v>23.225654326809718</c:v>
                </c:pt>
                <c:pt idx="4643">
                  <c:v>23.221627008845161</c:v>
                </c:pt>
                <c:pt idx="4644">
                  <c:v>23.216614723040195</c:v>
                </c:pt>
                <c:pt idx="4645">
                  <c:v>23.212891318236672</c:v>
                </c:pt>
                <c:pt idx="4646">
                  <c:v>23.199527744982291</c:v>
                </c:pt>
                <c:pt idx="4647">
                  <c:v>23.198667221990846</c:v>
                </c:pt>
                <c:pt idx="4648">
                  <c:v>23.188405797101439</c:v>
                </c:pt>
                <c:pt idx="4649">
                  <c:v>23.177722392638046</c:v>
                </c:pt>
                <c:pt idx="4650">
                  <c:v>23.165419412487438</c:v>
                </c:pt>
                <c:pt idx="4651">
                  <c:v>23.148122098748061</c:v>
                </c:pt>
                <c:pt idx="4652">
                  <c:v>23.147023086269741</c:v>
                </c:pt>
                <c:pt idx="4653">
                  <c:v>23.136728060671729</c:v>
                </c:pt>
                <c:pt idx="4654">
                  <c:v>23.133903133903132</c:v>
                </c:pt>
                <c:pt idx="4655">
                  <c:v>23.128837231100903</c:v>
                </c:pt>
                <c:pt idx="4656">
                  <c:v>23.124792565549285</c:v>
                </c:pt>
                <c:pt idx="4657">
                  <c:v>23.117746446950221</c:v>
                </c:pt>
                <c:pt idx="4658">
                  <c:v>23.115577889447223</c:v>
                </c:pt>
                <c:pt idx="4659">
                  <c:v>23.078906652913872</c:v>
                </c:pt>
                <c:pt idx="4660">
                  <c:v>23.073826584010959</c:v>
                </c:pt>
                <c:pt idx="4661">
                  <c:v>23.070600572513669</c:v>
                </c:pt>
                <c:pt idx="4662">
                  <c:v>23.051380636141204</c:v>
                </c:pt>
                <c:pt idx="4663">
                  <c:v>23.051174401452386</c:v>
                </c:pt>
                <c:pt idx="4664">
                  <c:v>23.049262855088102</c:v>
                </c:pt>
                <c:pt idx="4665">
                  <c:v>23.045930701047553</c:v>
                </c:pt>
                <c:pt idx="4666">
                  <c:v>23.034651198290334</c:v>
                </c:pt>
                <c:pt idx="4667">
                  <c:v>23.0330000268075</c:v>
                </c:pt>
                <c:pt idx="4668">
                  <c:v>23.015624019577089</c:v>
                </c:pt>
                <c:pt idx="4669">
                  <c:v>23.015149909948079</c:v>
                </c:pt>
                <c:pt idx="4670">
                  <c:v>23.01296973727969</c:v>
                </c:pt>
                <c:pt idx="4671">
                  <c:v>23.001835474720494</c:v>
                </c:pt>
                <c:pt idx="4672">
                  <c:v>22.999063280599501</c:v>
                </c:pt>
                <c:pt idx="4673">
                  <c:v>22.995649471721563</c:v>
                </c:pt>
                <c:pt idx="4674">
                  <c:v>22.994694438986045</c:v>
                </c:pt>
                <c:pt idx="4675">
                  <c:v>22.991553382965122</c:v>
                </c:pt>
                <c:pt idx="4676">
                  <c:v>22.988505747126425</c:v>
                </c:pt>
                <c:pt idx="4677">
                  <c:v>22.986155001967632</c:v>
                </c:pt>
                <c:pt idx="4678">
                  <c:v>22.973069504964656</c:v>
                </c:pt>
                <c:pt idx="4679">
                  <c:v>22.966437051150507</c:v>
                </c:pt>
                <c:pt idx="4680">
                  <c:v>22.964265044117369</c:v>
                </c:pt>
                <c:pt idx="4681">
                  <c:v>22.960724065411966</c:v>
                </c:pt>
                <c:pt idx="4682">
                  <c:v>22.954782564441828</c:v>
                </c:pt>
                <c:pt idx="4683">
                  <c:v>22.951673830923539</c:v>
                </c:pt>
                <c:pt idx="4684">
                  <c:v>22.950347805229072</c:v>
                </c:pt>
                <c:pt idx="4685">
                  <c:v>22.949486186531502</c:v>
                </c:pt>
                <c:pt idx="4686">
                  <c:v>22.947332595932963</c:v>
                </c:pt>
                <c:pt idx="4687">
                  <c:v>22.945039751123403</c:v>
                </c:pt>
                <c:pt idx="4688">
                  <c:v>22.944281524926694</c:v>
                </c:pt>
                <c:pt idx="4689">
                  <c:v>22.91649216852332</c:v>
                </c:pt>
                <c:pt idx="4690">
                  <c:v>22.916126943005182</c:v>
                </c:pt>
                <c:pt idx="4691">
                  <c:v>22.914218566392492</c:v>
                </c:pt>
                <c:pt idx="4692">
                  <c:v>22.906252740506886</c:v>
                </c:pt>
                <c:pt idx="4693">
                  <c:v>22.904161664665864</c:v>
                </c:pt>
                <c:pt idx="4694">
                  <c:v>22.880815806246019</c:v>
                </c:pt>
                <c:pt idx="4695">
                  <c:v>22.86825894304549</c:v>
                </c:pt>
                <c:pt idx="4696">
                  <c:v>22.86228622862285</c:v>
                </c:pt>
                <c:pt idx="4697">
                  <c:v>22.848259131444976</c:v>
                </c:pt>
                <c:pt idx="4698">
                  <c:v>22.829101770855559</c:v>
                </c:pt>
                <c:pt idx="4699">
                  <c:v>22.826282628262831</c:v>
                </c:pt>
                <c:pt idx="4700">
                  <c:v>22.819447837771804</c:v>
                </c:pt>
                <c:pt idx="4701">
                  <c:v>22.816328835187178</c:v>
                </c:pt>
                <c:pt idx="4702">
                  <c:v>22.812328013208585</c:v>
                </c:pt>
                <c:pt idx="4703">
                  <c:v>22.80896794515472</c:v>
                </c:pt>
                <c:pt idx="4704">
                  <c:v>22.799807633454279</c:v>
                </c:pt>
                <c:pt idx="4705">
                  <c:v>22.799293535853053</c:v>
                </c:pt>
                <c:pt idx="4706">
                  <c:v>22.791411042944773</c:v>
                </c:pt>
                <c:pt idx="4707">
                  <c:v>22.779903257883461</c:v>
                </c:pt>
                <c:pt idx="4708">
                  <c:v>22.762113331508345</c:v>
                </c:pt>
                <c:pt idx="4709">
                  <c:v>22.758372344256401</c:v>
                </c:pt>
                <c:pt idx="4710">
                  <c:v>22.757582275758239</c:v>
                </c:pt>
                <c:pt idx="4711">
                  <c:v>22.756712378751473</c:v>
                </c:pt>
                <c:pt idx="4712">
                  <c:v>22.756349952963319</c:v>
                </c:pt>
                <c:pt idx="4713">
                  <c:v>22.755357639855276</c:v>
                </c:pt>
                <c:pt idx="4714">
                  <c:v>22.753623188405797</c:v>
                </c:pt>
                <c:pt idx="4715">
                  <c:v>22.75327474713977</c:v>
                </c:pt>
                <c:pt idx="4716">
                  <c:v>22.748815165876763</c:v>
                </c:pt>
                <c:pt idx="4717">
                  <c:v>22.722620266120771</c:v>
                </c:pt>
                <c:pt idx="4718">
                  <c:v>22.720938760542737</c:v>
                </c:pt>
                <c:pt idx="4719">
                  <c:v>22.718011409942946</c:v>
                </c:pt>
                <c:pt idx="4720">
                  <c:v>22.708691273179696</c:v>
                </c:pt>
                <c:pt idx="4721">
                  <c:v>22.7040115829152</c:v>
                </c:pt>
                <c:pt idx="4722">
                  <c:v>22.694815274759378</c:v>
                </c:pt>
                <c:pt idx="4723">
                  <c:v>22.692307692307708</c:v>
                </c:pt>
                <c:pt idx="4724">
                  <c:v>22.68961121733588</c:v>
                </c:pt>
                <c:pt idx="4725">
                  <c:v>22.676171390624162</c:v>
                </c:pt>
                <c:pt idx="4726">
                  <c:v>22.673270531870116</c:v>
                </c:pt>
                <c:pt idx="4727">
                  <c:v>22.64676263254546</c:v>
                </c:pt>
                <c:pt idx="4728">
                  <c:v>22.641509433962256</c:v>
                </c:pt>
                <c:pt idx="4729">
                  <c:v>22.639549978364343</c:v>
                </c:pt>
                <c:pt idx="4730">
                  <c:v>22.63684535784256</c:v>
                </c:pt>
                <c:pt idx="4731">
                  <c:v>22.631293990254477</c:v>
                </c:pt>
                <c:pt idx="4732">
                  <c:v>22.621968707179491</c:v>
                </c:pt>
                <c:pt idx="4733">
                  <c:v>22.621006010756091</c:v>
                </c:pt>
                <c:pt idx="4734">
                  <c:v>22.619890211777374</c:v>
                </c:pt>
                <c:pt idx="4735">
                  <c:v>22.613926170174395</c:v>
                </c:pt>
                <c:pt idx="4736">
                  <c:v>22.600041467965994</c:v>
                </c:pt>
                <c:pt idx="4737">
                  <c:v>22.597075161965094</c:v>
                </c:pt>
                <c:pt idx="4738">
                  <c:v>22.583732057416256</c:v>
                </c:pt>
                <c:pt idx="4739">
                  <c:v>22.571874527969385</c:v>
                </c:pt>
                <c:pt idx="4740">
                  <c:v>22.54434736563411</c:v>
                </c:pt>
                <c:pt idx="4741">
                  <c:v>22.542272906016507</c:v>
                </c:pt>
                <c:pt idx="4742">
                  <c:v>22.529927732112313</c:v>
                </c:pt>
                <c:pt idx="4743">
                  <c:v>22.529411764705884</c:v>
                </c:pt>
                <c:pt idx="4744">
                  <c:v>22.522076421556477</c:v>
                </c:pt>
                <c:pt idx="4745">
                  <c:v>22.516324626865682</c:v>
                </c:pt>
                <c:pt idx="4746">
                  <c:v>22.511097019657569</c:v>
                </c:pt>
                <c:pt idx="4747">
                  <c:v>22.504655090287102</c:v>
                </c:pt>
                <c:pt idx="4748">
                  <c:v>22.503681230672285</c:v>
                </c:pt>
                <c:pt idx="4749">
                  <c:v>22.499781153757397</c:v>
                </c:pt>
                <c:pt idx="4750">
                  <c:v>22.495303694427051</c:v>
                </c:pt>
                <c:pt idx="4751">
                  <c:v>22.486428736428749</c:v>
                </c:pt>
                <c:pt idx="4752">
                  <c:v>22.47920520390538</c:v>
                </c:pt>
                <c:pt idx="4753">
                  <c:v>22.458955223880594</c:v>
                </c:pt>
                <c:pt idx="4754">
                  <c:v>22.44953627932351</c:v>
                </c:pt>
                <c:pt idx="4755">
                  <c:v>22.435606984768739</c:v>
                </c:pt>
                <c:pt idx="4756">
                  <c:v>22.424122693845945</c:v>
                </c:pt>
                <c:pt idx="4757">
                  <c:v>22.415953226143245</c:v>
                </c:pt>
                <c:pt idx="4758">
                  <c:v>22.397543909752969</c:v>
                </c:pt>
                <c:pt idx="4759">
                  <c:v>22.397373971867538</c:v>
                </c:pt>
                <c:pt idx="4760">
                  <c:v>22.392010588376849</c:v>
                </c:pt>
                <c:pt idx="4761">
                  <c:v>22.386740331491708</c:v>
                </c:pt>
                <c:pt idx="4762">
                  <c:v>22.385321100917423</c:v>
                </c:pt>
                <c:pt idx="4763">
                  <c:v>22.380691168403729</c:v>
                </c:pt>
                <c:pt idx="4764">
                  <c:v>22.380659169718385</c:v>
                </c:pt>
                <c:pt idx="4765">
                  <c:v>22.36401484297221</c:v>
                </c:pt>
                <c:pt idx="4766">
                  <c:v>22.35120011099292</c:v>
                </c:pt>
                <c:pt idx="4767">
                  <c:v>22.344446598177939</c:v>
                </c:pt>
                <c:pt idx="4768">
                  <c:v>22.338484000486687</c:v>
                </c:pt>
                <c:pt idx="4769">
                  <c:v>22.323598549743025</c:v>
                </c:pt>
                <c:pt idx="4770">
                  <c:v>22.323215000285828</c:v>
                </c:pt>
                <c:pt idx="4771">
                  <c:v>22.321428571428584</c:v>
                </c:pt>
                <c:pt idx="4772">
                  <c:v>22.303818715904328</c:v>
                </c:pt>
                <c:pt idx="4773">
                  <c:v>22.303295634196772</c:v>
                </c:pt>
                <c:pt idx="4774">
                  <c:v>22.288393309680686</c:v>
                </c:pt>
                <c:pt idx="4775">
                  <c:v>22.283140787154878</c:v>
                </c:pt>
                <c:pt idx="4776">
                  <c:v>22.280738346021494</c:v>
                </c:pt>
                <c:pt idx="4777">
                  <c:v>22.277653535179766</c:v>
                </c:pt>
                <c:pt idx="4778">
                  <c:v>22.277558753465314</c:v>
                </c:pt>
                <c:pt idx="4779">
                  <c:v>22.25274725274727</c:v>
                </c:pt>
                <c:pt idx="4780">
                  <c:v>22.24619953635947</c:v>
                </c:pt>
                <c:pt idx="4781">
                  <c:v>22.236973116495193</c:v>
                </c:pt>
                <c:pt idx="4782">
                  <c:v>22.224461011484991</c:v>
                </c:pt>
                <c:pt idx="4783">
                  <c:v>22.222222222222229</c:v>
                </c:pt>
                <c:pt idx="4784">
                  <c:v>22.219039434736956</c:v>
                </c:pt>
                <c:pt idx="4785">
                  <c:v>22.218509856331451</c:v>
                </c:pt>
                <c:pt idx="4786">
                  <c:v>22.208957863553962</c:v>
                </c:pt>
                <c:pt idx="4787">
                  <c:v>22.189533743425159</c:v>
                </c:pt>
                <c:pt idx="4788">
                  <c:v>22.189171868033881</c:v>
                </c:pt>
                <c:pt idx="4789">
                  <c:v>22.186934040263523</c:v>
                </c:pt>
                <c:pt idx="4790">
                  <c:v>22.181008902077153</c:v>
                </c:pt>
                <c:pt idx="4791">
                  <c:v>22.180855464548685</c:v>
                </c:pt>
                <c:pt idx="4792">
                  <c:v>22.170927018323795</c:v>
                </c:pt>
                <c:pt idx="4793">
                  <c:v>22.155523083606482</c:v>
                </c:pt>
                <c:pt idx="4794">
                  <c:v>22.147884264488653</c:v>
                </c:pt>
                <c:pt idx="4795">
                  <c:v>22.14204990002608</c:v>
                </c:pt>
                <c:pt idx="4796">
                  <c:v>22.135303491235689</c:v>
                </c:pt>
                <c:pt idx="4797">
                  <c:v>22.130528487483176</c:v>
                </c:pt>
                <c:pt idx="4798">
                  <c:v>22.116194218355318</c:v>
                </c:pt>
                <c:pt idx="4799">
                  <c:v>22.108673978065795</c:v>
                </c:pt>
                <c:pt idx="4800">
                  <c:v>22.105565942758517</c:v>
                </c:pt>
                <c:pt idx="4801">
                  <c:v>22.09753111609875</c:v>
                </c:pt>
                <c:pt idx="4802">
                  <c:v>22.096824201621118</c:v>
                </c:pt>
                <c:pt idx="4803">
                  <c:v>22.080865760684972</c:v>
                </c:pt>
                <c:pt idx="4804">
                  <c:v>22.080136402387041</c:v>
                </c:pt>
                <c:pt idx="4805">
                  <c:v>22.079172954056574</c:v>
                </c:pt>
                <c:pt idx="4806">
                  <c:v>22.075651621106161</c:v>
                </c:pt>
                <c:pt idx="4807">
                  <c:v>22.069600544378758</c:v>
                </c:pt>
                <c:pt idx="4808">
                  <c:v>22.067949931629329</c:v>
                </c:pt>
                <c:pt idx="4809">
                  <c:v>22.067157620389736</c:v>
                </c:pt>
                <c:pt idx="4810">
                  <c:v>22.062552831783606</c:v>
                </c:pt>
                <c:pt idx="4811">
                  <c:v>22.054892176082703</c:v>
                </c:pt>
                <c:pt idx="4812">
                  <c:v>22.054491899852735</c:v>
                </c:pt>
                <c:pt idx="4813">
                  <c:v>22.046413502109701</c:v>
                </c:pt>
                <c:pt idx="4814">
                  <c:v>22.044743805629068</c:v>
                </c:pt>
                <c:pt idx="4815">
                  <c:v>22.037283621837545</c:v>
                </c:pt>
                <c:pt idx="4816">
                  <c:v>22.015801836429631</c:v>
                </c:pt>
                <c:pt idx="4817">
                  <c:v>22.008244084798974</c:v>
                </c:pt>
                <c:pt idx="4818">
                  <c:v>22.007920211205629</c:v>
                </c:pt>
                <c:pt idx="4819">
                  <c:v>22.002103786816264</c:v>
                </c:pt>
                <c:pt idx="4820">
                  <c:v>22</c:v>
                </c:pt>
                <c:pt idx="4821">
                  <c:v>22</c:v>
                </c:pt>
                <c:pt idx="4822">
                  <c:v>21.983420325452869</c:v>
                </c:pt>
                <c:pt idx="4823">
                  <c:v>21.981116448567178</c:v>
                </c:pt>
                <c:pt idx="4824">
                  <c:v>21.971066907775764</c:v>
                </c:pt>
                <c:pt idx="4825">
                  <c:v>21.965788759163729</c:v>
                </c:pt>
                <c:pt idx="4826">
                  <c:v>21.964071856287418</c:v>
                </c:pt>
                <c:pt idx="4827">
                  <c:v>21.961805555555557</c:v>
                </c:pt>
                <c:pt idx="4828">
                  <c:v>21.959664306093842</c:v>
                </c:pt>
                <c:pt idx="4829">
                  <c:v>21.951649436380151</c:v>
                </c:pt>
                <c:pt idx="4830">
                  <c:v>21.951219512195124</c:v>
                </c:pt>
                <c:pt idx="4831">
                  <c:v>21.94459317890815</c:v>
                </c:pt>
                <c:pt idx="4832">
                  <c:v>21.94249749678157</c:v>
                </c:pt>
                <c:pt idx="4833">
                  <c:v>21.931381248151439</c:v>
                </c:pt>
                <c:pt idx="4834">
                  <c:v>21.925836111953117</c:v>
                </c:pt>
                <c:pt idx="4835">
                  <c:v>21.915348439504072</c:v>
                </c:pt>
                <c:pt idx="4836">
                  <c:v>21.910112359550567</c:v>
                </c:pt>
                <c:pt idx="4837">
                  <c:v>21.901922639650337</c:v>
                </c:pt>
                <c:pt idx="4838">
                  <c:v>21.897208775363069</c:v>
                </c:pt>
                <c:pt idx="4839">
                  <c:v>21.888213643755876</c:v>
                </c:pt>
                <c:pt idx="4840">
                  <c:v>21.887603015956515</c:v>
                </c:pt>
                <c:pt idx="4841">
                  <c:v>21.884672704344837</c:v>
                </c:pt>
                <c:pt idx="4842">
                  <c:v>21.875891990637669</c:v>
                </c:pt>
                <c:pt idx="4843">
                  <c:v>21.872303710094926</c:v>
                </c:pt>
                <c:pt idx="4844">
                  <c:v>21.870551787658044</c:v>
                </c:pt>
                <c:pt idx="4845">
                  <c:v>21.869547422613806</c:v>
                </c:pt>
                <c:pt idx="4846">
                  <c:v>21.867729030314194</c:v>
                </c:pt>
                <c:pt idx="4847">
                  <c:v>21.867020231781581</c:v>
                </c:pt>
                <c:pt idx="4848">
                  <c:v>21.862469687147353</c:v>
                </c:pt>
                <c:pt idx="4849">
                  <c:v>21.853966657297974</c:v>
                </c:pt>
                <c:pt idx="4850">
                  <c:v>21.852990868880156</c:v>
                </c:pt>
                <c:pt idx="4851">
                  <c:v>21.850032308909405</c:v>
                </c:pt>
                <c:pt idx="4852">
                  <c:v>21.826883062838107</c:v>
                </c:pt>
                <c:pt idx="4853">
                  <c:v>21.824480369515015</c:v>
                </c:pt>
                <c:pt idx="4854">
                  <c:v>21.820025390335189</c:v>
                </c:pt>
                <c:pt idx="4855">
                  <c:v>21.810228266921186</c:v>
                </c:pt>
                <c:pt idx="4856">
                  <c:v>21.793103448275858</c:v>
                </c:pt>
                <c:pt idx="4857">
                  <c:v>21.790056190377612</c:v>
                </c:pt>
                <c:pt idx="4858">
                  <c:v>21.780652797803285</c:v>
                </c:pt>
                <c:pt idx="4859">
                  <c:v>21.776897287412368</c:v>
                </c:pt>
                <c:pt idx="4860">
                  <c:v>21.775959648963109</c:v>
                </c:pt>
                <c:pt idx="4861">
                  <c:v>21.767676767676775</c:v>
                </c:pt>
                <c:pt idx="4862">
                  <c:v>21.760253078748164</c:v>
                </c:pt>
                <c:pt idx="4863">
                  <c:v>21.759007292913893</c:v>
                </c:pt>
                <c:pt idx="4864">
                  <c:v>21.753407682775716</c:v>
                </c:pt>
                <c:pt idx="4865">
                  <c:v>21.750524109014677</c:v>
                </c:pt>
                <c:pt idx="4866">
                  <c:v>21.749168317911611</c:v>
                </c:pt>
                <c:pt idx="4867">
                  <c:v>21.744896782378035</c:v>
                </c:pt>
                <c:pt idx="4868">
                  <c:v>21.739130434782624</c:v>
                </c:pt>
                <c:pt idx="4869">
                  <c:v>21.729110423388434</c:v>
                </c:pt>
                <c:pt idx="4870">
                  <c:v>21.72595065423431</c:v>
                </c:pt>
                <c:pt idx="4871">
                  <c:v>21.719001248259801</c:v>
                </c:pt>
                <c:pt idx="4872">
                  <c:v>21.709911593473734</c:v>
                </c:pt>
                <c:pt idx="4873">
                  <c:v>21.708536510091974</c:v>
                </c:pt>
                <c:pt idx="4874">
                  <c:v>21.699203698946818</c:v>
                </c:pt>
                <c:pt idx="4875">
                  <c:v>21.696208211801675</c:v>
                </c:pt>
                <c:pt idx="4876">
                  <c:v>21.69477409952114</c:v>
                </c:pt>
                <c:pt idx="4877">
                  <c:v>21.690223504670598</c:v>
                </c:pt>
                <c:pt idx="4878">
                  <c:v>21.683093252463976</c:v>
                </c:pt>
                <c:pt idx="4879">
                  <c:v>21.679583819938415</c:v>
                </c:pt>
                <c:pt idx="4880">
                  <c:v>21.67941676926695</c:v>
                </c:pt>
                <c:pt idx="4881">
                  <c:v>21.673464582741843</c:v>
                </c:pt>
                <c:pt idx="4882">
                  <c:v>21.666666666666657</c:v>
                </c:pt>
                <c:pt idx="4883">
                  <c:v>21.651162790697668</c:v>
                </c:pt>
                <c:pt idx="4884">
                  <c:v>21.650026274303727</c:v>
                </c:pt>
                <c:pt idx="4885">
                  <c:v>21.649996453146073</c:v>
                </c:pt>
                <c:pt idx="4886">
                  <c:v>21.649991799245541</c:v>
                </c:pt>
                <c:pt idx="4887">
                  <c:v>21.64297896532122</c:v>
                </c:pt>
                <c:pt idx="4888">
                  <c:v>21.642114384748695</c:v>
                </c:pt>
                <c:pt idx="4889">
                  <c:v>21.635858167097496</c:v>
                </c:pt>
                <c:pt idx="4890">
                  <c:v>21.634615384615373</c:v>
                </c:pt>
                <c:pt idx="4891">
                  <c:v>21.626617375231064</c:v>
                </c:pt>
                <c:pt idx="4892">
                  <c:v>21.621062584953592</c:v>
                </c:pt>
                <c:pt idx="4893">
                  <c:v>21.609195402298838</c:v>
                </c:pt>
                <c:pt idx="4894">
                  <c:v>21.606425702811237</c:v>
                </c:pt>
                <c:pt idx="4895">
                  <c:v>21.598412274340674</c:v>
                </c:pt>
                <c:pt idx="4896">
                  <c:v>21.592741935483858</c:v>
                </c:pt>
                <c:pt idx="4897">
                  <c:v>21.576909538894753</c:v>
                </c:pt>
                <c:pt idx="4898">
                  <c:v>21.575189647478794</c:v>
                </c:pt>
                <c:pt idx="4899">
                  <c:v>21.565508832333393</c:v>
                </c:pt>
                <c:pt idx="4900">
                  <c:v>21.561676211253527</c:v>
                </c:pt>
                <c:pt idx="4901">
                  <c:v>21.55741499297848</c:v>
                </c:pt>
                <c:pt idx="4902">
                  <c:v>21.556924574458549</c:v>
                </c:pt>
                <c:pt idx="4903">
                  <c:v>21.555667661368247</c:v>
                </c:pt>
                <c:pt idx="4904">
                  <c:v>21.54938740106256</c:v>
                </c:pt>
                <c:pt idx="4905">
                  <c:v>21.546085232903863</c:v>
                </c:pt>
                <c:pt idx="4906">
                  <c:v>21.531954266076255</c:v>
                </c:pt>
                <c:pt idx="4907">
                  <c:v>21.528067256226606</c:v>
                </c:pt>
                <c:pt idx="4908">
                  <c:v>21.522556390977442</c:v>
                </c:pt>
                <c:pt idx="4909">
                  <c:v>21.520016256858355</c:v>
                </c:pt>
                <c:pt idx="4910">
                  <c:v>21.510813767832033</c:v>
                </c:pt>
                <c:pt idx="4911">
                  <c:v>21.491546409358733</c:v>
                </c:pt>
                <c:pt idx="4912">
                  <c:v>21.483013431240423</c:v>
                </c:pt>
                <c:pt idx="4913">
                  <c:v>21.480087801818755</c:v>
                </c:pt>
                <c:pt idx="4914">
                  <c:v>21.475947964931706</c:v>
                </c:pt>
                <c:pt idx="4915">
                  <c:v>21.469384447055972</c:v>
                </c:pt>
                <c:pt idx="4916">
                  <c:v>21.465016418287448</c:v>
                </c:pt>
                <c:pt idx="4917">
                  <c:v>21.439688715953295</c:v>
                </c:pt>
                <c:pt idx="4918">
                  <c:v>21.433435478379309</c:v>
                </c:pt>
                <c:pt idx="4919">
                  <c:v>21.426535132374909</c:v>
                </c:pt>
                <c:pt idx="4920">
                  <c:v>21.426406095268888</c:v>
                </c:pt>
                <c:pt idx="4921">
                  <c:v>21.422401382090413</c:v>
                </c:pt>
                <c:pt idx="4922">
                  <c:v>21.421595982142861</c:v>
                </c:pt>
                <c:pt idx="4923">
                  <c:v>21.398376857702559</c:v>
                </c:pt>
                <c:pt idx="4924">
                  <c:v>21.396677978210391</c:v>
                </c:pt>
                <c:pt idx="4925">
                  <c:v>21.380471380471391</c:v>
                </c:pt>
                <c:pt idx="4926">
                  <c:v>21.379310344827587</c:v>
                </c:pt>
                <c:pt idx="4927">
                  <c:v>21.369975389663651</c:v>
                </c:pt>
                <c:pt idx="4928">
                  <c:v>21.361704491791443</c:v>
                </c:pt>
                <c:pt idx="4929">
                  <c:v>21.359223300970868</c:v>
                </c:pt>
                <c:pt idx="4930">
                  <c:v>21.356783919597987</c:v>
                </c:pt>
                <c:pt idx="4931">
                  <c:v>21.347270615563303</c:v>
                </c:pt>
                <c:pt idx="4932">
                  <c:v>21.336760925449866</c:v>
                </c:pt>
                <c:pt idx="4933">
                  <c:v>21.316499395342589</c:v>
                </c:pt>
                <c:pt idx="4934">
                  <c:v>21.304164406677501</c:v>
                </c:pt>
                <c:pt idx="4935">
                  <c:v>21.290110823647538</c:v>
                </c:pt>
                <c:pt idx="4936">
                  <c:v>21.282313795751207</c:v>
                </c:pt>
                <c:pt idx="4937">
                  <c:v>21.280505040987464</c:v>
                </c:pt>
                <c:pt idx="4938">
                  <c:v>21.280322341912665</c:v>
                </c:pt>
                <c:pt idx="4939">
                  <c:v>21.274954787589621</c:v>
                </c:pt>
                <c:pt idx="4940">
                  <c:v>21.271610081233078</c:v>
                </c:pt>
                <c:pt idx="4941">
                  <c:v>21.265685871949216</c:v>
                </c:pt>
                <c:pt idx="4942">
                  <c:v>21.256759276524335</c:v>
                </c:pt>
                <c:pt idx="4943">
                  <c:v>21.251249583472173</c:v>
                </c:pt>
                <c:pt idx="4944">
                  <c:v>21.249787308902455</c:v>
                </c:pt>
                <c:pt idx="4945">
                  <c:v>21.24732021048527</c:v>
                </c:pt>
                <c:pt idx="4946">
                  <c:v>21.243711190681225</c:v>
                </c:pt>
                <c:pt idx="4947">
                  <c:v>21.240332283013458</c:v>
                </c:pt>
                <c:pt idx="4948">
                  <c:v>21.239873194786909</c:v>
                </c:pt>
                <c:pt idx="4949">
                  <c:v>21.239095602634862</c:v>
                </c:pt>
                <c:pt idx="4950">
                  <c:v>21.230319753286793</c:v>
                </c:pt>
                <c:pt idx="4951">
                  <c:v>21.223943818972231</c:v>
                </c:pt>
                <c:pt idx="4952">
                  <c:v>21.215805471124625</c:v>
                </c:pt>
                <c:pt idx="4953">
                  <c:v>21.210574086680282</c:v>
                </c:pt>
                <c:pt idx="4954">
                  <c:v>21.205230244457084</c:v>
                </c:pt>
                <c:pt idx="4955">
                  <c:v>21.201227031334511</c:v>
                </c:pt>
                <c:pt idx="4956">
                  <c:v>21.199230223842804</c:v>
                </c:pt>
                <c:pt idx="4957">
                  <c:v>21.192675369682362</c:v>
                </c:pt>
                <c:pt idx="4958">
                  <c:v>21.192598333656278</c:v>
                </c:pt>
                <c:pt idx="4959">
                  <c:v>21.179389870091953</c:v>
                </c:pt>
                <c:pt idx="4960">
                  <c:v>21.168741184331012</c:v>
                </c:pt>
                <c:pt idx="4961">
                  <c:v>21.162484510532835</c:v>
                </c:pt>
                <c:pt idx="4962">
                  <c:v>21.155581292742113</c:v>
                </c:pt>
                <c:pt idx="4963">
                  <c:v>21.150219987429296</c:v>
                </c:pt>
                <c:pt idx="4964">
                  <c:v>21.148842484488625</c:v>
                </c:pt>
                <c:pt idx="4965">
                  <c:v>21.146552429807102</c:v>
                </c:pt>
                <c:pt idx="4966">
                  <c:v>21.146358588115149</c:v>
                </c:pt>
                <c:pt idx="4967">
                  <c:v>21.140648418395514</c:v>
                </c:pt>
                <c:pt idx="4968">
                  <c:v>21.13407501205981</c:v>
                </c:pt>
                <c:pt idx="4969">
                  <c:v>21.119941536494011</c:v>
                </c:pt>
                <c:pt idx="4970">
                  <c:v>21.094601962922567</c:v>
                </c:pt>
                <c:pt idx="4971">
                  <c:v>21.077926536216964</c:v>
                </c:pt>
                <c:pt idx="4972">
                  <c:v>21.075333533955259</c:v>
                </c:pt>
                <c:pt idx="4973">
                  <c:v>21.058174684846918</c:v>
                </c:pt>
                <c:pt idx="4974">
                  <c:v>21.057742451761399</c:v>
                </c:pt>
                <c:pt idx="4975">
                  <c:v>21.057668093679169</c:v>
                </c:pt>
                <c:pt idx="4976">
                  <c:v>21.055332250064154</c:v>
                </c:pt>
                <c:pt idx="4977">
                  <c:v>21.053763230680516</c:v>
                </c:pt>
                <c:pt idx="4978">
                  <c:v>21.051657100536943</c:v>
                </c:pt>
                <c:pt idx="4979">
                  <c:v>21.049092131809005</c:v>
                </c:pt>
                <c:pt idx="4980">
                  <c:v>21.038281771644776</c:v>
                </c:pt>
                <c:pt idx="4981">
                  <c:v>21.033818250519559</c:v>
                </c:pt>
                <c:pt idx="4982">
                  <c:v>21.031746031746025</c:v>
                </c:pt>
                <c:pt idx="4983">
                  <c:v>21.027777777777771</c:v>
                </c:pt>
                <c:pt idx="4984">
                  <c:v>21.024734982332149</c:v>
                </c:pt>
                <c:pt idx="4985">
                  <c:v>21.018985635614442</c:v>
                </c:pt>
                <c:pt idx="4986">
                  <c:v>21.016397546626607</c:v>
                </c:pt>
                <c:pt idx="4987">
                  <c:v>21.01423101928772</c:v>
                </c:pt>
                <c:pt idx="4988">
                  <c:v>21.00586122140291</c:v>
                </c:pt>
                <c:pt idx="4989">
                  <c:v>20.995236316084444</c:v>
                </c:pt>
                <c:pt idx="4990">
                  <c:v>20.992279834489665</c:v>
                </c:pt>
                <c:pt idx="4991">
                  <c:v>20.978152929493547</c:v>
                </c:pt>
                <c:pt idx="4992">
                  <c:v>20.965930363159856</c:v>
                </c:pt>
                <c:pt idx="4993">
                  <c:v>20.946805803003301</c:v>
                </c:pt>
                <c:pt idx="4994">
                  <c:v>20.932414507101484</c:v>
                </c:pt>
                <c:pt idx="4995">
                  <c:v>20.918234064785793</c:v>
                </c:pt>
                <c:pt idx="4996">
                  <c:v>20.91092569859137</c:v>
                </c:pt>
                <c:pt idx="4997">
                  <c:v>20.910075839653302</c:v>
                </c:pt>
                <c:pt idx="4998">
                  <c:v>20.90196271821678</c:v>
                </c:pt>
                <c:pt idx="4999">
                  <c:v>20.895883777239703</c:v>
                </c:pt>
                <c:pt idx="5000">
                  <c:v>20.894479385045429</c:v>
                </c:pt>
                <c:pt idx="5001">
                  <c:v>20.893169877408056</c:v>
                </c:pt>
                <c:pt idx="5002">
                  <c:v>20.868694574234766</c:v>
                </c:pt>
                <c:pt idx="5003">
                  <c:v>20.863260140912516</c:v>
                </c:pt>
                <c:pt idx="5004">
                  <c:v>20.860955415824961</c:v>
                </c:pt>
                <c:pt idx="5005">
                  <c:v>20.850008454991254</c:v>
                </c:pt>
                <c:pt idx="5006">
                  <c:v>20.814315451750275</c:v>
                </c:pt>
                <c:pt idx="5007">
                  <c:v>20.81139671724992</c:v>
                </c:pt>
                <c:pt idx="5008">
                  <c:v>20.810782681099084</c:v>
                </c:pt>
                <c:pt idx="5009">
                  <c:v>20.810032894736835</c:v>
                </c:pt>
                <c:pt idx="5010">
                  <c:v>20.806765554735222</c:v>
                </c:pt>
                <c:pt idx="5011">
                  <c:v>20.802059179429705</c:v>
                </c:pt>
                <c:pt idx="5012">
                  <c:v>20.796665122742013</c:v>
                </c:pt>
                <c:pt idx="5013">
                  <c:v>20.781159300107802</c:v>
                </c:pt>
                <c:pt idx="5014">
                  <c:v>20.779362142157382</c:v>
                </c:pt>
                <c:pt idx="5015">
                  <c:v>20.7782395164337</c:v>
                </c:pt>
                <c:pt idx="5016">
                  <c:v>20.77710941310356</c:v>
                </c:pt>
                <c:pt idx="5017">
                  <c:v>20.769692523177483</c:v>
                </c:pt>
                <c:pt idx="5018">
                  <c:v>20.758293838862556</c:v>
                </c:pt>
                <c:pt idx="5019">
                  <c:v>20.752377015295579</c:v>
                </c:pt>
                <c:pt idx="5020">
                  <c:v>20.74338276703584</c:v>
                </c:pt>
                <c:pt idx="5021">
                  <c:v>20.742719063970497</c:v>
                </c:pt>
                <c:pt idx="5022">
                  <c:v>20.742358078602635</c:v>
                </c:pt>
                <c:pt idx="5023">
                  <c:v>20.734063103670323</c:v>
                </c:pt>
                <c:pt idx="5024">
                  <c:v>20.731481109651412</c:v>
                </c:pt>
                <c:pt idx="5025">
                  <c:v>20.718594282717035</c:v>
                </c:pt>
                <c:pt idx="5026">
                  <c:v>20.717394897790513</c:v>
                </c:pt>
                <c:pt idx="5027">
                  <c:v>20.696230440119649</c:v>
                </c:pt>
                <c:pt idx="5028">
                  <c:v>20.69107025607353</c:v>
                </c:pt>
                <c:pt idx="5029">
                  <c:v>20.688708192427057</c:v>
                </c:pt>
                <c:pt idx="5030">
                  <c:v>20.676691729323309</c:v>
                </c:pt>
                <c:pt idx="5031">
                  <c:v>20.674603174603163</c:v>
                </c:pt>
                <c:pt idx="5032">
                  <c:v>20.671641791044777</c:v>
                </c:pt>
                <c:pt idx="5033">
                  <c:v>20.670576518756235</c:v>
                </c:pt>
                <c:pt idx="5034">
                  <c:v>20.661612680909712</c:v>
                </c:pt>
                <c:pt idx="5035">
                  <c:v>20.658626840241737</c:v>
                </c:pt>
                <c:pt idx="5036">
                  <c:v>20.658425234198987</c:v>
                </c:pt>
                <c:pt idx="5037">
                  <c:v>20.657894736842096</c:v>
                </c:pt>
                <c:pt idx="5038">
                  <c:v>20.653703466803137</c:v>
                </c:pt>
                <c:pt idx="5039">
                  <c:v>20.648030495552732</c:v>
                </c:pt>
                <c:pt idx="5040">
                  <c:v>20.625380242096213</c:v>
                </c:pt>
                <c:pt idx="5041">
                  <c:v>20.620324189526173</c:v>
                </c:pt>
                <c:pt idx="5042">
                  <c:v>20.610339330448653</c:v>
                </c:pt>
                <c:pt idx="5043">
                  <c:v>20.604769244718483</c:v>
                </c:pt>
                <c:pt idx="5044">
                  <c:v>20.604594921402651</c:v>
                </c:pt>
                <c:pt idx="5045">
                  <c:v>20.60162601626017</c:v>
                </c:pt>
                <c:pt idx="5046">
                  <c:v>20.599429115128444</c:v>
                </c:pt>
                <c:pt idx="5047">
                  <c:v>20.592721725866198</c:v>
                </c:pt>
                <c:pt idx="5048">
                  <c:v>20.589467270857938</c:v>
                </c:pt>
                <c:pt idx="5049">
                  <c:v>20.586061787950328</c:v>
                </c:pt>
                <c:pt idx="5050">
                  <c:v>20.585481047188622</c:v>
                </c:pt>
                <c:pt idx="5051">
                  <c:v>20.578566732412895</c:v>
                </c:pt>
                <c:pt idx="5052">
                  <c:v>20.561143462149275</c:v>
                </c:pt>
                <c:pt idx="5053">
                  <c:v>20.558313664849038</c:v>
                </c:pt>
                <c:pt idx="5054">
                  <c:v>20.55796652200867</c:v>
                </c:pt>
                <c:pt idx="5055">
                  <c:v>20.5544329376105</c:v>
                </c:pt>
                <c:pt idx="5056">
                  <c:v>20.553240321314249</c:v>
                </c:pt>
                <c:pt idx="5057">
                  <c:v>20.546875000000014</c:v>
                </c:pt>
                <c:pt idx="5058">
                  <c:v>20.532398714899642</c:v>
                </c:pt>
                <c:pt idx="5059">
                  <c:v>20.521739130434781</c:v>
                </c:pt>
                <c:pt idx="5060">
                  <c:v>20.517799352750799</c:v>
                </c:pt>
                <c:pt idx="5061">
                  <c:v>20.513390871073938</c:v>
                </c:pt>
                <c:pt idx="5062">
                  <c:v>20.498066844941931</c:v>
                </c:pt>
                <c:pt idx="5063">
                  <c:v>20.497699996541343</c:v>
                </c:pt>
                <c:pt idx="5064">
                  <c:v>20.494212511379885</c:v>
                </c:pt>
                <c:pt idx="5065">
                  <c:v>20.484293193717278</c:v>
                </c:pt>
                <c:pt idx="5066">
                  <c:v>20.478371220481122</c:v>
                </c:pt>
                <c:pt idx="5067">
                  <c:v>20.472061896088817</c:v>
                </c:pt>
                <c:pt idx="5068">
                  <c:v>20.468734991835575</c:v>
                </c:pt>
                <c:pt idx="5069">
                  <c:v>20.466267317343934</c:v>
                </c:pt>
                <c:pt idx="5070">
                  <c:v>20.459409330860325</c:v>
                </c:pt>
                <c:pt idx="5071">
                  <c:v>20.434782608695642</c:v>
                </c:pt>
                <c:pt idx="5072">
                  <c:v>20.430884806885501</c:v>
                </c:pt>
                <c:pt idx="5073">
                  <c:v>20.426262838714209</c:v>
                </c:pt>
                <c:pt idx="5074">
                  <c:v>20.414096916299556</c:v>
                </c:pt>
                <c:pt idx="5075">
                  <c:v>20.411805078929305</c:v>
                </c:pt>
                <c:pt idx="5076">
                  <c:v>20.410287201040717</c:v>
                </c:pt>
                <c:pt idx="5077">
                  <c:v>20.41007673517727</c:v>
                </c:pt>
                <c:pt idx="5078">
                  <c:v>20.400648107232271</c:v>
                </c:pt>
                <c:pt idx="5079">
                  <c:v>20.393686490818368</c:v>
                </c:pt>
                <c:pt idx="5080">
                  <c:v>20.393442622950815</c:v>
                </c:pt>
                <c:pt idx="5081">
                  <c:v>20.359435173299104</c:v>
                </c:pt>
                <c:pt idx="5082">
                  <c:v>20.341499628804755</c:v>
                </c:pt>
                <c:pt idx="5083">
                  <c:v>20.338805427297999</c:v>
                </c:pt>
                <c:pt idx="5084">
                  <c:v>20.336134453781511</c:v>
                </c:pt>
                <c:pt idx="5085">
                  <c:v>20.330597098841793</c:v>
                </c:pt>
                <c:pt idx="5086">
                  <c:v>20.329249617151618</c:v>
                </c:pt>
                <c:pt idx="5087">
                  <c:v>20.322255790533731</c:v>
                </c:pt>
                <c:pt idx="5088">
                  <c:v>20.31333000356139</c:v>
                </c:pt>
                <c:pt idx="5089">
                  <c:v>20.311084264572642</c:v>
                </c:pt>
                <c:pt idx="5090">
                  <c:v>20.305822671906796</c:v>
                </c:pt>
                <c:pt idx="5091">
                  <c:v>20.304574687537922</c:v>
                </c:pt>
                <c:pt idx="5092">
                  <c:v>20.302528952966199</c:v>
                </c:pt>
                <c:pt idx="5093">
                  <c:v>20.293415763606149</c:v>
                </c:pt>
                <c:pt idx="5094">
                  <c:v>20.278969957081543</c:v>
                </c:pt>
                <c:pt idx="5095">
                  <c:v>20.266743060860719</c:v>
                </c:pt>
                <c:pt idx="5096">
                  <c:v>20.265881875380558</c:v>
                </c:pt>
                <c:pt idx="5097">
                  <c:v>20.257523581374443</c:v>
                </c:pt>
                <c:pt idx="5098">
                  <c:v>20.257140769961282</c:v>
                </c:pt>
                <c:pt idx="5099">
                  <c:v>20.248016981342857</c:v>
                </c:pt>
                <c:pt idx="5100">
                  <c:v>20.231675654084285</c:v>
                </c:pt>
                <c:pt idx="5101">
                  <c:v>20.22527084676058</c:v>
                </c:pt>
                <c:pt idx="5102">
                  <c:v>20.219313570027154</c:v>
                </c:pt>
                <c:pt idx="5103">
                  <c:v>20.212765957446805</c:v>
                </c:pt>
                <c:pt idx="5104">
                  <c:v>20.201633486472687</c:v>
                </c:pt>
                <c:pt idx="5105">
                  <c:v>20.201130441165674</c:v>
                </c:pt>
                <c:pt idx="5106">
                  <c:v>20.184842883548981</c:v>
                </c:pt>
                <c:pt idx="5107">
                  <c:v>20.181528566705737</c:v>
                </c:pt>
                <c:pt idx="5108">
                  <c:v>20.181266561695921</c:v>
                </c:pt>
                <c:pt idx="5109">
                  <c:v>20.180436847103508</c:v>
                </c:pt>
                <c:pt idx="5110">
                  <c:v>20.172498996201014</c:v>
                </c:pt>
                <c:pt idx="5111">
                  <c:v>20.168067226890756</c:v>
                </c:pt>
                <c:pt idx="5112">
                  <c:v>20.167668459348292</c:v>
                </c:pt>
                <c:pt idx="5113">
                  <c:v>20.15915119363396</c:v>
                </c:pt>
                <c:pt idx="5114">
                  <c:v>20.149253731343293</c:v>
                </c:pt>
                <c:pt idx="5115">
                  <c:v>20.147579884926699</c:v>
                </c:pt>
                <c:pt idx="5116">
                  <c:v>20.145204090760018</c:v>
                </c:pt>
                <c:pt idx="5117">
                  <c:v>20.145162690384126</c:v>
                </c:pt>
                <c:pt idx="5118">
                  <c:v>20.142086567556888</c:v>
                </c:pt>
                <c:pt idx="5119">
                  <c:v>20.129332370094971</c:v>
                </c:pt>
                <c:pt idx="5120">
                  <c:v>20.128632682229636</c:v>
                </c:pt>
                <c:pt idx="5121">
                  <c:v>20.118641222228433</c:v>
                </c:pt>
                <c:pt idx="5122">
                  <c:v>20.117712875612128</c:v>
                </c:pt>
                <c:pt idx="5123">
                  <c:v>20.113570368458426</c:v>
                </c:pt>
                <c:pt idx="5124">
                  <c:v>20.08264462809916</c:v>
                </c:pt>
                <c:pt idx="5125">
                  <c:v>20.077469335054872</c:v>
                </c:pt>
                <c:pt idx="5126">
                  <c:v>20.067264573991039</c:v>
                </c:pt>
                <c:pt idx="5127">
                  <c:v>20.066392508546798</c:v>
                </c:pt>
                <c:pt idx="5128">
                  <c:v>20.065789473684205</c:v>
                </c:pt>
                <c:pt idx="5129">
                  <c:v>20.058730517280338</c:v>
                </c:pt>
                <c:pt idx="5130">
                  <c:v>20.051566000253601</c:v>
                </c:pt>
                <c:pt idx="5131">
                  <c:v>20.032102728731942</c:v>
                </c:pt>
                <c:pt idx="5132">
                  <c:v>20.029082918632454</c:v>
                </c:pt>
                <c:pt idx="5133">
                  <c:v>20.021764146695347</c:v>
                </c:pt>
                <c:pt idx="5134">
                  <c:v>20.003516174402264</c:v>
                </c:pt>
                <c:pt idx="5135">
                  <c:v>20.00267522739432</c:v>
                </c:pt>
                <c:pt idx="5136">
                  <c:v>19.996809444045624</c:v>
                </c:pt>
                <c:pt idx="5137">
                  <c:v>19.992831541218649</c:v>
                </c:pt>
                <c:pt idx="5138">
                  <c:v>19.974078341013836</c:v>
                </c:pt>
                <c:pt idx="5139">
                  <c:v>19.967453294647328</c:v>
                </c:pt>
                <c:pt idx="5140">
                  <c:v>19.963429063138634</c:v>
                </c:pt>
                <c:pt idx="5141">
                  <c:v>19.960633895225598</c:v>
                </c:pt>
                <c:pt idx="5142">
                  <c:v>19.9572249699238</c:v>
                </c:pt>
                <c:pt idx="5143">
                  <c:v>19.957127194776717</c:v>
                </c:pt>
                <c:pt idx="5144">
                  <c:v>19.956983640748234</c:v>
                </c:pt>
                <c:pt idx="5145">
                  <c:v>19.952718676122942</c:v>
                </c:pt>
                <c:pt idx="5146">
                  <c:v>19.934916744146733</c:v>
                </c:pt>
                <c:pt idx="5147">
                  <c:v>19.929109149147209</c:v>
                </c:pt>
                <c:pt idx="5148">
                  <c:v>19.913759310074482</c:v>
                </c:pt>
                <c:pt idx="5149">
                  <c:v>19.909013593963039</c:v>
                </c:pt>
                <c:pt idx="5150">
                  <c:v>19.907050413688182</c:v>
                </c:pt>
                <c:pt idx="5151">
                  <c:v>19.89487564558074</c:v>
                </c:pt>
                <c:pt idx="5152">
                  <c:v>19.889970376639866</c:v>
                </c:pt>
                <c:pt idx="5153">
                  <c:v>19.886971131816097</c:v>
                </c:pt>
                <c:pt idx="5154">
                  <c:v>19.884466107049377</c:v>
                </c:pt>
                <c:pt idx="5155">
                  <c:v>19.882593159775382</c:v>
                </c:pt>
                <c:pt idx="5156">
                  <c:v>19.880621311808994</c:v>
                </c:pt>
                <c:pt idx="5157">
                  <c:v>19.870410367170635</c:v>
                </c:pt>
                <c:pt idx="5158">
                  <c:v>19.864918553833917</c:v>
                </c:pt>
                <c:pt idx="5159">
                  <c:v>19.862584363342023</c:v>
                </c:pt>
                <c:pt idx="5160">
                  <c:v>19.860400941482027</c:v>
                </c:pt>
                <c:pt idx="5161">
                  <c:v>19.854084439660326</c:v>
                </c:pt>
                <c:pt idx="5162">
                  <c:v>19.850134313586892</c:v>
                </c:pt>
                <c:pt idx="5163">
                  <c:v>19.843120627517493</c:v>
                </c:pt>
                <c:pt idx="5164">
                  <c:v>19.841924581525944</c:v>
                </c:pt>
                <c:pt idx="5165">
                  <c:v>19.841018529639769</c:v>
                </c:pt>
                <c:pt idx="5166">
                  <c:v>19.8237885462555</c:v>
                </c:pt>
                <c:pt idx="5167">
                  <c:v>19.822243012513169</c:v>
                </c:pt>
                <c:pt idx="5168">
                  <c:v>19.817597368617768</c:v>
                </c:pt>
                <c:pt idx="5169">
                  <c:v>19.816709192630924</c:v>
                </c:pt>
                <c:pt idx="5170">
                  <c:v>19.815810195487686</c:v>
                </c:pt>
                <c:pt idx="5171">
                  <c:v>19.81042959273492</c:v>
                </c:pt>
                <c:pt idx="5172">
                  <c:v>19.808306709265167</c:v>
                </c:pt>
                <c:pt idx="5173">
                  <c:v>19.795284225918479</c:v>
                </c:pt>
                <c:pt idx="5174">
                  <c:v>19.793660923207824</c:v>
                </c:pt>
                <c:pt idx="5175">
                  <c:v>19.787156107324606</c:v>
                </c:pt>
                <c:pt idx="5176">
                  <c:v>19.785172236088243</c:v>
                </c:pt>
                <c:pt idx="5177">
                  <c:v>19.752795762213069</c:v>
                </c:pt>
                <c:pt idx="5178">
                  <c:v>19.7453635560789</c:v>
                </c:pt>
                <c:pt idx="5179">
                  <c:v>19.739478957915836</c:v>
                </c:pt>
                <c:pt idx="5180">
                  <c:v>19.73058637083993</c:v>
                </c:pt>
                <c:pt idx="5181">
                  <c:v>19.723756906077355</c:v>
                </c:pt>
                <c:pt idx="5182">
                  <c:v>19.709542273068024</c:v>
                </c:pt>
                <c:pt idx="5183">
                  <c:v>19.705813681998592</c:v>
                </c:pt>
                <c:pt idx="5184">
                  <c:v>19.703175053728557</c:v>
                </c:pt>
                <c:pt idx="5185">
                  <c:v>19.69386026761623</c:v>
                </c:pt>
                <c:pt idx="5186">
                  <c:v>19.693486590038304</c:v>
                </c:pt>
                <c:pt idx="5187">
                  <c:v>19.691083104330517</c:v>
                </c:pt>
                <c:pt idx="5188">
                  <c:v>19.686439840584953</c:v>
                </c:pt>
                <c:pt idx="5189">
                  <c:v>19.683367861070607</c:v>
                </c:pt>
                <c:pt idx="5190">
                  <c:v>19.664967225054625</c:v>
                </c:pt>
                <c:pt idx="5191">
                  <c:v>19.653857436198294</c:v>
                </c:pt>
                <c:pt idx="5192">
                  <c:v>19.648972602739718</c:v>
                </c:pt>
                <c:pt idx="5193">
                  <c:v>19.642177388656251</c:v>
                </c:pt>
                <c:pt idx="5194">
                  <c:v>19.641447739316732</c:v>
                </c:pt>
                <c:pt idx="5195">
                  <c:v>19.640179910044992</c:v>
                </c:pt>
                <c:pt idx="5196">
                  <c:v>19.632716394989842</c:v>
                </c:pt>
                <c:pt idx="5197">
                  <c:v>19.621296502561819</c:v>
                </c:pt>
                <c:pt idx="5198">
                  <c:v>19.605245122675569</c:v>
                </c:pt>
                <c:pt idx="5199">
                  <c:v>19.60523234886054</c:v>
                </c:pt>
                <c:pt idx="5200">
                  <c:v>19.592584115358207</c:v>
                </c:pt>
                <c:pt idx="5201">
                  <c:v>19.587049088133696</c:v>
                </c:pt>
                <c:pt idx="5202">
                  <c:v>19.584643980554773</c:v>
                </c:pt>
                <c:pt idx="5203">
                  <c:v>19.579564898557805</c:v>
                </c:pt>
                <c:pt idx="5204">
                  <c:v>19.565911267156082</c:v>
                </c:pt>
                <c:pt idx="5205">
                  <c:v>19.564748429668171</c:v>
                </c:pt>
                <c:pt idx="5206">
                  <c:v>19.55880466846223</c:v>
                </c:pt>
                <c:pt idx="5207">
                  <c:v>19.554098360655729</c:v>
                </c:pt>
                <c:pt idx="5208">
                  <c:v>19.552988448016066</c:v>
                </c:pt>
                <c:pt idx="5209">
                  <c:v>19.532182495145463</c:v>
                </c:pt>
                <c:pt idx="5210">
                  <c:v>19.520228358127028</c:v>
                </c:pt>
                <c:pt idx="5211">
                  <c:v>19.503664223850762</c:v>
                </c:pt>
                <c:pt idx="5212">
                  <c:v>19.502808815554175</c:v>
                </c:pt>
                <c:pt idx="5213">
                  <c:v>19.500965394326442</c:v>
                </c:pt>
                <c:pt idx="5214">
                  <c:v>19.498422189005154</c:v>
                </c:pt>
                <c:pt idx="5215">
                  <c:v>19.497871090882384</c:v>
                </c:pt>
                <c:pt idx="5216">
                  <c:v>19.479830148619953</c:v>
                </c:pt>
                <c:pt idx="5217">
                  <c:v>19.479429051217465</c:v>
                </c:pt>
                <c:pt idx="5218">
                  <c:v>19.474497681607431</c:v>
                </c:pt>
                <c:pt idx="5219">
                  <c:v>19.462365591397841</c:v>
                </c:pt>
                <c:pt idx="5220">
                  <c:v>19.451371571072329</c:v>
                </c:pt>
                <c:pt idx="5221">
                  <c:v>19.449558859526817</c:v>
                </c:pt>
                <c:pt idx="5222">
                  <c:v>19.444078514029755</c:v>
                </c:pt>
                <c:pt idx="5223">
                  <c:v>19.441152637892898</c:v>
                </c:pt>
                <c:pt idx="5224">
                  <c:v>19.437451750411157</c:v>
                </c:pt>
                <c:pt idx="5225">
                  <c:v>19.434306569343065</c:v>
                </c:pt>
                <c:pt idx="5226">
                  <c:v>19.424069546318947</c:v>
                </c:pt>
                <c:pt idx="5227">
                  <c:v>19.421951651988877</c:v>
                </c:pt>
                <c:pt idx="5228">
                  <c:v>19.421597240647387</c:v>
                </c:pt>
                <c:pt idx="5229">
                  <c:v>19.418806073002258</c:v>
                </c:pt>
                <c:pt idx="5230">
                  <c:v>19.418789808917197</c:v>
                </c:pt>
                <c:pt idx="5231">
                  <c:v>19.398584905660371</c:v>
                </c:pt>
                <c:pt idx="5232">
                  <c:v>19.387401833056984</c:v>
                </c:pt>
                <c:pt idx="5233">
                  <c:v>19.387222946544981</c:v>
                </c:pt>
                <c:pt idx="5234">
                  <c:v>19.385574354407836</c:v>
                </c:pt>
                <c:pt idx="5235">
                  <c:v>19.377363980215307</c:v>
                </c:pt>
                <c:pt idx="5236">
                  <c:v>19.375000000000014</c:v>
                </c:pt>
                <c:pt idx="5237">
                  <c:v>19.354838709677423</c:v>
                </c:pt>
                <c:pt idx="5238">
                  <c:v>19.346420061273122</c:v>
                </c:pt>
                <c:pt idx="5239">
                  <c:v>19.345713934325431</c:v>
                </c:pt>
                <c:pt idx="5240">
                  <c:v>19.337169453063495</c:v>
                </c:pt>
                <c:pt idx="5241">
                  <c:v>19.333739374520036</c:v>
                </c:pt>
                <c:pt idx="5242">
                  <c:v>19.329844355332028</c:v>
                </c:pt>
                <c:pt idx="5243">
                  <c:v>19.326468217148587</c:v>
                </c:pt>
                <c:pt idx="5244">
                  <c:v>19.322733341424936</c:v>
                </c:pt>
                <c:pt idx="5245">
                  <c:v>19.318903966206875</c:v>
                </c:pt>
                <c:pt idx="5246">
                  <c:v>19.315978953198567</c:v>
                </c:pt>
                <c:pt idx="5247">
                  <c:v>19.308219772589183</c:v>
                </c:pt>
                <c:pt idx="5248">
                  <c:v>19.305298705475593</c:v>
                </c:pt>
                <c:pt idx="5249">
                  <c:v>19.301994301994313</c:v>
                </c:pt>
                <c:pt idx="5250">
                  <c:v>19.301470588235304</c:v>
                </c:pt>
                <c:pt idx="5251">
                  <c:v>19.285714285714278</c:v>
                </c:pt>
                <c:pt idx="5252">
                  <c:v>19.283056668574702</c:v>
                </c:pt>
                <c:pt idx="5253">
                  <c:v>19.277108433734938</c:v>
                </c:pt>
                <c:pt idx="5254">
                  <c:v>19.271008514932106</c:v>
                </c:pt>
                <c:pt idx="5255">
                  <c:v>19.261618799812581</c:v>
                </c:pt>
                <c:pt idx="5256">
                  <c:v>19.259343816291391</c:v>
                </c:pt>
                <c:pt idx="5257">
                  <c:v>19.253846863927166</c:v>
                </c:pt>
                <c:pt idx="5258">
                  <c:v>19.253811309726771</c:v>
                </c:pt>
                <c:pt idx="5259">
                  <c:v>19.25156118930002</c:v>
                </c:pt>
                <c:pt idx="5260">
                  <c:v>19.246861924686186</c:v>
                </c:pt>
                <c:pt idx="5261">
                  <c:v>19.233642864766793</c:v>
                </c:pt>
                <c:pt idx="5262">
                  <c:v>19.231278992710401</c:v>
                </c:pt>
                <c:pt idx="5263">
                  <c:v>19.230769230769226</c:v>
                </c:pt>
                <c:pt idx="5264">
                  <c:v>19.225264896105671</c:v>
                </c:pt>
                <c:pt idx="5265">
                  <c:v>19.212183335773901</c:v>
                </c:pt>
                <c:pt idx="5266">
                  <c:v>19.210981060216653</c:v>
                </c:pt>
                <c:pt idx="5267">
                  <c:v>19.200484554815262</c:v>
                </c:pt>
                <c:pt idx="5268">
                  <c:v>19.199045671438313</c:v>
                </c:pt>
                <c:pt idx="5269">
                  <c:v>19.194347103849466</c:v>
                </c:pt>
                <c:pt idx="5270">
                  <c:v>19.193762441937622</c:v>
                </c:pt>
                <c:pt idx="5271">
                  <c:v>19.19040812029742</c:v>
                </c:pt>
                <c:pt idx="5272">
                  <c:v>19.188957428563526</c:v>
                </c:pt>
                <c:pt idx="5273">
                  <c:v>19.177540529853701</c:v>
                </c:pt>
                <c:pt idx="5274">
                  <c:v>19.170633707472589</c:v>
                </c:pt>
                <c:pt idx="5275">
                  <c:v>19.159485489798513</c:v>
                </c:pt>
                <c:pt idx="5276">
                  <c:v>19.158959181156732</c:v>
                </c:pt>
                <c:pt idx="5277">
                  <c:v>19.156346749226017</c:v>
                </c:pt>
                <c:pt idx="5278">
                  <c:v>19.149395817859798</c:v>
                </c:pt>
                <c:pt idx="5279">
                  <c:v>19.146499802552697</c:v>
                </c:pt>
                <c:pt idx="5280">
                  <c:v>19.146207401978742</c:v>
                </c:pt>
                <c:pt idx="5281">
                  <c:v>19.140130229239148</c:v>
                </c:pt>
                <c:pt idx="5282">
                  <c:v>19.120336503291881</c:v>
                </c:pt>
                <c:pt idx="5283">
                  <c:v>19.093982420554426</c:v>
                </c:pt>
                <c:pt idx="5284">
                  <c:v>19.092337623466022</c:v>
                </c:pt>
                <c:pt idx="5285">
                  <c:v>19.071688942891868</c:v>
                </c:pt>
                <c:pt idx="5286">
                  <c:v>19.067599067599076</c:v>
                </c:pt>
                <c:pt idx="5287">
                  <c:v>19.064911484339532</c:v>
                </c:pt>
                <c:pt idx="5288">
                  <c:v>19.064893188230542</c:v>
                </c:pt>
                <c:pt idx="5289">
                  <c:v>19.06292364949303</c:v>
                </c:pt>
                <c:pt idx="5290">
                  <c:v>19.039642657733097</c:v>
                </c:pt>
                <c:pt idx="5291">
                  <c:v>19.024390243902431</c:v>
                </c:pt>
                <c:pt idx="5292">
                  <c:v>19.020705538823933</c:v>
                </c:pt>
                <c:pt idx="5293">
                  <c:v>19.016897081413205</c:v>
                </c:pt>
                <c:pt idx="5294">
                  <c:v>19.013689165263202</c:v>
                </c:pt>
                <c:pt idx="5295">
                  <c:v>19.009691433663804</c:v>
                </c:pt>
                <c:pt idx="5296">
                  <c:v>19.007910035261617</c:v>
                </c:pt>
                <c:pt idx="5297">
                  <c:v>19.004333082140164</c:v>
                </c:pt>
                <c:pt idx="5298">
                  <c:v>19</c:v>
                </c:pt>
                <c:pt idx="5299">
                  <c:v>18.994413407821213</c:v>
                </c:pt>
                <c:pt idx="5300">
                  <c:v>18.990384615384627</c:v>
                </c:pt>
                <c:pt idx="5301">
                  <c:v>18.987413723101909</c:v>
                </c:pt>
                <c:pt idx="5302">
                  <c:v>18.986830411246672</c:v>
                </c:pt>
                <c:pt idx="5303">
                  <c:v>18.984777805057689</c:v>
                </c:pt>
                <c:pt idx="5304">
                  <c:v>18.983402489626556</c:v>
                </c:pt>
                <c:pt idx="5305">
                  <c:v>18.981562774363468</c:v>
                </c:pt>
                <c:pt idx="5306">
                  <c:v>18.980636807721723</c:v>
                </c:pt>
                <c:pt idx="5307">
                  <c:v>18.944546167930952</c:v>
                </c:pt>
                <c:pt idx="5308">
                  <c:v>18.941298240425851</c:v>
                </c:pt>
                <c:pt idx="5309">
                  <c:v>18.940103202769492</c:v>
                </c:pt>
                <c:pt idx="5310">
                  <c:v>18.935483870967744</c:v>
                </c:pt>
                <c:pt idx="5311">
                  <c:v>18.92047085845536</c:v>
                </c:pt>
                <c:pt idx="5312">
                  <c:v>18.919843597262954</c:v>
                </c:pt>
                <c:pt idx="5313">
                  <c:v>18.918918918918919</c:v>
                </c:pt>
                <c:pt idx="5314">
                  <c:v>18.916970061150181</c:v>
                </c:pt>
                <c:pt idx="5315">
                  <c:v>18.913640253459093</c:v>
                </c:pt>
                <c:pt idx="5316">
                  <c:v>18.89544548719968</c:v>
                </c:pt>
                <c:pt idx="5317">
                  <c:v>18.88667992047715</c:v>
                </c:pt>
                <c:pt idx="5318">
                  <c:v>18.886288037452275</c:v>
                </c:pt>
                <c:pt idx="5319">
                  <c:v>18.882034596414357</c:v>
                </c:pt>
                <c:pt idx="5320">
                  <c:v>18.877103662848242</c:v>
                </c:pt>
                <c:pt idx="5321">
                  <c:v>18.860698898994727</c:v>
                </c:pt>
                <c:pt idx="5322">
                  <c:v>18.85474860335195</c:v>
                </c:pt>
                <c:pt idx="5323">
                  <c:v>18.852666161233273</c:v>
                </c:pt>
                <c:pt idx="5324">
                  <c:v>18.847652834822213</c:v>
                </c:pt>
                <c:pt idx="5325">
                  <c:v>18.838575872796397</c:v>
                </c:pt>
                <c:pt idx="5326">
                  <c:v>18.833711913527054</c:v>
                </c:pt>
                <c:pt idx="5327">
                  <c:v>18.832527127729122</c:v>
                </c:pt>
                <c:pt idx="5328">
                  <c:v>18.819044655360202</c:v>
                </c:pt>
                <c:pt idx="5329">
                  <c:v>18.812136862491926</c:v>
                </c:pt>
                <c:pt idx="5330">
                  <c:v>18.811325536768166</c:v>
                </c:pt>
                <c:pt idx="5331">
                  <c:v>18.807389002916722</c:v>
                </c:pt>
                <c:pt idx="5332">
                  <c:v>18.799051883065587</c:v>
                </c:pt>
                <c:pt idx="5333">
                  <c:v>18.799020477694569</c:v>
                </c:pt>
                <c:pt idx="5334">
                  <c:v>18.773072747014112</c:v>
                </c:pt>
                <c:pt idx="5335">
                  <c:v>18.771010904818255</c:v>
                </c:pt>
                <c:pt idx="5336">
                  <c:v>18.765374253250556</c:v>
                </c:pt>
                <c:pt idx="5337">
                  <c:v>18.761775402006748</c:v>
                </c:pt>
                <c:pt idx="5338">
                  <c:v>18.758449752140606</c:v>
                </c:pt>
                <c:pt idx="5339">
                  <c:v>18.75</c:v>
                </c:pt>
                <c:pt idx="5340">
                  <c:v>18.749480681346071</c:v>
                </c:pt>
                <c:pt idx="5341">
                  <c:v>18.747873426335488</c:v>
                </c:pt>
                <c:pt idx="5342">
                  <c:v>18.746389370306176</c:v>
                </c:pt>
                <c:pt idx="5343">
                  <c:v>18.729300439337607</c:v>
                </c:pt>
                <c:pt idx="5344">
                  <c:v>18.728728728728726</c:v>
                </c:pt>
                <c:pt idx="5345">
                  <c:v>18.722659667541564</c:v>
                </c:pt>
                <c:pt idx="5346">
                  <c:v>18.713932399010716</c:v>
                </c:pt>
                <c:pt idx="5347">
                  <c:v>18.708551483420592</c:v>
                </c:pt>
                <c:pt idx="5348">
                  <c:v>18.708487084870853</c:v>
                </c:pt>
                <c:pt idx="5349">
                  <c:v>18.707136418858013</c:v>
                </c:pt>
                <c:pt idx="5350">
                  <c:v>18.698265313467203</c:v>
                </c:pt>
                <c:pt idx="5351">
                  <c:v>18.695542895442358</c:v>
                </c:pt>
                <c:pt idx="5352">
                  <c:v>18.694885361552039</c:v>
                </c:pt>
                <c:pt idx="5353">
                  <c:v>18.693613836031986</c:v>
                </c:pt>
                <c:pt idx="5354">
                  <c:v>18.680649247296913</c:v>
                </c:pt>
                <c:pt idx="5355">
                  <c:v>18.677731673582286</c:v>
                </c:pt>
                <c:pt idx="5356">
                  <c:v>18.67485667485667</c:v>
                </c:pt>
                <c:pt idx="5357">
                  <c:v>18.659182806816716</c:v>
                </c:pt>
                <c:pt idx="5358">
                  <c:v>18.658352513710838</c:v>
                </c:pt>
                <c:pt idx="5359">
                  <c:v>18.658321924506154</c:v>
                </c:pt>
                <c:pt idx="5360">
                  <c:v>18.648675863457868</c:v>
                </c:pt>
                <c:pt idx="5361">
                  <c:v>18.629695140984296</c:v>
                </c:pt>
                <c:pt idx="5362">
                  <c:v>18.628969790859799</c:v>
                </c:pt>
                <c:pt idx="5363">
                  <c:v>18.617891499247435</c:v>
                </c:pt>
                <c:pt idx="5364">
                  <c:v>18.61277744451111</c:v>
                </c:pt>
                <c:pt idx="5365">
                  <c:v>18.605264419619317</c:v>
                </c:pt>
                <c:pt idx="5366">
                  <c:v>18.601825704340968</c:v>
                </c:pt>
                <c:pt idx="5367">
                  <c:v>18.596960911834685</c:v>
                </c:pt>
                <c:pt idx="5368">
                  <c:v>18.595342066957784</c:v>
                </c:pt>
                <c:pt idx="5369">
                  <c:v>18.582582369916608</c:v>
                </c:pt>
                <c:pt idx="5370">
                  <c:v>18.580121703853948</c:v>
                </c:pt>
                <c:pt idx="5371">
                  <c:v>18.571642014044528</c:v>
                </c:pt>
                <c:pt idx="5372">
                  <c:v>18.571180856597877</c:v>
                </c:pt>
                <c:pt idx="5373">
                  <c:v>18.570769782575283</c:v>
                </c:pt>
                <c:pt idx="5374">
                  <c:v>18.568138999371996</c:v>
                </c:pt>
                <c:pt idx="5375">
                  <c:v>18.567444591222653</c:v>
                </c:pt>
                <c:pt idx="5376">
                  <c:v>18.560022412102526</c:v>
                </c:pt>
                <c:pt idx="5377">
                  <c:v>18.551871744134402</c:v>
                </c:pt>
                <c:pt idx="5378">
                  <c:v>18.538993089832175</c:v>
                </c:pt>
                <c:pt idx="5379">
                  <c:v>18.53839504394179</c:v>
                </c:pt>
                <c:pt idx="5380">
                  <c:v>18.535961784296575</c:v>
                </c:pt>
                <c:pt idx="5381">
                  <c:v>18.533004392562731</c:v>
                </c:pt>
                <c:pt idx="5382">
                  <c:v>18.527918781725887</c:v>
                </c:pt>
                <c:pt idx="5383">
                  <c:v>18.526502662946996</c:v>
                </c:pt>
                <c:pt idx="5384">
                  <c:v>18.524956930488543</c:v>
                </c:pt>
                <c:pt idx="5385">
                  <c:v>18.524556755655183</c:v>
                </c:pt>
                <c:pt idx="5386">
                  <c:v>18.523574762391988</c:v>
                </c:pt>
                <c:pt idx="5387">
                  <c:v>18.522281898679054</c:v>
                </c:pt>
                <c:pt idx="5388">
                  <c:v>18.509615384615373</c:v>
                </c:pt>
                <c:pt idx="5389">
                  <c:v>18.509518023491296</c:v>
                </c:pt>
                <c:pt idx="5390">
                  <c:v>18.505615866086515</c:v>
                </c:pt>
                <c:pt idx="5391">
                  <c:v>18.504065040650403</c:v>
                </c:pt>
                <c:pt idx="5392">
                  <c:v>18.474084529130394</c:v>
                </c:pt>
                <c:pt idx="5393">
                  <c:v>18.46957263135458</c:v>
                </c:pt>
                <c:pt idx="5394">
                  <c:v>18.457630764648457</c:v>
                </c:pt>
                <c:pt idx="5395">
                  <c:v>18.457583547557846</c:v>
                </c:pt>
                <c:pt idx="5396">
                  <c:v>18.455629674550238</c:v>
                </c:pt>
                <c:pt idx="5397">
                  <c:v>18.447168709865736</c:v>
                </c:pt>
                <c:pt idx="5398">
                  <c:v>18.440413482701487</c:v>
                </c:pt>
                <c:pt idx="5399">
                  <c:v>18.438956313703983</c:v>
                </c:pt>
                <c:pt idx="5400">
                  <c:v>18.435911914172777</c:v>
                </c:pt>
                <c:pt idx="5401">
                  <c:v>18.425925925925938</c:v>
                </c:pt>
                <c:pt idx="5402">
                  <c:v>18.424666084134316</c:v>
                </c:pt>
                <c:pt idx="5403">
                  <c:v>18.418484515342314</c:v>
                </c:pt>
                <c:pt idx="5404">
                  <c:v>18.415970953493215</c:v>
                </c:pt>
                <c:pt idx="5405">
                  <c:v>18.403774607496132</c:v>
                </c:pt>
                <c:pt idx="5406">
                  <c:v>18.395245170876677</c:v>
                </c:pt>
                <c:pt idx="5407">
                  <c:v>18.39134833970644</c:v>
                </c:pt>
                <c:pt idx="5408">
                  <c:v>18.388715818622359</c:v>
                </c:pt>
                <c:pt idx="5409">
                  <c:v>18.382369392549492</c:v>
                </c:pt>
                <c:pt idx="5410">
                  <c:v>18.379290939786159</c:v>
                </c:pt>
                <c:pt idx="5411">
                  <c:v>18.371365828042201</c:v>
                </c:pt>
                <c:pt idx="5412">
                  <c:v>18.361959862592656</c:v>
                </c:pt>
                <c:pt idx="5413">
                  <c:v>18.36173721825179</c:v>
                </c:pt>
                <c:pt idx="5414">
                  <c:v>18.355401209949562</c:v>
                </c:pt>
                <c:pt idx="5415">
                  <c:v>18.354430379746844</c:v>
                </c:pt>
                <c:pt idx="5416">
                  <c:v>18.354346383543472</c:v>
                </c:pt>
                <c:pt idx="5417">
                  <c:v>18.347165813173234</c:v>
                </c:pt>
                <c:pt idx="5418">
                  <c:v>18.335784828745545</c:v>
                </c:pt>
                <c:pt idx="5419">
                  <c:v>18.330942089246705</c:v>
                </c:pt>
                <c:pt idx="5420">
                  <c:v>18.329912775782446</c:v>
                </c:pt>
                <c:pt idx="5421">
                  <c:v>18.324949698189144</c:v>
                </c:pt>
                <c:pt idx="5422">
                  <c:v>18.315095031153476</c:v>
                </c:pt>
                <c:pt idx="5423">
                  <c:v>18.312932915836427</c:v>
                </c:pt>
                <c:pt idx="5424">
                  <c:v>18.296892980437292</c:v>
                </c:pt>
                <c:pt idx="5425">
                  <c:v>18.292768959435634</c:v>
                </c:pt>
                <c:pt idx="5426">
                  <c:v>18.292753791620655</c:v>
                </c:pt>
                <c:pt idx="5427">
                  <c:v>18.289371905940598</c:v>
                </c:pt>
                <c:pt idx="5428">
                  <c:v>18.28196461917419</c:v>
                </c:pt>
                <c:pt idx="5429">
                  <c:v>18.279584347148088</c:v>
                </c:pt>
                <c:pt idx="5430">
                  <c:v>18.275403389046318</c:v>
                </c:pt>
                <c:pt idx="5431">
                  <c:v>18.27442827442826</c:v>
                </c:pt>
                <c:pt idx="5432">
                  <c:v>18.273716951788501</c:v>
                </c:pt>
                <c:pt idx="5433">
                  <c:v>18.273195876288668</c:v>
                </c:pt>
                <c:pt idx="5434">
                  <c:v>18.270835042805174</c:v>
                </c:pt>
                <c:pt idx="5435">
                  <c:v>18.264761576863492</c:v>
                </c:pt>
                <c:pt idx="5436">
                  <c:v>18.261539944107156</c:v>
                </c:pt>
                <c:pt idx="5437">
                  <c:v>18.256451791039268</c:v>
                </c:pt>
                <c:pt idx="5438">
                  <c:v>18.226977455101263</c:v>
                </c:pt>
                <c:pt idx="5439">
                  <c:v>18.2247791247175</c:v>
                </c:pt>
                <c:pt idx="5440">
                  <c:v>18.215049100089843</c:v>
                </c:pt>
                <c:pt idx="5441">
                  <c:v>18.209544312881249</c:v>
                </c:pt>
                <c:pt idx="5442">
                  <c:v>18.20855614973263</c:v>
                </c:pt>
                <c:pt idx="5443">
                  <c:v>18.208023060293058</c:v>
                </c:pt>
                <c:pt idx="5444">
                  <c:v>18.207090332994568</c:v>
                </c:pt>
                <c:pt idx="5445">
                  <c:v>18.201072660813722</c:v>
                </c:pt>
                <c:pt idx="5446">
                  <c:v>18.200123142462516</c:v>
                </c:pt>
                <c:pt idx="5447">
                  <c:v>18.193632228719949</c:v>
                </c:pt>
                <c:pt idx="5448">
                  <c:v>18.189566996249582</c:v>
                </c:pt>
                <c:pt idx="5449">
                  <c:v>18.185276773825379</c:v>
                </c:pt>
                <c:pt idx="5450">
                  <c:v>18.180312787488504</c:v>
                </c:pt>
                <c:pt idx="5451">
                  <c:v>18.166631864689919</c:v>
                </c:pt>
                <c:pt idx="5452">
                  <c:v>18.16497982403915</c:v>
                </c:pt>
                <c:pt idx="5453">
                  <c:v>18.163968156578633</c:v>
                </c:pt>
                <c:pt idx="5454">
                  <c:v>18.160492218205775</c:v>
                </c:pt>
                <c:pt idx="5455">
                  <c:v>18.155476762362269</c:v>
                </c:pt>
                <c:pt idx="5456">
                  <c:v>18.152866242038229</c:v>
                </c:pt>
                <c:pt idx="5457">
                  <c:v>18.139703221136443</c:v>
                </c:pt>
                <c:pt idx="5458">
                  <c:v>18.134984403062674</c:v>
                </c:pt>
                <c:pt idx="5459">
                  <c:v>18.133107727016352</c:v>
                </c:pt>
                <c:pt idx="5460">
                  <c:v>18.1320015260292</c:v>
                </c:pt>
                <c:pt idx="5461">
                  <c:v>18.125337655321445</c:v>
                </c:pt>
                <c:pt idx="5462">
                  <c:v>18.124062031015512</c:v>
                </c:pt>
                <c:pt idx="5463">
                  <c:v>18.120763439852567</c:v>
                </c:pt>
                <c:pt idx="5464">
                  <c:v>18.098327340941054</c:v>
                </c:pt>
                <c:pt idx="5465">
                  <c:v>18.094090648307514</c:v>
                </c:pt>
                <c:pt idx="5466">
                  <c:v>18.09078771695593</c:v>
                </c:pt>
                <c:pt idx="5467">
                  <c:v>18.088568042236815</c:v>
                </c:pt>
                <c:pt idx="5468">
                  <c:v>18.081975668213943</c:v>
                </c:pt>
                <c:pt idx="5469">
                  <c:v>18.065456059108158</c:v>
                </c:pt>
                <c:pt idx="5470">
                  <c:v>18.056872037914687</c:v>
                </c:pt>
                <c:pt idx="5471">
                  <c:v>18.052738336713986</c:v>
                </c:pt>
                <c:pt idx="5472">
                  <c:v>18.050778050778064</c:v>
                </c:pt>
                <c:pt idx="5473">
                  <c:v>18.049217473784054</c:v>
                </c:pt>
                <c:pt idx="5474">
                  <c:v>18.043713835899339</c:v>
                </c:pt>
                <c:pt idx="5475">
                  <c:v>18.041328825966502</c:v>
                </c:pt>
                <c:pt idx="5476">
                  <c:v>18.036053990397676</c:v>
                </c:pt>
                <c:pt idx="5477">
                  <c:v>18.032318091897068</c:v>
                </c:pt>
                <c:pt idx="5478">
                  <c:v>18.030399239796992</c:v>
                </c:pt>
                <c:pt idx="5479">
                  <c:v>18.02359537437215</c:v>
                </c:pt>
                <c:pt idx="5480">
                  <c:v>18.020880617339998</c:v>
                </c:pt>
                <c:pt idx="5481">
                  <c:v>18.011409942950294</c:v>
                </c:pt>
                <c:pt idx="5482">
                  <c:v>18.005826532253465</c:v>
                </c:pt>
                <c:pt idx="5483">
                  <c:v>17.999435931183598</c:v>
                </c:pt>
                <c:pt idx="5484">
                  <c:v>17.994950148905858</c:v>
                </c:pt>
                <c:pt idx="5485">
                  <c:v>17.994917994917998</c:v>
                </c:pt>
                <c:pt idx="5486">
                  <c:v>17.987318500178702</c:v>
                </c:pt>
                <c:pt idx="5487">
                  <c:v>17.979528259902096</c:v>
                </c:pt>
                <c:pt idx="5488">
                  <c:v>17.97861677246911</c:v>
                </c:pt>
                <c:pt idx="5489">
                  <c:v>17.97794086237387</c:v>
                </c:pt>
                <c:pt idx="5490">
                  <c:v>17.975591578162835</c:v>
                </c:pt>
                <c:pt idx="5491">
                  <c:v>17.975281715739726</c:v>
                </c:pt>
                <c:pt idx="5492">
                  <c:v>17.968599807753918</c:v>
                </c:pt>
                <c:pt idx="5493">
                  <c:v>17.955053833522655</c:v>
                </c:pt>
                <c:pt idx="5494">
                  <c:v>17.953370884385336</c:v>
                </c:pt>
                <c:pt idx="5495">
                  <c:v>17.950218476903885</c:v>
                </c:pt>
                <c:pt idx="5496">
                  <c:v>17.947939130698899</c:v>
                </c:pt>
                <c:pt idx="5497">
                  <c:v>17.936371453138449</c:v>
                </c:pt>
                <c:pt idx="5498">
                  <c:v>17.933373989937479</c:v>
                </c:pt>
                <c:pt idx="5499">
                  <c:v>17.930111992166673</c:v>
                </c:pt>
                <c:pt idx="5500">
                  <c:v>17.918598660484292</c:v>
                </c:pt>
                <c:pt idx="5501">
                  <c:v>17.91757049891541</c:v>
                </c:pt>
                <c:pt idx="5502">
                  <c:v>17.91732283464566</c:v>
                </c:pt>
                <c:pt idx="5503">
                  <c:v>17.906154829492053</c:v>
                </c:pt>
                <c:pt idx="5504">
                  <c:v>17.905533472690067</c:v>
                </c:pt>
                <c:pt idx="5505">
                  <c:v>17.905480363878397</c:v>
                </c:pt>
                <c:pt idx="5506">
                  <c:v>17.904669731429948</c:v>
                </c:pt>
                <c:pt idx="5507">
                  <c:v>17.900590893291607</c:v>
                </c:pt>
                <c:pt idx="5508">
                  <c:v>17.892425905598259</c:v>
                </c:pt>
                <c:pt idx="5509">
                  <c:v>17.890540540540528</c:v>
                </c:pt>
                <c:pt idx="5510">
                  <c:v>17.879629629629633</c:v>
                </c:pt>
                <c:pt idx="5511">
                  <c:v>17.871924580363313</c:v>
                </c:pt>
                <c:pt idx="5512">
                  <c:v>17.86545322922592</c:v>
                </c:pt>
                <c:pt idx="5513">
                  <c:v>17.857142857142861</c:v>
                </c:pt>
                <c:pt idx="5514">
                  <c:v>17.852021033621938</c:v>
                </c:pt>
                <c:pt idx="5515">
                  <c:v>17.841767640769788</c:v>
                </c:pt>
                <c:pt idx="5516">
                  <c:v>17.841483979763908</c:v>
                </c:pt>
                <c:pt idx="5517">
                  <c:v>17.840021352386231</c:v>
                </c:pt>
                <c:pt idx="5518">
                  <c:v>17.837837837837839</c:v>
                </c:pt>
                <c:pt idx="5519">
                  <c:v>17.834394904458591</c:v>
                </c:pt>
                <c:pt idx="5520">
                  <c:v>17.832764505119457</c:v>
                </c:pt>
                <c:pt idx="5521">
                  <c:v>17.828425312496691</c:v>
                </c:pt>
                <c:pt idx="5522">
                  <c:v>17.827184624155066</c:v>
                </c:pt>
                <c:pt idx="5523">
                  <c:v>17.824967824967828</c:v>
                </c:pt>
                <c:pt idx="5524">
                  <c:v>17.816342362830625</c:v>
                </c:pt>
                <c:pt idx="5525">
                  <c:v>17.808219178082197</c:v>
                </c:pt>
                <c:pt idx="5526">
                  <c:v>17.805124645882913</c:v>
                </c:pt>
                <c:pt idx="5527">
                  <c:v>17.803353225348118</c:v>
                </c:pt>
                <c:pt idx="5528">
                  <c:v>17.795941659253799</c:v>
                </c:pt>
                <c:pt idx="5529">
                  <c:v>17.793103448275872</c:v>
                </c:pt>
                <c:pt idx="5530">
                  <c:v>17.782675622726003</c:v>
                </c:pt>
                <c:pt idx="5531">
                  <c:v>17.775609756097552</c:v>
                </c:pt>
                <c:pt idx="5532">
                  <c:v>17.775073469440599</c:v>
                </c:pt>
                <c:pt idx="5533">
                  <c:v>17.767362590541126</c:v>
                </c:pt>
                <c:pt idx="5534">
                  <c:v>17.766497461928935</c:v>
                </c:pt>
                <c:pt idx="5535">
                  <c:v>17.764595691539185</c:v>
                </c:pt>
                <c:pt idx="5536">
                  <c:v>17.762232139267482</c:v>
                </c:pt>
                <c:pt idx="5537">
                  <c:v>17.761277077457365</c:v>
                </c:pt>
                <c:pt idx="5538">
                  <c:v>17.751703255109774</c:v>
                </c:pt>
                <c:pt idx="5539">
                  <c:v>17.749223545852061</c:v>
                </c:pt>
                <c:pt idx="5540">
                  <c:v>17.749206879278674</c:v>
                </c:pt>
                <c:pt idx="5541">
                  <c:v>17.745322906015986</c:v>
                </c:pt>
                <c:pt idx="5542">
                  <c:v>17.743970315398897</c:v>
                </c:pt>
                <c:pt idx="5543">
                  <c:v>17.740786320357543</c:v>
                </c:pt>
                <c:pt idx="5544">
                  <c:v>17.735183961224934</c:v>
                </c:pt>
                <c:pt idx="5545">
                  <c:v>17.734610667285452</c:v>
                </c:pt>
                <c:pt idx="5546">
                  <c:v>17.733758918512962</c:v>
                </c:pt>
                <c:pt idx="5547">
                  <c:v>17.728054812329688</c:v>
                </c:pt>
                <c:pt idx="5548">
                  <c:v>17.718567592339468</c:v>
                </c:pt>
                <c:pt idx="5549">
                  <c:v>17.710415890534321</c:v>
                </c:pt>
                <c:pt idx="5550">
                  <c:v>17.70925110132157</c:v>
                </c:pt>
                <c:pt idx="5551">
                  <c:v>17.696506115294213</c:v>
                </c:pt>
                <c:pt idx="5552">
                  <c:v>17.692426345827556</c:v>
                </c:pt>
                <c:pt idx="5553">
                  <c:v>17.691363450376585</c:v>
                </c:pt>
                <c:pt idx="5554">
                  <c:v>17.687492014820492</c:v>
                </c:pt>
                <c:pt idx="5555">
                  <c:v>17.685950413223139</c:v>
                </c:pt>
                <c:pt idx="5556">
                  <c:v>17.677433531092063</c:v>
                </c:pt>
                <c:pt idx="5557">
                  <c:v>17.675204052913031</c:v>
                </c:pt>
                <c:pt idx="5558">
                  <c:v>17.675184198150177</c:v>
                </c:pt>
                <c:pt idx="5559">
                  <c:v>17.67376330619912</c:v>
                </c:pt>
                <c:pt idx="5560">
                  <c:v>17.671798127281392</c:v>
                </c:pt>
                <c:pt idx="5561">
                  <c:v>17.664990092973639</c:v>
                </c:pt>
                <c:pt idx="5562">
                  <c:v>17.657710435917238</c:v>
                </c:pt>
                <c:pt idx="5563">
                  <c:v>17.65124555160142</c:v>
                </c:pt>
                <c:pt idx="5564">
                  <c:v>17.648781686082216</c:v>
                </c:pt>
                <c:pt idx="5565">
                  <c:v>17.636136145211893</c:v>
                </c:pt>
                <c:pt idx="5566">
                  <c:v>17.628580227902674</c:v>
                </c:pt>
                <c:pt idx="5567">
                  <c:v>17.622932338177293</c:v>
                </c:pt>
                <c:pt idx="5568">
                  <c:v>17.620077287134734</c:v>
                </c:pt>
                <c:pt idx="5569">
                  <c:v>17.613428466886205</c:v>
                </c:pt>
                <c:pt idx="5570">
                  <c:v>17.599999999999994</c:v>
                </c:pt>
                <c:pt idx="5571">
                  <c:v>17.598948444574262</c:v>
                </c:pt>
                <c:pt idx="5572">
                  <c:v>17.591983799279376</c:v>
                </c:pt>
                <c:pt idx="5573">
                  <c:v>17.580278949075563</c:v>
                </c:pt>
                <c:pt idx="5574">
                  <c:v>17.579084967320256</c:v>
                </c:pt>
                <c:pt idx="5575">
                  <c:v>17.572463768115938</c:v>
                </c:pt>
                <c:pt idx="5576">
                  <c:v>17.572062084257212</c:v>
                </c:pt>
                <c:pt idx="5577">
                  <c:v>17.564979480164155</c:v>
                </c:pt>
                <c:pt idx="5578">
                  <c:v>17.557516858389533</c:v>
                </c:pt>
                <c:pt idx="5579">
                  <c:v>17.554045707226678</c:v>
                </c:pt>
                <c:pt idx="5580">
                  <c:v>17.550058892815073</c:v>
                </c:pt>
                <c:pt idx="5581">
                  <c:v>17.535241349850494</c:v>
                </c:pt>
                <c:pt idx="5582">
                  <c:v>17.525773195876297</c:v>
                </c:pt>
                <c:pt idx="5583">
                  <c:v>17.525725049426327</c:v>
                </c:pt>
                <c:pt idx="5584">
                  <c:v>17.524357379767835</c:v>
                </c:pt>
                <c:pt idx="5585">
                  <c:v>17.523201586539216</c:v>
                </c:pt>
                <c:pt idx="5586">
                  <c:v>17.521652231845437</c:v>
                </c:pt>
                <c:pt idx="5587">
                  <c:v>17.515464642204421</c:v>
                </c:pt>
                <c:pt idx="5588">
                  <c:v>17.512283040762426</c:v>
                </c:pt>
                <c:pt idx="5589">
                  <c:v>17.506318449873632</c:v>
                </c:pt>
                <c:pt idx="5590">
                  <c:v>17.479381715230275</c:v>
                </c:pt>
                <c:pt idx="5591">
                  <c:v>17.475512021371316</c:v>
                </c:pt>
                <c:pt idx="5592">
                  <c:v>17.46665883320604</c:v>
                </c:pt>
                <c:pt idx="5593">
                  <c:v>17.466467390786988</c:v>
                </c:pt>
                <c:pt idx="5594">
                  <c:v>17.459878251245158</c:v>
                </c:pt>
                <c:pt idx="5595">
                  <c:v>17.458874458874462</c:v>
                </c:pt>
                <c:pt idx="5596">
                  <c:v>17.456600726685508</c:v>
                </c:pt>
                <c:pt idx="5597">
                  <c:v>17.453762778956914</c:v>
                </c:pt>
                <c:pt idx="5598">
                  <c:v>17.446393762183249</c:v>
                </c:pt>
                <c:pt idx="5599">
                  <c:v>17.433298269102025</c:v>
                </c:pt>
                <c:pt idx="5600">
                  <c:v>17.422096317280449</c:v>
                </c:pt>
                <c:pt idx="5601">
                  <c:v>17.421905891656777</c:v>
                </c:pt>
                <c:pt idx="5602">
                  <c:v>17.420814479638011</c:v>
                </c:pt>
                <c:pt idx="5603">
                  <c:v>17.411273486430062</c:v>
                </c:pt>
                <c:pt idx="5604">
                  <c:v>17.408162345929284</c:v>
                </c:pt>
                <c:pt idx="5605">
                  <c:v>17.40669566096895</c:v>
                </c:pt>
                <c:pt idx="5606">
                  <c:v>17.396759017250389</c:v>
                </c:pt>
                <c:pt idx="5607">
                  <c:v>17.395854296639172</c:v>
                </c:pt>
                <c:pt idx="5608">
                  <c:v>17.392956675956412</c:v>
                </c:pt>
                <c:pt idx="5609">
                  <c:v>17.385654885654887</c:v>
                </c:pt>
                <c:pt idx="5610">
                  <c:v>17.377603346033752</c:v>
                </c:pt>
                <c:pt idx="5611">
                  <c:v>17.368632170076211</c:v>
                </c:pt>
                <c:pt idx="5612">
                  <c:v>17.365815528921317</c:v>
                </c:pt>
                <c:pt idx="5613">
                  <c:v>17.365702323760175</c:v>
                </c:pt>
                <c:pt idx="5614">
                  <c:v>17.363195073098069</c:v>
                </c:pt>
                <c:pt idx="5615">
                  <c:v>17.361111111111114</c:v>
                </c:pt>
                <c:pt idx="5616">
                  <c:v>17.356939614290241</c:v>
                </c:pt>
                <c:pt idx="5617">
                  <c:v>17.356828193832598</c:v>
                </c:pt>
                <c:pt idx="5618">
                  <c:v>17.335090175409704</c:v>
                </c:pt>
                <c:pt idx="5619">
                  <c:v>17.322444939371451</c:v>
                </c:pt>
                <c:pt idx="5620">
                  <c:v>17.320913728099356</c:v>
                </c:pt>
                <c:pt idx="5621">
                  <c:v>17.314252433646729</c:v>
                </c:pt>
                <c:pt idx="5622">
                  <c:v>17.313365100975716</c:v>
                </c:pt>
                <c:pt idx="5623">
                  <c:v>17.310924369747909</c:v>
                </c:pt>
                <c:pt idx="5624">
                  <c:v>17.297174111212385</c:v>
                </c:pt>
                <c:pt idx="5625">
                  <c:v>17.292006525285487</c:v>
                </c:pt>
                <c:pt idx="5626">
                  <c:v>17.28064877922526</c:v>
                </c:pt>
                <c:pt idx="5627">
                  <c:v>17.278488580652891</c:v>
                </c:pt>
                <c:pt idx="5628">
                  <c:v>17.277590647909662</c:v>
                </c:pt>
                <c:pt idx="5629">
                  <c:v>17.272153894670453</c:v>
                </c:pt>
                <c:pt idx="5630">
                  <c:v>17.269637928903904</c:v>
                </c:pt>
                <c:pt idx="5631">
                  <c:v>17.26534436982665</c:v>
                </c:pt>
                <c:pt idx="5632">
                  <c:v>17.244564882675363</c:v>
                </c:pt>
                <c:pt idx="5633">
                  <c:v>17.24344910377944</c:v>
                </c:pt>
                <c:pt idx="5634">
                  <c:v>17.236104028556866</c:v>
                </c:pt>
                <c:pt idx="5635">
                  <c:v>17.205051723043724</c:v>
                </c:pt>
                <c:pt idx="5636">
                  <c:v>17.203852502131213</c:v>
                </c:pt>
                <c:pt idx="5637">
                  <c:v>17.194444444444443</c:v>
                </c:pt>
                <c:pt idx="5638">
                  <c:v>17.190240790942426</c:v>
                </c:pt>
                <c:pt idx="5639">
                  <c:v>17.187007253232409</c:v>
                </c:pt>
                <c:pt idx="5640">
                  <c:v>17.186962107154557</c:v>
                </c:pt>
                <c:pt idx="5641">
                  <c:v>17.186140910408824</c:v>
                </c:pt>
                <c:pt idx="5642">
                  <c:v>17.185541161721687</c:v>
                </c:pt>
                <c:pt idx="5643">
                  <c:v>17.181770560502869</c:v>
                </c:pt>
                <c:pt idx="5644">
                  <c:v>17.180500658761531</c:v>
                </c:pt>
                <c:pt idx="5645">
                  <c:v>17.175703500343161</c:v>
                </c:pt>
                <c:pt idx="5646">
                  <c:v>17.172029702970292</c:v>
                </c:pt>
                <c:pt idx="5647">
                  <c:v>17.168250615980284</c:v>
                </c:pt>
                <c:pt idx="5648">
                  <c:v>17.163089611992419</c:v>
                </c:pt>
                <c:pt idx="5649">
                  <c:v>17.147996112618031</c:v>
                </c:pt>
                <c:pt idx="5650">
                  <c:v>17.146038226015975</c:v>
                </c:pt>
                <c:pt idx="5651">
                  <c:v>17.140651443116212</c:v>
                </c:pt>
                <c:pt idx="5652">
                  <c:v>17.139700883752539</c:v>
                </c:pt>
                <c:pt idx="5653">
                  <c:v>17.134766259690821</c:v>
                </c:pt>
                <c:pt idx="5654">
                  <c:v>17.126978780734262</c:v>
                </c:pt>
                <c:pt idx="5655">
                  <c:v>17.112182296231367</c:v>
                </c:pt>
                <c:pt idx="5656">
                  <c:v>17.109826589595372</c:v>
                </c:pt>
                <c:pt idx="5657">
                  <c:v>17.109558404756271</c:v>
                </c:pt>
                <c:pt idx="5658">
                  <c:v>17.105773313885848</c:v>
                </c:pt>
                <c:pt idx="5659">
                  <c:v>17.101937657961244</c:v>
                </c:pt>
                <c:pt idx="5660">
                  <c:v>17.100046641791053</c:v>
                </c:pt>
                <c:pt idx="5661">
                  <c:v>17.098170222458435</c:v>
                </c:pt>
                <c:pt idx="5662">
                  <c:v>17.090648513077753</c:v>
                </c:pt>
                <c:pt idx="5663">
                  <c:v>17.089032258064506</c:v>
                </c:pt>
                <c:pt idx="5664">
                  <c:v>17.079874959577452</c:v>
                </c:pt>
                <c:pt idx="5665">
                  <c:v>17.073332010844396</c:v>
                </c:pt>
                <c:pt idx="5666">
                  <c:v>17.069694844707868</c:v>
                </c:pt>
                <c:pt idx="5667">
                  <c:v>17.062068965517255</c:v>
                </c:pt>
                <c:pt idx="5668">
                  <c:v>17.060060203545319</c:v>
                </c:pt>
                <c:pt idx="5669">
                  <c:v>17.052023121387293</c:v>
                </c:pt>
                <c:pt idx="5670">
                  <c:v>17.043767790305793</c:v>
                </c:pt>
                <c:pt idx="5671">
                  <c:v>17.043669494187867</c:v>
                </c:pt>
                <c:pt idx="5672">
                  <c:v>17.026793431287814</c:v>
                </c:pt>
                <c:pt idx="5673">
                  <c:v>17.026378896882505</c:v>
                </c:pt>
                <c:pt idx="5674">
                  <c:v>17.021463757916962</c:v>
                </c:pt>
                <c:pt idx="5675">
                  <c:v>17.008499862096627</c:v>
                </c:pt>
                <c:pt idx="5676">
                  <c:v>17.00843888879642</c:v>
                </c:pt>
                <c:pt idx="5677">
                  <c:v>17.008254479565139</c:v>
                </c:pt>
                <c:pt idx="5678">
                  <c:v>17.006802721088434</c:v>
                </c:pt>
                <c:pt idx="5679">
                  <c:v>16.995359628770302</c:v>
                </c:pt>
                <c:pt idx="5680">
                  <c:v>16.995040879238715</c:v>
                </c:pt>
                <c:pt idx="5681">
                  <c:v>16.994052982519364</c:v>
                </c:pt>
                <c:pt idx="5682">
                  <c:v>16.985585043615075</c:v>
                </c:pt>
                <c:pt idx="5683">
                  <c:v>16.984200743494426</c:v>
                </c:pt>
                <c:pt idx="5684">
                  <c:v>16.979362101313328</c:v>
                </c:pt>
                <c:pt idx="5685">
                  <c:v>16.978723404255319</c:v>
                </c:pt>
                <c:pt idx="5686">
                  <c:v>16.969696969696969</c:v>
                </c:pt>
                <c:pt idx="5687">
                  <c:v>16.967213114754117</c:v>
                </c:pt>
                <c:pt idx="5688">
                  <c:v>16.96671890787151</c:v>
                </c:pt>
                <c:pt idx="5689">
                  <c:v>16.965064191824951</c:v>
                </c:pt>
                <c:pt idx="5690">
                  <c:v>16.964075130013583</c:v>
                </c:pt>
                <c:pt idx="5691">
                  <c:v>16.962768422678806</c:v>
                </c:pt>
                <c:pt idx="5692">
                  <c:v>16.94986777696505</c:v>
                </c:pt>
                <c:pt idx="5693">
                  <c:v>16.929209779966342</c:v>
                </c:pt>
                <c:pt idx="5694">
                  <c:v>16.928198668346226</c:v>
                </c:pt>
                <c:pt idx="5695">
                  <c:v>16.927899686520377</c:v>
                </c:pt>
                <c:pt idx="5696">
                  <c:v>16.926958193176361</c:v>
                </c:pt>
                <c:pt idx="5697">
                  <c:v>16.926201760324972</c:v>
                </c:pt>
                <c:pt idx="5698">
                  <c:v>16.924751996128734</c:v>
                </c:pt>
                <c:pt idx="5699">
                  <c:v>16.916589957537781</c:v>
                </c:pt>
                <c:pt idx="5700">
                  <c:v>16.913319238900627</c:v>
                </c:pt>
                <c:pt idx="5701">
                  <c:v>16.911764705882362</c:v>
                </c:pt>
                <c:pt idx="5702">
                  <c:v>16.909936209319937</c:v>
                </c:pt>
                <c:pt idx="5703">
                  <c:v>16.901472459552807</c:v>
                </c:pt>
                <c:pt idx="5704">
                  <c:v>16.898232582816604</c:v>
                </c:pt>
                <c:pt idx="5705">
                  <c:v>16.897781299524567</c:v>
                </c:pt>
                <c:pt idx="5706">
                  <c:v>16.897509835127039</c:v>
                </c:pt>
                <c:pt idx="5707">
                  <c:v>16.897210379460788</c:v>
                </c:pt>
                <c:pt idx="5708">
                  <c:v>16.894178135673982</c:v>
                </c:pt>
                <c:pt idx="5709">
                  <c:v>16.889158576051784</c:v>
                </c:pt>
                <c:pt idx="5710">
                  <c:v>16.877482655732308</c:v>
                </c:pt>
                <c:pt idx="5711">
                  <c:v>16.873860434278143</c:v>
                </c:pt>
                <c:pt idx="5712">
                  <c:v>16.865782318530108</c:v>
                </c:pt>
                <c:pt idx="5713">
                  <c:v>16.859449113755517</c:v>
                </c:pt>
                <c:pt idx="5714">
                  <c:v>16.850057297982886</c:v>
                </c:pt>
                <c:pt idx="5715">
                  <c:v>16.845557543231962</c:v>
                </c:pt>
                <c:pt idx="5716">
                  <c:v>16.845523863315435</c:v>
                </c:pt>
                <c:pt idx="5717">
                  <c:v>16.844195703195524</c:v>
                </c:pt>
                <c:pt idx="5718">
                  <c:v>16.833587583736815</c:v>
                </c:pt>
                <c:pt idx="5719">
                  <c:v>16.830275840625418</c:v>
                </c:pt>
                <c:pt idx="5720">
                  <c:v>16.822234605739752</c:v>
                </c:pt>
                <c:pt idx="5721">
                  <c:v>16.817625142583864</c:v>
                </c:pt>
                <c:pt idx="5722">
                  <c:v>16.815628035062275</c:v>
                </c:pt>
                <c:pt idx="5723">
                  <c:v>16.81331747919144</c:v>
                </c:pt>
                <c:pt idx="5724">
                  <c:v>16.810856658184889</c:v>
                </c:pt>
                <c:pt idx="5725">
                  <c:v>16.808890652907309</c:v>
                </c:pt>
                <c:pt idx="5726">
                  <c:v>16.796585050730229</c:v>
                </c:pt>
                <c:pt idx="5727">
                  <c:v>16.793665023158539</c:v>
                </c:pt>
                <c:pt idx="5728">
                  <c:v>16.783645599409994</c:v>
                </c:pt>
                <c:pt idx="5729">
                  <c:v>16.779327457859154</c:v>
                </c:pt>
                <c:pt idx="5730">
                  <c:v>16.777941559004603</c:v>
                </c:pt>
                <c:pt idx="5731">
                  <c:v>16.775455818111283</c:v>
                </c:pt>
                <c:pt idx="5732">
                  <c:v>16.765169424743888</c:v>
                </c:pt>
                <c:pt idx="5733">
                  <c:v>16.759195003469813</c:v>
                </c:pt>
                <c:pt idx="5734">
                  <c:v>16.756491988014105</c:v>
                </c:pt>
                <c:pt idx="5735">
                  <c:v>16.756067369368694</c:v>
                </c:pt>
                <c:pt idx="5736">
                  <c:v>16.754028344010877</c:v>
                </c:pt>
                <c:pt idx="5737">
                  <c:v>16.749706096400388</c:v>
                </c:pt>
                <c:pt idx="5738">
                  <c:v>16.744386535522551</c:v>
                </c:pt>
                <c:pt idx="5739">
                  <c:v>16.744186046511629</c:v>
                </c:pt>
                <c:pt idx="5740">
                  <c:v>16.732172936552487</c:v>
                </c:pt>
                <c:pt idx="5741">
                  <c:v>16.727630838491848</c:v>
                </c:pt>
                <c:pt idx="5742">
                  <c:v>16.723383568303362</c:v>
                </c:pt>
                <c:pt idx="5743">
                  <c:v>16.721776098252249</c:v>
                </c:pt>
                <c:pt idx="5744">
                  <c:v>16.719439367658879</c:v>
                </c:pt>
                <c:pt idx="5745">
                  <c:v>16.715605838155284</c:v>
                </c:pt>
                <c:pt idx="5746">
                  <c:v>16.695552842005739</c:v>
                </c:pt>
                <c:pt idx="5747">
                  <c:v>16.693802235970907</c:v>
                </c:pt>
                <c:pt idx="5748">
                  <c:v>16.686780978652706</c:v>
                </c:pt>
                <c:pt idx="5749">
                  <c:v>16.683621566632766</c:v>
                </c:pt>
                <c:pt idx="5750">
                  <c:v>16.681901279707503</c:v>
                </c:pt>
                <c:pt idx="5751">
                  <c:v>16.672655407833275</c:v>
                </c:pt>
                <c:pt idx="5752">
                  <c:v>16.67115132353436</c:v>
                </c:pt>
                <c:pt idx="5753">
                  <c:v>16.670568953406701</c:v>
                </c:pt>
                <c:pt idx="5754">
                  <c:v>16.669928701244245</c:v>
                </c:pt>
                <c:pt idx="5755">
                  <c:v>16.666666666666671</c:v>
                </c:pt>
                <c:pt idx="5756">
                  <c:v>16.666666666666671</c:v>
                </c:pt>
                <c:pt idx="5757">
                  <c:v>16.665585664052188</c:v>
                </c:pt>
                <c:pt idx="5758">
                  <c:v>16.659510519536298</c:v>
                </c:pt>
                <c:pt idx="5759">
                  <c:v>16.64864864864866</c:v>
                </c:pt>
                <c:pt idx="5760">
                  <c:v>16.644566131995248</c:v>
                </c:pt>
                <c:pt idx="5761">
                  <c:v>16.633932078705854</c:v>
                </c:pt>
                <c:pt idx="5762">
                  <c:v>16.633426406063023</c:v>
                </c:pt>
                <c:pt idx="5763">
                  <c:v>16.628766344513934</c:v>
                </c:pt>
                <c:pt idx="5764">
                  <c:v>16.615959273428317</c:v>
                </c:pt>
                <c:pt idx="5765">
                  <c:v>16.600031204899167</c:v>
                </c:pt>
                <c:pt idx="5766">
                  <c:v>16.596544791123691</c:v>
                </c:pt>
                <c:pt idx="5767">
                  <c:v>16.573957350776197</c:v>
                </c:pt>
                <c:pt idx="5768">
                  <c:v>16.571311810380053</c:v>
                </c:pt>
                <c:pt idx="5769">
                  <c:v>16.568471938968202</c:v>
                </c:pt>
                <c:pt idx="5770">
                  <c:v>16.566754724649456</c:v>
                </c:pt>
                <c:pt idx="5771">
                  <c:v>16.560275391865247</c:v>
                </c:pt>
                <c:pt idx="5772">
                  <c:v>16.559535026915071</c:v>
                </c:pt>
                <c:pt idx="5773">
                  <c:v>16.551724137931046</c:v>
                </c:pt>
                <c:pt idx="5774">
                  <c:v>16.539020843431899</c:v>
                </c:pt>
                <c:pt idx="5775">
                  <c:v>16.533650982727806</c:v>
                </c:pt>
                <c:pt idx="5776">
                  <c:v>16.532258064516128</c:v>
                </c:pt>
                <c:pt idx="5777">
                  <c:v>16.529111223401259</c:v>
                </c:pt>
                <c:pt idx="5778">
                  <c:v>16.528925619834695</c:v>
                </c:pt>
                <c:pt idx="5779">
                  <c:v>16.525034251920715</c:v>
                </c:pt>
                <c:pt idx="5780">
                  <c:v>16.515198997179567</c:v>
                </c:pt>
                <c:pt idx="5781">
                  <c:v>16.515057939307653</c:v>
                </c:pt>
                <c:pt idx="5782">
                  <c:v>16.511318242343535</c:v>
                </c:pt>
                <c:pt idx="5783">
                  <c:v>16.508400292184078</c:v>
                </c:pt>
                <c:pt idx="5784">
                  <c:v>16.499282639885223</c:v>
                </c:pt>
                <c:pt idx="5785">
                  <c:v>16.479166666666671</c:v>
                </c:pt>
                <c:pt idx="5786">
                  <c:v>16.474028686812431</c:v>
                </c:pt>
                <c:pt idx="5787">
                  <c:v>16.473034120092933</c:v>
                </c:pt>
                <c:pt idx="5788">
                  <c:v>16.472279260780297</c:v>
                </c:pt>
                <c:pt idx="5789">
                  <c:v>16.467613693070305</c:v>
                </c:pt>
                <c:pt idx="5790">
                  <c:v>16.464305640426161</c:v>
                </c:pt>
                <c:pt idx="5791">
                  <c:v>16.461422467956766</c:v>
                </c:pt>
                <c:pt idx="5792">
                  <c:v>16.451104738053886</c:v>
                </c:pt>
                <c:pt idx="5793">
                  <c:v>16.449114581152926</c:v>
                </c:pt>
                <c:pt idx="5794">
                  <c:v>16.446965052115274</c:v>
                </c:pt>
                <c:pt idx="5795">
                  <c:v>16.440959847944868</c:v>
                </c:pt>
                <c:pt idx="5796">
                  <c:v>16.439036503600704</c:v>
                </c:pt>
                <c:pt idx="5797">
                  <c:v>16.438953592289934</c:v>
                </c:pt>
                <c:pt idx="5798">
                  <c:v>16.436494731003876</c:v>
                </c:pt>
                <c:pt idx="5799">
                  <c:v>16.435133510775302</c:v>
                </c:pt>
                <c:pt idx="5800">
                  <c:v>16.432591944915018</c:v>
                </c:pt>
                <c:pt idx="5801">
                  <c:v>16.427060552826873</c:v>
                </c:pt>
                <c:pt idx="5802">
                  <c:v>16.426887950505758</c:v>
                </c:pt>
                <c:pt idx="5803">
                  <c:v>16.422558639602428</c:v>
                </c:pt>
                <c:pt idx="5804">
                  <c:v>16.415868673050625</c:v>
                </c:pt>
                <c:pt idx="5805">
                  <c:v>16.402470748419802</c:v>
                </c:pt>
                <c:pt idx="5806">
                  <c:v>16.400147045308344</c:v>
                </c:pt>
                <c:pt idx="5807">
                  <c:v>16.400003749215003</c:v>
                </c:pt>
                <c:pt idx="5808">
                  <c:v>16.399458186647408</c:v>
                </c:pt>
                <c:pt idx="5809">
                  <c:v>16.396716945711717</c:v>
                </c:pt>
                <c:pt idx="5810">
                  <c:v>16.393934844617931</c:v>
                </c:pt>
                <c:pt idx="5811">
                  <c:v>16.384693993414331</c:v>
                </c:pt>
                <c:pt idx="5812">
                  <c:v>16.363523372835445</c:v>
                </c:pt>
                <c:pt idx="5813">
                  <c:v>16.361003861003852</c:v>
                </c:pt>
                <c:pt idx="5814">
                  <c:v>16.354778843179702</c:v>
                </c:pt>
                <c:pt idx="5815">
                  <c:v>16.354409587353501</c:v>
                </c:pt>
                <c:pt idx="5816">
                  <c:v>16.350422410506766</c:v>
                </c:pt>
                <c:pt idx="5817">
                  <c:v>16.349241915004868</c:v>
                </c:pt>
                <c:pt idx="5818">
                  <c:v>16.346516007532969</c:v>
                </c:pt>
                <c:pt idx="5819">
                  <c:v>16.344827586206904</c:v>
                </c:pt>
                <c:pt idx="5820">
                  <c:v>16.340140395660498</c:v>
                </c:pt>
                <c:pt idx="5821">
                  <c:v>16.333038086802489</c:v>
                </c:pt>
                <c:pt idx="5822">
                  <c:v>16.33239463510094</c:v>
                </c:pt>
                <c:pt idx="5823">
                  <c:v>16.326530612244895</c:v>
                </c:pt>
                <c:pt idx="5824">
                  <c:v>16.314349664262622</c:v>
                </c:pt>
                <c:pt idx="5825">
                  <c:v>16.311380646208136</c:v>
                </c:pt>
                <c:pt idx="5826">
                  <c:v>16.310564528078245</c:v>
                </c:pt>
                <c:pt idx="5827">
                  <c:v>16.303134828040982</c:v>
                </c:pt>
                <c:pt idx="5828">
                  <c:v>16.295662100456639</c:v>
                </c:pt>
                <c:pt idx="5829">
                  <c:v>16.286644951140076</c:v>
                </c:pt>
                <c:pt idx="5830">
                  <c:v>16.27445926924527</c:v>
                </c:pt>
                <c:pt idx="5831">
                  <c:v>16.262906501158355</c:v>
                </c:pt>
                <c:pt idx="5832">
                  <c:v>16.261064768755901</c:v>
                </c:pt>
                <c:pt idx="5833">
                  <c:v>16.26052659244732</c:v>
                </c:pt>
                <c:pt idx="5834">
                  <c:v>16.259797823234706</c:v>
                </c:pt>
                <c:pt idx="5835">
                  <c:v>16.258137699743543</c:v>
                </c:pt>
                <c:pt idx="5836">
                  <c:v>16.255767963085034</c:v>
                </c:pt>
                <c:pt idx="5837">
                  <c:v>16.249265766006289</c:v>
                </c:pt>
                <c:pt idx="5838">
                  <c:v>16.248797436376591</c:v>
                </c:pt>
                <c:pt idx="5839">
                  <c:v>16.240219919644744</c:v>
                </c:pt>
                <c:pt idx="5840">
                  <c:v>16.240099143272801</c:v>
                </c:pt>
                <c:pt idx="5841">
                  <c:v>16.236080178173722</c:v>
                </c:pt>
                <c:pt idx="5842">
                  <c:v>16.231056446299135</c:v>
                </c:pt>
                <c:pt idx="5843">
                  <c:v>16.226150883948904</c:v>
                </c:pt>
                <c:pt idx="5844">
                  <c:v>16.225437803173563</c:v>
                </c:pt>
                <c:pt idx="5845">
                  <c:v>16.224067869109575</c:v>
                </c:pt>
                <c:pt idx="5846">
                  <c:v>16.2166641346831</c:v>
                </c:pt>
                <c:pt idx="5847">
                  <c:v>16.210981024049914</c:v>
                </c:pt>
                <c:pt idx="5848">
                  <c:v>16.201468189233267</c:v>
                </c:pt>
                <c:pt idx="5849">
                  <c:v>16.198295349980626</c:v>
                </c:pt>
                <c:pt idx="5850">
                  <c:v>16.190543038300447</c:v>
                </c:pt>
                <c:pt idx="5851">
                  <c:v>16.190476190476204</c:v>
                </c:pt>
                <c:pt idx="5852">
                  <c:v>16.190071223556942</c:v>
                </c:pt>
                <c:pt idx="5853">
                  <c:v>16.188632764385005</c:v>
                </c:pt>
                <c:pt idx="5854">
                  <c:v>16.180371352785144</c:v>
                </c:pt>
                <c:pt idx="5855">
                  <c:v>16.165609933805626</c:v>
                </c:pt>
                <c:pt idx="5856">
                  <c:v>16.162691652470201</c:v>
                </c:pt>
                <c:pt idx="5857">
                  <c:v>16.158300005969068</c:v>
                </c:pt>
                <c:pt idx="5858">
                  <c:v>16.149390507478174</c:v>
                </c:pt>
                <c:pt idx="5859">
                  <c:v>16.137965760322246</c:v>
                </c:pt>
                <c:pt idx="5860">
                  <c:v>16.133333333333326</c:v>
                </c:pt>
                <c:pt idx="5861">
                  <c:v>16.131706739310687</c:v>
                </c:pt>
                <c:pt idx="5862">
                  <c:v>16.129032258064527</c:v>
                </c:pt>
                <c:pt idx="5863">
                  <c:v>16.118007739860275</c:v>
                </c:pt>
                <c:pt idx="5864">
                  <c:v>16.115638137748476</c:v>
                </c:pt>
                <c:pt idx="5865">
                  <c:v>16.115581135843087</c:v>
                </c:pt>
                <c:pt idx="5866">
                  <c:v>16.110850164396439</c:v>
                </c:pt>
                <c:pt idx="5867">
                  <c:v>16.109876965140131</c:v>
                </c:pt>
                <c:pt idx="5868">
                  <c:v>16.107954545454547</c:v>
                </c:pt>
                <c:pt idx="5869">
                  <c:v>16.097842496328269</c:v>
                </c:pt>
                <c:pt idx="5870">
                  <c:v>16.096480433177462</c:v>
                </c:pt>
                <c:pt idx="5871">
                  <c:v>16.089280100597293</c:v>
                </c:pt>
                <c:pt idx="5872">
                  <c:v>16.079564396044006</c:v>
                </c:pt>
                <c:pt idx="5873">
                  <c:v>16.078159095417561</c:v>
                </c:pt>
                <c:pt idx="5874">
                  <c:v>16.075170246202191</c:v>
                </c:pt>
                <c:pt idx="5875">
                  <c:v>16.073846498641302</c:v>
                </c:pt>
                <c:pt idx="5876">
                  <c:v>16.067127706024024</c:v>
                </c:pt>
                <c:pt idx="5877">
                  <c:v>16.055017673274932</c:v>
                </c:pt>
                <c:pt idx="5878">
                  <c:v>16.05313092979128</c:v>
                </c:pt>
                <c:pt idx="5879">
                  <c:v>16.052343684254808</c:v>
                </c:pt>
                <c:pt idx="5880">
                  <c:v>16.042014800668426</c:v>
                </c:pt>
                <c:pt idx="5881">
                  <c:v>16.041820914944708</c:v>
                </c:pt>
                <c:pt idx="5882">
                  <c:v>16.040637674175812</c:v>
                </c:pt>
                <c:pt idx="5883">
                  <c:v>16.033985077065523</c:v>
                </c:pt>
                <c:pt idx="5884">
                  <c:v>16.032884609085855</c:v>
                </c:pt>
                <c:pt idx="5885">
                  <c:v>16.021859819569741</c:v>
                </c:pt>
                <c:pt idx="5886">
                  <c:v>16.018957345971558</c:v>
                </c:pt>
                <c:pt idx="5887">
                  <c:v>16.01886495926064</c:v>
                </c:pt>
                <c:pt idx="5888">
                  <c:v>16.008976373305302</c:v>
                </c:pt>
                <c:pt idx="5889">
                  <c:v>16.000985936824222</c:v>
                </c:pt>
                <c:pt idx="5890">
                  <c:v>16.000685988681184</c:v>
                </c:pt>
                <c:pt idx="5891">
                  <c:v>15.999999999999986</c:v>
                </c:pt>
                <c:pt idx="5892">
                  <c:v>15.996983282356396</c:v>
                </c:pt>
                <c:pt idx="5893">
                  <c:v>15.990675056443962</c:v>
                </c:pt>
                <c:pt idx="5894">
                  <c:v>15.988865503428613</c:v>
                </c:pt>
                <c:pt idx="5895">
                  <c:v>15.985864255274933</c:v>
                </c:pt>
                <c:pt idx="5896">
                  <c:v>15.984405458089682</c:v>
                </c:pt>
                <c:pt idx="5897">
                  <c:v>15.978301734787053</c:v>
                </c:pt>
                <c:pt idx="5898">
                  <c:v>15.971984967543548</c:v>
                </c:pt>
                <c:pt idx="5899">
                  <c:v>15.968888035337045</c:v>
                </c:pt>
                <c:pt idx="5900">
                  <c:v>15.957059289892641</c:v>
                </c:pt>
                <c:pt idx="5901">
                  <c:v>15.949382948067409</c:v>
                </c:pt>
                <c:pt idx="5902">
                  <c:v>15.948754621669735</c:v>
                </c:pt>
                <c:pt idx="5903">
                  <c:v>15.947628246404804</c:v>
                </c:pt>
                <c:pt idx="5904">
                  <c:v>15.946033405521121</c:v>
                </c:pt>
                <c:pt idx="5905">
                  <c:v>15.943841300517249</c:v>
                </c:pt>
                <c:pt idx="5906">
                  <c:v>15.93971034018189</c:v>
                </c:pt>
                <c:pt idx="5907">
                  <c:v>15.938774838794572</c:v>
                </c:pt>
                <c:pt idx="5908">
                  <c:v>15.934941068450541</c:v>
                </c:pt>
                <c:pt idx="5909">
                  <c:v>15.931593159315938</c:v>
                </c:pt>
                <c:pt idx="5910">
                  <c:v>15.930599369085158</c:v>
                </c:pt>
                <c:pt idx="5911">
                  <c:v>15.918492416117672</c:v>
                </c:pt>
                <c:pt idx="5912">
                  <c:v>15.918003744633808</c:v>
                </c:pt>
                <c:pt idx="5913">
                  <c:v>15.91751965583741</c:v>
                </c:pt>
                <c:pt idx="5914">
                  <c:v>15.9116331096197</c:v>
                </c:pt>
                <c:pt idx="5915">
                  <c:v>15.908313376667806</c:v>
                </c:pt>
                <c:pt idx="5916">
                  <c:v>15.899808080311018</c:v>
                </c:pt>
                <c:pt idx="5917">
                  <c:v>15.878986099754712</c:v>
                </c:pt>
                <c:pt idx="5918">
                  <c:v>15.869322863651789</c:v>
                </c:pt>
                <c:pt idx="5919">
                  <c:v>15.865601928582194</c:v>
                </c:pt>
                <c:pt idx="5920">
                  <c:v>15.857142857142861</c:v>
                </c:pt>
                <c:pt idx="5921">
                  <c:v>15.849324804548687</c:v>
                </c:pt>
                <c:pt idx="5922">
                  <c:v>15.838509316770171</c:v>
                </c:pt>
                <c:pt idx="5923">
                  <c:v>15.834182806659868</c:v>
                </c:pt>
                <c:pt idx="5924">
                  <c:v>15.829873893632012</c:v>
                </c:pt>
                <c:pt idx="5925">
                  <c:v>15.827226031077402</c:v>
                </c:pt>
                <c:pt idx="5926">
                  <c:v>15.82596075161733</c:v>
                </c:pt>
                <c:pt idx="5927">
                  <c:v>15.819973363244969</c:v>
                </c:pt>
                <c:pt idx="5928">
                  <c:v>15.819014891179847</c:v>
                </c:pt>
                <c:pt idx="5929">
                  <c:v>15.808335545526944</c:v>
                </c:pt>
                <c:pt idx="5930">
                  <c:v>15.797532106994126</c:v>
                </c:pt>
                <c:pt idx="5931">
                  <c:v>15.790660951951281</c:v>
                </c:pt>
                <c:pt idx="5932">
                  <c:v>15.789473684210535</c:v>
                </c:pt>
                <c:pt idx="5933">
                  <c:v>15.78878234598713</c:v>
                </c:pt>
                <c:pt idx="5934">
                  <c:v>15.785324097538989</c:v>
                </c:pt>
                <c:pt idx="5935">
                  <c:v>15.782782419179071</c:v>
                </c:pt>
                <c:pt idx="5936">
                  <c:v>15.77856719952635</c:v>
                </c:pt>
                <c:pt idx="5937">
                  <c:v>15.776474220438402</c:v>
                </c:pt>
                <c:pt idx="5938">
                  <c:v>15.768595539936186</c:v>
                </c:pt>
                <c:pt idx="5939">
                  <c:v>15.768136716912664</c:v>
                </c:pt>
                <c:pt idx="5940">
                  <c:v>15.766423357664223</c:v>
                </c:pt>
                <c:pt idx="5941">
                  <c:v>15.764375876577844</c:v>
                </c:pt>
                <c:pt idx="5942">
                  <c:v>15.759866287481913</c:v>
                </c:pt>
                <c:pt idx="5943">
                  <c:v>15.749734594052939</c:v>
                </c:pt>
                <c:pt idx="5944">
                  <c:v>15.749617336663178</c:v>
                </c:pt>
                <c:pt idx="5945">
                  <c:v>15.745771399282418</c:v>
                </c:pt>
                <c:pt idx="5946">
                  <c:v>15.731861584917965</c:v>
                </c:pt>
                <c:pt idx="5947">
                  <c:v>15.731748726655354</c:v>
                </c:pt>
                <c:pt idx="5948">
                  <c:v>15.721331689272503</c:v>
                </c:pt>
                <c:pt idx="5949">
                  <c:v>15.686274509803937</c:v>
                </c:pt>
                <c:pt idx="5950">
                  <c:v>15.686187099383204</c:v>
                </c:pt>
                <c:pt idx="5951">
                  <c:v>15.680295024999097</c:v>
                </c:pt>
                <c:pt idx="5952">
                  <c:v>15.680111751353238</c:v>
                </c:pt>
                <c:pt idx="5953">
                  <c:v>15.677486085800126</c:v>
                </c:pt>
                <c:pt idx="5954">
                  <c:v>15.667420814479655</c:v>
                </c:pt>
                <c:pt idx="5955">
                  <c:v>15.663817860973666</c:v>
                </c:pt>
                <c:pt idx="5956">
                  <c:v>15.661938534278946</c:v>
                </c:pt>
                <c:pt idx="5957">
                  <c:v>15.659237604936038</c:v>
                </c:pt>
                <c:pt idx="5958">
                  <c:v>15.657085670846115</c:v>
                </c:pt>
                <c:pt idx="5959">
                  <c:v>15.655016199787823</c:v>
                </c:pt>
                <c:pt idx="5960">
                  <c:v>15.649336201142177</c:v>
                </c:pt>
                <c:pt idx="5961">
                  <c:v>15.646258503401356</c:v>
                </c:pt>
                <c:pt idx="5962">
                  <c:v>15.639097744360896</c:v>
                </c:pt>
                <c:pt idx="5963">
                  <c:v>15.631132614755387</c:v>
                </c:pt>
                <c:pt idx="5964">
                  <c:v>15.629014301618554</c:v>
                </c:pt>
                <c:pt idx="5965">
                  <c:v>15.622750179985601</c:v>
                </c:pt>
                <c:pt idx="5966">
                  <c:v>15.622004983707114</c:v>
                </c:pt>
                <c:pt idx="5967">
                  <c:v>15.613924761370029</c:v>
                </c:pt>
                <c:pt idx="5968">
                  <c:v>15.609756097560961</c:v>
                </c:pt>
                <c:pt idx="5969">
                  <c:v>15.603036266516739</c:v>
                </c:pt>
                <c:pt idx="5970">
                  <c:v>15.599095704596834</c:v>
                </c:pt>
                <c:pt idx="5971">
                  <c:v>15.596524687433771</c:v>
                </c:pt>
                <c:pt idx="5972">
                  <c:v>15.586937824265462</c:v>
                </c:pt>
                <c:pt idx="5973">
                  <c:v>15.582959641255599</c:v>
                </c:pt>
                <c:pt idx="5974">
                  <c:v>15.573214458765378</c:v>
                </c:pt>
                <c:pt idx="5975">
                  <c:v>15.57173271974716</c:v>
                </c:pt>
                <c:pt idx="5976">
                  <c:v>15.569895700457721</c:v>
                </c:pt>
                <c:pt idx="5977">
                  <c:v>15.558327598072964</c:v>
                </c:pt>
                <c:pt idx="5978">
                  <c:v>15.555235488981694</c:v>
                </c:pt>
                <c:pt idx="5979">
                  <c:v>15.548725366118248</c:v>
                </c:pt>
                <c:pt idx="5980">
                  <c:v>15.545783755819969</c:v>
                </c:pt>
                <c:pt idx="5981">
                  <c:v>15.539916476208759</c:v>
                </c:pt>
                <c:pt idx="5982">
                  <c:v>15.531422183182954</c:v>
                </c:pt>
                <c:pt idx="5983">
                  <c:v>15.527342551807905</c:v>
                </c:pt>
                <c:pt idx="5984">
                  <c:v>15.525114155251146</c:v>
                </c:pt>
                <c:pt idx="5985">
                  <c:v>15.517871119227749</c:v>
                </c:pt>
                <c:pt idx="5986">
                  <c:v>15.517353190255662</c:v>
                </c:pt>
                <c:pt idx="5987">
                  <c:v>15.507190050524684</c:v>
                </c:pt>
                <c:pt idx="5988">
                  <c:v>15.503875968992247</c:v>
                </c:pt>
                <c:pt idx="5989">
                  <c:v>15.499200852424082</c:v>
                </c:pt>
                <c:pt idx="5990">
                  <c:v>15.495724883691679</c:v>
                </c:pt>
                <c:pt idx="5991">
                  <c:v>15.492554410080174</c:v>
                </c:pt>
                <c:pt idx="5992">
                  <c:v>15.485564304461946</c:v>
                </c:pt>
                <c:pt idx="5993">
                  <c:v>15.478999528079271</c:v>
                </c:pt>
                <c:pt idx="5994">
                  <c:v>15.477762642070573</c:v>
                </c:pt>
                <c:pt idx="5995">
                  <c:v>15.474642392717811</c:v>
                </c:pt>
                <c:pt idx="5996">
                  <c:v>15.470639661955403</c:v>
                </c:pt>
                <c:pt idx="5997">
                  <c:v>15.470557308096744</c:v>
                </c:pt>
                <c:pt idx="5998">
                  <c:v>15.470309018696099</c:v>
                </c:pt>
                <c:pt idx="5999">
                  <c:v>15.46675330301062</c:v>
                </c:pt>
                <c:pt idx="6000">
                  <c:v>15.451734799038135</c:v>
                </c:pt>
                <c:pt idx="6001">
                  <c:v>15.447675505353956</c:v>
                </c:pt>
                <c:pt idx="6002">
                  <c:v>15.446934917634366</c:v>
                </c:pt>
                <c:pt idx="6003">
                  <c:v>15.440597954366638</c:v>
                </c:pt>
                <c:pt idx="6004">
                  <c:v>15.440060698027324</c:v>
                </c:pt>
                <c:pt idx="6005">
                  <c:v>15.438596491228068</c:v>
                </c:pt>
                <c:pt idx="6006">
                  <c:v>15.435366687334067</c:v>
                </c:pt>
                <c:pt idx="6007">
                  <c:v>15.417720247165789</c:v>
                </c:pt>
                <c:pt idx="6008">
                  <c:v>15.417283138802134</c:v>
                </c:pt>
                <c:pt idx="6009">
                  <c:v>15.415073730202081</c:v>
                </c:pt>
                <c:pt idx="6010">
                  <c:v>15.415050599616606</c:v>
                </c:pt>
                <c:pt idx="6011">
                  <c:v>15.414864333464422</c:v>
                </c:pt>
                <c:pt idx="6012">
                  <c:v>15.398716773602203</c:v>
                </c:pt>
                <c:pt idx="6013">
                  <c:v>15.398640808884466</c:v>
                </c:pt>
                <c:pt idx="6014">
                  <c:v>15.394572284377745</c:v>
                </c:pt>
                <c:pt idx="6015">
                  <c:v>15.384615384615373</c:v>
                </c:pt>
                <c:pt idx="6016">
                  <c:v>15.384615384615373</c:v>
                </c:pt>
                <c:pt idx="6017">
                  <c:v>15.384615384615373</c:v>
                </c:pt>
                <c:pt idx="6018">
                  <c:v>15.378610460577676</c:v>
                </c:pt>
                <c:pt idx="6019">
                  <c:v>15.377015080603229</c:v>
                </c:pt>
                <c:pt idx="6020">
                  <c:v>15.376248676188567</c:v>
                </c:pt>
                <c:pt idx="6021">
                  <c:v>15.364446775039326</c:v>
                </c:pt>
                <c:pt idx="6022">
                  <c:v>15.363380385372778</c:v>
                </c:pt>
                <c:pt idx="6023">
                  <c:v>15.358895565552189</c:v>
                </c:pt>
                <c:pt idx="6024">
                  <c:v>15.358430116139374</c:v>
                </c:pt>
                <c:pt idx="6025">
                  <c:v>15.356801802169457</c:v>
                </c:pt>
                <c:pt idx="6026">
                  <c:v>15.353746837651585</c:v>
                </c:pt>
                <c:pt idx="6027">
                  <c:v>15.341197147395818</c:v>
                </c:pt>
                <c:pt idx="6028">
                  <c:v>15.340594103710842</c:v>
                </c:pt>
                <c:pt idx="6029">
                  <c:v>15.334530758868439</c:v>
                </c:pt>
                <c:pt idx="6030">
                  <c:v>15.334420880913541</c:v>
                </c:pt>
                <c:pt idx="6031">
                  <c:v>15.332579433860644</c:v>
                </c:pt>
                <c:pt idx="6032">
                  <c:v>15.327396542692512</c:v>
                </c:pt>
                <c:pt idx="6033">
                  <c:v>15.326633165829136</c:v>
                </c:pt>
                <c:pt idx="6034">
                  <c:v>15.324737889679113</c:v>
                </c:pt>
                <c:pt idx="6035">
                  <c:v>15.320304017372408</c:v>
                </c:pt>
                <c:pt idx="6036">
                  <c:v>15.317515214457572</c:v>
                </c:pt>
                <c:pt idx="6037">
                  <c:v>15.316103789126842</c:v>
                </c:pt>
                <c:pt idx="6038">
                  <c:v>15.309972396002848</c:v>
                </c:pt>
                <c:pt idx="6039">
                  <c:v>15.305164319248817</c:v>
                </c:pt>
                <c:pt idx="6040">
                  <c:v>15.299060800790912</c:v>
                </c:pt>
                <c:pt idx="6041">
                  <c:v>15.299017779435545</c:v>
                </c:pt>
                <c:pt idx="6042">
                  <c:v>15.297106889184036</c:v>
                </c:pt>
                <c:pt idx="6043">
                  <c:v>15.289494972841794</c:v>
                </c:pt>
                <c:pt idx="6044">
                  <c:v>15.285453110067721</c:v>
                </c:pt>
                <c:pt idx="6045">
                  <c:v>15.266921669715614</c:v>
                </c:pt>
                <c:pt idx="6046">
                  <c:v>15.261106780982075</c:v>
                </c:pt>
                <c:pt idx="6047">
                  <c:v>15.251516232607926</c:v>
                </c:pt>
                <c:pt idx="6048">
                  <c:v>15.249716231555041</c:v>
                </c:pt>
                <c:pt idx="6049">
                  <c:v>15.247029016106666</c:v>
                </c:pt>
                <c:pt idx="6050">
                  <c:v>15.245478036175712</c:v>
                </c:pt>
                <c:pt idx="6051">
                  <c:v>15.244560034677065</c:v>
                </c:pt>
                <c:pt idx="6052">
                  <c:v>15.243516761543319</c:v>
                </c:pt>
                <c:pt idx="6053">
                  <c:v>15.241128298453148</c:v>
                </c:pt>
                <c:pt idx="6054">
                  <c:v>15.236118318629991</c:v>
                </c:pt>
                <c:pt idx="6055">
                  <c:v>15.232528319050815</c:v>
                </c:pt>
                <c:pt idx="6056">
                  <c:v>15.224470381617934</c:v>
                </c:pt>
                <c:pt idx="6057">
                  <c:v>15.224043715847003</c:v>
                </c:pt>
                <c:pt idx="6058">
                  <c:v>15.220820189274448</c:v>
                </c:pt>
                <c:pt idx="6059">
                  <c:v>15.218303946263646</c:v>
                </c:pt>
                <c:pt idx="6060">
                  <c:v>15.215787532275897</c:v>
                </c:pt>
                <c:pt idx="6061">
                  <c:v>15.211768087163264</c:v>
                </c:pt>
                <c:pt idx="6062">
                  <c:v>15.204247936491242</c:v>
                </c:pt>
                <c:pt idx="6063">
                  <c:v>15.19176990551918</c:v>
                </c:pt>
                <c:pt idx="6064">
                  <c:v>15.188666394224228</c:v>
                </c:pt>
                <c:pt idx="6065">
                  <c:v>15.187697010220646</c:v>
                </c:pt>
                <c:pt idx="6066">
                  <c:v>15.18578352180937</c:v>
                </c:pt>
                <c:pt idx="6067">
                  <c:v>15.172111379083546</c:v>
                </c:pt>
                <c:pt idx="6068">
                  <c:v>15.165217391304338</c:v>
                </c:pt>
                <c:pt idx="6069">
                  <c:v>15.155692383096692</c:v>
                </c:pt>
                <c:pt idx="6070">
                  <c:v>15.154891370164947</c:v>
                </c:pt>
                <c:pt idx="6071">
                  <c:v>15.151040851463463</c:v>
                </c:pt>
                <c:pt idx="6072">
                  <c:v>15.14823299913806</c:v>
                </c:pt>
                <c:pt idx="6073">
                  <c:v>15.141811527904864</c:v>
                </c:pt>
                <c:pt idx="6074">
                  <c:v>15.138971023063277</c:v>
                </c:pt>
                <c:pt idx="6075">
                  <c:v>15.136908067778137</c:v>
                </c:pt>
                <c:pt idx="6076">
                  <c:v>15.133991537376573</c:v>
                </c:pt>
                <c:pt idx="6077">
                  <c:v>15.127388535031841</c:v>
                </c:pt>
                <c:pt idx="6078">
                  <c:v>15.119878930346545</c:v>
                </c:pt>
                <c:pt idx="6079">
                  <c:v>15.106938933513987</c:v>
                </c:pt>
                <c:pt idx="6080">
                  <c:v>15.093851904875535</c:v>
                </c:pt>
                <c:pt idx="6081">
                  <c:v>15.093032758294214</c:v>
                </c:pt>
                <c:pt idx="6082">
                  <c:v>15.081356175184581</c:v>
                </c:pt>
                <c:pt idx="6083">
                  <c:v>15.078929510904686</c:v>
                </c:pt>
                <c:pt idx="6084">
                  <c:v>15.07467680958348</c:v>
                </c:pt>
                <c:pt idx="6085">
                  <c:v>15.073993346334746</c:v>
                </c:pt>
                <c:pt idx="6086">
                  <c:v>15.067419253684534</c:v>
                </c:pt>
                <c:pt idx="6087">
                  <c:v>15.059055118110237</c:v>
                </c:pt>
                <c:pt idx="6088">
                  <c:v>15.057246967142191</c:v>
                </c:pt>
                <c:pt idx="6089">
                  <c:v>15.056721690102563</c:v>
                </c:pt>
                <c:pt idx="6090">
                  <c:v>15.049401114974884</c:v>
                </c:pt>
                <c:pt idx="6091">
                  <c:v>15.046363795416113</c:v>
                </c:pt>
                <c:pt idx="6092">
                  <c:v>15.043992499639415</c:v>
                </c:pt>
                <c:pt idx="6093">
                  <c:v>15.039709700900673</c:v>
                </c:pt>
                <c:pt idx="6094">
                  <c:v>15.036627092566661</c:v>
                </c:pt>
                <c:pt idx="6095">
                  <c:v>15.033927603911351</c:v>
                </c:pt>
                <c:pt idx="6096">
                  <c:v>15.03342666133365</c:v>
                </c:pt>
                <c:pt idx="6097">
                  <c:v>15.015974440894581</c:v>
                </c:pt>
                <c:pt idx="6098">
                  <c:v>15.011016297125266</c:v>
                </c:pt>
                <c:pt idx="6099">
                  <c:v>15.009842931937172</c:v>
                </c:pt>
                <c:pt idx="6100">
                  <c:v>15.006821282401091</c:v>
                </c:pt>
                <c:pt idx="6101">
                  <c:v>15.002688653880611</c:v>
                </c:pt>
                <c:pt idx="6102">
                  <c:v>14.999999999999986</c:v>
                </c:pt>
                <c:pt idx="6103">
                  <c:v>14.999999999999986</c:v>
                </c:pt>
                <c:pt idx="6104">
                  <c:v>14.995462794918325</c:v>
                </c:pt>
                <c:pt idx="6105">
                  <c:v>14.993724224493448</c:v>
                </c:pt>
                <c:pt idx="6106">
                  <c:v>14.993447945393029</c:v>
                </c:pt>
                <c:pt idx="6107">
                  <c:v>14.9857234963618</c:v>
                </c:pt>
                <c:pt idx="6108">
                  <c:v>14.983600897635085</c:v>
                </c:pt>
                <c:pt idx="6109">
                  <c:v>14.982293652955605</c:v>
                </c:pt>
                <c:pt idx="6110">
                  <c:v>14.979794552241103</c:v>
                </c:pt>
                <c:pt idx="6111">
                  <c:v>14.978591355980257</c:v>
                </c:pt>
                <c:pt idx="6112">
                  <c:v>14.977450747685722</c:v>
                </c:pt>
                <c:pt idx="6113">
                  <c:v>14.976599063962553</c:v>
                </c:pt>
                <c:pt idx="6114">
                  <c:v>14.972550324405248</c:v>
                </c:pt>
                <c:pt idx="6115">
                  <c:v>14.972067039106136</c:v>
                </c:pt>
                <c:pt idx="6116">
                  <c:v>14.970593477098546</c:v>
                </c:pt>
                <c:pt idx="6117">
                  <c:v>14.958483083405611</c:v>
                </c:pt>
                <c:pt idx="6118">
                  <c:v>14.958065525734483</c:v>
                </c:pt>
                <c:pt idx="6119">
                  <c:v>14.94149414941495</c:v>
                </c:pt>
                <c:pt idx="6120">
                  <c:v>14.938053097345133</c:v>
                </c:pt>
                <c:pt idx="6121">
                  <c:v>14.937560038424593</c:v>
                </c:pt>
                <c:pt idx="6122">
                  <c:v>14.934776696780986</c:v>
                </c:pt>
                <c:pt idx="6123">
                  <c:v>14.930797902373257</c:v>
                </c:pt>
                <c:pt idx="6124">
                  <c:v>14.92816989381636</c:v>
                </c:pt>
                <c:pt idx="6125">
                  <c:v>14.912441761722235</c:v>
                </c:pt>
                <c:pt idx="6126">
                  <c:v>14.91037198217802</c:v>
                </c:pt>
                <c:pt idx="6127">
                  <c:v>14.907445923460898</c:v>
                </c:pt>
                <c:pt idx="6128">
                  <c:v>14.903757411085422</c:v>
                </c:pt>
                <c:pt idx="6129">
                  <c:v>14.897174385554251</c:v>
                </c:pt>
                <c:pt idx="6130">
                  <c:v>14.896696457647352</c:v>
                </c:pt>
                <c:pt idx="6131">
                  <c:v>14.892592235815428</c:v>
                </c:pt>
                <c:pt idx="6132">
                  <c:v>14.888140257645134</c:v>
                </c:pt>
                <c:pt idx="6133">
                  <c:v>14.884627884302887</c:v>
                </c:pt>
                <c:pt idx="6134">
                  <c:v>14.884113954611294</c:v>
                </c:pt>
                <c:pt idx="6135">
                  <c:v>14.878318584070797</c:v>
                </c:pt>
                <c:pt idx="6136">
                  <c:v>14.8741567202906</c:v>
                </c:pt>
                <c:pt idx="6137">
                  <c:v>14.866078948846081</c:v>
                </c:pt>
                <c:pt idx="6138">
                  <c:v>14.860426929392446</c:v>
                </c:pt>
                <c:pt idx="6139">
                  <c:v>14.854597851716008</c:v>
                </c:pt>
                <c:pt idx="6140">
                  <c:v>14.85179776611281</c:v>
                </c:pt>
                <c:pt idx="6141">
                  <c:v>14.851266984943081</c:v>
                </c:pt>
                <c:pt idx="6142">
                  <c:v>14.850284883016116</c:v>
                </c:pt>
                <c:pt idx="6143">
                  <c:v>14.8488120950324</c:v>
                </c:pt>
                <c:pt idx="6144">
                  <c:v>14.845207012308848</c:v>
                </c:pt>
                <c:pt idx="6145">
                  <c:v>14.824369914665596</c:v>
                </c:pt>
                <c:pt idx="6146">
                  <c:v>14.821675427056718</c:v>
                </c:pt>
                <c:pt idx="6147">
                  <c:v>14.808520544756149</c:v>
                </c:pt>
                <c:pt idx="6148">
                  <c:v>14.802690744271388</c:v>
                </c:pt>
                <c:pt idx="6149">
                  <c:v>14.796095741282471</c:v>
                </c:pt>
                <c:pt idx="6150">
                  <c:v>14.788732394366207</c:v>
                </c:pt>
                <c:pt idx="6151">
                  <c:v>14.785992217898823</c:v>
                </c:pt>
                <c:pt idx="6152">
                  <c:v>14.784544628994922</c:v>
                </c:pt>
                <c:pt idx="6153">
                  <c:v>14.783836628285911</c:v>
                </c:pt>
                <c:pt idx="6154">
                  <c:v>14.781693845344563</c:v>
                </c:pt>
                <c:pt idx="6155">
                  <c:v>14.77611940298506</c:v>
                </c:pt>
                <c:pt idx="6156">
                  <c:v>14.774639985038334</c:v>
                </c:pt>
                <c:pt idx="6157">
                  <c:v>14.772103239978037</c:v>
                </c:pt>
                <c:pt idx="6158">
                  <c:v>14.77092943860643</c:v>
                </c:pt>
                <c:pt idx="6159">
                  <c:v>14.770185277958788</c:v>
                </c:pt>
                <c:pt idx="6160">
                  <c:v>14.770078406442039</c:v>
                </c:pt>
                <c:pt idx="6161">
                  <c:v>14.765100671140942</c:v>
                </c:pt>
                <c:pt idx="6162">
                  <c:v>14.764254264663592</c:v>
                </c:pt>
                <c:pt idx="6163">
                  <c:v>14.761904761904759</c:v>
                </c:pt>
                <c:pt idx="6164">
                  <c:v>14.753533264391592</c:v>
                </c:pt>
                <c:pt idx="6165">
                  <c:v>14.749859098895996</c:v>
                </c:pt>
                <c:pt idx="6166">
                  <c:v>14.739349034136012</c:v>
                </c:pt>
                <c:pt idx="6167">
                  <c:v>14.738945790656999</c:v>
                </c:pt>
                <c:pt idx="6168">
                  <c:v>14.736990551403181</c:v>
                </c:pt>
                <c:pt idx="6169">
                  <c:v>14.73361441165197</c:v>
                </c:pt>
                <c:pt idx="6170">
                  <c:v>14.732744001036679</c:v>
                </c:pt>
                <c:pt idx="6171">
                  <c:v>14.73015873015872</c:v>
                </c:pt>
                <c:pt idx="6172">
                  <c:v>14.722992626665771</c:v>
                </c:pt>
                <c:pt idx="6173">
                  <c:v>14.722769490571338</c:v>
                </c:pt>
                <c:pt idx="6174">
                  <c:v>14.716312056737578</c:v>
                </c:pt>
                <c:pt idx="6175">
                  <c:v>14.711600777705769</c:v>
                </c:pt>
                <c:pt idx="6176">
                  <c:v>14.708574916081773</c:v>
                </c:pt>
                <c:pt idx="6177">
                  <c:v>14.706377250546865</c:v>
                </c:pt>
                <c:pt idx="6178">
                  <c:v>14.702768113749826</c:v>
                </c:pt>
                <c:pt idx="6179">
                  <c:v>14.702197374763998</c:v>
                </c:pt>
                <c:pt idx="6180">
                  <c:v>14.695100041961595</c:v>
                </c:pt>
                <c:pt idx="6181">
                  <c:v>14.694937864214012</c:v>
                </c:pt>
                <c:pt idx="6182">
                  <c:v>14.691943127962091</c:v>
                </c:pt>
                <c:pt idx="6183">
                  <c:v>14.690691206631797</c:v>
                </c:pt>
                <c:pt idx="6184">
                  <c:v>14.68788249694002</c:v>
                </c:pt>
                <c:pt idx="6185">
                  <c:v>14.684789449556732</c:v>
                </c:pt>
                <c:pt idx="6186">
                  <c:v>14.680826234099655</c:v>
                </c:pt>
                <c:pt idx="6187">
                  <c:v>14.677276746242256</c:v>
                </c:pt>
                <c:pt idx="6188">
                  <c:v>14.675628882778284</c:v>
                </c:pt>
                <c:pt idx="6189">
                  <c:v>14.655894491570592</c:v>
                </c:pt>
                <c:pt idx="6190">
                  <c:v>14.655481251492716</c:v>
                </c:pt>
                <c:pt idx="6191">
                  <c:v>14.654648572007289</c:v>
                </c:pt>
                <c:pt idx="6192">
                  <c:v>14.653676764980645</c:v>
                </c:pt>
                <c:pt idx="6193">
                  <c:v>14.646100619864484</c:v>
                </c:pt>
                <c:pt idx="6194">
                  <c:v>14.644588553799665</c:v>
                </c:pt>
                <c:pt idx="6195">
                  <c:v>14.635463546354629</c:v>
                </c:pt>
                <c:pt idx="6196">
                  <c:v>14.633172251288002</c:v>
                </c:pt>
                <c:pt idx="6197">
                  <c:v>14.62834917891098</c:v>
                </c:pt>
                <c:pt idx="6198">
                  <c:v>14.627263565135422</c:v>
                </c:pt>
                <c:pt idx="6199">
                  <c:v>14.617723718505644</c:v>
                </c:pt>
                <c:pt idx="6200">
                  <c:v>14.612170279446318</c:v>
                </c:pt>
                <c:pt idx="6201">
                  <c:v>14.608847788052984</c:v>
                </c:pt>
                <c:pt idx="6202">
                  <c:v>14.607654898883027</c:v>
                </c:pt>
                <c:pt idx="6203">
                  <c:v>14.605479215279573</c:v>
                </c:pt>
                <c:pt idx="6204">
                  <c:v>14.603453321627157</c:v>
                </c:pt>
                <c:pt idx="6205">
                  <c:v>14.596294430755407</c:v>
                </c:pt>
                <c:pt idx="6206">
                  <c:v>14.584806903380951</c:v>
                </c:pt>
                <c:pt idx="6207">
                  <c:v>14.579204146973623</c:v>
                </c:pt>
                <c:pt idx="6208">
                  <c:v>14.56624075319435</c:v>
                </c:pt>
                <c:pt idx="6209">
                  <c:v>14.554943461873009</c:v>
                </c:pt>
                <c:pt idx="6210">
                  <c:v>14.542917432441627</c:v>
                </c:pt>
                <c:pt idx="6211">
                  <c:v>14.534377719756321</c:v>
                </c:pt>
                <c:pt idx="6212">
                  <c:v>14.531376609345443</c:v>
                </c:pt>
                <c:pt idx="6213">
                  <c:v>14.52513966480447</c:v>
                </c:pt>
                <c:pt idx="6214">
                  <c:v>14.519996380745567</c:v>
                </c:pt>
                <c:pt idx="6215">
                  <c:v>14.51908086490883</c:v>
                </c:pt>
                <c:pt idx="6216">
                  <c:v>14.517916512744748</c:v>
                </c:pt>
                <c:pt idx="6217">
                  <c:v>14.51460399869346</c:v>
                </c:pt>
                <c:pt idx="6218">
                  <c:v>14.509231029810294</c:v>
                </c:pt>
                <c:pt idx="6219">
                  <c:v>14.504466184602308</c:v>
                </c:pt>
                <c:pt idx="6220">
                  <c:v>14.50182163789006</c:v>
                </c:pt>
                <c:pt idx="6221">
                  <c:v>14.500233069188255</c:v>
                </c:pt>
                <c:pt idx="6222">
                  <c:v>14.499125991663291</c:v>
                </c:pt>
                <c:pt idx="6223">
                  <c:v>14.491106489275367</c:v>
                </c:pt>
                <c:pt idx="6224">
                  <c:v>14.490418418694432</c:v>
                </c:pt>
                <c:pt idx="6225">
                  <c:v>14.489522960320997</c:v>
                </c:pt>
                <c:pt idx="6226">
                  <c:v>14.488147875214935</c:v>
                </c:pt>
                <c:pt idx="6227">
                  <c:v>14.485813148788921</c:v>
                </c:pt>
                <c:pt idx="6228">
                  <c:v>14.480991029474581</c:v>
                </c:pt>
                <c:pt idx="6229">
                  <c:v>14.47316500849692</c:v>
                </c:pt>
                <c:pt idx="6230">
                  <c:v>14.462789077399236</c:v>
                </c:pt>
                <c:pt idx="6231">
                  <c:v>14.461538461538453</c:v>
                </c:pt>
                <c:pt idx="6232">
                  <c:v>14.458043652576947</c:v>
                </c:pt>
                <c:pt idx="6233">
                  <c:v>14.457232838742044</c:v>
                </c:pt>
                <c:pt idx="6234">
                  <c:v>14.457169033440209</c:v>
                </c:pt>
                <c:pt idx="6235">
                  <c:v>14.45663996835755</c:v>
                </c:pt>
                <c:pt idx="6236">
                  <c:v>14.453984810327384</c:v>
                </c:pt>
                <c:pt idx="6237">
                  <c:v>14.446319018404921</c:v>
                </c:pt>
                <c:pt idx="6238">
                  <c:v>14.437084985030182</c:v>
                </c:pt>
                <c:pt idx="6239">
                  <c:v>14.436619718309856</c:v>
                </c:pt>
                <c:pt idx="6240">
                  <c:v>14.432429717434658</c:v>
                </c:pt>
                <c:pt idx="6241">
                  <c:v>14.42251031231585</c:v>
                </c:pt>
                <c:pt idx="6242">
                  <c:v>14.420134638922889</c:v>
                </c:pt>
                <c:pt idx="6243">
                  <c:v>14.416961822202225</c:v>
                </c:pt>
                <c:pt idx="6244">
                  <c:v>14.414414414414424</c:v>
                </c:pt>
                <c:pt idx="6245">
                  <c:v>14.410964426080824</c:v>
                </c:pt>
                <c:pt idx="6246">
                  <c:v>14.388489208633089</c:v>
                </c:pt>
                <c:pt idx="6247">
                  <c:v>14.387730744748566</c:v>
                </c:pt>
                <c:pt idx="6248">
                  <c:v>14.385030603884516</c:v>
                </c:pt>
                <c:pt idx="6249">
                  <c:v>14.374400361194191</c:v>
                </c:pt>
                <c:pt idx="6250">
                  <c:v>14.37383784421948</c:v>
                </c:pt>
                <c:pt idx="6251">
                  <c:v>14.373061586176348</c:v>
                </c:pt>
                <c:pt idx="6252">
                  <c:v>14.371946925407173</c:v>
                </c:pt>
                <c:pt idx="6253">
                  <c:v>14.366568460226389</c:v>
                </c:pt>
                <c:pt idx="6254">
                  <c:v>14.365411436541152</c:v>
                </c:pt>
                <c:pt idx="6255">
                  <c:v>14.364207221350085</c:v>
                </c:pt>
                <c:pt idx="6256">
                  <c:v>14.361783051878902</c:v>
                </c:pt>
                <c:pt idx="6257">
                  <c:v>14.354848414519878</c:v>
                </c:pt>
                <c:pt idx="6258">
                  <c:v>14.34908154745338</c:v>
                </c:pt>
                <c:pt idx="6259">
                  <c:v>14.345718901453949</c:v>
                </c:pt>
                <c:pt idx="6260">
                  <c:v>14.329738058551627</c:v>
                </c:pt>
                <c:pt idx="6261">
                  <c:v>14.327283865533346</c:v>
                </c:pt>
                <c:pt idx="6262">
                  <c:v>14.316174230886375</c:v>
                </c:pt>
                <c:pt idx="6263">
                  <c:v>14.316054954536412</c:v>
                </c:pt>
                <c:pt idx="6264">
                  <c:v>14.31414017910673</c:v>
                </c:pt>
                <c:pt idx="6265">
                  <c:v>14.308212515632974</c:v>
                </c:pt>
                <c:pt idx="6266">
                  <c:v>14.308032808228106</c:v>
                </c:pt>
                <c:pt idx="6267">
                  <c:v>14.307419599898722</c:v>
                </c:pt>
                <c:pt idx="6268">
                  <c:v>14.307304785894218</c:v>
                </c:pt>
                <c:pt idx="6269">
                  <c:v>14.273698482242622</c:v>
                </c:pt>
                <c:pt idx="6270">
                  <c:v>14.268450036998615</c:v>
                </c:pt>
                <c:pt idx="6271">
                  <c:v>14.265198659645776</c:v>
                </c:pt>
                <c:pt idx="6272">
                  <c:v>14.262511074260019</c:v>
                </c:pt>
                <c:pt idx="6273">
                  <c:v>14.259597806215723</c:v>
                </c:pt>
                <c:pt idx="6274">
                  <c:v>14.257474123761725</c:v>
                </c:pt>
                <c:pt idx="6275">
                  <c:v>14.25310677149379</c:v>
                </c:pt>
                <c:pt idx="6276">
                  <c:v>14.246364037020712</c:v>
                </c:pt>
                <c:pt idx="6277">
                  <c:v>14.242136851343318</c:v>
                </c:pt>
                <c:pt idx="6278">
                  <c:v>14.232008592910844</c:v>
                </c:pt>
                <c:pt idx="6279">
                  <c:v>14.227312905126695</c:v>
                </c:pt>
                <c:pt idx="6280">
                  <c:v>14.225941422594147</c:v>
                </c:pt>
                <c:pt idx="6281">
                  <c:v>14.216382575757564</c:v>
                </c:pt>
                <c:pt idx="6282">
                  <c:v>14.215451471836829</c:v>
                </c:pt>
                <c:pt idx="6283">
                  <c:v>14.213805841401282</c:v>
                </c:pt>
                <c:pt idx="6284">
                  <c:v>14.203163017031642</c:v>
                </c:pt>
                <c:pt idx="6285">
                  <c:v>14.200452226954823</c:v>
                </c:pt>
                <c:pt idx="6286">
                  <c:v>14.199547518951874</c:v>
                </c:pt>
                <c:pt idx="6287">
                  <c:v>14.199230411994961</c:v>
                </c:pt>
                <c:pt idx="6288">
                  <c:v>14.189390552823738</c:v>
                </c:pt>
                <c:pt idx="6289">
                  <c:v>14.18907816180095</c:v>
                </c:pt>
                <c:pt idx="6290">
                  <c:v>14.179918292940968</c:v>
                </c:pt>
                <c:pt idx="6291">
                  <c:v>14.159411852313198</c:v>
                </c:pt>
                <c:pt idx="6292">
                  <c:v>14.151624548736464</c:v>
                </c:pt>
                <c:pt idx="6293">
                  <c:v>14.151596435061009</c:v>
                </c:pt>
                <c:pt idx="6294">
                  <c:v>14.14925711142925</c:v>
                </c:pt>
                <c:pt idx="6295">
                  <c:v>14.145758661887697</c:v>
                </c:pt>
                <c:pt idx="6296">
                  <c:v>14.143741898314843</c:v>
                </c:pt>
                <c:pt idx="6297">
                  <c:v>14.137121127390671</c:v>
                </c:pt>
                <c:pt idx="6298">
                  <c:v>14.133632910715235</c:v>
                </c:pt>
                <c:pt idx="6299">
                  <c:v>14.128322320363495</c:v>
                </c:pt>
                <c:pt idx="6300">
                  <c:v>14.126745539177648</c:v>
                </c:pt>
                <c:pt idx="6301">
                  <c:v>14.123422465591531</c:v>
                </c:pt>
                <c:pt idx="6302">
                  <c:v>14.120304998587969</c:v>
                </c:pt>
                <c:pt idx="6303">
                  <c:v>14.112853438696121</c:v>
                </c:pt>
                <c:pt idx="6304">
                  <c:v>14.112795956371386</c:v>
                </c:pt>
                <c:pt idx="6305">
                  <c:v>14.112113151939482</c:v>
                </c:pt>
                <c:pt idx="6306">
                  <c:v>14.109939277724507</c:v>
                </c:pt>
                <c:pt idx="6307">
                  <c:v>14.104216534708144</c:v>
                </c:pt>
                <c:pt idx="6308">
                  <c:v>14.098321557403935</c:v>
                </c:pt>
                <c:pt idx="6309">
                  <c:v>14.093890938909382</c:v>
                </c:pt>
                <c:pt idx="6310">
                  <c:v>14.087846269029185</c:v>
                </c:pt>
                <c:pt idx="6311">
                  <c:v>14.078528475415638</c:v>
                </c:pt>
                <c:pt idx="6312">
                  <c:v>14.07639639639639</c:v>
                </c:pt>
                <c:pt idx="6313">
                  <c:v>14.072627555260084</c:v>
                </c:pt>
                <c:pt idx="6314">
                  <c:v>14.070941403671739</c:v>
                </c:pt>
                <c:pt idx="6315">
                  <c:v>14.067258472105237</c:v>
                </c:pt>
                <c:pt idx="6316">
                  <c:v>14.062339441685225</c:v>
                </c:pt>
                <c:pt idx="6317">
                  <c:v>14.057525830773528</c:v>
                </c:pt>
                <c:pt idx="6318">
                  <c:v>14.054398267426095</c:v>
                </c:pt>
                <c:pt idx="6319">
                  <c:v>14.054185989748589</c:v>
                </c:pt>
                <c:pt idx="6320">
                  <c:v>14.049278910116541</c:v>
                </c:pt>
                <c:pt idx="6321">
                  <c:v>14.048802212742032</c:v>
                </c:pt>
                <c:pt idx="6322">
                  <c:v>14.048560392858349</c:v>
                </c:pt>
                <c:pt idx="6323">
                  <c:v>14.041258674778973</c:v>
                </c:pt>
                <c:pt idx="6324">
                  <c:v>14.040504949595856</c:v>
                </c:pt>
                <c:pt idx="6325">
                  <c:v>14.040336992596366</c:v>
                </c:pt>
                <c:pt idx="6326">
                  <c:v>14.034511092851275</c:v>
                </c:pt>
                <c:pt idx="6327">
                  <c:v>14.027345853819554</c:v>
                </c:pt>
                <c:pt idx="6328">
                  <c:v>14.021681394562748</c:v>
                </c:pt>
                <c:pt idx="6329">
                  <c:v>14.013999655746161</c:v>
                </c:pt>
                <c:pt idx="6330">
                  <c:v>14.011284255776474</c:v>
                </c:pt>
                <c:pt idx="6331">
                  <c:v>14.000272467190399</c:v>
                </c:pt>
                <c:pt idx="6332">
                  <c:v>13.987778958554713</c:v>
                </c:pt>
                <c:pt idx="6333">
                  <c:v>13.980428838681831</c:v>
                </c:pt>
                <c:pt idx="6334">
                  <c:v>13.974445191661061</c:v>
                </c:pt>
                <c:pt idx="6335">
                  <c:v>13.97106178352152</c:v>
                </c:pt>
                <c:pt idx="6336">
                  <c:v>13.966377239977817</c:v>
                </c:pt>
                <c:pt idx="6337">
                  <c:v>13.964062159384639</c:v>
                </c:pt>
                <c:pt idx="6338">
                  <c:v>13.962051003117097</c:v>
                </c:pt>
                <c:pt idx="6339">
                  <c:v>13.959613696224764</c:v>
                </c:pt>
                <c:pt idx="6340">
                  <c:v>13.958517644745896</c:v>
                </c:pt>
                <c:pt idx="6341">
                  <c:v>13.952899468219798</c:v>
                </c:pt>
                <c:pt idx="6342">
                  <c:v>13.951825780906304</c:v>
                </c:pt>
                <c:pt idx="6343">
                  <c:v>13.948632282313639</c:v>
                </c:pt>
                <c:pt idx="6344">
                  <c:v>13.947368421052644</c:v>
                </c:pt>
                <c:pt idx="6345">
                  <c:v>13.936654742169097</c:v>
                </c:pt>
                <c:pt idx="6346">
                  <c:v>13.932092004381175</c:v>
                </c:pt>
                <c:pt idx="6347">
                  <c:v>13.924050632911403</c:v>
                </c:pt>
                <c:pt idx="6348">
                  <c:v>13.918729565623551</c:v>
                </c:pt>
                <c:pt idx="6349">
                  <c:v>13.912245833970346</c:v>
                </c:pt>
                <c:pt idx="6350">
                  <c:v>13.901479304676997</c:v>
                </c:pt>
                <c:pt idx="6351">
                  <c:v>13.899923223286706</c:v>
                </c:pt>
                <c:pt idx="6352">
                  <c:v>13.89716357984716</c:v>
                </c:pt>
                <c:pt idx="6353">
                  <c:v>13.89338709144387</c:v>
                </c:pt>
                <c:pt idx="6354">
                  <c:v>13.885510260132634</c:v>
                </c:pt>
                <c:pt idx="6355">
                  <c:v>13.877233877233877</c:v>
                </c:pt>
                <c:pt idx="6356">
                  <c:v>13.876319758672693</c:v>
                </c:pt>
                <c:pt idx="6357">
                  <c:v>13.875598086124398</c:v>
                </c:pt>
                <c:pt idx="6358">
                  <c:v>13.870633470589837</c:v>
                </c:pt>
                <c:pt idx="6359">
                  <c:v>13.869573757611462</c:v>
                </c:pt>
                <c:pt idx="6360">
                  <c:v>13.854401805869074</c:v>
                </c:pt>
                <c:pt idx="6361">
                  <c:v>13.850573513351833</c:v>
                </c:pt>
                <c:pt idx="6362">
                  <c:v>13.843648208469062</c:v>
                </c:pt>
                <c:pt idx="6363">
                  <c:v>13.837934105075703</c:v>
                </c:pt>
                <c:pt idx="6364">
                  <c:v>13.836843798727827</c:v>
                </c:pt>
                <c:pt idx="6365">
                  <c:v>13.833171684111093</c:v>
                </c:pt>
                <c:pt idx="6366">
                  <c:v>13.830129925910015</c:v>
                </c:pt>
                <c:pt idx="6367">
                  <c:v>13.823994801788089</c:v>
                </c:pt>
                <c:pt idx="6368">
                  <c:v>13.82126058325494</c:v>
                </c:pt>
                <c:pt idx="6369">
                  <c:v>13.820491033495813</c:v>
                </c:pt>
                <c:pt idx="6370">
                  <c:v>13.807622504537193</c:v>
                </c:pt>
                <c:pt idx="6371">
                  <c:v>13.804584453835318</c:v>
                </c:pt>
                <c:pt idx="6372">
                  <c:v>13.801452784503638</c:v>
                </c:pt>
                <c:pt idx="6373">
                  <c:v>13.798633301020843</c:v>
                </c:pt>
                <c:pt idx="6374">
                  <c:v>13.789069028915264</c:v>
                </c:pt>
                <c:pt idx="6375">
                  <c:v>13.785392586060283</c:v>
                </c:pt>
                <c:pt idx="6376">
                  <c:v>13.771320277953251</c:v>
                </c:pt>
                <c:pt idx="6377">
                  <c:v>13.768115942028984</c:v>
                </c:pt>
                <c:pt idx="6378">
                  <c:v>13.766563001074843</c:v>
                </c:pt>
                <c:pt idx="6379">
                  <c:v>13.762778484947674</c:v>
                </c:pt>
                <c:pt idx="6380">
                  <c:v>13.761960886869986</c:v>
                </c:pt>
                <c:pt idx="6381">
                  <c:v>13.759185905386857</c:v>
                </c:pt>
                <c:pt idx="6382">
                  <c:v>13.75570776255708</c:v>
                </c:pt>
                <c:pt idx="6383">
                  <c:v>13.751224289911846</c:v>
                </c:pt>
                <c:pt idx="6384">
                  <c:v>13.749926170929072</c:v>
                </c:pt>
                <c:pt idx="6385">
                  <c:v>13.744170867935821</c:v>
                </c:pt>
                <c:pt idx="6386">
                  <c:v>13.744088435410333</c:v>
                </c:pt>
                <c:pt idx="6387">
                  <c:v>13.730886850152913</c:v>
                </c:pt>
                <c:pt idx="6388">
                  <c:v>13.729755861735555</c:v>
                </c:pt>
                <c:pt idx="6389">
                  <c:v>13.729354018129044</c:v>
                </c:pt>
                <c:pt idx="6390">
                  <c:v>13.729128014842303</c:v>
                </c:pt>
                <c:pt idx="6391">
                  <c:v>13.727398550220869</c:v>
                </c:pt>
                <c:pt idx="6392">
                  <c:v>13.711247904484352</c:v>
                </c:pt>
                <c:pt idx="6393">
                  <c:v>13.70738636363636</c:v>
                </c:pt>
                <c:pt idx="6394">
                  <c:v>13.70578778135048</c:v>
                </c:pt>
                <c:pt idx="6395">
                  <c:v>13.700876643169295</c:v>
                </c:pt>
                <c:pt idx="6396">
                  <c:v>13.698842176954983</c:v>
                </c:pt>
                <c:pt idx="6397">
                  <c:v>13.694099767720985</c:v>
                </c:pt>
                <c:pt idx="6398">
                  <c:v>13.686078831921236</c:v>
                </c:pt>
                <c:pt idx="6399">
                  <c:v>13.685734974656043</c:v>
                </c:pt>
                <c:pt idx="6400">
                  <c:v>13.681277735013509</c:v>
                </c:pt>
                <c:pt idx="6401">
                  <c:v>13.680623687902866</c:v>
                </c:pt>
                <c:pt idx="6402">
                  <c:v>13.668921607640257</c:v>
                </c:pt>
                <c:pt idx="6403">
                  <c:v>13.664864864864867</c:v>
                </c:pt>
                <c:pt idx="6404">
                  <c:v>13.658622131689356</c:v>
                </c:pt>
                <c:pt idx="6405">
                  <c:v>13.657262277951943</c:v>
                </c:pt>
                <c:pt idx="6406">
                  <c:v>13.656583191138893</c:v>
                </c:pt>
                <c:pt idx="6407">
                  <c:v>13.653776777584994</c:v>
                </c:pt>
                <c:pt idx="6408">
                  <c:v>13.650199016623745</c:v>
                </c:pt>
                <c:pt idx="6409">
                  <c:v>13.648903731668355</c:v>
                </c:pt>
                <c:pt idx="6410">
                  <c:v>13.647928277198943</c:v>
                </c:pt>
                <c:pt idx="6411">
                  <c:v>13.642338232329962</c:v>
                </c:pt>
                <c:pt idx="6412">
                  <c:v>13.638363396392435</c:v>
                </c:pt>
                <c:pt idx="6413">
                  <c:v>13.630159246018849</c:v>
                </c:pt>
                <c:pt idx="6414">
                  <c:v>13.629737609329439</c:v>
                </c:pt>
                <c:pt idx="6415">
                  <c:v>13.625240990656977</c:v>
                </c:pt>
                <c:pt idx="6416">
                  <c:v>13.617836305142035</c:v>
                </c:pt>
                <c:pt idx="6417">
                  <c:v>13.616268788682589</c:v>
                </c:pt>
                <c:pt idx="6418">
                  <c:v>13.614990305285389</c:v>
                </c:pt>
                <c:pt idx="6419">
                  <c:v>13.604126370083819</c:v>
                </c:pt>
                <c:pt idx="6420">
                  <c:v>13.600737667127703</c:v>
                </c:pt>
                <c:pt idx="6421">
                  <c:v>13.596966413867833</c:v>
                </c:pt>
                <c:pt idx="6422">
                  <c:v>13.595077929537297</c:v>
                </c:pt>
                <c:pt idx="6423">
                  <c:v>13.593310009386457</c:v>
                </c:pt>
                <c:pt idx="6424">
                  <c:v>13.591318063229735</c:v>
                </c:pt>
                <c:pt idx="6425">
                  <c:v>13.58695652173914</c:v>
                </c:pt>
                <c:pt idx="6426">
                  <c:v>13.586173787806047</c:v>
                </c:pt>
                <c:pt idx="6427">
                  <c:v>13.584197278040875</c:v>
                </c:pt>
                <c:pt idx="6428">
                  <c:v>13.581655173346618</c:v>
                </c:pt>
                <c:pt idx="6429">
                  <c:v>13.579479207151195</c:v>
                </c:pt>
                <c:pt idx="6430">
                  <c:v>13.577401035227069</c:v>
                </c:pt>
                <c:pt idx="6431">
                  <c:v>13.572457017023808</c:v>
                </c:pt>
                <c:pt idx="6432">
                  <c:v>13.571923343338725</c:v>
                </c:pt>
                <c:pt idx="6433">
                  <c:v>13.571486170470124</c:v>
                </c:pt>
                <c:pt idx="6434">
                  <c:v>13.569015362893737</c:v>
                </c:pt>
                <c:pt idx="6435">
                  <c:v>13.561166739225072</c:v>
                </c:pt>
                <c:pt idx="6436">
                  <c:v>13.556465205875284</c:v>
                </c:pt>
                <c:pt idx="6437">
                  <c:v>13.555644236045296</c:v>
                </c:pt>
                <c:pt idx="6438">
                  <c:v>13.552417164584469</c:v>
                </c:pt>
                <c:pt idx="6439">
                  <c:v>13.544296695281389</c:v>
                </c:pt>
                <c:pt idx="6440">
                  <c:v>13.544217020859861</c:v>
                </c:pt>
                <c:pt idx="6441">
                  <c:v>13.542164500095581</c:v>
                </c:pt>
                <c:pt idx="6442">
                  <c:v>13.541666666666671</c:v>
                </c:pt>
                <c:pt idx="6443">
                  <c:v>13.539308799850659</c:v>
                </c:pt>
                <c:pt idx="6444">
                  <c:v>13.525195024246244</c:v>
                </c:pt>
                <c:pt idx="6445">
                  <c:v>13.518835340069074</c:v>
                </c:pt>
                <c:pt idx="6446">
                  <c:v>13.515938100299365</c:v>
                </c:pt>
                <c:pt idx="6447">
                  <c:v>13.514399246241453</c:v>
                </c:pt>
                <c:pt idx="6448">
                  <c:v>13.513677075768584</c:v>
                </c:pt>
                <c:pt idx="6449">
                  <c:v>13.50954877618102</c:v>
                </c:pt>
                <c:pt idx="6450">
                  <c:v>13.504171384148208</c:v>
                </c:pt>
                <c:pt idx="6451">
                  <c:v>13.500451218289385</c:v>
                </c:pt>
                <c:pt idx="6452">
                  <c:v>13.49857148157767</c:v>
                </c:pt>
                <c:pt idx="6453">
                  <c:v>13.495891389782059</c:v>
                </c:pt>
                <c:pt idx="6454">
                  <c:v>13.49376114081997</c:v>
                </c:pt>
                <c:pt idx="6455">
                  <c:v>13.488637548121901</c:v>
                </c:pt>
                <c:pt idx="6456">
                  <c:v>13.485889131213185</c:v>
                </c:pt>
                <c:pt idx="6457">
                  <c:v>13.478318350079334</c:v>
                </c:pt>
                <c:pt idx="6458">
                  <c:v>13.471822295351714</c:v>
                </c:pt>
                <c:pt idx="6459">
                  <c:v>13.471220574227786</c:v>
                </c:pt>
                <c:pt idx="6460">
                  <c:v>13.466841759684826</c:v>
                </c:pt>
                <c:pt idx="6461">
                  <c:v>13.460514640638863</c:v>
                </c:pt>
                <c:pt idx="6462">
                  <c:v>13.44628341984135</c:v>
                </c:pt>
                <c:pt idx="6463">
                  <c:v>13.445873000294426</c:v>
                </c:pt>
                <c:pt idx="6464">
                  <c:v>13.443747583577277</c:v>
                </c:pt>
                <c:pt idx="6465">
                  <c:v>13.421671297285755</c:v>
                </c:pt>
                <c:pt idx="6466">
                  <c:v>13.421503796228265</c:v>
                </c:pt>
                <c:pt idx="6467">
                  <c:v>13.415071972904329</c:v>
                </c:pt>
                <c:pt idx="6468">
                  <c:v>13.408489067110537</c:v>
                </c:pt>
                <c:pt idx="6469">
                  <c:v>13.401670463173886</c:v>
                </c:pt>
                <c:pt idx="6470">
                  <c:v>13.39879460960249</c:v>
                </c:pt>
                <c:pt idx="6471">
                  <c:v>13.397353320060887</c:v>
                </c:pt>
                <c:pt idx="6472">
                  <c:v>13.386075949367097</c:v>
                </c:pt>
                <c:pt idx="6473">
                  <c:v>13.370541130793498</c:v>
                </c:pt>
                <c:pt idx="6474">
                  <c:v>13.370461322574982</c:v>
                </c:pt>
                <c:pt idx="6475">
                  <c:v>13.364055299539174</c:v>
                </c:pt>
                <c:pt idx="6476">
                  <c:v>13.361032145200085</c:v>
                </c:pt>
                <c:pt idx="6477">
                  <c:v>13.359229859820985</c:v>
                </c:pt>
                <c:pt idx="6478">
                  <c:v>13.359148112294278</c:v>
                </c:pt>
                <c:pt idx="6479">
                  <c:v>13.359004739336484</c:v>
                </c:pt>
                <c:pt idx="6480">
                  <c:v>13.355457888599858</c:v>
                </c:pt>
                <c:pt idx="6481">
                  <c:v>13.354436640617266</c:v>
                </c:pt>
                <c:pt idx="6482">
                  <c:v>13.352817003078627</c:v>
                </c:pt>
                <c:pt idx="6483">
                  <c:v>13.345852368807058</c:v>
                </c:pt>
                <c:pt idx="6484">
                  <c:v>13.338709677419345</c:v>
                </c:pt>
                <c:pt idx="6485">
                  <c:v>13.323353293413163</c:v>
                </c:pt>
                <c:pt idx="6486">
                  <c:v>13.321737895783031</c:v>
                </c:pt>
                <c:pt idx="6487">
                  <c:v>13.319011815252409</c:v>
                </c:pt>
                <c:pt idx="6488">
                  <c:v>13.316708229426439</c:v>
                </c:pt>
                <c:pt idx="6489">
                  <c:v>13.306004040456969</c:v>
                </c:pt>
                <c:pt idx="6490">
                  <c:v>13.302452316076298</c:v>
                </c:pt>
                <c:pt idx="6491">
                  <c:v>13.301489182354587</c:v>
                </c:pt>
                <c:pt idx="6492">
                  <c:v>13.294081189959712</c:v>
                </c:pt>
                <c:pt idx="6493">
                  <c:v>13.288574724202178</c:v>
                </c:pt>
                <c:pt idx="6494">
                  <c:v>13.286991062562066</c:v>
                </c:pt>
                <c:pt idx="6495">
                  <c:v>13.285422298411035</c:v>
                </c:pt>
                <c:pt idx="6496">
                  <c:v>13.281583212488272</c:v>
                </c:pt>
                <c:pt idx="6497">
                  <c:v>13.266410419076763</c:v>
                </c:pt>
                <c:pt idx="6498">
                  <c:v>13.264759455694858</c:v>
                </c:pt>
                <c:pt idx="6499">
                  <c:v>13.261126282382477</c:v>
                </c:pt>
                <c:pt idx="6500">
                  <c:v>13.259961155906069</c:v>
                </c:pt>
                <c:pt idx="6501">
                  <c:v>13.2575114581565</c:v>
                </c:pt>
                <c:pt idx="6502">
                  <c:v>13.248490646959851</c:v>
                </c:pt>
                <c:pt idx="6503">
                  <c:v>13.24408970451141</c:v>
                </c:pt>
                <c:pt idx="6504">
                  <c:v>13.232416846874685</c:v>
                </c:pt>
                <c:pt idx="6505">
                  <c:v>13.227832307436358</c:v>
                </c:pt>
                <c:pt idx="6506">
                  <c:v>13.220979600289937</c:v>
                </c:pt>
                <c:pt idx="6507">
                  <c:v>13.21989528795811</c:v>
                </c:pt>
                <c:pt idx="6508">
                  <c:v>13.219301024179074</c:v>
                </c:pt>
                <c:pt idx="6509">
                  <c:v>13.218514954537426</c:v>
                </c:pt>
                <c:pt idx="6510">
                  <c:v>13.215437162830781</c:v>
                </c:pt>
                <c:pt idx="6511">
                  <c:v>13.214558968193231</c:v>
                </c:pt>
                <c:pt idx="6512">
                  <c:v>13.214018670269255</c:v>
                </c:pt>
                <c:pt idx="6513">
                  <c:v>13.206946454413895</c:v>
                </c:pt>
                <c:pt idx="6514">
                  <c:v>13.202326500649392</c:v>
                </c:pt>
                <c:pt idx="6515">
                  <c:v>13.201697127937322</c:v>
                </c:pt>
                <c:pt idx="6516">
                  <c:v>13.192952748292285</c:v>
                </c:pt>
                <c:pt idx="6517">
                  <c:v>13.191029758690291</c:v>
                </c:pt>
                <c:pt idx="6518">
                  <c:v>13.184135721698325</c:v>
                </c:pt>
                <c:pt idx="6519">
                  <c:v>13.17135549872124</c:v>
                </c:pt>
                <c:pt idx="6520">
                  <c:v>13.171312032630865</c:v>
                </c:pt>
                <c:pt idx="6521">
                  <c:v>13.168376991628406</c:v>
                </c:pt>
                <c:pt idx="6522">
                  <c:v>13.157894736842096</c:v>
                </c:pt>
                <c:pt idx="6523">
                  <c:v>13.157894736842096</c:v>
                </c:pt>
                <c:pt idx="6524">
                  <c:v>13.150585972348551</c:v>
                </c:pt>
                <c:pt idx="6525">
                  <c:v>13.149810964083187</c:v>
                </c:pt>
                <c:pt idx="6526">
                  <c:v>13.148148148148152</c:v>
                </c:pt>
                <c:pt idx="6527">
                  <c:v>13.142826635345628</c:v>
                </c:pt>
                <c:pt idx="6528">
                  <c:v>13.140631406314071</c:v>
                </c:pt>
                <c:pt idx="6529">
                  <c:v>13.134784268804879</c:v>
                </c:pt>
                <c:pt idx="6530">
                  <c:v>13.128351206434317</c:v>
                </c:pt>
                <c:pt idx="6531">
                  <c:v>13.127377307727997</c:v>
                </c:pt>
                <c:pt idx="6532">
                  <c:v>13.12345499491056</c:v>
                </c:pt>
                <c:pt idx="6533">
                  <c:v>13.103448275862078</c:v>
                </c:pt>
                <c:pt idx="6534">
                  <c:v>13.102821092778868</c:v>
                </c:pt>
                <c:pt idx="6535">
                  <c:v>13.094971276231831</c:v>
                </c:pt>
                <c:pt idx="6536">
                  <c:v>13.091639674214946</c:v>
                </c:pt>
                <c:pt idx="6537">
                  <c:v>13.090778250470933</c:v>
                </c:pt>
                <c:pt idx="6538">
                  <c:v>13.090283558071135</c:v>
                </c:pt>
                <c:pt idx="6539">
                  <c:v>13.08925020470231</c:v>
                </c:pt>
                <c:pt idx="6540">
                  <c:v>13.086073242448549</c:v>
                </c:pt>
                <c:pt idx="6541">
                  <c:v>13.085918744995652</c:v>
                </c:pt>
                <c:pt idx="6542">
                  <c:v>13.084230525649161</c:v>
                </c:pt>
                <c:pt idx="6543">
                  <c:v>13.081444164567586</c:v>
                </c:pt>
                <c:pt idx="6544">
                  <c:v>13.08083979777625</c:v>
                </c:pt>
                <c:pt idx="6545">
                  <c:v>13.0769905488674</c:v>
                </c:pt>
                <c:pt idx="6546">
                  <c:v>13.076720274189285</c:v>
                </c:pt>
                <c:pt idx="6547">
                  <c:v>13.072191180714029</c:v>
                </c:pt>
                <c:pt idx="6548">
                  <c:v>13.056805476015157</c:v>
                </c:pt>
                <c:pt idx="6549">
                  <c:v>13.055192684519909</c:v>
                </c:pt>
                <c:pt idx="6550">
                  <c:v>13.054638797213045</c:v>
                </c:pt>
                <c:pt idx="6551">
                  <c:v>13.05395740283943</c:v>
                </c:pt>
                <c:pt idx="6552">
                  <c:v>13.048551570189233</c:v>
                </c:pt>
                <c:pt idx="6553">
                  <c:v>13.045302013422827</c:v>
                </c:pt>
                <c:pt idx="6554">
                  <c:v>13.037809647979131</c:v>
                </c:pt>
                <c:pt idx="6555">
                  <c:v>13.033660882291457</c:v>
                </c:pt>
                <c:pt idx="6556">
                  <c:v>13.03326257759376</c:v>
                </c:pt>
                <c:pt idx="6557">
                  <c:v>13.031498994712948</c:v>
                </c:pt>
                <c:pt idx="6558">
                  <c:v>13.031203566121846</c:v>
                </c:pt>
                <c:pt idx="6559">
                  <c:v>13.023472537713317</c:v>
                </c:pt>
                <c:pt idx="6560">
                  <c:v>13.021325641385275</c:v>
                </c:pt>
                <c:pt idx="6561">
                  <c:v>13.02057689320965</c:v>
                </c:pt>
                <c:pt idx="6562">
                  <c:v>13.018395558941975</c:v>
                </c:pt>
                <c:pt idx="6563">
                  <c:v>13.015647226173542</c:v>
                </c:pt>
                <c:pt idx="6564">
                  <c:v>13.008720930232556</c:v>
                </c:pt>
                <c:pt idx="6565">
                  <c:v>13.006306937631379</c:v>
                </c:pt>
                <c:pt idx="6566">
                  <c:v>13.004402054292001</c:v>
                </c:pt>
                <c:pt idx="6567">
                  <c:v>13.002385758854842</c:v>
                </c:pt>
                <c:pt idx="6568">
                  <c:v>12.999376429016834</c:v>
                </c:pt>
                <c:pt idx="6569">
                  <c:v>12.999216914643696</c:v>
                </c:pt>
                <c:pt idx="6570">
                  <c:v>12.992922143579364</c:v>
                </c:pt>
                <c:pt idx="6571">
                  <c:v>12.989400241513493</c:v>
                </c:pt>
                <c:pt idx="6572">
                  <c:v>12.966507177033492</c:v>
                </c:pt>
                <c:pt idx="6573">
                  <c:v>12.966277053856047</c:v>
                </c:pt>
                <c:pt idx="6574">
                  <c:v>12.958728084503974</c:v>
                </c:pt>
                <c:pt idx="6575">
                  <c:v>12.953657174762711</c:v>
                </c:pt>
                <c:pt idx="6576">
                  <c:v>12.942598543589142</c:v>
                </c:pt>
                <c:pt idx="6577">
                  <c:v>12.931170263033536</c:v>
                </c:pt>
                <c:pt idx="6578">
                  <c:v>12.930618447668635</c:v>
                </c:pt>
                <c:pt idx="6579">
                  <c:v>12.928292612404221</c:v>
                </c:pt>
                <c:pt idx="6580">
                  <c:v>12.924307452204459</c:v>
                </c:pt>
                <c:pt idx="6581">
                  <c:v>12.922737074633133</c:v>
                </c:pt>
                <c:pt idx="6582">
                  <c:v>12.918560309251433</c:v>
                </c:pt>
                <c:pt idx="6583">
                  <c:v>12.916666666666671</c:v>
                </c:pt>
                <c:pt idx="6584">
                  <c:v>12.915044173680016</c:v>
                </c:pt>
                <c:pt idx="6585">
                  <c:v>12.914639540026542</c:v>
                </c:pt>
                <c:pt idx="6586">
                  <c:v>12.912843276907267</c:v>
                </c:pt>
                <c:pt idx="6587">
                  <c:v>12.903831705484592</c:v>
                </c:pt>
                <c:pt idx="6588">
                  <c:v>12.902601330913498</c:v>
                </c:pt>
                <c:pt idx="6589">
                  <c:v>12.885845567999738</c:v>
                </c:pt>
                <c:pt idx="6590">
                  <c:v>12.885249079278921</c:v>
                </c:pt>
                <c:pt idx="6591">
                  <c:v>12.88230788869032</c:v>
                </c:pt>
                <c:pt idx="6592">
                  <c:v>12.879302950744218</c:v>
                </c:pt>
                <c:pt idx="6593">
                  <c:v>12.878210017798125</c:v>
                </c:pt>
                <c:pt idx="6594">
                  <c:v>12.878120411160054</c:v>
                </c:pt>
                <c:pt idx="6595">
                  <c:v>12.87415513356936</c:v>
                </c:pt>
                <c:pt idx="6596">
                  <c:v>12.870619946091637</c:v>
                </c:pt>
                <c:pt idx="6597">
                  <c:v>12.869160551279762</c:v>
                </c:pt>
                <c:pt idx="6598">
                  <c:v>12.864260227566746</c:v>
                </c:pt>
                <c:pt idx="6599">
                  <c:v>12.85855588526212</c:v>
                </c:pt>
                <c:pt idx="6600">
                  <c:v>12.84975890269962</c:v>
                </c:pt>
                <c:pt idx="6601">
                  <c:v>12.849727256730588</c:v>
                </c:pt>
                <c:pt idx="6602">
                  <c:v>12.846593284101985</c:v>
                </c:pt>
                <c:pt idx="6603">
                  <c:v>12.844436960382083</c:v>
                </c:pt>
                <c:pt idx="6604">
                  <c:v>12.837499999999991</c:v>
                </c:pt>
                <c:pt idx="6605">
                  <c:v>12.831905215275569</c:v>
                </c:pt>
                <c:pt idx="6606">
                  <c:v>12.831474271282744</c:v>
                </c:pt>
                <c:pt idx="6607">
                  <c:v>12.823755123397575</c:v>
                </c:pt>
                <c:pt idx="6608">
                  <c:v>12.820082980595956</c:v>
                </c:pt>
                <c:pt idx="6609">
                  <c:v>12.816399286987519</c:v>
                </c:pt>
                <c:pt idx="6610">
                  <c:v>12.813082177602979</c:v>
                </c:pt>
                <c:pt idx="6611">
                  <c:v>12.811113254871699</c:v>
                </c:pt>
                <c:pt idx="6612">
                  <c:v>12.80178535199839</c:v>
                </c:pt>
                <c:pt idx="6613">
                  <c:v>12.800075018754683</c:v>
                </c:pt>
                <c:pt idx="6614">
                  <c:v>12.795883361921099</c:v>
                </c:pt>
                <c:pt idx="6615">
                  <c:v>12.795258432842331</c:v>
                </c:pt>
                <c:pt idx="6616">
                  <c:v>12.789787489174614</c:v>
                </c:pt>
                <c:pt idx="6617">
                  <c:v>12.787854457866501</c:v>
                </c:pt>
                <c:pt idx="6618">
                  <c:v>12.780506488824813</c:v>
                </c:pt>
                <c:pt idx="6619">
                  <c:v>12.772351615326812</c:v>
                </c:pt>
                <c:pt idx="6620">
                  <c:v>12.76218134882221</c:v>
                </c:pt>
                <c:pt idx="6621">
                  <c:v>12.752898385996829</c:v>
                </c:pt>
                <c:pt idx="6622">
                  <c:v>12.746454514009002</c:v>
                </c:pt>
                <c:pt idx="6623">
                  <c:v>12.744331508991394</c:v>
                </c:pt>
                <c:pt idx="6624">
                  <c:v>12.728825318887772</c:v>
                </c:pt>
                <c:pt idx="6625">
                  <c:v>12.727790432801839</c:v>
                </c:pt>
                <c:pt idx="6626">
                  <c:v>12.724065475109597</c:v>
                </c:pt>
                <c:pt idx="6627">
                  <c:v>12.722607908240263</c:v>
                </c:pt>
                <c:pt idx="6628">
                  <c:v>12.72031117053605</c:v>
                </c:pt>
                <c:pt idx="6629">
                  <c:v>12.714402395861697</c:v>
                </c:pt>
                <c:pt idx="6630">
                  <c:v>12.71002840498771</c:v>
                </c:pt>
                <c:pt idx="6631">
                  <c:v>12.708082853892151</c:v>
                </c:pt>
                <c:pt idx="6632">
                  <c:v>12.704081632653057</c:v>
                </c:pt>
                <c:pt idx="6633">
                  <c:v>12.697341789232226</c:v>
                </c:pt>
                <c:pt idx="6634">
                  <c:v>12.691466083150999</c:v>
                </c:pt>
                <c:pt idx="6635">
                  <c:v>12.687628377310787</c:v>
                </c:pt>
                <c:pt idx="6636">
                  <c:v>12.676641729010797</c:v>
                </c:pt>
                <c:pt idx="6637">
                  <c:v>12.666350261034637</c:v>
                </c:pt>
                <c:pt idx="6638">
                  <c:v>12.662169174883232</c:v>
                </c:pt>
                <c:pt idx="6639">
                  <c:v>12.660354079645629</c:v>
                </c:pt>
                <c:pt idx="6640">
                  <c:v>12.659360322075599</c:v>
                </c:pt>
                <c:pt idx="6641">
                  <c:v>12.651503655317086</c:v>
                </c:pt>
                <c:pt idx="6642">
                  <c:v>12.648221343873516</c:v>
                </c:pt>
                <c:pt idx="6643">
                  <c:v>12.647428707385885</c:v>
                </c:pt>
                <c:pt idx="6644">
                  <c:v>12.645264581665614</c:v>
                </c:pt>
                <c:pt idx="6645">
                  <c:v>12.643624034658131</c:v>
                </c:pt>
                <c:pt idx="6646">
                  <c:v>12.64</c:v>
                </c:pt>
                <c:pt idx="6647">
                  <c:v>12.634382766053847</c:v>
                </c:pt>
                <c:pt idx="6648">
                  <c:v>12.63261511538883</c:v>
                </c:pt>
                <c:pt idx="6649">
                  <c:v>12.63111111111111</c:v>
                </c:pt>
                <c:pt idx="6650">
                  <c:v>12.629689689374501</c:v>
                </c:pt>
                <c:pt idx="6651">
                  <c:v>12.628772562886127</c:v>
                </c:pt>
                <c:pt idx="6652">
                  <c:v>12.626801922050191</c:v>
                </c:pt>
                <c:pt idx="6653">
                  <c:v>12.62594605235212</c:v>
                </c:pt>
                <c:pt idx="6654">
                  <c:v>12.615083251714012</c:v>
                </c:pt>
                <c:pt idx="6655">
                  <c:v>12.603802217257524</c:v>
                </c:pt>
                <c:pt idx="6656">
                  <c:v>12.603607128881933</c:v>
                </c:pt>
                <c:pt idx="6657">
                  <c:v>12.602394454946449</c:v>
                </c:pt>
                <c:pt idx="6658">
                  <c:v>12.602200089192792</c:v>
                </c:pt>
                <c:pt idx="6659">
                  <c:v>12.601512738853501</c:v>
                </c:pt>
                <c:pt idx="6660">
                  <c:v>12.599404515132107</c:v>
                </c:pt>
                <c:pt idx="6661">
                  <c:v>12.595712781337582</c:v>
                </c:pt>
                <c:pt idx="6662">
                  <c:v>12.581833060556463</c:v>
                </c:pt>
                <c:pt idx="6663">
                  <c:v>12.579306979014149</c:v>
                </c:pt>
                <c:pt idx="6664">
                  <c:v>12.579105672011352</c:v>
                </c:pt>
                <c:pt idx="6665">
                  <c:v>12.578759476027244</c:v>
                </c:pt>
                <c:pt idx="6666">
                  <c:v>12.57242178447278</c:v>
                </c:pt>
                <c:pt idx="6667">
                  <c:v>12.568872755558445</c:v>
                </c:pt>
                <c:pt idx="6668">
                  <c:v>12.566385109503813</c:v>
                </c:pt>
                <c:pt idx="6669">
                  <c:v>12.565656565656553</c:v>
                </c:pt>
                <c:pt idx="6670">
                  <c:v>12.563215331381429</c:v>
                </c:pt>
                <c:pt idx="6671">
                  <c:v>12.559401343699349</c:v>
                </c:pt>
                <c:pt idx="6672">
                  <c:v>12.553897180762846</c:v>
                </c:pt>
                <c:pt idx="6673">
                  <c:v>12.550660217021829</c:v>
                </c:pt>
                <c:pt idx="6674">
                  <c:v>12.53841425937307</c:v>
                </c:pt>
                <c:pt idx="6675">
                  <c:v>12.534160573159014</c:v>
                </c:pt>
                <c:pt idx="6676">
                  <c:v>12.524038461538467</c:v>
                </c:pt>
                <c:pt idx="6677">
                  <c:v>12.515852538592725</c:v>
                </c:pt>
                <c:pt idx="6678">
                  <c:v>12.513569748507322</c:v>
                </c:pt>
                <c:pt idx="6679">
                  <c:v>12.509911021055416</c:v>
                </c:pt>
                <c:pt idx="6680">
                  <c:v>12.507042253521121</c:v>
                </c:pt>
                <c:pt idx="6681">
                  <c:v>12.505465675557502</c:v>
                </c:pt>
                <c:pt idx="6682">
                  <c:v>12.502282104648188</c:v>
                </c:pt>
                <c:pt idx="6683">
                  <c:v>12.502045122453481</c:v>
                </c:pt>
                <c:pt idx="6684">
                  <c:v>12.497818118345265</c:v>
                </c:pt>
                <c:pt idx="6685">
                  <c:v>12.49383189867865</c:v>
                </c:pt>
                <c:pt idx="6686">
                  <c:v>12.490870055996979</c:v>
                </c:pt>
                <c:pt idx="6687">
                  <c:v>12.485832411770929</c:v>
                </c:pt>
                <c:pt idx="6688">
                  <c:v>12.477703219230449</c:v>
                </c:pt>
                <c:pt idx="6689">
                  <c:v>12.475933183668815</c:v>
                </c:pt>
                <c:pt idx="6690">
                  <c:v>12.467447916666671</c:v>
                </c:pt>
                <c:pt idx="6691">
                  <c:v>12.465411050611451</c:v>
                </c:pt>
                <c:pt idx="6692">
                  <c:v>12.461451667284251</c:v>
                </c:pt>
                <c:pt idx="6693">
                  <c:v>12.460725297313175</c:v>
                </c:pt>
                <c:pt idx="6694">
                  <c:v>12.450278440731893</c:v>
                </c:pt>
                <c:pt idx="6695">
                  <c:v>12.448149017766298</c:v>
                </c:pt>
                <c:pt idx="6696">
                  <c:v>12.440430358146216</c:v>
                </c:pt>
                <c:pt idx="6697">
                  <c:v>12.440333391041975</c:v>
                </c:pt>
                <c:pt idx="6698">
                  <c:v>12.43911738659844</c:v>
                </c:pt>
                <c:pt idx="6699">
                  <c:v>12.432611577551938</c:v>
                </c:pt>
                <c:pt idx="6700">
                  <c:v>12.430136373798348</c:v>
                </c:pt>
                <c:pt idx="6701">
                  <c:v>12.423946010126173</c:v>
                </c:pt>
                <c:pt idx="6702">
                  <c:v>12.422126745435008</c:v>
                </c:pt>
                <c:pt idx="6703">
                  <c:v>12.420363551347236</c:v>
                </c:pt>
                <c:pt idx="6704">
                  <c:v>12.415026833631487</c:v>
                </c:pt>
                <c:pt idx="6705">
                  <c:v>12.409216412577265</c:v>
                </c:pt>
                <c:pt idx="6706">
                  <c:v>12.407498766650221</c:v>
                </c:pt>
                <c:pt idx="6707">
                  <c:v>12.401658721854062</c:v>
                </c:pt>
                <c:pt idx="6708">
                  <c:v>12.401314515549018</c:v>
                </c:pt>
                <c:pt idx="6709">
                  <c:v>12.399203111659233</c:v>
                </c:pt>
                <c:pt idx="6710">
                  <c:v>12.394685677252099</c:v>
                </c:pt>
                <c:pt idx="6711">
                  <c:v>12.390544215654046</c:v>
                </c:pt>
                <c:pt idx="6712">
                  <c:v>12.388750444998237</c:v>
                </c:pt>
                <c:pt idx="6713">
                  <c:v>12.381680556617482</c:v>
                </c:pt>
                <c:pt idx="6714">
                  <c:v>12.375767550800788</c:v>
                </c:pt>
                <c:pt idx="6715">
                  <c:v>12.375253129351364</c:v>
                </c:pt>
                <c:pt idx="6716">
                  <c:v>12.374710871241334</c:v>
                </c:pt>
                <c:pt idx="6717">
                  <c:v>12.373764795308944</c:v>
                </c:pt>
                <c:pt idx="6718">
                  <c:v>12.36562945437268</c:v>
                </c:pt>
                <c:pt idx="6719">
                  <c:v>12.363129950387332</c:v>
                </c:pt>
                <c:pt idx="6720">
                  <c:v>12.358204485043615</c:v>
                </c:pt>
                <c:pt idx="6721">
                  <c:v>12.355760695899164</c:v>
                </c:pt>
                <c:pt idx="6722">
                  <c:v>12.346637676657863</c:v>
                </c:pt>
                <c:pt idx="6723">
                  <c:v>12.341847696347585</c:v>
                </c:pt>
                <c:pt idx="6724">
                  <c:v>12.336180693415926</c:v>
                </c:pt>
                <c:pt idx="6725">
                  <c:v>12.335789810958019</c:v>
                </c:pt>
                <c:pt idx="6726">
                  <c:v>12.334069325104409</c:v>
                </c:pt>
                <c:pt idx="6727">
                  <c:v>12.331969608416131</c:v>
                </c:pt>
                <c:pt idx="6728">
                  <c:v>12.329515450589071</c:v>
                </c:pt>
                <c:pt idx="6729">
                  <c:v>12.324828012958179</c:v>
                </c:pt>
                <c:pt idx="6730">
                  <c:v>12.321104616004845</c:v>
                </c:pt>
                <c:pt idx="6731">
                  <c:v>12.318587527818565</c:v>
                </c:pt>
                <c:pt idx="6732">
                  <c:v>12.314325674662356</c:v>
                </c:pt>
                <c:pt idx="6733">
                  <c:v>12.311263540926021</c:v>
                </c:pt>
                <c:pt idx="6734">
                  <c:v>12.310080591887967</c:v>
                </c:pt>
                <c:pt idx="6735">
                  <c:v>12.297582859661233</c:v>
                </c:pt>
                <c:pt idx="6736">
                  <c:v>12.297018010038371</c:v>
                </c:pt>
                <c:pt idx="6737">
                  <c:v>12.292619649074894</c:v>
                </c:pt>
                <c:pt idx="6738">
                  <c:v>12.290022262699864</c:v>
                </c:pt>
                <c:pt idx="6739">
                  <c:v>12.284786672351018</c:v>
                </c:pt>
                <c:pt idx="6740">
                  <c:v>12.284659557013939</c:v>
                </c:pt>
                <c:pt idx="6741">
                  <c:v>12.28411663747913</c:v>
                </c:pt>
                <c:pt idx="6742">
                  <c:v>12.283131651844286</c:v>
                </c:pt>
                <c:pt idx="6743">
                  <c:v>12.277011447756962</c:v>
                </c:pt>
                <c:pt idx="6744">
                  <c:v>12.26621317069683</c:v>
                </c:pt>
                <c:pt idx="6745">
                  <c:v>12.261580381471376</c:v>
                </c:pt>
                <c:pt idx="6746">
                  <c:v>12.258977534052718</c:v>
                </c:pt>
                <c:pt idx="6747">
                  <c:v>12.257757698252277</c:v>
                </c:pt>
                <c:pt idx="6748">
                  <c:v>12.254531722054367</c:v>
                </c:pt>
                <c:pt idx="6749">
                  <c:v>12.251795521757501</c:v>
                </c:pt>
                <c:pt idx="6750">
                  <c:v>12.25085564727199</c:v>
                </c:pt>
                <c:pt idx="6751">
                  <c:v>12.247701130133805</c:v>
                </c:pt>
                <c:pt idx="6752">
                  <c:v>12.242899118511261</c:v>
                </c:pt>
                <c:pt idx="6753">
                  <c:v>12.240014724829734</c:v>
                </c:pt>
                <c:pt idx="6754">
                  <c:v>12.222626409603492</c:v>
                </c:pt>
                <c:pt idx="6755">
                  <c:v>12.220746758319009</c:v>
                </c:pt>
                <c:pt idx="6756">
                  <c:v>12.219050465286443</c:v>
                </c:pt>
                <c:pt idx="6757">
                  <c:v>12.21810045339457</c:v>
                </c:pt>
                <c:pt idx="6758">
                  <c:v>12.214551248008505</c:v>
                </c:pt>
                <c:pt idx="6759">
                  <c:v>12.196004757062354</c:v>
                </c:pt>
                <c:pt idx="6760">
                  <c:v>12.193758259632006</c:v>
                </c:pt>
                <c:pt idx="6761">
                  <c:v>12.192958515283834</c:v>
                </c:pt>
                <c:pt idx="6762">
                  <c:v>12.192243579341792</c:v>
                </c:pt>
                <c:pt idx="6763">
                  <c:v>12.18187121709326</c:v>
                </c:pt>
                <c:pt idx="6764">
                  <c:v>12.177554438860966</c:v>
                </c:pt>
                <c:pt idx="6765">
                  <c:v>12.17502574826004</c:v>
                </c:pt>
                <c:pt idx="6766">
                  <c:v>12.172375580541143</c:v>
                </c:pt>
                <c:pt idx="6767">
                  <c:v>12.171618676150047</c:v>
                </c:pt>
                <c:pt idx="6768">
                  <c:v>12.166344294003878</c:v>
                </c:pt>
                <c:pt idx="6769">
                  <c:v>12.152158472101647</c:v>
                </c:pt>
                <c:pt idx="6770">
                  <c:v>12.150878203282474</c:v>
                </c:pt>
                <c:pt idx="6771">
                  <c:v>12.145918260687779</c:v>
                </c:pt>
                <c:pt idx="6772">
                  <c:v>12.143319720338866</c:v>
                </c:pt>
                <c:pt idx="6773">
                  <c:v>12.131453210581512</c:v>
                </c:pt>
                <c:pt idx="6774">
                  <c:v>12.1285807484728</c:v>
                </c:pt>
                <c:pt idx="6775">
                  <c:v>12.126085673353472</c:v>
                </c:pt>
                <c:pt idx="6776">
                  <c:v>12.124616514712883</c:v>
                </c:pt>
                <c:pt idx="6777">
                  <c:v>12.124477973865027</c:v>
                </c:pt>
                <c:pt idx="6778">
                  <c:v>12.114435278136696</c:v>
                </c:pt>
                <c:pt idx="6779">
                  <c:v>12.108870567199759</c:v>
                </c:pt>
                <c:pt idx="6780">
                  <c:v>12.103055721989222</c:v>
                </c:pt>
                <c:pt idx="6781">
                  <c:v>12.100887965237092</c:v>
                </c:pt>
                <c:pt idx="6782">
                  <c:v>12.100058173356601</c:v>
                </c:pt>
                <c:pt idx="6783">
                  <c:v>12.097669256381806</c:v>
                </c:pt>
                <c:pt idx="6784">
                  <c:v>12.086416099437699</c:v>
                </c:pt>
                <c:pt idx="6785">
                  <c:v>12.082207744054244</c:v>
                </c:pt>
                <c:pt idx="6786">
                  <c:v>12.07751091703058</c:v>
                </c:pt>
                <c:pt idx="6787">
                  <c:v>12.07386363636364</c:v>
                </c:pt>
                <c:pt idx="6788">
                  <c:v>12.059219380888294</c:v>
                </c:pt>
                <c:pt idx="6789">
                  <c:v>12.059150236045539</c:v>
                </c:pt>
                <c:pt idx="6790">
                  <c:v>12.054127009167232</c:v>
                </c:pt>
                <c:pt idx="6791">
                  <c:v>12.0505344995141</c:v>
                </c:pt>
                <c:pt idx="6792">
                  <c:v>12.039831019915511</c:v>
                </c:pt>
                <c:pt idx="6793">
                  <c:v>12.034104750304508</c:v>
                </c:pt>
                <c:pt idx="6794">
                  <c:v>12.019302152932426</c:v>
                </c:pt>
                <c:pt idx="6795">
                  <c:v>12.01261213251621</c:v>
                </c:pt>
                <c:pt idx="6796">
                  <c:v>12.011100424781603</c:v>
                </c:pt>
                <c:pt idx="6797">
                  <c:v>12.000546061107656</c:v>
                </c:pt>
                <c:pt idx="6798">
                  <c:v>11.994963946434709</c:v>
                </c:pt>
                <c:pt idx="6799">
                  <c:v>11.987767584097853</c:v>
                </c:pt>
                <c:pt idx="6800">
                  <c:v>11.986250920697273</c:v>
                </c:pt>
                <c:pt idx="6801">
                  <c:v>11.984465218586735</c:v>
                </c:pt>
                <c:pt idx="6802">
                  <c:v>11.982881597717537</c:v>
                </c:pt>
                <c:pt idx="6803">
                  <c:v>11.972875609239253</c:v>
                </c:pt>
                <c:pt idx="6804">
                  <c:v>11.966542992137136</c:v>
                </c:pt>
                <c:pt idx="6805">
                  <c:v>11.96145868886029</c:v>
                </c:pt>
                <c:pt idx="6806">
                  <c:v>11.957379636937631</c:v>
                </c:pt>
                <c:pt idx="6807">
                  <c:v>11.941099777590296</c:v>
                </c:pt>
                <c:pt idx="6808">
                  <c:v>11.940891922337826</c:v>
                </c:pt>
                <c:pt idx="6809">
                  <c:v>11.9388729703916</c:v>
                </c:pt>
                <c:pt idx="6810">
                  <c:v>11.937932197672453</c:v>
                </c:pt>
                <c:pt idx="6811">
                  <c:v>11.937290033594621</c:v>
                </c:pt>
                <c:pt idx="6812">
                  <c:v>11.937063498434625</c:v>
                </c:pt>
                <c:pt idx="6813">
                  <c:v>11.93682118751498</c:v>
                </c:pt>
                <c:pt idx="6814">
                  <c:v>11.936339522546419</c:v>
                </c:pt>
                <c:pt idx="6815">
                  <c:v>11.935483870967744</c:v>
                </c:pt>
                <c:pt idx="6816">
                  <c:v>11.930123561994037</c:v>
                </c:pt>
                <c:pt idx="6817">
                  <c:v>11.925569146540084</c:v>
                </c:pt>
                <c:pt idx="6818">
                  <c:v>11.923349893541513</c:v>
                </c:pt>
                <c:pt idx="6819">
                  <c:v>11.922167240159951</c:v>
                </c:pt>
                <c:pt idx="6820">
                  <c:v>11.921908108556465</c:v>
                </c:pt>
                <c:pt idx="6821">
                  <c:v>11.921259842519689</c:v>
                </c:pt>
                <c:pt idx="6822">
                  <c:v>11.916936706602854</c:v>
                </c:pt>
                <c:pt idx="6823">
                  <c:v>11.91616588326292</c:v>
                </c:pt>
                <c:pt idx="6824">
                  <c:v>11.913955960984325</c:v>
                </c:pt>
                <c:pt idx="6825">
                  <c:v>11.911753633009553</c:v>
                </c:pt>
                <c:pt idx="6826">
                  <c:v>11.905564255555333</c:v>
                </c:pt>
                <c:pt idx="6827">
                  <c:v>11.897106109324753</c:v>
                </c:pt>
                <c:pt idx="6828">
                  <c:v>11.895625479662314</c:v>
                </c:pt>
                <c:pt idx="6829">
                  <c:v>11.889176117411608</c:v>
                </c:pt>
                <c:pt idx="6830">
                  <c:v>11.887272213589497</c:v>
                </c:pt>
                <c:pt idx="6831">
                  <c:v>11.880200456894414</c:v>
                </c:pt>
                <c:pt idx="6832">
                  <c:v>11.871345029239762</c:v>
                </c:pt>
                <c:pt idx="6833">
                  <c:v>11.87102074347915</c:v>
                </c:pt>
                <c:pt idx="6834">
                  <c:v>11.870727159726542</c:v>
                </c:pt>
                <c:pt idx="6835">
                  <c:v>11.86440677966101</c:v>
                </c:pt>
                <c:pt idx="6836">
                  <c:v>11.86440677966101</c:v>
                </c:pt>
                <c:pt idx="6837">
                  <c:v>11.864383803055574</c:v>
                </c:pt>
                <c:pt idx="6838">
                  <c:v>11.86353297952995</c:v>
                </c:pt>
                <c:pt idx="6839">
                  <c:v>11.861756906018385</c:v>
                </c:pt>
                <c:pt idx="6840">
                  <c:v>11.856543191693049</c:v>
                </c:pt>
                <c:pt idx="6841">
                  <c:v>11.854404233851781</c:v>
                </c:pt>
                <c:pt idx="6842">
                  <c:v>11.85031185031184</c:v>
                </c:pt>
                <c:pt idx="6843">
                  <c:v>11.849162276330148</c:v>
                </c:pt>
                <c:pt idx="6844">
                  <c:v>11.847719586586166</c:v>
                </c:pt>
                <c:pt idx="6845">
                  <c:v>11.845831445400989</c:v>
                </c:pt>
                <c:pt idx="6846">
                  <c:v>11.843308060439853</c:v>
                </c:pt>
                <c:pt idx="6847">
                  <c:v>11.842105263157904</c:v>
                </c:pt>
                <c:pt idx="6848">
                  <c:v>11.840224903361829</c:v>
                </c:pt>
                <c:pt idx="6849">
                  <c:v>11.839278864595329</c:v>
                </c:pt>
                <c:pt idx="6850">
                  <c:v>11.833518634891476</c:v>
                </c:pt>
                <c:pt idx="6851">
                  <c:v>11.826030298094153</c:v>
                </c:pt>
                <c:pt idx="6852">
                  <c:v>11.814285303339773</c:v>
                </c:pt>
                <c:pt idx="6853">
                  <c:v>11.812467260345727</c:v>
                </c:pt>
                <c:pt idx="6854">
                  <c:v>11.801632140615183</c:v>
                </c:pt>
                <c:pt idx="6855">
                  <c:v>11.800000000000011</c:v>
                </c:pt>
                <c:pt idx="6856">
                  <c:v>11.797637741517036</c:v>
                </c:pt>
                <c:pt idx="6857">
                  <c:v>11.789455607075382</c:v>
                </c:pt>
                <c:pt idx="6858">
                  <c:v>11.786012816940655</c:v>
                </c:pt>
                <c:pt idx="6859">
                  <c:v>11.780749604082359</c:v>
                </c:pt>
                <c:pt idx="6860">
                  <c:v>11.774530498552863</c:v>
                </c:pt>
                <c:pt idx="6861">
                  <c:v>11.770860580695782</c:v>
                </c:pt>
                <c:pt idx="6862">
                  <c:v>11.770851471356437</c:v>
                </c:pt>
                <c:pt idx="6863">
                  <c:v>11.769455940244285</c:v>
                </c:pt>
                <c:pt idx="6864">
                  <c:v>11.766451831750331</c:v>
                </c:pt>
                <c:pt idx="6865">
                  <c:v>11.766253169617968</c:v>
                </c:pt>
                <c:pt idx="6866">
                  <c:v>11.764705882352942</c:v>
                </c:pt>
                <c:pt idx="6867">
                  <c:v>11.763613142923489</c:v>
                </c:pt>
                <c:pt idx="6868">
                  <c:v>11.762155913590064</c:v>
                </c:pt>
                <c:pt idx="6869">
                  <c:v>11.759478672985793</c:v>
                </c:pt>
                <c:pt idx="6870">
                  <c:v>11.759461065979778</c:v>
                </c:pt>
                <c:pt idx="6871">
                  <c:v>11.749069643806493</c:v>
                </c:pt>
                <c:pt idx="6872">
                  <c:v>11.746620467522334</c:v>
                </c:pt>
                <c:pt idx="6873">
                  <c:v>11.744100294985245</c:v>
                </c:pt>
                <c:pt idx="6874">
                  <c:v>11.743790158652232</c:v>
                </c:pt>
                <c:pt idx="6875">
                  <c:v>11.741938858233738</c:v>
                </c:pt>
                <c:pt idx="6876">
                  <c:v>11.741140215716484</c:v>
                </c:pt>
                <c:pt idx="6877">
                  <c:v>11.739796378052063</c:v>
                </c:pt>
                <c:pt idx="6878">
                  <c:v>11.737024221453282</c:v>
                </c:pt>
                <c:pt idx="6879">
                  <c:v>11.726539009336918</c:v>
                </c:pt>
                <c:pt idx="6880">
                  <c:v>11.723817553035914</c:v>
                </c:pt>
                <c:pt idx="6881">
                  <c:v>11.721053420618659</c:v>
                </c:pt>
                <c:pt idx="6882">
                  <c:v>11.714266977079717</c:v>
                </c:pt>
                <c:pt idx="6883">
                  <c:v>11.703937269219594</c:v>
                </c:pt>
                <c:pt idx="6884">
                  <c:v>11.68000524796642</c:v>
                </c:pt>
                <c:pt idx="6885">
                  <c:v>11.679981996174192</c:v>
                </c:pt>
                <c:pt idx="6886">
                  <c:v>11.678742478202125</c:v>
                </c:pt>
                <c:pt idx="6887">
                  <c:v>11.677352442013955</c:v>
                </c:pt>
                <c:pt idx="6888">
                  <c:v>11.674107142857153</c:v>
                </c:pt>
                <c:pt idx="6889">
                  <c:v>11.67152980408504</c:v>
                </c:pt>
                <c:pt idx="6890">
                  <c:v>11.671064357733243</c:v>
                </c:pt>
                <c:pt idx="6891">
                  <c:v>11.670357122579915</c:v>
                </c:pt>
                <c:pt idx="6892">
                  <c:v>11.66632394269655</c:v>
                </c:pt>
                <c:pt idx="6893">
                  <c:v>11.665532388789202</c:v>
                </c:pt>
                <c:pt idx="6894">
                  <c:v>11.662837655090513</c:v>
                </c:pt>
                <c:pt idx="6895">
                  <c:v>11.66167830617448</c:v>
                </c:pt>
                <c:pt idx="6896">
                  <c:v>11.660708482287959</c:v>
                </c:pt>
                <c:pt idx="6897">
                  <c:v>11.656757827982574</c:v>
                </c:pt>
                <c:pt idx="6898">
                  <c:v>11.656411396940712</c:v>
                </c:pt>
                <c:pt idx="6899">
                  <c:v>11.656133295030173</c:v>
                </c:pt>
                <c:pt idx="6900">
                  <c:v>11.647082254530972</c:v>
                </c:pt>
                <c:pt idx="6901">
                  <c:v>11.638786504111138</c:v>
                </c:pt>
                <c:pt idx="6902">
                  <c:v>11.63492456096958</c:v>
                </c:pt>
                <c:pt idx="6903">
                  <c:v>11.633034522220115</c:v>
                </c:pt>
                <c:pt idx="6904">
                  <c:v>11.622033030686737</c:v>
                </c:pt>
                <c:pt idx="6905">
                  <c:v>11.621404716907875</c:v>
                </c:pt>
                <c:pt idx="6906">
                  <c:v>11.609554955211138</c:v>
                </c:pt>
                <c:pt idx="6907">
                  <c:v>11.604714415231186</c:v>
                </c:pt>
                <c:pt idx="6908">
                  <c:v>11.604395604395606</c:v>
                </c:pt>
                <c:pt idx="6909">
                  <c:v>11.601437699680517</c:v>
                </c:pt>
                <c:pt idx="6910">
                  <c:v>11.595343254093621</c:v>
                </c:pt>
                <c:pt idx="6911">
                  <c:v>11.589827727645613</c:v>
                </c:pt>
                <c:pt idx="6912">
                  <c:v>11.583498468744381</c:v>
                </c:pt>
                <c:pt idx="6913">
                  <c:v>11.581145484245809</c:v>
                </c:pt>
                <c:pt idx="6914">
                  <c:v>11.580005023863364</c:v>
                </c:pt>
                <c:pt idx="6915">
                  <c:v>11.572515628977968</c:v>
                </c:pt>
                <c:pt idx="6916">
                  <c:v>11.571289012288545</c:v>
                </c:pt>
                <c:pt idx="6917">
                  <c:v>11.561969439728358</c:v>
                </c:pt>
                <c:pt idx="6918">
                  <c:v>11.561561561561561</c:v>
                </c:pt>
                <c:pt idx="6919">
                  <c:v>11.555142503097898</c:v>
                </c:pt>
                <c:pt idx="6920">
                  <c:v>11.554748941318806</c:v>
                </c:pt>
                <c:pt idx="6921">
                  <c:v>11.550157477464438</c:v>
                </c:pt>
                <c:pt idx="6922">
                  <c:v>11.549857894418579</c:v>
                </c:pt>
                <c:pt idx="6923">
                  <c:v>11.547099589322386</c:v>
                </c:pt>
                <c:pt idx="6924">
                  <c:v>11.547064869113115</c:v>
                </c:pt>
                <c:pt idx="6925">
                  <c:v>11.542792792792795</c:v>
                </c:pt>
                <c:pt idx="6926">
                  <c:v>11.536498213374173</c:v>
                </c:pt>
                <c:pt idx="6927">
                  <c:v>11.532632159096124</c:v>
                </c:pt>
                <c:pt idx="6928">
                  <c:v>11.532067106655248</c:v>
                </c:pt>
                <c:pt idx="6929">
                  <c:v>11.528582558309395</c:v>
                </c:pt>
                <c:pt idx="6930">
                  <c:v>11.515788244907483</c:v>
                </c:pt>
                <c:pt idx="6931">
                  <c:v>11.510791366906474</c:v>
                </c:pt>
                <c:pt idx="6932">
                  <c:v>11.502546689303898</c:v>
                </c:pt>
                <c:pt idx="6933">
                  <c:v>11.492854971115847</c:v>
                </c:pt>
                <c:pt idx="6934">
                  <c:v>11.490125673249537</c:v>
                </c:pt>
                <c:pt idx="6935">
                  <c:v>11.48225469728601</c:v>
                </c:pt>
                <c:pt idx="6936">
                  <c:v>11.4787563701517</c:v>
                </c:pt>
                <c:pt idx="6937">
                  <c:v>11.473858528507222</c:v>
                </c:pt>
                <c:pt idx="6938">
                  <c:v>11.447441047499311</c:v>
                </c:pt>
                <c:pt idx="6939">
                  <c:v>11.442545415457374</c:v>
                </c:pt>
                <c:pt idx="6940">
                  <c:v>11.436527021895969</c:v>
                </c:pt>
                <c:pt idx="6941">
                  <c:v>11.428571428571431</c:v>
                </c:pt>
                <c:pt idx="6942">
                  <c:v>11.416006230244164</c:v>
                </c:pt>
                <c:pt idx="6943">
                  <c:v>11.412614403929936</c:v>
                </c:pt>
                <c:pt idx="6944">
                  <c:v>11.411304656949881</c:v>
                </c:pt>
                <c:pt idx="6945">
                  <c:v>11.401382529850082</c:v>
                </c:pt>
                <c:pt idx="6946">
                  <c:v>11.401225502607986</c:v>
                </c:pt>
                <c:pt idx="6947">
                  <c:v>11.401034320639397</c:v>
                </c:pt>
                <c:pt idx="6948">
                  <c:v>11.398878932940562</c:v>
                </c:pt>
                <c:pt idx="6949">
                  <c:v>11.397402544612007</c:v>
                </c:pt>
                <c:pt idx="6950">
                  <c:v>11.396444309375482</c:v>
                </c:pt>
                <c:pt idx="6951">
                  <c:v>11.392489199069459</c:v>
                </c:pt>
                <c:pt idx="6952">
                  <c:v>11.390530446532935</c:v>
                </c:pt>
                <c:pt idx="6953">
                  <c:v>11.389294727055386</c:v>
                </c:pt>
                <c:pt idx="6954">
                  <c:v>11.386927806877708</c:v>
                </c:pt>
                <c:pt idx="6955">
                  <c:v>11.378395682795215</c:v>
                </c:pt>
                <c:pt idx="6956">
                  <c:v>11.376615569582199</c:v>
                </c:pt>
                <c:pt idx="6957">
                  <c:v>11.375616391770109</c:v>
                </c:pt>
                <c:pt idx="6958">
                  <c:v>11.375371764854776</c:v>
                </c:pt>
                <c:pt idx="6959">
                  <c:v>11.369938096466342</c:v>
                </c:pt>
                <c:pt idx="6960">
                  <c:v>11.369458128078819</c:v>
                </c:pt>
                <c:pt idx="6961">
                  <c:v>11.364905618228519</c:v>
                </c:pt>
                <c:pt idx="6962">
                  <c:v>11.359714963778728</c:v>
                </c:pt>
                <c:pt idx="6963">
                  <c:v>11.357830615052066</c:v>
                </c:pt>
                <c:pt idx="6964">
                  <c:v>11.344602129846265</c:v>
                </c:pt>
                <c:pt idx="6965">
                  <c:v>11.336946702800361</c:v>
                </c:pt>
                <c:pt idx="6966">
                  <c:v>11.333724340175948</c:v>
                </c:pt>
                <c:pt idx="6967">
                  <c:v>11.332668660684604</c:v>
                </c:pt>
                <c:pt idx="6968">
                  <c:v>11.32496681549415</c:v>
                </c:pt>
                <c:pt idx="6969">
                  <c:v>11.316648531011978</c:v>
                </c:pt>
                <c:pt idx="6970">
                  <c:v>11.315988886082337</c:v>
                </c:pt>
                <c:pt idx="6971">
                  <c:v>11.315532399869753</c:v>
                </c:pt>
                <c:pt idx="6972">
                  <c:v>11.313012895662382</c:v>
                </c:pt>
                <c:pt idx="6973">
                  <c:v>11.30851961197807</c:v>
                </c:pt>
                <c:pt idx="6974">
                  <c:v>11.305967149861999</c:v>
                </c:pt>
                <c:pt idx="6975">
                  <c:v>11.30570487255072</c:v>
                </c:pt>
                <c:pt idx="6976">
                  <c:v>11.305686913149543</c:v>
                </c:pt>
                <c:pt idx="6977">
                  <c:v>11.302101274543588</c:v>
                </c:pt>
                <c:pt idx="6978">
                  <c:v>11.293781272337384</c:v>
                </c:pt>
                <c:pt idx="6979">
                  <c:v>11.292910526538023</c:v>
                </c:pt>
                <c:pt idx="6980">
                  <c:v>11.29115127719453</c:v>
                </c:pt>
                <c:pt idx="6981">
                  <c:v>11.287095698566191</c:v>
                </c:pt>
                <c:pt idx="6982">
                  <c:v>11.279262236935452</c:v>
                </c:pt>
                <c:pt idx="6983">
                  <c:v>11.278881391654465</c:v>
                </c:pt>
                <c:pt idx="6984">
                  <c:v>11.275894538606394</c:v>
                </c:pt>
                <c:pt idx="6985">
                  <c:v>11.275415896487999</c:v>
                </c:pt>
                <c:pt idx="6986">
                  <c:v>11.273512963904423</c:v>
                </c:pt>
                <c:pt idx="6987">
                  <c:v>11.272009215073226</c:v>
                </c:pt>
                <c:pt idx="6988">
                  <c:v>11.270977584790515</c:v>
                </c:pt>
                <c:pt idx="6989">
                  <c:v>11.261473714762531</c:v>
                </c:pt>
                <c:pt idx="6990">
                  <c:v>11.259911572331632</c:v>
                </c:pt>
                <c:pt idx="6991">
                  <c:v>11.256559163031923</c:v>
                </c:pt>
                <c:pt idx="6992">
                  <c:v>11.25427823635998</c:v>
                </c:pt>
                <c:pt idx="6993">
                  <c:v>11.250191277735283</c:v>
                </c:pt>
                <c:pt idx="6994">
                  <c:v>11.246953696181961</c:v>
                </c:pt>
                <c:pt idx="6995">
                  <c:v>11.246501865671647</c:v>
                </c:pt>
                <c:pt idx="6996">
                  <c:v>11.245242626070407</c:v>
                </c:pt>
                <c:pt idx="6997">
                  <c:v>11.236067815320538</c:v>
                </c:pt>
                <c:pt idx="6998">
                  <c:v>11.234542436475436</c:v>
                </c:pt>
                <c:pt idx="6999">
                  <c:v>11.231643770724759</c:v>
                </c:pt>
                <c:pt idx="7000">
                  <c:v>11.226898966050641</c:v>
                </c:pt>
                <c:pt idx="7001">
                  <c:v>11.222953036636341</c:v>
                </c:pt>
                <c:pt idx="7002">
                  <c:v>11.221939471053346</c:v>
                </c:pt>
                <c:pt idx="7003">
                  <c:v>11.216056670602129</c:v>
                </c:pt>
                <c:pt idx="7004">
                  <c:v>11.211586012009889</c:v>
                </c:pt>
                <c:pt idx="7005">
                  <c:v>11.210035914307952</c:v>
                </c:pt>
                <c:pt idx="7006">
                  <c:v>11.200401808136618</c:v>
                </c:pt>
                <c:pt idx="7007">
                  <c:v>11.199271592091577</c:v>
                </c:pt>
                <c:pt idx="7008">
                  <c:v>11.199048786831639</c:v>
                </c:pt>
                <c:pt idx="7009">
                  <c:v>11.195386447690097</c:v>
                </c:pt>
                <c:pt idx="7010">
                  <c:v>11.190345584201864</c:v>
                </c:pt>
                <c:pt idx="7011">
                  <c:v>11.181501425403866</c:v>
                </c:pt>
                <c:pt idx="7012">
                  <c:v>11.178944512277852</c:v>
                </c:pt>
                <c:pt idx="7013">
                  <c:v>11.173489278752442</c:v>
                </c:pt>
                <c:pt idx="7014">
                  <c:v>11.173457904068428</c:v>
                </c:pt>
                <c:pt idx="7015">
                  <c:v>11.173339841659285</c:v>
                </c:pt>
                <c:pt idx="7016">
                  <c:v>11.171816578406336</c:v>
                </c:pt>
                <c:pt idx="7017">
                  <c:v>11.169752484895739</c:v>
                </c:pt>
                <c:pt idx="7018">
                  <c:v>11.166732751784309</c:v>
                </c:pt>
                <c:pt idx="7019">
                  <c:v>11.155805846071345</c:v>
                </c:pt>
                <c:pt idx="7020">
                  <c:v>11.138264874518285</c:v>
                </c:pt>
                <c:pt idx="7021">
                  <c:v>11.135810310151356</c:v>
                </c:pt>
                <c:pt idx="7022">
                  <c:v>11.127450980392155</c:v>
                </c:pt>
                <c:pt idx="7023">
                  <c:v>11.119668816790224</c:v>
                </c:pt>
                <c:pt idx="7024">
                  <c:v>11.117075615412645</c:v>
                </c:pt>
                <c:pt idx="7025">
                  <c:v>11.111111111111114</c:v>
                </c:pt>
                <c:pt idx="7026">
                  <c:v>11.108433250989137</c:v>
                </c:pt>
                <c:pt idx="7027">
                  <c:v>11.103968458044065</c:v>
                </c:pt>
                <c:pt idx="7028">
                  <c:v>11.103216893625415</c:v>
                </c:pt>
                <c:pt idx="7029">
                  <c:v>11.084492027648182</c:v>
                </c:pt>
                <c:pt idx="7030">
                  <c:v>11.073941631099316</c:v>
                </c:pt>
                <c:pt idx="7031">
                  <c:v>11.06682238245152</c:v>
                </c:pt>
                <c:pt idx="7032">
                  <c:v>11.064536378915818</c:v>
                </c:pt>
                <c:pt idx="7033">
                  <c:v>11.063934695666461</c:v>
                </c:pt>
                <c:pt idx="7034">
                  <c:v>11.063342550985141</c:v>
                </c:pt>
                <c:pt idx="7035">
                  <c:v>11.062861869313494</c:v>
                </c:pt>
                <c:pt idx="7036">
                  <c:v>11.057884231536931</c:v>
                </c:pt>
                <c:pt idx="7037">
                  <c:v>11.054271497000428</c:v>
                </c:pt>
                <c:pt idx="7038">
                  <c:v>11.053669818379703</c:v>
                </c:pt>
                <c:pt idx="7039">
                  <c:v>11.048281861678987</c:v>
                </c:pt>
                <c:pt idx="7040">
                  <c:v>11.045622244218478</c:v>
                </c:pt>
                <c:pt idx="7041">
                  <c:v>11.035121779032835</c:v>
                </c:pt>
                <c:pt idx="7042">
                  <c:v>11.033439978963045</c:v>
                </c:pt>
                <c:pt idx="7043">
                  <c:v>11.031272964807698</c:v>
                </c:pt>
                <c:pt idx="7044">
                  <c:v>11.031042128603104</c:v>
                </c:pt>
                <c:pt idx="7045">
                  <c:v>11.025126588325222</c:v>
                </c:pt>
                <c:pt idx="7046">
                  <c:v>11.018879991472687</c:v>
                </c:pt>
                <c:pt idx="7047">
                  <c:v>11.018177301146963</c:v>
                </c:pt>
                <c:pt idx="7048">
                  <c:v>11.016082063121431</c:v>
                </c:pt>
                <c:pt idx="7049">
                  <c:v>11.015361558636187</c:v>
                </c:pt>
                <c:pt idx="7050">
                  <c:v>11.013495154424419</c:v>
                </c:pt>
                <c:pt idx="7051">
                  <c:v>11.008035062089121</c:v>
                </c:pt>
                <c:pt idx="7052">
                  <c:v>11.007448059584462</c:v>
                </c:pt>
                <c:pt idx="7053">
                  <c:v>11.005167322834652</c:v>
                </c:pt>
                <c:pt idx="7054">
                  <c:v>11.005074095231706</c:v>
                </c:pt>
                <c:pt idx="7055">
                  <c:v>11.002785515320326</c:v>
                </c:pt>
                <c:pt idx="7056">
                  <c:v>11.000487866577529</c:v>
                </c:pt>
                <c:pt idx="7057">
                  <c:v>10.99537293276363</c:v>
                </c:pt>
                <c:pt idx="7058">
                  <c:v>10.993975903614455</c:v>
                </c:pt>
                <c:pt idx="7059">
                  <c:v>10.993954730774647</c:v>
                </c:pt>
                <c:pt idx="7060">
                  <c:v>10.99350777100139</c:v>
                </c:pt>
                <c:pt idx="7061">
                  <c:v>10.986764141338284</c:v>
                </c:pt>
                <c:pt idx="7062">
                  <c:v>10.986055331079086</c:v>
                </c:pt>
                <c:pt idx="7063">
                  <c:v>10.983098225810139</c:v>
                </c:pt>
                <c:pt idx="7064">
                  <c:v>10.982211910286168</c:v>
                </c:pt>
                <c:pt idx="7065">
                  <c:v>10.982124512019723</c:v>
                </c:pt>
                <c:pt idx="7066">
                  <c:v>10.982061234582702</c:v>
                </c:pt>
                <c:pt idx="7067">
                  <c:v>10.976724184271362</c:v>
                </c:pt>
                <c:pt idx="7068">
                  <c:v>10.975135660484341</c:v>
                </c:pt>
                <c:pt idx="7069">
                  <c:v>10.964739038997379</c:v>
                </c:pt>
                <c:pt idx="7070">
                  <c:v>10.958473520611903</c:v>
                </c:pt>
                <c:pt idx="7071">
                  <c:v>10.95682669067817</c:v>
                </c:pt>
                <c:pt idx="7072">
                  <c:v>10.954930834448916</c:v>
                </c:pt>
                <c:pt idx="7073">
                  <c:v>10.953015752101635</c:v>
                </c:pt>
                <c:pt idx="7074">
                  <c:v>10.952291686193647</c:v>
                </c:pt>
                <c:pt idx="7075">
                  <c:v>10.949720670391059</c:v>
                </c:pt>
                <c:pt idx="7076">
                  <c:v>10.943996087062843</c:v>
                </c:pt>
                <c:pt idx="7077">
                  <c:v>10.943396226415089</c:v>
                </c:pt>
                <c:pt idx="7078">
                  <c:v>10.9375</c:v>
                </c:pt>
                <c:pt idx="7079">
                  <c:v>10.934609944510939</c:v>
                </c:pt>
                <c:pt idx="7080">
                  <c:v>10.932264241263766</c:v>
                </c:pt>
                <c:pt idx="7081">
                  <c:v>10.922771374226727</c:v>
                </c:pt>
                <c:pt idx="7082">
                  <c:v>10.919292188174353</c:v>
                </c:pt>
                <c:pt idx="7083">
                  <c:v>10.91641490433031</c:v>
                </c:pt>
                <c:pt idx="7084">
                  <c:v>10.916030534351151</c:v>
                </c:pt>
                <c:pt idx="7085">
                  <c:v>10.915437093447551</c:v>
                </c:pt>
                <c:pt idx="7086">
                  <c:v>10.914100267063318</c:v>
                </c:pt>
                <c:pt idx="7087">
                  <c:v>10.913470520355474</c:v>
                </c:pt>
                <c:pt idx="7088">
                  <c:v>10.911821309138858</c:v>
                </c:pt>
                <c:pt idx="7089">
                  <c:v>10.911023001245468</c:v>
                </c:pt>
                <c:pt idx="7090">
                  <c:v>10.908522608876851</c:v>
                </c:pt>
                <c:pt idx="7091">
                  <c:v>10.908080745725044</c:v>
                </c:pt>
                <c:pt idx="7092">
                  <c:v>10.880207923576691</c:v>
                </c:pt>
                <c:pt idx="7093">
                  <c:v>10.874057237317913</c:v>
                </c:pt>
                <c:pt idx="7094">
                  <c:v>10.873949579831944</c:v>
                </c:pt>
                <c:pt idx="7095">
                  <c:v>10.873287671232873</c:v>
                </c:pt>
                <c:pt idx="7096">
                  <c:v>10.872195848459469</c:v>
                </c:pt>
                <c:pt idx="7097">
                  <c:v>10.87104844211963</c:v>
                </c:pt>
                <c:pt idx="7098">
                  <c:v>10.870075965228281</c:v>
                </c:pt>
                <c:pt idx="7099">
                  <c:v>10.863593112127433</c:v>
                </c:pt>
                <c:pt idx="7100">
                  <c:v>10.855065840212518</c:v>
                </c:pt>
                <c:pt idx="7101">
                  <c:v>10.847343968324779</c:v>
                </c:pt>
                <c:pt idx="7102">
                  <c:v>10.842241278045336</c:v>
                </c:pt>
                <c:pt idx="7103">
                  <c:v>10.841352520526186</c:v>
                </c:pt>
                <c:pt idx="7104">
                  <c:v>10.838971619774497</c:v>
                </c:pt>
                <c:pt idx="7105">
                  <c:v>10.834181078331625</c:v>
                </c:pt>
                <c:pt idx="7106">
                  <c:v>10.822072379851704</c:v>
                </c:pt>
                <c:pt idx="7107">
                  <c:v>10.813212857354458</c:v>
                </c:pt>
                <c:pt idx="7108">
                  <c:v>10.812838024554878</c:v>
                </c:pt>
                <c:pt idx="7109">
                  <c:v>10.811694682451446</c:v>
                </c:pt>
                <c:pt idx="7110">
                  <c:v>10.810567126498967</c:v>
                </c:pt>
                <c:pt idx="7111">
                  <c:v>10.809782420699435</c:v>
                </c:pt>
                <c:pt idx="7112">
                  <c:v>10.806554426487679</c:v>
                </c:pt>
                <c:pt idx="7113">
                  <c:v>10.802966784908079</c:v>
                </c:pt>
                <c:pt idx="7114">
                  <c:v>10.79624210688435</c:v>
                </c:pt>
                <c:pt idx="7115">
                  <c:v>10.788863109048719</c:v>
                </c:pt>
                <c:pt idx="7116">
                  <c:v>10.785714285714292</c:v>
                </c:pt>
                <c:pt idx="7117">
                  <c:v>10.783010286194099</c:v>
                </c:pt>
                <c:pt idx="7118">
                  <c:v>10.782255856564205</c:v>
                </c:pt>
                <c:pt idx="7119">
                  <c:v>10.773537243121467</c:v>
                </c:pt>
                <c:pt idx="7120">
                  <c:v>10.754037809712869</c:v>
                </c:pt>
                <c:pt idx="7121">
                  <c:v>10.752378206976076</c:v>
                </c:pt>
                <c:pt idx="7122">
                  <c:v>10.747718924043141</c:v>
                </c:pt>
                <c:pt idx="7123">
                  <c:v>10.740455071345934</c:v>
                </c:pt>
                <c:pt idx="7124">
                  <c:v>10.739334315328591</c:v>
                </c:pt>
                <c:pt idx="7125">
                  <c:v>10.73586203248162</c:v>
                </c:pt>
                <c:pt idx="7126">
                  <c:v>10.734114743985202</c:v>
                </c:pt>
                <c:pt idx="7127">
                  <c:v>10.730103341833313</c:v>
                </c:pt>
                <c:pt idx="7128">
                  <c:v>10.728207445907017</c:v>
                </c:pt>
                <c:pt idx="7129">
                  <c:v>10.718835304822562</c:v>
                </c:pt>
                <c:pt idx="7130">
                  <c:v>10.717207019631175</c:v>
                </c:pt>
                <c:pt idx="7131">
                  <c:v>10.714697406340051</c:v>
                </c:pt>
                <c:pt idx="7132">
                  <c:v>10.714285714285722</c:v>
                </c:pt>
                <c:pt idx="7133">
                  <c:v>10.714208554601584</c:v>
                </c:pt>
                <c:pt idx="7134">
                  <c:v>10.710858787781859</c:v>
                </c:pt>
                <c:pt idx="7135">
                  <c:v>10.703269586674892</c:v>
                </c:pt>
                <c:pt idx="7136">
                  <c:v>10.701853800696199</c:v>
                </c:pt>
                <c:pt idx="7137">
                  <c:v>10.701419792328878</c:v>
                </c:pt>
                <c:pt idx="7138">
                  <c:v>10.695187165775394</c:v>
                </c:pt>
                <c:pt idx="7139">
                  <c:v>10.692444269086593</c:v>
                </c:pt>
                <c:pt idx="7140">
                  <c:v>10.688746706812196</c:v>
                </c:pt>
                <c:pt idx="7141">
                  <c:v>10.687795010114627</c:v>
                </c:pt>
                <c:pt idx="7142">
                  <c:v>10.683306055646497</c:v>
                </c:pt>
                <c:pt idx="7143">
                  <c:v>10.664471974356758</c:v>
                </c:pt>
                <c:pt idx="7144">
                  <c:v>10.663248958667111</c:v>
                </c:pt>
                <c:pt idx="7145">
                  <c:v>10.661491923976939</c:v>
                </c:pt>
                <c:pt idx="7146">
                  <c:v>10.659881331697036</c:v>
                </c:pt>
                <c:pt idx="7147">
                  <c:v>10.657292712866862</c:v>
                </c:pt>
                <c:pt idx="7148">
                  <c:v>10.650089874176146</c:v>
                </c:pt>
                <c:pt idx="7149">
                  <c:v>10.642693190512631</c:v>
                </c:pt>
                <c:pt idx="7150">
                  <c:v>10.641490558959617</c:v>
                </c:pt>
                <c:pt idx="7151">
                  <c:v>10.639704858694145</c:v>
                </c:pt>
                <c:pt idx="7152">
                  <c:v>10.638297872340431</c:v>
                </c:pt>
                <c:pt idx="7153">
                  <c:v>10.638018526685045</c:v>
                </c:pt>
                <c:pt idx="7154">
                  <c:v>10.637789016832784</c:v>
                </c:pt>
                <c:pt idx="7155">
                  <c:v>10.633194755356584</c:v>
                </c:pt>
                <c:pt idx="7156">
                  <c:v>10.619469026548671</c:v>
                </c:pt>
                <c:pt idx="7157">
                  <c:v>10.618926726779307</c:v>
                </c:pt>
                <c:pt idx="7158">
                  <c:v>10.606233588309166</c:v>
                </c:pt>
                <c:pt idx="7159">
                  <c:v>10.60456352397803</c:v>
                </c:pt>
                <c:pt idx="7160">
                  <c:v>10.593372412968051</c:v>
                </c:pt>
                <c:pt idx="7161">
                  <c:v>10.589727330374131</c:v>
                </c:pt>
                <c:pt idx="7162">
                  <c:v>10.587486069097281</c:v>
                </c:pt>
                <c:pt idx="7163">
                  <c:v>10.587326120556412</c:v>
                </c:pt>
                <c:pt idx="7164">
                  <c:v>10.586011342155004</c:v>
                </c:pt>
                <c:pt idx="7165">
                  <c:v>10.571242129768436</c:v>
                </c:pt>
                <c:pt idx="7166">
                  <c:v>10.564578499613305</c:v>
                </c:pt>
                <c:pt idx="7167">
                  <c:v>10.563422645186904</c:v>
                </c:pt>
                <c:pt idx="7168">
                  <c:v>10.563333990665868</c:v>
                </c:pt>
                <c:pt idx="7169">
                  <c:v>10.563249084021621</c:v>
                </c:pt>
                <c:pt idx="7170">
                  <c:v>10.559006211180133</c:v>
                </c:pt>
                <c:pt idx="7171">
                  <c:v>10.554803788903925</c:v>
                </c:pt>
                <c:pt idx="7172">
                  <c:v>10.5472142945775</c:v>
                </c:pt>
                <c:pt idx="7173">
                  <c:v>10.547001184451375</c:v>
                </c:pt>
                <c:pt idx="7174">
                  <c:v>10.539918236924947</c:v>
                </c:pt>
                <c:pt idx="7175">
                  <c:v>10.539565697460446</c:v>
                </c:pt>
                <c:pt idx="7176">
                  <c:v>10.529556650246306</c:v>
                </c:pt>
                <c:pt idx="7177">
                  <c:v>10.526315789473699</c:v>
                </c:pt>
                <c:pt idx="7178">
                  <c:v>10.522104420884176</c:v>
                </c:pt>
                <c:pt idx="7179">
                  <c:v>10.521164668460983</c:v>
                </c:pt>
                <c:pt idx="7180">
                  <c:v>10.517393867924511</c:v>
                </c:pt>
                <c:pt idx="7181">
                  <c:v>10.507280266891158</c:v>
                </c:pt>
                <c:pt idx="7182">
                  <c:v>10.502333646945971</c:v>
                </c:pt>
                <c:pt idx="7183">
                  <c:v>10.496613995485333</c:v>
                </c:pt>
                <c:pt idx="7184">
                  <c:v>10.494950928662973</c:v>
                </c:pt>
                <c:pt idx="7185">
                  <c:v>10.49082525571643</c:v>
                </c:pt>
                <c:pt idx="7186">
                  <c:v>10.482541765345957</c:v>
                </c:pt>
                <c:pt idx="7187">
                  <c:v>10.475113122171948</c:v>
                </c:pt>
                <c:pt idx="7188">
                  <c:v>10.470197517916446</c:v>
                </c:pt>
                <c:pt idx="7189">
                  <c:v>10.46192259675405</c:v>
                </c:pt>
                <c:pt idx="7190">
                  <c:v>10.46150640691738</c:v>
                </c:pt>
                <c:pt idx="7191">
                  <c:v>10.458471760797352</c:v>
                </c:pt>
                <c:pt idx="7192">
                  <c:v>10.457296570275716</c:v>
                </c:pt>
                <c:pt idx="7193">
                  <c:v>10.453602445042193</c:v>
                </c:pt>
                <c:pt idx="7194">
                  <c:v>10.445454972739228</c:v>
                </c:pt>
                <c:pt idx="7195">
                  <c:v>10.440713536201457</c:v>
                </c:pt>
                <c:pt idx="7196">
                  <c:v>10.438360026076083</c:v>
                </c:pt>
                <c:pt idx="7197">
                  <c:v>10.427592198243431</c:v>
                </c:pt>
                <c:pt idx="7198">
                  <c:v>10.422240316389434</c:v>
                </c:pt>
                <c:pt idx="7199">
                  <c:v>10.414769313248655</c:v>
                </c:pt>
                <c:pt idx="7200">
                  <c:v>10.409959218716452</c:v>
                </c:pt>
                <c:pt idx="7201">
                  <c:v>10.407038529026508</c:v>
                </c:pt>
                <c:pt idx="7202">
                  <c:v>10.406457192274416</c:v>
                </c:pt>
                <c:pt idx="7203">
                  <c:v>10.400472301485777</c:v>
                </c:pt>
                <c:pt idx="7204">
                  <c:v>10.39397010387637</c:v>
                </c:pt>
                <c:pt idx="7205">
                  <c:v>10.392716456306772</c:v>
                </c:pt>
                <c:pt idx="7206">
                  <c:v>10.380580875962565</c:v>
                </c:pt>
                <c:pt idx="7207">
                  <c:v>10.380288749928084</c:v>
                </c:pt>
                <c:pt idx="7208">
                  <c:v>10.370308700632449</c:v>
                </c:pt>
                <c:pt idx="7209">
                  <c:v>10.364828308922085</c:v>
                </c:pt>
                <c:pt idx="7210">
                  <c:v>10.358521787093224</c:v>
                </c:pt>
                <c:pt idx="7211">
                  <c:v>10.355797404771863</c:v>
                </c:pt>
                <c:pt idx="7212">
                  <c:v>10.35175879396985</c:v>
                </c:pt>
                <c:pt idx="7213">
                  <c:v>10.348685922456411</c:v>
                </c:pt>
                <c:pt idx="7214">
                  <c:v>10.346022259754875</c:v>
                </c:pt>
                <c:pt idx="7215">
                  <c:v>10.336660463542557</c:v>
                </c:pt>
                <c:pt idx="7216">
                  <c:v>10.333408936266736</c:v>
                </c:pt>
                <c:pt idx="7217">
                  <c:v>10.303340082961455</c:v>
                </c:pt>
                <c:pt idx="7218">
                  <c:v>10.302970975478431</c:v>
                </c:pt>
                <c:pt idx="7219">
                  <c:v>10.297780586638908</c:v>
                </c:pt>
                <c:pt idx="7220">
                  <c:v>10.285899408763257</c:v>
                </c:pt>
                <c:pt idx="7221">
                  <c:v>10.278920068556303</c:v>
                </c:pt>
                <c:pt idx="7222">
                  <c:v>10.277196652719667</c:v>
                </c:pt>
                <c:pt idx="7223">
                  <c:v>10.277164581800349</c:v>
                </c:pt>
                <c:pt idx="7224">
                  <c:v>10.269773145309642</c:v>
                </c:pt>
                <c:pt idx="7225">
                  <c:v>10.267857142857139</c:v>
                </c:pt>
                <c:pt idx="7226">
                  <c:v>10.265316319939544</c:v>
                </c:pt>
                <c:pt idx="7227">
                  <c:v>10.263587590389548</c:v>
                </c:pt>
                <c:pt idx="7228">
                  <c:v>10.262279816869707</c:v>
                </c:pt>
                <c:pt idx="7229">
                  <c:v>10.261678200692032</c:v>
                </c:pt>
                <c:pt idx="7230">
                  <c:v>10.260839523233713</c:v>
                </c:pt>
                <c:pt idx="7231">
                  <c:v>10.255175734232068</c:v>
                </c:pt>
                <c:pt idx="7232">
                  <c:v>10.252996005326224</c:v>
                </c:pt>
                <c:pt idx="7233">
                  <c:v>10.249764373232793</c:v>
                </c:pt>
                <c:pt idx="7234">
                  <c:v>10.24708105057644</c:v>
                </c:pt>
                <c:pt idx="7235">
                  <c:v>10.242181344842933</c:v>
                </c:pt>
                <c:pt idx="7236">
                  <c:v>10.230844322561367</c:v>
                </c:pt>
                <c:pt idx="7237">
                  <c:v>10.226724553786795</c:v>
                </c:pt>
                <c:pt idx="7238">
                  <c:v>10.225165562913901</c:v>
                </c:pt>
                <c:pt idx="7239">
                  <c:v>10.22494887525562</c:v>
                </c:pt>
                <c:pt idx="7240">
                  <c:v>10.212383150154494</c:v>
                </c:pt>
                <c:pt idx="7241">
                  <c:v>10.206185567010323</c:v>
                </c:pt>
                <c:pt idx="7242">
                  <c:v>10.202300072114468</c:v>
                </c:pt>
                <c:pt idx="7243">
                  <c:v>10.20121665886758</c:v>
                </c:pt>
                <c:pt idx="7244">
                  <c:v>10.199714693295306</c:v>
                </c:pt>
                <c:pt idx="7245">
                  <c:v>10.199098422238919</c:v>
                </c:pt>
                <c:pt idx="7246">
                  <c:v>10.198742562977344</c:v>
                </c:pt>
                <c:pt idx="7247">
                  <c:v>10.19758090363554</c:v>
                </c:pt>
                <c:pt idx="7248">
                  <c:v>10.197474910974421</c:v>
                </c:pt>
                <c:pt idx="7249">
                  <c:v>10.197218185592689</c:v>
                </c:pt>
                <c:pt idx="7250">
                  <c:v>10.196018484766526</c:v>
                </c:pt>
                <c:pt idx="7251">
                  <c:v>10.1948614173387</c:v>
                </c:pt>
                <c:pt idx="7252">
                  <c:v>10.193068713274968</c:v>
                </c:pt>
                <c:pt idx="7253">
                  <c:v>10.191496267445643</c:v>
                </c:pt>
                <c:pt idx="7254">
                  <c:v>10.188509874326755</c:v>
                </c:pt>
                <c:pt idx="7255">
                  <c:v>10.187483948292098</c:v>
                </c:pt>
                <c:pt idx="7256">
                  <c:v>10.186901744164061</c:v>
                </c:pt>
                <c:pt idx="7257">
                  <c:v>10.183106910809215</c:v>
                </c:pt>
                <c:pt idx="7258">
                  <c:v>10.182747988268034</c:v>
                </c:pt>
                <c:pt idx="7259">
                  <c:v>10.181891402107524</c:v>
                </c:pt>
                <c:pt idx="7260">
                  <c:v>10.181201929344283</c:v>
                </c:pt>
                <c:pt idx="7261">
                  <c:v>10.180610674657814</c:v>
                </c:pt>
                <c:pt idx="7262">
                  <c:v>10.17025089605734</c:v>
                </c:pt>
                <c:pt idx="7263">
                  <c:v>10.168969092386575</c:v>
                </c:pt>
                <c:pt idx="7264">
                  <c:v>10.165008911631119</c:v>
                </c:pt>
                <c:pt idx="7265">
                  <c:v>10.161725067385447</c:v>
                </c:pt>
                <c:pt idx="7266">
                  <c:v>10.159924741298212</c:v>
                </c:pt>
                <c:pt idx="7267">
                  <c:v>10.157201120038948</c:v>
                </c:pt>
                <c:pt idx="7268">
                  <c:v>10.153299266829592</c:v>
                </c:pt>
                <c:pt idx="7269">
                  <c:v>10.150701147332015</c:v>
                </c:pt>
                <c:pt idx="7270">
                  <c:v>10.140096043179739</c:v>
                </c:pt>
                <c:pt idx="7271">
                  <c:v>10.139395950879518</c:v>
                </c:pt>
                <c:pt idx="7272">
                  <c:v>10.13509420245957</c:v>
                </c:pt>
                <c:pt idx="7273">
                  <c:v>10.127253446447511</c:v>
                </c:pt>
                <c:pt idx="7274">
                  <c:v>10.125095335369721</c:v>
                </c:pt>
                <c:pt idx="7275">
                  <c:v>10.122162356147641</c:v>
                </c:pt>
                <c:pt idx="7276">
                  <c:v>10.120649651972144</c:v>
                </c:pt>
                <c:pt idx="7277">
                  <c:v>10.108581822190359</c:v>
                </c:pt>
                <c:pt idx="7278">
                  <c:v>10.10415047411783</c:v>
                </c:pt>
                <c:pt idx="7279">
                  <c:v>10.099555562257095</c:v>
                </c:pt>
                <c:pt idx="7280">
                  <c:v>10.096510764662199</c:v>
                </c:pt>
                <c:pt idx="7281">
                  <c:v>10.093767236624387</c:v>
                </c:pt>
                <c:pt idx="7282">
                  <c:v>10.087877693511487</c:v>
                </c:pt>
                <c:pt idx="7283">
                  <c:v>10.083436889756797</c:v>
                </c:pt>
                <c:pt idx="7284">
                  <c:v>10.081799119795392</c:v>
                </c:pt>
                <c:pt idx="7285">
                  <c:v>10.078740157480311</c:v>
                </c:pt>
                <c:pt idx="7286">
                  <c:v>10.078252192636938</c:v>
                </c:pt>
                <c:pt idx="7287">
                  <c:v>10.076389586893157</c:v>
                </c:pt>
                <c:pt idx="7288">
                  <c:v>10.068625348488098</c:v>
                </c:pt>
                <c:pt idx="7289">
                  <c:v>10.048754062838555</c:v>
                </c:pt>
                <c:pt idx="7290">
                  <c:v>10.048211113930478</c:v>
                </c:pt>
                <c:pt idx="7291">
                  <c:v>10.042238648363238</c:v>
                </c:pt>
                <c:pt idx="7292">
                  <c:v>10.036832412523026</c:v>
                </c:pt>
                <c:pt idx="7293">
                  <c:v>10.029054126762077</c:v>
                </c:pt>
                <c:pt idx="7294">
                  <c:v>10.027769207034879</c:v>
                </c:pt>
                <c:pt idx="7295">
                  <c:v>10.018866051037634</c:v>
                </c:pt>
                <c:pt idx="7296">
                  <c:v>10.015174506828544</c:v>
                </c:pt>
                <c:pt idx="7297">
                  <c:v>10.013262599469485</c:v>
                </c:pt>
                <c:pt idx="7298">
                  <c:v>10.00426621160409</c:v>
                </c:pt>
                <c:pt idx="7299">
                  <c:v>10.003336298932368</c:v>
                </c:pt>
                <c:pt idx="7300">
                  <c:v>10.001560305819936</c:v>
                </c:pt>
                <c:pt idx="7301">
                  <c:v>9.9943173746270872</c:v>
                </c:pt>
                <c:pt idx="7302">
                  <c:v>9.9844292423933041</c:v>
                </c:pt>
                <c:pt idx="7303">
                  <c:v>9.9768543364405389</c:v>
                </c:pt>
                <c:pt idx="7304">
                  <c:v>9.9732620320855716</c:v>
                </c:pt>
                <c:pt idx="7305">
                  <c:v>9.9634067815243412</c:v>
                </c:pt>
                <c:pt idx="7306">
                  <c:v>9.9632545931758614</c:v>
                </c:pt>
                <c:pt idx="7307">
                  <c:v>9.9620785077380276</c:v>
                </c:pt>
                <c:pt idx="7308">
                  <c:v>9.9545224861040822</c:v>
                </c:pt>
                <c:pt idx="7309">
                  <c:v>9.9540649438816473</c:v>
                </c:pt>
                <c:pt idx="7310">
                  <c:v>9.952606635071092</c:v>
                </c:pt>
                <c:pt idx="7311">
                  <c:v>9.950607120806751</c:v>
                </c:pt>
                <c:pt idx="7312">
                  <c:v>9.9454850433323969</c:v>
                </c:pt>
                <c:pt idx="7313">
                  <c:v>9.9451840250587225</c:v>
                </c:pt>
                <c:pt idx="7314">
                  <c:v>9.9392280317547375</c:v>
                </c:pt>
                <c:pt idx="7315">
                  <c:v>9.935032483758107</c:v>
                </c:pt>
                <c:pt idx="7316">
                  <c:v>9.9338999055712947</c:v>
                </c:pt>
                <c:pt idx="7317">
                  <c:v>9.9246787771377853</c:v>
                </c:pt>
                <c:pt idx="7318">
                  <c:v>9.9228846086129749</c:v>
                </c:pt>
                <c:pt idx="7319">
                  <c:v>9.9216863922746228</c:v>
                </c:pt>
                <c:pt idx="7320">
                  <c:v>9.9215965787597895</c:v>
                </c:pt>
                <c:pt idx="7321">
                  <c:v>9.9169393405487085</c:v>
                </c:pt>
                <c:pt idx="7322">
                  <c:v>9.9099099099099135</c:v>
                </c:pt>
                <c:pt idx="7323">
                  <c:v>9.9093987024532453</c:v>
                </c:pt>
                <c:pt idx="7324">
                  <c:v>9.9076042163709843</c:v>
                </c:pt>
                <c:pt idx="7325">
                  <c:v>9.9034329642478696</c:v>
                </c:pt>
                <c:pt idx="7326">
                  <c:v>9.8999650023331895</c:v>
                </c:pt>
                <c:pt idx="7327">
                  <c:v>9.8975041076598131</c:v>
                </c:pt>
                <c:pt idx="7328">
                  <c:v>9.8862600182367828</c:v>
                </c:pt>
                <c:pt idx="7329">
                  <c:v>9.8827772768259621</c:v>
                </c:pt>
                <c:pt idx="7330">
                  <c:v>9.8805314611790891</c:v>
                </c:pt>
                <c:pt idx="7331">
                  <c:v>9.8798725177739612</c:v>
                </c:pt>
                <c:pt idx="7332">
                  <c:v>9.8792164350818297</c:v>
                </c:pt>
                <c:pt idx="7333">
                  <c:v>9.8717260826193041</c:v>
                </c:pt>
                <c:pt idx="7334">
                  <c:v>9.8664947016173983</c:v>
                </c:pt>
                <c:pt idx="7335">
                  <c:v>9.8658589355257362</c:v>
                </c:pt>
                <c:pt idx="7336">
                  <c:v>9.8636910764826382</c:v>
                </c:pt>
                <c:pt idx="7337">
                  <c:v>9.8579510765598855</c:v>
                </c:pt>
                <c:pt idx="7338">
                  <c:v>9.8559875448687393</c:v>
                </c:pt>
                <c:pt idx="7339">
                  <c:v>9.8556476401696358</c:v>
                </c:pt>
                <c:pt idx="7340">
                  <c:v>9.8501615406141099</c:v>
                </c:pt>
                <c:pt idx="7341">
                  <c:v>9.8435393078058979</c:v>
                </c:pt>
                <c:pt idx="7342">
                  <c:v>9.8428788646730823</c:v>
                </c:pt>
                <c:pt idx="7343">
                  <c:v>9.8409820058585638</c:v>
                </c:pt>
                <c:pt idx="7344">
                  <c:v>9.8396793587174329</c:v>
                </c:pt>
                <c:pt idx="7345">
                  <c:v>9.8288519620374899</c:v>
                </c:pt>
                <c:pt idx="7346">
                  <c:v>9.8273026315789309</c:v>
                </c:pt>
                <c:pt idx="7347">
                  <c:v>9.8234842670759832</c:v>
                </c:pt>
                <c:pt idx="7348">
                  <c:v>9.8198296970361412</c:v>
                </c:pt>
                <c:pt idx="7349">
                  <c:v>9.819819819819827</c:v>
                </c:pt>
                <c:pt idx="7350">
                  <c:v>9.8170821655111382</c:v>
                </c:pt>
                <c:pt idx="7351">
                  <c:v>9.8146149820042865</c:v>
                </c:pt>
                <c:pt idx="7352">
                  <c:v>9.8128402696091399</c:v>
                </c:pt>
                <c:pt idx="7353">
                  <c:v>9.804432855280325</c:v>
                </c:pt>
                <c:pt idx="7354">
                  <c:v>9.8008932671035609</c:v>
                </c:pt>
                <c:pt idx="7355">
                  <c:v>9.7946287519747273</c:v>
                </c:pt>
                <c:pt idx="7356">
                  <c:v>9.7926201860285573</c:v>
                </c:pt>
                <c:pt idx="7357">
                  <c:v>9.7921635434412337</c:v>
                </c:pt>
                <c:pt idx="7358">
                  <c:v>9.7833074915856741</c:v>
                </c:pt>
                <c:pt idx="7359">
                  <c:v>9.7810495686563712</c:v>
                </c:pt>
                <c:pt idx="7360">
                  <c:v>9.7757847533632258</c:v>
                </c:pt>
                <c:pt idx="7361">
                  <c:v>9.7754293262879912</c:v>
                </c:pt>
                <c:pt idx="7362">
                  <c:v>9.7739056244667637</c:v>
                </c:pt>
                <c:pt idx="7363">
                  <c:v>9.7707648026315752</c:v>
                </c:pt>
                <c:pt idx="7364">
                  <c:v>9.7695167286245379</c:v>
                </c:pt>
                <c:pt idx="7365">
                  <c:v>9.7635726795096218</c:v>
                </c:pt>
                <c:pt idx="7366">
                  <c:v>9.7611695759026986</c:v>
                </c:pt>
                <c:pt idx="7367">
                  <c:v>9.7498723838693309</c:v>
                </c:pt>
                <c:pt idx="7368">
                  <c:v>9.7459823742871947</c:v>
                </c:pt>
                <c:pt idx="7369">
                  <c:v>9.7429110466589606</c:v>
                </c:pt>
                <c:pt idx="7370">
                  <c:v>9.7417929773783101</c:v>
                </c:pt>
                <c:pt idx="7371">
                  <c:v>9.7402597402597451</c:v>
                </c:pt>
                <c:pt idx="7372">
                  <c:v>9.7402597402597451</c:v>
                </c:pt>
                <c:pt idx="7373">
                  <c:v>9.737609329446073</c:v>
                </c:pt>
                <c:pt idx="7374">
                  <c:v>9.7364271232259512</c:v>
                </c:pt>
                <c:pt idx="7375">
                  <c:v>9.7305389221557022</c:v>
                </c:pt>
                <c:pt idx="7376">
                  <c:v>9.7264437689969583</c:v>
                </c:pt>
                <c:pt idx="7377">
                  <c:v>9.7259537882858638</c:v>
                </c:pt>
                <c:pt idx="7378">
                  <c:v>9.7247523766860837</c:v>
                </c:pt>
                <c:pt idx="7379">
                  <c:v>9.721355791224795</c:v>
                </c:pt>
                <c:pt idx="7380">
                  <c:v>9.7196661673443145</c:v>
                </c:pt>
                <c:pt idx="7381">
                  <c:v>9.7159573464187901</c:v>
                </c:pt>
                <c:pt idx="7382">
                  <c:v>9.7139076769340278</c:v>
                </c:pt>
                <c:pt idx="7383">
                  <c:v>9.712230215827347</c:v>
                </c:pt>
                <c:pt idx="7384">
                  <c:v>9.7121417148480589</c:v>
                </c:pt>
                <c:pt idx="7385">
                  <c:v>9.7034264324791195</c:v>
                </c:pt>
                <c:pt idx="7386">
                  <c:v>9.7015263372435214</c:v>
                </c:pt>
                <c:pt idx="7387">
                  <c:v>9.6993210475266665</c:v>
                </c:pt>
                <c:pt idx="7388">
                  <c:v>9.6992227103751389</c:v>
                </c:pt>
                <c:pt idx="7389">
                  <c:v>9.6969544467090998</c:v>
                </c:pt>
                <c:pt idx="7390">
                  <c:v>9.6907450920942892</c:v>
                </c:pt>
                <c:pt idx="7391">
                  <c:v>9.6883563725347841</c:v>
                </c:pt>
                <c:pt idx="7392">
                  <c:v>9.6805334512479817</c:v>
                </c:pt>
                <c:pt idx="7393">
                  <c:v>9.6783236386572327</c:v>
                </c:pt>
                <c:pt idx="7394">
                  <c:v>9.6774193548387046</c:v>
                </c:pt>
                <c:pt idx="7395">
                  <c:v>9.6751244960872782</c:v>
                </c:pt>
                <c:pt idx="7396">
                  <c:v>9.6749619095987782</c:v>
                </c:pt>
                <c:pt idx="7397">
                  <c:v>9.6702763859705811</c:v>
                </c:pt>
                <c:pt idx="7398">
                  <c:v>9.6587566189448921</c:v>
                </c:pt>
                <c:pt idx="7399">
                  <c:v>9.6569825323558689</c:v>
                </c:pt>
                <c:pt idx="7400">
                  <c:v>9.6560846560846585</c:v>
                </c:pt>
                <c:pt idx="7401">
                  <c:v>9.6542640763911862</c:v>
                </c:pt>
                <c:pt idx="7402">
                  <c:v>9.6524360001525906</c:v>
                </c:pt>
                <c:pt idx="7403">
                  <c:v>9.650996256187355</c:v>
                </c:pt>
                <c:pt idx="7404">
                  <c:v>9.6496683250414605</c:v>
                </c:pt>
                <c:pt idx="7405">
                  <c:v>9.6388885218609204</c:v>
                </c:pt>
                <c:pt idx="7406">
                  <c:v>9.6377116859044634</c:v>
                </c:pt>
                <c:pt idx="7407">
                  <c:v>9.6344926844661245</c:v>
                </c:pt>
                <c:pt idx="7408">
                  <c:v>9.6343234323432227</c:v>
                </c:pt>
                <c:pt idx="7409">
                  <c:v>9.6327792810204897</c:v>
                </c:pt>
                <c:pt idx="7410">
                  <c:v>9.631254780403367</c:v>
                </c:pt>
                <c:pt idx="7411">
                  <c:v>9.6252129471890981</c:v>
                </c:pt>
                <c:pt idx="7412">
                  <c:v>9.6229978358151982</c:v>
                </c:pt>
                <c:pt idx="7413">
                  <c:v>9.6194723461009488</c:v>
                </c:pt>
                <c:pt idx="7414">
                  <c:v>9.6124055515159199</c:v>
                </c:pt>
                <c:pt idx="7415">
                  <c:v>9.6115942028985444</c:v>
                </c:pt>
                <c:pt idx="7416">
                  <c:v>9.6079400378881417</c:v>
                </c:pt>
                <c:pt idx="7417">
                  <c:v>9.5977011494252906</c:v>
                </c:pt>
                <c:pt idx="7418">
                  <c:v>9.5936312801468375</c:v>
                </c:pt>
                <c:pt idx="7419">
                  <c:v>9.5934696516608824</c:v>
                </c:pt>
                <c:pt idx="7420">
                  <c:v>9.5902975947818874</c:v>
                </c:pt>
                <c:pt idx="7421">
                  <c:v>9.5882763433356502</c:v>
                </c:pt>
                <c:pt idx="7422">
                  <c:v>9.5865829249775629</c:v>
                </c:pt>
                <c:pt idx="7423">
                  <c:v>9.5853494704749096</c:v>
                </c:pt>
                <c:pt idx="7424">
                  <c:v>9.5849220372609096</c:v>
                </c:pt>
                <c:pt idx="7425">
                  <c:v>9.582110063089516</c:v>
                </c:pt>
                <c:pt idx="7426">
                  <c:v>9.582031060225745</c:v>
                </c:pt>
                <c:pt idx="7427">
                  <c:v>9.5818815331010398</c:v>
                </c:pt>
                <c:pt idx="7428">
                  <c:v>9.5780308104487659</c:v>
                </c:pt>
                <c:pt idx="7429">
                  <c:v>9.5755757650776587</c:v>
                </c:pt>
                <c:pt idx="7430">
                  <c:v>9.5732350186959394</c:v>
                </c:pt>
                <c:pt idx="7431">
                  <c:v>9.5726157499010753</c:v>
                </c:pt>
                <c:pt idx="7432">
                  <c:v>9.5709570957095593</c:v>
                </c:pt>
                <c:pt idx="7433">
                  <c:v>9.5650938032973301</c:v>
                </c:pt>
                <c:pt idx="7434">
                  <c:v>9.5629737139171027</c:v>
                </c:pt>
                <c:pt idx="7435">
                  <c:v>9.5624318429661912</c:v>
                </c:pt>
                <c:pt idx="7436">
                  <c:v>9.5568335588633175</c:v>
                </c:pt>
                <c:pt idx="7437">
                  <c:v>9.5531587057010796</c:v>
                </c:pt>
                <c:pt idx="7438">
                  <c:v>9.5516127203673307</c:v>
                </c:pt>
                <c:pt idx="7439">
                  <c:v>9.5502924537347837</c:v>
                </c:pt>
                <c:pt idx="7440">
                  <c:v>9.5502447371770103</c:v>
                </c:pt>
                <c:pt idx="7441">
                  <c:v>9.5463341216942581</c:v>
                </c:pt>
                <c:pt idx="7442">
                  <c:v>9.5395573645382825</c:v>
                </c:pt>
                <c:pt idx="7443">
                  <c:v>9.5389805097451301</c:v>
                </c:pt>
                <c:pt idx="7444">
                  <c:v>9.5378533799189285</c:v>
                </c:pt>
                <c:pt idx="7445">
                  <c:v>9.5375393603702747</c:v>
                </c:pt>
                <c:pt idx="7446">
                  <c:v>9.5349658009395597</c:v>
                </c:pt>
                <c:pt idx="7447">
                  <c:v>9.5331457061843139</c:v>
                </c:pt>
                <c:pt idx="7448">
                  <c:v>9.5309649028657333</c:v>
                </c:pt>
                <c:pt idx="7449">
                  <c:v>9.5247005988023972</c:v>
                </c:pt>
                <c:pt idx="7450">
                  <c:v>9.5238095238095326</c:v>
                </c:pt>
                <c:pt idx="7451">
                  <c:v>9.5178518075888832</c:v>
                </c:pt>
                <c:pt idx="7452">
                  <c:v>9.5161614133708099</c:v>
                </c:pt>
                <c:pt idx="7453">
                  <c:v>9.5056525520101616</c:v>
                </c:pt>
                <c:pt idx="7454">
                  <c:v>9.505051146832713</c:v>
                </c:pt>
                <c:pt idx="7455">
                  <c:v>9.5038613889601322</c:v>
                </c:pt>
                <c:pt idx="7456">
                  <c:v>9.5027669943008135</c:v>
                </c:pt>
                <c:pt idx="7457">
                  <c:v>9.4937596410040754</c:v>
                </c:pt>
                <c:pt idx="7458">
                  <c:v>9.4913225613405103</c:v>
                </c:pt>
                <c:pt idx="7459">
                  <c:v>9.4873271889400996</c:v>
                </c:pt>
                <c:pt idx="7460">
                  <c:v>9.4871275086154441</c:v>
                </c:pt>
                <c:pt idx="7461">
                  <c:v>9.4850827744479886</c:v>
                </c:pt>
                <c:pt idx="7462">
                  <c:v>9.4799566630552619</c:v>
                </c:pt>
                <c:pt idx="7463">
                  <c:v>9.4770439479499089</c:v>
                </c:pt>
                <c:pt idx="7464">
                  <c:v>9.4755661501787927</c:v>
                </c:pt>
                <c:pt idx="7465">
                  <c:v>9.4732237044040914</c:v>
                </c:pt>
                <c:pt idx="7466">
                  <c:v>9.47071067499256</c:v>
                </c:pt>
                <c:pt idx="7467">
                  <c:v>9.4605368057401051</c:v>
                </c:pt>
                <c:pt idx="7468">
                  <c:v>9.4571080563772512</c:v>
                </c:pt>
                <c:pt idx="7469">
                  <c:v>9.4567605352506376</c:v>
                </c:pt>
                <c:pt idx="7470">
                  <c:v>9.4447468698965764</c:v>
                </c:pt>
                <c:pt idx="7471">
                  <c:v>9.4437290754571137</c:v>
                </c:pt>
                <c:pt idx="7472">
                  <c:v>9.4430425533747382</c:v>
                </c:pt>
                <c:pt idx="7473">
                  <c:v>9.442687431897312</c:v>
                </c:pt>
                <c:pt idx="7474">
                  <c:v>9.4264664177637485</c:v>
                </c:pt>
                <c:pt idx="7475">
                  <c:v>9.417311411992273</c:v>
                </c:pt>
                <c:pt idx="7476">
                  <c:v>9.4173090666188557</c:v>
                </c:pt>
                <c:pt idx="7477">
                  <c:v>9.4164254152064615</c:v>
                </c:pt>
                <c:pt idx="7478">
                  <c:v>9.4121428571428396</c:v>
                </c:pt>
                <c:pt idx="7479">
                  <c:v>9.411143492521262</c:v>
                </c:pt>
                <c:pt idx="7480">
                  <c:v>9.4098769834195082</c:v>
                </c:pt>
                <c:pt idx="7481">
                  <c:v>9.4055608820709438</c:v>
                </c:pt>
                <c:pt idx="7482">
                  <c:v>9.4051829616136615</c:v>
                </c:pt>
                <c:pt idx="7483">
                  <c:v>9.4046960631504817</c:v>
                </c:pt>
                <c:pt idx="7484">
                  <c:v>9.3958333333333428</c:v>
                </c:pt>
                <c:pt idx="7485">
                  <c:v>9.3948894600158752</c:v>
                </c:pt>
                <c:pt idx="7486">
                  <c:v>9.3901078467831809</c:v>
                </c:pt>
                <c:pt idx="7487">
                  <c:v>9.3780168252654903</c:v>
                </c:pt>
                <c:pt idx="7488">
                  <c:v>9.3758878681693432</c:v>
                </c:pt>
                <c:pt idx="7489">
                  <c:v>9.375</c:v>
                </c:pt>
                <c:pt idx="7490">
                  <c:v>9.37375476179092</c:v>
                </c:pt>
                <c:pt idx="7491">
                  <c:v>9.3693156403757314</c:v>
                </c:pt>
                <c:pt idx="7492">
                  <c:v>9.3613668360341507</c:v>
                </c:pt>
                <c:pt idx="7493">
                  <c:v>9.3537083901109668</c:v>
                </c:pt>
                <c:pt idx="7494">
                  <c:v>9.3511205585384118</c:v>
                </c:pt>
                <c:pt idx="7495">
                  <c:v>9.3488372093023315</c:v>
                </c:pt>
                <c:pt idx="7496">
                  <c:v>9.3483838674459889</c:v>
                </c:pt>
                <c:pt idx="7497">
                  <c:v>9.3478721151810191</c:v>
                </c:pt>
                <c:pt idx="7498">
                  <c:v>9.3467178466876959</c:v>
                </c:pt>
                <c:pt idx="7499">
                  <c:v>9.3455989964457302</c:v>
                </c:pt>
                <c:pt idx="7500">
                  <c:v>9.3410178338408087</c:v>
                </c:pt>
                <c:pt idx="7501">
                  <c:v>9.3379191745485741</c:v>
                </c:pt>
                <c:pt idx="7502">
                  <c:v>9.3371347113328653</c:v>
                </c:pt>
                <c:pt idx="7503">
                  <c:v>9.3321498530852125</c:v>
                </c:pt>
                <c:pt idx="7504">
                  <c:v>9.3216359534090003</c:v>
                </c:pt>
                <c:pt idx="7505">
                  <c:v>9.310386245474362</c:v>
                </c:pt>
                <c:pt idx="7506">
                  <c:v>9.3044613079414233</c:v>
                </c:pt>
                <c:pt idx="7507">
                  <c:v>9.3023255813953369</c:v>
                </c:pt>
                <c:pt idx="7508">
                  <c:v>9.2951541850220281</c:v>
                </c:pt>
                <c:pt idx="7509">
                  <c:v>9.2923696801813236</c:v>
                </c:pt>
                <c:pt idx="7510">
                  <c:v>9.286140385762593</c:v>
                </c:pt>
                <c:pt idx="7511">
                  <c:v>9.2588711930706893</c:v>
                </c:pt>
                <c:pt idx="7512">
                  <c:v>9.2578858215446473</c:v>
                </c:pt>
                <c:pt idx="7513">
                  <c:v>9.2555424979863403</c:v>
                </c:pt>
                <c:pt idx="7514">
                  <c:v>9.2537313432835759</c:v>
                </c:pt>
                <c:pt idx="7515">
                  <c:v>9.2465544562847697</c:v>
                </c:pt>
                <c:pt idx="7516">
                  <c:v>9.2435869326902065</c:v>
                </c:pt>
                <c:pt idx="7517">
                  <c:v>9.2426863202226031</c:v>
                </c:pt>
                <c:pt idx="7518">
                  <c:v>9.23763570566949</c:v>
                </c:pt>
                <c:pt idx="7519">
                  <c:v>9.2354533152909397</c:v>
                </c:pt>
                <c:pt idx="7520">
                  <c:v>9.2352218908963408</c:v>
                </c:pt>
                <c:pt idx="7521">
                  <c:v>9.2116661853883954</c:v>
                </c:pt>
                <c:pt idx="7522">
                  <c:v>9.2113457510049273</c:v>
                </c:pt>
                <c:pt idx="7523">
                  <c:v>9.206511299950165</c:v>
                </c:pt>
                <c:pt idx="7524">
                  <c:v>9.2018072289156549</c:v>
                </c:pt>
                <c:pt idx="7525">
                  <c:v>9.1974815997162267</c:v>
                </c:pt>
                <c:pt idx="7526">
                  <c:v>9.1953994867115085</c:v>
                </c:pt>
                <c:pt idx="7527">
                  <c:v>9.1947458595088563</c:v>
                </c:pt>
                <c:pt idx="7528">
                  <c:v>9.1911125884850406</c:v>
                </c:pt>
                <c:pt idx="7529">
                  <c:v>9.1859421929242728</c:v>
                </c:pt>
                <c:pt idx="7530">
                  <c:v>9.1851851851851904</c:v>
                </c:pt>
                <c:pt idx="7531">
                  <c:v>9.1844986315003752</c:v>
                </c:pt>
                <c:pt idx="7532">
                  <c:v>9.1819283118364012</c:v>
                </c:pt>
                <c:pt idx="7533">
                  <c:v>9.1810640553857752</c:v>
                </c:pt>
                <c:pt idx="7534">
                  <c:v>9.1743729625440835</c:v>
                </c:pt>
                <c:pt idx="7535">
                  <c:v>9.1707852828116359</c:v>
                </c:pt>
                <c:pt idx="7536">
                  <c:v>9.1700206678994931</c:v>
                </c:pt>
                <c:pt idx="7537">
                  <c:v>9.1694579780755134</c:v>
                </c:pt>
                <c:pt idx="7538">
                  <c:v>9.1691878054456595</c:v>
                </c:pt>
                <c:pt idx="7539">
                  <c:v>9.1665737287120379</c:v>
                </c:pt>
                <c:pt idx="7540">
                  <c:v>9.1656131479140441</c:v>
                </c:pt>
                <c:pt idx="7541">
                  <c:v>9.1598231206569665</c:v>
                </c:pt>
                <c:pt idx="7542">
                  <c:v>9.1571090478791177</c:v>
                </c:pt>
                <c:pt idx="7543">
                  <c:v>9.1484313208542147</c:v>
                </c:pt>
                <c:pt idx="7544">
                  <c:v>9.1478932981430887</c:v>
                </c:pt>
                <c:pt idx="7545">
                  <c:v>9.1453638514680904</c:v>
                </c:pt>
                <c:pt idx="7546">
                  <c:v>9.1418123643012308</c:v>
                </c:pt>
                <c:pt idx="7547">
                  <c:v>9.1404622031763267</c:v>
                </c:pt>
                <c:pt idx="7548">
                  <c:v>9.1402960749694415</c:v>
                </c:pt>
                <c:pt idx="7549">
                  <c:v>9.1399750170873659</c:v>
                </c:pt>
                <c:pt idx="7550">
                  <c:v>9.129814550641953</c:v>
                </c:pt>
                <c:pt idx="7551">
                  <c:v>9.1286019358238377</c:v>
                </c:pt>
                <c:pt idx="7552">
                  <c:v>9.1236855282924409</c:v>
                </c:pt>
                <c:pt idx="7553">
                  <c:v>9.1210211665858907</c:v>
                </c:pt>
                <c:pt idx="7554">
                  <c:v>9.1162648530928863</c:v>
                </c:pt>
                <c:pt idx="7555">
                  <c:v>9.1127229697155769</c:v>
                </c:pt>
                <c:pt idx="7556">
                  <c:v>9.1085792888968626</c:v>
                </c:pt>
                <c:pt idx="7557">
                  <c:v>9.1032473120377091</c:v>
                </c:pt>
                <c:pt idx="7558">
                  <c:v>9.1006917755572516</c:v>
                </c:pt>
                <c:pt idx="7559">
                  <c:v>9.0956612650287383</c:v>
                </c:pt>
                <c:pt idx="7560">
                  <c:v>9.0859091409085835</c:v>
                </c:pt>
                <c:pt idx="7561">
                  <c:v>9.0790038643194606</c:v>
                </c:pt>
                <c:pt idx="7562">
                  <c:v>9.0756052879140441</c:v>
                </c:pt>
                <c:pt idx="7563">
                  <c:v>9.0687721369539673</c:v>
                </c:pt>
                <c:pt idx="7564">
                  <c:v>9.0622168057248302</c:v>
                </c:pt>
                <c:pt idx="7565">
                  <c:v>9.0506103398006559</c:v>
                </c:pt>
                <c:pt idx="7566">
                  <c:v>9.0489581080106802</c:v>
                </c:pt>
                <c:pt idx="7567">
                  <c:v>9.0445090829262824</c:v>
                </c:pt>
                <c:pt idx="7568">
                  <c:v>9.0362416725508865</c:v>
                </c:pt>
                <c:pt idx="7569">
                  <c:v>9.0269151138716381</c:v>
                </c:pt>
                <c:pt idx="7570">
                  <c:v>9.0247933884297424</c:v>
                </c:pt>
                <c:pt idx="7571">
                  <c:v>9.024745269286754</c:v>
                </c:pt>
                <c:pt idx="7572">
                  <c:v>9.019947961838696</c:v>
                </c:pt>
                <c:pt idx="7573">
                  <c:v>9.0192644483362443</c:v>
                </c:pt>
                <c:pt idx="7574">
                  <c:v>9.0176982863563921</c:v>
                </c:pt>
                <c:pt idx="7575">
                  <c:v>9.0162071755156177</c:v>
                </c:pt>
                <c:pt idx="7576">
                  <c:v>9.0153172866520777</c:v>
                </c:pt>
                <c:pt idx="7577">
                  <c:v>9.010773751224292</c:v>
                </c:pt>
                <c:pt idx="7578">
                  <c:v>9.0093059519945342</c:v>
                </c:pt>
                <c:pt idx="7579">
                  <c:v>9.0054275376118937</c:v>
                </c:pt>
                <c:pt idx="7580">
                  <c:v>8.9995213020584117</c:v>
                </c:pt>
                <c:pt idx="7581">
                  <c:v>8.9951608311984046</c:v>
                </c:pt>
                <c:pt idx="7582">
                  <c:v>8.9947452593100365</c:v>
                </c:pt>
                <c:pt idx="7583">
                  <c:v>8.9919430058717325</c:v>
                </c:pt>
                <c:pt idx="7584">
                  <c:v>8.988334289539111</c:v>
                </c:pt>
                <c:pt idx="7585">
                  <c:v>8.9788341319455611</c:v>
                </c:pt>
                <c:pt idx="7586">
                  <c:v>8.9783281733746065</c:v>
                </c:pt>
                <c:pt idx="7587">
                  <c:v>8.9779982780519845</c:v>
                </c:pt>
                <c:pt idx="7588">
                  <c:v>8.9720736779560326</c:v>
                </c:pt>
                <c:pt idx="7589">
                  <c:v>8.969352369646046</c:v>
                </c:pt>
                <c:pt idx="7590">
                  <c:v>8.9660434948492878</c:v>
                </c:pt>
                <c:pt idx="7591">
                  <c:v>8.9653130705087136</c:v>
                </c:pt>
                <c:pt idx="7592">
                  <c:v>8.9600589460846436</c:v>
                </c:pt>
                <c:pt idx="7593">
                  <c:v>8.9536138079827481</c:v>
                </c:pt>
                <c:pt idx="7594">
                  <c:v>8.9488201041986031</c:v>
                </c:pt>
                <c:pt idx="7595">
                  <c:v>8.9435438792621511</c:v>
                </c:pt>
                <c:pt idx="7596">
                  <c:v>8.941176470588232</c:v>
                </c:pt>
                <c:pt idx="7597">
                  <c:v>8.9406001224739668</c:v>
                </c:pt>
                <c:pt idx="7598">
                  <c:v>8.939706571547589</c:v>
                </c:pt>
                <c:pt idx="7599">
                  <c:v>8.939308907239635</c:v>
                </c:pt>
                <c:pt idx="7600">
                  <c:v>8.927160688892414</c:v>
                </c:pt>
                <c:pt idx="7601">
                  <c:v>8.9267124713720705</c:v>
                </c:pt>
                <c:pt idx="7602">
                  <c:v>8.9266292980841655</c:v>
                </c:pt>
                <c:pt idx="7603">
                  <c:v>8.9231105286151262</c:v>
                </c:pt>
                <c:pt idx="7604">
                  <c:v>8.9180394549521935</c:v>
                </c:pt>
                <c:pt idx="7605">
                  <c:v>8.916424398091948</c:v>
                </c:pt>
                <c:pt idx="7606">
                  <c:v>8.91550232867597</c:v>
                </c:pt>
                <c:pt idx="7607">
                  <c:v>8.9138641043239488</c:v>
                </c:pt>
                <c:pt idx="7608">
                  <c:v>8.9134454142838706</c:v>
                </c:pt>
                <c:pt idx="7609">
                  <c:v>8.9133972156933794</c:v>
                </c:pt>
                <c:pt idx="7610">
                  <c:v>8.9125221328193192</c:v>
                </c:pt>
                <c:pt idx="7611">
                  <c:v>8.9063931122916244</c:v>
                </c:pt>
                <c:pt idx="7612">
                  <c:v>8.9051963506544922</c:v>
                </c:pt>
                <c:pt idx="7613">
                  <c:v>8.9019352033050723</c:v>
                </c:pt>
                <c:pt idx="7614">
                  <c:v>8.8999447208402387</c:v>
                </c:pt>
                <c:pt idx="7615">
                  <c:v>8.8991073843657063</c:v>
                </c:pt>
                <c:pt idx="7616">
                  <c:v>8.8953272714513503</c:v>
                </c:pt>
                <c:pt idx="7617">
                  <c:v>8.889221258350787</c:v>
                </c:pt>
                <c:pt idx="7618">
                  <c:v>8.8888888888888857</c:v>
                </c:pt>
                <c:pt idx="7619">
                  <c:v>8.8846880907372423</c:v>
                </c:pt>
                <c:pt idx="7620">
                  <c:v>8.8836477987421318</c:v>
                </c:pt>
                <c:pt idx="7621">
                  <c:v>8.8797814207650276</c:v>
                </c:pt>
                <c:pt idx="7622">
                  <c:v>8.8790399819714878</c:v>
                </c:pt>
                <c:pt idx="7623">
                  <c:v>8.8779536486915447</c:v>
                </c:pt>
                <c:pt idx="7624">
                  <c:v>8.8769441175535064</c:v>
                </c:pt>
                <c:pt idx="7625">
                  <c:v>8.8614855176369502</c:v>
                </c:pt>
                <c:pt idx="7626">
                  <c:v>8.8580246913580396</c:v>
                </c:pt>
                <c:pt idx="7627">
                  <c:v>8.8552127076867038</c:v>
                </c:pt>
                <c:pt idx="7628">
                  <c:v>8.8524590163934391</c:v>
                </c:pt>
                <c:pt idx="7629">
                  <c:v>8.8496165388462771</c:v>
                </c:pt>
                <c:pt idx="7630">
                  <c:v>8.8488700564971765</c:v>
                </c:pt>
                <c:pt idx="7631">
                  <c:v>8.8439335628924312</c:v>
                </c:pt>
                <c:pt idx="7632">
                  <c:v>8.8403920843351074</c:v>
                </c:pt>
                <c:pt idx="7633">
                  <c:v>8.8397790055248606</c:v>
                </c:pt>
                <c:pt idx="7634">
                  <c:v>8.8337619119648991</c:v>
                </c:pt>
                <c:pt idx="7635">
                  <c:v>8.8285882987189694</c:v>
                </c:pt>
                <c:pt idx="7636">
                  <c:v>8.8168455661928249</c:v>
                </c:pt>
                <c:pt idx="7637">
                  <c:v>8.8051868814222871</c:v>
                </c:pt>
                <c:pt idx="7638">
                  <c:v>8.8017826395219316</c:v>
                </c:pt>
                <c:pt idx="7639">
                  <c:v>8.8015803336259921</c:v>
                </c:pt>
                <c:pt idx="7640">
                  <c:v>8.7946564112943975</c:v>
                </c:pt>
                <c:pt idx="7641">
                  <c:v>8.7936580882352899</c:v>
                </c:pt>
                <c:pt idx="7642">
                  <c:v>8.7935643685772504</c:v>
                </c:pt>
                <c:pt idx="7643">
                  <c:v>8.7871151528431994</c:v>
                </c:pt>
                <c:pt idx="7644">
                  <c:v>8.7854774803913642</c:v>
                </c:pt>
                <c:pt idx="7645">
                  <c:v>8.7847854631708344</c:v>
                </c:pt>
                <c:pt idx="7646">
                  <c:v>8.7818383167220304</c:v>
                </c:pt>
                <c:pt idx="7647">
                  <c:v>8.7719298245614112</c:v>
                </c:pt>
                <c:pt idx="7648">
                  <c:v>8.7707287387798658</c:v>
                </c:pt>
                <c:pt idx="7649">
                  <c:v>8.7690550672823804</c:v>
                </c:pt>
                <c:pt idx="7650">
                  <c:v>8.7682672233820398</c:v>
                </c:pt>
                <c:pt idx="7651">
                  <c:v>8.7645760983846799</c:v>
                </c:pt>
                <c:pt idx="7652">
                  <c:v>8.7480759363776315</c:v>
                </c:pt>
                <c:pt idx="7653">
                  <c:v>8.7469709997654945</c:v>
                </c:pt>
                <c:pt idx="7654">
                  <c:v>8.7446962641001704</c:v>
                </c:pt>
                <c:pt idx="7655">
                  <c:v>8.7407407407407334</c:v>
                </c:pt>
                <c:pt idx="7656">
                  <c:v>8.7362566291553634</c:v>
                </c:pt>
                <c:pt idx="7657">
                  <c:v>8.7358916478555386</c:v>
                </c:pt>
                <c:pt idx="7658">
                  <c:v>8.7301587301587205</c:v>
                </c:pt>
                <c:pt idx="7659">
                  <c:v>8.7287376902417151</c:v>
                </c:pt>
                <c:pt idx="7660">
                  <c:v>8.7272879045048484</c:v>
                </c:pt>
                <c:pt idx="7661">
                  <c:v>8.7254213483145975</c:v>
                </c:pt>
                <c:pt idx="7662">
                  <c:v>8.7176811972221344</c:v>
                </c:pt>
                <c:pt idx="7663">
                  <c:v>8.7157732356344013</c:v>
                </c:pt>
                <c:pt idx="7664">
                  <c:v>8.7149640067391658</c:v>
                </c:pt>
                <c:pt idx="7665">
                  <c:v>8.7145024929546935</c:v>
                </c:pt>
                <c:pt idx="7666">
                  <c:v>8.7140628482282239</c:v>
                </c:pt>
                <c:pt idx="7667">
                  <c:v>8.7064475724019701</c:v>
                </c:pt>
                <c:pt idx="7668">
                  <c:v>8.7059754649782377</c:v>
                </c:pt>
                <c:pt idx="7669">
                  <c:v>8.700440528634374</c:v>
                </c:pt>
                <c:pt idx="7670">
                  <c:v>8.6956521739130324</c:v>
                </c:pt>
                <c:pt idx="7671">
                  <c:v>8.689626498510151</c:v>
                </c:pt>
                <c:pt idx="7672">
                  <c:v>8.6894586894586894</c:v>
                </c:pt>
                <c:pt idx="7673">
                  <c:v>8.689020292971378</c:v>
                </c:pt>
                <c:pt idx="7674">
                  <c:v>8.6889939410080643</c:v>
                </c:pt>
                <c:pt idx="7675">
                  <c:v>8.6885189869091164</c:v>
                </c:pt>
                <c:pt idx="7676">
                  <c:v>8.6844368013757673</c:v>
                </c:pt>
                <c:pt idx="7677">
                  <c:v>8.6782753481439983</c:v>
                </c:pt>
                <c:pt idx="7678">
                  <c:v>8.6780210867802197</c:v>
                </c:pt>
                <c:pt idx="7679">
                  <c:v>8.6738469127682265</c:v>
                </c:pt>
                <c:pt idx="7680">
                  <c:v>8.6710239651416146</c:v>
                </c:pt>
                <c:pt idx="7681">
                  <c:v>8.6705202312138567</c:v>
                </c:pt>
                <c:pt idx="7682">
                  <c:v>8.6608927381745389</c:v>
                </c:pt>
                <c:pt idx="7683">
                  <c:v>8.6571406906597019</c:v>
                </c:pt>
                <c:pt idx="7684">
                  <c:v>8.6555360281194993</c:v>
                </c:pt>
                <c:pt idx="7685">
                  <c:v>8.6554381958321471</c:v>
                </c:pt>
                <c:pt idx="7686">
                  <c:v>8.6505935174364907</c:v>
                </c:pt>
                <c:pt idx="7687">
                  <c:v>8.6486486486486456</c:v>
                </c:pt>
                <c:pt idx="7688">
                  <c:v>8.6459820849019877</c:v>
                </c:pt>
                <c:pt idx="7689">
                  <c:v>8.638243262512475</c:v>
                </c:pt>
                <c:pt idx="7690">
                  <c:v>8.6376062780348519</c:v>
                </c:pt>
                <c:pt idx="7691">
                  <c:v>8.6312141809942631</c:v>
                </c:pt>
                <c:pt idx="7692">
                  <c:v>8.6269074295101404</c:v>
                </c:pt>
                <c:pt idx="7693">
                  <c:v>8.6253369272237137</c:v>
                </c:pt>
                <c:pt idx="7694">
                  <c:v>8.6215056220115116</c:v>
                </c:pt>
                <c:pt idx="7695">
                  <c:v>8.6195907349384271</c:v>
                </c:pt>
                <c:pt idx="7696">
                  <c:v>8.6176585646347945</c:v>
                </c:pt>
                <c:pt idx="7697">
                  <c:v>8.6147977429865676</c:v>
                </c:pt>
                <c:pt idx="7698">
                  <c:v>8.6146520943316034</c:v>
                </c:pt>
                <c:pt idx="7699">
                  <c:v>8.5993295437982766</c:v>
                </c:pt>
                <c:pt idx="7700">
                  <c:v>8.5924439986626595</c:v>
                </c:pt>
                <c:pt idx="7701">
                  <c:v>8.5907046476761764</c:v>
                </c:pt>
                <c:pt idx="7702">
                  <c:v>8.5877862595419714</c:v>
                </c:pt>
                <c:pt idx="7703">
                  <c:v>8.5870487322085012</c:v>
                </c:pt>
                <c:pt idx="7704">
                  <c:v>8.5852478839177735</c:v>
                </c:pt>
                <c:pt idx="7705">
                  <c:v>8.5833333333333428</c:v>
                </c:pt>
                <c:pt idx="7706">
                  <c:v>8.5815298907220949</c:v>
                </c:pt>
                <c:pt idx="7707">
                  <c:v>8.5809715547549388</c:v>
                </c:pt>
                <c:pt idx="7708">
                  <c:v>8.5747038593809748</c:v>
                </c:pt>
                <c:pt idx="7709">
                  <c:v>8.572287707481351</c:v>
                </c:pt>
                <c:pt idx="7710">
                  <c:v>8.5710916361110918</c:v>
                </c:pt>
                <c:pt idx="7711">
                  <c:v>8.5703230798993957</c:v>
                </c:pt>
                <c:pt idx="7712">
                  <c:v>8.5693936352746931</c:v>
                </c:pt>
                <c:pt idx="7713">
                  <c:v>8.5659655831739911</c:v>
                </c:pt>
                <c:pt idx="7714">
                  <c:v>8.5637946654791648</c:v>
                </c:pt>
                <c:pt idx="7715">
                  <c:v>8.5527113914836832</c:v>
                </c:pt>
                <c:pt idx="7716">
                  <c:v>8.5481614708233309</c:v>
                </c:pt>
                <c:pt idx="7717">
                  <c:v>8.5441436883379822</c:v>
                </c:pt>
                <c:pt idx="7718">
                  <c:v>8.5405625764370114</c:v>
                </c:pt>
                <c:pt idx="7719">
                  <c:v>8.5367083501411685</c:v>
                </c:pt>
                <c:pt idx="7720">
                  <c:v>8.5332641680715824</c:v>
                </c:pt>
                <c:pt idx="7721">
                  <c:v>8.5308179351337259</c:v>
                </c:pt>
                <c:pt idx="7722">
                  <c:v>8.5306519623743071</c:v>
                </c:pt>
                <c:pt idx="7723">
                  <c:v>8.5262248962424394</c:v>
                </c:pt>
                <c:pt idx="7724">
                  <c:v>8.5240744653379323</c:v>
                </c:pt>
                <c:pt idx="7725">
                  <c:v>8.5226643745075421</c:v>
                </c:pt>
                <c:pt idx="7726">
                  <c:v>8.5147476096234982</c:v>
                </c:pt>
                <c:pt idx="7727">
                  <c:v>8.5131979336211145</c:v>
                </c:pt>
                <c:pt idx="7728">
                  <c:v>8.5130111524163681</c:v>
                </c:pt>
                <c:pt idx="7729">
                  <c:v>8.5110148585077781</c:v>
                </c:pt>
                <c:pt idx="7730">
                  <c:v>8.5084395452979606</c:v>
                </c:pt>
                <c:pt idx="7731">
                  <c:v>8.5064187566563021</c:v>
                </c:pt>
                <c:pt idx="7732">
                  <c:v>8.5026608611514405</c:v>
                </c:pt>
                <c:pt idx="7733">
                  <c:v>8.4976654765174402</c:v>
                </c:pt>
                <c:pt idx="7734">
                  <c:v>8.4960774495075952</c:v>
                </c:pt>
                <c:pt idx="7735">
                  <c:v>8.4921164887502556</c:v>
                </c:pt>
                <c:pt idx="7736">
                  <c:v>8.4872690963554618</c:v>
                </c:pt>
                <c:pt idx="7737">
                  <c:v>8.4870848708487046</c:v>
                </c:pt>
                <c:pt idx="7738">
                  <c:v>8.477661010978693</c:v>
                </c:pt>
                <c:pt idx="7739">
                  <c:v>8.4632516703786251</c:v>
                </c:pt>
                <c:pt idx="7740">
                  <c:v>8.4627567180954486</c:v>
                </c:pt>
                <c:pt idx="7741">
                  <c:v>8.4583469934544411</c:v>
                </c:pt>
                <c:pt idx="7742">
                  <c:v>8.4493662941353307</c:v>
                </c:pt>
                <c:pt idx="7743">
                  <c:v>8.4435450460499197</c:v>
                </c:pt>
                <c:pt idx="7744">
                  <c:v>8.4390243902439153</c:v>
                </c:pt>
                <c:pt idx="7745">
                  <c:v>8.4376607785971487</c:v>
                </c:pt>
                <c:pt idx="7746">
                  <c:v>8.4362967645537594</c:v>
                </c:pt>
                <c:pt idx="7747">
                  <c:v>8.4337349397590344</c:v>
                </c:pt>
                <c:pt idx="7748">
                  <c:v>8.4331386716816752</c:v>
                </c:pt>
                <c:pt idx="7749">
                  <c:v>8.4313973978323418</c:v>
                </c:pt>
                <c:pt idx="7750">
                  <c:v>8.4313725490195992</c:v>
                </c:pt>
                <c:pt idx="7751">
                  <c:v>8.4305763968576315</c:v>
                </c:pt>
                <c:pt idx="7752">
                  <c:v>8.4289813486370093</c:v>
                </c:pt>
                <c:pt idx="7753">
                  <c:v>8.4263717262658986</c:v>
                </c:pt>
                <c:pt idx="7754">
                  <c:v>8.4239553361560695</c:v>
                </c:pt>
                <c:pt idx="7755">
                  <c:v>8.4206403603250806</c:v>
                </c:pt>
                <c:pt idx="7756">
                  <c:v>8.4166228300894375</c:v>
                </c:pt>
                <c:pt idx="7757">
                  <c:v>8.4152021605542302</c:v>
                </c:pt>
                <c:pt idx="7758">
                  <c:v>8.4077398030619577</c:v>
                </c:pt>
                <c:pt idx="7759">
                  <c:v>8.4054147143497744</c:v>
                </c:pt>
                <c:pt idx="7760">
                  <c:v>8.401639344262307</c:v>
                </c:pt>
                <c:pt idx="7761">
                  <c:v>8.3975963309745509</c:v>
                </c:pt>
                <c:pt idx="7762">
                  <c:v>8.3815698078258976</c:v>
                </c:pt>
                <c:pt idx="7763">
                  <c:v>8.3760957878982225</c:v>
                </c:pt>
                <c:pt idx="7764">
                  <c:v>8.371706540179332</c:v>
                </c:pt>
                <c:pt idx="7765">
                  <c:v>8.3693638048177803</c:v>
                </c:pt>
                <c:pt idx="7766">
                  <c:v>8.368398702903022</c:v>
                </c:pt>
                <c:pt idx="7767">
                  <c:v>8.3656080557707071</c:v>
                </c:pt>
                <c:pt idx="7768">
                  <c:v>8.3650769872775754</c:v>
                </c:pt>
                <c:pt idx="7769">
                  <c:v>8.3634815918280481</c:v>
                </c:pt>
                <c:pt idx="7770">
                  <c:v>8.3610388755390233</c:v>
                </c:pt>
                <c:pt idx="7771">
                  <c:v>8.3544303797468302</c:v>
                </c:pt>
                <c:pt idx="7772">
                  <c:v>8.3532658693652166</c:v>
                </c:pt>
                <c:pt idx="7773">
                  <c:v>8.3526131577386309</c:v>
                </c:pt>
                <c:pt idx="7774">
                  <c:v>8.349609375</c:v>
                </c:pt>
                <c:pt idx="7775">
                  <c:v>8.3426741393114412</c:v>
                </c:pt>
                <c:pt idx="7776">
                  <c:v>8.3397637561583622</c:v>
                </c:pt>
                <c:pt idx="7777">
                  <c:v>8.3392561004501147</c:v>
                </c:pt>
                <c:pt idx="7778">
                  <c:v>8.3389715832205695</c:v>
                </c:pt>
                <c:pt idx="7779">
                  <c:v>8.3352941176470665</c:v>
                </c:pt>
                <c:pt idx="7780">
                  <c:v>8.3343856547543993</c:v>
                </c:pt>
                <c:pt idx="7781">
                  <c:v>8.3315215028047191</c:v>
                </c:pt>
                <c:pt idx="7782">
                  <c:v>8.3252537375108489</c:v>
                </c:pt>
                <c:pt idx="7783">
                  <c:v>8.3218649510418743</c:v>
                </c:pt>
                <c:pt idx="7784">
                  <c:v>8.3169613621480067</c:v>
                </c:pt>
                <c:pt idx="7785">
                  <c:v>8.2975679542203125</c:v>
                </c:pt>
                <c:pt idx="7786">
                  <c:v>8.2972767034449788</c:v>
                </c:pt>
                <c:pt idx="7787">
                  <c:v>8.291873963515755</c:v>
                </c:pt>
                <c:pt idx="7788">
                  <c:v>8.2913900046451801</c:v>
                </c:pt>
                <c:pt idx="7789">
                  <c:v>8.2877298545011229</c:v>
                </c:pt>
                <c:pt idx="7790">
                  <c:v>8.2860912040503507</c:v>
                </c:pt>
                <c:pt idx="7791">
                  <c:v>8.2860687699397317</c:v>
                </c:pt>
                <c:pt idx="7792">
                  <c:v>8.2849109653233342</c:v>
                </c:pt>
                <c:pt idx="7793">
                  <c:v>8.2843927821562318</c:v>
                </c:pt>
                <c:pt idx="7794">
                  <c:v>8.2840348881304493</c:v>
                </c:pt>
                <c:pt idx="7795">
                  <c:v>8.2801040927371616</c:v>
                </c:pt>
                <c:pt idx="7796">
                  <c:v>8.27767175572518</c:v>
                </c:pt>
                <c:pt idx="7797">
                  <c:v>8.2750228171585007</c:v>
                </c:pt>
                <c:pt idx="7798">
                  <c:v>8.2702020202020066</c:v>
                </c:pt>
                <c:pt idx="7799">
                  <c:v>8.2571931218432582</c:v>
                </c:pt>
                <c:pt idx="7800">
                  <c:v>8.2512521304516184</c:v>
                </c:pt>
                <c:pt idx="7801">
                  <c:v>8.2474226804123703</c:v>
                </c:pt>
                <c:pt idx="7802">
                  <c:v>8.2460907916425299</c:v>
                </c:pt>
                <c:pt idx="7803">
                  <c:v>8.2435254086526299</c:v>
                </c:pt>
                <c:pt idx="7804">
                  <c:v>8.2367013323586917</c:v>
                </c:pt>
                <c:pt idx="7805">
                  <c:v>8.2319669140007221</c:v>
                </c:pt>
                <c:pt idx="7806">
                  <c:v>8.23099331695893</c:v>
                </c:pt>
                <c:pt idx="7807">
                  <c:v>8.230112854390299</c:v>
                </c:pt>
                <c:pt idx="7808">
                  <c:v>8.2236498485323182</c:v>
                </c:pt>
                <c:pt idx="7809">
                  <c:v>8.2167500158257809</c:v>
                </c:pt>
                <c:pt idx="7810">
                  <c:v>8.2154088050314442</c:v>
                </c:pt>
                <c:pt idx="7811">
                  <c:v>8.2093013450267733</c:v>
                </c:pt>
                <c:pt idx="7812">
                  <c:v>8.2001031459515161</c:v>
                </c:pt>
                <c:pt idx="7813">
                  <c:v>8.1984922313137929</c:v>
                </c:pt>
                <c:pt idx="7814">
                  <c:v>8.1942604856512133</c:v>
                </c:pt>
                <c:pt idx="7815">
                  <c:v>8.1751294395494511</c:v>
                </c:pt>
                <c:pt idx="7816">
                  <c:v>8.1736189402480193</c:v>
                </c:pt>
                <c:pt idx="7817">
                  <c:v>8.168491699046271</c:v>
                </c:pt>
                <c:pt idx="7818">
                  <c:v>8.1572352919175586</c:v>
                </c:pt>
                <c:pt idx="7819">
                  <c:v>8.1527808800535979</c:v>
                </c:pt>
                <c:pt idx="7820">
                  <c:v>8.1464419929688319</c:v>
                </c:pt>
                <c:pt idx="7821">
                  <c:v>8.1378163680029445</c:v>
                </c:pt>
                <c:pt idx="7822">
                  <c:v>8.1371771136383728</c:v>
                </c:pt>
                <c:pt idx="7823">
                  <c:v>8.1370773192108032</c:v>
                </c:pt>
                <c:pt idx="7824">
                  <c:v>8.1296855223444595</c:v>
                </c:pt>
                <c:pt idx="7825">
                  <c:v>8.1289978678038324</c:v>
                </c:pt>
                <c:pt idx="7826">
                  <c:v>8.1255235517752453</c:v>
                </c:pt>
                <c:pt idx="7827">
                  <c:v>8.1174516230413616</c:v>
                </c:pt>
                <c:pt idx="7828">
                  <c:v>8.1155725515190227</c:v>
                </c:pt>
                <c:pt idx="7829">
                  <c:v>8.1103127108777642</c:v>
                </c:pt>
                <c:pt idx="7830">
                  <c:v>8.1094006557237606</c:v>
                </c:pt>
                <c:pt idx="7831">
                  <c:v>8.1093048263647347</c:v>
                </c:pt>
                <c:pt idx="7832">
                  <c:v>8.1015392924655742</c:v>
                </c:pt>
                <c:pt idx="7833">
                  <c:v>8.0979827089337135</c:v>
                </c:pt>
                <c:pt idx="7834">
                  <c:v>8.0921148320317542</c:v>
                </c:pt>
                <c:pt idx="7835">
                  <c:v>8.08674045629094</c:v>
                </c:pt>
                <c:pt idx="7836">
                  <c:v>8.0831408775981544</c:v>
                </c:pt>
                <c:pt idx="7837">
                  <c:v>8.0816129421707075</c:v>
                </c:pt>
                <c:pt idx="7838">
                  <c:v>8.0715593745597829</c:v>
                </c:pt>
                <c:pt idx="7839">
                  <c:v>8.0684481950304701</c:v>
                </c:pt>
                <c:pt idx="7840">
                  <c:v>8.0651901379022064</c:v>
                </c:pt>
                <c:pt idx="7841">
                  <c:v>8.0600333518621454</c:v>
                </c:pt>
                <c:pt idx="7842">
                  <c:v>8.0571428571428498</c:v>
                </c:pt>
                <c:pt idx="7843">
                  <c:v>8.0313709917601415</c:v>
                </c:pt>
                <c:pt idx="7844">
                  <c:v>8.0284182584708219</c:v>
                </c:pt>
                <c:pt idx="7845">
                  <c:v>8.0259330915986453</c:v>
                </c:pt>
                <c:pt idx="7846">
                  <c:v>8.0243463138935454</c:v>
                </c:pt>
                <c:pt idx="7847">
                  <c:v>8.0214242702754177</c:v>
                </c:pt>
                <c:pt idx="7848">
                  <c:v>8.0110497237568978</c:v>
                </c:pt>
                <c:pt idx="7849">
                  <c:v>8.0086580086580028</c:v>
                </c:pt>
                <c:pt idx="7850">
                  <c:v>8.0065797377346257</c:v>
                </c:pt>
                <c:pt idx="7851">
                  <c:v>8.0061176174813085</c:v>
                </c:pt>
                <c:pt idx="7852">
                  <c:v>7.9968701095461654</c:v>
                </c:pt>
                <c:pt idx="7853">
                  <c:v>7.9921680313278785</c:v>
                </c:pt>
                <c:pt idx="7854">
                  <c:v>7.9881656804733865</c:v>
                </c:pt>
                <c:pt idx="7855">
                  <c:v>7.9854378750084294</c:v>
                </c:pt>
                <c:pt idx="7856">
                  <c:v>7.9825381976925485</c:v>
                </c:pt>
                <c:pt idx="7857">
                  <c:v>7.9810445929360441</c:v>
                </c:pt>
                <c:pt idx="7858">
                  <c:v>7.9760319573901342</c:v>
                </c:pt>
                <c:pt idx="7859">
                  <c:v>7.9752367079388193</c:v>
                </c:pt>
                <c:pt idx="7860">
                  <c:v>7.9727017262143818</c:v>
                </c:pt>
                <c:pt idx="7861">
                  <c:v>7.9711132306853756</c:v>
                </c:pt>
                <c:pt idx="7862">
                  <c:v>7.9699452161671616</c:v>
                </c:pt>
                <c:pt idx="7863">
                  <c:v>7.9548909588435208</c:v>
                </c:pt>
                <c:pt idx="7864">
                  <c:v>7.954265962043408</c:v>
                </c:pt>
                <c:pt idx="7865">
                  <c:v>7.9502706028780352</c:v>
                </c:pt>
                <c:pt idx="7866">
                  <c:v>7.9480577633493681</c:v>
                </c:pt>
                <c:pt idx="7867">
                  <c:v>7.937102208910531</c:v>
                </c:pt>
                <c:pt idx="7868">
                  <c:v>7.9365079365079367</c:v>
                </c:pt>
                <c:pt idx="7869">
                  <c:v>7.9323758228605641</c:v>
                </c:pt>
                <c:pt idx="7870">
                  <c:v>7.9321802845701654</c:v>
                </c:pt>
                <c:pt idx="7871">
                  <c:v>7.932077991014495</c:v>
                </c:pt>
                <c:pt idx="7872">
                  <c:v>7.9209838287982848</c:v>
                </c:pt>
                <c:pt idx="7873">
                  <c:v>7.9184322033898411</c:v>
                </c:pt>
                <c:pt idx="7874">
                  <c:v>7.914937169500206</c:v>
                </c:pt>
                <c:pt idx="7875">
                  <c:v>7.9137603043754012</c:v>
                </c:pt>
                <c:pt idx="7876">
                  <c:v>7.9091307435444236</c:v>
                </c:pt>
                <c:pt idx="7877">
                  <c:v>7.9060535891498489</c:v>
                </c:pt>
                <c:pt idx="7878">
                  <c:v>7.9042194583284839</c:v>
                </c:pt>
                <c:pt idx="7879">
                  <c:v>7.8966089637182932</c:v>
                </c:pt>
                <c:pt idx="7880">
                  <c:v>7.8947368421052602</c:v>
                </c:pt>
                <c:pt idx="7881">
                  <c:v>7.8946691696453826</c:v>
                </c:pt>
                <c:pt idx="7882">
                  <c:v>7.8927321116659215</c:v>
                </c:pt>
                <c:pt idx="7883">
                  <c:v>7.8914169858076235</c:v>
                </c:pt>
                <c:pt idx="7884">
                  <c:v>7.8827436900307077</c:v>
                </c:pt>
                <c:pt idx="7885">
                  <c:v>7.8786694289176467</c:v>
                </c:pt>
                <c:pt idx="7886">
                  <c:v>7.8698639741971732</c:v>
                </c:pt>
                <c:pt idx="7887">
                  <c:v>7.8694867165334017</c:v>
                </c:pt>
                <c:pt idx="7888">
                  <c:v>7.8639294197488994</c:v>
                </c:pt>
                <c:pt idx="7889">
                  <c:v>7.8623154330856835</c:v>
                </c:pt>
                <c:pt idx="7890">
                  <c:v>7.8619027364242129</c:v>
                </c:pt>
                <c:pt idx="7891">
                  <c:v>7.8471863706762974</c:v>
                </c:pt>
                <c:pt idx="7892">
                  <c:v>7.8459717606159671</c:v>
                </c:pt>
                <c:pt idx="7893">
                  <c:v>7.8454389826363382</c:v>
                </c:pt>
                <c:pt idx="7894">
                  <c:v>7.8418468080797794</c:v>
                </c:pt>
                <c:pt idx="7895">
                  <c:v>7.8366445916114884</c:v>
                </c:pt>
                <c:pt idx="7896">
                  <c:v>7.834204630321139</c:v>
                </c:pt>
                <c:pt idx="7897">
                  <c:v>7.8336678374310083</c:v>
                </c:pt>
                <c:pt idx="7898">
                  <c:v>7.8311266079253556</c:v>
                </c:pt>
                <c:pt idx="7899">
                  <c:v>7.8291581826221375</c:v>
                </c:pt>
                <c:pt idx="7900">
                  <c:v>7.8280593051560032</c:v>
                </c:pt>
                <c:pt idx="7901">
                  <c:v>7.8229707937645543</c:v>
                </c:pt>
                <c:pt idx="7902">
                  <c:v>7.8226312486927299</c:v>
                </c:pt>
                <c:pt idx="7903">
                  <c:v>7.8219824679703294</c:v>
                </c:pt>
                <c:pt idx="7904">
                  <c:v>7.8209124397846495</c:v>
                </c:pt>
                <c:pt idx="7905">
                  <c:v>7.817911924789712</c:v>
                </c:pt>
                <c:pt idx="7906">
                  <c:v>7.8166616041310419</c:v>
                </c:pt>
                <c:pt idx="7907">
                  <c:v>7.8158133898818676</c:v>
                </c:pt>
                <c:pt idx="7908">
                  <c:v>7.8128767783940134</c:v>
                </c:pt>
                <c:pt idx="7909">
                  <c:v>7.7926720285969679</c:v>
                </c:pt>
                <c:pt idx="7910">
                  <c:v>7.7910238429172551</c:v>
                </c:pt>
                <c:pt idx="7911">
                  <c:v>7.7892561983471182</c:v>
                </c:pt>
                <c:pt idx="7912">
                  <c:v>7.7794030106570489</c:v>
                </c:pt>
                <c:pt idx="7913">
                  <c:v>7.7768892443022821</c:v>
                </c:pt>
                <c:pt idx="7914">
                  <c:v>7.7600440286186085</c:v>
                </c:pt>
                <c:pt idx="7915">
                  <c:v>7.7583338878168888</c:v>
                </c:pt>
                <c:pt idx="7916">
                  <c:v>7.7530176415970402</c:v>
                </c:pt>
                <c:pt idx="7917">
                  <c:v>7.7524319521092337</c:v>
                </c:pt>
                <c:pt idx="7918">
                  <c:v>7.7514273166447083</c:v>
                </c:pt>
                <c:pt idx="7919">
                  <c:v>7.7512814798306238</c:v>
                </c:pt>
                <c:pt idx="7920">
                  <c:v>7.7502423915525327</c:v>
                </c:pt>
                <c:pt idx="7921">
                  <c:v>7.7496566607808433</c:v>
                </c:pt>
                <c:pt idx="7922">
                  <c:v>7.7488484862512763</c:v>
                </c:pt>
                <c:pt idx="7923">
                  <c:v>7.7438136826783079</c:v>
                </c:pt>
                <c:pt idx="7924">
                  <c:v>7.7434529906053911</c:v>
                </c:pt>
                <c:pt idx="7925">
                  <c:v>7.7430854333128423</c:v>
                </c:pt>
                <c:pt idx="7926">
                  <c:v>7.7376467981387123</c:v>
                </c:pt>
                <c:pt idx="7927">
                  <c:v>7.7338939780747751</c:v>
                </c:pt>
                <c:pt idx="7928">
                  <c:v>7.7309161734961549</c:v>
                </c:pt>
                <c:pt idx="7929">
                  <c:v>7.7308153019806554</c:v>
                </c:pt>
                <c:pt idx="7930">
                  <c:v>7.7307796014577832</c:v>
                </c:pt>
                <c:pt idx="7931">
                  <c:v>7.7290076335877984</c:v>
                </c:pt>
                <c:pt idx="7932">
                  <c:v>7.7279058091891102</c:v>
                </c:pt>
                <c:pt idx="7933">
                  <c:v>7.7226294956134893</c:v>
                </c:pt>
                <c:pt idx="7934">
                  <c:v>7.7223504349369847</c:v>
                </c:pt>
                <c:pt idx="7935">
                  <c:v>7.7214892945829803</c:v>
                </c:pt>
                <c:pt idx="7936">
                  <c:v>7.718990150633374</c:v>
                </c:pt>
                <c:pt idx="7937">
                  <c:v>7.7172634365120274</c:v>
                </c:pt>
                <c:pt idx="7938">
                  <c:v>7.7170418006430737</c:v>
                </c:pt>
                <c:pt idx="7939">
                  <c:v>7.7138849929873743</c:v>
                </c:pt>
                <c:pt idx="7940">
                  <c:v>7.7115204495785292</c:v>
                </c:pt>
                <c:pt idx="7941">
                  <c:v>7.7095764163761942</c:v>
                </c:pt>
                <c:pt idx="7942">
                  <c:v>7.7051926298157554</c:v>
                </c:pt>
                <c:pt idx="7943">
                  <c:v>7.7009803921568505</c:v>
                </c:pt>
                <c:pt idx="7944">
                  <c:v>7.7005840762373339</c:v>
                </c:pt>
                <c:pt idx="7945">
                  <c:v>7.7002406325197796</c:v>
                </c:pt>
                <c:pt idx="7946">
                  <c:v>7.6928004099410714</c:v>
                </c:pt>
                <c:pt idx="7947">
                  <c:v>7.6923076923076934</c:v>
                </c:pt>
                <c:pt idx="7948">
                  <c:v>7.6923076923076934</c:v>
                </c:pt>
                <c:pt idx="7949">
                  <c:v>7.6890756302520913</c:v>
                </c:pt>
                <c:pt idx="7950">
                  <c:v>7.6812428078251003</c:v>
                </c:pt>
                <c:pt idx="7951">
                  <c:v>7.6778199488653627</c:v>
                </c:pt>
                <c:pt idx="7952">
                  <c:v>7.6722924745117496</c:v>
                </c:pt>
                <c:pt idx="7953">
                  <c:v>7.6692574211068489</c:v>
                </c:pt>
                <c:pt idx="7954">
                  <c:v>7.6692230743581149</c:v>
                </c:pt>
                <c:pt idx="7955">
                  <c:v>7.6656896796601757</c:v>
                </c:pt>
                <c:pt idx="7956">
                  <c:v>7.663241802324066</c:v>
                </c:pt>
                <c:pt idx="7957">
                  <c:v>7.6541045866199227</c:v>
                </c:pt>
                <c:pt idx="7958">
                  <c:v>7.6515704894083285</c:v>
                </c:pt>
                <c:pt idx="7959">
                  <c:v>7.643979057591622</c:v>
                </c:pt>
                <c:pt idx="7960">
                  <c:v>7.6412511407948074</c:v>
                </c:pt>
                <c:pt idx="7961">
                  <c:v>7.6411960132890329</c:v>
                </c:pt>
                <c:pt idx="7962">
                  <c:v>7.6380007604300033</c:v>
                </c:pt>
                <c:pt idx="7963">
                  <c:v>7.6335877862595396</c:v>
                </c:pt>
                <c:pt idx="7964">
                  <c:v>7.6325401093483976</c:v>
                </c:pt>
                <c:pt idx="7965">
                  <c:v>7.6185941313017054</c:v>
                </c:pt>
                <c:pt idx="7966">
                  <c:v>7.6014899930551252</c:v>
                </c:pt>
                <c:pt idx="7967">
                  <c:v>7.6002290950744538</c:v>
                </c:pt>
                <c:pt idx="7968">
                  <c:v>7.5991450961766702</c:v>
                </c:pt>
                <c:pt idx="7969">
                  <c:v>7.5991189427312804</c:v>
                </c:pt>
                <c:pt idx="7970">
                  <c:v>7.5974340966847365</c:v>
                </c:pt>
                <c:pt idx="7971">
                  <c:v>7.5967596759676042</c:v>
                </c:pt>
                <c:pt idx="7972">
                  <c:v>7.5942350332594231</c:v>
                </c:pt>
                <c:pt idx="7973">
                  <c:v>7.5935355324330231</c:v>
                </c:pt>
                <c:pt idx="7974">
                  <c:v>7.5894988066825846</c:v>
                </c:pt>
                <c:pt idx="7975">
                  <c:v>7.5870646766169187</c:v>
                </c:pt>
                <c:pt idx="7976">
                  <c:v>7.5738125802310634</c:v>
                </c:pt>
                <c:pt idx="7977">
                  <c:v>7.5732420627825547</c:v>
                </c:pt>
                <c:pt idx="7978">
                  <c:v>7.5688686814656307</c:v>
                </c:pt>
                <c:pt idx="7979">
                  <c:v>7.568181818181813</c:v>
                </c:pt>
                <c:pt idx="7980">
                  <c:v>7.5594630661747431</c:v>
                </c:pt>
                <c:pt idx="7981">
                  <c:v>7.5569871159563888</c:v>
                </c:pt>
                <c:pt idx="7982">
                  <c:v>7.548449612403104</c:v>
                </c:pt>
                <c:pt idx="7983">
                  <c:v>7.5483684666474176</c:v>
                </c:pt>
                <c:pt idx="7984">
                  <c:v>7.5471698113207566</c:v>
                </c:pt>
                <c:pt idx="7985">
                  <c:v>7.5430917936757425</c:v>
                </c:pt>
                <c:pt idx="7986">
                  <c:v>7.5315160004309831</c:v>
                </c:pt>
                <c:pt idx="7987">
                  <c:v>7.5241340147643285</c:v>
                </c:pt>
                <c:pt idx="7988">
                  <c:v>7.5202313179001408</c:v>
                </c:pt>
                <c:pt idx="7989">
                  <c:v>7.5186187550621213</c:v>
                </c:pt>
                <c:pt idx="7990">
                  <c:v>7.5184197322206785</c:v>
                </c:pt>
                <c:pt idx="7991">
                  <c:v>7.516374959733696</c:v>
                </c:pt>
                <c:pt idx="7992">
                  <c:v>7.5085324232081945</c:v>
                </c:pt>
                <c:pt idx="7993">
                  <c:v>7.5011409368128454</c:v>
                </c:pt>
                <c:pt idx="7994">
                  <c:v>7.5009394964299076</c:v>
                </c:pt>
                <c:pt idx="7995">
                  <c:v>7.5</c:v>
                </c:pt>
                <c:pt idx="7996">
                  <c:v>7.4901959390032573</c:v>
                </c:pt>
                <c:pt idx="7997">
                  <c:v>7.4883223043985936</c:v>
                </c:pt>
                <c:pt idx="7998">
                  <c:v>7.484652258010243</c:v>
                </c:pt>
                <c:pt idx="7999">
                  <c:v>7.483576121108257</c:v>
                </c:pt>
                <c:pt idx="8000">
                  <c:v>7.4804570054119068</c:v>
                </c:pt>
                <c:pt idx="8001">
                  <c:v>7.4737562756732103</c:v>
                </c:pt>
                <c:pt idx="8002">
                  <c:v>7.4696832977529226</c:v>
                </c:pt>
                <c:pt idx="8003">
                  <c:v>7.4642575212700706</c:v>
                </c:pt>
                <c:pt idx="8004">
                  <c:v>7.4626865671641838</c:v>
                </c:pt>
                <c:pt idx="8005">
                  <c:v>7.4619077436860692</c:v>
                </c:pt>
                <c:pt idx="8006">
                  <c:v>7.4569063710228534</c:v>
                </c:pt>
                <c:pt idx="8007">
                  <c:v>7.4567519692458433</c:v>
                </c:pt>
                <c:pt idx="8008">
                  <c:v>7.4551471869012289</c:v>
                </c:pt>
                <c:pt idx="8009">
                  <c:v>7.4511021421918713</c:v>
                </c:pt>
                <c:pt idx="8010">
                  <c:v>7.4509283819628678</c:v>
                </c:pt>
                <c:pt idx="8011">
                  <c:v>7.438730456668722</c:v>
                </c:pt>
                <c:pt idx="8012">
                  <c:v>7.4386503067484568</c:v>
                </c:pt>
                <c:pt idx="8013">
                  <c:v>7.4348819763080343</c:v>
                </c:pt>
                <c:pt idx="8014">
                  <c:v>7.4331696672122121</c:v>
                </c:pt>
                <c:pt idx="8015">
                  <c:v>7.4262169413568273</c:v>
                </c:pt>
                <c:pt idx="8016">
                  <c:v>7.4201847737106732</c:v>
                </c:pt>
                <c:pt idx="8017">
                  <c:v>7.4198502591668216</c:v>
                </c:pt>
                <c:pt idx="8018">
                  <c:v>7.4184160009907743</c:v>
                </c:pt>
                <c:pt idx="8019">
                  <c:v>7.4147325150757126</c:v>
                </c:pt>
                <c:pt idx="8020">
                  <c:v>7.4120118317829053</c:v>
                </c:pt>
                <c:pt idx="8021">
                  <c:v>7.407407407407419</c:v>
                </c:pt>
                <c:pt idx="8022">
                  <c:v>7.4069309318967527</c:v>
                </c:pt>
                <c:pt idx="8023">
                  <c:v>7.3966942148760353</c:v>
                </c:pt>
                <c:pt idx="8024">
                  <c:v>7.3900509125921303</c:v>
                </c:pt>
                <c:pt idx="8025">
                  <c:v>7.3882253461579097</c:v>
                </c:pt>
                <c:pt idx="8026">
                  <c:v>7.386674489965813</c:v>
                </c:pt>
                <c:pt idx="8027">
                  <c:v>7.3843619892940353</c:v>
                </c:pt>
                <c:pt idx="8028">
                  <c:v>7.383966244725741</c:v>
                </c:pt>
                <c:pt idx="8029">
                  <c:v>7.3817050916287599</c:v>
                </c:pt>
                <c:pt idx="8030">
                  <c:v>7.3803565044179891</c:v>
                </c:pt>
                <c:pt idx="8031">
                  <c:v>7.3750879662209741</c:v>
                </c:pt>
                <c:pt idx="8032">
                  <c:v>7.3731011485735394</c:v>
                </c:pt>
                <c:pt idx="8033">
                  <c:v>7.3702830188679229</c:v>
                </c:pt>
                <c:pt idx="8034">
                  <c:v>7.3669849931787184</c:v>
                </c:pt>
                <c:pt idx="8035">
                  <c:v>7.3662265462126442</c:v>
                </c:pt>
                <c:pt idx="8036">
                  <c:v>7.3644410071324273</c:v>
                </c:pt>
                <c:pt idx="8037">
                  <c:v>7.3550079640213539</c:v>
                </c:pt>
                <c:pt idx="8038">
                  <c:v>7.35279676700533</c:v>
                </c:pt>
                <c:pt idx="8039">
                  <c:v>7.3479074437497189</c:v>
                </c:pt>
                <c:pt idx="8040">
                  <c:v>7.3457868620468361</c:v>
                </c:pt>
                <c:pt idx="8041">
                  <c:v>7.3444700460829466</c:v>
                </c:pt>
                <c:pt idx="8042">
                  <c:v>7.3425323514692167</c:v>
                </c:pt>
                <c:pt idx="8043">
                  <c:v>7.331313687689331</c:v>
                </c:pt>
                <c:pt idx="8044">
                  <c:v>7.3245427477668983</c:v>
                </c:pt>
                <c:pt idx="8045">
                  <c:v>7.3242312109225338</c:v>
                </c:pt>
                <c:pt idx="8046">
                  <c:v>7.3234382645571685</c:v>
                </c:pt>
                <c:pt idx="8047">
                  <c:v>7.32201193336752</c:v>
                </c:pt>
                <c:pt idx="8048">
                  <c:v>7.3214304905561818</c:v>
                </c:pt>
                <c:pt idx="8049">
                  <c:v>7.3200992555831306</c:v>
                </c:pt>
                <c:pt idx="8050">
                  <c:v>7.3196504337231119</c:v>
                </c:pt>
                <c:pt idx="8051">
                  <c:v>7.3104549082202652</c:v>
                </c:pt>
                <c:pt idx="8052">
                  <c:v>7.3050869969451355</c:v>
                </c:pt>
                <c:pt idx="8053">
                  <c:v>7.3023492617644905</c:v>
                </c:pt>
                <c:pt idx="8054">
                  <c:v>7.2982099767756381</c:v>
                </c:pt>
                <c:pt idx="8055">
                  <c:v>7.2965844585495319</c:v>
                </c:pt>
                <c:pt idx="8056">
                  <c:v>7.2887767969735222</c:v>
                </c:pt>
                <c:pt idx="8057">
                  <c:v>7.2884416924664492</c:v>
                </c:pt>
                <c:pt idx="8058">
                  <c:v>7.2855682557383119</c:v>
                </c:pt>
                <c:pt idx="8059">
                  <c:v>7.2791110992329635</c:v>
                </c:pt>
                <c:pt idx="8060">
                  <c:v>7.2749701309765982</c:v>
                </c:pt>
                <c:pt idx="8061">
                  <c:v>7.2734178417129556</c:v>
                </c:pt>
                <c:pt idx="8062">
                  <c:v>7.2712850343733493</c:v>
                </c:pt>
                <c:pt idx="8063">
                  <c:v>7.2626767457437467</c:v>
                </c:pt>
                <c:pt idx="8064">
                  <c:v>7.2609024900886396</c:v>
                </c:pt>
                <c:pt idx="8065">
                  <c:v>7.2539949537426338</c:v>
                </c:pt>
                <c:pt idx="8066">
                  <c:v>7.2453107760206024</c:v>
                </c:pt>
                <c:pt idx="8067">
                  <c:v>7.2424010387189099</c:v>
                </c:pt>
                <c:pt idx="8068">
                  <c:v>7.240171272868821</c:v>
                </c:pt>
                <c:pt idx="8069">
                  <c:v>7.2368134184096249</c:v>
                </c:pt>
                <c:pt idx="8070">
                  <c:v>7.2329907636269155</c:v>
                </c:pt>
                <c:pt idx="8071">
                  <c:v>7.2267239953696105</c:v>
                </c:pt>
                <c:pt idx="8072">
                  <c:v>7.2246455834242198</c:v>
                </c:pt>
                <c:pt idx="8073">
                  <c:v>7.2207097762555748</c:v>
                </c:pt>
                <c:pt idx="8074">
                  <c:v>7.2193835503543795</c:v>
                </c:pt>
                <c:pt idx="8075">
                  <c:v>7.214977741987866</c:v>
                </c:pt>
                <c:pt idx="8076">
                  <c:v>7.2148353240397967</c:v>
                </c:pt>
                <c:pt idx="8077">
                  <c:v>7.212391502421724</c:v>
                </c:pt>
                <c:pt idx="8078">
                  <c:v>7.2099942522906275</c:v>
                </c:pt>
                <c:pt idx="8079">
                  <c:v>7.2088724584103545</c:v>
                </c:pt>
                <c:pt idx="8080">
                  <c:v>7.2006665079742902</c:v>
                </c:pt>
                <c:pt idx="8081">
                  <c:v>7.1949118855174135</c:v>
                </c:pt>
                <c:pt idx="8082">
                  <c:v>7.1944541535593771</c:v>
                </c:pt>
                <c:pt idx="8083">
                  <c:v>7.177734375</c:v>
                </c:pt>
                <c:pt idx="8084">
                  <c:v>7.1762910417856745</c:v>
                </c:pt>
                <c:pt idx="8085">
                  <c:v>7.1751644736842053</c:v>
                </c:pt>
                <c:pt idx="8086">
                  <c:v>7.1666666666666714</c:v>
                </c:pt>
                <c:pt idx="8087">
                  <c:v>7.1660298464422141</c:v>
                </c:pt>
                <c:pt idx="8088">
                  <c:v>7.1643071643071607</c:v>
                </c:pt>
                <c:pt idx="8089">
                  <c:v>7.1643071643071607</c:v>
                </c:pt>
                <c:pt idx="8090">
                  <c:v>7.1639324914434042</c:v>
                </c:pt>
                <c:pt idx="8091">
                  <c:v>7.1625344352617191</c:v>
                </c:pt>
                <c:pt idx="8092">
                  <c:v>7.1624087591240766</c:v>
                </c:pt>
                <c:pt idx="8093">
                  <c:v>7.1587401068757828</c:v>
                </c:pt>
                <c:pt idx="8094">
                  <c:v>7.157877520502808</c:v>
                </c:pt>
                <c:pt idx="8095">
                  <c:v>7.1569827667388637</c:v>
                </c:pt>
                <c:pt idx="8096">
                  <c:v>7.1569530324957213</c:v>
                </c:pt>
                <c:pt idx="8097">
                  <c:v>7.1493075224326503</c:v>
                </c:pt>
                <c:pt idx="8098">
                  <c:v>7.1421984507561831</c:v>
                </c:pt>
                <c:pt idx="8099">
                  <c:v>7.1374028657413646</c:v>
                </c:pt>
                <c:pt idx="8100">
                  <c:v>7.1361796540458329</c:v>
                </c:pt>
                <c:pt idx="8101">
                  <c:v>7.1320640676941736</c:v>
                </c:pt>
                <c:pt idx="8102">
                  <c:v>7.1190135567817947</c:v>
                </c:pt>
                <c:pt idx="8103">
                  <c:v>7.118046986821966</c:v>
                </c:pt>
                <c:pt idx="8104">
                  <c:v>7.1163781204401317</c:v>
                </c:pt>
                <c:pt idx="8105">
                  <c:v>7.0960828670079792</c:v>
                </c:pt>
                <c:pt idx="8106">
                  <c:v>7.092069941231955</c:v>
                </c:pt>
                <c:pt idx="8107">
                  <c:v>7.0889894419306216</c:v>
                </c:pt>
                <c:pt idx="8108">
                  <c:v>7.0800497718788762</c:v>
                </c:pt>
                <c:pt idx="8109">
                  <c:v>7.0737047827581989</c:v>
                </c:pt>
                <c:pt idx="8110">
                  <c:v>7.0732155997056623</c:v>
                </c:pt>
                <c:pt idx="8111">
                  <c:v>7.0729917864108955</c:v>
                </c:pt>
                <c:pt idx="8112">
                  <c:v>7.0713916860315038</c:v>
                </c:pt>
                <c:pt idx="8113">
                  <c:v>7.0652173913043441</c:v>
                </c:pt>
                <c:pt idx="8114">
                  <c:v>7.0612668743509772</c:v>
                </c:pt>
                <c:pt idx="8115">
                  <c:v>7.0595854922279813</c:v>
                </c:pt>
                <c:pt idx="8116">
                  <c:v>7.058823529411768</c:v>
                </c:pt>
                <c:pt idx="8117">
                  <c:v>7.0579219102936435</c:v>
                </c:pt>
                <c:pt idx="8118">
                  <c:v>7.0572268717484832</c:v>
                </c:pt>
                <c:pt idx="8119">
                  <c:v>7.0505486123335146</c:v>
                </c:pt>
                <c:pt idx="8120">
                  <c:v>7.0502851218247713</c:v>
                </c:pt>
                <c:pt idx="8121">
                  <c:v>7.0502240037726835</c:v>
                </c:pt>
                <c:pt idx="8122">
                  <c:v>7.046979865771803</c:v>
                </c:pt>
                <c:pt idx="8123">
                  <c:v>7.0418296719831517</c:v>
                </c:pt>
                <c:pt idx="8124">
                  <c:v>7.0318706838599354</c:v>
                </c:pt>
                <c:pt idx="8125">
                  <c:v>7.0293060547414967</c:v>
                </c:pt>
                <c:pt idx="8126">
                  <c:v>7.0270270270270174</c:v>
                </c:pt>
                <c:pt idx="8127">
                  <c:v>7.0199826238053902</c:v>
                </c:pt>
                <c:pt idx="8128">
                  <c:v>7.017017501411388</c:v>
                </c:pt>
                <c:pt idx="8129">
                  <c:v>7.0168067226890685</c:v>
                </c:pt>
                <c:pt idx="8130">
                  <c:v>7.016187235797517</c:v>
                </c:pt>
                <c:pt idx="8131">
                  <c:v>7.0133963750984947</c:v>
                </c:pt>
                <c:pt idx="8132">
                  <c:v>7.0129870129869971</c:v>
                </c:pt>
                <c:pt idx="8133">
                  <c:v>7.0035915854284241</c:v>
                </c:pt>
                <c:pt idx="8134">
                  <c:v>6.9998484881279524</c:v>
                </c:pt>
                <c:pt idx="8135">
                  <c:v>6.9995289684408988</c:v>
                </c:pt>
                <c:pt idx="8136">
                  <c:v>6.9951505911737542</c:v>
                </c:pt>
                <c:pt idx="8137">
                  <c:v>6.9904263843785657</c:v>
                </c:pt>
                <c:pt idx="8138">
                  <c:v>6.9901239549988219</c:v>
                </c:pt>
                <c:pt idx="8139">
                  <c:v>6.9856155129937321</c:v>
                </c:pt>
                <c:pt idx="8140">
                  <c:v>6.9819819819819884</c:v>
                </c:pt>
                <c:pt idx="8141">
                  <c:v>6.9739235900545822</c:v>
                </c:pt>
                <c:pt idx="8142">
                  <c:v>6.970562173870249</c:v>
                </c:pt>
                <c:pt idx="8143">
                  <c:v>6.9702602230483137</c:v>
                </c:pt>
                <c:pt idx="8144">
                  <c:v>6.9663301562235631</c:v>
                </c:pt>
                <c:pt idx="8145">
                  <c:v>6.9651741293532297</c:v>
                </c:pt>
                <c:pt idx="8146">
                  <c:v>6.961292811522128</c:v>
                </c:pt>
                <c:pt idx="8147">
                  <c:v>6.9559787699032114</c:v>
                </c:pt>
                <c:pt idx="8148">
                  <c:v>6.9535251041018569</c:v>
                </c:pt>
                <c:pt idx="8149">
                  <c:v>6.9477203508209442</c:v>
                </c:pt>
                <c:pt idx="8150">
                  <c:v>6.9475773707479789</c:v>
                </c:pt>
                <c:pt idx="8151">
                  <c:v>6.9431973453054923</c:v>
                </c:pt>
                <c:pt idx="8152">
                  <c:v>6.941978369022948</c:v>
                </c:pt>
                <c:pt idx="8153">
                  <c:v>6.9399999999999977</c:v>
                </c:pt>
                <c:pt idx="8154">
                  <c:v>6.9304185972832784</c:v>
                </c:pt>
                <c:pt idx="8155">
                  <c:v>6.9235116178572724</c:v>
                </c:pt>
                <c:pt idx="8156">
                  <c:v>6.9189729909969913</c:v>
                </c:pt>
                <c:pt idx="8157">
                  <c:v>6.917033914543012</c:v>
                </c:pt>
                <c:pt idx="8158">
                  <c:v>6.9163394744790025</c:v>
                </c:pt>
                <c:pt idx="8159">
                  <c:v>6.9114720050768739</c:v>
                </c:pt>
                <c:pt idx="8160">
                  <c:v>6.9071649090342646</c:v>
                </c:pt>
                <c:pt idx="8161">
                  <c:v>6.8951348342158951</c:v>
                </c:pt>
                <c:pt idx="8162">
                  <c:v>6.8927680798005042</c:v>
                </c:pt>
                <c:pt idx="8163">
                  <c:v>6.8848874384348306</c:v>
                </c:pt>
                <c:pt idx="8164">
                  <c:v>6.8843683083511706</c:v>
                </c:pt>
                <c:pt idx="8165">
                  <c:v>6.8840579710144993</c:v>
                </c:pt>
                <c:pt idx="8166">
                  <c:v>6.8807339449541161</c:v>
                </c:pt>
                <c:pt idx="8167">
                  <c:v>6.8736141906873769</c:v>
                </c:pt>
                <c:pt idx="8168">
                  <c:v>6.8681318681318686</c:v>
                </c:pt>
                <c:pt idx="8169">
                  <c:v>6.8661181750186984</c:v>
                </c:pt>
                <c:pt idx="8170">
                  <c:v>6.8561278863232644</c:v>
                </c:pt>
                <c:pt idx="8171">
                  <c:v>6.8526648182378267</c:v>
                </c:pt>
                <c:pt idx="8172">
                  <c:v>6.8462263764194802</c:v>
                </c:pt>
                <c:pt idx="8173">
                  <c:v>6.8429237947122914</c:v>
                </c:pt>
                <c:pt idx="8174">
                  <c:v>6.8348623853210881</c:v>
                </c:pt>
                <c:pt idx="8175">
                  <c:v>6.8326459956214052</c:v>
                </c:pt>
                <c:pt idx="8176">
                  <c:v>6.8324279147513636</c:v>
                </c:pt>
                <c:pt idx="8177">
                  <c:v>6.8320278503046126</c:v>
                </c:pt>
                <c:pt idx="8178">
                  <c:v>6.8294701986755086</c:v>
                </c:pt>
                <c:pt idx="8179">
                  <c:v>6.8237873389969792</c:v>
                </c:pt>
                <c:pt idx="8180">
                  <c:v>6.8205304857044382</c:v>
                </c:pt>
                <c:pt idx="8181">
                  <c:v>6.8187177845905182</c:v>
                </c:pt>
                <c:pt idx="8182">
                  <c:v>6.818181818181813</c:v>
                </c:pt>
                <c:pt idx="8183">
                  <c:v>6.8141878861132312</c:v>
                </c:pt>
                <c:pt idx="8184">
                  <c:v>6.8081264108352144</c:v>
                </c:pt>
                <c:pt idx="8185">
                  <c:v>6.805152904262485</c:v>
                </c:pt>
                <c:pt idx="8186">
                  <c:v>6.8047227084807531</c:v>
                </c:pt>
                <c:pt idx="8187">
                  <c:v>6.7985901620215543</c:v>
                </c:pt>
                <c:pt idx="8188">
                  <c:v>6.7934782608695627</c:v>
                </c:pt>
                <c:pt idx="8189">
                  <c:v>6.791009086561445</c:v>
                </c:pt>
                <c:pt idx="8190">
                  <c:v>6.7836045946892227</c:v>
                </c:pt>
                <c:pt idx="8191">
                  <c:v>6.7765952971858781</c:v>
                </c:pt>
                <c:pt idx="8192">
                  <c:v>6.775929549902159</c:v>
                </c:pt>
                <c:pt idx="8193">
                  <c:v>6.7586399108138266</c:v>
                </c:pt>
                <c:pt idx="8194">
                  <c:v>6.758496301845085</c:v>
                </c:pt>
                <c:pt idx="8195">
                  <c:v>6.7529450804712212</c:v>
                </c:pt>
                <c:pt idx="8196">
                  <c:v>6.752380723931978</c:v>
                </c:pt>
                <c:pt idx="8197">
                  <c:v>6.7469327787212023</c:v>
                </c:pt>
                <c:pt idx="8198">
                  <c:v>6.7452783051863605</c:v>
                </c:pt>
                <c:pt idx="8199">
                  <c:v>6.7446267910696349</c:v>
                </c:pt>
                <c:pt idx="8200">
                  <c:v>6.7430025445292614</c:v>
                </c:pt>
                <c:pt idx="8201">
                  <c:v>6.7423691860465169</c:v>
                </c:pt>
                <c:pt idx="8202">
                  <c:v>6.739345887016853</c:v>
                </c:pt>
                <c:pt idx="8203">
                  <c:v>6.7259588660366916</c:v>
                </c:pt>
                <c:pt idx="8204">
                  <c:v>6.7257127041239926</c:v>
                </c:pt>
                <c:pt idx="8205">
                  <c:v>6.7223310897162776</c:v>
                </c:pt>
                <c:pt idx="8206">
                  <c:v>6.7175833292665033</c:v>
                </c:pt>
                <c:pt idx="8207">
                  <c:v>6.7158940225163093</c:v>
                </c:pt>
                <c:pt idx="8208">
                  <c:v>6.7144197784835313</c:v>
                </c:pt>
                <c:pt idx="8209">
                  <c:v>6.7106577473741567</c:v>
                </c:pt>
                <c:pt idx="8210">
                  <c:v>6.7062763008128172</c:v>
                </c:pt>
                <c:pt idx="8211">
                  <c:v>6.7056885605079231</c:v>
                </c:pt>
                <c:pt idx="8212">
                  <c:v>6.704871060171925</c:v>
                </c:pt>
                <c:pt idx="8213">
                  <c:v>6.7021350788574381</c:v>
                </c:pt>
                <c:pt idx="8214">
                  <c:v>6.7012050906633647</c:v>
                </c:pt>
                <c:pt idx="8215">
                  <c:v>6.6948866439868056</c:v>
                </c:pt>
                <c:pt idx="8216">
                  <c:v>6.6865549811482055</c:v>
                </c:pt>
                <c:pt idx="8217">
                  <c:v>6.6852696116962704</c:v>
                </c:pt>
                <c:pt idx="8218">
                  <c:v>6.6839741212345984</c:v>
                </c:pt>
                <c:pt idx="8219">
                  <c:v>6.6808538462910292</c:v>
                </c:pt>
                <c:pt idx="8220">
                  <c:v>6.6807610993657534</c:v>
                </c:pt>
                <c:pt idx="8221">
                  <c:v>6.6800044459264285</c:v>
                </c:pt>
                <c:pt idx="8222">
                  <c:v>6.6762138570649228</c:v>
                </c:pt>
                <c:pt idx="8223">
                  <c:v>6.6740336579413935</c:v>
                </c:pt>
                <c:pt idx="8224">
                  <c:v>6.667557813126578</c:v>
                </c:pt>
                <c:pt idx="8225">
                  <c:v>6.6666666666666714</c:v>
                </c:pt>
                <c:pt idx="8226">
                  <c:v>6.6666666666666714</c:v>
                </c:pt>
                <c:pt idx="8227">
                  <c:v>6.6666666666666714</c:v>
                </c:pt>
                <c:pt idx="8228">
                  <c:v>6.6648102790832553</c:v>
                </c:pt>
                <c:pt idx="8229">
                  <c:v>6.6645624020962799</c:v>
                </c:pt>
                <c:pt idx="8230">
                  <c:v>6.6619915848527427</c:v>
                </c:pt>
                <c:pt idx="8231">
                  <c:v>6.6612427539916723</c:v>
                </c:pt>
                <c:pt idx="8232">
                  <c:v>6.6603832862079742</c:v>
                </c:pt>
                <c:pt idx="8233">
                  <c:v>6.6581733248399928</c:v>
                </c:pt>
                <c:pt idx="8234">
                  <c:v>6.6542143357459764</c:v>
                </c:pt>
                <c:pt idx="8235">
                  <c:v>6.6512434933487583</c:v>
                </c:pt>
                <c:pt idx="8236">
                  <c:v>6.6475451324447477</c:v>
                </c:pt>
                <c:pt idx="8237">
                  <c:v>6.6459132701078545</c:v>
                </c:pt>
                <c:pt idx="8238">
                  <c:v>6.6429207479964418</c:v>
                </c:pt>
                <c:pt idx="8239">
                  <c:v>6.6415868673050653</c:v>
                </c:pt>
                <c:pt idx="8240">
                  <c:v>6.6414148605929597</c:v>
                </c:pt>
                <c:pt idx="8241">
                  <c:v>6.6375666874523631</c:v>
                </c:pt>
                <c:pt idx="8242">
                  <c:v>6.6274827725982988</c:v>
                </c:pt>
                <c:pt idx="8243">
                  <c:v>6.6248448917689302</c:v>
                </c:pt>
                <c:pt idx="8244">
                  <c:v>6.6215563073948687</c:v>
                </c:pt>
                <c:pt idx="8245">
                  <c:v>6.6205785623196078</c:v>
                </c:pt>
                <c:pt idx="8246">
                  <c:v>6.6179455948030892</c:v>
                </c:pt>
                <c:pt idx="8247">
                  <c:v>6.6174288804576236</c:v>
                </c:pt>
                <c:pt idx="8248">
                  <c:v>6.6101125482949783</c:v>
                </c:pt>
                <c:pt idx="8249">
                  <c:v>6.5890570430733248</c:v>
                </c:pt>
                <c:pt idx="8250">
                  <c:v>6.5814522708729868</c:v>
                </c:pt>
                <c:pt idx="8251">
                  <c:v>6.5810593900481535</c:v>
                </c:pt>
                <c:pt idx="8252">
                  <c:v>6.5808460545302694</c:v>
                </c:pt>
                <c:pt idx="8253">
                  <c:v>6.5793606688090449</c:v>
                </c:pt>
                <c:pt idx="8254">
                  <c:v>6.5784195748094731</c:v>
                </c:pt>
                <c:pt idx="8255">
                  <c:v>6.5735236690241692</c:v>
                </c:pt>
                <c:pt idx="8256">
                  <c:v>6.566875905359737</c:v>
                </c:pt>
                <c:pt idx="8257">
                  <c:v>6.5652144636724898</c:v>
                </c:pt>
                <c:pt idx="8258">
                  <c:v>6.5616797900262469</c:v>
                </c:pt>
                <c:pt idx="8259">
                  <c:v>6.557494465012482</c:v>
                </c:pt>
                <c:pt idx="8260">
                  <c:v>6.5564062433907111</c:v>
                </c:pt>
                <c:pt idx="8261">
                  <c:v>6.5537717176160157</c:v>
                </c:pt>
                <c:pt idx="8262">
                  <c:v>6.5520243796256068</c:v>
                </c:pt>
                <c:pt idx="8263">
                  <c:v>6.5478355765733056</c:v>
                </c:pt>
                <c:pt idx="8264">
                  <c:v>6.547619047619051</c:v>
                </c:pt>
                <c:pt idx="8265">
                  <c:v>6.5462002779187429</c:v>
                </c:pt>
                <c:pt idx="8266">
                  <c:v>6.545692887328471</c:v>
                </c:pt>
                <c:pt idx="8267">
                  <c:v>6.5443084909158244</c:v>
                </c:pt>
                <c:pt idx="8268">
                  <c:v>6.5386922615476806</c:v>
                </c:pt>
                <c:pt idx="8269">
                  <c:v>6.5377599416271579</c:v>
                </c:pt>
                <c:pt idx="8270">
                  <c:v>6.5371309416615304</c:v>
                </c:pt>
                <c:pt idx="8271">
                  <c:v>6.533314059243736</c:v>
                </c:pt>
                <c:pt idx="8272">
                  <c:v>6.5298883948178741</c:v>
                </c:pt>
                <c:pt idx="8273">
                  <c:v>6.5290806754221506</c:v>
                </c:pt>
                <c:pt idx="8274">
                  <c:v>6.5273519444892827</c:v>
                </c:pt>
                <c:pt idx="8275">
                  <c:v>6.5260734620048879</c:v>
                </c:pt>
                <c:pt idx="8276">
                  <c:v>6.5256429767158721</c:v>
                </c:pt>
                <c:pt idx="8277">
                  <c:v>6.5176054029244028</c:v>
                </c:pt>
                <c:pt idx="8278">
                  <c:v>6.5170166545981232</c:v>
                </c:pt>
                <c:pt idx="8279">
                  <c:v>6.5161104718066696</c:v>
                </c:pt>
                <c:pt idx="8280">
                  <c:v>6.5033856438867872</c:v>
                </c:pt>
                <c:pt idx="8281">
                  <c:v>6.5014866204162587</c:v>
                </c:pt>
                <c:pt idx="8282">
                  <c:v>6.5011979037732885</c:v>
                </c:pt>
                <c:pt idx="8283">
                  <c:v>6.4880112834978689</c:v>
                </c:pt>
                <c:pt idx="8284">
                  <c:v>6.4879410005979707</c:v>
                </c:pt>
                <c:pt idx="8285">
                  <c:v>6.4861460957178991</c:v>
                </c:pt>
                <c:pt idx="8286">
                  <c:v>6.4826380214838792</c:v>
                </c:pt>
                <c:pt idx="8287">
                  <c:v>6.4744801512287324</c:v>
                </c:pt>
                <c:pt idx="8288">
                  <c:v>6.4706550119196322</c:v>
                </c:pt>
                <c:pt idx="8289">
                  <c:v>6.4687725750311955</c:v>
                </c:pt>
                <c:pt idx="8290">
                  <c:v>6.4632941951059024</c:v>
                </c:pt>
                <c:pt idx="8291">
                  <c:v>6.4631751667742634</c:v>
                </c:pt>
                <c:pt idx="8292">
                  <c:v>6.4615639427755127</c:v>
                </c:pt>
                <c:pt idx="8293">
                  <c:v>6.4494720965309256</c:v>
                </c:pt>
                <c:pt idx="8294">
                  <c:v>6.4389947496843263</c:v>
                </c:pt>
                <c:pt idx="8295">
                  <c:v>6.4335341104418546</c:v>
                </c:pt>
                <c:pt idx="8296">
                  <c:v>6.4285714285714306</c:v>
                </c:pt>
                <c:pt idx="8297">
                  <c:v>6.42107075228094</c:v>
                </c:pt>
                <c:pt idx="8298">
                  <c:v>6.4039122081853748</c:v>
                </c:pt>
                <c:pt idx="8299">
                  <c:v>6.4024390243902332</c:v>
                </c:pt>
                <c:pt idx="8300">
                  <c:v>6.3995067817509153</c:v>
                </c:pt>
                <c:pt idx="8301">
                  <c:v>6.3982102908277483</c:v>
                </c:pt>
                <c:pt idx="8302">
                  <c:v>6.3937894299422027</c:v>
                </c:pt>
                <c:pt idx="8303">
                  <c:v>6.3934598050518758</c:v>
                </c:pt>
                <c:pt idx="8304">
                  <c:v>6.3902411728498691</c:v>
                </c:pt>
                <c:pt idx="8305">
                  <c:v>6.3890512705890359</c:v>
                </c:pt>
                <c:pt idx="8306">
                  <c:v>6.3829787234042499</c:v>
                </c:pt>
                <c:pt idx="8307">
                  <c:v>6.3824633644180722</c:v>
                </c:pt>
                <c:pt idx="8308">
                  <c:v>6.3646788990825627</c:v>
                </c:pt>
                <c:pt idx="8309">
                  <c:v>6.3576158940397391</c:v>
                </c:pt>
                <c:pt idx="8310">
                  <c:v>6.3559879058761766</c:v>
                </c:pt>
                <c:pt idx="8311">
                  <c:v>6.3536886692552059</c:v>
                </c:pt>
                <c:pt idx="8312">
                  <c:v>6.3457062354526528</c:v>
                </c:pt>
                <c:pt idx="8313">
                  <c:v>6.3397459718530058</c:v>
                </c:pt>
                <c:pt idx="8314">
                  <c:v>6.336939721792902</c:v>
                </c:pt>
                <c:pt idx="8315">
                  <c:v>6.3335942551815663</c:v>
                </c:pt>
                <c:pt idx="8316">
                  <c:v>6.3259271906066488</c:v>
                </c:pt>
                <c:pt idx="8317">
                  <c:v>6.3157894736842053</c:v>
                </c:pt>
                <c:pt idx="8318">
                  <c:v>6.3067176531019982</c:v>
                </c:pt>
                <c:pt idx="8319">
                  <c:v>6.3000605775055618</c:v>
                </c:pt>
                <c:pt idx="8320">
                  <c:v>6.2999756463855192</c:v>
                </c:pt>
                <c:pt idx="8321">
                  <c:v>6.297779059705789</c:v>
                </c:pt>
                <c:pt idx="8322">
                  <c:v>6.2917011304108001</c:v>
                </c:pt>
                <c:pt idx="8323">
                  <c:v>6.2913907284768129</c:v>
                </c:pt>
                <c:pt idx="8324">
                  <c:v>6.2886434497701202</c:v>
                </c:pt>
                <c:pt idx="8325">
                  <c:v>6.2872100184766992</c:v>
                </c:pt>
                <c:pt idx="8326">
                  <c:v>6.2798800745482453</c:v>
                </c:pt>
                <c:pt idx="8327">
                  <c:v>6.2758114940754126</c:v>
                </c:pt>
                <c:pt idx="8328">
                  <c:v>6.2739147644808071</c:v>
                </c:pt>
                <c:pt idx="8329">
                  <c:v>6.2728177895784825</c:v>
                </c:pt>
                <c:pt idx="8330">
                  <c:v>6.2704753146732628</c:v>
                </c:pt>
                <c:pt idx="8331">
                  <c:v>6.2675023336444866</c:v>
                </c:pt>
                <c:pt idx="8332">
                  <c:v>6.2661092406920886</c:v>
                </c:pt>
                <c:pt idx="8333">
                  <c:v>6.2653706523012147</c:v>
                </c:pt>
                <c:pt idx="8334">
                  <c:v>6.2631949331456696</c:v>
                </c:pt>
                <c:pt idx="8335">
                  <c:v>6.2623079952737157</c:v>
                </c:pt>
                <c:pt idx="8336">
                  <c:v>6.2617201848164257</c:v>
                </c:pt>
                <c:pt idx="8337">
                  <c:v>6.2599808367933605</c:v>
                </c:pt>
                <c:pt idx="8338">
                  <c:v>6.2554894115350805</c:v>
                </c:pt>
                <c:pt idx="8339">
                  <c:v>6.2512835256910364</c:v>
                </c:pt>
                <c:pt idx="8340">
                  <c:v>6.2511984659635544</c:v>
                </c:pt>
                <c:pt idx="8341">
                  <c:v>6.2511853481979074</c:v>
                </c:pt>
                <c:pt idx="8342">
                  <c:v>6.25</c:v>
                </c:pt>
                <c:pt idx="8343">
                  <c:v>6.25</c:v>
                </c:pt>
                <c:pt idx="8344">
                  <c:v>6.25</c:v>
                </c:pt>
                <c:pt idx="8345">
                  <c:v>6.2467706933967122</c:v>
                </c:pt>
                <c:pt idx="8346">
                  <c:v>6.2430461120039524</c:v>
                </c:pt>
                <c:pt idx="8347">
                  <c:v>6.2343096234309598</c:v>
                </c:pt>
                <c:pt idx="8348">
                  <c:v>6.2234533702677766</c:v>
                </c:pt>
                <c:pt idx="8349">
                  <c:v>6.2210956954820347</c:v>
                </c:pt>
                <c:pt idx="8350">
                  <c:v>6.2206363366042154</c:v>
                </c:pt>
                <c:pt idx="8351">
                  <c:v>6.2184220753983794</c:v>
                </c:pt>
                <c:pt idx="8352">
                  <c:v>6.2148760330578625</c:v>
                </c:pt>
                <c:pt idx="8353">
                  <c:v>6.2140136415980152</c:v>
                </c:pt>
                <c:pt idx="8354">
                  <c:v>6.2087843722782026</c:v>
                </c:pt>
                <c:pt idx="8355">
                  <c:v>6.206672882798884</c:v>
                </c:pt>
                <c:pt idx="8356">
                  <c:v>6.2037857098721076</c:v>
                </c:pt>
                <c:pt idx="8357">
                  <c:v>6.2008890784641721</c:v>
                </c:pt>
                <c:pt idx="8358">
                  <c:v>6.1972261490849405</c:v>
                </c:pt>
                <c:pt idx="8359">
                  <c:v>6.1962641145878479</c:v>
                </c:pt>
                <c:pt idx="8360">
                  <c:v>6.1960109054383707</c:v>
                </c:pt>
                <c:pt idx="8361">
                  <c:v>6.1954347157886787</c:v>
                </c:pt>
                <c:pt idx="8362">
                  <c:v>6.1839406846505796</c:v>
                </c:pt>
                <c:pt idx="8363">
                  <c:v>6.1808446108473305</c:v>
                </c:pt>
                <c:pt idx="8364">
                  <c:v>6.1780462783540315</c:v>
                </c:pt>
                <c:pt idx="8365">
                  <c:v>6.1728395061728492</c:v>
                </c:pt>
                <c:pt idx="8366">
                  <c:v>6.1694773227191746</c:v>
                </c:pt>
                <c:pt idx="8367">
                  <c:v>6.1672305461575547</c:v>
                </c:pt>
                <c:pt idx="8368">
                  <c:v>6.1656896801273575</c:v>
                </c:pt>
                <c:pt idx="8369">
                  <c:v>6.1639766313496409</c:v>
                </c:pt>
                <c:pt idx="8370">
                  <c:v>6.1615814362171193</c:v>
                </c:pt>
                <c:pt idx="8371">
                  <c:v>6.1605565686123782</c:v>
                </c:pt>
                <c:pt idx="8372">
                  <c:v>6.1571426544252148</c:v>
                </c:pt>
                <c:pt idx="8373">
                  <c:v>6.1551008350277954</c:v>
                </c:pt>
                <c:pt idx="8374">
                  <c:v>6.1542742121303036</c:v>
                </c:pt>
                <c:pt idx="8375">
                  <c:v>6.1485169950205716</c:v>
                </c:pt>
                <c:pt idx="8376">
                  <c:v>6.1420982735723726</c:v>
                </c:pt>
                <c:pt idx="8377">
                  <c:v>6.133559754046658</c:v>
                </c:pt>
                <c:pt idx="8378">
                  <c:v>6.1317876754118288</c:v>
                </c:pt>
                <c:pt idx="8379">
                  <c:v>6.1278501628664515</c:v>
                </c:pt>
                <c:pt idx="8380">
                  <c:v>6.1051207054612036</c:v>
                </c:pt>
                <c:pt idx="8381">
                  <c:v>6.1045762857388155</c:v>
                </c:pt>
                <c:pt idx="8382">
                  <c:v>6.1015962663964842</c:v>
                </c:pt>
                <c:pt idx="8383">
                  <c:v>6.0998310683581423</c:v>
                </c:pt>
                <c:pt idx="8384">
                  <c:v>6.0925288783267604</c:v>
                </c:pt>
                <c:pt idx="8385">
                  <c:v>6.0902460385801476</c:v>
                </c:pt>
                <c:pt idx="8386">
                  <c:v>6.0891524460975859</c:v>
                </c:pt>
                <c:pt idx="8387">
                  <c:v>6.0880961644789409</c:v>
                </c:pt>
                <c:pt idx="8388">
                  <c:v>6.0853932584269614</c:v>
                </c:pt>
                <c:pt idx="8389">
                  <c:v>6.0772560772560951</c:v>
                </c:pt>
                <c:pt idx="8390">
                  <c:v>6.0644531249999858</c:v>
                </c:pt>
                <c:pt idx="8391">
                  <c:v>6.0632308358596845</c:v>
                </c:pt>
                <c:pt idx="8392">
                  <c:v>6.0622317596566546</c:v>
                </c:pt>
                <c:pt idx="8393">
                  <c:v>6.0599234061725582</c:v>
                </c:pt>
                <c:pt idx="8394">
                  <c:v>6.0592526425487563</c:v>
                </c:pt>
                <c:pt idx="8395">
                  <c:v>6.0579710004039242</c:v>
                </c:pt>
                <c:pt idx="8396">
                  <c:v>6.0527292981804521</c:v>
                </c:pt>
                <c:pt idx="8397">
                  <c:v>6.0485510705634766</c:v>
                </c:pt>
                <c:pt idx="8398">
                  <c:v>6.0339884870307117</c:v>
                </c:pt>
                <c:pt idx="8399">
                  <c:v>6.0285891858297163</c:v>
                </c:pt>
                <c:pt idx="8400">
                  <c:v>6.0280269889523339</c:v>
                </c:pt>
                <c:pt idx="8401">
                  <c:v>6.0190458832642264</c:v>
                </c:pt>
                <c:pt idx="8402">
                  <c:v>6.0166568818057726</c:v>
                </c:pt>
                <c:pt idx="8403">
                  <c:v>6.0165975103734439</c:v>
                </c:pt>
                <c:pt idx="8404">
                  <c:v>6.0125367788153881</c:v>
                </c:pt>
                <c:pt idx="8405">
                  <c:v>6.0101651842439594</c:v>
                </c:pt>
                <c:pt idx="8406">
                  <c:v>6.0082909167235243</c:v>
                </c:pt>
                <c:pt idx="8407">
                  <c:v>6.0063441091813274</c:v>
                </c:pt>
                <c:pt idx="8408">
                  <c:v>6.0004511617414806</c:v>
                </c:pt>
                <c:pt idx="8409">
                  <c:v>6.0000899563711556</c:v>
                </c:pt>
                <c:pt idx="8410">
                  <c:v>5.9994850794056021</c:v>
                </c:pt>
                <c:pt idx="8411">
                  <c:v>5.9987029831387844</c:v>
                </c:pt>
                <c:pt idx="8412">
                  <c:v>5.9983733224888311</c:v>
                </c:pt>
                <c:pt idx="8413">
                  <c:v>5.9978350969193599</c:v>
                </c:pt>
                <c:pt idx="8414">
                  <c:v>5.9905899205947293</c:v>
                </c:pt>
                <c:pt idx="8415">
                  <c:v>5.9888121092464672</c:v>
                </c:pt>
                <c:pt idx="8416">
                  <c:v>5.9854816689420858</c:v>
                </c:pt>
                <c:pt idx="8417">
                  <c:v>5.9841370057611982</c:v>
                </c:pt>
                <c:pt idx="8418">
                  <c:v>5.9829059829059901</c:v>
                </c:pt>
                <c:pt idx="8419">
                  <c:v>5.9824181893496586</c:v>
                </c:pt>
                <c:pt idx="8420">
                  <c:v>5.9801488833746816</c:v>
                </c:pt>
                <c:pt idx="8421">
                  <c:v>5.9800274133542217</c:v>
                </c:pt>
                <c:pt idx="8422">
                  <c:v>5.9790845710821401</c:v>
                </c:pt>
                <c:pt idx="8423">
                  <c:v>5.9753248649437865</c:v>
                </c:pt>
                <c:pt idx="8424">
                  <c:v>5.9752747252747298</c:v>
                </c:pt>
                <c:pt idx="8425">
                  <c:v>5.9723252423459599</c:v>
                </c:pt>
                <c:pt idx="8426">
                  <c:v>5.9705144674863959</c:v>
                </c:pt>
                <c:pt idx="8427">
                  <c:v>5.9683949327412904</c:v>
                </c:pt>
                <c:pt idx="8428">
                  <c:v>5.9643180191514489</c:v>
                </c:pt>
                <c:pt idx="8429">
                  <c:v>5.9639951404484037</c:v>
                </c:pt>
                <c:pt idx="8430">
                  <c:v>5.9606620292636165</c:v>
                </c:pt>
                <c:pt idx="8431">
                  <c:v>5.9521545658540305</c:v>
                </c:pt>
                <c:pt idx="8432">
                  <c:v>5.9510030864197603</c:v>
                </c:pt>
                <c:pt idx="8433">
                  <c:v>5.9489541354826372</c:v>
                </c:pt>
                <c:pt idx="8434">
                  <c:v>5.9470124013528647</c:v>
                </c:pt>
                <c:pt idx="8435">
                  <c:v>5.9459459459459509</c:v>
                </c:pt>
                <c:pt idx="8436">
                  <c:v>5.9431148614243199</c:v>
                </c:pt>
                <c:pt idx="8437">
                  <c:v>5.942857142857136</c:v>
                </c:pt>
                <c:pt idx="8438">
                  <c:v>5.9419783292555195</c:v>
                </c:pt>
                <c:pt idx="8439">
                  <c:v>5.9401518535060234</c:v>
                </c:pt>
                <c:pt idx="8440">
                  <c:v>5.9298440979955558</c:v>
                </c:pt>
                <c:pt idx="8441">
                  <c:v>5.92140678270232</c:v>
                </c:pt>
                <c:pt idx="8442">
                  <c:v>5.9191092933424301</c:v>
                </c:pt>
                <c:pt idx="8443">
                  <c:v>5.9179236309281151</c:v>
                </c:pt>
                <c:pt idx="8444">
                  <c:v>5.9163456246560173</c:v>
                </c:pt>
                <c:pt idx="8445">
                  <c:v>5.9152019090025618</c:v>
                </c:pt>
                <c:pt idx="8446">
                  <c:v>5.9138057646410829</c:v>
                </c:pt>
                <c:pt idx="8447">
                  <c:v>5.907662887583669</c:v>
                </c:pt>
                <c:pt idx="8448">
                  <c:v>5.9073222497346904</c:v>
                </c:pt>
                <c:pt idx="8449">
                  <c:v>5.9055118110236151</c:v>
                </c:pt>
                <c:pt idx="8450">
                  <c:v>5.904840322296053</c:v>
                </c:pt>
                <c:pt idx="8451">
                  <c:v>5.9047504916086098</c:v>
                </c:pt>
                <c:pt idx="8452">
                  <c:v>5.9042446187889794</c:v>
                </c:pt>
                <c:pt idx="8453">
                  <c:v>5.9011352885525241</c:v>
                </c:pt>
                <c:pt idx="8454">
                  <c:v>5.8961546817292998</c:v>
                </c:pt>
                <c:pt idx="8455">
                  <c:v>5.8935083880379295</c:v>
                </c:pt>
                <c:pt idx="8456">
                  <c:v>5.8929536853487008</c:v>
                </c:pt>
                <c:pt idx="8457">
                  <c:v>5.8913770955891351</c:v>
                </c:pt>
                <c:pt idx="8458">
                  <c:v>5.8908045977011483</c:v>
                </c:pt>
                <c:pt idx="8459">
                  <c:v>5.8886239184138276</c:v>
                </c:pt>
                <c:pt idx="8460">
                  <c:v>5.8831011158004429</c:v>
                </c:pt>
                <c:pt idx="8461">
                  <c:v>5.8823529411764781</c:v>
                </c:pt>
                <c:pt idx="8462">
                  <c:v>5.8782224897181266</c:v>
                </c:pt>
                <c:pt idx="8463">
                  <c:v>5.8707226300010404</c:v>
                </c:pt>
                <c:pt idx="8464">
                  <c:v>5.8681185722927864</c:v>
                </c:pt>
                <c:pt idx="8465">
                  <c:v>5.8655804480651739</c:v>
                </c:pt>
                <c:pt idx="8466">
                  <c:v>5.8651882112635008</c:v>
                </c:pt>
                <c:pt idx="8467">
                  <c:v>5.8609309206782711</c:v>
                </c:pt>
                <c:pt idx="8468">
                  <c:v>5.8535889236432723</c:v>
                </c:pt>
                <c:pt idx="8469">
                  <c:v>5.8448857249906183</c:v>
                </c:pt>
                <c:pt idx="8470">
                  <c:v>5.8366912575726531</c:v>
                </c:pt>
                <c:pt idx="8471">
                  <c:v>5.8356921861628734</c:v>
                </c:pt>
                <c:pt idx="8472">
                  <c:v>5.8316807139315898</c:v>
                </c:pt>
                <c:pt idx="8473">
                  <c:v>5.8290155440414537</c:v>
                </c:pt>
                <c:pt idx="8474">
                  <c:v>5.8288820166807227</c:v>
                </c:pt>
                <c:pt idx="8475">
                  <c:v>5.8260064324049807</c:v>
                </c:pt>
                <c:pt idx="8476">
                  <c:v>5.8187641799012368</c:v>
                </c:pt>
                <c:pt idx="8477">
                  <c:v>5.817324227386635</c:v>
                </c:pt>
                <c:pt idx="8478">
                  <c:v>5.8170544265051802</c:v>
                </c:pt>
                <c:pt idx="8479">
                  <c:v>5.8139534883721069</c:v>
                </c:pt>
                <c:pt idx="8480">
                  <c:v>5.8117835243934906</c:v>
                </c:pt>
                <c:pt idx="8481">
                  <c:v>5.8101466503633645</c:v>
                </c:pt>
                <c:pt idx="8482">
                  <c:v>5.8086785009861899</c:v>
                </c:pt>
                <c:pt idx="8483">
                  <c:v>5.8081810961080151</c:v>
                </c:pt>
                <c:pt idx="8484">
                  <c:v>5.8064516129032313</c:v>
                </c:pt>
                <c:pt idx="8485">
                  <c:v>5.8040770101925148</c:v>
                </c:pt>
                <c:pt idx="8486">
                  <c:v>5.7921635434412337</c:v>
                </c:pt>
                <c:pt idx="8487">
                  <c:v>5.7883094982588972</c:v>
                </c:pt>
                <c:pt idx="8488">
                  <c:v>5.7871952608794714</c:v>
                </c:pt>
                <c:pt idx="8489">
                  <c:v>5.7861015278462276</c:v>
                </c:pt>
                <c:pt idx="8490">
                  <c:v>5.7847236385886163</c:v>
                </c:pt>
                <c:pt idx="8491">
                  <c:v>5.775141547586955</c:v>
                </c:pt>
                <c:pt idx="8492">
                  <c:v>5.7748049052396908</c:v>
                </c:pt>
                <c:pt idx="8493">
                  <c:v>5.7739624911148866</c:v>
                </c:pt>
                <c:pt idx="8494">
                  <c:v>5.7720674017217846</c:v>
                </c:pt>
                <c:pt idx="8495">
                  <c:v>5.7717726538405003</c:v>
                </c:pt>
                <c:pt idx="8496">
                  <c:v>5.7623743894471602</c:v>
                </c:pt>
                <c:pt idx="8497">
                  <c:v>5.7591816461489884</c:v>
                </c:pt>
                <c:pt idx="8498">
                  <c:v>5.7583047550801041</c:v>
                </c:pt>
                <c:pt idx="8499">
                  <c:v>5.7579800882685106</c:v>
                </c:pt>
                <c:pt idx="8500">
                  <c:v>5.7546642903312915</c:v>
                </c:pt>
                <c:pt idx="8501">
                  <c:v>5.7540633939053123</c:v>
                </c:pt>
                <c:pt idx="8502">
                  <c:v>5.7505556334221097</c:v>
                </c:pt>
                <c:pt idx="8503">
                  <c:v>5.7496089967975053</c:v>
                </c:pt>
                <c:pt idx="8504">
                  <c:v>5.7485561972456622</c:v>
                </c:pt>
                <c:pt idx="8505">
                  <c:v>5.7399103139013476</c:v>
                </c:pt>
                <c:pt idx="8506">
                  <c:v>5.7387862796833815</c:v>
                </c:pt>
                <c:pt idx="8507">
                  <c:v>5.7364341085271349</c:v>
                </c:pt>
                <c:pt idx="8508">
                  <c:v>5.735294117647058</c:v>
                </c:pt>
                <c:pt idx="8509">
                  <c:v>5.7318952234206506</c:v>
                </c:pt>
                <c:pt idx="8510">
                  <c:v>5.7314756174794184</c:v>
                </c:pt>
                <c:pt idx="8511">
                  <c:v>5.7306590257879719</c:v>
                </c:pt>
                <c:pt idx="8512">
                  <c:v>5.7297163076541153</c:v>
                </c:pt>
                <c:pt idx="8513">
                  <c:v>5.7291023583158562</c:v>
                </c:pt>
                <c:pt idx="8514">
                  <c:v>5.717353375385855</c:v>
                </c:pt>
                <c:pt idx="8515">
                  <c:v>5.7166463390644111</c:v>
                </c:pt>
                <c:pt idx="8516">
                  <c:v>5.7118927973199334</c:v>
                </c:pt>
                <c:pt idx="8517">
                  <c:v>5.7113752122241124</c:v>
                </c:pt>
                <c:pt idx="8518">
                  <c:v>5.7104392214057214</c:v>
                </c:pt>
                <c:pt idx="8519">
                  <c:v>5.7079130925828281</c:v>
                </c:pt>
                <c:pt idx="8520">
                  <c:v>5.7061852466305538</c:v>
                </c:pt>
                <c:pt idx="8521">
                  <c:v>5.7059675185697927</c:v>
                </c:pt>
                <c:pt idx="8522">
                  <c:v>5.6991968313345751</c:v>
                </c:pt>
                <c:pt idx="8523">
                  <c:v>5.6973995271867466</c:v>
                </c:pt>
                <c:pt idx="8524">
                  <c:v>5.6957843266816468</c:v>
                </c:pt>
                <c:pt idx="8525">
                  <c:v>5.6940197681860241</c:v>
                </c:pt>
                <c:pt idx="8526">
                  <c:v>5.6938044722172805</c:v>
                </c:pt>
                <c:pt idx="8527">
                  <c:v>5.6937874262194441</c:v>
                </c:pt>
                <c:pt idx="8528">
                  <c:v>5.6937289038905732</c:v>
                </c:pt>
                <c:pt idx="8529">
                  <c:v>5.6910569105691025</c:v>
                </c:pt>
                <c:pt idx="8530">
                  <c:v>5.6867181829825455</c:v>
                </c:pt>
                <c:pt idx="8531">
                  <c:v>5.6855826584109224</c:v>
                </c:pt>
                <c:pt idx="8532">
                  <c:v>5.6777603199542881</c:v>
                </c:pt>
                <c:pt idx="8533">
                  <c:v>5.6748385742033634</c:v>
                </c:pt>
                <c:pt idx="8534">
                  <c:v>5.6745250047658402</c:v>
                </c:pt>
                <c:pt idx="8535">
                  <c:v>5.6741962840181941</c:v>
                </c:pt>
                <c:pt idx="8536">
                  <c:v>5.6705476498490697</c:v>
                </c:pt>
                <c:pt idx="8537">
                  <c:v>5.6661724210972153</c:v>
                </c:pt>
                <c:pt idx="8538">
                  <c:v>5.6660724896018877</c:v>
                </c:pt>
                <c:pt idx="8539">
                  <c:v>5.6647807637906737</c:v>
                </c:pt>
                <c:pt idx="8540">
                  <c:v>5.6646152173181292</c:v>
                </c:pt>
                <c:pt idx="8541">
                  <c:v>5.6630620375640319</c:v>
                </c:pt>
                <c:pt idx="8542">
                  <c:v>5.6545982879133021</c:v>
                </c:pt>
                <c:pt idx="8543">
                  <c:v>5.6538443481118748</c:v>
                </c:pt>
                <c:pt idx="8544">
                  <c:v>5.6535891725201282</c:v>
                </c:pt>
                <c:pt idx="8545">
                  <c:v>5.6507778469197234</c:v>
                </c:pt>
                <c:pt idx="8546">
                  <c:v>5.6490384615384528</c:v>
                </c:pt>
                <c:pt idx="8547">
                  <c:v>5.6355956720476712</c:v>
                </c:pt>
                <c:pt idx="8548">
                  <c:v>5.6347880153887928</c:v>
                </c:pt>
                <c:pt idx="8549">
                  <c:v>5.6325209829102931</c:v>
                </c:pt>
                <c:pt idx="8550">
                  <c:v>5.6262851026673815</c:v>
                </c:pt>
                <c:pt idx="8551">
                  <c:v>5.6255564066996584</c:v>
                </c:pt>
                <c:pt idx="8552">
                  <c:v>5.6251219036473685</c:v>
                </c:pt>
                <c:pt idx="8553">
                  <c:v>5.6243738045359351</c:v>
                </c:pt>
                <c:pt idx="8554">
                  <c:v>5.6191049568532918</c:v>
                </c:pt>
                <c:pt idx="8555">
                  <c:v>5.6156015037593932</c:v>
                </c:pt>
                <c:pt idx="8556">
                  <c:v>5.6155075939248604</c:v>
                </c:pt>
                <c:pt idx="8557">
                  <c:v>5.6153514976320764</c:v>
                </c:pt>
                <c:pt idx="8558">
                  <c:v>5.6108072269186238</c:v>
                </c:pt>
                <c:pt idx="8559">
                  <c:v>5.6091389633489541</c:v>
                </c:pt>
                <c:pt idx="8560">
                  <c:v>5.6066382596994941</c:v>
                </c:pt>
                <c:pt idx="8561">
                  <c:v>5.603677144956535</c:v>
                </c:pt>
                <c:pt idx="8562">
                  <c:v>5.6011063220408062</c:v>
                </c:pt>
                <c:pt idx="8563">
                  <c:v>5.6000000000000085</c:v>
                </c:pt>
                <c:pt idx="8564">
                  <c:v>5.5998391566848085</c:v>
                </c:pt>
                <c:pt idx="8565">
                  <c:v>5.5977472480587096</c:v>
                </c:pt>
                <c:pt idx="8566">
                  <c:v>5.5954490347850339</c:v>
                </c:pt>
                <c:pt idx="8567">
                  <c:v>5.585543299694919</c:v>
                </c:pt>
                <c:pt idx="8568">
                  <c:v>5.5854737642889916</c:v>
                </c:pt>
                <c:pt idx="8569">
                  <c:v>5.5840780883564634</c:v>
                </c:pt>
                <c:pt idx="8570">
                  <c:v>5.5817330468497204</c:v>
                </c:pt>
                <c:pt idx="8571">
                  <c:v>5.5800026469031252</c:v>
                </c:pt>
                <c:pt idx="8572">
                  <c:v>5.5786874976970324</c:v>
                </c:pt>
                <c:pt idx="8573">
                  <c:v>5.5756046856568986</c:v>
                </c:pt>
                <c:pt idx="8574">
                  <c:v>5.5751094541396355</c:v>
                </c:pt>
                <c:pt idx="8575">
                  <c:v>5.5750292104823842</c:v>
                </c:pt>
                <c:pt idx="8576">
                  <c:v>5.5738197988627718</c:v>
                </c:pt>
                <c:pt idx="8577">
                  <c:v>5.5712796067331993</c:v>
                </c:pt>
                <c:pt idx="8578">
                  <c:v>5.5689541767156356</c:v>
                </c:pt>
                <c:pt idx="8579">
                  <c:v>5.5590184803125453</c:v>
                </c:pt>
                <c:pt idx="8580">
                  <c:v>5.5587392550143306</c:v>
                </c:pt>
                <c:pt idx="8581">
                  <c:v>5.5582406959884025</c:v>
                </c:pt>
                <c:pt idx="8582">
                  <c:v>5.5551368056079014</c:v>
                </c:pt>
                <c:pt idx="8583">
                  <c:v>5.5508128235400847</c:v>
                </c:pt>
                <c:pt idx="8584">
                  <c:v>5.5505190817370931</c:v>
                </c:pt>
                <c:pt idx="8585">
                  <c:v>5.550364417865822</c:v>
                </c:pt>
                <c:pt idx="8586">
                  <c:v>5.5481664449933419</c:v>
                </c:pt>
                <c:pt idx="8587">
                  <c:v>5.5454695494306065</c:v>
                </c:pt>
                <c:pt idx="8588">
                  <c:v>5.5430735148553651</c:v>
                </c:pt>
                <c:pt idx="8589">
                  <c:v>5.5317561550865264</c:v>
                </c:pt>
                <c:pt idx="8590">
                  <c:v>5.5245611647843305</c:v>
                </c:pt>
                <c:pt idx="8591">
                  <c:v>5.5038055208451766</c:v>
                </c:pt>
                <c:pt idx="8592">
                  <c:v>5.5033557046979809</c:v>
                </c:pt>
                <c:pt idx="8593">
                  <c:v>5.5016181229773338</c:v>
                </c:pt>
                <c:pt idx="8594">
                  <c:v>5.4998192335502551</c:v>
                </c:pt>
                <c:pt idx="8595">
                  <c:v>5.4974569016164878</c:v>
                </c:pt>
                <c:pt idx="8596">
                  <c:v>5.4924481088768573</c:v>
                </c:pt>
                <c:pt idx="8597">
                  <c:v>5.4886036154047702</c:v>
                </c:pt>
                <c:pt idx="8598">
                  <c:v>5.4824561403508767</c:v>
                </c:pt>
                <c:pt idx="8599">
                  <c:v>5.4670233802489179</c:v>
                </c:pt>
                <c:pt idx="8600">
                  <c:v>5.4645731329844125</c:v>
                </c:pt>
                <c:pt idx="8601">
                  <c:v>5.4644808743169477</c:v>
                </c:pt>
                <c:pt idx="8602">
                  <c:v>5.4632896359322558</c:v>
                </c:pt>
                <c:pt idx="8603">
                  <c:v>5.4617432735426092</c:v>
                </c:pt>
                <c:pt idx="8604">
                  <c:v>5.4613564668769783</c:v>
                </c:pt>
                <c:pt idx="8605">
                  <c:v>5.4588374151667125</c:v>
                </c:pt>
                <c:pt idx="8606">
                  <c:v>5.4585963609357577</c:v>
                </c:pt>
                <c:pt idx="8607">
                  <c:v>5.4555275477133733</c:v>
                </c:pt>
                <c:pt idx="8608">
                  <c:v>5.4553330631750896</c:v>
                </c:pt>
                <c:pt idx="8609">
                  <c:v>5.4508493263962947</c:v>
                </c:pt>
                <c:pt idx="8610">
                  <c:v>5.4506557529532103</c:v>
                </c:pt>
                <c:pt idx="8611">
                  <c:v>5.4500077990953031</c:v>
                </c:pt>
                <c:pt idx="8612">
                  <c:v>5.4493146048400831</c:v>
                </c:pt>
                <c:pt idx="8613">
                  <c:v>5.4449868569282671</c:v>
                </c:pt>
                <c:pt idx="8614">
                  <c:v>5.4434782608695684</c:v>
                </c:pt>
                <c:pt idx="8615">
                  <c:v>5.4308904273096203</c:v>
                </c:pt>
                <c:pt idx="8616">
                  <c:v>5.4247432197774828</c:v>
                </c:pt>
                <c:pt idx="8617">
                  <c:v>5.423994427999304</c:v>
                </c:pt>
                <c:pt idx="8618">
                  <c:v>5.4196581739627732</c:v>
                </c:pt>
                <c:pt idx="8619">
                  <c:v>5.4179894179894177</c:v>
                </c:pt>
                <c:pt idx="8620">
                  <c:v>5.4177672272560216</c:v>
                </c:pt>
                <c:pt idx="8621">
                  <c:v>5.4156829931566222</c:v>
                </c:pt>
                <c:pt idx="8622">
                  <c:v>5.4060501244912302</c:v>
                </c:pt>
                <c:pt idx="8623">
                  <c:v>5.4034869792821922</c:v>
                </c:pt>
                <c:pt idx="8624">
                  <c:v>5.4026745913818672</c:v>
                </c:pt>
                <c:pt idx="8625">
                  <c:v>5.3973013493253461</c:v>
                </c:pt>
                <c:pt idx="8626">
                  <c:v>5.3926025603724099</c:v>
                </c:pt>
                <c:pt idx="8627">
                  <c:v>5.3838484546360803</c:v>
                </c:pt>
                <c:pt idx="8628">
                  <c:v>5.3748231966053766</c:v>
                </c:pt>
                <c:pt idx="8629">
                  <c:v>5.3740326741186664</c:v>
                </c:pt>
                <c:pt idx="8630">
                  <c:v>5.3688329278386675</c:v>
                </c:pt>
                <c:pt idx="8631">
                  <c:v>5.3593750000000142</c:v>
                </c:pt>
                <c:pt idx="8632">
                  <c:v>5.3537586860391571</c:v>
                </c:pt>
                <c:pt idx="8633">
                  <c:v>5.3536627307119176</c:v>
                </c:pt>
                <c:pt idx="8634">
                  <c:v>5.3499188923121039</c:v>
                </c:pt>
                <c:pt idx="8635">
                  <c:v>5.3489889106327553</c:v>
                </c:pt>
                <c:pt idx="8636">
                  <c:v>5.3471456909852293</c:v>
                </c:pt>
                <c:pt idx="8637">
                  <c:v>5.345507734586235</c:v>
                </c:pt>
                <c:pt idx="8638">
                  <c:v>5.3425073358291968</c:v>
                </c:pt>
                <c:pt idx="8639">
                  <c:v>5.3404571967933236</c:v>
                </c:pt>
                <c:pt idx="8640">
                  <c:v>5.3351216422637009</c:v>
                </c:pt>
                <c:pt idx="8641">
                  <c:v>5.3270985881610073</c:v>
                </c:pt>
                <c:pt idx="8642">
                  <c:v>5.3210570369484742</c:v>
                </c:pt>
                <c:pt idx="8643">
                  <c:v>5.3201733269138174</c:v>
                </c:pt>
                <c:pt idx="8644">
                  <c:v>5.3155484770057768</c:v>
                </c:pt>
                <c:pt idx="8645">
                  <c:v>5.311542390194063</c:v>
                </c:pt>
                <c:pt idx="8646">
                  <c:v>5.3061831153388823</c:v>
                </c:pt>
                <c:pt idx="8647">
                  <c:v>5.3040450040182208</c:v>
                </c:pt>
                <c:pt idx="8648">
                  <c:v>5.3030785900949837</c:v>
                </c:pt>
                <c:pt idx="8649">
                  <c:v>5.3027453930048836</c:v>
                </c:pt>
                <c:pt idx="8650">
                  <c:v>5.299199999999999</c:v>
                </c:pt>
                <c:pt idx="8651">
                  <c:v>5.2972772735691933</c:v>
                </c:pt>
                <c:pt idx="8652">
                  <c:v>5.2968517056914806</c:v>
                </c:pt>
                <c:pt idx="8653">
                  <c:v>5.2926967888604679</c:v>
                </c:pt>
                <c:pt idx="8654">
                  <c:v>5.2924919089602156</c:v>
                </c:pt>
                <c:pt idx="8655">
                  <c:v>5.2916741918006096</c:v>
                </c:pt>
                <c:pt idx="8656">
                  <c:v>5.2911725955204361</c:v>
                </c:pt>
                <c:pt idx="8657">
                  <c:v>5.2807913209955188</c:v>
                </c:pt>
                <c:pt idx="8658">
                  <c:v>5.2801175872010901</c:v>
                </c:pt>
                <c:pt idx="8659">
                  <c:v>5.2744013643667671</c:v>
                </c:pt>
                <c:pt idx="8660">
                  <c:v>5.2728315606647982</c:v>
                </c:pt>
                <c:pt idx="8661">
                  <c:v>5.2651551086234605</c:v>
                </c:pt>
                <c:pt idx="8662">
                  <c:v>5.2647569444444429</c:v>
                </c:pt>
                <c:pt idx="8663">
                  <c:v>5.2645419164825995</c:v>
                </c:pt>
                <c:pt idx="8664">
                  <c:v>5.2645161290322449</c:v>
                </c:pt>
                <c:pt idx="8665">
                  <c:v>5.2631578947368354</c:v>
                </c:pt>
                <c:pt idx="8666">
                  <c:v>5.2601410655995124</c:v>
                </c:pt>
                <c:pt idx="8667">
                  <c:v>5.2585512726254251</c:v>
                </c:pt>
                <c:pt idx="8668">
                  <c:v>5.2567621460576532</c:v>
                </c:pt>
                <c:pt idx="8669">
                  <c:v>5.2535437673534915</c:v>
                </c:pt>
                <c:pt idx="8670">
                  <c:v>5.2529182879377458</c:v>
                </c:pt>
                <c:pt idx="8671">
                  <c:v>5.2527986222167442</c:v>
                </c:pt>
                <c:pt idx="8672">
                  <c:v>5.2519517388218731</c:v>
                </c:pt>
                <c:pt idx="8673">
                  <c:v>5.2516411378555858</c:v>
                </c:pt>
                <c:pt idx="8674">
                  <c:v>5.2389037108901277</c:v>
                </c:pt>
                <c:pt idx="8675">
                  <c:v>5.2342278943264091</c:v>
                </c:pt>
                <c:pt idx="8676">
                  <c:v>5.2247191011235827</c:v>
                </c:pt>
                <c:pt idx="8677">
                  <c:v>5.224537716466088</c:v>
                </c:pt>
                <c:pt idx="8678">
                  <c:v>5.2142279708973263</c:v>
                </c:pt>
                <c:pt idx="8679">
                  <c:v>5.2138034508627129</c:v>
                </c:pt>
                <c:pt idx="8680">
                  <c:v>5.2108109033041927</c:v>
                </c:pt>
                <c:pt idx="8681">
                  <c:v>5.2043512272881571</c:v>
                </c:pt>
                <c:pt idx="8682">
                  <c:v>5.2009253705766412</c:v>
                </c:pt>
                <c:pt idx="8683">
                  <c:v>5.1989335520918871</c:v>
                </c:pt>
                <c:pt idx="8684">
                  <c:v>5.1978920883746014</c:v>
                </c:pt>
                <c:pt idx="8685">
                  <c:v>5.1977761785076666</c:v>
                </c:pt>
                <c:pt idx="8686">
                  <c:v>5.1870324189526258</c:v>
                </c:pt>
                <c:pt idx="8687">
                  <c:v>5.1861186506397843</c:v>
                </c:pt>
                <c:pt idx="8688">
                  <c:v>5.1846590909090793</c:v>
                </c:pt>
                <c:pt idx="8689">
                  <c:v>5.1830017194792504</c:v>
                </c:pt>
                <c:pt idx="8690">
                  <c:v>5.1801801801801872</c:v>
                </c:pt>
                <c:pt idx="8691">
                  <c:v>5.1778195825495033</c:v>
                </c:pt>
                <c:pt idx="8692">
                  <c:v>5.1745652462498413</c:v>
                </c:pt>
                <c:pt idx="8693">
                  <c:v>5.1738569780331716</c:v>
                </c:pt>
                <c:pt idx="8694">
                  <c:v>5.1724137931034448</c:v>
                </c:pt>
                <c:pt idx="8695">
                  <c:v>5.1699882766705656</c:v>
                </c:pt>
                <c:pt idx="8696">
                  <c:v>5.1679167197987539</c:v>
                </c:pt>
                <c:pt idx="8697">
                  <c:v>5.1650431004274964</c:v>
                </c:pt>
                <c:pt idx="8698">
                  <c:v>5.1636944370508502</c:v>
                </c:pt>
                <c:pt idx="8699">
                  <c:v>5.1620123931973865</c:v>
                </c:pt>
                <c:pt idx="8700">
                  <c:v>5.1579858384075408</c:v>
                </c:pt>
                <c:pt idx="8701">
                  <c:v>5.1515742275075667</c:v>
                </c:pt>
                <c:pt idx="8702">
                  <c:v>5.1479302187256195</c:v>
                </c:pt>
                <c:pt idx="8703">
                  <c:v>5.1468569860005431</c:v>
                </c:pt>
                <c:pt idx="8704">
                  <c:v>5.1428571428571388</c:v>
                </c:pt>
                <c:pt idx="8705">
                  <c:v>5.1315543944765949</c:v>
                </c:pt>
                <c:pt idx="8706">
                  <c:v>5.1283554096823281</c:v>
                </c:pt>
                <c:pt idx="8707">
                  <c:v>5.1254501103496324</c:v>
                </c:pt>
                <c:pt idx="8708">
                  <c:v>5.1201885218649039</c:v>
                </c:pt>
                <c:pt idx="8709">
                  <c:v>5.116260862757386</c:v>
                </c:pt>
                <c:pt idx="8710">
                  <c:v>5.1152874519939928</c:v>
                </c:pt>
                <c:pt idx="8711">
                  <c:v>5.1149127354415072</c:v>
                </c:pt>
                <c:pt idx="8712">
                  <c:v>5.1121598303569584</c:v>
                </c:pt>
                <c:pt idx="8713">
                  <c:v>5.110144327049241</c:v>
                </c:pt>
                <c:pt idx="8714">
                  <c:v>5.1073937912799749</c:v>
                </c:pt>
                <c:pt idx="8715">
                  <c:v>5.1049883346294962</c:v>
                </c:pt>
                <c:pt idx="8716">
                  <c:v>5.1033875934887902</c:v>
                </c:pt>
                <c:pt idx="8717">
                  <c:v>5.1006851277776377</c:v>
                </c:pt>
                <c:pt idx="8718">
                  <c:v>5.0985915492957758</c:v>
                </c:pt>
                <c:pt idx="8719">
                  <c:v>5.0975706889685455</c:v>
                </c:pt>
                <c:pt idx="8720">
                  <c:v>5.0964583933198924</c:v>
                </c:pt>
                <c:pt idx="8721">
                  <c:v>5.0943396226415132</c:v>
                </c:pt>
                <c:pt idx="8722">
                  <c:v>5.090372556252305</c:v>
                </c:pt>
                <c:pt idx="8723">
                  <c:v>5.0874599655087422</c:v>
                </c:pt>
                <c:pt idx="8724">
                  <c:v>5.0819952169456712</c:v>
                </c:pt>
                <c:pt idx="8725">
                  <c:v>5.0732581610635492</c:v>
                </c:pt>
                <c:pt idx="8726">
                  <c:v>5.0720529653831932</c:v>
                </c:pt>
                <c:pt idx="8727">
                  <c:v>5.0713715754942825</c:v>
                </c:pt>
                <c:pt idx="8728">
                  <c:v>5.0708648052278704</c:v>
                </c:pt>
                <c:pt idx="8729">
                  <c:v>5.0691244239631175</c:v>
                </c:pt>
                <c:pt idx="8730">
                  <c:v>5.0624940107054499</c:v>
                </c:pt>
                <c:pt idx="8731">
                  <c:v>5.0594676231829254</c:v>
                </c:pt>
                <c:pt idx="8732">
                  <c:v>5.0559326895496639</c:v>
                </c:pt>
                <c:pt idx="8733">
                  <c:v>5.0542971314071252</c:v>
                </c:pt>
                <c:pt idx="8734">
                  <c:v>5.0459825750241976</c:v>
                </c:pt>
                <c:pt idx="8735">
                  <c:v>5.0378203715943215</c:v>
                </c:pt>
                <c:pt idx="8736">
                  <c:v>5.0369778133120064</c:v>
                </c:pt>
                <c:pt idx="8737">
                  <c:v>5.0368550368550302</c:v>
                </c:pt>
                <c:pt idx="8738">
                  <c:v>5.0297029702970377</c:v>
                </c:pt>
                <c:pt idx="8739">
                  <c:v>5.0287686996547905</c:v>
                </c:pt>
                <c:pt idx="8740">
                  <c:v>5.0236008091705884</c:v>
                </c:pt>
                <c:pt idx="8741">
                  <c:v>5.0222600170076532</c:v>
                </c:pt>
                <c:pt idx="8742">
                  <c:v>5.020854647044942</c:v>
                </c:pt>
                <c:pt idx="8743">
                  <c:v>5.0148588410104082</c:v>
                </c:pt>
                <c:pt idx="8744">
                  <c:v>5.0086885413472402</c:v>
                </c:pt>
                <c:pt idx="8745">
                  <c:v>5.0025104823121893</c:v>
                </c:pt>
                <c:pt idx="8746">
                  <c:v>5</c:v>
                </c:pt>
                <c:pt idx="8747">
                  <c:v>5</c:v>
                </c:pt>
                <c:pt idx="8748">
                  <c:v>5</c:v>
                </c:pt>
                <c:pt idx="8749">
                  <c:v>5</c:v>
                </c:pt>
                <c:pt idx="8750">
                  <c:v>5</c:v>
                </c:pt>
                <c:pt idx="8751">
                  <c:v>4.996845377908528</c:v>
                </c:pt>
                <c:pt idx="8752">
                  <c:v>4.9952775737223192</c:v>
                </c:pt>
                <c:pt idx="8753">
                  <c:v>4.9934296977661035</c:v>
                </c:pt>
                <c:pt idx="8754">
                  <c:v>4.9930651872399494</c:v>
                </c:pt>
                <c:pt idx="8755">
                  <c:v>4.9916730431651501</c:v>
                </c:pt>
                <c:pt idx="8756">
                  <c:v>4.9895050957185845</c:v>
                </c:pt>
                <c:pt idx="8757">
                  <c:v>4.9834198836263681</c:v>
                </c:pt>
                <c:pt idx="8758">
                  <c:v>4.9800465580312618</c:v>
                </c:pt>
                <c:pt idx="8759">
                  <c:v>4.9797940294616012</c:v>
                </c:pt>
                <c:pt idx="8760">
                  <c:v>4.9784482758620641</c:v>
                </c:pt>
                <c:pt idx="8761">
                  <c:v>4.9748871511221324</c:v>
                </c:pt>
                <c:pt idx="8762">
                  <c:v>4.9743964886612986</c:v>
                </c:pt>
                <c:pt idx="8763">
                  <c:v>4.9677322942726363</c:v>
                </c:pt>
                <c:pt idx="8764">
                  <c:v>4.963879159369526</c:v>
                </c:pt>
                <c:pt idx="8765">
                  <c:v>4.9611737746864293</c:v>
                </c:pt>
                <c:pt idx="8766">
                  <c:v>4.9590012898470519</c:v>
                </c:pt>
                <c:pt idx="8767">
                  <c:v>4.9486483578234868</c:v>
                </c:pt>
                <c:pt idx="8768">
                  <c:v>4.9449421186375417</c:v>
                </c:pt>
                <c:pt idx="8769">
                  <c:v>4.9425287356321945</c:v>
                </c:pt>
                <c:pt idx="8770">
                  <c:v>4.9421869838123484</c:v>
                </c:pt>
                <c:pt idx="8771">
                  <c:v>4.9392482606138088</c:v>
                </c:pt>
                <c:pt idx="8772">
                  <c:v>4.9388111888111865</c:v>
                </c:pt>
                <c:pt idx="8773">
                  <c:v>4.9359196397644496</c:v>
                </c:pt>
                <c:pt idx="8774">
                  <c:v>4.9312719528721942</c:v>
                </c:pt>
                <c:pt idx="8775">
                  <c:v>4.9285832025398975</c:v>
                </c:pt>
                <c:pt idx="8776">
                  <c:v>4.9285533636823402</c:v>
                </c:pt>
                <c:pt idx="8777">
                  <c:v>4.9283909014321807</c:v>
                </c:pt>
                <c:pt idx="8778">
                  <c:v>4.9281314168377861</c:v>
                </c:pt>
                <c:pt idx="8779">
                  <c:v>4.9261083743842278</c:v>
                </c:pt>
                <c:pt idx="8780">
                  <c:v>4.925053533190578</c:v>
                </c:pt>
                <c:pt idx="8781">
                  <c:v>4.9247837988420855</c:v>
                </c:pt>
                <c:pt idx="8782">
                  <c:v>4.9242367357972086</c:v>
                </c:pt>
                <c:pt idx="8783">
                  <c:v>4.9241778837962187</c:v>
                </c:pt>
                <c:pt idx="8784">
                  <c:v>4.9228532725410474</c:v>
                </c:pt>
                <c:pt idx="8785">
                  <c:v>4.9218356026222949</c:v>
                </c:pt>
                <c:pt idx="8786">
                  <c:v>4.916420845624387</c:v>
                </c:pt>
                <c:pt idx="8787">
                  <c:v>4.9090261412835048</c:v>
                </c:pt>
                <c:pt idx="8788">
                  <c:v>4.8999999999999915</c:v>
                </c:pt>
                <c:pt idx="8789">
                  <c:v>4.8796643850739656</c:v>
                </c:pt>
                <c:pt idx="8790">
                  <c:v>4.8792024450589508</c:v>
                </c:pt>
                <c:pt idx="8791">
                  <c:v>4.8789173789173645</c:v>
                </c:pt>
                <c:pt idx="8792">
                  <c:v>4.878826530612244</c:v>
                </c:pt>
                <c:pt idx="8793">
                  <c:v>4.867316851893861</c:v>
                </c:pt>
                <c:pt idx="8794">
                  <c:v>4.8636216478713692</c:v>
                </c:pt>
                <c:pt idx="8795">
                  <c:v>4.8627478629895933</c:v>
                </c:pt>
                <c:pt idx="8796">
                  <c:v>4.8593598448108679</c:v>
                </c:pt>
                <c:pt idx="8797">
                  <c:v>4.8579106103344287</c:v>
                </c:pt>
                <c:pt idx="8798">
                  <c:v>4.8578982154659656</c:v>
                </c:pt>
                <c:pt idx="8799">
                  <c:v>4.8476304088493691</c:v>
                </c:pt>
                <c:pt idx="8800">
                  <c:v>4.8441607209913684</c:v>
                </c:pt>
                <c:pt idx="8801">
                  <c:v>4.840010755579442</c:v>
                </c:pt>
                <c:pt idx="8802">
                  <c:v>4.8390096169172807</c:v>
                </c:pt>
                <c:pt idx="8803">
                  <c:v>4.8387096774193452</c:v>
                </c:pt>
                <c:pt idx="8804">
                  <c:v>4.8278047749841448</c:v>
                </c:pt>
                <c:pt idx="8805">
                  <c:v>4.8275862068965552</c:v>
                </c:pt>
                <c:pt idx="8806">
                  <c:v>4.8251915708812163</c:v>
                </c:pt>
                <c:pt idx="8807">
                  <c:v>4.8224299065420411</c:v>
                </c:pt>
                <c:pt idx="8808">
                  <c:v>4.8202876384537632</c:v>
                </c:pt>
                <c:pt idx="8809">
                  <c:v>4.8160919540229941</c:v>
                </c:pt>
                <c:pt idx="8810">
                  <c:v>4.8097911071418196</c:v>
                </c:pt>
                <c:pt idx="8811">
                  <c:v>4.8071748878923728</c:v>
                </c:pt>
                <c:pt idx="8812">
                  <c:v>4.8058378941881585</c:v>
                </c:pt>
                <c:pt idx="8813">
                  <c:v>4.8055759354365364</c:v>
                </c:pt>
                <c:pt idx="8814">
                  <c:v>4.8026919547262281</c:v>
                </c:pt>
                <c:pt idx="8815">
                  <c:v>4.8020420643994726</c:v>
                </c:pt>
                <c:pt idx="8816">
                  <c:v>4.7957806942229979</c:v>
                </c:pt>
                <c:pt idx="8817">
                  <c:v>4.7950992817912947</c:v>
                </c:pt>
                <c:pt idx="8818">
                  <c:v>4.7941387274030376</c:v>
                </c:pt>
                <c:pt idx="8819">
                  <c:v>4.7932738146832037</c:v>
                </c:pt>
                <c:pt idx="8820">
                  <c:v>4.7920575359599695</c:v>
                </c:pt>
                <c:pt idx="8821">
                  <c:v>4.7915855083755332</c:v>
                </c:pt>
                <c:pt idx="8822">
                  <c:v>4.7810617032308755</c:v>
                </c:pt>
                <c:pt idx="8823">
                  <c:v>4.7746111048030002</c:v>
                </c:pt>
                <c:pt idx="8824">
                  <c:v>4.7675490583432065</c:v>
                </c:pt>
                <c:pt idx="8825">
                  <c:v>4.7661258205829711</c:v>
                </c:pt>
                <c:pt idx="8826">
                  <c:v>4.7619047619047734</c:v>
                </c:pt>
                <c:pt idx="8827">
                  <c:v>4.7619047619047734</c:v>
                </c:pt>
                <c:pt idx="8828">
                  <c:v>4.7576568539994071</c:v>
                </c:pt>
                <c:pt idx="8829">
                  <c:v>4.7555640098915717</c:v>
                </c:pt>
                <c:pt idx="8830">
                  <c:v>4.7498872267534722</c:v>
                </c:pt>
                <c:pt idx="8831">
                  <c:v>4.7496070065124627</c:v>
                </c:pt>
                <c:pt idx="8832">
                  <c:v>4.7489924180422776</c:v>
                </c:pt>
                <c:pt idx="8833">
                  <c:v>4.7469587872074044</c:v>
                </c:pt>
                <c:pt idx="8834">
                  <c:v>4.7463159868170095</c:v>
                </c:pt>
                <c:pt idx="8835">
                  <c:v>4.7351351351351241</c:v>
                </c:pt>
                <c:pt idx="8836">
                  <c:v>4.7328959700093662</c:v>
                </c:pt>
                <c:pt idx="8837">
                  <c:v>4.7324437878018415</c:v>
                </c:pt>
                <c:pt idx="8838">
                  <c:v>4.7264682220434366</c:v>
                </c:pt>
                <c:pt idx="8839">
                  <c:v>4.7226173541963021</c:v>
                </c:pt>
                <c:pt idx="8840">
                  <c:v>4.7137874839593366</c:v>
                </c:pt>
                <c:pt idx="8841">
                  <c:v>4.7064096817570658</c:v>
                </c:pt>
                <c:pt idx="8842">
                  <c:v>4.7044334975369537</c:v>
                </c:pt>
                <c:pt idx="8843">
                  <c:v>4.7042986628376582</c:v>
                </c:pt>
                <c:pt idx="8844">
                  <c:v>4.7026608726709895</c:v>
                </c:pt>
                <c:pt idx="8845">
                  <c:v>4.7021191523390655</c:v>
                </c:pt>
                <c:pt idx="8846">
                  <c:v>4.6996399469395556</c:v>
                </c:pt>
                <c:pt idx="8847">
                  <c:v>4.6958205583346881</c:v>
                </c:pt>
                <c:pt idx="8848">
                  <c:v>4.695585996955856</c:v>
                </c:pt>
                <c:pt idx="8849">
                  <c:v>4.6926325668700031</c:v>
                </c:pt>
                <c:pt idx="8850">
                  <c:v>4.6904877957332047</c:v>
                </c:pt>
                <c:pt idx="8851">
                  <c:v>4.6881720430107521</c:v>
                </c:pt>
                <c:pt idx="8852">
                  <c:v>4.6821705426356601</c:v>
                </c:pt>
                <c:pt idx="8853">
                  <c:v>4.6808105793930253</c:v>
                </c:pt>
                <c:pt idx="8854">
                  <c:v>4.6777163904235834</c:v>
                </c:pt>
                <c:pt idx="8855">
                  <c:v>4.676775738228244</c:v>
                </c:pt>
                <c:pt idx="8856">
                  <c:v>4.6716666666666811</c:v>
                </c:pt>
                <c:pt idx="8857">
                  <c:v>4.6708824374820352</c:v>
                </c:pt>
                <c:pt idx="8858">
                  <c:v>4.6700285025213901</c:v>
                </c:pt>
                <c:pt idx="8859">
                  <c:v>4.6669366268475443</c:v>
                </c:pt>
                <c:pt idx="8860">
                  <c:v>4.6656393482629142</c:v>
                </c:pt>
                <c:pt idx="8861">
                  <c:v>4.6638450268598319</c:v>
                </c:pt>
                <c:pt idx="8862">
                  <c:v>4.6590578421546098</c:v>
                </c:pt>
                <c:pt idx="8863">
                  <c:v>4.6576755840518729</c:v>
                </c:pt>
                <c:pt idx="8864">
                  <c:v>4.6511627906976827</c:v>
                </c:pt>
                <c:pt idx="8865">
                  <c:v>4.6505151768309645</c:v>
                </c:pt>
                <c:pt idx="8866">
                  <c:v>4.6463588490297099</c:v>
                </c:pt>
                <c:pt idx="8867">
                  <c:v>4.6458923512747958</c:v>
                </c:pt>
                <c:pt idx="8868">
                  <c:v>4.6444342926754985</c:v>
                </c:pt>
                <c:pt idx="8869">
                  <c:v>4.642525533890435</c:v>
                </c:pt>
                <c:pt idx="8870">
                  <c:v>4.6395431834403951</c:v>
                </c:pt>
                <c:pt idx="8871">
                  <c:v>4.636659436008685</c:v>
                </c:pt>
                <c:pt idx="8872">
                  <c:v>4.6361720590058155</c:v>
                </c:pt>
                <c:pt idx="8873">
                  <c:v>4.6354130917244447</c:v>
                </c:pt>
                <c:pt idx="8874">
                  <c:v>4.6347714651858212</c:v>
                </c:pt>
                <c:pt idx="8875">
                  <c:v>4.6311485753224133</c:v>
                </c:pt>
                <c:pt idx="8876">
                  <c:v>4.6302815943737983</c:v>
                </c:pt>
                <c:pt idx="8877">
                  <c:v>4.6297369939899653</c:v>
                </c:pt>
                <c:pt idx="8878">
                  <c:v>4.6293277694464479</c:v>
                </c:pt>
                <c:pt idx="8879">
                  <c:v>4.6273291925465827</c:v>
                </c:pt>
                <c:pt idx="8880">
                  <c:v>4.6259311238259642</c:v>
                </c:pt>
                <c:pt idx="8881">
                  <c:v>4.6255506607929533</c:v>
                </c:pt>
                <c:pt idx="8882">
                  <c:v>4.6245753330534001</c:v>
                </c:pt>
                <c:pt idx="8883">
                  <c:v>4.6244772824448859</c:v>
                </c:pt>
                <c:pt idx="8884">
                  <c:v>4.6227829774031761</c:v>
                </c:pt>
                <c:pt idx="8885">
                  <c:v>4.6212880239794742</c:v>
                </c:pt>
                <c:pt idx="8886">
                  <c:v>4.6127946127946018</c:v>
                </c:pt>
                <c:pt idx="8887">
                  <c:v>4.6102008878668812</c:v>
                </c:pt>
                <c:pt idx="8888">
                  <c:v>4.6076255141346252</c:v>
                </c:pt>
                <c:pt idx="8889">
                  <c:v>4.6074452862940234</c:v>
                </c:pt>
                <c:pt idx="8890">
                  <c:v>4.6046363925055687</c:v>
                </c:pt>
                <c:pt idx="8891">
                  <c:v>4.6028937890945798</c:v>
                </c:pt>
                <c:pt idx="8892">
                  <c:v>4.5951345634034624</c:v>
                </c:pt>
                <c:pt idx="8893">
                  <c:v>4.5778575646786948</c:v>
                </c:pt>
                <c:pt idx="8894">
                  <c:v>4.5751841503683011</c:v>
                </c:pt>
                <c:pt idx="8895">
                  <c:v>4.5751633986928226</c:v>
                </c:pt>
                <c:pt idx="8896">
                  <c:v>4.5727545727545618</c:v>
                </c:pt>
                <c:pt idx="8897">
                  <c:v>4.5695835385541415</c:v>
                </c:pt>
                <c:pt idx="8898">
                  <c:v>4.5663334233990724</c:v>
                </c:pt>
                <c:pt idx="8899">
                  <c:v>4.5658239621205752</c:v>
                </c:pt>
                <c:pt idx="8900">
                  <c:v>4.5642337202439478</c:v>
                </c:pt>
                <c:pt idx="8901">
                  <c:v>4.5610754969931833</c:v>
                </c:pt>
                <c:pt idx="8902">
                  <c:v>4.5581582701309458</c:v>
                </c:pt>
                <c:pt idx="8903">
                  <c:v>4.5559845559845655</c:v>
                </c:pt>
                <c:pt idx="8904">
                  <c:v>4.5551474943727186</c:v>
                </c:pt>
                <c:pt idx="8905">
                  <c:v>4.5539322350015539</c:v>
                </c:pt>
                <c:pt idx="8906">
                  <c:v>4.5513484587572606</c:v>
                </c:pt>
                <c:pt idx="8907">
                  <c:v>4.5475354799328471</c:v>
                </c:pt>
                <c:pt idx="8908">
                  <c:v>4.5454545454545467</c:v>
                </c:pt>
                <c:pt idx="8909">
                  <c:v>4.5427944403803906</c:v>
                </c:pt>
                <c:pt idx="8910">
                  <c:v>4.542513600107668</c:v>
                </c:pt>
                <c:pt idx="8911">
                  <c:v>4.5404208194905777</c:v>
                </c:pt>
                <c:pt idx="8912">
                  <c:v>4.5336338418862709</c:v>
                </c:pt>
                <c:pt idx="8913">
                  <c:v>4.5327179825284389</c:v>
                </c:pt>
                <c:pt idx="8914">
                  <c:v>4.5304832963635135</c:v>
                </c:pt>
                <c:pt idx="8915">
                  <c:v>4.5286506469500978</c:v>
                </c:pt>
                <c:pt idx="8916">
                  <c:v>4.5240955342001286</c:v>
                </c:pt>
                <c:pt idx="8917">
                  <c:v>4.5235803657362794</c:v>
                </c:pt>
                <c:pt idx="8918">
                  <c:v>4.5170591061989569</c:v>
                </c:pt>
                <c:pt idx="8919">
                  <c:v>4.5150788211103503</c:v>
                </c:pt>
                <c:pt idx="8920">
                  <c:v>4.5140732873074825</c:v>
                </c:pt>
                <c:pt idx="8921">
                  <c:v>4.5126353790613649</c:v>
                </c:pt>
                <c:pt idx="8922">
                  <c:v>4.5126309216815912</c:v>
                </c:pt>
                <c:pt idx="8923">
                  <c:v>4.5117558247046645</c:v>
                </c:pt>
                <c:pt idx="8924">
                  <c:v>4.509757632987089</c:v>
                </c:pt>
                <c:pt idx="8925">
                  <c:v>4.5086227576831845</c:v>
                </c:pt>
                <c:pt idx="8926">
                  <c:v>4.5058883768561202</c:v>
                </c:pt>
                <c:pt idx="8927">
                  <c:v>4.5051698670605589</c:v>
                </c:pt>
                <c:pt idx="8928">
                  <c:v>4.5031052167159942</c:v>
                </c:pt>
                <c:pt idx="8929">
                  <c:v>4.5026436823010414</c:v>
                </c:pt>
                <c:pt idx="8930">
                  <c:v>4.4969805987408336</c:v>
                </c:pt>
                <c:pt idx="8931">
                  <c:v>4.4842833797942916</c:v>
                </c:pt>
                <c:pt idx="8932">
                  <c:v>4.4836183893967956</c:v>
                </c:pt>
                <c:pt idx="8933">
                  <c:v>4.4834435640538857</c:v>
                </c:pt>
                <c:pt idx="8934">
                  <c:v>4.4776119402985017</c:v>
                </c:pt>
                <c:pt idx="8935">
                  <c:v>4.4772243286760585</c:v>
                </c:pt>
                <c:pt idx="8936">
                  <c:v>4.4767090139141033</c:v>
                </c:pt>
                <c:pt idx="8937">
                  <c:v>4.4766628513290101</c:v>
                </c:pt>
                <c:pt idx="8938">
                  <c:v>4.4763908368396415</c:v>
                </c:pt>
                <c:pt idx="8939">
                  <c:v>4.4692737430167568</c:v>
                </c:pt>
                <c:pt idx="8940">
                  <c:v>4.4682049183481354</c:v>
                </c:pt>
                <c:pt idx="8941">
                  <c:v>4.4660769651650583</c:v>
                </c:pt>
                <c:pt idx="8942">
                  <c:v>4.4576762149984006</c:v>
                </c:pt>
                <c:pt idx="8943">
                  <c:v>4.4435907286464413</c:v>
                </c:pt>
                <c:pt idx="8944">
                  <c:v>4.4427710843373518</c:v>
                </c:pt>
                <c:pt idx="8945">
                  <c:v>4.4401762512710405</c:v>
                </c:pt>
                <c:pt idx="8946">
                  <c:v>4.434652091356341</c:v>
                </c:pt>
                <c:pt idx="8947">
                  <c:v>4.4331855604813057</c:v>
                </c:pt>
                <c:pt idx="8948">
                  <c:v>4.4323113537729313</c:v>
                </c:pt>
                <c:pt idx="8949">
                  <c:v>4.4307125953194912</c:v>
                </c:pt>
                <c:pt idx="8950">
                  <c:v>4.4289505052501568</c:v>
                </c:pt>
                <c:pt idx="8951">
                  <c:v>4.4284155483441197</c:v>
                </c:pt>
                <c:pt idx="8952">
                  <c:v>4.4254104211277649</c:v>
                </c:pt>
                <c:pt idx="8953">
                  <c:v>4.4222539229671725</c:v>
                </c:pt>
                <c:pt idx="8954">
                  <c:v>4.4207941056078539</c:v>
                </c:pt>
                <c:pt idx="8955">
                  <c:v>4.4187538028910325</c:v>
                </c:pt>
                <c:pt idx="8956">
                  <c:v>4.4171371637329742</c:v>
                </c:pt>
                <c:pt idx="8957">
                  <c:v>4.4159544159544168</c:v>
                </c:pt>
                <c:pt idx="8958">
                  <c:v>4.4129597569162229</c:v>
                </c:pt>
                <c:pt idx="8959">
                  <c:v>4.4125658253132372</c:v>
                </c:pt>
                <c:pt idx="8960">
                  <c:v>4.4107268877911139</c:v>
                </c:pt>
                <c:pt idx="8961">
                  <c:v>4.4100169779286915</c:v>
                </c:pt>
                <c:pt idx="8962">
                  <c:v>4.4090056285178321</c:v>
                </c:pt>
                <c:pt idx="8963">
                  <c:v>4.4073246284750809</c:v>
                </c:pt>
                <c:pt idx="8964">
                  <c:v>4.406999351911864</c:v>
                </c:pt>
                <c:pt idx="8965">
                  <c:v>4.4040950357349828</c:v>
                </c:pt>
                <c:pt idx="8966">
                  <c:v>4.4013534617386938</c:v>
                </c:pt>
                <c:pt idx="8967">
                  <c:v>4.4002036083931984</c:v>
                </c:pt>
                <c:pt idx="8968">
                  <c:v>4.3997017151379509</c:v>
                </c:pt>
                <c:pt idx="8969">
                  <c:v>4.3985161632220411</c:v>
                </c:pt>
                <c:pt idx="8970">
                  <c:v>4.3907252096694549</c:v>
                </c:pt>
                <c:pt idx="8971">
                  <c:v>4.3843316368660226</c:v>
                </c:pt>
                <c:pt idx="8972">
                  <c:v>4.3790524357205669</c:v>
                </c:pt>
                <c:pt idx="8973">
                  <c:v>4.3788539300218474</c:v>
                </c:pt>
                <c:pt idx="8974">
                  <c:v>4.3727318589399431</c:v>
                </c:pt>
                <c:pt idx="8975">
                  <c:v>4.3705447859884572</c:v>
                </c:pt>
                <c:pt idx="8976">
                  <c:v>4.3691085200862005</c:v>
                </c:pt>
                <c:pt idx="8977">
                  <c:v>4.3674341324471726</c:v>
                </c:pt>
                <c:pt idx="8978">
                  <c:v>4.3630187340580733</c:v>
                </c:pt>
                <c:pt idx="8979">
                  <c:v>4.3607954545454675</c:v>
                </c:pt>
                <c:pt idx="8980">
                  <c:v>4.3586005830903929</c:v>
                </c:pt>
                <c:pt idx="8981">
                  <c:v>4.3576722481471393</c:v>
                </c:pt>
                <c:pt idx="8982">
                  <c:v>4.3550317650308443</c:v>
                </c:pt>
                <c:pt idx="8983">
                  <c:v>4.3534825350345159</c:v>
                </c:pt>
                <c:pt idx="8984">
                  <c:v>4.3489583333333286</c:v>
                </c:pt>
                <c:pt idx="8985">
                  <c:v>4.3468727731184487</c:v>
                </c:pt>
                <c:pt idx="8986">
                  <c:v>4.3460518261579324</c:v>
                </c:pt>
                <c:pt idx="8987">
                  <c:v>4.3429474974075788</c:v>
                </c:pt>
                <c:pt idx="8988">
                  <c:v>4.3424012703934096</c:v>
                </c:pt>
                <c:pt idx="8989">
                  <c:v>4.3419475121343254</c:v>
                </c:pt>
                <c:pt idx="8990">
                  <c:v>4.3398806437510871</c:v>
                </c:pt>
                <c:pt idx="8991">
                  <c:v>4.3390648137311132</c:v>
                </c:pt>
                <c:pt idx="8992">
                  <c:v>4.3385043972250941</c:v>
                </c:pt>
                <c:pt idx="8993">
                  <c:v>4.3365352970215554</c:v>
                </c:pt>
                <c:pt idx="8994">
                  <c:v>4.3331457512661729</c:v>
                </c:pt>
                <c:pt idx="8995">
                  <c:v>4.3292357028327046</c:v>
                </c:pt>
                <c:pt idx="8996">
                  <c:v>4.3273013375295051</c:v>
                </c:pt>
                <c:pt idx="8997">
                  <c:v>4.3196544276457871</c:v>
                </c:pt>
                <c:pt idx="8998">
                  <c:v>4.3161222339304572</c:v>
                </c:pt>
                <c:pt idx="8999">
                  <c:v>4.3134836739487952</c:v>
                </c:pt>
                <c:pt idx="9000">
                  <c:v>4.310848881092852</c:v>
                </c:pt>
                <c:pt idx="9001">
                  <c:v>4.3106661165475515</c:v>
                </c:pt>
                <c:pt idx="9002">
                  <c:v>4.3100777595340674</c:v>
                </c:pt>
                <c:pt idx="9003">
                  <c:v>4.3049688191510711</c:v>
                </c:pt>
                <c:pt idx="9004">
                  <c:v>4.3045555001069289</c:v>
                </c:pt>
                <c:pt idx="9005">
                  <c:v>4.2980129854860394</c:v>
                </c:pt>
                <c:pt idx="9006">
                  <c:v>4.2971797824256299</c:v>
                </c:pt>
                <c:pt idx="9007">
                  <c:v>4.2944785276073532</c:v>
                </c:pt>
                <c:pt idx="9008">
                  <c:v>4.2941057322260434</c:v>
                </c:pt>
                <c:pt idx="9009">
                  <c:v>4.2935596605092314</c:v>
                </c:pt>
                <c:pt idx="9010">
                  <c:v>4.2924086223055298</c:v>
                </c:pt>
                <c:pt idx="9011">
                  <c:v>4.29077826570024</c:v>
                </c:pt>
                <c:pt idx="9012">
                  <c:v>4.2857142857142918</c:v>
                </c:pt>
                <c:pt idx="9013">
                  <c:v>4.283923232712894</c:v>
                </c:pt>
                <c:pt idx="9014">
                  <c:v>4.2814743512613802</c:v>
                </c:pt>
                <c:pt idx="9015">
                  <c:v>4.2792620378167499</c:v>
                </c:pt>
                <c:pt idx="9016">
                  <c:v>4.2755344418052204</c:v>
                </c:pt>
                <c:pt idx="9017">
                  <c:v>4.2726135889954264</c:v>
                </c:pt>
                <c:pt idx="9018">
                  <c:v>4.2701972591946458</c:v>
                </c:pt>
                <c:pt idx="9019">
                  <c:v>4.2640719300406431</c:v>
                </c:pt>
                <c:pt idx="9020">
                  <c:v>4.2588146088714751</c:v>
                </c:pt>
                <c:pt idx="9021">
                  <c:v>4.2583031517299901</c:v>
                </c:pt>
                <c:pt idx="9022">
                  <c:v>4.2542944292823819</c:v>
                </c:pt>
                <c:pt idx="9023">
                  <c:v>4.253853644633395</c:v>
                </c:pt>
                <c:pt idx="9024">
                  <c:v>4.2501800923767803</c:v>
                </c:pt>
                <c:pt idx="9025">
                  <c:v>4.2361092168789867</c:v>
                </c:pt>
                <c:pt idx="9026">
                  <c:v>4.2349996706843314</c:v>
                </c:pt>
                <c:pt idx="9027">
                  <c:v>4.228675888583183</c:v>
                </c:pt>
                <c:pt idx="9028">
                  <c:v>4.2208522701705533</c:v>
                </c:pt>
                <c:pt idx="9029">
                  <c:v>4.2110603754439353</c:v>
                </c:pt>
                <c:pt idx="9030">
                  <c:v>4.2092706203135606</c:v>
                </c:pt>
                <c:pt idx="9031">
                  <c:v>4.2081627261920431</c:v>
                </c:pt>
                <c:pt idx="9032">
                  <c:v>4.2030134813640103</c:v>
                </c:pt>
                <c:pt idx="9033">
                  <c:v>4.1982387876305438</c:v>
                </c:pt>
                <c:pt idx="9034">
                  <c:v>4.1972018654230538</c:v>
                </c:pt>
                <c:pt idx="9035">
                  <c:v>4.1959869717318696</c:v>
                </c:pt>
                <c:pt idx="9036">
                  <c:v>4.1884816753926799</c:v>
                </c:pt>
                <c:pt idx="9037">
                  <c:v>4.1846916371383287</c:v>
                </c:pt>
                <c:pt idx="9038">
                  <c:v>4.1777690055593979</c:v>
                </c:pt>
                <c:pt idx="9039">
                  <c:v>4.1745470493106325</c:v>
                </c:pt>
                <c:pt idx="9040">
                  <c:v>4.1736227045075225</c:v>
                </c:pt>
                <c:pt idx="9041">
                  <c:v>4.1666666666666714</c:v>
                </c:pt>
                <c:pt idx="9042">
                  <c:v>4.1542217700915529</c:v>
                </c:pt>
                <c:pt idx="9043">
                  <c:v>4.1532194063806003</c:v>
                </c:pt>
                <c:pt idx="9044">
                  <c:v>4.1479820627802582</c:v>
                </c:pt>
                <c:pt idx="9045">
                  <c:v>4.145744029393768</c:v>
                </c:pt>
                <c:pt idx="9046">
                  <c:v>4.1446566436407863</c:v>
                </c:pt>
                <c:pt idx="9047">
                  <c:v>4.1442824251726904</c:v>
                </c:pt>
                <c:pt idx="9048">
                  <c:v>4.1406768414067727</c:v>
                </c:pt>
                <c:pt idx="9049">
                  <c:v>4.1358373125448082</c:v>
                </c:pt>
                <c:pt idx="9050">
                  <c:v>4.1290832644553745</c:v>
                </c:pt>
                <c:pt idx="9051">
                  <c:v>4.1260626166286443</c:v>
                </c:pt>
                <c:pt idx="9052">
                  <c:v>4.1257488728305987</c:v>
                </c:pt>
                <c:pt idx="9053">
                  <c:v>4.1247744263985595</c:v>
                </c:pt>
                <c:pt idx="9054">
                  <c:v>4.1241944932630474</c:v>
                </c:pt>
                <c:pt idx="9055">
                  <c:v>4.119670905011219</c:v>
                </c:pt>
                <c:pt idx="9056">
                  <c:v>4.1124342287454994</c:v>
                </c:pt>
                <c:pt idx="9057">
                  <c:v>4.1110352108302664</c:v>
                </c:pt>
                <c:pt idx="9058">
                  <c:v>4.1086841641712226</c:v>
                </c:pt>
                <c:pt idx="9059">
                  <c:v>4.1041977084724834</c:v>
                </c:pt>
                <c:pt idx="9060">
                  <c:v>4.1028549820381954</c:v>
                </c:pt>
                <c:pt idx="9061">
                  <c:v>4.0965933592065511</c:v>
                </c:pt>
                <c:pt idx="9062">
                  <c:v>4.088836593616719</c:v>
                </c:pt>
                <c:pt idx="9063">
                  <c:v>4.0879370795034617</c:v>
                </c:pt>
                <c:pt idx="9064">
                  <c:v>4.0845414039728354</c:v>
                </c:pt>
                <c:pt idx="9065">
                  <c:v>4.0798797509125961</c:v>
                </c:pt>
                <c:pt idx="9066">
                  <c:v>4.0778699375634915</c:v>
                </c:pt>
                <c:pt idx="9067">
                  <c:v>4.0755467196819097</c:v>
                </c:pt>
                <c:pt idx="9068">
                  <c:v>4.0754716981132049</c:v>
                </c:pt>
                <c:pt idx="9069">
                  <c:v>4.0725647429998588</c:v>
                </c:pt>
                <c:pt idx="9070">
                  <c:v>4.0716368802811616</c:v>
                </c:pt>
                <c:pt idx="9071">
                  <c:v>4.0660736975857645</c:v>
                </c:pt>
                <c:pt idx="9072">
                  <c:v>4.0632290767727284</c:v>
                </c:pt>
                <c:pt idx="9073">
                  <c:v>4.0609137055837436</c:v>
                </c:pt>
                <c:pt idx="9074">
                  <c:v>4.0487828963610326</c:v>
                </c:pt>
                <c:pt idx="9075">
                  <c:v>4.0468440656353835</c:v>
                </c:pt>
                <c:pt idx="9076">
                  <c:v>4.0463254217901152</c:v>
                </c:pt>
                <c:pt idx="9077">
                  <c:v>4.0409709555212459</c:v>
                </c:pt>
                <c:pt idx="9078">
                  <c:v>4.0404491514610186</c:v>
                </c:pt>
                <c:pt idx="9079">
                  <c:v>4.0399714489650194</c:v>
                </c:pt>
                <c:pt idx="9080">
                  <c:v>4.0369230769230739</c:v>
                </c:pt>
                <c:pt idx="9081">
                  <c:v>4.0339221332849462</c:v>
                </c:pt>
                <c:pt idx="9082">
                  <c:v>4.0337634932229491</c:v>
                </c:pt>
                <c:pt idx="9083">
                  <c:v>4.0334584180625086</c:v>
                </c:pt>
                <c:pt idx="9084">
                  <c:v>4.0242165242165129</c:v>
                </c:pt>
                <c:pt idx="9085">
                  <c:v>4.0202108963093082</c:v>
                </c:pt>
                <c:pt idx="9086">
                  <c:v>4.0201978074356504</c:v>
                </c:pt>
                <c:pt idx="9087">
                  <c:v>4.0199327014461375</c:v>
                </c:pt>
                <c:pt idx="9088">
                  <c:v>4.017887856897147</c:v>
                </c:pt>
                <c:pt idx="9089">
                  <c:v>4.0176906271647113</c:v>
                </c:pt>
                <c:pt idx="9090">
                  <c:v>4.0164743716324836</c:v>
                </c:pt>
                <c:pt idx="9091">
                  <c:v>4.0139769790932434</c:v>
                </c:pt>
                <c:pt idx="9092">
                  <c:v>4.0131040131040123</c:v>
                </c:pt>
                <c:pt idx="9093">
                  <c:v>4.0117861564904871</c:v>
                </c:pt>
                <c:pt idx="9094">
                  <c:v>4.0097259343435923</c:v>
                </c:pt>
                <c:pt idx="9095">
                  <c:v>4.0070564516128968</c:v>
                </c:pt>
                <c:pt idx="9096">
                  <c:v>4.0067646676206721</c:v>
                </c:pt>
                <c:pt idx="9097">
                  <c:v>4.0013415663985512</c:v>
                </c:pt>
                <c:pt idx="9098">
                  <c:v>3.9994773876850189</c:v>
                </c:pt>
                <c:pt idx="9099">
                  <c:v>3.9954554061730789</c:v>
                </c:pt>
                <c:pt idx="9100">
                  <c:v>3.9947731939518292</c:v>
                </c:pt>
                <c:pt idx="9101">
                  <c:v>3.9905527268265786</c:v>
                </c:pt>
                <c:pt idx="9102">
                  <c:v>3.9887018588495664</c:v>
                </c:pt>
                <c:pt idx="9103">
                  <c:v>3.9872819455186033</c:v>
                </c:pt>
                <c:pt idx="9104">
                  <c:v>3.9812646370023401</c:v>
                </c:pt>
                <c:pt idx="9105">
                  <c:v>3.9801773604590522</c:v>
                </c:pt>
                <c:pt idx="9106">
                  <c:v>3.9755351681957052</c:v>
                </c:pt>
                <c:pt idx="9107">
                  <c:v>3.9747574644438259</c:v>
                </c:pt>
                <c:pt idx="9108">
                  <c:v>3.9717028802425602</c:v>
                </c:pt>
                <c:pt idx="9109">
                  <c:v>3.971211926487598</c:v>
                </c:pt>
                <c:pt idx="9110">
                  <c:v>3.9594843462246843</c:v>
                </c:pt>
                <c:pt idx="9111">
                  <c:v>3.9578955875222164</c:v>
                </c:pt>
                <c:pt idx="9112">
                  <c:v>3.9460285132382893</c:v>
                </c:pt>
                <c:pt idx="9113">
                  <c:v>3.9425755303192744</c:v>
                </c:pt>
                <c:pt idx="9114">
                  <c:v>3.9300045213066568</c:v>
                </c:pt>
                <c:pt idx="9115">
                  <c:v>3.9299531663612157</c:v>
                </c:pt>
                <c:pt idx="9116">
                  <c:v>3.9211862766308769</c:v>
                </c:pt>
                <c:pt idx="9117">
                  <c:v>3.9159706498477647</c:v>
                </c:pt>
                <c:pt idx="9118">
                  <c:v>3.9146507953551861</c:v>
                </c:pt>
                <c:pt idx="9119">
                  <c:v>3.9133788300458718</c:v>
                </c:pt>
                <c:pt idx="9120">
                  <c:v>3.9104771273979395</c:v>
                </c:pt>
                <c:pt idx="9121">
                  <c:v>3.9103481163567153</c:v>
                </c:pt>
                <c:pt idx="9122">
                  <c:v>3.9091179680523851</c:v>
                </c:pt>
                <c:pt idx="9123">
                  <c:v>3.9058732761114925</c:v>
                </c:pt>
                <c:pt idx="9124">
                  <c:v>3.9049941799235199</c:v>
                </c:pt>
                <c:pt idx="9125">
                  <c:v>3.9022067534705513</c:v>
                </c:pt>
                <c:pt idx="9126">
                  <c:v>3.8964553080184032</c:v>
                </c:pt>
                <c:pt idx="9127">
                  <c:v>3.8952391521473828</c:v>
                </c:pt>
                <c:pt idx="9128">
                  <c:v>3.8936372269705544</c:v>
                </c:pt>
                <c:pt idx="9129">
                  <c:v>3.8847663195383859</c:v>
                </c:pt>
                <c:pt idx="9130">
                  <c:v>3.8826222807396817</c:v>
                </c:pt>
                <c:pt idx="9131">
                  <c:v>3.8774845226458012</c:v>
                </c:pt>
                <c:pt idx="9132">
                  <c:v>3.8769490096923818</c:v>
                </c:pt>
                <c:pt idx="9133">
                  <c:v>3.8763834678928504</c:v>
                </c:pt>
                <c:pt idx="9134">
                  <c:v>3.8742457923150084</c:v>
                </c:pt>
                <c:pt idx="9135">
                  <c:v>3.8715769593956679</c:v>
                </c:pt>
                <c:pt idx="9136">
                  <c:v>3.8654487701990803</c:v>
                </c:pt>
                <c:pt idx="9137">
                  <c:v>3.864734299516897</c:v>
                </c:pt>
                <c:pt idx="9138">
                  <c:v>3.8640000000000043</c:v>
                </c:pt>
                <c:pt idx="9139">
                  <c:v>3.8628936781527585</c:v>
                </c:pt>
                <c:pt idx="9140">
                  <c:v>3.8589391119231919</c:v>
                </c:pt>
                <c:pt idx="9141">
                  <c:v>3.857142857142847</c:v>
                </c:pt>
                <c:pt idx="9142">
                  <c:v>3.8568505011281786</c:v>
                </c:pt>
                <c:pt idx="9143">
                  <c:v>3.8560411311053997</c:v>
                </c:pt>
                <c:pt idx="9144">
                  <c:v>3.8554987212276188</c:v>
                </c:pt>
                <c:pt idx="9145">
                  <c:v>3.8540861046661519</c:v>
                </c:pt>
                <c:pt idx="9146">
                  <c:v>3.8512616201859231</c:v>
                </c:pt>
                <c:pt idx="9147">
                  <c:v>3.8444503498981248</c:v>
                </c:pt>
                <c:pt idx="9148">
                  <c:v>3.8408094226206373</c:v>
                </c:pt>
                <c:pt idx="9149">
                  <c:v>3.8405315614618019</c:v>
                </c:pt>
                <c:pt idx="9150">
                  <c:v>3.8340133959504215</c:v>
                </c:pt>
                <c:pt idx="9151">
                  <c:v>3.8306451612903203</c:v>
                </c:pt>
                <c:pt idx="9152">
                  <c:v>3.8287504350852828</c:v>
                </c:pt>
                <c:pt idx="9153">
                  <c:v>3.8251366120218648</c:v>
                </c:pt>
                <c:pt idx="9154">
                  <c:v>3.8241663057600732</c:v>
                </c:pt>
                <c:pt idx="9155">
                  <c:v>3.8073717263205538</c:v>
                </c:pt>
                <c:pt idx="9156">
                  <c:v>3.807235011383753</c:v>
                </c:pt>
                <c:pt idx="9157">
                  <c:v>3.8025648672830243</c:v>
                </c:pt>
                <c:pt idx="9158">
                  <c:v>3.7965072133637108</c:v>
                </c:pt>
                <c:pt idx="9159">
                  <c:v>3.7904124860646675</c:v>
                </c:pt>
                <c:pt idx="9160">
                  <c:v>3.7900874635568442</c:v>
                </c:pt>
                <c:pt idx="9161">
                  <c:v>3.7900874635568442</c:v>
                </c:pt>
                <c:pt idx="9162">
                  <c:v>3.783193888686796</c:v>
                </c:pt>
                <c:pt idx="9163">
                  <c:v>3.7824068102670054</c:v>
                </c:pt>
                <c:pt idx="9164">
                  <c:v>3.7764259471179997</c:v>
                </c:pt>
                <c:pt idx="9165">
                  <c:v>3.7752183962079329</c:v>
                </c:pt>
                <c:pt idx="9166">
                  <c:v>3.7748891239399569</c:v>
                </c:pt>
                <c:pt idx="9167">
                  <c:v>3.7672666387609866</c:v>
                </c:pt>
                <c:pt idx="9168">
                  <c:v>3.7590241473736512</c:v>
                </c:pt>
                <c:pt idx="9169">
                  <c:v>3.758347888626318</c:v>
                </c:pt>
                <c:pt idx="9170">
                  <c:v>3.7525075344875063</c:v>
                </c:pt>
                <c:pt idx="9171">
                  <c:v>3.7520709482506476</c:v>
                </c:pt>
                <c:pt idx="9172">
                  <c:v>3.7515631513130359</c:v>
                </c:pt>
                <c:pt idx="9173">
                  <c:v>3.7508327781478954</c:v>
                </c:pt>
                <c:pt idx="9174">
                  <c:v>3.7487984620314023</c:v>
                </c:pt>
                <c:pt idx="9175">
                  <c:v>3.7473321972767621</c:v>
                </c:pt>
                <c:pt idx="9176">
                  <c:v>3.7402799377915983</c:v>
                </c:pt>
                <c:pt idx="9177">
                  <c:v>3.7393162393162527</c:v>
                </c:pt>
                <c:pt idx="9178">
                  <c:v>3.7383177570093409</c:v>
                </c:pt>
                <c:pt idx="9179">
                  <c:v>3.7382097766947453</c:v>
                </c:pt>
                <c:pt idx="9180">
                  <c:v>3.7366548042704579</c:v>
                </c:pt>
                <c:pt idx="9181">
                  <c:v>3.732780328840164</c:v>
                </c:pt>
                <c:pt idx="9182">
                  <c:v>3.732441471571903</c:v>
                </c:pt>
                <c:pt idx="9183">
                  <c:v>3.7317282889080019</c:v>
                </c:pt>
                <c:pt idx="9184">
                  <c:v>3.729564032697553</c:v>
                </c:pt>
                <c:pt idx="9185">
                  <c:v>3.7223538704581358</c:v>
                </c:pt>
                <c:pt idx="9186">
                  <c:v>3.7123385939741809</c:v>
                </c:pt>
                <c:pt idx="9187">
                  <c:v>3.7069341474051498</c:v>
                </c:pt>
                <c:pt idx="9188">
                  <c:v>3.6992128689361152</c:v>
                </c:pt>
                <c:pt idx="9189">
                  <c:v>3.6970243462578907</c:v>
                </c:pt>
                <c:pt idx="9190">
                  <c:v>3.6914129881224369</c:v>
                </c:pt>
                <c:pt idx="9191">
                  <c:v>3.6910011432304373</c:v>
                </c:pt>
                <c:pt idx="9192">
                  <c:v>3.6870699022093447</c:v>
                </c:pt>
                <c:pt idx="9193">
                  <c:v>3.6845722393420033</c:v>
                </c:pt>
                <c:pt idx="9194">
                  <c:v>3.6828598442213405</c:v>
                </c:pt>
                <c:pt idx="9195">
                  <c:v>3.6802151380080659</c:v>
                </c:pt>
                <c:pt idx="9196">
                  <c:v>3.6794451936043231</c:v>
                </c:pt>
                <c:pt idx="9197">
                  <c:v>3.6724402543301977</c:v>
                </c:pt>
                <c:pt idx="9198">
                  <c:v>3.667618567668967</c:v>
                </c:pt>
                <c:pt idx="9199">
                  <c:v>3.6647641934515036</c:v>
                </c:pt>
                <c:pt idx="9200">
                  <c:v>3.6549707602339083</c:v>
                </c:pt>
                <c:pt idx="9201">
                  <c:v>3.6530415191503067</c:v>
                </c:pt>
                <c:pt idx="9202">
                  <c:v>3.652221313709461</c:v>
                </c:pt>
                <c:pt idx="9203">
                  <c:v>3.6494268242676924</c:v>
                </c:pt>
                <c:pt idx="9204">
                  <c:v>3.647505106507154</c:v>
                </c:pt>
                <c:pt idx="9205">
                  <c:v>3.646237393328164</c:v>
                </c:pt>
                <c:pt idx="9206">
                  <c:v>3.6450253710579688</c:v>
                </c:pt>
                <c:pt idx="9207">
                  <c:v>3.6400000000000006</c:v>
                </c:pt>
                <c:pt idx="9208">
                  <c:v>3.6397438545754994</c:v>
                </c:pt>
                <c:pt idx="9209">
                  <c:v>3.6395515647415095</c:v>
                </c:pt>
                <c:pt idx="9210">
                  <c:v>3.6361316662413969</c:v>
                </c:pt>
                <c:pt idx="9211">
                  <c:v>3.6295912009244802</c:v>
                </c:pt>
                <c:pt idx="9212">
                  <c:v>3.6292773354403352</c:v>
                </c:pt>
                <c:pt idx="9213">
                  <c:v>3.6285852847443465</c:v>
                </c:pt>
                <c:pt idx="9214">
                  <c:v>3.6284260437145832</c:v>
                </c:pt>
                <c:pt idx="9215">
                  <c:v>3.6206509539842955</c:v>
                </c:pt>
                <c:pt idx="9216">
                  <c:v>3.6141117789640305</c:v>
                </c:pt>
                <c:pt idx="9217">
                  <c:v>3.6090530127838889</c:v>
                </c:pt>
                <c:pt idx="9218">
                  <c:v>3.6087758868156783</c:v>
                </c:pt>
                <c:pt idx="9219">
                  <c:v>3.6034255599473113</c:v>
                </c:pt>
                <c:pt idx="9220">
                  <c:v>3.602685443867955</c:v>
                </c:pt>
                <c:pt idx="9221">
                  <c:v>3.6001036001036084</c:v>
                </c:pt>
                <c:pt idx="9222">
                  <c:v>3.5954734278756746</c:v>
                </c:pt>
                <c:pt idx="9223">
                  <c:v>3.5922142994796644</c:v>
                </c:pt>
                <c:pt idx="9224">
                  <c:v>3.5911756492599949</c:v>
                </c:pt>
                <c:pt idx="9225">
                  <c:v>3.5882406661740731</c:v>
                </c:pt>
                <c:pt idx="9226">
                  <c:v>3.586340758796581</c:v>
                </c:pt>
                <c:pt idx="9227">
                  <c:v>3.5836516045831104</c:v>
                </c:pt>
                <c:pt idx="9228">
                  <c:v>3.5829229516460543</c:v>
                </c:pt>
                <c:pt idx="9229">
                  <c:v>3.5826065817861235</c:v>
                </c:pt>
                <c:pt idx="9230">
                  <c:v>3.5820895522387985</c:v>
                </c:pt>
                <c:pt idx="9231">
                  <c:v>3.5820451843044054</c:v>
                </c:pt>
                <c:pt idx="9232">
                  <c:v>3.5808679341802474</c:v>
                </c:pt>
                <c:pt idx="9233">
                  <c:v>3.5792870764265814</c:v>
                </c:pt>
                <c:pt idx="9234">
                  <c:v>3.577072438488301</c:v>
                </c:pt>
                <c:pt idx="9235">
                  <c:v>3.5770129143099894</c:v>
                </c:pt>
                <c:pt idx="9236">
                  <c:v>3.575076608784471</c:v>
                </c:pt>
                <c:pt idx="9237">
                  <c:v>3.5743380855397078</c:v>
                </c:pt>
                <c:pt idx="9238">
                  <c:v>3.5677971846261585</c:v>
                </c:pt>
                <c:pt idx="9239">
                  <c:v>3.5555555555555571</c:v>
                </c:pt>
                <c:pt idx="9240">
                  <c:v>3.5523566287439081</c:v>
                </c:pt>
                <c:pt idx="9241">
                  <c:v>3.5493626917664045</c:v>
                </c:pt>
                <c:pt idx="9242">
                  <c:v>3.5457879818172415</c:v>
                </c:pt>
                <c:pt idx="9243">
                  <c:v>3.5457536249543011</c:v>
                </c:pt>
                <c:pt idx="9244">
                  <c:v>3.5388691810785247</c:v>
                </c:pt>
                <c:pt idx="9245">
                  <c:v>3.5362986420996947</c:v>
                </c:pt>
                <c:pt idx="9246">
                  <c:v>3.5350151317185379</c:v>
                </c:pt>
                <c:pt idx="9247">
                  <c:v>3.5320441105961322</c:v>
                </c:pt>
                <c:pt idx="9248">
                  <c:v>3.5248271970658891</c:v>
                </c:pt>
                <c:pt idx="9249">
                  <c:v>3.5243699629013747</c:v>
                </c:pt>
                <c:pt idx="9250">
                  <c:v>3.5178670616552381</c:v>
                </c:pt>
                <c:pt idx="9251">
                  <c:v>3.5139092240117122</c:v>
                </c:pt>
                <c:pt idx="9252">
                  <c:v>3.5110171377698691</c:v>
                </c:pt>
                <c:pt idx="9253">
                  <c:v>3.5103270986614632</c:v>
                </c:pt>
                <c:pt idx="9254">
                  <c:v>3.5099136621979312</c:v>
                </c:pt>
                <c:pt idx="9255">
                  <c:v>3.5087719298245759</c:v>
                </c:pt>
                <c:pt idx="9256">
                  <c:v>3.5070140280561048</c:v>
                </c:pt>
                <c:pt idx="9257">
                  <c:v>3.5046728971962722</c:v>
                </c:pt>
                <c:pt idx="9258">
                  <c:v>3.5029699791298725</c:v>
                </c:pt>
                <c:pt idx="9259">
                  <c:v>3.4947737971754691</c:v>
                </c:pt>
                <c:pt idx="9260">
                  <c:v>3.4844264370726705</c:v>
                </c:pt>
                <c:pt idx="9261">
                  <c:v>3.4826633936790472</c:v>
                </c:pt>
                <c:pt idx="9262">
                  <c:v>3.4741566078613459</c:v>
                </c:pt>
                <c:pt idx="9263">
                  <c:v>3.473945409429291</c:v>
                </c:pt>
                <c:pt idx="9264">
                  <c:v>3.4711772946609329</c:v>
                </c:pt>
                <c:pt idx="9265">
                  <c:v>3.4684095860566515</c:v>
                </c:pt>
                <c:pt idx="9266">
                  <c:v>3.4676993487062049</c:v>
                </c:pt>
                <c:pt idx="9267">
                  <c:v>3.4676404701261276</c:v>
                </c:pt>
                <c:pt idx="9268">
                  <c:v>3.4671669793620907</c:v>
                </c:pt>
                <c:pt idx="9269">
                  <c:v>3.4666075641146392</c:v>
                </c:pt>
                <c:pt idx="9270">
                  <c:v>3.4619188921859489</c:v>
                </c:pt>
                <c:pt idx="9271">
                  <c:v>3.4618081612065765</c:v>
                </c:pt>
                <c:pt idx="9272">
                  <c:v>3.4606790560793428</c:v>
                </c:pt>
                <c:pt idx="9273">
                  <c:v>3.460207612456756</c:v>
                </c:pt>
                <c:pt idx="9274">
                  <c:v>3.454773869346738</c:v>
                </c:pt>
                <c:pt idx="9275">
                  <c:v>3.4497444633730936</c:v>
                </c:pt>
                <c:pt idx="9276">
                  <c:v>3.448275862068968</c:v>
                </c:pt>
                <c:pt idx="9277">
                  <c:v>3.448275862068968</c:v>
                </c:pt>
                <c:pt idx="9278">
                  <c:v>3.448275862068968</c:v>
                </c:pt>
                <c:pt idx="9279">
                  <c:v>3.4420523398220837</c:v>
                </c:pt>
                <c:pt idx="9280">
                  <c:v>3.4368559060855119</c:v>
                </c:pt>
                <c:pt idx="9281">
                  <c:v>3.4350178427535241</c:v>
                </c:pt>
                <c:pt idx="9282">
                  <c:v>3.4339112812429704</c:v>
                </c:pt>
                <c:pt idx="9283">
                  <c:v>3.4312300087234746</c:v>
                </c:pt>
                <c:pt idx="9284">
                  <c:v>3.4290584841332219</c:v>
                </c:pt>
                <c:pt idx="9285">
                  <c:v>3.4280303030302974</c:v>
                </c:pt>
                <c:pt idx="9286">
                  <c:v>3.4229275175501357</c:v>
                </c:pt>
                <c:pt idx="9287">
                  <c:v>3.4221598877980313</c:v>
                </c:pt>
                <c:pt idx="9288">
                  <c:v>3.419972640218873</c:v>
                </c:pt>
                <c:pt idx="9289">
                  <c:v>3.4158612471865553</c:v>
                </c:pt>
                <c:pt idx="9290">
                  <c:v>3.4146477966742026</c:v>
                </c:pt>
                <c:pt idx="9291">
                  <c:v>3.4128625758006734</c:v>
                </c:pt>
                <c:pt idx="9292">
                  <c:v>3.4120800039704164</c:v>
                </c:pt>
                <c:pt idx="9293">
                  <c:v>3.4081207013537949</c:v>
                </c:pt>
                <c:pt idx="9294">
                  <c:v>3.4055727554179498</c:v>
                </c:pt>
                <c:pt idx="9295">
                  <c:v>3.3988240355657524</c:v>
                </c:pt>
                <c:pt idx="9296">
                  <c:v>3.3963407878364364</c:v>
                </c:pt>
                <c:pt idx="9297">
                  <c:v>3.3957287812740304</c:v>
                </c:pt>
                <c:pt idx="9298">
                  <c:v>3.388572841949042</c:v>
                </c:pt>
                <c:pt idx="9299">
                  <c:v>3.3863423760523688</c:v>
                </c:pt>
                <c:pt idx="9300">
                  <c:v>3.3825503355704711</c:v>
                </c:pt>
                <c:pt idx="9301">
                  <c:v>3.3767198012000676</c:v>
                </c:pt>
                <c:pt idx="9302">
                  <c:v>3.3756413718606666</c:v>
                </c:pt>
                <c:pt idx="9303">
                  <c:v>3.3695798093703786</c:v>
                </c:pt>
                <c:pt idx="9304">
                  <c:v>3.3679916896187052</c:v>
                </c:pt>
                <c:pt idx="9305">
                  <c:v>3.3652128055784942</c:v>
                </c:pt>
                <c:pt idx="9306">
                  <c:v>3.3640667829554047</c:v>
                </c:pt>
                <c:pt idx="9307">
                  <c:v>3.3640307481543488</c:v>
                </c:pt>
                <c:pt idx="9308">
                  <c:v>3.3624067753760443</c:v>
                </c:pt>
                <c:pt idx="9309">
                  <c:v>3.3608542171135127</c:v>
                </c:pt>
                <c:pt idx="9310">
                  <c:v>3.3604452054794507</c:v>
                </c:pt>
                <c:pt idx="9311">
                  <c:v>3.3557216344754011</c:v>
                </c:pt>
                <c:pt idx="9312">
                  <c:v>3.3557046979865817</c:v>
                </c:pt>
                <c:pt idx="9313">
                  <c:v>3.3517313017527073</c:v>
                </c:pt>
                <c:pt idx="9314">
                  <c:v>3.3407328835281618</c:v>
                </c:pt>
                <c:pt idx="9315">
                  <c:v>3.3405954974582386</c:v>
                </c:pt>
                <c:pt idx="9316">
                  <c:v>3.3356326369728038</c:v>
                </c:pt>
                <c:pt idx="9317">
                  <c:v>3.3346801346801271</c:v>
                </c:pt>
                <c:pt idx="9318">
                  <c:v>3.3333333333333428</c:v>
                </c:pt>
                <c:pt idx="9319">
                  <c:v>3.3333333333333428</c:v>
                </c:pt>
                <c:pt idx="9320">
                  <c:v>3.3333333333333428</c:v>
                </c:pt>
                <c:pt idx="9321">
                  <c:v>3.3333333333333428</c:v>
                </c:pt>
                <c:pt idx="9322">
                  <c:v>3.3333333333333428</c:v>
                </c:pt>
                <c:pt idx="9323">
                  <c:v>3.332119446467587</c:v>
                </c:pt>
                <c:pt idx="9324">
                  <c:v>3.3257532689027869</c:v>
                </c:pt>
                <c:pt idx="9325">
                  <c:v>3.3219789582453814</c:v>
                </c:pt>
                <c:pt idx="9326">
                  <c:v>3.3198309263825223</c:v>
                </c:pt>
                <c:pt idx="9327">
                  <c:v>3.3127456485120774</c:v>
                </c:pt>
                <c:pt idx="9328">
                  <c:v>3.3123028391167253</c:v>
                </c:pt>
                <c:pt idx="9329">
                  <c:v>3.311832933213779</c:v>
                </c:pt>
                <c:pt idx="9330">
                  <c:v>3.3116955503914625</c:v>
                </c:pt>
                <c:pt idx="9331">
                  <c:v>3.311172787710575</c:v>
                </c:pt>
                <c:pt idx="9332">
                  <c:v>3.3071441622510349</c:v>
                </c:pt>
                <c:pt idx="9333">
                  <c:v>3.3022396320021983</c:v>
                </c:pt>
                <c:pt idx="9334">
                  <c:v>3.3015873015872899</c:v>
                </c:pt>
                <c:pt idx="9335">
                  <c:v>3.3005584834421455</c:v>
                </c:pt>
                <c:pt idx="9336">
                  <c:v>3.2999228989976785</c:v>
                </c:pt>
                <c:pt idx="9337">
                  <c:v>3.2993989942352613</c:v>
                </c:pt>
                <c:pt idx="9338">
                  <c:v>3.2980670782786632</c:v>
                </c:pt>
                <c:pt idx="9339">
                  <c:v>3.2899717805767779</c:v>
                </c:pt>
                <c:pt idx="9340">
                  <c:v>3.2886358528728721</c:v>
                </c:pt>
                <c:pt idx="9341">
                  <c:v>3.2847800237812095</c:v>
                </c:pt>
                <c:pt idx="9342">
                  <c:v>3.283815480844396</c:v>
                </c:pt>
                <c:pt idx="9343">
                  <c:v>3.2787962713239693</c:v>
                </c:pt>
                <c:pt idx="9344">
                  <c:v>3.2786885245901658</c:v>
                </c:pt>
                <c:pt idx="9345">
                  <c:v>3.2775568610813508</c:v>
                </c:pt>
                <c:pt idx="9346">
                  <c:v>3.2769032769032833</c:v>
                </c:pt>
                <c:pt idx="9347">
                  <c:v>3.2765665846044385</c:v>
                </c:pt>
                <c:pt idx="9348">
                  <c:v>3.2705980761187732</c:v>
                </c:pt>
                <c:pt idx="9349">
                  <c:v>3.2703003337041281</c:v>
                </c:pt>
                <c:pt idx="9350">
                  <c:v>3.2688241990567661</c:v>
                </c:pt>
                <c:pt idx="9351">
                  <c:v>3.2669039145907419</c:v>
                </c:pt>
                <c:pt idx="9352">
                  <c:v>3.265063817156431</c:v>
                </c:pt>
                <c:pt idx="9353">
                  <c:v>3.2577701739378426</c:v>
                </c:pt>
                <c:pt idx="9354">
                  <c:v>3.2553107789142359</c:v>
                </c:pt>
                <c:pt idx="9355">
                  <c:v>3.2432432432432279</c:v>
                </c:pt>
                <c:pt idx="9356">
                  <c:v>3.2398731440103745</c:v>
                </c:pt>
                <c:pt idx="9357">
                  <c:v>3.2344263207704671</c:v>
                </c:pt>
                <c:pt idx="9358">
                  <c:v>3.2321253672869688</c:v>
                </c:pt>
                <c:pt idx="9359">
                  <c:v>3.2242540904716037</c:v>
                </c:pt>
                <c:pt idx="9360">
                  <c:v>3.2239300176745616</c:v>
                </c:pt>
                <c:pt idx="9361">
                  <c:v>3.2237335332548014</c:v>
                </c:pt>
                <c:pt idx="9362">
                  <c:v>3.2223043518432917</c:v>
                </c:pt>
                <c:pt idx="9363">
                  <c:v>3.2180451127819651</c:v>
                </c:pt>
                <c:pt idx="9364">
                  <c:v>3.214851709304952</c:v>
                </c:pt>
                <c:pt idx="9365">
                  <c:v>3.2146571725738085</c:v>
                </c:pt>
                <c:pt idx="9366">
                  <c:v>3.2125205930807255</c:v>
                </c:pt>
                <c:pt idx="9367">
                  <c:v>3.2071406586642155</c:v>
                </c:pt>
                <c:pt idx="9368">
                  <c:v>3.2058426154794546</c:v>
                </c:pt>
                <c:pt idx="9369">
                  <c:v>3.2056327242560201</c:v>
                </c:pt>
                <c:pt idx="9370">
                  <c:v>3.2051282051282186</c:v>
                </c:pt>
                <c:pt idx="9371">
                  <c:v>3.2042723631508636</c:v>
                </c:pt>
                <c:pt idx="9372">
                  <c:v>3.2017725402351971</c:v>
                </c:pt>
                <c:pt idx="9373">
                  <c:v>3.2007289079606807</c:v>
                </c:pt>
                <c:pt idx="9374">
                  <c:v>3.1987023010374429</c:v>
                </c:pt>
                <c:pt idx="9375">
                  <c:v>3.197996261139437</c:v>
                </c:pt>
                <c:pt idx="9376">
                  <c:v>3.197327606776426</c:v>
                </c:pt>
                <c:pt idx="9377">
                  <c:v>3.1859811625123626</c:v>
                </c:pt>
                <c:pt idx="9378">
                  <c:v>3.1857864910399769</c:v>
                </c:pt>
                <c:pt idx="9379">
                  <c:v>3.1850961538461462</c:v>
                </c:pt>
                <c:pt idx="9380">
                  <c:v>3.1842168385703928</c:v>
                </c:pt>
                <c:pt idx="9381">
                  <c:v>3.1828275351591486</c:v>
                </c:pt>
                <c:pt idx="9382">
                  <c:v>3.1814491577024597</c:v>
                </c:pt>
                <c:pt idx="9383">
                  <c:v>3.1797724354560017</c:v>
                </c:pt>
                <c:pt idx="9384">
                  <c:v>3.1763851284421776</c:v>
                </c:pt>
                <c:pt idx="9385">
                  <c:v>3.1738834731353478</c:v>
                </c:pt>
                <c:pt idx="9386">
                  <c:v>3.1720856463124676</c:v>
                </c:pt>
                <c:pt idx="9387">
                  <c:v>3.1702208682406763</c:v>
                </c:pt>
                <c:pt idx="9388">
                  <c:v>3.1698113207547181</c:v>
                </c:pt>
                <c:pt idx="9389">
                  <c:v>3.1678964924694242</c:v>
                </c:pt>
                <c:pt idx="9390">
                  <c:v>3.1651376146788976</c:v>
                </c:pt>
                <c:pt idx="9391">
                  <c:v>3.1650641025641022</c:v>
                </c:pt>
                <c:pt idx="9392">
                  <c:v>3.1626208802052531</c:v>
                </c:pt>
                <c:pt idx="9393">
                  <c:v>3.1602708803611677</c:v>
                </c:pt>
                <c:pt idx="9394">
                  <c:v>3.1578947368421098</c:v>
                </c:pt>
                <c:pt idx="9395">
                  <c:v>3.1576830249396579</c:v>
                </c:pt>
                <c:pt idx="9396">
                  <c:v>3.1576266870384444</c:v>
                </c:pt>
                <c:pt idx="9397">
                  <c:v>3.1537817471392771</c:v>
                </c:pt>
                <c:pt idx="9398">
                  <c:v>3.1476449275362341</c:v>
                </c:pt>
                <c:pt idx="9399">
                  <c:v>3.1417482905193168</c:v>
                </c:pt>
                <c:pt idx="9400">
                  <c:v>3.1409736163911646</c:v>
                </c:pt>
                <c:pt idx="9401">
                  <c:v>3.1402737047898484</c:v>
                </c:pt>
                <c:pt idx="9402">
                  <c:v>3.139614980241447</c:v>
                </c:pt>
                <c:pt idx="9403">
                  <c:v>3.1391386918393493</c:v>
                </c:pt>
                <c:pt idx="9404">
                  <c:v>3.1385422083550054</c:v>
                </c:pt>
                <c:pt idx="9405">
                  <c:v>3.1379962192816606</c:v>
                </c:pt>
                <c:pt idx="9406">
                  <c:v>3.1347962382445047</c:v>
                </c:pt>
                <c:pt idx="9407">
                  <c:v>3.1330472103004325</c:v>
                </c:pt>
                <c:pt idx="9408">
                  <c:v>3.1323210412147517</c:v>
                </c:pt>
                <c:pt idx="9409">
                  <c:v>3.131671834264921</c:v>
                </c:pt>
                <c:pt idx="9410">
                  <c:v>3.1270358306188797</c:v>
                </c:pt>
                <c:pt idx="9411">
                  <c:v>3.1201516979831041</c:v>
                </c:pt>
                <c:pt idx="9412">
                  <c:v>3.11839461391925</c:v>
                </c:pt>
                <c:pt idx="9413">
                  <c:v>3.1120331950207287</c:v>
                </c:pt>
                <c:pt idx="9414">
                  <c:v>3.111239674734037</c:v>
                </c:pt>
                <c:pt idx="9415">
                  <c:v>3.1083983271165323</c:v>
                </c:pt>
                <c:pt idx="9416">
                  <c:v>3.1039207419898815</c:v>
                </c:pt>
                <c:pt idx="9417">
                  <c:v>3.102650399663446</c:v>
                </c:pt>
                <c:pt idx="9418">
                  <c:v>3.1018326823248685</c:v>
                </c:pt>
                <c:pt idx="9419">
                  <c:v>3.1016872778250786</c:v>
                </c:pt>
                <c:pt idx="9420">
                  <c:v>3.0999717327805598</c:v>
                </c:pt>
                <c:pt idx="9421">
                  <c:v>3.0991510491750915</c:v>
                </c:pt>
                <c:pt idx="9422">
                  <c:v>3.0975735673722369</c:v>
                </c:pt>
                <c:pt idx="9423">
                  <c:v>3.0959752321981284</c:v>
                </c:pt>
                <c:pt idx="9424">
                  <c:v>3.0946351804958425</c:v>
                </c:pt>
                <c:pt idx="9425">
                  <c:v>3.0941760381981425</c:v>
                </c:pt>
                <c:pt idx="9426">
                  <c:v>3.0932817786370208</c:v>
                </c:pt>
                <c:pt idx="9427">
                  <c:v>3.084648493543753</c:v>
                </c:pt>
                <c:pt idx="9428">
                  <c:v>3.0803080308030815</c:v>
                </c:pt>
                <c:pt idx="9429">
                  <c:v>3.078896728672234</c:v>
                </c:pt>
                <c:pt idx="9430">
                  <c:v>3.0768269039400167</c:v>
                </c:pt>
                <c:pt idx="9431">
                  <c:v>3.0644424272105368</c:v>
                </c:pt>
                <c:pt idx="9432">
                  <c:v>3.0626489375202652</c:v>
                </c:pt>
                <c:pt idx="9433">
                  <c:v>3.0505647568326708</c:v>
                </c:pt>
                <c:pt idx="9434">
                  <c:v>3.0490709861838923</c:v>
                </c:pt>
                <c:pt idx="9435">
                  <c:v>3.047619047619051</c:v>
                </c:pt>
                <c:pt idx="9436">
                  <c:v>3.0426167847667642</c:v>
                </c:pt>
                <c:pt idx="9437">
                  <c:v>3.041474654377879</c:v>
                </c:pt>
                <c:pt idx="9438">
                  <c:v>3.0412662521198399</c:v>
                </c:pt>
                <c:pt idx="9439">
                  <c:v>3.040935672514621</c:v>
                </c:pt>
                <c:pt idx="9440">
                  <c:v>3.0392072382593653</c:v>
                </c:pt>
                <c:pt idx="9441">
                  <c:v>3.0360318502971921</c:v>
                </c:pt>
                <c:pt idx="9442">
                  <c:v>3.032926669290319</c:v>
                </c:pt>
                <c:pt idx="9443">
                  <c:v>3.0323299888517283</c:v>
                </c:pt>
                <c:pt idx="9444">
                  <c:v>3.0303030303030312</c:v>
                </c:pt>
                <c:pt idx="9445">
                  <c:v>3.0267062314539999</c:v>
                </c:pt>
                <c:pt idx="9446">
                  <c:v>3.0246913580246968</c:v>
                </c:pt>
                <c:pt idx="9447">
                  <c:v>3.0228887134964566</c:v>
                </c:pt>
                <c:pt idx="9448">
                  <c:v>3.0217491136635033</c:v>
                </c:pt>
                <c:pt idx="9449">
                  <c:v>3.0201804911808665</c:v>
                </c:pt>
                <c:pt idx="9450">
                  <c:v>3.0164811774007205</c:v>
                </c:pt>
                <c:pt idx="9451">
                  <c:v>3.0163025542868382</c:v>
                </c:pt>
                <c:pt idx="9452">
                  <c:v>3.0157124885918023</c:v>
                </c:pt>
                <c:pt idx="9453">
                  <c:v>3.0100262949740255</c:v>
                </c:pt>
                <c:pt idx="9454">
                  <c:v>3.005168284381682</c:v>
                </c:pt>
                <c:pt idx="9455">
                  <c:v>2.9997710098465831</c:v>
                </c:pt>
                <c:pt idx="9456">
                  <c:v>2.9985283296541496</c:v>
                </c:pt>
                <c:pt idx="9457">
                  <c:v>2.9954587428687063</c:v>
                </c:pt>
                <c:pt idx="9458">
                  <c:v>2.9856483854433549</c:v>
                </c:pt>
                <c:pt idx="9459">
                  <c:v>2.9848614681519621</c:v>
                </c:pt>
                <c:pt idx="9460">
                  <c:v>2.9821506312581789</c:v>
                </c:pt>
                <c:pt idx="9461">
                  <c:v>2.9806932369876904</c:v>
                </c:pt>
                <c:pt idx="9462">
                  <c:v>2.9806560134566951</c:v>
                </c:pt>
                <c:pt idx="9463">
                  <c:v>2.9782261481795302</c:v>
                </c:pt>
                <c:pt idx="9464">
                  <c:v>2.9751963877033347</c:v>
                </c:pt>
                <c:pt idx="9465">
                  <c:v>2.973023805685429</c:v>
                </c:pt>
                <c:pt idx="9466">
                  <c:v>2.9723770499559805</c:v>
                </c:pt>
                <c:pt idx="9467">
                  <c:v>2.9672440223424275</c:v>
                </c:pt>
                <c:pt idx="9468">
                  <c:v>2.963375715515923</c:v>
                </c:pt>
                <c:pt idx="9469">
                  <c:v>2.9605506624232021</c:v>
                </c:pt>
                <c:pt idx="9470">
                  <c:v>2.9498525073746293</c:v>
                </c:pt>
                <c:pt idx="9471">
                  <c:v>2.9464285714285694</c:v>
                </c:pt>
                <c:pt idx="9472">
                  <c:v>2.9406938199481516</c:v>
                </c:pt>
                <c:pt idx="9473">
                  <c:v>2.9405298450038373</c:v>
                </c:pt>
                <c:pt idx="9474">
                  <c:v>2.9398266525051326</c:v>
                </c:pt>
                <c:pt idx="9475">
                  <c:v>2.9396216440735543</c:v>
                </c:pt>
                <c:pt idx="9476">
                  <c:v>2.9392730018336692</c:v>
                </c:pt>
                <c:pt idx="9477">
                  <c:v>2.9363006567122483</c:v>
                </c:pt>
                <c:pt idx="9478">
                  <c:v>2.9336020602396076</c:v>
                </c:pt>
                <c:pt idx="9479">
                  <c:v>2.9296875</c:v>
                </c:pt>
                <c:pt idx="9480">
                  <c:v>2.9285620313116709</c:v>
                </c:pt>
                <c:pt idx="9481">
                  <c:v>2.9272898961284284</c:v>
                </c:pt>
                <c:pt idx="9482">
                  <c:v>2.9224766713501253</c:v>
                </c:pt>
                <c:pt idx="9483">
                  <c:v>2.9151003617277809</c:v>
                </c:pt>
                <c:pt idx="9484">
                  <c:v>2.9125537177258281</c:v>
                </c:pt>
                <c:pt idx="9485">
                  <c:v>2.9087261785356162</c:v>
                </c:pt>
                <c:pt idx="9486">
                  <c:v>2.9071114199675776</c:v>
                </c:pt>
                <c:pt idx="9487">
                  <c:v>2.9061457837065348</c:v>
                </c:pt>
                <c:pt idx="9488">
                  <c:v>2.9011320237707849</c:v>
                </c:pt>
                <c:pt idx="9489">
                  <c:v>2.8989139515455378</c:v>
                </c:pt>
                <c:pt idx="9490">
                  <c:v>2.898295185303553</c:v>
                </c:pt>
                <c:pt idx="9491">
                  <c:v>2.8951901417781869</c:v>
                </c:pt>
                <c:pt idx="9492">
                  <c:v>2.8898929556963964</c:v>
                </c:pt>
                <c:pt idx="9493">
                  <c:v>2.8889415107743162</c:v>
                </c:pt>
                <c:pt idx="9494">
                  <c:v>2.8884485927764842</c:v>
                </c:pt>
                <c:pt idx="9495">
                  <c:v>2.8876180852870732</c:v>
                </c:pt>
                <c:pt idx="9496">
                  <c:v>2.8834398283776608</c:v>
                </c:pt>
                <c:pt idx="9497">
                  <c:v>2.8778337531486073</c:v>
                </c:pt>
                <c:pt idx="9498">
                  <c:v>2.874681141020119</c:v>
                </c:pt>
                <c:pt idx="9499">
                  <c:v>2.8668478260869534</c:v>
                </c:pt>
                <c:pt idx="9500">
                  <c:v>2.8655181602997146</c:v>
                </c:pt>
                <c:pt idx="9501">
                  <c:v>2.8653999877021477</c:v>
                </c:pt>
                <c:pt idx="9502">
                  <c:v>2.8627450980392126</c:v>
                </c:pt>
                <c:pt idx="9503">
                  <c:v>2.8579689716552394</c:v>
                </c:pt>
                <c:pt idx="9504">
                  <c:v>2.857142857142847</c:v>
                </c:pt>
                <c:pt idx="9505">
                  <c:v>2.8513243343173826</c:v>
                </c:pt>
                <c:pt idx="9506">
                  <c:v>2.8484147952443806</c:v>
                </c:pt>
                <c:pt idx="9507">
                  <c:v>2.8480610298792044</c:v>
                </c:pt>
                <c:pt idx="9508">
                  <c:v>2.8413749411395912</c:v>
                </c:pt>
                <c:pt idx="9509">
                  <c:v>2.8375018282872588</c:v>
                </c:pt>
                <c:pt idx="9510">
                  <c:v>2.8366521094595214</c:v>
                </c:pt>
                <c:pt idx="9511">
                  <c:v>2.8346994535519059</c:v>
                </c:pt>
                <c:pt idx="9512">
                  <c:v>2.82990941921733</c:v>
                </c:pt>
                <c:pt idx="9513">
                  <c:v>2.8184892897406826</c:v>
                </c:pt>
                <c:pt idx="9514">
                  <c:v>2.8182701652089435</c:v>
                </c:pt>
                <c:pt idx="9515">
                  <c:v>2.8118186602511059</c:v>
                </c:pt>
                <c:pt idx="9516">
                  <c:v>2.8115537863263427</c:v>
                </c:pt>
                <c:pt idx="9517">
                  <c:v>2.8107266993920206</c:v>
                </c:pt>
                <c:pt idx="9518">
                  <c:v>2.8077537969624302</c:v>
                </c:pt>
                <c:pt idx="9519">
                  <c:v>2.8034405861739486</c:v>
                </c:pt>
                <c:pt idx="9520">
                  <c:v>2.802572761795318</c:v>
                </c:pt>
                <c:pt idx="9521">
                  <c:v>2.798289465759197</c:v>
                </c:pt>
                <c:pt idx="9522">
                  <c:v>2.796768178993176</c:v>
                </c:pt>
                <c:pt idx="9523">
                  <c:v>2.7888446215139453</c:v>
                </c:pt>
                <c:pt idx="9524">
                  <c:v>2.7886467613773078</c:v>
                </c:pt>
                <c:pt idx="9525">
                  <c:v>2.7863247863247835</c:v>
                </c:pt>
                <c:pt idx="9526">
                  <c:v>2.7840296337975303</c:v>
                </c:pt>
                <c:pt idx="9527">
                  <c:v>2.782931354359917</c:v>
                </c:pt>
                <c:pt idx="9528">
                  <c:v>2.7798353621892034</c:v>
                </c:pt>
                <c:pt idx="9529">
                  <c:v>2.7794715447154488</c:v>
                </c:pt>
                <c:pt idx="9530">
                  <c:v>2.7787307032590007</c:v>
                </c:pt>
                <c:pt idx="9531">
                  <c:v>2.7779903573888305</c:v>
                </c:pt>
                <c:pt idx="9532">
                  <c:v>2.7772411845996032</c:v>
                </c:pt>
                <c:pt idx="9533">
                  <c:v>2.7771052504152749</c:v>
                </c:pt>
                <c:pt idx="9534">
                  <c:v>2.7767911917600401</c:v>
                </c:pt>
                <c:pt idx="9535">
                  <c:v>2.775353464828072</c:v>
                </c:pt>
                <c:pt idx="9536">
                  <c:v>2.7711993213389405</c:v>
                </c:pt>
                <c:pt idx="9537">
                  <c:v>2.7672413793103487</c:v>
                </c:pt>
                <c:pt idx="9538">
                  <c:v>2.7670753064798532</c:v>
                </c:pt>
                <c:pt idx="9539">
                  <c:v>2.7651858567543144</c:v>
                </c:pt>
                <c:pt idx="9540">
                  <c:v>2.7630493696241274</c:v>
                </c:pt>
                <c:pt idx="9541">
                  <c:v>2.7626331003695697</c:v>
                </c:pt>
                <c:pt idx="9542">
                  <c:v>2.7577758116109692</c:v>
                </c:pt>
                <c:pt idx="9543">
                  <c:v>2.7491832583369273</c:v>
                </c:pt>
                <c:pt idx="9544">
                  <c:v>2.7469071084084788</c:v>
                </c:pt>
                <c:pt idx="9545">
                  <c:v>2.7439024390243816</c:v>
                </c:pt>
                <c:pt idx="9546">
                  <c:v>2.7435146144500777</c:v>
                </c:pt>
                <c:pt idx="9547">
                  <c:v>2.7414298261923165</c:v>
                </c:pt>
                <c:pt idx="9548">
                  <c:v>2.741280490047231</c:v>
                </c:pt>
                <c:pt idx="9549">
                  <c:v>2.7406492193642578</c:v>
                </c:pt>
                <c:pt idx="9550">
                  <c:v>2.7373823781009463</c:v>
                </c:pt>
                <c:pt idx="9551">
                  <c:v>2.7257240204429252</c:v>
                </c:pt>
                <c:pt idx="9552">
                  <c:v>2.7221318170198856</c:v>
                </c:pt>
                <c:pt idx="9553">
                  <c:v>2.7214732409415205</c:v>
                </c:pt>
                <c:pt idx="9554">
                  <c:v>2.7196405344684962</c:v>
                </c:pt>
                <c:pt idx="9555">
                  <c:v>2.7194896760114062</c:v>
                </c:pt>
                <c:pt idx="9556">
                  <c:v>2.7180243845616161</c:v>
                </c:pt>
                <c:pt idx="9557">
                  <c:v>2.7169421487603245</c:v>
                </c:pt>
                <c:pt idx="9558">
                  <c:v>2.7141645462256179</c:v>
                </c:pt>
                <c:pt idx="9559">
                  <c:v>2.711816109422486</c:v>
                </c:pt>
                <c:pt idx="9560">
                  <c:v>2.7114230610891639</c:v>
                </c:pt>
                <c:pt idx="9561">
                  <c:v>2.7105993982874423</c:v>
                </c:pt>
                <c:pt idx="9562">
                  <c:v>2.7093266788467645</c:v>
                </c:pt>
                <c:pt idx="9563">
                  <c:v>2.7064681162068212</c:v>
                </c:pt>
                <c:pt idx="9564">
                  <c:v>2.7055349147375551</c:v>
                </c:pt>
                <c:pt idx="9565">
                  <c:v>2.7014047304598279</c:v>
                </c:pt>
                <c:pt idx="9566">
                  <c:v>2.6986365773389736</c:v>
                </c:pt>
                <c:pt idx="9567">
                  <c:v>2.6970607882431494</c:v>
                </c:pt>
                <c:pt idx="9568">
                  <c:v>2.6956465606896955</c:v>
                </c:pt>
                <c:pt idx="9569">
                  <c:v>2.6934798197090686</c:v>
                </c:pt>
                <c:pt idx="9570">
                  <c:v>2.685284640171858</c:v>
                </c:pt>
                <c:pt idx="9571">
                  <c:v>2.6846213225833964</c:v>
                </c:pt>
                <c:pt idx="9572">
                  <c:v>2.6833189068875924</c:v>
                </c:pt>
                <c:pt idx="9573">
                  <c:v>2.6821541710665144</c:v>
                </c:pt>
                <c:pt idx="9574">
                  <c:v>2.6795954540715314</c:v>
                </c:pt>
                <c:pt idx="9575">
                  <c:v>2.6714150935377603</c:v>
                </c:pt>
                <c:pt idx="9576">
                  <c:v>2.6695998573042345</c:v>
                </c:pt>
                <c:pt idx="9577">
                  <c:v>2.6672311600338645</c:v>
                </c:pt>
                <c:pt idx="9578">
                  <c:v>2.6667802675300152</c:v>
                </c:pt>
                <c:pt idx="9579">
                  <c:v>2.6662756454904297</c:v>
                </c:pt>
                <c:pt idx="9580">
                  <c:v>2.6616871183828437</c:v>
                </c:pt>
                <c:pt idx="9581">
                  <c:v>2.6544471677823793</c:v>
                </c:pt>
                <c:pt idx="9582">
                  <c:v>2.6525198938992105</c:v>
                </c:pt>
                <c:pt idx="9583">
                  <c:v>2.6472775729027944</c:v>
                </c:pt>
                <c:pt idx="9584">
                  <c:v>2.6471833968657421</c:v>
                </c:pt>
                <c:pt idx="9585">
                  <c:v>2.6442186157035223</c:v>
                </c:pt>
                <c:pt idx="9586">
                  <c:v>2.6430517711171717</c:v>
                </c:pt>
                <c:pt idx="9587">
                  <c:v>2.6418130615529094</c:v>
                </c:pt>
                <c:pt idx="9588">
                  <c:v>2.6395947700218017</c:v>
                </c:pt>
                <c:pt idx="9589">
                  <c:v>2.638480064222648</c:v>
                </c:pt>
                <c:pt idx="9590">
                  <c:v>2.6383277495248194</c:v>
                </c:pt>
                <c:pt idx="9591">
                  <c:v>2.6344676180021906</c:v>
                </c:pt>
                <c:pt idx="9592">
                  <c:v>2.6325043958804315</c:v>
                </c:pt>
                <c:pt idx="9593">
                  <c:v>2.6304801670146105</c:v>
                </c:pt>
                <c:pt idx="9594">
                  <c:v>2.6277680140597539</c:v>
                </c:pt>
                <c:pt idx="9595">
                  <c:v>2.6207437422390569</c:v>
                </c:pt>
                <c:pt idx="9596">
                  <c:v>2.619593199241848</c:v>
                </c:pt>
                <c:pt idx="9597">
                  <c:v>2.6186579378068728</c:v>
                </c:pt>
                <c:pt idx="9598">
                  <c:v>2.6183943695574357</c:v>
                </c:pt>
                <c:pt idx="9599">
                  <c:v>2.6176647306228773</c:v>
                </c:pt>
                <c:pt idx="9600">
                  <c:v>2.6129827444535891</c:v>
                </c:pt>
                <c:pt idx="9601">
                  <c:v>2.612224194775564</c:v>
                </c:pt>
                <c:pt idx="9602">
                  <c:v>2.611884448435859</c:v>
                </c:pt>
                <c:pt idx="9603">
                  <c:v>2.6112075820769576</c:v>
                </c:pt>
                <c:pt idx="9604">
                  <c:v>2.6049834465934794</c:v>
                </c:pt>
                <c:pt idx="9605">
                  <c:v>2.6033690658499324</c:v>
                </c:pt>
                <c:pt idx="9606">
                  <c:v>2.6030702880320433</c:v>
                </c:pt>
                <c:pt idx="9607">
                  <c:v>2.598734826466071</c:v>
                </c:pt>
                <c:pt idx="9608">
                  <c:v>2.596043289730801</c:v>
                </c:pt>
                <c:pt idx="9609">
                  <c:v>2.5937631361803426</c:v>
                </c:pt>
                <c:pt idx="9610">
                  <c:v>2.5905573623415989</c:v>
                </c:pt>
                <c:pt idx="9611">
                  <c:v>2.5862068965517295</c:v>
                </c:pt>
                <c:pt idx="9612">
                  <c:v>2.5822402307533707</c:v>
                </c:pt>
                <c:pt idx="9613">
                  <c:v>2.5814536340852214</c:v>
                </c:pt>
                <c:pt idx="9614">
                  <c:v>2.5800013516887219</c:v>
                </c:pt>
                <c:pt idx="9615">
                  <c:v>2.5783554273490381</c:v>
                </c:pt>
                <c:pt idx="9616">
                  <c:v>2.5769506084466656</c:v>
                </c:pt>
                <c:pt idx="9617">
                  <c:v>2.5751442597536993</c:v>
                </c:pt>
                <c:pt idx="9618">
                  <c:v>2.5672981056829514</c:v>
                </c:pt>
                <c:pt idx="9619">
                  <c:v>2.564102564102555</c:v>
                </c:pt>
                <c:pt idx="9620">
                  <c:v>2.5628265737745721</c:v>
                </c:pt>
                <c:pt idx="9621">
                  <c:v>2.5619240572511472</c:v>
                </c:pt>
                <c:pt idx="9622">
                  <c:v>2.5550314465408803</c:v>
                </c:pt>
                <c:pt idx="9623">
                  <c:v>2.5532936027885569</c:v>
                </c:pt>
                <c:pt idx="9624">
                  <c:v>2.5502975347123851</c:v>
                </c:pt>
                <c:pt idx="9625">
                  <c:v>2.545728832736188</c:v>
                </c:pt>
                <c:pt idx="9626">
                  <c:v>2.5390965135313905</c:v>
                </c:pt>
                <c:pt idx="9627">
                  <c:v>2.5341617772582907</c:v>
                </c:pt>
                <c:pt idx="9628">
                  <c:v>2.5329280648429489</c:v>
                </c:pt>
                <c:pt idx="9629">
                  <c:v>2.5318778093752883</c:v>
                </c:pt>
                <c:pt idx="9630">
                  <c:v>2.5287713178648374</c:v>
                </c:pt>
                <c:pt idx="9631">
                  <c:v>2.5251031831017912</c:v>
                </c:pt>
                <c:pt idx="9632">
                  <c:v>2.5246981339187755</c:v>
                </c:pt>
                <c:pt idx="9633">
                  <c:v>2.5180539718738117</c:v>
                </c:pt>
                <c:pt idx="9634">
                  <c:v>2.5177320586810055</c:v>
                </c:pt>
                <c:pt idx="9635">
                  <c:v>2.5113170942013312</c:v>
                </c:pt>
                <c:pt idx="9636">
                  <c:v>2.5094381523428808</c:v>
                </c:pt>
                <c:pt idx="9637">
                  <c:v>2.5084873632591496</c:v>
                </c:pt>
                <c:pt idx="9638">
                  <c:v>2.5063087864189129</c:v>
                </c:pt>
                <c:pt idx="9639">
                  <c:v>2.5056947608200488</c:v>
                </c:pt>
                <c:pt idx="9640">
                  <c:v>2.5021791896820105</c:v>
                </c:pt>
                <c:pt idx="9641">
                  <c:v>2.4999999999999858</c:v>
                </c:pt>
                <c:pt idx="9642">
                  <c:v>2.4965955515206701</c:v>
                </c:pt>
                <c:pt idx="9643">
                  <c:v>2.4948453608247405</c:v>
                </c:pt>
                <c:pt idx="9644">
                  <c:v>2.4905660377358458</c:v>
                </c:pt>
                <c:pt idx="9645">
                  <c:v>2.4824313224422809</c:v>
                </c:pt>
                <c:pt idx="9646">
                  <c:v>2.4822695035461066</c:v>
                </c:pt>
                <c:pt idx="9647">
                  <c:v>2.4742986583028426</c:v>
                </c:pt>
                <c:pt idx="9648">
                  <c:v>2.472858866103735</c:v>
                </c:pt>
                <c:pt idx="9649">
                  <c:v>2.4634062535791941</c:v>
                </c:pt>
                <c:pt idx="9650">
                  <c:v>2.4610051993067685</c:v>
                </c:pt>
                <c:pt idx="9651">
                  <c:v>2.4595469255663431</c:v>
                </c:pt>
                <c:pt idx="9652">
                  <c:v>2.4590163934426101</c:v>
                </c:pt>
                <c:pt idx="9653">
                  <c:v>2.4571428571428413</c:v>
                </c:pt>
                <c:pt idx="9654">
                  <c:v>2.4543892661376105</c:v>
                </c:pt>
                <c:pt idx="9655">
                  <c:v>2.4476413679258968</c:v>
                </c:pt>
                <c:pt idx="9656">
                  <c:v>2.4474594306996664</c:v>
                </c:pt>
                <c:pt idx="9657">
                  <c:v>2.4466228011279725</c:v>
                </c:pt>
                <c:pt idx="9658">
                  <c:v>2.4428535965165281</c:v>
                </c:pt>
                <c:pt idx="9659">
                  <c:v>2.4390243902439011</c:v>
                </c:pt>
                <c:pt idx="9660">
                  <c:v>2.4350334906842335</c:v>
                </c:pt>
                <c:pt idx="9661">
                  <c:v>2.4340770791074959</c:v>
                </c:pt>
                <c:pt idx="9662">
                  <c:v>2.4215363556366611</c:v>
                </c:pt>
                <c:pt idx="9663">
                  <c:v>2.4198427102238469</c:v>
                </c:pt>
                <c:pt idx="9664">
                  <c:v>2.4111526771101239</c:v>
                </c:pt>
                <c:pt idx="9665">
                  <c:v>2.4105401176463914</c:v>
                </c:pt>
                <c:pt idx="9666">
                  <c:v>2.4105011933174296</c:v>
                </c:pt>
                <c:pt idx="9667">
                  <c:v>2.4044241404183708</c:v>
                </c:pt>
                <c:pt idx="9668">
                  <c:v>2.4042981867024906</c:v>
                </c:pt>
                <c:pt idx="9669">
                  <c:v>2.4000000000000057</c:v>
                </c:pt>
                <c:pt idx="9670">
                  <c:v>2.39701834303672</c:v>
                </c:pt>
                <c:pt idx="9671">
                  <c:v>2.394545089912441</c:v>
                </c:pt>
                <c:pt idx="9672">
                  <c:v>2.3939995890129353</c:v>
                </c:pt>
                <c:pt idx="9673">
                  <c:v>2.3911710606989516</c:v>
                </c:pt>
                <c:pt idx="9674">
                  <c:v>2.3874026413816409</c:v>
                </c:pt>
                <c:pt idx="9675">
                  <c:v>2.3858756163511998</c:v>
                </c:pt>
                <c:pt idx="9676">
                  <c:v>2.3850740527024499</c:v>
                </c:pt>
                <c:pt idx="9677">
                  <c:v>2.3844005379124837</c:v>
                </c:pt>
                <c:pt idx="9678">
                  <c:v>2.3843355689439534</c:v>
                </c:pt>
                <c:pt idx="9679">
                  <c:v>2.3818525519848919</c:v>
                </c:pt>
                <c:pt idx="9680">
                  <c:v>2.3809523809523796</c:v>
                </c:pt>
                <c:pt idx="9681">
                  <c:v>2.3792697290930533</c:v>
                </c:pt>
                <c:pt idx="9682">
                  <c:v>2.3768174474959665</c:v>
                </c:pt>
                <c:pt idx="9683">
                  <c:v>2.3728207129846624</c:v>
                </c:pt>
                <c:pt idx="9684">
                  <c:v>2.3683921310034179</c:v>
                </c:pt>
                <c:pt idx="9685">
                  <c:v>2.3584905660377444</c:v>
                </c:pt>
                <c:pt idx="9686">
                  <c:v>2.3565849717209773</c:v>
                </c:pt>
                <c:pt idx="9687">
                  <c:v>2.3565701534658388</c:v>
                </c:pt>
                <c:pt idx="9688">
                  <c:v>2.3561643835616479</c:v>
                </c:pt>
                <c:pt idx="9689">
                  <c:v>2.3533054652423004</c:v>
                </c:pt>
                <c:pt idx="9690">
                  <c:v>2.3530687486445316</c:v>
                </c:pt>
                <c:pt idx="9691">
                  <c:v>2.3506405933917875</c:v>
                </c:pt>
                <c:pt idx="9692">
                  <c:v>2.3452952811528576</c:v>
                </c:pt>
                <c:pt idx="9693">
                  <c:v>2.3446859489987872</c:v>
                </c:pt>
                <c:pt idx="9694">
                  <c:v>2.343064778849751</c:v>
                </c:pt>
                <c:pt idx="9695">
                  <c:v>2.3426344597810385</c:v>
                </c:pt>
                <c:pt idx="9696">
                  <c:v>2.3396414342629441</c:v>
                </c:pt>
                <c:pt idx="9697">
                  <c:v>2.3391022174148191</c:v>
                </c:pt>
                <c:pt idx="9698">
                  <c:v>2.3368146214099141</c:v>
                </c:pt>
                <c:pt idx="9699">
                  <c:v>2.3359288097886548</c:v>
                </c:pt>
                <c:pt idx="9700">
                  <c:v>2.3352429264879504</c:v>
                </c:pt>
                <c:pt idx="9701">
                  <c:v>2.3324621529661158</c:v>
                </c:pt>
                <c:pt idx="9702">
                  <c:v>2.3308037788446683</c:v>
                </c:pt>
                <c:pt idx="9703">
                  <c:v>2.3287765336264385</c:v>
                </c:pt>
                <c:pt idx="9704">
                  <c:v>2.3260131058679292</c:v>
                </c:pt>
                <c:pt idx="9705">
                  <c:v>2.3258295102955344</c:v>
                </c:pt>
                <c:pt idx="9706">
                  <c:v>2.3243503368623522</c:v>
                </c:pt>
                <c:pt idx="9707">
                  <c:v>2.3218997361477562</c:v>
                </c:pt>
                <c:pt idx="9708">
                  <c:v>2.3209876543209873</c:v>
                </c:pt>
                <c:pt idx="9709">
                  <c:v>2.3205221174764432</c:v>
                </c:pt>
                <c:pt idx="9710">
                  <c:v>2.3133014835303101</c:v>
                </c:pt>
                <c:pt idx="9711">
                  <c:v>2.3097826086956559</c:v>
                </c:pt>
                <c:pt idx="9712">
                  <c:v>2.3082315241338023</c:v>
                </c:pt>
                <c:pt idx="9713">
                  <c:v>2.3081770915393207</c:v>
                </c:pt>
                <c:pt idx="9714">
                  <c:v>2.3052798653739472</c:v>
                </c:pt>
                <c:pt idx="9715">
                  <c:v>2.3041033616461277</c:v>
                </c:pt>
                <c:pt idx="9716">
                  <c:v>2.3038989058406685</c:v>
                </c:pt>
                <c:pt idx="9717">
                  <c:v>2.2900763358778562</c:v>
                </c:pt>
                <c:pt idx="9718">
                  <c:v>2.2892597347026253</c:v>
                </c:pt>
                <c:pt idx="9719">
                  <c:v>2.2822365918600269</c:v>
                </c:pt>
                <c:pt idx="9720">
                  <c:v>2.2799564502700633</c:v>
                </c:pt>
                <c:pt idx="9721">
                  <c:v>2.2786314393102032</c:v>
                </c:pt>
                <c:pt idx="9722">
                  <c:v>2.2769636660835602</c:v>
                </c:pt>
                <c:pt idx="9723">
                  <c:v>2.2765489587375498</c:v>
                </c:pt>
                <c:pt idx="9724">
                  <c:v>2.2749875683739447</c:v>
                </c:pt>
                <c:pt idx="9725">
                  <c:v>2.2727272727272663</c:v>
                </c:pt>
                <c:pt idx="9726">
                  <c:v>2.2635589421784061</c:v>
                </c:pt>
                <c:pt idx="9727">
                  <c:v>2.2602089268755918</c:v>
                </c:pt>
                <c:pt idx="9728">
                  <c:v>2.252361346573025</c:v>
                </c:pt>
                <c:pt idx="9729">
                  <c:v>2.2508397268254043</c:v>
                </c:pt>
                <c:pt idx="9730">
                  <c:v>2.2503871546173428</c:v>
                </c:pt>
                <c:pt idx="9731">
                  <c:v>2.2436180549421465</c:v>
                </c:pt>
                <c:pt idx="9732">
                  <c:v>2.2415039768618925</c:v>
                </c:pt>
                <c:pt idx="9733">
                  <c:v>2.2406799304616669</c:v>
                </c:pt>
                <c:pt idx="9734">
                  <c:v>2.23755737528964</c:v>
                </c:pt>
                <c:pt idx="9735">
                  <c:v>2.2368990053858653</c:v>
                </c:pt>
                <c:pt idx="9736">
                  <c:v>2.2234315478504243</c:v>
                </c:pt>
                <c:pt idx="9737">
                  <c:v>2.2230532165929446</c:v>
                </c:pt>
                <c:pt idx="9738">
                  <c:v>2.2209944751381272</c:v>
                </c:pt>
                <c:pt idx="9739">
                  <c:v>2.2147836810711539</c:v>
                </c:pt>
                <c:pt idx="9740">
                  <c:v>2.2139958710044851</c:v>
                </c:pt>
                <c:pt idx="9741">
                  <c:v>2.2104422545912854</c:v>
                </c:pt>
                <c:pt idx="9742">
                  <c:v>2.2093310293754627</c:v>
                </c:pt>
                <c:pt idx="9743">
                  <c:v>2.2068965517241423</c:v>
                </c:pt>
                <c:pt idx="9744">
                  <c:v>2.2067775974025921</c:v>
                </c:pt>
                <c:pt idx="9745">
                  <c:v>2.2056539297918647</c:v>
                </c:pt>
                <c:pt idx="9746">
                  <c:v>2.2034641525981158</c:v>
                </c:pt>
                <c:pt idx="9747">
                  <c:v>2.2012313401366299</c:v>
                </c:pt>
                <c:pt idx="9748">
                  <c:v>2.201069364854817</c:v>
                </c:pt>
                <c:pt idx="9749">
                  <c:v>2.1986528104876584</c:v>
                </c:pt>
                <c:pt idx="9750">
                  <c:v>2.1986353297952945</c:v>
                </c:pt>
                <c:pt idx="9751">
                  <c:v>2.1962451292950789</c:v>
                </c:pt>
                <c:pt idx="9752">
                  <c:v>2.1961932650073237</c:v>
                </c:pt>
                <c:pt idx="9753">
                  <c:v>2.1943573667711576</c:v>
                </c:pt>
                <c:pt idx="9754">
                  <c:v>2.193977908912089</c:v>
                </c:pt>
                <c:pt idx="9755">
                  <c:v>2.1934764686073862</c:v>
                </c:pt>
                <c:pt idx="9756">
                  <c:v>2.1928866265508447</c:v>
                </c:pt>
                <c:pt idx="9757">
                  <c:v>2.1898718427273849</c:v>
                </c:pt>
                <c:pt idx="9758">
                  <c:v>2.1878538050296612</c:v>
                </c:pt>
                <c:pt idx="9759">
                  <c:v>2.1864211737629518</c:v>
                </c:pt>
                <c:pt idx="9760">
                  <c:v>2.1854624486838929</c:v>
                </c:pt>
                <c:pt idx="9761">
                  <c:v>2.1834061135371172</c:v>
                </c:pt>
                <c:pt idx="9762">
                  <c:v>2.1800870400261516</c:v>
                </c:pt>
                <c:pt idx="9763">
                  <c:v>2.1776208797747074</c:v>
                </c:pt>
                <c:pt idx="9764">
                  <c:v>2.1720969089390252</c:v>
                </c:pt>
                <c:pt idx="9765">
                  <c:v>2.1655301627415469</c:v>
                </c:pt>
                <c:pt idx="9766">
                  <c:v>2.1630553156333292</c:v>
                </c:pt>
                <c:pt idx="9767">
                  <c:v>2.1588402143082277</c:v>
                </c:pt>
                <c:pt idx="9768">
                  <c:v>2.1568220250986343</c:v>
                </c:pt>
                <c:pt idx="9769">
                  <c:v>2.1560375526060227</c:v>
                </c:pt>
                <c:pt idx="9770">
                  <c:v>2.1504440188055014</c:v>
                </c:pt>
                <c:pt idx="9771">
                  <c:v>2.1492170709241663</c:v>
                </c:pt>
                <c:pt idx="9772">
                  <c:v>2.1458964704441854</c:v>
                </c:pt>
                <c:pt idx="9773">
                  <c:v>2.1444797819173118</c:v>
                </c:pt>
                <c:pt idx="9774">
                  <c:v>2.1440863215664479</c:v>
                </c:pt>
                <c:pt idx="9775">
                  <c:v>2.1370670596904944</c:v>
                </c:pt>
                <c:pt idx="9776">
                  <c:v>2.1366324956367748</c:v>
                </c:pt>
                <c:pt idx="9777">
                  <c:v>2.1359583952451686</c:v>
                </c:pt>
                <c:pt idx="9778">
                  <c:v>2.134641926084953</c:v>
                </c:pt>
                <c:pt idx="9779">
                  <c:v>2.1343377275580622</c:v>
                </c:pt>
                <c:pt idx="9780">
                  <c:v>2.1343303006282355</c:v>
                </c:pt>
                <c:pt idx="9781">
                  <c:v>2.1317971137397222</c:v>
                </c:pt>
                <c:pt idx="9782">
                  <c:v>2.1291696238467068</c:v>
                </c:pt>
                <c:pt idx="9783">
                  <c:v>2.1289128239649955</c:v>
                </c:pt>
                <c:pt idx="9784">
                  <c:v>2.1284019539427703</c:v>
                </c:pt>
                <c:pt idx="9785">
                  <c:v>2.1216580819229733</c:v>
                </c:pt>
                <c:pt idx="9786">
                  <c:v>2.1212063176547815</c:v>
                </c:pt>
                <c:pt idx="9787">
                  <c:v>2.1194165907019169</c:v>
                </c:pt>
                <c:pt idx="9788">
                  <c:v>2.1176871617878845</c:v>
                </c:pt>
                <c:pt idx="9789">
                  <c:v>2.1137961110256072</c:v>
                </c:pt>
                <c:pt idx="9790">
                  <c:v>2.1099240724506245</c:v>
                </c:pt>
                <c:pt idx="9791">
                  <c:v>2.1083539077429521</c:v>
                </c:pt>
                <c:pt idx="9792">
                  <c:v>2.1052631578947398</c:v>
                </c:pt>
                <c:pt idx="9793">
                  <c:v>2.1040372670807557</c:v>
                </c:pt>
                <c:pt idx="9794">
                  <c:v>2.1033610408384646</c:v>
                </c:pt>
                <c:pt idx="9795">
                  <c:v>2.0965988507532245</c:v>
                </c:pt>
                <c:pt idx="9796">
                  <c:v>2.0948180815876469</c:v>
                </c:pt>
                <c:pt idx="9797">
                  <c:v>2.0878704668118502</c:v>
                </c:pt>
                <c:pt idx="9798">
                  <c:v>2.0868221048563811</c:v>
                </c:pt>
                <c:pt idx="9799">
                  <c:v>2.0818875780707771</c:v>
                </c:pt>
                <c:pt idx="9800">
                  <c:v>2.0805209243230252</c:v>
                </c:pt>
                <c:pt idx="9801">
                  <c:v>2.07911435128932</c:v>
                </c:pt>
                <c:pt idx="9802">
                  <c:v>2.0728364139386741</c:v>
                </c:pt>
                <c:pt idx="9803">
                  <c:v>2.0642906831896255</c:v>
                </c:pt>
                <c:pt idx="9804">
                  <c:v>2.0641610045583576</c:v>
                </c:pt>
                <c:pt idx="9805">
                  <c:v>2.0637898686679108</c:v>
                </c:pt>
                <c:pt idx="9806">
                  <c:v>2.0630687166614479</c:v>
                </c:pt>
                <c:pt idx="9807">
                  <c:v>2.061502929729258</c:v>
                </c:pt>
                <c:pt idx="9808">
                  <c:v>2.0546714046706995</c:v>
                </c:pt>
                <c:pt idx="9809">
                  <c:v>2.0544550055987543</c:v>
                </c:pt>
                <c:pt idx="9810">
                  <c:v>2.0511736096426176</c:v>
                </c:pt>
                <c:pt idx="9811">
                  <c:v>2.0494003937712648</c:v>
                </c:pt>
                <c:pt idx="9812">
                  <c:v>2.0445564400664296</c:v>
                </c:pt>
                <c:pt idx="9813">
                  <c:v>2.0408163265306172</c:v>
                </c:pt>
                <c:pt idx="9814">
                  <c:v>2.0405243289052208</c:v>
                </c:pt>
                <c:pt idx="9815">
                  <c:v>2.0372321742184738</c:v>
                </c:pt>
                <c:pt idx="9816">
                  <c:v>2.0322823450698309</c:v>
                </c:pt>
                <c:pt idx="9817">
                  <c:v>2.0268797675263386</c:v>
                </c:pt>
                <c:pt idx="9818">
                  <c:v>2.0229064405771169</c:v>
                </c:pt>
                <c:pt idx="9819">
                  <c:v>2.0220087879612549</c:v>
                </c:pt>
                <c:pt idx="9820">
                  <c:v>2.0206362854686262</c:v>
                </c:pt>
                <c:pt idx="9821">
                  <c:v>2.0206143484029013</c:v>
                </c:pt>
                <c:pt idx="9822">
                  <c:v>2.0185780635941342</c:v>
                </c:pt>
                <c:pt idx="9823">
                  <c:v>2.0159372026641336</c:v>
                </c:pt>
                <c:pt idx="9824">
                  <c:v>2.0142715201878758</c:v>
                </c:pt>
                <c:pt idx="9825">
                  <c:v>2.014035127338019</c:v>
                </c:pt>
                <c:pt idx="9826">
                  <c:v>2.0034298932478833</c:v>
                </c:pt>
                <c:pt idx="9827">
                  <c:v>2.0030581039755475</c:v>
                </c:pt>
                <c:pt idx="9828">
                  <c:v>2.0026229043348849</c:v>
                </c:pt>
                <c:pt idx="9829">
                  <c:v>2.0016523415418987</c:v>
                </c:pt>
                <c:pt idx="9830">
                  <c:v>2</c:v>
                </c:pt>
                <c:pt idx="9831">
                  <c:v>2</c:v>
                </c:pt>
                <c:pt idx="9832">
                  <c:v>1.9992455677102896</c:v>
                </c:pt>
                <c:pt idx="9833">
                  <c:v>1.9986411124042149</c:v>
                </c:pt>
                <c:pt idx="9834">
                  <c:v>1.9954884608710728</c:v>
                </c:pt>
                <c:pt idx="9835">
                  <c:v>1.9772614928324117</c:v>
                </c:pt>
                <c:pt idx="9836">
                  <c:v>1.9767912562407304</c:v>
                </c:pt>
                <c:pt idx="9837">
                  <c:v>1.9721577726218129</c:v>
                </c:pt>
                <c:pt idx="9838">
                  <c:v>1.970802919708035</c:v>
                </c:pt>
                <c:pt idx="9839">
                  <c:v>1.9654088050314442</c:v>
                </c:pt>
                <c:pt idx="9840">
                  <c:v>1.9624722025804147</c:v>
                </c:pt>
                <c:pt idx="9841">
                  <c:v>1.9571480610656664</c:v>
                </c:pt>
                <c:pt idx="9842">
                  <c:v>1.9554036254155562</c:v>
                </c:pt>
                <c:pt idx="9843">
                  <c:v>1.9550596944893499</c:v>
                </c:pt>
                <c:pt idx="9844">
                  <c:v>1.9533683367446883</c:v>
                </c:pt>
                <c:pt idx="9845">
                  <c:v>1.9527019946204547</c:v>
                </c:pt>
                <c:pt idx="9846">
                  <c:v>1.9484625721286903</c:v>
                </c:pt>
                <c:pt idx="9847">
                  <c:v>1.9475627213139575</c:v>
                </c:pt>
                <c:pt idx="9848">
                  <c:v>1.9473081328751363</c:v>
                </c:pt>
                <c:pt idx="9849">
                  <c:v>1.9454632435018482</c:v>
                </c:pt>
                <c:pt idx="9850">
                  <c:v>1.9446845289541983</c:v>
                </c:pt>
                <c:pt idx="9851">
                  <c:v>1.9442561669439584</c:v>
                </c:pt>
                <c:pt idx="9852">
                  <c:v>1.9430566336142903</c:v>
                </c:pt>
                <c:pt idx="9853">
                  <c:v>1.942232292797712</c:v>
                </c:pt>
                <c:pt idx="9854">
                  <c:v>1.9409538228614593</c:v>
                </c:pt>
                <c:pt idx="9855">
                  <c:v>1.9407363943083453</c:v>
                </c:pt>
                <c:pt idx="9856">
                  <c:v>1.9368947203998914</c:v>
                </c:pt>
                <c:pt idx="9857">
                  <c:v>1.9367991845056025</c:v>
                </c:pt>
                <c:pt idx="9858">
                  <c:v>1.9356119511630254</c:v>
                </c:pt>
                <c:pt idx="9859">
                  <c:v>1.9353104560523349</c:v>
                </c:pt>
                <c:pt idx="9860">
                  <c:v>1.9336787564766809</c:v>
                </c:pt>
                <c:pt idx="9861">
                  <c:v>1.9258628035790508</c:v>
                </c:pt>
                <c:pt idx="9862">
                  <c:v>1.9247594050743686</c:v>
                </c:pt>
                <c:pt idx="9863">
                  <c:v>1.9186238835593628</c:v>
                </c:pt>
                <c:pt idx="9864">
                  <c:v>1.9182255223951614</c:v>
                </c:pt>
                <c:pt idx="9865">
                  <c:v>1.915708812260533</c:v>
                </c:pt>
                <c:pt idx="9866">
                  <c:v>1.914762198888198</c:v>
                </c:pt>
                <c:pt idx="9867">
                  <c:v>1.9132432214052528</c:v>
                </c:pt>
                <c:pt idx="9868">
                  <c:v>1.9082075513620111</c:v>
                </c:pt>
                <c:pt idx="9869">
                  <c:v>1.8980302106131859</c:v>
                </c:pt>
                <c:pt idx="9870">
                  <c:v>1.8957756232687046</c:v>
                </c:pt>
                <c:pt idx="9871">
                  <c:v>1.8936452099227949</c:v>
                </c:pt>
                <c:pt idx="9872">
                  <c:v>1.8847169257846872</c:v>
                </c:pt>
                <c:pt idx="9873">
                  <c:v>1.8844221105527765</c:v>
                </c:pt>
                <c:pt idx="9874">
                  <c:v>1.8834882552732637</c:v>
                </c:pt>
                <c:pt idx="9875">
                  <c:v>1.8804765186570762</c:v>
                </c:pt>
                <c:pt idx="9876">
                  <c:v>1.8799944570188103</c:v>
                </c:pt>
                <c:pt idx="9877">
                  <c:v>1.8792710706150331</c:v>
                </c:pt>
                <c:pt idx="9878">
                  <c:v>1.8763796909492214</c:v>
                </c:pt>
                <c:pt idx="9879">
                  <c:v>1.8760659465605585</c:v>
                </c:pt>
                <c:pt idx="9880">
                  <c:v>1.8744551002615566</c:v>
                </c:pt>
                <c:pt idx="9881">
                  <c:v>1.8668073535976504</c:v>
                </c:pt>
                <c:pt idx="9882">
                  <c:v>1.8663354704440991</c:v>
                </c:pt>
                <c:pt idx="9883">
                  <c:v>1.8663257852446975</c:v>
                </c:pt>
                <c:pt idx="9884">
                  <c:v>1.862553638090688</c:v>
                </c:pt>
                <c:pt idx="9885">
                  <c:v>1.8610533923570216</c:v>
                </c:pt>
                <c:pt idx="9886">
                  <c:v>1.8580220297126857</c:v>
                </c:pt>
                <c:pt idx="9887">
                  <c:v>1.8543553692938559</c:v>
                </c:pt>
                <c:pt idx="9888">
                  <c:v>1.8535001832556759</c:v>
                </c:pt>
                <c:pt idx="9889">
                  <c:v>1.8525257158846387</c:v>
                </c:pt>
                <c:pt idx="9890">
                  <c:v>1.8518518518518619</c:v>
                </c:pt>
                <c:pt idx="9891">
                  <c:v>1.8506966105219362</c:v>
                </c:pt>
                <c:pt idx="9892">
                  <c:v>1.8490461024705382</c:v>
                </c:pt>
                <c:pt idx="9893">
                  <c:v>1.8438603373872127</c:v>
                </c:pt>
                <c:pt idx="9894">
                  <c:v>1.8425841674249313</c:v>
                </c:pt>
                <c:pt idx="9895">
                  <c:v>1.8419489007724223</c:v>
                </c:pt>
                <c:pt idx="9896">
                  <c:v>1.8410155718423766</c:v>
                </c:pt>
                <c:pt idx="9897">
                  <c:v>1.8336673346693431</c:v>
                </c:pt>
                <c:pt idx="9898">
                  <c:v>1.8313901941661612</c:v>
                </c:pt>
                <c:pt idx="9899">
                  <c:v>1.8312198679252987</c:v>
                </c:pt>
                <c:pt idx="9900">
                  <c:v>1.8267223382046041</c:v>
                </c:pt>
                <c:pt idx="9901">
                  <c:v>1.8261933904528718</c:v>
                </c:pt>
                <c:pt idx="9902">
                  <c:v>1.8257024675509825</c:v>
                </c:pt>
                <c:pt idx="9903">
                  <c:v>1.8206585806722018</c:v>
                </c:pt>
                <c:pt idx="9904">
                  <c:v>1.8200173869149552</c:v>
                </c:pt>
                <c:pt idx="9905">
                  <c:v>1.8197988643360503</c:v>
                </c:pt>
                <c:pt idx="9906">
                  <c:v>1.8188239449055317</c:v>
                </c:pt>
                <c:pt idx="9907">
                  <c:v>1.8184342032204341</c:v>
                </c:pt>
                <c:pt idx="9908">
                  <c:v>1.8149218812630039</c:v>
                </c:pt>
                <c:pt idx="9909">
                  <c:v>1.8113003514463486</c:v>
                </c:pt>
                <c:pt idx="9910">
                  <c:v>1.8080432578573919</c:v>
                </c:pt>
                <c:pt idx="9911">
                  <c:v>1.8079550020088391</c:v>
                </c:pt>
                <c:pt idx="9912">
                  <c:v>1.8077196057789848</c:v>
                </c:pt>
                <c:pt idx="9913">
                  <c:v>1.8062397372742254</c:v>
                </c:pt>
                <c:pt idx="9914">
                  <c:v>1.8020953431249609</c:v>
                </c:pt>
                <c:pt idx="9915">
                  <c:v>1.7986914732646966</c:v>
                </c:pt>
                <c:pt idx="9916">
                  <c:v>1.794974072596716</c:v>
                </c:pt>
                <c:pt idx="9917">
                  <c:v>1.7941202593480909</c:v>
                </c:pt>
                <c:pt idx="9918">
                  <c:v>1.7906724075489961</c:v>
                </c:pt>
                <c:pt idx="9919">
                  <c:v>1.787847755589695</c:v>
                </c:pt>
                <c:pt idx="9920">
                  <c:v>1.7843636113594101</c:v>
                </c:pt>
                <c:pt idx="9921">
                  <c:v>1.7838964564448077</c:v>
                </c:pt>
                <c:pt idx="9922">
                  <c:v>1.7828200972447235</c:v>
                </c:pt>
                <c:pt idx="9923">
                  <c:v>1.7820658342792228</c:v>
                </c:pt>
                <c:pt idx="9924">
                  <c:v>1.7788255465066385</c:v>
                </c:pt>
                <c:pt idx="9925">
                  <c:v>1.7751479289940875</c:v>
                </c:pt>
                <c:pt idx="9926">
                  <c:v>1.775124056965339</c:v>
                </c:pt>
                <c:pt idx="9927">
                  <c:v>1.7749934742886921</c:v>
                </c:pt>
                <c:pt idx="9928">
                  <c:v>1.774652603381881</c:v>
                </c:pt>
                <c:pt idx="9929">
                  <c:v>1.7735615590843423</c:v>
                </c:pt>
                <c:pt idx="9930">
                  <c:v>1.7733990147783345</c:v>
                </c:pt>
                <c:pt idx="9931">
                  <c:v>1.7722327395479454</c:v>
                </c:pt>
                <c:pt idx="9932">
                  <c:v>1.7717365830794591</c:v>
                </c:pt>
                <c:pt idx="9933">
                  <c:v>1.7683411719264797</c:v>
                </c:pt>
                <c:pt idx="9934">
                  <c:v>1.7682691451138766</c:v>
                </c:pt>
                <c:pt idx="9935">
                  <c:v>1.7642626002925681</c:v>
                </c:pt>
                <c:pt idx="9936">
                  <c:v>1.7600000000000051</c:v>
                </c:pt>
                <c:pt idx="9937">
                  <c:v>1.7571030326922568</c:v>
                </c:pt>
                <c:pt idx="9938">
                  <c:v>1.7562961560310555</c:v>
                </c:pt>
                <c:pt idx="9939">
                  <c:v>1.7522340984755544</c:v>
                </c:pt>
                <c:pt idx="9940">
                  <c:v>1.7486476286325399</c:v>
                </c:pt>
                <c:pt idx="9941">
                  <c:v>1.7451372477731439</c:v>
                </c:pt>
                <c:pt idx="9942">
                  <c:v>1.7431192660550323</c:v>
                </c:pt>
                <c:pt idx="9943">
                  <c:v>1.7418381744757454</c:v>
                </c:pt>
                <c:pt idx="9944">
                  <c:v>1.7410147201673709</c:v>
                </c:pt>
                <c:pt idx="9945">
                  <c:v>1.7394753184671856</c:v>
                </c:pt>
                <c:pt idx="9946">
                  <c:v>1.738609112709824</c:v>
                </c:pt>
                <c:pt idx="9947">
                  <c:v>1.7379570995434364</c:v>
                </c:pt>
                <c:pt idx="9948">
                  <c:v>1.7368011751490542</c:v>
                </c:pt>
                <c:pt idx="9949">
                  <c:v>1.728050270553311</c:v>
                </c:pt>
                <c:pt idx="9950">
                  <c:v>1.7268763653697192</c:v>
                </c:pt>
                <c:pt idx="9951">
                  <c:v>1.7225609756097668</c:v>
                </c:pt>
                <c:pt idx="9952">
                  <c:v>1.7210649437451337</c:v>
                </c:pt>
                <c:pt idx="9953">
                  <c:v>1.7171141968548795</c:v>
                </c:pt>
                <c:pt idx="9954">
                  <c:v>1.7168833120444731</c:v>
                </c:pt>
                <c:pt idx="9955">
                  <c:v>1.7166416791604178</c:v>
                </c:pt>
                <c:pt idx="9956">
                  <c:v>1.7155034629728192</c:v>
                </c:pt>
                <c:pt idx="9957">
                  <c:v>1.7140664716320657</c:v>
                </c:pt>
                <c:pt idx="9958">
                  <c:v>1.7136639767884674</c:v>
                </c:pt>
                <c:pt idx="9959">
                  <c:v>1.7070970981208973</c:v>
                </c:pt>
                <c:pt idx="9960">
                  <c:v>1.7062116768861557</c:v>
                </c:pt>
                <c:pt idx="9961">
                  <c:v>1.7053717005243811</c:v>
                </c:pt>
                <c:pt idx="9962">
                  <c:v>1.7044860399456212</c:v>
                </c:pt>
                <c:pt idx="9963">
                  <c:v>1.7027890510318713</c:v>
                </c:pt>
                <c:pt idx="9964">
                  <c:v>1.7023774581743396</c:v>
                </c:pt>
                <c:pt idx="9965">
                  <c:v>1.6997983290118128</c:v>
                </c:pt>
                <c:pt idx="9966">
                  <c:v>1.6979301423027096</c:v>
                </c:pt>
                <c:pt idx="9967">
                  <c:v>1.6946260115171015</c:v>
                </c:pt>
                <c:pt idx="9968">
                  <c:v>1.6939716876093627</c:v>
                </c:pt>
                <c:pt idx="9969">
                  <c:v>1.693111455108351</c:v>
                </c:pt>
                <c:pt idx="9970">
                  <c:v>1.6908681670711161</c:v>
                </c:pt>
                <c:pt idx="9971">
                  <c:v>1.6887608069164202</c:v>
                </c:pt>
                <c:pt idx="9972">
                  <c:v>1.6879626573624478</c:v>
                </c:pt>
                <c:pt idx="9973">
                  <c:v>1.6871649321980442</c:v>
                </c:pt>
                <c:pt idx="9974">
                  <c:v>1.685784849449675</c:v>
                </c:pt>
                <c:pt idx="9975">
                  <c:v>1.6825305259109626</c:v>
                </c:pt>
                <c:pt idx="9976">
                  <c:v>1.6820658611703436</c:v>
                </c:pt>
                <c:pt idx="9977">
                  <c:v>1.6808030503462845</c:v>
                </c:pt>
                <c:pt idx="9978">
                  <c:v>1.67262444646002</c:v>
                </c:pt>
                <c:pt idx="9979">
                  <c:v>1.6661369581693322</c:v>
                </c:pt>
                <c:pt idx="9980">
                  <c:v>1.6651110367539559</c:v>
                </c:pt>
                <c:pt idx="9981">
                  <c:v>1.6643307638402263</c:v>
                </c:pt>
                <c:pt idx="9982">
                  <c:v>1.6601907453196674</c:v>
                </c:pt>
                <c:pt idx="9983">
                  <c:v>1.6596785464709995</c:v>
                </c:pt>
                <c:pt idx="9984">
                  <c:v>1.6530310788261033</c:v>
                </c:pt>
                <c:pt idx="9985">
                  <c:v>1.6508141221989376</c:v>
                </c:pt>
                <c:pt idx="9986">
                  <c:v>1.6491799324650316</c:v>
                </c:pt>
                <c:pt idx="9987">
                  <c:v>1.6416666666666799</c:v>
                </c:pt>
                <c:pt idx="9988">
                  <c:v>1.640378548895896</c:v>
                </c:pt>
                <c:pt idx="9989">
                  <c:v>1.6388417279758585</c:v>
                </c:pt>
                <c:pt idx="9990">
                  <c:v>1.6384607092810199</c:v>
                </c:pt>
                <c:pt idx="9991">
                  <c:v>1.6332378223495709</c:v>
                </c:pt>
                <c:pt idx="9992">
                  <c:v>1.6307277628032466</c:v>
                </c:pt>
                <c:pt idx="9993">
                  <c:v>1.630123927550045</c:v>
                </c:pt>
                <c:pt idx="9994">
                  <c:v>1.6281407035175732</c:v>
                </c:pt>
                <c:pt idx="9995">
                  <c:v>1.6232857542681103</c:v>
                </c:pt>
                <c:pt idx="9996">
                  <c:v>1.6181818181818102</c:v>
                </c:pt>
                <c:pt idx="9997">
                  <c:v>1.6179469748470581</c:v>
                </c:pt>
                <c:pt idx="9998">
                  <c:v>1.6149893382738441</c:v>
                </c:pt>
                <c:pt idx="9999">
                  <c:v>1.6137289029951205</c:v>
                </c:pt>
                <c:pt idx="10000">
                  <c:v>1.6121076815243498</c:v>
                </c:pt>
                <c:pt idx="10001">
                  <c:v>1.6073759791122626</c:v>
                </c:pt>
                <c:pt idx="10002">
                  <c:v>1.6065492238829506</c:v>
                </c:pt>
                <c:pt idx="10003">
                  <c:v>1.6059176301826739</c:v>
                </c:pt>
                <c:pt idx="10004">
                  <c:v>1.5992974799755189</c:v>
                </c:pt>
                <c:pt idx="10005">
                  <c:v>1.5980032132200961</c:v>
                </c:pt>
                <c:pt idx="10006">
                  <c:v>1.5974285296839241</c:v>
                </c:pt>
                <c:pt idx="10007">
                  <c:v>1.5941581816311725</c:v>
                </c:pt>
                <c:pt idx="10008">
                  <c:v>1.5939813202948727</c:v>
                </c:pt>
                <c:pt idx="10009">
                  <c:v>1.5935945273631802</c:v>
                </c:pt>
                <c:pt idx="10010">
                  <c:v>1.5933646185747108</c:v>
                </c:pt>
                <c:pt idx="10011">
                  <c:v>1.5895714479249818</c:v>
                </c:pt>
                <c:pt idx="10012">
                  <c:v>1.583243190087515</c:v>
                </c:pt>
                <c:pt idx="10013">
                  <c:v>1.5830829674139153</c:v>
                </c:pt>
                <c:pt idx="10014">
                  <c:v>1.5829694323144139</c:v>
                </c:pt>
                <c:pt idx="10015">
                  <c:v>1.579695431472075</c:v>
                </c:pt>
                <c:pt idx="10016">
                  <c:v>1.5774266426220436</c:v>
                </c:pt>
                <c:pt idx="10017">
                  <c:v>1.5770205575894209</c:v>
                </c:pt>
                <c:pt idx="10018">
                  <c:v>1.5754132231405009</c:v>
                </c:pt>
                <c:pt idx="10019">
                  <c:v>1.5706615706615707</c:v>
                </c:pt>
                <c:pt idx="10020">
                  <c:v>1.5690866510538655</c:v>
                </c:pt>
                <c:pt idx="10021">
                  <c:v>1.5675675675675791</c:v>
                </c:pt>
                <c:pt idx="10022">
                  <c:v>1.5672657430373818</c:v>
                </c:pt>
                <c:pt idx="10023">
                  <c:v>1.566429328889555</c:v>
                </c:pt>
                <c:pt idx="10024">
                  <c:v>1.5631492227236947</c:v>
                </c:pt>
                <c:pt idx="10025">
                  <c:v>1.5613960717818287</c:v>
                </c:pt>
                <c:pt idx="10026">
                  <c:v>1.5607445419488073</c:v>
                </c:pt>
                <c:pt idx="10027">
                  <c:v>1.5598771897103347</c:v>
                </c:pt>
                <c:pt idx="10028">
                  <c:v>1.5546133656369818</c:v>
                </c:pt>
                <c:pt idx="10029">
                  <c:v>1.5542982869715587</c:v>
                </c:pt>
                <c:pt idx="10030">
                  <c:v>1.5523188961287957</c:v>
                </c:pt>
                <c:pt idx="10031">
                  <c:v>1.5477895249992315</c:v>
                </c:pt>
                <c:pt idx="10032">
                  <c:v>1.5441749859093932</c:v>
                </c:pt>
                <c:pt idx="10033">
                  <c:v>1.5377222489187972</c:v>
                </c:pt>
                <c:pt idx="10034">
                  <c:v>1.536878993662441</c:v>
                </c:pt>
                <c:pt idx="10035">
                  <c:v>1.5359828141783112</c:v>
                </c:pt>
                <c:pt idx="10036">
                  <c:v>1.5346132080406676</c:v>
                </c:pt>
                <c:pt idx="10037">
                  <c:v>1.5344594817083106</c:v>
                </c:pt>
                <c:pt idx="10038">
                  <c:v>1.5305707074818855</c:v>
                </c:pt>
                <c:pt idx="10039">
                  <c:v>1.5253636041149292</c:v>
                </c:pt>
                <c:pt idx="10040">
                  <c:v>1.5222806531967876</c:v>
                </c:pt>
                <c:pt idx="10041">
                  <c:v>1.5215826445255374</c:v>
                </c:pt>
                <c:pt idx="10042">
                  <c:v>1.5201314708298952</c:v>
                </c:pt>
                <c:pt idx="10043">
                  <c:v>1.5198704372741929</c:v>
                </c:pt>
                <c:pt idx="10044">
                  <c:v>1.5186246418338101</c:v>
                </c:pt>
                <c:pt idx="10045">
                  <c:v>1.5175953079178868</c:v>
                </c:pt>
                <c:pt idx="10046">
                  <c:v>1.5150724123168686</c:v>
                </c:pt>
                <c:pt idx="10047">
                  <c:v>1.5135114053444596</c:v>
                </c:pt>
                <c:pt idx="10048">
                  <c:v>1.5110230369085969</c:v>
                </c:pt>
                <c:pt idx="10049">
                  <c:v>1.5081692501047286</c:v>
                </c:pt>
                <c:pt idx="10050">
                  <c:v>1.5049663890839753</c:v>
                </c:pt>
                <c:pt idx="10051">
                  <c:v>1.5011547344110738</c:v>
                </c:pt>
                <c:pt idx="10052">
                  <c:v>1.499348109517598</c:v>
                </c:pt>
                <c:pt idx="10053">
                  <c:v>1.4930380808589234</c:v>
                </c:pt>
                <c:pt idx="10054">
                  <c:v>1.4921744415742353</c:v>
                </c:pt>
                <c:pt idx="10055">
                  <c:v>1.48687722419929</c:v>
                </c:pt>
                <c:pt idx="10056">
                  <c:v>1.4862850928424791</c:v>
                </c:pt>
                <c:pt idx="10057">
                  <c:v>1.4857661336055372</c:v>
                </c:pt>
                <c:pt idx="10058">
                  <c:v>1.4855229297575363</c:v>
                </c:pt>
                <c:pt idx="10059">
                  <c:v>1.4842935834449946</c:v>
                </c:pt>
                <c:pt idx="10060">
                  <c:v>1.4835967021642062</c:v>
                </c:pt>
                <c:pt idx="10061">
                  <c:v>1.4828423331802298</c:v>
                </c:pt>
                <c:pt idx="10062">
                  <c:v>1.4802909609148003</c:v>
                </c:pt>
                <c:pt idx="10063">
                  <c:v>1.4775918915618433</c:v>
                </c:pt>
                <c:pt idx="10064">
                  <c:v>1.4765100671140914</c:v>
                </c:pt>
                <c:pt idx="10065">
                  <c:v>1.4765100671140914</c:v>
                </c:pt>
                <c:pt idx="10066">
                  <c:v>1.4762413240790124</c:v>
                </c:pt>
                <c:pt idx="10067">
                  <c:v>1.4756201881950517</c:v>
                </c:pt>
                <c:pt idx="10068">
                  <c:v>1.4753189129229014</c:v>
                </c:pt>
                <c:pt idx="10069">
                  <c:v>1.4736221632773265</c:v>
                </c:pt>
                <c:pt idx="10070">
                  <c:v>1.4719299312693863</c:v>
                </c:pt>
                <c:pt idx="10071">
                  <c:v>1.4706412428360238</c:v>
                </c:pt>
                <c:pt idx="10072">
                  <c:v>1.4700609537468665</c:v>
                </c:pt>
                <c:pt idx="10073">
                  <c:v>1.4637416663562988</c:v>
                </c:pt>
                <c:pt idx="10074">
                  <c:v>1.4603095618918758</c:v>
                </c:pt>
                <c:pt idx="10075">
                  <c:v>1.4553565939807953</c:v>
                </c:pt>
                <c:pt idx="10076">
                  <c:v>1.4527023507825163</c:v>
                </c:pt>
                <c:pt idx="10077">
                  <c:v>1.4495012468827895</c:v>
                </c:pt>
                <c:pt idx="10078">
                  <c:v>1.4462809917355344</c:v>
                </c:pt>
                <c:pt idx="10079">
                  <c:v>1.4456677836285365</c:v>
                </c:pt>
                <c:pt idx="10080">
                  <c:v>1.4417367959109981</c:v>
                </c:pt>
                <c:pt idx="10081">
                  <c:v>1.4408866995073879</c:v>
                </c:pt>
                <c:pt idx="10082">
                  <c:v>1.4405478805053775</c:v>
                </c:pt>
                <c:pt idx="10083">
                  <c:v>1.4393080652689463</c:v>
                </c:pt>
                <c:pt idx="10084">
                  <c:v>1.4351400306534856</c:v>
                </c:pt>
                <c:pt idx="10085">
                  <c:v>1.4331563843175843</c:v>
                </c:pt>
                <c:pt idx="10086">
                  <c:v>1.430353151696437</c:v>
                </c:pt>
                <c:pt idx="10087">
                  <c:v>1.4296098861158271</c:v>
                </c:pt>
                <c:pt idx="10088">
                  <c:v>1.4269685169295769</c:v>
                </c:pt>
                <c:pt idx="10089">
                  <c:v>1.4224751066856243</c:v>
                </c:pt>
                <c:pt idx="10090">
                  <c:v>1.4199395770392726</c:v>
                </c:pt>
                <c:pt idx="10091">
                  <c:v>1.412282974863956</c:v>
                </c:pt>
                <c:pt idx="10092">
                  <c:v>1.4085062731792135</c:v>
                </c:pt>
                <c:pt idx="10093">
                  <c:v>1.4070351758793862</c:v>
                </c:pt>
                <c:pt idx="10094">
                  <c:v>1.403508771929836</c:v>
                </c:pt>
                <c:pt idx="10095">
                  <c:v>1.4026884862653475</c:v>
                </c:pt>
                <c:pt idx="10096">
                  <c:v>1.4011099779427383</c:v>
                </c:pt>
                <c:pt idx="10097">
                  <c:v>1.3995215311004756</c:v>
                </c:pt>
                <c:pt idx="10098">
                  <c:v>1.399125546533412</c:v>
                </c:pt>
                <c:pt idx="10099">
                  <c:v>1.388792733415471</c:v>
                </c:pt>
                <c:pt idx="10100">
                  <c:v>1.3862377796970691</c:v>
                </c:pt>
                <c:pt idx="10101">
                  <c:v>1.3841421736158708</c:v>
                </c:pt>
                <c:pt idx="10102">
                  <c:v>1.3832713153211387</c:v>
                </c:pt>
                <c:pt idx="10103">
                  <c:v>1.3828708398635428</c:v>
                </c:pt>
                <c:pt idx="10104">
                  <c:v>1.3793265502737455</c:v>
                </c:pt>
                <c:pt idx="10105">
                  <c:v>1.3790386130811783</c:v>
                </c:pt>
                <c:pt idx="10106">
                  <c:v>1.3768269434441862</c:v>
                </c:pt>
                <c:pt idx="10107">
                  <c:v>1.375039063609762</c:v>
                </c:pt>
                <c:pt idx="10108">
                  <c:v>1.3748496980748257</c:v>
                </c:pt>
                <c:pt idx="10109">
                  <c:v>1.3745704467353903</c:v>
                </c:pt>
                <c:pt idx="10110">
                  <c:v>1.3680494263018375</c:v>
                </c:pt>
                <c:pt idx="10111">
                  <c:v>1.3658903745683091</c:v>
                </c:pt>
                <c:pt idx="10112">
                  <c:v>1.365099806825512</c:v>
                </c:pt>
                <c:pt idx="10113">
                  <c:v>1.3633049047271868</c:v>
                </c:pt>
                <c:pt idx="10114">
                  <c:v>1.3616502387968694</c:v>
                </c:pt>
                <c:pt idx="10115">
                  <c:v>1.3595166163141954</c:v>
                </c:pt>
                <c:pt idx="10116">
                  <c:v>1.3544018058690739</c:v>
                </c:pt>
                <c:pt idx="10117">
                  <c:v>1.3538236370289098</c:v>
                </c:pt>
                <c:pt idx="10118">
                  <c:v>1.3531157270029581</c:v>
                </c:pt>
                <c:pt idx="10119">
                  <c:v>1.3517698177539046</c:v>
                </c:pt>
                <c:pt idx="10120">
                  <c:v>1.3504009002672603</c:v>
                </c:pt>
                <c:pt idx="10121">
                  <c:v>1.3491030092592524</c:v>
                </c:pt>
                <c:pt idx="10122">
                  <c:v>1.3485140371003723</c:v>
                </c:pt>
                <c:pt idx="10123">
                  <c:v>1.3472059131416358</c:v>
                </c:pt>
                <c:pt idx="10124">
                  <c:v>1.3452914798206308</c:v>
                </c:pt>
                <c:pt idx="10125">
                  <c:v>1.3447052231837091</c:v>
                </c:pt>
                <c:pt idx="10126">
                  <c:v>1.344387183508843</c:v>
                </c:pt>
                <c:pt idx="10127">
                  <c:v>1.3395378255664241</c:v>
                </c:pt>
                <c:pt idx="10128">
                  <c:v>1.3379960468298719</c:v>
                </c:pt>
                <c:pt idx="10129">
                  <c:v>1.337003539127025</c:v>
                </c:pt>
                <c:pt idx="10130">
                  <c:v>1.3320856152338791</c:v>
                </c:pt>
                <c:pt idx="10131">
                  <c:v>1.3315579227696475</c:v>
                </c:pt>
                <c:pt idx="10132">
                  <c:v>1.3261667501438978</c:v>
                </c:pt>
                <c:pt idx="10133">
                  <c:v>1.3243276970112987</c:v>
                </c:pt>
                <c:pt idx="10134">
                  <c:v>1.3197701391600987</c:v>
                </c:pt>
                <c:pt idx="10135">
                  <c:v>1.3192473457374092</c:v>
                </c:pt>
                <c:pt idx="10136">
                  <c:v>1.3121190205599618</c:v>
                </c:pt>
                <c:pt idx="10137">
                  <c:v>1.312013120131212</c:v>
                </c:pt>
                <c:pt idx="10138">
                  <c:v>1.3117130432310944</c:v>
                </c:pt>
                <c:pt idx="10139">
                  <c:v>1.3095238095238102</c:v>
                </c:pt>
                <c:pt idx="10140">
                  <c:v>1.2946407892908525</c:v>
                </c:pt>
                <c:pt idx="10141">
                  <c:v>1.2944147443660086</c:v>
                </c:pt>
                <c:pt idx="10142">
                  <c:v>1.2916559028674897</c:v>
                </c:pt>
                <c:pt idx="10143">
                  <c:v>1.2915479582146219</c:v>
                </c:pt>
                <c:pt idx="10144">
                  <c:v>1.2878825332476254</c:v>
                </c:pt>
                <c:pt idx="10145">
                  <c:v>1.2846096283362556</c:v>
                </c:pt>
                <c:pt idx="10146">
                  <c:v>1.2820512820512704</c:v>
                </c:pt>
                <c:pt idx="10147">
                  <c:v>1.2792228257846716</c:v>
                </c:pt>
                <c:pt idx="10148">
                  <c:v>1.2782191457563243</c:v>
                </c:pt>
                <c:pt idx="10149">
                  <c:v>1.2780656303972364</c:v>
                </c:pt>
                <c:pt idx="10150">
                  <c:v>1.2768678073433506</c:v>
                </c:pt>
                <c:pt idx="10151">
                  <c:v>1.2735608762098849</c:v>
                </c:pt>
                <c:pt idx="10152">
                  <c:v>1.2718982481401611</c:v>
                </c:pt>
                <c:pt idx="10153">
                  <c:v>1.2715274424593588</c:v>
                </c:pt>
                <c:pt idx="10154">
                  <c:v>1.2687969924812137</c:v>
                </c:pt>
                <c:pt idx="10155">
                  <c:v>1.2686366085863199</c:v>
                </c:pt>
                <c:pt idx="10156">
                  <c:v>1.2658227848101262</c:v>
                </c:pt>
                <c:pt idx="10157">
                  <c:v>1.2635514018691509</c:v>
                </c:pt>
                <c:pt idx="10158">
                  <c:v>1.2622164520898593</c:v>
                </c:pt>
                <c:pt idx="10159">
                  <c:v>1.257377469848592</c:v>
                </c:pt>
                <c:pt idx="10160">
                  <c:v>1.2550200803212732</c:v>
                </c:pt>
                <c:pt idx="10161">
                  <c:v>1.2533064617710039</c:v>
                </c:pt>
                <c:pt idx="10162">
                  <c:v>1.2530120481927725</c:v>
                </c:pt>
                <c:pt idx="10163">
                  <c:v>1.252796420581646</c:v>
                </c:pt>
                <c:pt idx="10164">
                  <c:v>1.2513191617669293</c:v>
                </c:pt>
                <c:pt idx="10165">
                  <c:v>1.2504809542131596</c:v>
                </c:pt>
                <c:pt idx="10166">
                  <c:v>1.2480548562175073</c:v>
                </c:pt>
                <c:pt idx="10167">
                  <c:v>1.2427268156023388</c:v>
                </c:pt>
                <c:pt idx="10168">
                  <c:v>1.242027826071407</c:v>
                </c:pt>
                <c:pt idx="10169">
                  <c:v>1.2379227053140198</c:v>
                </c:pt>
                <c:pt idx="10170">
                  <c:v>1.2377980562674509</c:v>
                </c:pt>
                <c:pt idx="10171">
                  <c:v>1.2370287858357329</c:v>
                </c:pt>
                <c:pt idx="10172">
                  <c:v>1.2345679012345698</c:v>
                </c:pt>
                <c:pt idx="10173">
                  <c:v>1.2345679012345698</c:v>
                </c:pt>
                <c:pt idx="10174">
                  <c:v>1.2295564184021686</c:v>
                </c:pt>
                <c:pt idx="10175">
                  <c:v>1.2293344637558334</c:v>
                </c:pt>
                <c:pt idx="10176">
                  <c:v>1.2269938650306642</c:v>
                </c:pt>
                <c:pt idx="10177">
                  <c:v>1.2256993289209532</c:v>
                </c:pt>
                <c:pt idx="10178">
                  <c:v>1.2237258854016773</c:v>
                </c:pt>
                <c:pt idx="10179">
                  <c:v>1.2188852234265966</c:v>
                </c:pt>
                <c:pt idx="10180">
                  <c:v>1.217347197565303</c:v>
                </c:pt>
                <c:pt idx="10181">
                  <c:v>1.2141704449396826</c:v>
                </c:pt>
                <c:pt idx="10182">
                  <c:v>1.2134686644111383</c:v>
                </c:pt>
                <c:pt idx="10183">
                  <c:v>1.2131628165596737</c:v>
                </c:pt>
                <c:pt idx="10184">
                  <c:v>1.2124886329190758</c:v>
                </c:pt>
                <c:pt idx="10185">
                  <c:v>1.2096179377489449</c:v>
                </c:pt>
                <c:pt idx="10186">
                  <c:v>1.2077949459353761</c:v>
                </c:pt>
                <c:pt idx="10187">
                  <c:v>1.2074354035687094</c:v>
                </c:pt>
                <c:pt idx="10188">
                  <c:v>1.2036888715988994</c:v>
                </c:pt>
                <c:pt idx="10189">
                  <c:v>1.2016270547456713</c:v>
                </c:pt>
                <c:pt idx="10190">
                  <c:v>1.200741397372866</c:v>
                </c:pt>
                <c:pt idx="10191">
                  <c:v>1.1977118341079773</c:v>
                </c:pt>
                <c:pt idx="10192">
                  <c:v>1.1968675378030582</c:v>
                </c:pt>
                <c:pt idx="10193">
                  <c:v>1.1949390815370293</c:v>
                </c:pt>
                <c:pt idx="10194">
                  <c:v>1.1936233277257031</c:v>
                </c:pt>
                <c:pt idx="10195">
                  <c:v>1.1888424590998028</c:v>
                </c:pt>
                <c:pt idx="10196">
                  <c:v>1.1871799452185314</c:v>
                </c:pt>
                <c:pt idx="10197">
                  <c:v>1.1869093181285706</c:v>
                </c:pt>
                <c:pt idx="10198">
                  <c:v>1.1843421355706596</c:v>
                </c:pt>
                <c:pt idx="10199">
                  <c:v>1.1831985801616867</c:v>
                </c:pt>
                <c:pt idx="10200">
                  <c:v>1.1824657399191523</c:v>
                </c:pt>
                <c:pt idx="10201">
                  <c:v>1.1824387332612218</c:v>
                </c:pt>
                <c:pt idx="10202">
                  <c:v>1.1819256296026879</c:v>
                </c:pt>
                <c:pt idx="10203">
                  <c:v>1.1811023622047259</c:v>
                </c:pt>
                <c:pt idx="10204">
                  <c:v>1.1764705882352899</c:v>
                </c:pt>
                <c:pt idx="10205">
                  <c:v>1.173736892278356</c:v>
                </c:pt>
                <c:pt idx="10206">
                  <c:v>1.1717799961195681</c:v>
                </c:pt>
                <c:pt idx="10207">
                  <c:v>1.1692187270681416</c:v>
                </c:pt>
                <c:pt idx="10208">
                  <c:v>1.1650555911780032</c:v>
                </c:pt>
                <c:pt idx="10209">
                  <c:v>1.1644873449688617</c:v>
                </c:pt>
                <c:pt idx="10210">
                  <c:v>1.1642949547218535</c:v>
                </c:pt>
                <c:pt idx="10211">
                  <c:v>1.1639619473978797</c:v>
                </c:pt>
                <c:pt idx="10212">
                  <c:v>1.1553273427470998</c:v>
                </c:pt>
                <c:pt idx="10213">
                  <c:v>1.1466948841427893</c:v>
                </c:pt>
                <c:pt idx="10214">
                  <c:v>1.1447482638888857</c:v>
                </c:pt>
                <c:pt idx="10215">
                  <c:v>1.1440566780372592</c:v>
                </c:pt>
                <c:pt idx="10216">
                  <c:v>1.14049081837004</c:v>
                </c:pt>
                <c:pt idx="10217">
                  <c:v>1.1388455538221507</c:v>
                </c:pt>
                <c:pt idx="10218">
                  <c:v>1.1375270162666311</c:v>
                </c:pt>
                <c:pt idx="10219">
                  <c:v>1.1369509043927621</c:v>
                </c:pt>
                <c:pt idx="10220">
                  <c:v>1.1349932609775237</c:v>
                </c:pt>
                <c:pt idx="10221">
                  <c:v>1.122715404699747</c:v>
                </c:pt>
                <c:pt idx="10222">
                  <c:v>1.1222063718497424</c:v>
                </c:pt>
                <c:pt idx="10223">
                  <c:v>1.120689655172427</c:v>
                </c:pt>
                <c:pt idx="10224">
                  <c:v>1.1189316007940846</c:v>
                </c:pt>
                <c:pt idx="10225">
                  <c:v>1.1139674378748907</c:v>
                </c:pt>
                <c:pt idx="10226">
                  <c:v>1.1087420042643856</c:v>
                </c:pt>
                <c:pt idx="10227">
                  <c:v>1.1066799601196351</c:v>
                </c:pt>
                <c:pt idx="10228">
                  <c:v>1.1050399608546684</c:v>
                </c:pt>
                <c:pt idx="10229">
                  <c:v>1.1024574131370173</c:v>
                </c:pt>
                <c:pt idx="10230">
                  <c:v>1.0951030065780429</c:v>
                </c:pt>
                <c:pt idx="10231">
                  <c:v>1.0935975484066063</c:v>
                </c:pt>
                <c:pt idx="10232">
                  <c:v>1.0927573062261757</c:v>
                </c:pt>
                <c:pt idx="10233">
                  <c:v>1.0913761874838315</c:v>
                </c:pt>
                <c:pt idx="10234">
                  <c:v>1.0891763104152545</c:v>
                </c:pt>
                <c:pt idx="10235">
                  <c:v>1.0879478827361595</c:v>
                </c:pt>
                <c:pt idx="10236">
                  <c:v>1.0877883459057784</c:v>
                </c:pt>
                <c:pt idx="10237">
                  <c:v>1.0864627498485788</c:v>
                </c:pt>
                <c:pt idx="10238">
                  <c:v>1.0854549042826278</c:v>
                </c:pt>
                <c:pt idx="10239">
                  <c:v>1.0807082087836335</c:v>
                </c:pt>
                <c:pt idx="10240">
                  <c:v>1.080120317199885</c:v>
                </c:pt>
                <c:pt idx="10241">
                  <c:v>1.078320090805903</c:v>
                </c:pt>
                <c:pt idx="10242">
                  <c:v>1.0775862068965552</c:v>
                </c:pt>
                <c:pt idx="10243">
                  <c:v>1.0775862068965552</c:v>
                </c:pt>
                <c:pt idx="10244">
                  <c:v>1.0752688172043037</c:v>
                </c:pt>
                <c:pt idx="10245">
                  <c:v>1.0737208325835184</c:v>
                </c:pt>
                <c:pt idx="10246">
                  <c:v>1.0696582311505267</c:v>
                </c:pt>
                <c:pt idx="10247">
                  <c:v>1.0688424353691062</c:v>
                </c:pt>
                <c:pt idx="10248">
                  <c:v>1.0623229461756267</c:v>
                </c:pt>
                <c:pt idx="10249">
                  <c:v>1.0597331716191576</c:v>
                </c:pt>
                <c:pt idx="10250">
                  <c:v>1.0548792728998251</c:v>
                </c:pt>
                <c:pt idx="10251">
                  <c:v>1.0531003588924079</c:v>
                </c:pt>
                <c:pt idx="10252">
                  <c:v>1.0499838464023554</c:v>
                </c:pt>
                <c:pt idx="10253">
                  <c:v>1.0477808670579662</c:v>
                </c:pt>
                <c:pt idx="10254">
                  <c:v>1.0468159348647816</c:v>
                </c:pt>
                <c:pt idx="10255">
                  <c:v>1.045296167247372</c:v>
                </c:pt>
                <c:pt idx="10256">
                  <c:v>1.0441226002020869</c:v>
                </c:pt>
                <c:pt idx="10257">
                  <c:v>1.0409179245534119</c:v>
                </c:pt>
                <c:pt idx="10258">
                  <c:v>1.0387683175663085</c:v>
                </c:pt>
                <c:pt idx="10259">
                  <c:v>1.0366992638171553</c:v>
                </c:pt>
                <c:pt idx="10260">
                  <c:v>1.0345257385017987</c:v>
                </c:pt>
                <c:pt idx="10261">
                  <c:v>1.033769813921424</c:v>
                </c:pt>
                <c:pt idx="10262">
                  <c:v>1.032820748221269</c:v>
                </c:pt>
                <c:pt idx="10263">
                  <c:v>1.0305992350191104</c:v>
                </c:pt>
                <c:pt idx="10264">
                  <c:v>1.0289990645462979</c:v>
                </c:pt>
                <c:pt idx="10265">
                  <c:v>1.0286783042394063</c:v>
                </c:pt>
                <c:pt idx="10266">
                  <c:v>1.0222626079055033</c:v>
                </c:pt>
                <c:pt idx="10267">
                  <c:v>1.0135064826954761</c:v>
                </c:pt>
                <c:pt idx="10268">
                  <c:v>1.0131675201170367</c:v>
                </c:pt>
                <c:pt idx="10269">
                  <c:v>1.0131195335276999</c:v>
                </c:pt>
                <c:pt idx="10270">
                  <c:v>1.0127046816839282</c:v>
                </c:pt>
                <c:pt idx="10271">
                  <c:v>1.0097948367094176</c:v>
                </c:pt>
                <c:pt idx="10272">
                  <c:v>1.0079328879468505</c:v>
                </c:pt>
                <c:pt idx="10273">
                  <c:v>1.0054388503567822</c:v>
                </c:pt>
                <c:pt idx="10274">
                  <c:v>1.0022363952621589</c:v>
                </c:pt>
                <c:pt idx="10275">
                  <c:v>1</c:v>
                </c:pt>
                <c:pt idx="10276">
                  <c:v>0.99440505583618233</c:v>
                </c:pt>
                <c:pt idx="10277">
                  <c:v>0.99121517803459369</c:v>
                </c:pt>
                <c:pt idx="10278">
                  <c:v>0.99104859335037077</c:v>
                </c:pt>
                <c:pt idx="10279">
                  <c:v>0.9854122044112188</c:v>
                </c:pt>
                <c:pt idx="10280">
                  <c:v>0.97625548109539295</c:v>
                </c:pt>
                <c:pt idx="10281">
                  <c:v>0.97511608524824567</c:v>
                </c:pt>
                <c:pt idx="10282">
                  <c:v>0.97457829218269865</c:v>
                </c:pt>
                <c:pt idx="10283">
                  <c:v>0.9706053411897102</c:v>
                </c:pt>
                <c:pt idx="10284">
                  <c:v>0.96679047410968622</c:v>
                </c:pt>
                <c:pt idx="10285">
                  <c:v>0.96576633165830117</c:v>
                </c:pt>
                <c:pt idx="10286">
                  <c:v>0.96368550946057496</c:v>
                </c:pt>
                <c:pt idx="10287">
                  <c:v>0.96243625655390019</c:v>
                </c:pt>
                <c:pt idx="10288">
                  <c:v>0.96162197709479358</c:v>
                </c:pt>
                <c:pt idx="10289">
                  <c:v>0.95991415120464296</c:v>
                </c:pt>
                <c:pt idx="10290">
                  <c:v>0.95875399923505711</c:v>
                </c:pt>
                <c:pt idx="10291">
                  <c:v>0.95649047105356999</c:v>
                </c:pt>
                <c:pt idx="10292">
                  <c:v>0.95224354350020235</c:v>
                </c:pt>
                <c:pt idx="10293">
                  <c:v>0.9451795841209929</c:v>
                </c:pt>
                <c:pt idx="10294">
                  <c:v>0.94235033259424483</c:v>
                </c:pt>
                <c:pt idx="10295">
                  <c:v>0.93869841451548552</c:v>
                </c:pt>
                <c:pt idx="10296">
                  <c:v>0.93839249286004645</c:v>
                </c:pt>
                <c:pt idx="10297">
                  <c:v>0.93614643006847587</c:v>
                </c:pt>
                <c:pt idx="10298">
                  <c:v>0.93505610336619327</c:v>
                </c:pt>
                <c:pt idx="10299">
                  <c:v>0.93409742120343253</c:v>
                </c:pt>
                <c:pt idx="10300">
                  <c:v>0.93284447950989602</c:v>
                </c:pt>
                <c:pt idx="10301">
                  <c:v>0.92790201354738144</c:v>
                </c:pt>
                <c:pt idx="10302">
                  <c:v>0.92652232076500241</c:v>
                </c:pt>
                <c:pt idx="10303">
                  <c:v>0.9252768820972932</c:v>
                </c:pt>
                <c:pt idx="10304">
                  <c:v>0.92112091333680723</c:v>
                </c:pt>
                <c:pt idx="10305">
                  <c:v>0.9188361408882173</c:v>
                </c:pt>
                <c:pt idx="10306">
                  <c:v>0.91555468978279464</c:v>
                </c:pt>
                <c:pt idx="10307">
                  <c:v>0.91450354490451957</c:v>
                </c:pt>
                <c:pt idx="10308">
                  <c:v>0.91404746632457545</c:v>
                </c:pt>
                <c:pt idx="10309">
                  <c:v>0.91330567853033529</c:v>
                </c:pt>
                <c:pt idx="10310">
                  <c:v>0.91316619624772954</c:v>
                </c:pt>
                <c:pt idx="10311">
                  <c:v>0.91035555010023472</c:v>
                </c:pt>
                <c:pt idx="10312">
                  <c:v>0.91001421897216517</c:v>
                </c:pt>
                <c:pt idx="10313">
                  <c:v>0.90863200403836686</c:v>
                </c:pt>
                <c:pt idx="10314">
                  <c:v>0.90712589915311526</c:v>
                </c:pt>
                <c:pt idx="10315">
                  <c:v>0.90239848017097302</c:v>
                </c:pt>
                <c:pt idx="10316">
                  <c:v>0.90090090090089348</c:v>
                </c:pt>
                <c:pt idx="10317">
                  <c:v>0.9002770083102547</c:v>
                </c:pt>
                <c:pt idx="10318">
                  <c:v>0.89218004193244838</c:v>
                </c:pt>
                <c:pt idx="10319">
                  <c:v>0.88828508726095379</c:v>
                </c:pt>
                <c:pt idx="10320">
                  <c:v>0.88522776172619899</c:v>
                </c:pt>
                <c:pt idx="10321">
                  <c:v>0.87979574937897098</c:v>
                </c:pt>
                <c:pt idx="10322">
                  <c:v>0.87929656274981483</c:v>
                </c:pt>
                <c:pt idx="10323">
                  <c:v>0.87785324978008816</c:v>
                </c:pt>
                <c:pt idx="10324">
                  <c:v>0.87434331433662749</c:v>
                </c:pt>
                <c:pt idx="10325">
                  <c:v>0.87390533968194006</c:v>
                </c:pt>
                <c:pt idx="10326">
                  <c:v>0.87241003271539341</c:v>
                </c:pt>
                <c:pt idx="10327">
                  <c:v>0.87106017191977969</c:v>
                </c:pt>
                <c:pt idx="10328">
                  <c:v>0.86956521739129755</c:v>
                </c:pt>
                <c:pt idx="10329">
                  <c:v>0.86945403401099952</c:v>
                </c:pt>
                <c:pt idx="10330">
                  <c:v>0.86909288430202025</c:v>
                </c:pt>
                <c:pt idx="10331">
                  <c:v>0.86825633756883747</c:v>
                </c:pt>
                <c:pt idx="10332">
                  <c:v>0.86721283168012064</c:v>
                </c:pt>
                <c:pt idx="10333">
                  <c:v>0.86107043731014699</c:v>
                </c:pt>
                <c:pt idx="10334">
                  <c:v>0.85648148148148096</c:v>
                </c:pt>
                <c:pt idx="10335">
                  <c:v>0.85306992928499881</c:v>
                </c:pt>
                <c:pt idx="10336">
                  <c:v>0.84936053890460528</c:v>
                </c:pt>
                <c:pt idx="10337">
                  <c:v>0.84658168036619941</c:v>
                </c:pt>
                <c:pt idx="10338">
                  <c:v>0.84493262774047651</c:v>
                </c:pt>
                <c:pt idx="10339">
                  <c:v>0.84287624251584248</c:v>
                </c:pt>
                <c:pt idx="10340">
                  <c:v>0.84273347324239012</c:v>
                </c:pt>
                <c:pt idx="10341">
                  <c:v>0.83557147120262698</c:v>
                </c:pt>
                <c:pt idx="10342">
                  <c:v>0.82849357298175619</c:v>
                </c:pt>
                <c:pt idx="10343">
                  <c:v>0.82475578574705821</c:v>
                </c:pt>
                <c:pt idx="10344">
                  <c:v>0.82258366049730114</c:v>
                </c:pt>
                <c:pt idx="10345">
                  <c:v>0.82204262736709666</c:v>
                </c:pt>
                <c:pt idx="10346">
                  <c:v>0.82152787369609825</c:v>
                </c:pt>
                <c:pt idx="10347">
                  <c:v>0.82051282051283181</c:v>
                </c:pt>
                <c:pt idx="10348">
                  <c:v>0.81202165391076164</c:v>
                </c:pt>
                <c:pt idx="10349">
                  <c:v>0.8088840142582967</c:v>
                </c:pt>
                <c:pt idx="10350">
                  <c:v>0.80709182323366235</c:v>
                </c:pt>
                <c:pt idx="10351">
                  <c:v>0.8022922636102976</c:v>
                </c:pt>
                <c:pt idx="10352">
                  <c:v>0.80149114631873886</c:v>
                </c:pt>
                <c:pt idx="10353">
                  <c:v>0.80018645121194254</c:v>
                </c:pt>
                <c:pt idx="10354">
                  <c:v>0.798369726439077</c:v>
                </c:pt>
                <c:pt idx="10355">
                  <c:v>0.79507101275284242</c:v>
                </c:pt>
                <c:pt idx="10356">
                  <c:v>0.79484267975531964</c:v>
                </c:pt>
                <c:pt idx="10357">
                  <c:v>0.79003194264953436</c:v>
                </c:pt>
                <c:pt idx="10358">
                  <c:v>0.78695468608329122</c:v>
                </c:pt>
                <c:pt idx="10359">
                  <c:v>0.78293702408163313</c:v>
                </c:pt>
                <c:pt idx="10360">
                  <c:v>0.77728465291910709</c:v>
                </c:pt>
                <c:pt idx="10361">
                  <c:v>0.77633204913863096</c:v>
                </c:pt>
                <c:pt idx="10362">
                  <c:v>0.77556955889481571</c:v>
                </c:pt>
                <c:pt idx="10363">
                  <c:v>0.77334919690660797</c:v>
                </c:pt>
                <c:pt idx="10364">
                  <c:v>0.7696997408931594</c:v>
                </c:pt>
                <c:pt idx="10365">
                  <c:v>0.76071922544952031</c:v>
                </c:pt>
                <c:pt idx="10366">
                  <c:v>0.75757575757575069</c:v>
                </c:pt>
                <c:pt idx="10367">
                  <c:v>0.7574863723246068</c:v>
                </c:pt>
                <c:pt idx="10368">
                  <c:v>0.75582141351435439</c:v>
                </c:pt>
                <c:pt idx="10369">
                  <c:v>0.7533902561526844</c:v>
                </c:pt>
                <c:pt idx="10370">
                  <c:v>0.75278530563083734</c:v>
                </c:pt>
                <c:pt idx="10371">
                  <c:v>0.75029137529136847</c:v>
                </c:pt>
                <c:pt idx="10372">
                  <c:v>0.74849703388144917</c:v>
                </c:pt>
                <c:pt idx="10373">
                  <c:v>0.74817068157526023</c:v>
                </c:pt>
                <c:pt idx="10374">
                  <c:v>0.74603985692385777</c:v>
                </c:pt>
                <c:pt idx="10375">
                  <c:v>0.74401769555601049</c:v>
                </c:pt>
                <c:pt idx="10376">
                  <c:v>0.7428987618353915</c:v>
                </c:pt>
                <c:pt idx="10377">
                  <c:v>0.74101295140745549</c:v>
                </c:pt>
                <c:pt idx="10378">
                  <c:v>0.73800198749050594</c:v>
                </c:pt>
                <c:pt idx="10379">
                  <c:v>0.73759320131483719</c:v>
                </c:pt>
                <c:pt idx="10380">
                  <c:v>0.73711615068536673</c:v>
                </c:pt>
                <c:pt idx="10381">
                  <c:v>0.73654390934845537</c:v>
                </c:pt>
                <c:pt idx="10382">
                  <c:v>0.73557148245943438</c:v>
                </c:pt>
                <c:pt idx="10383">
                  <c:v>0.73515136980826412</c:v>
                </c:pt>
                <c:pt idx="10384">
                  <c:v>0.73435504469986768</c:v>
                </c:pt>
                <c:pt idx="10385">
                  <c:v>0.73400908773155038</c:v>
                </c:pt>
                <c:pt idx="10386">
                  <c:v>0.73356807511737543</c:v>
                </c:pt>
                <c:pt idx="10387">
                  <c:v>0.73304011728640717</c:v>
                </c:pt>
                <c:pt idx="10388">
                  <c:v>0.73137123273150451</c:v>
                </c:pt>
                <c:pt idx="10389">
                  <c:v>0.72876216820043282</c:v>
                </c:pt>
                <c:pt idx="10390">
                  <c:v>0.72780203784570574</c:v>
                </c:pt>
                <c:pt idx="10391">
                  <c:v>0.72576464489372938</c:v>
                </c:pt>
                <c:pt idx="10392">
                  <c:v>0.72232670973369295</c:v>
                </c:pt>
                <c:pt idx="10393">
                  <c:v>0.72202166064982976</c:v>
                </c:pt>
                <c:pt idx="10394">
                  <c:v>0.72196846913217883</c:v>
                </c:pt>
                <c:pt idx="10395">
                  <c:v>0.71878533354869489</c:v>
                </c:pt>
                <c:pt idx="10396">
                  <c:v>0.71782428470325499</c:v>
                </c:pt>
                <c:pt idx="10397">
                  <c:v>0.7142857142857082</c:v>
                </c:pt>
                <c:pt idx="10398">
                  <c:v>0.7142857142857082</c:v>
                </c:pt>
                <c:pt idx="10399">
                  <c:v>0.71323729274259051</c:v>
                </c:pt>
                <c:pt idx="10400">
                  <c:v>0.71301247771835108</c:v>
                </c:pt>
                <c:pt idx="10401">
                  <c:v>0.71291385922211248</c:v>
                </c:pt>
                <c:pt idx="10402">
                  <c:v>0.71267252195734443</c:v>
                </c:pt>
                <c:pt idx="10403">
                  <c:v>0.70576912794739144</c:v>
                </c:pt>
                <c:pt idx="10404">
                  <c:v>0.7050528789659154</c:v>
                </c:pt>
                <c:pt idx="10405">
                  <c:v>0.70391553013638486</c:v>
                </c:pt>
                <c:pt idx="10406">
                  <c:v>0.70151995991314209</c:v>
                </c:pt>
                <c:pt idx="10407">
                  <c:v>0.70064809949204232</c:v>
                </c:pt>
                <c:pt idx="10408">
                  <c:v>0.69808027923210147</c:v>
                </c:pt>
                <c:pt idx="10409">
                  <c:v>0.69770101795722894</c:v>
                </c:pt>
                <c:pt idx="10410">
                  <c:v>0.68946305453026469</c:v>
                </c:pt>
                <c:pt idx="10411">
                  <c:v>0.68599937636419384</c:v>
                </c:pt>
                <c:pt idx="10412">
                  <c:v>0.68297229542970683</c:v>
                </c:pt>
                <c:pt idx="10413">
                  <c:v>0.68268107476635009</c:v>
                </c:pt>
                <c:pt idx="10414">
                  <c:v>0.67984388769986026</c:v>
                </c:pt>
                <c:pt idx="10415">
                  <c:v>0.66989207294381004</c:v>
                </c:pt>
                <c:pt idx="10416">
                  <c:v>0.66930714898776955</c:v>
                </c:pt>
                <c:pt idx="10417">
                  <c:v>0.66816618152950014</c:v>
                </c:pt>
                <c:pt idx="10418">
                  <c:v>0.66761863971682089</c:v>
                </c:pt>
                <c:pt idx="10419">
                  <c:v>0.66714805977645142</c:v>
                </c:pt>
                <c:pt idx="10420">
                  <c:v>0.66508313539192443</c:v>
                </c:pt>
                <c:pt idx="10421">
                  <c:v>0.66283655339067593</c:v>
                </c:pt>
                <c:pt idx="10422">
                  <c:v>0.66193853427895988</c:v>
                </c:pt>
                <c:pt idx="10423">
                  <c:v>0.6616676216337396</c:v>
                </c:pt>
                <c:pt idx="10424">
                  <c:v>0.66006600660067249</c:v>
                </c:pt>
                <c:pt idx="10425">
                  <c:v>0.65968180054328229</c:v>
                </c:pt>
                <c:pt idx="10426">
                  <c:v>0.65905504501995438</c:v>
                </c:pt>
                <c:pt idx="10427">
                  <c:v>0.65865662999419783</c:v>
                </c:pt>
                <c:pt idx="10428">
                  <c:v>0.6454875364388073</c:v>
                </c:pt>
                <c:pt idx="10429">
                  <c:v>0.64186343701896931</c:v>
                </c:pt>
                <c:pt idx="10430">
                  <c:v>0.63984250030762269</c:v>
                </c:pt>
                <c:pt idx="10431">
                  <c:v>0.63961024449112358</c:v>
                </c:pt>
                <c:pt idx="10432">
                  <c:v>0.63948538454260984</c:v>
                </c:pt>
                <c:pt idx="10433">
                  <c:v>0.63817980022197673</c:v>
                </c:pt>
                <c:pt idx="10434">
                  <c:v>0.63534175801159165</c:v>
                </c:pt>
                <c:pt idx="10435">
                  <c:v>0.63513513513512976</c:v>
                </c:pt>
                <c:pt idx="10436">
                  <c:v>0.63492063492063266</c:v>
                </c:pt>
                <c:pt idx="10437">
                  <c:v>0.63364055299540212</c:v>
                </c:pt>
                <c:pt idx="10438">
                  <c:v>0.63308169885077348</c:v>
                </c:pt>
                <c:pt idx="10439">
                  <c:v>0.63164893617020823</c:v>
                </c:pt>
                <c:pt idx="10440">
                  <c:v>0.6310162577118632</c:v>
                </c:pt>
                <c:pt idx="10441">
                  <c:v>0.62676340185407753</c:v>
                </c:pt>
                <c:pt idx="10442">
                  <c:v>0.62514470942348055</c:v>
                </c:pt>
                <c:pt idx="10443">
                  <c:v>0.62240663900414006</c:v>
                </c:pt>
                <c:pt idx="10444">
                  <c:v>0.62203479177649967</c:v>
                </c:pt>
                <c:pt idx="10445">
                  <c:v>0.61961909731280684</c:v>
                </c:pt>
                <c:pt idx="10446">
                  <c:v>0.61944519256664421</c:v>
                </c:pt>
                <c:pt idx="10447">
                  <c:v>0.61598276185121392</c:v>
                </c:pt>
                <c:pt idx="10448">
                  <c:v>0.6153846153846132</c:v>
                </c:pt>
                <c:pt idx="10449">
                  <c:v>0.60732257504771781</c:v>
                </c:pt>
                <c:pt idx="10450">
                  <c:v>0.60624664262142858</c:v>
                </c:pt>
                <c:pt idx="10451">
                  <c:v>0.60453796027321971</c:v>
                </c:pt>
                <c:pt idx="10452">
                  <c:v>0.60372050085355511</c:v>
                </c:pt>
                <c:pt idx="10453">
                  <c:v>0.60299083453931246</c:v>
                </c:pt>
                <c:pt idx="10454">
                  <c:v>0.60200648548673996</c:v>
                </c:pt>
                <c:pt idx="10455">
                  <c:v>0.59691252144082796</c:v>
                </c:pt>
                <c:pt idx="10456">
                  <c:v>0.59455985041050496</c:v>
                </c:pt>
                <c:pt idx="10457">
                  <c:v>0.59437166424065424</c:v>
                </c:pt>
                <c:pt idx="10458">
                  <c:v>0.59324392686845329</c:v>
                </c:pt>
                <c:pt idx="10459">
                  <c:v>0.59306867317212664</c:v>
                </c:pt>
                <c:pt idx="10460">
                  <c:v>0.5922635572829904</c:v>
                </c:pt>
                <c:pt idx="10461">
                  <c:v>0.59021922428330242</c:v>
                </c:pt>
                <c:pt idx="10462">
                  <c:v>0.589812332439692</c:v>
                </c:pt>
                <c:pt idx="10463">
                  <c:v>0.58825157789834748</c:v>
                </c:pt>
                <c:pt idx="10464">
                  <c:v>0.58772311710926317</c:v>
                </c:pt>
                <c:pt idx="10465">
                  <c:v>0.58664259927797957</c:v>
                </c:pt>
                <c:pt idx="10466">
                  <c:v>0.58316653102524185</c:v>
                </c:pt>
                <c:pt idx="10467">
                  <c:v>0.58248387767838494</c:v>
                </c:pt>
                <c:pt idx="10468">
                  <c:v>0.58206136412893272</c:v>
                </c:pt>
                <c:pt idx="10469">
                  <c:v>0.58101538216305926</c:v>
                </c:pt>
                <c:pt idx="10470">
                  <c:v>0.57885650451913762</c:v>
                </c:pt>
                <c:pt idx="10471">
                  <c:v>0.57746979388770114</c:v>
                </c:pt>
                <c:pt idx="10472">
                  <c:v>0.57493466651517622</c:v>
                </c:pt>
                <c:pt idx="10473">
                  <c:v>0.57030481809243838</c:v>
                </c:pt>
                <c:pt idx="10474">
                  <c:v>0.569061276518255</c:v>
                </c:pt>
                <c:pt idx="10475">
                  <c:v>0.56818181818181301</c:v>
                </c:pt>
                <c:pt idx="10476">
                  <c:v>0.56811879967959555</c:v>
                </c:pt>
                <c:pt idx="10477">
                  <c:v>0.56428509419220063</c:v>
                </c:pt>
                <c:pt idx="10478">
                  <c:v>0.56154987766234399</c:v>
                </c:pt>
                <c:pt idx="10479">
                  <c:v>0.56137156728873094</c:v>
                </c:pt>
                <c:pt idx="10480">
                  <c:v>0.56097822870206926</c:v>
                </c:pt>
                <c:pt idx="10481">
                  <c:v>0.55924438250858088</c:v>
                </c:pt>
                <c:pt idx="10482">
                  <c:v>0.55765043284294791</c:v>
                </c:pt>
                <c:pt idx="10483">
                  <c:v>0.55645043198124711</c:v>
                </c:pt>
                <c:pt idx="10484">
                  <c:v>0.55535461313560575</c:v>
                </c:pt>
                <c:pt idx="10485">
                  <c:v>0.55330919482618413</c:v>
                </c:pt>
                <c:pt idx="10486">
                  <c:v>0.55329062317997568</c:v>
                </c:pt>
                <c:pt idx="10487">
                  <c:v>0.55180450354730226</c:v>
                </c:pt>
                <c:pt idx="10488">
                  <c:v>0.55026416336080786</c:v>
                </c:pt>
                <c:pt idx="10489">
                  <c:v>0.54959857750955621</c:v>
                </c:pt>
                <c:pt idx="10490">
                  <c:v>0.54158087906186836</c:v>
                </c:pt>
                <c:pt idx="10491">
                  <c:v>0.53238686779060629</c:v>
                </c:pt>
                <c:pt idx="10492">
                  <c:v>0.5322924059616696</c:v>
                </c:pt>
                <c:pt idx="10493">
                  <c:v>0.53092026178708807</c:v>
                </c:pt>
                <c:pt idx="10494">
                  <c:v>0.52969502407704283</c:v>
                </c:pt>
                <c:pt idx="10495">
                  <c:v>0.52876303023181492</c:v>
                </c:pt>
                <c:pt idx="10496">
                  <c:v>0.52745596684562202</c:v>
                </c:pt>
                <c:pt idx="10497">
                  <c:v>0.52426401398038536</c:v>
                </c:pt>
                <c:pt idx="10498">
                  <c:v>0.52104757987110872</c:v>
                </c:pt>
                <c:pt idx="10499">
                  <c:v>0.51845707175446876</c:v>
                </c:pt>
                <c:pt idx="10500">
                  <c:v>0.51682059625784404</c:v>
                </c:pt>
                <c:pt idx="10501">
                  <c:v>0.51657339647009337</c:v>
                </c:pt>
                <c:pt idx="10502">
                  <c:v>0.51600952632971087</c:v>
                </c:pt>
                <c:pt idx="10503">
                  <c:v>0.5145797598627837</c:v>
                </c:pt>
                <c:pt idx="10504">
                  <c:v>0.51103368176539732</c:v>
                </c:pt>
                <c:pt idx="10505">
                  <c:v>0.51028297510438847</c:v>
                </c:pt>
                <c:pt idx="10506">
                  <c:v>0.50951086956520442</c:v>
                </c:pt>
                <c:pt idx="10507">
                  <c:v>0.50754581386991049</c:v>
                </c:pt>
                <c:pt idx="10508">
                  <c:v>0.50212792014940533</c:v>
                </c:pt>
                <c:pt idx="10509">
                  <c:v>0.50150811939847983</c:v>
                </c:pt>
                <c:pt idx="10510">
                  <c:v>0.49614112458655768</c:v>
                </c:pt>
                <c:pt idx="10511">
                  <c:v>0.49481848013688534</c:v>
                </c:pt>
                <c:pt idx="10512">
                  <c:v>0.49351149971663233</c:v>
                </c:pt>
                <c:pt idx="10513">
                  <c:v>0.4929467259842113</c:v>
                </c:pt>
                <c:pt idx="10514">
                  <c:v>0.49244353880115455</c:v>
                </c:pt>
                <c:pt idx="10515">
                  <c:v>0.49140049140048347</c:v>
                </c:pt>
                <c:pt idx="10516">
                  <c:v>0.48791344244334311</c:v>
                </c:pt>
                <c:pt idx="10517">
                  <c:v>0.48692977960020301</c:v>
                </c:pt>
                <c:pt idx="10518">
                  <c:v>0.48559129752538865</c:v>
                </c:pt>
                <c:pt idx="10519">
                  <c:v>0.48543689320388239</c:v>
                </c:pt>
                <c:pt idx="10520">
                  <c:v>0.48533734363252279</c:v>
                </c:pt>
                <c:pt idx="10521">
                  <c:v>0.48093160233982246</c:v>
                </c:pt>
                <c:pt idx="10522">
                  <c:v>0.47978067169293581</c:v>
                </c:pt>
                <c:pt idx="10523">
                  <c:v>0.47891634549988282</c:v>
                </c:pt>
                <c:pt idx="10524">
                  <c:v>0.47700740616762971</c:v>
                </c:pt>
                <c:pt idx="10525">
                  <c:v>0.47468962601375608</c:v>
                </c:pt>
                <c:pt idx="10526">
                  <c:v>0.4707197036379398</c:v>
                </c:pt>
                <c:pt idx="10527">
                  <c:v>0.46829971181556118</c:v>
                </c:pt>
                <c:pt idx="10528">
                  <c:v>0.46556623737832581</c:v>
                </c:pt>
                <c:pt idx="10529">
                  <c:v>0.4578005685831954</c:v>
                </c:pt>
                <c:pt idx="10530">
                  <c:v>0.45644522657282494</c:v>
                </c:pt>
                <c:pt idx="10531">
                  <c:v>0.4554101573759084</c:v>
                </c:pt>
                <c:pt idx="10532">
                  <c:v>0.4547857111395075</c:v>
                </c:pt>
                <c:pt idx="10533">
                  <c:v>0.45092838196285356</c:v>
                </c:pt>
                <c:pt idx="10534">
                  <c:v>0.44993983362688539</c:v>
                </c:pt>
                <c:pt idx="10535">
                  <c:v>0.44770044770044137</c:v>
                </c:pt>
                <c:pt idx="10536">
                  <c:v>0.44550044550044277</c:v>
                </c:pt>
                <c:pt idx="10537">
                  <c:v>0.44336384439358767</c:v>
                </c:pt>
                <c:pt idx="10538">
                  <c:v>0.44230755772044006</c:v>
                </c:pt>
                <c:pt idx="10539">
                  <c:v>0.44114435466258328</c:v>
                </c:pt>
                <c:pt idx="10540">
                  <c:v>0.439453125</c:v>
                </c:pt>
                <c:pt idx="10541">
                  <c:v>0.43795620437956018</c:v>
                </c:pt>
                <c:pt idx="10542">
                  <c:v>0.43431053203039482</c:v>
                </c:pt>
                <c:pt idx="10543">
                  <c:v>0.42689657263295544</c:v>
                </c:pt>
                <c:pt idx="10544">
                  <c:v>0.42609546841711676</c:v>
                </c:pt>
                <c:pt idx="10545">
                  <c:v>0.42578104209908929</c:v>
                </c:pt>
                <c:pt idx="10546">
                  <c:v>0.42536736272236908</c:v>
                </c:pt>
                <c:pt idx="10547">
                  <c:v>0.42316258351893055</c:v>
                </c:pt>
                <c:pt idx="10548">
                  <c:v>0.42283298097251532</c:v>
                </c:pt>
                <c:pt idx="10549">
                  <c:v>0.42183863460046211</c:v>
                </c:pt>
                <c:pt idx="10550">
                  <c:v>0.41996390392891669</c:v>
                </c:pt>
                <c:pt idx="10551">
                  <c:v>0.41631973355538321</c:v>
                </c:pt>
                <c:pt idx="10552">
                  <c:v>0.40740740740741899</c:v>
                </c:pt>
                <c:pt idx="10553">
                  <c:v>0.40729590933239024</c:v>
                </c:pt>
                <c:pt idx="10554">
                  <c:v>0.40526849037487978</c:v>
                </c:pt>
                <c:pt idx="10555">
                  <c:v>0.40497541220712208</c:v>
                </c:pt>
                <c:pt idx="10556">
                  <c:v>0.3955249180698388</c:v>
                </c:pt>
                <c:pt idx="10557">
                  <c:v>0.38943367897527992</c:v>
                </c:pt>
                <c:pt idx="10558">
                  <c:v>0.38807189542484366</c:v>
                </c:pt>
                <c:pt idx="10559">
                  <c:v>0.38516538397969668</c:v>
                </c:pt>
                <c:pt idx="10560">
                  <c:v>0.38442345722364735</c:v>
                </c:pt>
                <c:pt idx="10561">
                  <c:v>0.37978407581418594</c:v>
                </c:pt>
                <c:pt idx="10562">
                  <c:v>0.3779887482419042</c:v>
                </c:pt>
                <c:pt idx="10563">
                  <c:v>0.37526518971932887</c:v>
                </c:pt>
                <c:pt idx="10564">
                  <c:v>0.37435657463733207</c:v>
                </c:pt>
                <c:pt idx="10565">
                  <c:v>0.37354491226038533</c:v>
                </c:pt>
                <c:pt idx="10566">
                  <c:v>0.37243947858473803</c:v>
                </c:pt>
                <c:pt idx="10567">
                  <c:v>0.37216752249493368</c:v>
                </c:pt>
                <c:pt idx="10568">
                  <c:v>0.37123876514262122</c:v>
                </c:pt>
                <c:pt idx="10569">
                  <c:v>0.36995930447649528</c:v>
                </c:pt>
                <c:pt idx="10570">
                  <c:v>0.36952814098920328</c:v>
                </c:pt>
                <c:pt idx="10571">
                  <c:v>0.36485253876558943</c:v>
                </c:pt>
                <c:pt idx="10572">
                  <c:v>0.36150585888805153</c:v>
                </c:pt>
                <c:pt idx="10573">
                  <c:v>0.35916979683601369</c:v>
                </c:pt>
                <c:pt idx="10574">
                  <c:v>0.3582441501904583</c:v>
                </c:pt>
                <c:pt idx="10575">
                  <c:v>0.35687732342006484</c:v>
                </c:pt>
                <c:pt idx="10576">
                  <c:v>0.3530005042864417</c:v>
                </c:pt>
                <c:pt idx="10577">
                  <c:v>0.34752915248901672</c:v>
                </c:pt>
                <c:pt idx="10578">
                  <c:v>0.34693975211752104</c:v>
                </c:pt>
                <c:pt idx="10579">
                  <c:v>0.34670364838915191</c:v>
                </c:pt>
                <c:pt idx="10580">
                  <c:v>0.3466548907043574</c:v>
                </c:pt>
                <c:pt idx="10581">
                  <c:v>0.34656729692844124</c:v>
                </c:pt>
                <c:pt idx="10582">
                  <c:v>0.3459409594095888</c:v>
                </c:pt>
                <c:pt idx="10583">
                  <c:v>0.3452953508447365</c:v>
                </c:pt>
                <c:pt idx="10584">
                  <c:v>0.34336820250737787</c:v>
                </c:pt>
                <c:pt idx="10585">
                  <c:v>0.33859113056405477</c:v>
                </c:pt>
                <c:pt idx="10586">
                  <c:v>0.3327975601714428</c:v>
                </c:pt>
                <c:pt idx="10587">
                  <c:v>0.32976092333059626</c:v>
                </c:pt>
                <c:pt idx="10588">
                  <c:v>0.32803017877644436</c:v>
                </c:pt>
                <c:pt idx="10589">
                  <c:v>0.32679738562092098</c:v>
                </c:pt>
                <c:pt idx="10590">
                  <c:v>0.3195068262321854</c:v>
                </c:pt>
                <c:pt idx="10591">
                  <c:v>0.31496062992127349</c:v>
                </c:pt>
                <c:pt idx="10592">
                  <c:v>0.31347962382443484</c:v>
                </c:pt>
                <c:pt idx="10593">
                  <c:v>0.31201248049922015</c:v>
                </c:pt>
                <c:pt idx="10594">
                  <c:v>0.31089483644228721</c:v>
                </c:pt>
                <c:pt idx="10595">
                  <c:v>0.3091057399218613</c:v>
                </c:pt>
                <c:pt idx="10596">
                  <c:v>0.30383165475723217</c:v>
                </c:pt>
                <c:pt idx="10597">
                  <c:v>0.30339805825244071</c:v>
                </c:pt>
                <c:pt idx="10598">
                  <c:v>0.29781601588352657</c:v>
                </c:pt>
                <c:pt idx="10599">
                  <c:v>0.29731993299833448</c:v>
                </c:pt>
                <c:pt idx="10600">
                  <c:v>0.29069767441860961</c:v>
                </c:pt>
                <c:pt idx="10601">
                  <c:v>0.28234186894631819</c:v>
                </c:pt>
                <c:pt idx="10602">
                  <c:v>0.27959807776321099</c:v>
                </c:pt>
                <c:pt idx="10603">
                  <c:v>0.27950638118340976</c:v>
                </c:pt>
                <c:pt idx="10604">
                  <c:v>0.27027027027027373</c:v>
                </c:pt>
                <c:pt idx="10605">
                  <c:v>0.2590616842732345</c:v>
                </c:pt>
                <c:pt idx="10606">
                  <c:v>0.25792188651436732</c:v>
                </c:pt>
                <c:pt idx="10607">
                  <c:v>0.25784276628620262</c:v>
                </c:pt>
                <c:pt idx="10608">
                  <c:v>0.25502588640686952</c:v>
                </c:pt>
                <c:pt idx="10609">
                  <c:v>0.25401305344858827</c:v>
                </c:pt>
                <c:pt idx="10610">
                  <c:v>0.25238990830158059</c:v>
                </c:pt>
                <c:pt idx="10611">
                  <c:v>0.25196021284996561</c:v>
                </c:pt>
                <c:pt idx="10612">
                  <c:v>0.24934324769580485</c:v>
                </c:pt>
                <c:pt idx="10613">
                  <c:v>0.24451177377345346</c:v>
                </c:pt>
                <c:pt idx="10614">
                  <c:v>0.24117518088138468</c:v>
                </c:pt>
                <c:pt idx="10615">
                  <c:v>0.24085330886569523</c:v>
                </c:pt>
                <c:pt idx="10616">
                  <c:v>0.24083448381652772</c:v>
                </c:pt>
                <c:pt idx="10617">
                  <c:v>0.23506712840114119</c:v>
                </c:pt>
                <c:pt idx="10618">
                  <c:v>0.23249692928584409</c:v>
                </c:pt>
                <c:pt idx="10619">
                  <c:v>0.22966932556245467</c:v>
                </c:pt>
                <c:pt idx="10620">
                  <c:v>0.22962112514350963</c:v>
                </c:pt>
                <c:pt idx="10621">
                  <c:v>0.22779043280183942</c:v>
                </c:pt>
                <c:pt idx="10622">
                  <c:v>0.22438294689604277</c:v>
                </c:pt>
                <c:pt idx="10623">
                  <c:v>0.22395459363353609</c:v>
                </c:pt>
                <c:pt idx="10624">
                  <c:v>0.22371364653244541</c:v>
                </c:pt>
                <c:pt idx="10625">
                  <c:v>0.22322445446675943</c:v>
                </c:pt>
                <c:pt idx="10626">
                  <c:v>0.22285251215559754</c:v>
                </c:pt>
                <c:pt idx="10627">
                  <c:v>0.22046525771628467</c:v>
                </c:pt>
                <c:pt idx="10628">
                  <c:v>0.22026431718060735</c:v>
                </c:pt>
                <c:pt idx="10629">
                  <c:v>0.20968356843309266</c:v>
                </c:pt>
                <c:pt idx="10630">
                  <c:v>0.20582181711262137</c:v>
                </c:pt>
                <c:pt idx="10631">
                  <c:v>0.20413064361190436</c:v>
                </c:pt>
                <c:pt idx="10632">
                  <c:v>0.20000000000000284</c:v>
                </c:pt>
                <c:pt idx="10633">
                  <c:v>0.19720984588416002</c:v>
                </c:pt>
                <c:pt idx="10634">
                  <c:v>0.19409282700422636</c:v>
                </c:pt>
                <c:pt idx="10635">
                  <c:v>0.19355716213813423</c:v>
                </c:pt>
                <c:pt idx="10636">
                  <c:v>0.19038553069967179</c:v>
                </c:pt>
                <c:pt idx="10637">
                  <c:v>0.19022913964548138</c:v>
                </c:pt>
                <c:pt idx="10638">
                  <c:v>0.18941568132247255</c:v>
                </c:pt>
                <c:pt idx="10639">
                  <c:v>0.18891092849722213</c:v>
                </c:pt>
                <c:pt idx="10640">
                  <c:v>0.18847630231203993</c:v>
                </c:pt>
                <c:pt idx="10641">
                  <c:v>0.18652366519003749</c:v>
                </c:pt>
                <c:pt idx="10642">
                  <c:v>0.18471337579617852</c:v>
                </c:pt>
                <c:pt idx="10643">
                  <c:v>0.18450540098974955</c:v>
                </c:pt>
                <c:pt idx="10644">
                  <c:v>0.18102996522320325</c:v>
                </c:pt>
                <c:pt idx="10645">
                  <c:v>0.18074656188605331</c:v>
                </c:pt>
                <c:pt idx="10646">
                  <c:v>0.17720023626696957</c:v>
                </c:pt>
                <c:pt idx="10647">
                  <c:v>0.17621145374448588</c:v>
                </c:pt>
                <c:pt idx="10648">
                  <c:v>0.17396805313933328</c:v>
                </c:pt>
                <c:pt idx="10649">
                  <c:v>0.16731734523145292</c:v>
                </c:pt>
                <c:pt idx="10650">
                  <c:v>0.16601227963846554</c:v>
                </c:pt>
                <c:pt idx="10651">
                  <c:v>0.16497874543898661</c:v>
                </c:pt>
                <c:pt idx="10652">
                  <c:v>0.16441573693481359</c:v>
                </c:pt>
                <c:pt idx="10653">
                  <c:v>0.15902448222759347</c:v>
                </c:pt>
                <c:pt idx="10654">
                  <c:v>0.15838099428069086</c:v>
                </c:pt>
                <c:pt idx="10655">
                  <c:v>0.15810276679842161</c:v>
                </c:pt>
                <c:pt idx="10656">
                  <c:v>0.15274076152178395</c:v>
                </c:pt>
                <c:pt idx="10657">
                  <c:v>0.15271152792375631</c:v>
                </c:pt>
                <c:pt idx="10658">
                  <c:v>0.15230635335075249</c:v>
                </c:pt>
                <c:pt idx="10659">
                  <c:v>0.14903634454492476</c:v>
                </c:pt>
                <c:pt idx="10660">
                  <c:v>0.14848783641043894</c:v>
                </c:pt>
                <c:pt idx="10661">
                  <c:v>0.14667970486266313</c:v>
                </c:pt>
                <c:pt idx="10662">
                  <c:v>0.14568764568765857</c:v>
                </c:pt>
                <c:pt idx="10663">
                  <c:v>0.14359563469270142</c:v>
                </c:pt>
                <c:pt idx="10664">
                  <c:v>0.14156285390714629</c:v>
                </c:pt>
                <c:pt idx="10665">
                  <c:v>0.13501520101213771</c:v>
                </c:pt>
                <c:pt idx="10666">
                  <c:v>0.13407393219688402</c:v>
                </c:pt>
                <c:pt idx="10667">
                  <c:v>0.13120609379413395</c:v>
                </c:pt>
                <c:pt idx="10668">
                  <c:v>0.12972882490794291</c:v>
                </c:pt>
                <c:pt idx="10669">
                  <c:v>0.12820444548582088</c:v>
                </c:pt>
                <c:pt idx="10670">
                  <c:v>0.1229233405348964</c:v>
                </c:pt>
                <c:pt idx="10671">
                  <c:v>0.12180345641222345</c:v>
                </c:pt>
                <c:pt idx="10672">
                  <c:v>0.11959572497130466</c:v>
                </c:pt>
                <c:pt idx="10673">
                  <c:v>0.1190476190476204</c:v>
                </c:pt>
                <c:pt idx="10674">
                  <c:v>0.11716461628587638</c:v>
                </c:pt>
                <c:pt idx="10675">
                  <c:v>0.11648515440545282</c:v>
                </c:pt>
                <c:pt idx="10676">
                  <c:v>0.11461318051576086</c:v>
                </c:pt>
                <c:pt idx="10677">
                  <c:v>0.1139516448672282</c:v>
                </c:pt>
                <c:pt idx="10678">
                  <c:v>0.11373353146765908</c:v>
                </c:pt>
                <c:pt idx="10679">
                  <c:v>0.11115627709207843</c:v>
                </c:pt>
                <c:pt idx="10680">
                  <c:v>0.11108025548458045</c:v>
                </c:pt>
                <c:pt idx="10681">
                  <c:v>0.10988201676215681</c:v>
                </c:pt>
                <c:pt idx="10682">
                  <c:v>0.1083130246412054</c:v>
                </c:pt>
                <c:pt idx="10683">
                  <c:v>0.10645848119233392</c:v>
                </c:pt>
                <c:pt idx="10684">
                  <c:v>0.10638297872340274</c:v>
                </c:pt>
                <c:pt idx="10685">
                  <c:v>0.10477980831457501</c:v>
                </c:pt>
                <c:pt idx="10686">
                  <c:v>0.103418557885675</c:v>
                </c:pt>
                <c:pt idx="10687">
                  <c:v>0.10241179783912457</c:v>
                </c:pt>
                <c:pt idx="10688">
                  <c:v>9.9521968250869008E-2</c:v>
                </c:pt>
                <c:pt idx="10689">
                  <c:v>9.910075243165295E-2</c:v>
                </c:pt>
                <c:pt idx="10690">
                  <c:v>9.3539536043891758E-2</c:v>
                </c:pt>
                <c:pt idx="10691">
                  <c:v>9.2926907179574414E-2</c:v>
                </c:pt>
                <c:pt idx="10692">
                  <c:v>9.2357423227880986E-2</c:v>
                </c:pt>
                <c:pt idx="10693">
                  <c:v>9.0794532941302464E-2</c:v>
                </c:pt>
                <c:pt idx="10694">
                  <c:v>9.0531021020169078E-2</c:v>
                </c:pt>
                <c:pt idx="10695">
                  <c:v>9.0439653411905851E-2</c:v>
                </c:pt>
                <c:pt idx="10696">
                  <c:v>8.913378170325359E-2</c:v>
                </c:pt>
                <c:pt idx="10697">
                  <c:v>8.7476308499788047E-2</c:v>
                </c:pt>
                <c:pt idx="10698">
                  <c:v>8.6132644272169046E-2</c:v>
                </c:pt>
                <c:pt idx="10699">
                  <c:v>8.2636091312878079E-2</c:v>
                </c:pt>
                <c:pt idx="10700">
                  <c:v>8.2508250825071627E-2</c:v>
                </c:pt>
                <c:pt idx="10701">
                  <c:v>7.9933989995353727E-2</c:v>
                </c:pt>
                <c:pt idx="10702">
                  <c:v>7.7107607950651413E-2</c:v>
                </c:pt>
                <c:pt idx="10703">
                  <c:v>7.6982294072365676E-2</c:v>
                </c:pt>
                <c:pt idx="10704">
                  <c:v>7.6750552177571763E-2</c:v>
                </c:pt>
                <c:pt idx="10705">
                  <c:v>7.5333875852365395E-2</c:v>
                </c:pt>
                <c:pt idx="10706">
                  <c:v>7.0987654320987303E-2</c:v>
                </c:pt>
                <c:pt idx="10707">
                  <c:v>7.022982103504205E-2</c:v>
                </c:pt>
                <c:pt idx="10708">
                  <c:v>6.8955505552722229E-2</c:v>
                </c:pt>
                <c:pt idx="10709">
                  <c:v>6.6517793509774492E-2</c:v>
                </c:pt>
                <c:pt idx="10710">
                  <c:v>6.5699098130565403E-2</c:v>
                </c:pt>
                <c:pt idx="10711">
                  <c:v>5.8774632868448862E-2</c:v>
                </c:pt>
                <c:pt idx="10712">
                  <c:v>5.7116495683317225E-2</c:v>
                </c:pt>
                <c:pt idx="10713">
                  <c:v>5.4356266501002892E-2</c:v>
                </c:pt>
                <c:pt idx="10714">
                  <c:v>5.3101802176641399E-2</c:v>
                </c:pt>
                <c:pt idx="10715">
                  <c:v>4.7936668812397443E-2</c:v>
                </c:pt>
                <c:pt idx="10716">
                  <c:v>4.6268449544257351E-2</c:v>
                </c:pt>
                <c:pt idx="10717">
                  <c:v>4.6120902651949791E-2</c:v>
                </c:pt>
                <c:pt idx="10718">
                  <c:v>4.5766016538451026E-2</c:v>
                </c:pt>
                <c:pt idx="10719">
                  <c:v>4.2955326460486276E-2</c:v>
                </c:pt>
                <c:pt idx="10720">
                  <c:v>4.1277427764498498E-2</c:v>
                </c:pt>
                <c:pt idx="10721">
                  <c:v>3.8744672607521125E-2</c:v>
                </c:pt>
                <c:pt idx="10722">
                  <c:v>3.7816965885113518E-2</c:v>
                </c:pt>
                <c:pt idx="10723">
                  <c:v>3.703703703703809E-2</c:v>
                </c:pt>
                <c:pt idx="10724">
                  <c:v>3.309660070330267E-2</c:v>
                </c:pt>
                <c:pt idx="10725">
                  <c:v>3.2157787544221605E-2</c:v>
                </c:pt>
                <c:pt idx="10726">
                  <c:v>3.1886302555463431E-2</c:v>
                </c:pt>
                <c:pt idx="10727">
                  <c:v>3.0267652527342648E-2</c:v>
                </c:pt>
                <c:pt idx="10728">
                  <c:v>2.8992230082351966E-2</c:v>
                </c:pt>
                <c:pt idx="10729">
                  <c:v>2.839698991907369E-2</c:v>
                </c:pt>
                <c:pt idx="10730">
                  <c:v>2.4833453901536018E-2</c:v>
                </c:pt>
                <c:pt idx="10731">
                  <c:v>2.4795437639468787E-2</c:v>
                </c:pt>
                <c:pt idx="10732">
                  <c:v>1.9131432944320181E-2</c:v>
                </c:pt>
                <c:pt idx="10733">
                  <c:v>1.9087280930079942E-2</c:v>
                </c:pt>
                <c:pt idx="10734">
                  <c:v>1.7525631235699279E-2</c:v>
                </c:pt>
                <c:pt idx="10735">
                  <c:v>1.6832749797998758E-2</c:v>
                </c:pt>
                <c:pt idx="10736">
                  <c:v>1.6214025131745302E-2</c:v>
                </c:pt>
                <c:pt idx="10737">
                  <c:v>1.157608381083719E-2</c:v>
                </c:pt>
                <c:pt idx="10738">
                  <c:v>1.1217706417994577E-2</c:v>
                </c:pt>
                <c:pt idx="10739">
                  <c:v>9.7104348332663903E-3</c:v>
                </c:pt>
                <c:pt idx="10740">
                  <c:v>6.5819785427549959E-3</c:v>
                </c:pt>
                <c:pt idx="10741">
                  <c:v>0</c:v>
                </c:pt>
                <c:pt idx="10742">
                  <c:v>0</c:v>
                </c:pt>
                <c:pt idx="10743">
                  <c:v>0</c:v>
                </c:pt>
                <c:pt idx="10744">
                  <c:v>0</c:v>
                </c:pt>
                <c:pt idx="10745">
                  <c:v>0</c:v>
                </c:pt>
                <c:pt idx="10746">
                  <c:v>0</c:v>
                </c:pt>
                <c:pt idx="10747">
                  <c:v>0</c:v>
                </c:pt>
                <c:pt idx="10748">
                  <c:v>0</c:v>
                </c:pt>
                <c:pt idx="10749">
                  <c:v>0</c:v>
                </c:pt>
                <c:pt idx="10750">
                  <c:v>0</c:v>
                </c:pt>
                <c:pt idx="10751">
                  <c:v>0</c:v>
                </c:pt>
                <c:pt idx="10752">
                  <c:v>0</c:v>
                </c:pt>
                <c:pt idx="10753">
                  <c:v>0</c:v>
                </c:pt>
                <c:pt idx="10754">
                  <c:v>0</c:v>
                </c:pt>
                <c:pt idx="10755">
                  <c:v>0</c:v>
                </c:pt>
                <c:pt idx="10756">
                  <c:v>0</c:v>
                </c:pt>
                <c:pt idx="10757">
                  <c:v>0</c:v>
                </c:pt>
                <c:pt idx="10758">
                  <c:v>0</c:v>
                </c:pt>
                <c:pt idx="10759">
                  <c:v>0</c:v>
                </c:pt>
                <c:pt idx="10760">
                  <c:v>0</c:v>
                </c:pt>
                <c:pt idx="10761">
                  <c:v>0</c:v>
                </c:pt>
                <c:pt idx="10762">
                  <c:v>0</c:v>
                </c:pt>
                <c:pt idx="10763">
                  <c:v>0</c:v>
                </c:pt>
                <c:pt idx="10764">
                  <c:v>0</c:v>
                </c:pt>
                <c:pt idx="10765">
                  <c:v>0</c:v>
                </c:pt>
                <c:pt idx="10766">
                  <c:v>0</c:v>
                </c:pt>
                <c:pt idx="10767">
                  <c:v>0</c:v>
                </c:pt>
                <c:pt idx="10768">
                  <c:v>0</c:v>
                </c:pt>
                <c:pt idx="10769">
                  <c:v>0</c:v>
                </c:pt>
                <c:pt idx="10770">
                  <c:v>0</c:v>
                </c:pt>
                <c:pt idx="10771">
                  <c:v>0</c:v>
                </c:pt>
                <c:pt idx="10772">
                  <c:v>0</c:v>
                </c:pt>
                <c:pt idx="10773">
                  <c:v>0</c:v>
                </c:pt>
                <c:pt idx="10774">
                  <c:v>0</c:v>
                </c:pt>
                <c:pt idx="10775">
                  <c:v>0</c:v>
                </c:pt>
                <c:pt idx="10776">
                  <c:v>0</c:v>
                </c:pt>
                <c:pt idx="10777">
                  <c:v>0</c:v>
                </c:pt>
                <c:pt idx="10778">
                  <c:v>0</c:v>
                </c:pt>
                <c:pt idx="10779">
                  <c:v>0</c:v>
                </c:pt>
                <c:pt idx="10780">
                  <c:v>0</c:v>
                </c:pt>
                <c:pt idx="10781">
                  <c:v>0</c:v>
                </c:pt>
                <c:pt idx="10782">
                  <c:v>0</c:v>
                </c:pt>
                <c:pt idx="10783">
                  <c:v>0</c:v>
                </c:pt>
                <c:pt idx="10784">
                  <c:v>0</c:v>
                </c:pt>
                <c:pt idx="10785">
                  <c:v>0</c:v>
                </c:pt>
                <c:pt idx="10786">
                  <c:v>0</c:v>
                </c:pt>
                <c:pt idx="10787">
                  <c:v>0</c:v>
                </c:pt>
                <c:pt idx="10788">
                  <c:v>0</c:v>
                </c:pt>
                <c:pt idx="10789">
                  <c:v>0</c:v>
                </c:pt>
                <c:pt idx="10790">
                  <c:v>0</c:v>
                </c:pt>
                <c:pt idx="10791">
                  <c:v>0</c:v>
                </c:pt>
                <c:pt idx="10792">
                  <c:v>0</c:v>
                </c:pt>
                <c:pt idx="10793">
                  <c:v>0</c:v>
                </c:pt>
                <c:pt idx="10794">
                  <c:v>0</c:v>
                </c:pt>
                <c:pt idx="10795">
                  <c:v>0</c:v>
                </c:pt>
                <c:pt idx="10796">
                  <c:v>0</c:v>
                </c:pt>
                <c:pt idx="10797">
                  <c:v>0</c:v>
                </c:pt>
                <c:pt idx="10798">
                  <c:v>0</c:v>
                </c:pt>
                <c:pt idx="10799">
                  <c:v>0</c:v>
                </c:pt>
                <c:pt idx="10800">
                  <c:v>0</c:v>
                </c:pt>
                <c:pt idx="10801">
                  <c:v>0</c:v>
                </c:pt>
                <c:pt idx="10802">
                  <c:v>0</c:v>
                </c:pt>
                <c:pt idx="10803">
                  <c:v>0</c:v>
                </c:pt>
                <c:pt idx="10804">
                  <c:v>0</c:v>
                </c:pt>
                <c:pt idx="10805">
                  <c:v>0</c:v>
                </c:pt>
                <c:pt idx="10806">
                  <c:v>0</c:v>
                </c:pt>
                <c:pt idx="10807">
                  <c:v>0</c:v>
                </c:pt>
                <c:pt idx="10808">
                  <c:v>0</c:v>
                </c:pt>
                <c:pt idx="10809">
                  <c:v>0</c:v>
                </c:pt>
                <c:pt idx="10810">
                  <c:v>0</c:v>
                </c:pt>
                <c:pt idx="10811">
                  <c:v>0</c:v>
                </c:pt>
                <c:pt idx="10812">
                  <c:v>0</c:v>
                </c:pt>
                <c:pt idx="10813">
                  <c:v>0</c:v>
                </c:pt>
                <c:pt idx="10814">
                  <c:v>0</c:v>
                </c:pt>
                <c:pt idx="10815">
                  <c:v>0</c:v>
                </c:pt>
                <c:pt idx="10816">
                  <c:v>0</c:v>
                </c:pt>
                <c:pt idx="10817">
                  <c:v>0</c:v>
                </c:pt>
                <c:pt idx="10818">
                  <c:v>0</c:v>
                </c:pt>
                <c:pt idx="10819">
                  <c:v>0</c:v>
                </c:pt>
                <c:pt idx="10820">
                  <c:v>0</c:v>
                </c:pt>
                <c:pt idx="10821">
                  <c:v>0</c:v>
                </c:pt>
                <c:pt idx="10822">
                  <c:v>0</c:v>
                </c:pt>
                <c:pt idx="10823">
                  <c:v>0</c:v>
                </c:pt>
                <c:pt idx="10824">
                  <c:v>0</c:v>
                </c:pt>
                <c:pt idx="10825">
                  <c:v>0</c:v>
                </c:pt>
                <c:pt idx="10826">
                  <c:v>0</c:v>
                </c:pt>
                <c:pt idx="10827">
                  <c:v>0</c:v>
                </c:pt>
                <c:pt idx="10828">
                  <c:v>0</c:v>
                </c:pt>
                <c:pt idx="10829">
                  <c:v>0</c:v>
                </c:pt>
                <c:pt idx="10830">
                  <c:v>0</c:v>
                </c:pt>
                <c:pt idx="10831">
                  <c:v>0</c:v>
                </c:pt>
                <c:pt idx="10832">
                  <c:v>0</c:v>
                </c:pt>
                <c:pt idx="10833">
                  <c:v>0</c:v>
                </c:pt>
                <c:pt idx="10834">
                  <c:v>0</c:v>
                </c:pt>
                <c:pt idx="10835">
                  <c:v>0</c:v>
                </c:pt>
                <c:pt idx="10836">
                  <c:v>0</c:v>
                </c:pt>
                <c:pt idx="10837">
                  <c:v>0</c:v>
                </c:pt>
                <c:pt idx="10838">
                  <c:v>0</c:v>
                </c:pt>
                <c:pt idx="10839">
                  <c:v>0</c:v>
                </c:pt>
                <c:pt idx="10840">
                  <c:v>0</c:v>
                </c:pt>
                <c:pt idx="10841">
                  <c:v>0</c:v>
                </c:pt>
                <c:pt idx="10842">
                  <c:v>0</c:v>
                </c:pt>
                <c:pt idx="10843">
                  <c:v>0</c:v>
                </c:pt>
                <c:pt idx="10844">
                  <c:v>0</c:v>
                </c:pt>
                <c:pt idx="10845">
                  <c:v>0</c:v>
                </c:pt>
                <c:pt idx="10846">
                  <c:v>0</c:v>
                </c:pt>
                <c:pt idx="10847">
                  <c:v>0</c:v>
                </c:pt>
                <c:pt idx="10848">
                  <c:v>0</c:v>
                </c:pt>
                <c:pt idx="10849">
                  <c:v>0</c:v>
                </c:pt>
                <c:pt idx="10850">
                  <c:v>0</c:v>
                </c:pt>
                <c:pt idx="10851">
                  <c:v>0</c:v>
                </c:pt>
                <c:pt idx="10852">
                  <c:v>0</c:v>
                </c:pt>
                <c:pt idx="10853">
                  <c:v>0</c:v>
                </c:pt>
                <c:pt idx="10854">
                  <c:v>0</c:v>
                </c:pt>
                <c:pt idx="10855">
                  <c:v>0</c:v>
                </c:pt>
                <c:pt idx="10856">
                  <c:v>0</c:v>
                </c:pt>
                <c:pt idx="10857">
                  <c:v>0</c:v>
                </c:pt>
                <c:pt idx="10858">
                  <c:v>0</c:v>
                </c:pt>
                <c:pt idx="10859">
                  <c:v>0</c:v>
                </c:pt>
                <c:pt idx="10860">
                  <c:v>0</c:v>
                </c:pt>
                <c:pt idx="10861">
                  <c:v>0</c:v>
                </c:pt>
                <c:pt idx="10862">
                  <c:v>0</c:v>
                </c:pt>
                <c:pt idx="10863">
                  <c:v>0</c:v>
                </c:pt>
                <c:pt idx="10864">
                  <c:v>0</c:v>
                </c:pt>
                <c:pt idx="10865">
                  <c:v>0</c:v>
                </c:pt>
                <c:pt idx="10866">
                  <c:v>0</c:v>
                </c:pt>
                <c:pt idx="10867">
                  <c:v>0</c:v>
                </c:pt>
                <c:pt idx="10868">
                  <c:v>0</c:v>
                </c:pt>
                <c:pt idx="10869">
                  <c:v>0</c:v>
                </c:pt>
                <c:pt idx="10870">
                  <c:v>0</c:v>
                </c:pt>
                <c:pt idx="10871">
                  <c:v>0</c:v>
                </c:pt>
                <c:pt idx="10872">
                  <c:v>0</c:v>
                </c:pt>
                <c:pt idx="10873">
                  <c:v>0</c:v>
                </c:pt>
                <c:pt idx="10874">
                  <c:v>0</c:v>
                </c:pt>
                <c:pt idx="10875">
                  <c:v>0</c:v>
                </c:pt>
                <c:pt idx="10876">
                  <c:v>0</c:v>
                </c:pt>
                <c:pt idx="10877">
                  <c:v>0</c:v>
                </c:pt>
                <c:pt idx="10878">
                  <c:v>0</c:v>
                </c:pt>
                <c:pt idx="10879">
                  <c:v>0</c:v>
                </c:pt>
                <c:pt idx="10880">
                  <c:v>0</c:v>
                </c:pt>
                <c:pt idx="10881">
                  <c:v>0</c:v>
                </c:pt>
                <c:pt idx="10882">
                  <c:v>0</c:v>
                </c:pt>
                <c:pt idx="10883">
                  <c:v>0</c:v>
                </c:pt>
                <c:pt idx="10884">
                  <c:v>0</c:v>
                </c:pt>
                <c:pt idx="10885">
                  <c:v>0</c:v>
                </c:pt>
                <c:pt idx="10886">
                  <c:v>0</c:v>
                </c:pt>
                <c:pt idx="10887">
                  <c:v>0</c:v>
                </c:pt>
                <c:pt idx="10888">
                  <c:v>0</c:v>
                </c:pt>
                <c:pt idx="10889">
                  <c:v>0</c:v>
                </c:pt>
                <c:pt idx="10890">
                  <c:v>0</c:v>
                </c:pt>
                <c:pt idx="10891">
                  <c:v>0</c:v>
                </c:pt>
                <c:pt idx="10892">
                  <c:v>0</c:v>
                </c:pt>
                <c:pt idx="10893">
                  <c:v>0</c:v>
                </c:pt>
                <c:pt idx="10894">
                  <c:v>0</c:v>
                </c:pt>
                <c:pt idx="10895">
                  <c:v>0</c:v>
                </c:pt>
                <c:pt idx="10896">
                  <c:v>0</c:v>
                </c:pt>
                <c:pt idx="10897">
                  <c:v>0</c:v>
                </c:pt>
                <c:pt idx="10898">
                  <c:v>0</c:v>
                </c:pt>
                <c:pt idx="10899">
                  <c:v>0</c:v>
                </c:pt>
                <c:pt idx="10900">
                  <c:v>0</c:v>
                </c:pt>
                <c:pt idx="10901">
                  <c:v>0</c:v>
                </c:pt>
                <c:pt idx="10902">
                  <c:v>0</c:v>
                </c:pt>
                <c:pt idx="10903">
                  <c:v>0</c:v>
                </c:pt>
                <c:pt idx="10904">
                  <c:v>0</c:v>
                </c:pt>
                <c:pt idx="10905">
                  <c:v>0</c:v>
                </c:pt>
                <c:pt idx="10906">
                  <c:v>0</c:v>
                </c:pt>
                <c:pt idx="10907">
                  <c:v>0</c:v>
                </c:pt>
                <c:pt idx="10908">
                  <c:v>0</c:v>
                </c:pt>
                <c:pt idx="10909">
                  <c:v>0</c:v>
                </c:pt>
                <c:pt idx="10910">
                  <c:v>0</c:v>
                </c:pt>
                <c:pt idx="10911">
                  <c:v>0</c:v>
                </c:pt>
                <c:pt idx="10912">
                  <c:v>0</c:v>
                </c:pt>
                <c:pt idx="10913">
                  <c:v>0</c:v>
                </c:pt>
                <c:pt idx="10914">
                  <c:v>0</c:v>
                </c:pt>
                <c:pt idx="10915">
                  <c:v>0</c:v>
                </c:pt>
                <c:pt idx="10916">
                  <c:v>0</c:v>
                </c:pt>
                <c:pt idx="10917">
                  <c:v>0</c:v>
                </c:pt>
                <c:pt idx="10918">
                  <c:v>0</c:v>
                </c:pt>
                <c:pt idx="10919">
                  <c:v>0</c:v>
                </c:pt>
                <c:pt idx="10920">
                  <c:v>0</c:v>
                </c:pt>
                <c:pt idx="10921">
                  <c:v>0</c:v>
                </c:pt>
                <c:pt idx="10922">
                  <c:v>0</c:v>
                </c:pt>
                <c:pt idx="10923">
                  <c:v>0</c:v>
                </c:pt>
                <c:pt idx="10924">
                  <c:v>0</c:v>
                </c:pt>
                <c:pt idx="10925">
                  <c:v>0</c:v>
                </c:pt>
                <c:pt idx="10926">
                  <c:v>0</c:v>
                </c:pt>
                <c:pt idx="10927">
                  <c:v>0</c:v>
                </c:pt>
                <c:pt idx="10928">
                  <c:v>0</c:v>
                </c:pt>
                <c:pt idx="10929">
                  <c:v>0</c:v>
                </c:pt>
                <c:pt idx="10930">
                  <c:v>0</c:v>
                </c:pt>
                <c:pt idx="10931">
                  <c:v>0</c:v>
                </c:pt>
                <c:pt idx="10932">
                  <c:v>0</c:v>
                </c:pt>
                <c:pt idx="10933">
                  <c:v>0</c:v>
                </c:pt>
                <c:pt idx="10934">
                  <c:v>0</c:v>
                </c:pt>
                <c:pt idx="10935">
                  <c:v>0</c:v>
                </c:pt>
                <c:pt idx="10936">
                  <c:v>0</c:v>
                </c:pt>
                <c:pt idx="10937">
                  <c:v>0</c:v>
                </c:pt>
                <c:pt idx="10938">
                  <c:v>0</c:v>
                </c:pt>
                <c:pt idx="10939">
                  <c:v>0</c:v>
                </c:pt>
                <c:pt idx="10940">
                  <c:v>0</c:v>
                </c:pt>
                <c:pt idx="10941">
                  <c:v>0</c:v>
                </c:pt>
                <c:pt idx="10942">
                  <c:v>0</c:v>
                </c:pt>
                <c:pt idx="10943">
                  <c:v>0</c:v>
                </c:pt>
                <c:pt idx="10944">
                  <c:v>0</c:v>
                </c:pt>
                <c:pt idx="10945">
                  <c:v>0</c:v>
                </c:pt>
                <c:pt idx="10946">
                  <c:v>0</c:v>
                </c:pt>
                <c:pt idx="10947">
                  <c:v>0</c:v>
                </c:pt>
                <c:pt idx="10948">
                  <c:v>0</c:v>
                </c:pt>
                <c:pt idx="10949">
                  <c:v>0</c:v>
                </c:pt>
                <c:pt idx="10950">
                  <c:v>0</c:v>
                </c:pt>
                <c:pt idx="10951">
                  <c:v>0</c:v>
                </c:pt>
                <c:pt idx="10952">
                  <c:v>0</c:v>
                </c:pt>
                <c:pt idx="10953">
                  <c:v>0</c:v>
                </c:pt>
                <c:pt idx="10954">
                  <c:v>0</c:v>
                </c:pt>
                <c:pt idx="10955">
                  <c:v>0</c:v>
                </c:pt>
                <c:pt idx="10956">
                  <c:v>0</c:v>
                </c:pt>
                <c:pt idx="10957">
                  <c:v>0</c:v>
                </c:pt>
                <c:pt idx="10958">
                  <c:v>0</c:v>
                </c:pt>
                <c:pt idx="10959">
                  <c:v>0</c:v>
                </c:pt>
                <c:pt idx="10960">
                  <c:v>0</c:v>
                </c:pt>
                <c:pt idx="10961">
                  <c:v>0</c:v>
                </c:pt>
                <c:pt idx="10962">
                  <c:v>0</c:v>
                </c:pt>
                <c:pt idx="10963">
                  <c:v>0</c:v>
                </c:pt>
                <c:pt idx="10964">
                  <c:v>0</c:v>
                </c:pt>
                <c:pt idx="10965">
                  <c:v>0</c:v>
                </c:pt>
                <c:pt idx="10966">
                  <c:v>0</c:v>
                </c:pt>
                <c:pt idx="10967">
                  <c:v>0</c:v>
                </c:pt>
                <c:pt idx="10968">
                  <c:v>0</c:v>
                </c:pt>
                <c:pt idx="10969">
                  <c:v>0</c:v>
                </c:pt>
                <c:pt idx="10970">
                  <c:v>0</c:v>
                </c:pt>
                <c:pt idx="10971">
                  <c:v>0</c:v>
                </c:pt>
                <c:pt idx="10972">
                  <c:v>0</c:v>
                </c:pt>
                <c:pt idx="10973">
                  <c:v>0</c:v>
                </c:pt>
                <c:pt idx="10974">
                  <c:v>0</c:v>
                </c:pt>
                <c:pt idx="10975">
                  <c:v>0</c:v>
                </c:pt>
                <c:pt idx="10976">
                  <c:v>0</c:v>
                </c:pt>
                <c:pt idx="10977">
                  <c:v>0</c:v>
                </c:pt>
                <c:pt idx="10978">
                  <c:v>0</c:v>
                </c:pt>
                <c:pt idx="10979">
                  <c:v>0</c:v>
                </c:pt>
                <c:pt idx="10980">
                  <c:v>0</c:v>
                </c:pt>
                <c:pt idx="10981">
                  <c:v>0</c:v>
                </c:pt>
                <c:pt idx="10982">
                  <c:v>0</c:v>
                </c:pt>
                <c:pt idx="10983">
                  <c:v>0</c:v>
                </c:pt>
                <c:pt idx="10984">
                  <c:v>0</c:v>
                </c:pt>
                <c:pt idx="10985">
                  <c:v>0</c:v>
                </c:pt>
                <c:pt idx="10986">
                  <c:v>0</c:v>
                </c:pt>
                <c:pt idx="10987">
                  <c:v>0</c:v>
                </c:pt>
                <c:pt idx="10988">
                  <c:v>0</c:v>
                </c:pt>
                <c:pt idx="10989">
                  <c:v>0</c:v>
                </c:pt>
                <c:pt idx="10990">
                  <c:v>0</c:v>
                </c:pt>
                <c:pt idx="10991">
                  <c:v>0</c:v>
                </c:pt>
                <c:pt idx="10992">
                  <c:v>0</c:v>
                </c:pt>
                <c:pt idx="10993">
                  <c:v>0</c:v>
                </c:pt>
                <c:pt idx="10994">
                  <c:v>0</c:v>
                </c:pt>
                <c:pt idx="10995">
                  <c:v>0</c:v>
                </c:pt>
                <c:pt idx="10996">
                  <c:v>0</c:v>
                </c:pt>
                <c:pt idx="10997">
                  <c:v>0</c:v>
                </c:pt>
                <c:pt idx="10998">
                  <c:v>0</c:v>
                </c:pt>
                <c:pt idx="10999">
                  <c:v>0</c:v>
                </c:pt>
                <c:pt idx="11000">
                  <c:v>0</c:v>
                </c:pt>
                <c:pt idx="11001">
                  <c:v>0</c:v>
                </c:pt>
                <c:pt idx="11002">
                  <c:v>0</c:v>
                </c:pt>
                <c:pt idx="11003">
                  <c:v>0</c:v>
                </c:pt>
                <c:pt idx="11004">
                  <c:v>0</c:v>
                </c:pt>
                <c:pt idx="11005">
                  <c:v>0</c:v>
                </c:pt>
                <c:pt idx="11006">
                  <c:v>0</c:v>
                </c:pt>
                <c:pt idx="11007">
                  <c:v>0</c:v>
                </c:pt>
                <c:pt idx="11008">
                  <c:v>0</c:v>
                </c:pt>
                <c:pt idx="11009">
                  <c:v>0</c:v>
                </c:pt>
                <c:pt idx="11010">
                  <c:v>0</c:v>
                </c:pt>
                <c:pt idx="11011">
                  <c:v>0</c:v>
                </c:pt>
                <c:pt idx="11012">
                  <c:v>0</c:v>
                </c:pt>
                <c:pt idx="11013">
                  <c:v>0</c:v>
                </c:pt>
                <c:pt idx="11014">
                  <c:v>0</c:v>
                </c:pt>
                <c:pt idx="11015">
                  <c:v>0</c:v>
                </c:pt>
                <c:pt idx="11016">
                  <c:v>0</c:v>
                </c:pt>
                <c:pt idx="11017">
                  <c:v>0</c:v>
                </c:pt>
                <c:pt idx="11018">
                  <c:v>0</c:v>
                </c:pt>
                <c:pt idx="11019">
                  <c:v>0</c:v>
                </c:pt>
                <c:pt idx="11020">
                  <c:v>0</c:v>
                </c:pt>
                <c:pt idx="11021">
                  <c:v>0</c:v>
                </c:pt>
                <c:pt idx="11022">
                  <c:v>0</c:v>
                </c:pt>
                <c:pt idx="11023">
                  <c:v>0</c:v>
                </c:pt>
                <c:pt idx="11024">
                  <c:v>0</c:v>
                </c:pt>
                <c:pt idx="11025">
                  <c:v>0</c:v>
                </c:pt>
                <c:pt idx="11026">
                  <c:v>0</c:v>
                </c:pt>
                <c:pt idx="11027">
                  <c:v>0</c:v>
                </c:pt>
                <c:pt idx="11028">
                  <c:v>0</c:v>
                </c:pt>
                <c:pt idx="11029">
                  <c:v>0</c:v>
                </c:pt>
                <c:pt idx="11030">
                  <c:v>0</c:v>
                </c:pt>
                <c:pt idx="11031">
                  <c:v>0</c:v>
                </c:pt>
                <c:pt idx="11032">
                  <c:v>0</c:v>
                </c:pt>
                <c:pt idx="11033">
                  <c:v>0</c:v>
                </c:pt>
                <c:pt idx="11034">
                  <c:v>0</c:v>
                </c:pt>
                <c:pt idx="11035">
                  <c:v>0</c:v>
                </c:pt>
                <c:pt idx="11036">
                  <c:v>0</c:v>
                </c:pt>
                <c:pt idx="11037">
                  <c:v>0</c:v>
                </c:pt>
                <c:pt idx="11038">
                  <c:v>0</c:v>
                </c:pt>
                <c:pt idx="11039">
                  <c:v>0</c:v>
                </c:pt>
                <c:pt idx="11040">
                  <c:v>0</c:v>
                </c:pt>
                <c:pt idx="11041">
                  <c:v>0</c:v>
                </c:pt>
                <c:pt idx="11042">
                  <c:v>0</c:v>
                </c:pt>
                <c:pt idx="11043">
                  <c:v>0</c:v>
                </c:pt>
                <c:pt idx="11044">
                  <c:v>0</c:v>
                </c:pt>
                <c:pt idx="11045">
                  <c:v>0</c:v>
                </c:pt>
                <c:pt idx="11046">
                  <c:v>0</c:v>
                </c:pt>
                <c:pt idx="11047">
                  <c:v>0</c:v>
                </c:pt>
                <c:pt idx="11048">
                  <c:v>0</c:v>
                </c:pt>
                <c:pt idx="11049">
                  <c:v>0</c:v>
                </c:pt>
                <c:pt idx="11050">
                  <c:v>0</c:v>
                </c:pt>
                <c:pt idx="11051">
                  <c:v>0</c:v>
                </c:pt>
                <c:pt idx="11052">
                  <c:v>0</c:v>
                </c:pt>
                <c:pt idx="11053">
                  <c:v>0</c:v>
                </c:pt>
                <c:pt idx="11054">
                  <c:v>0</c:v>
                </c:pt>
                <c:pt idx="11055">
                  <c:v>0</c:v>
                </c:pt>
                <c:pt idx="11056">
                  <c:v>0</c:v>
                </c:pt>
                <c:pt idx="11057">
                  <c:v>0</c:v>
                </c:pt>
                <c:pt idx="11058">
                  <c:v>0</c:v>
                </c:pt>
                <c:pt idx="11059">
                  <c:v>0</c:v>
                </c:pt>
                <c:pt idx="11060">
                  <c:v>0</c:v>
                </c:pt>
                <c:pt idx="11061">
                  <c:v>0</c:v>
                </c:pt>
                <c:pt idx="11062">
                  <c:v>0</c:v>
                </c:pt>
                <c:pt idx="11063">
                  <c:v>0</c:v>
                </c:pt>
                <c:pt idx="11064">
                  <c:v>0</c:v>
                </c:pt>
                <c:pt idx="11065">
                  <c:v>0</c:v>
                </c:pt>
                <c:pt idx="11066">
                  <c:v>0</c:v>
                </c:pt>
                <c:pt idx="11067">
                  <c:v>0</c:v>
                </c:pt>
                <c:pt idx="11068">
                  <c:v>0</c:v>
                </c:pt>
                <c:pt idx="11069">
                  <c:v>0</c:v>
                </c:pt>
                <c:pt idx="11070">
                  <c:v>0</c:v>
                </c:pt>
                <c:pt idx="11071">
                  <c:v>0</c:v>
                </c:pt>
                <c:pt idx="11072">
                  <c:v>0</c:v>
                </c:pt>
                <c:pt idx="11073">
                  <c:v>0</c:v>
                </c:pt>
                <c:pt idx="11074">
                  <c:v>0</c:v>
                </c:pt>
                <c:pt idx="11075">
                  <c:v>0</c:v>
                </c:pt>
                <c:pt idx="11076">
                  <c:v>0</c:v>
                </c:pt>
                <c:pt idx="11077">
                  <c:v>0</c:v>
                </c:pt>
                <c:pt idx="11078">
                  <c:v>0</c:v>
                </c:pt>
                <c:pt idx="11079">
                  <c:v>0</c:v>
                </c:pt>
                <c:pt idx="11080">
                  <c:v>0</c:v>
                </c:pt>
                <c:pt idx="11081">
                  <c:v>0</c:v>
                </c:pt>
                <c:pt idx="11082">
                  <c:v>0</c:v>
                </c:pt>
                <c:pt idx="11083">
                  <c:v>0</c:v>
                </c:pt>
                <c:pt idx="11084">
                  <c:v>0</c:v>
                </c:pt>
                <c:pt idx="11085">
                  <c:v>0</c:v>
                </c:pt>
                <c:pt idx="11086">
                  <c:v>0</c:v>
                </c:pt>
                <c:pt idx="11087">
                  <c:v>0</c:v>
                </c:pt>
                <c:pt idx="11088">
                  <c:v>0</c:v>
                </c:pt>
                <c:pt idx="11089">
                  <c:v>0</c:v>
                </c:pt>
                <c:pt idx="11090">
                  <c:v>0</c:v>
                </c:pt>
                <c:pt idx="11091">
                  <c:v>0</c:v>
                </c:pt>
                <c:pt idx="11092">
                  <c:v>0</c:v>
                </c:pt>
                <c:pt idx="11093">
                  <c:v>0</c:v>
                </c:pt>
                <c:pt idx="11094">
                  <c:v>0</c:v>
                </c:pt>
                <c:pt idx="11095">
                  <c:v>0</c:v>
                </c:pt>
                <c:pt idx="11096">
                  <c:v>0</c:v>
                </c:pt>
                <c:pt idx="11097">
                  <c:v>0</c:v>
                </c:pt>
                <c:pt idx="11098">
                  <c:v>0</c:v>
                </c:pt>
                <c:pt idx="11099">
                  <c:v>0</c:v>
                </c:pt>
                <c:pt idx="11100">
                  <c:v>0</c:v>
                </c:pt>
                <c:pt idx="11101">
                  <c:v>0</c:v>
                </c:pt>
                <c:pt idx="11102">
                  <c:v>0</c:v>
                </c:pt>
                <c:pt idx="11103">
                  <c:v>0</c:v>
                </c:pt>
                <c:pt idx="11104">
                  <c:v>0</c:v>
                </c:pt>
                <c:pt idx="11105">
                  <c:v>0</c:v>
                </c:pt>
                <c:pt idx="11106">
                  <c:v>0</c:v>
                </c:pt>
                <c:pt idx="11107">
                  <c:v>0</c:v>
                </c:pt>
                <c:pt idx="11108">
                  <c:v>0</c:v>
                </c:pt>
                <c:pt idx="11109">
                  <c:v>0</c:v>
                </c:pt>
                <c:pt idx="11110">
                  <c:v>0</c:v>
                </c:pt>
                <c:pt idx="11111">
                  <c:v>0</c:v>
                </c:pt>
                <c:pt idx="11112">
                  <c:v>0</c:v>
                </c:pt>
                <c:pt idx="11113">
                  <c:v>0</c:v>
                </c:pt>
                <c:pt idx="11114">
                  <c:v>0</c:v>
                </c:pt>
                <c:pt idx="11115">
                  <c:v>0</c:v>
                </c:pt>
                <c:pt idx="11116">
                  <c:v>0</c:v>
                </c:pt>
                <c:pt idx="11117">
                  <c:v>0</c:v>
                </c:pt>
                <c:pt idx="11118">
                  <c:v>0</c:v>
                </c:pt>
                <c:pt idx="11119">
                  <c:v>0</c:v>
                </c:pt>
                <c:pt idx="11120">
                  <c:v>0</c:v>
                </c:pt>
                <c:pt idx="11121">
                  <c:v>0</c:v>
                </c:pt>
                <c:pt idx="11122">
                  <c:v>0</c:v>
                </c:pt>
                <c:pt idx="11123">
                  <c:v>0</c:v>
                </c:pt>
                <c:pt idx="11124">
                  <c:v>0</c:v>
                </c:pt>
                <c:pt idx="11125">
                  <c:v>0</c:v>
                </c:pt>
                <c:pt idx="11126">
                  <c:v>0</c:v>
                </c:pt>
                <c:pt idx="11127">
                  <c:v>0</c:v>
                </c:pt>
                <c:pt idx="11128">
                  <c:v>0</c:v>
                </c:pt>
                <c:pt idx="11129">
                  <c:v>0</c:v>
                </c:pt>
                <c:pt idx="11130">
                  <c:v>0</c:v>
                </c:pt>
                <c:pt idx="11131">
                  <c:v>0</c:v>
                </c:pt>
                <c:pt idx="11132">
                  <c:v>0</c:v>
                </c:pt>
                <c:pt idx="11133">
                  <c:v>0</c:v>
                </c:pt>
                <c:pt idx="11134">
                  <c:v>0</c:v>
                </c:pt>
                <c:pt idx="11135">
                  <c:v>0</c:v>
                </c:pt>
                <c:pt idx="11136">
                  <c:v>0</c:v>
                </c:pt>
                <c:pt idx="11137">
                  <c:v>0</c:v>
                </c:pt>
                <c:pt idx="11138">
                  <c:v>0</c:v>
                </c:pt>
                <c:pt idx="11139">
                  <c:v>0</c:v>
                </c:pt>
                <c:pt idx="11140">
                  <c:v>0</c:v>
                </c:pt>
                <c:pt idx="11141">
                  <c:v>0</c:v>
                </c:pt>
                <c:pt idx="11142">
                  <c:v>0</c:v>
                </c:pt>
                <c:pt idx="11143">
                  <c:v>0</c:v>
                </c:pt>
                <c:pt idx="11144">
                  <c:v>0</c:v>
                </c:pt>
                <c:pt idx="11145">
                  <c:v>0</c:v>
                </c:pt>
                <c:pt idx="11146">
                  <c:v>0</c:v>
                </c:pt>
                <c:pt idx="11147">
                  <c:v>0</c:v>
                </c:pt>
                <c:pt idx="11148">
                  <c:v>0</c:v>
                </c:pt>
                <c:pt idx="11149">
                  <c:v>0</c:v>
                </c:pt>
                <c:pt idx="11150">
                  <c:v>0</c:v>
                </c:pt>
                <c:pt idx="11151">
                  <c:v>0</c:v>
                </c:pt>
                <c:pt idx="11152">
                  <c:v>0</c:v>
                </c:pt>
                <c:pt idx="11153">
                  <c:v>0</c:v>
                </c:pt>
                <c:pt idx="11154">
                  <c:v>0</c:v>
                </c:pt>
                <c:pt idx="11155">
                  <c:v>0</c:v>
                </c:pt>
                <c:pt idx="11156">
                  <c:v>0</c:v>
                </c:pt>
                <c:pt idx="11157">
                  <c:v>0</c:v>
                </c:pt>
                <c:pt idx="11158">
                  <c:v>0</c:v>
                </c:pt>
                <c:pt idx="11159">
                  <c:v>0</c:v>
                </c:pt>
                <c:pt idx="11160">
                  <c:v>0</c:v>
                </c:pt>
                <c:pt idx="11161">
                  <c:v>0</c:v>
                </c:pt>
                <c:pt idx="11162">
                  <c:v>0</c:v>
                </c:pt>
                <c:pt idx="11163">
                  <c:v>0</c:v>
                </c:pt>
                <c:pt idx="11164">
                  <c:v>0</c:v>
                </c:pt>
                <c:pt idx="11165">
                  <c:v>0</c:v>
                </c:pt>
                <c:pt idx="11166">
                  <c:v>0</c:v>
                </c:pt>
                <c:pt idx="11167">
                  <c:v>0</c:v>
                </c:pt>
                <c:pt idx="11168">
                  <c:v>0</c:v>
                </c:pt>
                <c:pt idx="11169">
                  <c:v>0</c:v>
                </c:pt>
                <c:pt idx="11170">
                  <c:v>0</c:v>
                </c:pt>
                <c:pt idx="11171">
                  <c:v>0</c:v>
                </c:pt>
                <c:pt idx="11172">
                  <c:v>0</c:v>
                </c:pt>
                <c:pt idx="11173">
                  <c:v>0</c:v>
                </c:pt>
                <c:pt idx="11174">
                  <c:v>0</c:v>
                </c:pt>
                <c:pt idx="11175">
                  <c:v>0</c:v>
                </c:pt>
                <c:pt idx="11176">
                  <c:v>0</c:v>
                </c:pt>
                <c:pt idx="11177">
                  <c:v>0</c:v>
                </c:pt>
                <c:pt idx="11178">
                  <c:v>0</c:v>
                </c:pt>
                <c:pt idx="11179">
                  <c:v>0</c:v>
                </c:pt>
                <c:pt idx="11180">
                  <c:v>0</c:v>
                </c:pt>
                <c:pt idx="11181">
                  <c:v>0</c:v>
                </c:pt>
                <c:pt idx="11182">
                  <c:v>0</c:v>
                </c:pt>
                <c:pt idx="11183">
                  <c:v>0</c:v>
                </c:pt>
                <c:pt idx="11184">
                  <c:v>0</c:v>
                </c:pt>
                <c:pt idx="11185">
                  <c:v>0</c:v>
                </c:pt>
                <c:pt idx="11186">
                  <c:v>0</c:v>
                </c:pt>
                <c:pt idx="11187">
                  <c:v>0</c:v>
                </c:pt>
                <c:pt idx="11188">
                  <c:v>0</c:v>
                </c:pt>
                <c:pt idx="11189">
                  <c:v>0</c:v>
                </c:pt>
                <c:pt idx="11190">
                  <c:v>0</c:v>
                </c:pt>
                <c:pt idx="11191">
                  <c:v>0</c:v>
                </c:pt>
                <c:pt idx="11192">
                  <c:v>0</c:v>
                </c:pt>
                <c:pt idx="11193">
                  <c:v>0</c:v>
                </c:pt>
                <c:pt idx="11194">
                  <c:v>0</c:v>
                </c:pt>
                <c:pt idx="11195">
                  <c:v>0</c:v>
                </c:pt>
                <c:pt idx="11196">
                  <c:v>0</c:v>
                </c:pt>
                <c:pt idx="11197">
                  <c:v>0</c:v>
                </c:pt>
                <c:pt idx="11198">
                  <c:v>0</c:v>
                </c:pt>
                <c:pt idx="11199">
                  <c:v>0</c:v>
                </c:pt>
                <c:pt idx="11200">
                  <c:v>0</c:v>
                </c:pt>
                <c:pt idx="11201">
                  <c:v>0</c:v>
                </c:pt>
                <c:pt idx="11202">
                  <c:v>0</c:v>
                </c:pt>
                <c:pt idx="11203">
                  <c:v>0</c:v>
                </c:pt>
                <c:pt idx="11204">
                  <c:v>0</c:v>
                </c:pt>
                <c:pt idx="11205">
                  <c:v>0</c:v>
                </c:pt>
                <c:pt idx="11206">
                  <c:v>0</c:v>
                </c:pt>
                <c:pt idx="11207">
                  <c:v>0</c:v>
                </c:pt>
                <c:pt idx="11208">
                  <c:v>0</c:v>
                </c:pt>
                <c:pt idx="11209">
                  <c:v>0</c:v>
                </c:pt>
                <c:pt idx="11210">
                  <c:v>0</c:v>
                </c:pt>
                <c:pt idx="11211">
                  <c:v>0</c:v>
                </c:pt>
                <c:pt idx="11212">
                  <c:v>0</c:v>
                </c:pt>
                <c:pt idx="11213">
                  <c:v>0</c:v>
                </c:pt>
                <c:pt idx="11214">
                  <c:v>0</c:v>
                </c:pt>
                <c:pt idx="11215">
                  <c:v>0</c:v>
                </c:pt>
                <c:pt idx="11216">
                  <c:v>0</c:v>
                </c:pt>
                <c:pt idx="11217">
                  <c:v>0</c:v>
                </c:pt>
                <c:pt idx="11218">
                  <c:v>0</c:v>
                </c:pt>
                <c:pt idx="11219">
                  <c:v>0</c:v>
                </c:pt>
                <c:pt idx="11220">
                  <c:v>0</c:v>
                </c:pt>
                <c:pt idx="11221">
                  <c:v>0</c:v>
                </c:pt>
                <c:pt idx="11222">
                  <c:v>0</c:v>
                </c:pt>
                <c:pt idx="11223">
                  <c:v>0</c:v>
                </c:pt>
                <c:pt idx="11224">
                  <c:v>0</c:v>
                </c:pt>
                <c:pt idx="11225">
                  <c:v>0</c:v>
                </c:pt>
                <c:pt idx="11226">
                  <c:v>0</c:v>
                </c:pt>
                <c:pt idx="11227">
                  <c:v>0</c:v>
                </c:pt>
                <c:pt idx="11228">
                  <c:v>0</c:v>
                </c:pt>
                <c:pt idx="11229">
                  <c:v>0</c:v>
                </c:pt>
                <c:pt idx="11230">
                  <c:v>0</c:v>
                </c:pt>
                <c:pt idx="11231">
                  <c:v>0</c:v>
                </c:pt>
                <c:pt idx="11232">
                  <c:v>0</c:v>
                </c:pt>
                <c:pt idx="11233">
                  <c:v>0</c:v>
                </c:pt>
                <c:pt idx="11234">
                  <c:v>0</c:v>
                </c:pt>
                <c:pt idx="11235">
                  <c:v>0</c:v>
                </c:pt>
                <c:pt idx="11236">
                  <c:v>0</c:v>
                </c:pt>
                <c:pt idx="11237">
                  <c:v>0</c:v>
                </c:pt>
                <c:pt idx="11238">
                  <c:v>0</c:v>
                </c:pt>
                <c:pt idx="11239">
                  <c:v>0</c:v>
                </c:pt>
                <c:pt idx="11240">
                  <c:v>0</c:v>
                </c:pt>
                <c:pt idx="11241">
                  <c:v>0</c:v>
                </c:pt>
                <c:pt idx="11242">
                  <c:v>0</c:v>
                </c:pt>
                <c:pt idx="11243">
                  <c:v>0</c:v>
                </c:pt>
                <c:pt idx="11244">
                  <c:v>0</c:v>
                </c:pt>
                <c:pt idx="11245">
                  <c:v>0</c:v>
                </c:pt>
                <c:pt idx="11246">
                  <c:v>0</c:v>
                </c:pt>
                <c:pt idx="11247">
                  <c:v>0</c:v>
                </c:pt>
                <c:pt idx="11248">
                  <c:v>0</c:v>
                </c:pt>
                <c:pt idx="11249">
                  <c:v>0</c:v>
                </c:pt>
                <c:pt idx="11250">
                  <c:v>0</c:v>
                </c:pt>
                <c:pt idx="11251">
                  <c:v>0</c:v>
                </c:pt>
                <c:pt idx="11252">
                  <c:v>0</c:v>
                </c:pt>
                <c:pt idx="11253">
                  <c:v>0</c:v>
                </c:pt>
                <c:pt idx="11254">
                  <c:v>0</c:v>
                </c:pt>
                <c:pt idx="11255">
                  <c:v>0</c:v>
                </c:pt>
                <c:pt idx="11256">
                  <c:v>0</c:v>
                </c:pt>
                <c:pt idx="11257">
                  <c:v>0</c:v>
                </c:pt>
                <c:pt idx="11258">
                  <c:v>0</c:v>
                </c:pt>
                <c:pt idx="11259">
                  <c:v>0</c:v>
                </c:pt>
                <c:pt idx="11260">
                  <c:v>0</c:v>
                </c:pt>
                <c:pt idx="11261">
                  <c:v>0</c:v>
                </c:pt>
                <c:pt idx="11262">
                  <c:v>0</c:v>
                </c:pt>
                <c:pt idx="11263">
                  <c:v>0</c:v>
                </c:pt>
                <c:pt idx="11264">
                  <c:v>0</c:v>
                </c:pt>
                <c:pt idx="11265">
                  <c:v>0</c:v>
                </c:pt>
                <c:pt idx="11266">
                  <c:v>0</c:v>
                </c:pt>
                <c:pt idx="11267">
                  <c:v>-6.0264083557797221E-3</c:v>
                </c:pt>
                <c:pt idx="11268">
                  <c:v>-7.9884965649483775E-3</c:v>
                </c:pt>
                <c:pt idx="11269">
                  <c:v>-1.184436504333064E-2</c:v>
                </c:pt>
                <c:pt idx="11270">
                  <c:v>-1.5306903413431883E-2</c:v>
                </c:pt>
                <c:pt idx="11271">
                  <c:v>-1.6688293863694525E-2</c:v>
                </c:pt>
                <c:pt idx="11272">
                  <c:v>-1.7500364590929962E-2</c:v>
                </c:pt>
                <c:pt idx="11273">
                  <c:v>-2.183167776443895E-2</c:v>
                </c:pt>
                <c:pt idx="11274">
                  <c:v>-2.1944261575598034E-2</c:v>
                </c:pt>
                <c:pt idx="11275">
                  <c:v>-2.2946305644794052E-2</c:v>
                </c:pt>
                <c:pt idx="11276">
                  <c:v>-2.3696682464461105E-2</c:v>
                </c:pt>
                <c:pt idx="11277">
                  <c:v>-2.852253280090622E-2</c:v>
                </c:pt>
                <c:pt idx="11278">
                  <c:v>-2.998500749625066E-2</c:v>
                </c:pt>
                <c:pt idx="11279">
                  <c:v>-3.2505056342102989E-2</c:v>
                </c:pt>
                <c:pt idx="11280">
                  <c:v>-3.3973161202652591E-2</c:v>
                </c:pt>
                <c:pt idx="11281">
                  <c:v>-3.6813203669055383E-2</c:v>
                </c:pt>
                <c:pt idx="11282">
                  <c:v>-3.9323633503741462E-2</c:v>
                </c:pt>
                <c:pt idx="11283">
                  <c:v>-4.29000429000439E-2</c:v>
                </c:pt>
                <c:pt idx="11284">
                  <c:v>-4.4896030245737961E-2</c:v>
                </c:pt>
                <c:pt idx="11285">
                  <c:v>-4.6052631578959335E-2</c:v>
                </c:pt>
                <c:pt idx="11286">
                  <c:v>-5.5274632817258862E-2</c:v>
                </c:pt>
                <c:pt idx="11287">
                  <c:v>-5.9301931548631615E-2</c:v>
                </c:pt>
                <c:pt idx="11288">
                  <c:v>-5.9766703763244777E-2</c:v>
                </c:pt>
                <c:pt idx="11289">
                  <c:v>-5.9939161750818926E-2</c:v>
                </c:pt>
                <c:pt idx="11290">
                  <c:v>-6.3893466052391545E-2</c:v>
                </c:pt>
                <c:pt idx="11291">
                  <c:v>-6.4427608423315519E-2</c:v>
                </c:pt>
                <c:pt idx="11292">
                  <c:v>-6.750241080038677E-2</c:v>
                </c:pt>
                <c:pt idx="11293">
                  <c:v>-7.0356472795495506E-2</c:v>
                </c:pt>
                <c:pt idx="11294">
                  <c:v>-7.2537975763793838E-2</c:v>
                </c:pt>
                <c:pt idx="11295">
                  <c:v>-7.2827318336294411E-2</c:v>
                </c:pt>
                <c:pt idx="11296">
                  <c:v>-7.4069086256827177E-2</c:v>
                </c:pt>
                <c:pt idx="11297">
                  <c:v>-7.8351484760645462E-2</c:v>
                </c:pt>
                <c:pt idx="11298">
                  <c:v>-7.874858874338031E-2</c:v>
                </c:pt>
                <c:pt idx="11299">
                  <c:v>-7.9636744673422299E-2</c:v>
                </c:pt>
                <c:pt idx="11300">
                  <c:v>-8.0490995069922633E-2</c:v>
                </c:pt>
                <c:pt idx="11301">
                  <c:v>-8.6058519793468236E-2</c:v>
                </c:pt>
                <c:pt idx="11302">
                  <c:v>-8.7486357872222698E-2</c:v>
                </c:pt>
                <c:pt idx="11303">
                  <c:v>-8.8587036763627225E-2</c:v>
                </c:pt>
                <c:pt idx="11304">
                  <c:v>-9.8046081658381468E-2</c:v>
                </c:pt>
                <c:pt idx="11305">
                  <c:v>-9.924215084807031E-2</c:v>
                </c:pt>
                <c:pt idx="11306">
                  <c:v>-9.9644406236564009E-2</c:v>
                </c:pt>
                <c:pt idx="11307">
                  <c:v>-0.10159027859180014</c:v>
                </c:pt>
                <c:pt idx="11308">
                  <c:v>-0.10310607036988984</c:v>
                </c:pt>
                <c:pt idx="11309">
                  <c:v>-0.10411244143675447</c:v>
                </c:pt>
                <c:pt idx="11310">
                  <c:v>-0.10482743790990412</c:v>
                </c:pt>
                <c:pt idx="11311">
                  <c:v>-0.10695187165775621</c:v>
                </c:pt>
                <c:pt idx="11312">
                  <c:v>-0.10749750768979993</c:v>
                </c:pt>
                <c:pt idx="11313">
                  <c:v>-0.10808214242824477</c:v>
                </c:pt>
                <c:pt idx="11314">
                  <c:v>-0.10846912286261556</c:v>
                </c:pt>
                <c:pt idx="11315">
                  <c:v>-0.10972835541281256</c:v>
                </c:pt>
                <c:pt idx="11316">
                  <c:v>-0.11234013135154441</c:v>
                </c:pt>
                <c:pt idx="11317">
                  <c:v>-0.11598587997983145</c:v>
                </c:pt>
                <c:pt idx="11318">
                  <c:v>-0.11652465224673847</c:v>
                </c:pt>
                <c:pt idx="11319">
                  <c:v>-0.11711560983771108</c:v>
                </c:pt>
                <c:pt idx="11320">
                  <c:v>-0.12180899313204918</c:v>
                </c:pt>
                <c:pt idx="11321">
                  <c:v>-0.12280070292815992</c:v>
                </c:pt>
                <c:pt idx="11322">
                  <c:v>-0.12668918918919303</c:v>
                </c:pt>
                <c:pt idx="11323">
                  <c:v>-0.12803234501348015</c:v>
                </c:pt>
                <c:pt idx="11324">
                  <c:v>-0.12839168021912428</c:v>
                </c:pt>
                <c:pt idx="11325">
                  <c:v>-0.12996389891696936</c:v>
                </c:pt>
                <c:pt idx="11326">
                  <c:v>-0.12998266897746191</c:v>
                </c:pt>
                <c:pt idx="11327">
                  <c:v>-0.13046314416178006</c:v>
                </c:pt>
                <c:pt idx="11328">
                  <c:v>-0.14416090216822397</c:v>
                </c:pt>
                <c:pt idx="11329">
                  <c:v>-0.14450867052022431</c:v>
                </c:pt>
                <c:pt idx="11330">
                  <c:v>-0.14551333872270789</c:v>
                </c:pt>
                <c:pt idx="11331">
                  <c:v>-0.14878000396745961</c:v>
                </c:pt>
                <c:pt idx="11332">
                  <c:v>-0.15197568389058347</c:v>
                </c:pt>
                <c:pt idx="11333">
                  <c:v>-0.16071762287423041</c:v>
                </c:pt>
                <c:pt idx="11334">
                  <c:v>-0.16118055804290066</c:v>
                </c:pt>
                <c:pt idx="11335">
                  <c:v>-0.1647640343650778</c:v>
                </c:pt>
                <c:pt idx="11336">
                  <c:v>-0.16729994895933942</c:v>
                </c:pt>
                <c:pt idx="11337">
                  <c:v>-0.17646051053623069</c:v>
                </c:pt>
                <c:pt idx="11338">
                  <c:v>-0.17816354499771592</c:v>
                </c:pt>
                <c:pt idx="11339">
                  <c:v>-0.1783993179122092</c:v>
                </c:pt>
                <c:pt idx="11340">
                  <c:v>-0.17952765654501945</c:v>
                </c:pt>
                <c:pt idx="11341">
                  <c:v>-0.18039134581135841</c:v>
                </c:pt>
                <c:pt idx="11342">
                  <c:v>-0.18604651162790731</c:v>
                </c:pt>
                <c:pt idx="11343">
                  <c:v>-0.18618723453772645</c:v>
                </c:pt>
                <c:pt idx="11344">
                  <c:v>-0.1863064741499727</c:v>
                </c:pt>
                <c:pt idx="11345">
                  <c:v>-0.18916428190328816</c:v>
                </c:pt>
                <c:pt idx="11346">
                  <c:v>-0.18944177822682207</c:v>
                </c:pt>
                <c:pt idx="11347">
                  <c:v>-0.19493985897968003</c:v>
                </c:pt>
                <c:pt idx="11348">
                  <c:v>-0.20071364852809381</c:v>
                </c:pt>
                <c:pt idx="11349">
                  <c:v>-0.2085673030643278</c:v>
                </c:pt>
                <c:pt idx="11350">
                  <c:v>-0.21255313828456224</c:v>
                </c:pt>
                <c:pt idx="11351">
                  <c:v>-0.21515892420538307</c:v>
                </c:pt>
                <c:pt idx="11352">
                  <c:v>-0.21802325581394655</c:v>
                </c:pt>
                <c:pt idx="11353">
                  <c:v>-0.22795044003952114</c:v>
                </c:pt>
                <c:pt idx="11354">
                  <c:v>-0.22869887351629359</c:v>
                </c:pt>
                <c:pt idx="11355">
                  <c:v>-0.23129219914491728</c:v>
                </c:pt>
                <c:pt idx="11356">
                  <c:v>-0.23384747298574382</c:v>
                </c:pt>
                <c:pt idx="11357">
                  <c:v>-0.23457385749222226</c:v>
                </c:pt>
                <c:pt idx="11358">
                  <c:v>-0.24014366855998048</c:v>
                </c:pt>
                <c:pt idx="11359">
                  <c:v>-0.24201355275896219</c:v>
                </c:pt>
                <c:pt idx="11360">
                  <c:v>-0.24222459064043278</c:v>
                </c:pt>
                <c:pt idx="11361">
                  <c:v>-0.24375380865325269</c:v>
                </c:pt>
                <c:pt idx="11362">
                  <c:v>-0.24494794856093449</c:v>
                </c:pt>
                <c:pt idx="11363">
                  <c:v>-0.24520409635077556</c:v>
                </c:pt>
                <c:pt idx="11364">
                  <c:v>-0.24603862731053994</c:v>
                </c:pt>
                <c:pt idx="11365">
                  <c:v>-0.24802630480863286</c:v>
                </c:pt>
                <c:pt idx="11366">
                  <c:v>-0.25367402179612952</c:v>
                </c:pt>
                <c:pt idx="11367">
                  <c:v>-0.25666719946883632</c:v>
                </c:pt>
                <c:pt idx="11368">
                  <c:v>-0.26010119005202625</c:v>
                </c:pt>
                <c:pt idx="11369">
                  <c:v>-0.26052974381242677</c:v>
                </c:pt>
                <c:pt idx="11370">
                  <c:v>-0.26064291920069138</c:v>
                </c:pt>
                <c:pt idx="11371">
                  <c:v>-0.26081286676809157</c:v>
                </c:pt>
                <c:pt idx="11372">
                  <c:v>-0.26813645166096478</c:v>
                </c:pt>
                <c:pt idx="11373">
                  <c:v>-0.2701242571582867</c:v>
                </c:pt>
                <c:pt idx="11374">
                  <c:v>-0.27145811789037566</c:v>
                </c:pt>
                <c:pt idx="11375">
                  <c:v>-0.27322404371584241</c:v>
                </c:pt>
                <c:pt idx="11376">
                  <c:v>-0.27371416200166721</c:v>
                </c:pt>
                <c:pt idx="11377">
                  <c:v>-0.27447392497712997</c:v>
                </c:pt>
                <c:pt idx="11378">
                  <c:v>-0.2766336755394434</c:v>
                </c:pt>
                <c:pt idx="11379">
                  <c:v>-0.27955233200441398</c:v>
                </c:pt>
                <c:pt idx="11380">
                  <c:v>-0.28111631696883421</c:v>
                </c:pt>
                <c:pt idx="11381">
                  <c:v>-0.2826255520469374</c:v>
                </c:pt>
                <c:pt idx="11382">
                  <c:v>-0.28517110266159307</c:v>
                </c:pt>
                <c:pt idx="11383">
                  <c:v>-0.28549923434296431</c:v>
                </c:pt>
                <c:pt idx="11384">
                  <c:v>-0.28889806025588882</c:v>
                </c:pt>
                <c:pt idx="11385">
                  <c:v>-0.28901175378905464</c:v>
                </c:pt>
                <c:pt idx="11386">
                  <c:v>-0.28920308483290569</c:v>
                </c:pt>
                <c:pt idx="11387">
                  <c:v>-0.29240385634071231</c:v>
                </c:pt>
                <c:pt idx="11388">
                  <c:v>-0.29302367776466554</c:v>
                </c:pt>
                <c:pt idx="11389">
                  <c:v>-0.29447049841859041</c:v>
                </c:pt>
                <c:pt idx="11390">
                  <c:v>-0.29714285714285893</c:v>
                </c:pt>
                <c:pt idx="11391">
                  <c:v>-0.2974203338391419</c:v>
                </c:pt>
                <c:pt idx="11392">
                  <c:v>-0.30071077091307075</c:v>
                </c:pt>
                <c:pt idx="11393">
                  <c:v>-0.30092475190613754</c:v>
                </c:pt>
                <c:pt idx="11394">
                  <c:v>-0.30384945830975596</c:v>
                </c:pt>
                <c:pt idx="11395">
                  <c:v>-0.3047639416136434</c:v>
                </c:pt>
                <c:pt idx="11396">
                  <c:v>-0.30487804878049474</c:v>
                </c:pt>
                <c:pt idx="11397">
                  <c:v>-0.3106796116504853</c:v>
                </c:pt>
                <c:pt idx="11398">
                  <c:v>-0.31336405529953026</c:v>
                </c:pt>
                <c:pt idx="11399">
                  <c:v>-0.3134349622453243</c:v>
                </c:pt>
                <c:pt idx="11400">
                  <c:v>-0.31421733142575192</c:v>
                </c:pt>
                <c:pt idx="11401">
                  <c:v>-0.31593374683484399</c:v>
                </c:pt>
                <c:pt idx="11402">
                  <c:v>-0.3177507101246988</c:v>
                </c:pt>
                <c:pt idx="11403">
                  <c:v>-0.31886749478773879</c:v>
                </c:pt>
                <c:pt idx="11404">
                  <c:v>-0.31905709245148728</c:v>
                </c:pt>
                <c:pt idx="11405">
                  <c:v>-0.320039389463318</c:v>
                </c:pt>
                <c:pt idx="11406">
                  <c:v>-0.32301760966969084</c:v>
                </c:pt>
                <c:pt idx="11407">
                  <c:v>-0.32665505226481173</c:v>
                </c:pt>
                <c:pt idx="11408">
                  <c:v>-0.33281562014644805</c:v>
                </c:pt>
                <c:pt idx="11409">
                  <c:v>-0.33383944561239787</c:v>
                </c:pt>
                <c:pt idx="11410">
                  <c:v>-0.33671334121434882</c:v>
                </c:pt>
                <c:pt idx="11411">
                  <c:v>-0.33715958186776618</c:v>
                </c:pt>
                <c:pt idx="11412">
                  <c:v>-0.33755274261602608</c:v>
                </c:pt>
                <c:pt idx="11413">
                  <c:v>-0.34521905678788301</c:v>
                </c:pt>
                <c:pt idx="11414">
                  <c:v>-0.34837033538025253</c:v>
                </c:pt>
                <c:pt idx="11415">
                  <c:v>-0.34932659932660215</c:v>
                </c:pt>
                <c:pt idx="11416">
                  <c:v>-0.34961091688282409</c:v>
                </c:pt>
                <c:pt idx="11417">
                  <c:v>-0.3501604902246811</c:v>
                </c:pt>
                <c:pt idx="11418">
                  <c:v>-0.35330261136712693</c:v>
                </c:pt>
                <c:pt idx="11419">
                  <c:v>-0.35803876852908445</c:v>
                </c:pt>
                <c:pt idx="11420">
                  <c:v>-0.35820158102767152</c:v>
                </c:pt>
                <c:pt idx="11421">
                  <c:v>-0.35846072746441848</c:v>
                </c:pt>
                <c:pt idx="11422">
                  <c:v>-0.37168713639302098</c:v>
                </c:pt>
                <c:pt idx="11423">
                  <c:v>-0.37292025243831972</c:v>
                </c:pt>
                <c:pt idx="11424">
                  <c:v>-0.37491888774063398</c:v>
                </c:pt>
                <c:pt idx="11425">
                  <c:v>-0.37724460540214011</c:v>
                </c:pt>
                <c:pt idx="11426">
                  <c:v>-0.37930392339433183</c:v>
                </c:pt>
                <c:pt idx="11427">
                  <c:v>-0.38437748519926629</c:v>
                </c:pt>
                <c:pt idx="11428">
                  <c:v>-0.38807342037195269</c:v>
                </c:pt>
                <c:pt idx="11429">
                  <c:v>-0.38846861582499059</c:v>
                </c:pt>
                <c:pt idx="11430">
                  <c:v>-0.39215686274509665</c:v>
                </c:pt>
                <c:pt idx="11431">
                  <c:v>-0.39457882998799221</c:v>
                </c:pt>
                <c:pt idx="11432">
                  <c:v>-0.39536753807827552</c:v>
                </c:pt>
                <c:pt idx="11433">
                  <c:v>-0.39689387402933107</c:v>
                </c:pt>
                <c:pt idx="11434">
                  <c:v>-0.39754378753367803</c:v>
                </c:pt>
                <c:pt idx="11435">
                  <c:v>-0.40185747454903264</c:v>
                </c:pt>
                <c:pt idx="11436">
                  <c:v>-0.40244687701222404</c:v>
                </c:pt>
                <c:pt idx="11437">
                  <c:v>-0.40303661141298619</c:v>
                </c:pt>
                <c:pt idx="11438">
                  <c:v>-0.40919860803063557</c:v>
                </c:pt>
                <c:pt idx="11439">
                  <c:v>-0.41195791348883404</c:v>
                </c:pt>
                <c:pt idx="11440">
                  <c:v>-0.4126730564430261</c:v>
                </c:pt>
                <c:pt idx="11441">
                  <c:v>-0.41767190822660893</c:v>
                </c:pt>
                <c:pt idx="11442">
                  <c:v>-0.4189792142779396</c:v>
                </c:pt>
                <c:pt idx="11443">
                  <c:v>-0.43281752719472877</c:v>
                </c:pt>
                <c:pt idx="11444">
                  <c:v>-0.43285799781249068</c:v>
                </c:pt>
                <c:pt idx="11445">
                  <c:v>-0.43524387258236175</c:v>
                </c:pt>
                <c:pt idx="11446">
                  <c:v>-0.44004400440044833</c:v>
                </c:pt>
                <c:pt idx="11447">
                  <c:v>-0.44029043720067307</c:v>
                </c:pt>
                <c:pt idx="11448">
                  <c:v>-0.4430230424410837</c:v>
                </c:pt>
                <c:pt idx="11449">
                  <c:v>-0.4439831632358846</c:v>
                </c:pt>
                <c:pt idx="11450">
                  <c:v>-0.44487696371471941</c:v>
                </c:pt>
                <c:pt idx="11451">
                  <c:v>-0.4464285714285694</c:v>
                </c:pt>
                <c:pt idx="11452">
                  <c:v>-0.44737461737696549</c:v>
                </c:pt>
                <c:pt idx="11453">
                  <c:v>-0.44753853804077437</c:v>
                </c:pt>
                <c:pt idx="11454">
                  <c:v>-0.44900097283544937</c:v>
                </c:pt>
                <c:pt idx="11455">
                  <c:v>-0.45414698290556998</c:v>
                </c:pt>
                <c:pt idx="11456">
                  <c:v>-0.45421945971790478</c:v>
                </c:pt>
                <c:pt idx="11457">
                  <c:v>-0.45698617616817216</c:v>
                </c:pt>
                <c:pt idx="11458">
                  <c:v>-0.46341998464407652</c:v>
                </c:pt>
                <c:pt idx="11459">
                  <c:v>-0.46432197913782147</c:v>
                </c:pt>
                <c:pt idx="11460">
                  <c:v>-0.46861958638598367</c:v>
                </c:pt>
                <c:pt idx="11461">
                  <c:v>-0.46944801998940022</c:v>
                </c:pt>
                <c:pt idx="11462">
                  <c:v>-0.4732589457483698</c:v>
                </c:pt>
                <c:pt idx="11463">
                  <c:v>-0.47366808866708254</c:v>
                </c:pt>
                <c:pt idx="11464">
                  <c:v>-0.47539814594722429</c:v>
                </c:pt>
                <c:pt idx="11465">
                  <c:v>-0.48093438680865574</c:v>
                </c:pt>
                <c:pt idx="11466">
                  <c:v>-0.48259220958290427</c:v>
                </c:pt>
                <c:pt idx="11467">
                  <c:v>-0.48277129092838322</c:v>
                </c:pt>
                <c:pt idx="11468">
                  <c:v>-0.48517754640559474</c:v>
                </c:pt>
                <c:pt idx="11469">
                  <c:v>-0.48661800486617324</c:v>
                </c:pt>
                <c:pt idx="11470">
                  <c:v>-0.49048459878360973</c:v>
                </c:pt>
                <c:pt idx="11471">
                  <c:v>-0.49144040777369469</c:v>
                </c:pt>
                <c:pt idx="11472">
                  <c:v>-0.49396267837541075</c:v>
                </c:pt>
                <c:pt idx="11473">
                  <c:v>-0.49523442300973386</c:v>
                </c:pt>
                <c:pt idx="11474">
                  <c:v>-0.49621388435832614</c:v>
                </c:pt>
                <c:pt idx="11475">
                  <c:v>-0.49670292027062146</c:v>
                </c:pt>
                <c:pt idx="11476">
                  <c:v>-0.51018164225710905</c:v>
                </c:pt>
                <c:pt idx="11477">
                  <c:v>-0.51721351220301415</c:v>
                </c:pt>
                <c:pt idx="11478">
                  <c:v>-0.52175504973453712</c:v>
                </c:pt>
                <c:pt idx="11479">
                  <c:v>-0.52387846903701529</c:v>
                </c:pt>
                <c:pt idx="11480">
                  <c:v>-0.52419354838710319</c:v>
                </c:pt>
                <c:pt idx="11481">
                  <c:v>-0.52971202927862748</c:v>
                </c:pt>
                <c:pt idx="11482">
                  <c:v>-0.53290475384876856</c:v>
                </c:pt>
                <c:pt idx="11483">
                  <c:v>-0.53317535545022565</c:v>
                </c:pt>
                <c:pt idx="11484">
                  <c:v>-0.53900709219858811</c:v>
                </c:pt>
                <c:pt idx="11485">
                  <c:v>-0.54033557683193578</c:v>
                </c:pt>
                <c:pt idx="11486">
                  <c:v>-0.54111868166693</c:v>
                </c:pt>
                <c:pt idx="11487">
                  <c:v>-0.541711809317448</c:v>
                </c:pt>
                <c:pt idx="11488">
                  <c:v>-0.54362660358474102</c:v>
                </c:pt>
                <c:pt idx="11489">
                  <c:v>-0.54502984687256628</c:v>
                </c:pt>
                <c:pt idx="11490">
                  <c:v>-0.54510286618604198</c:v>
                </c:pt>
                <c:pt idx="11491">
                  <c:v>-0.54614355773517786</c:v>
                </c:pt>
                <c:pt idx="11492">
                  <c:v>-0.54733601299923862</c:v>
                </c:pt>
                <c:pt idx="11493">
                  <c:v>-0.54830287206266348</c:v>
                </c:pt>
                <c:pt idx="11494">
                  <c:v>-0.55478502080444514</c:v>
                </c:pt>
                <c:pt idx="11495">
                  <c:v>-0.55652495769881227</c:v>
                </c:pt>
                <c:pt idx="11496">
                  <c:v>-0.55671691055121642</c:v>
                </c:pt>
                <c:pt idx="11497">
                  <c:v>-0.55702140134857814</c:v>
                </c:pt>
                <c:pt idx="11498">
                  <c:v>-0.55803241902624734</c:v>
                </c:pt>
                <c:pt idx="11499">
                  <c:v>-0.56701433141726909</c:v>
                </c:pt>
                <c:pt idx="11500">
                  <c:v>-0.56707712248865505</c:v>
                </c:pt>
                <c:pt idx="11501">
                  <c:v>-0.56810187139440416</c:v>
                </c:pt>
                <c:pt idx="11502">
                  <c:v>-0.56823114380193829</c:v>
                </c:pt>
                <c:pt idx="11503">
                  <c:v>-0.56987326698987317</c:v>
                </c:pt>
                <c:pt idx="11504">
                  <c:v>-0.57126249010312335</c:v>
                </c:pt>
                <c:pt idx="11505">
                  <c:v>-0.57128455011341828</c:v>
                </c:pt>
                <c:pt idx="11506">
                  <c:v>-0.57575518574020634</c:v>
                </c:pt>
                <c:pt idx="11507">
                  <c:v>-0.57952350289761512</c:v>
                </c:pt>
                <c:pt idx="11508">
                  <c:v>-0.58628600560794553</c:v>
                </c:pt>
                <c:pt idx="11509">
                  <c:v>-0.59194755638178265</c:v>
                </c:pt>
                <c:pt idx="11510">
                  <c:v>-0.59204535966060234</c:v>
                </c:pt>
                <c:pt idx="11511">
                  <c:v>-0.59311981020165661</c:v>
                </c:pt>
                <c:pt idx="11512">
                  <c:v>-0.59429477020603372</c:v>
                </c:pt>
                <c:pt idx="11513">
                  <c:v>-0.59548380192327954</c:v>
                </c:pt>
                <c:pt idx="11514">
                  <c:v>-0.59595172292745247</c:v>
                </c:pt>
                <c:pt idx="11515">
                  <c:v>-0.59597751082452533</c:v>
                </c:pt>
                <c:pt idx="11516">
                  <c:v>-0.60319694380214628</c:v>
                </c:pt>
                <c:pt idx="11517">
                  <c:v>-0.60588001589194107</c:v>
                </c:pt>
                <c:pt idx="11518">
                  <c:v>-0.60782883539994259</c:v>
                </c:pt>
                <c:pt idx="11519">
                  <c:v>-0.61275157149648862</c:v>
                </c:pt>
                <c:pt idx="11520">
                  <c:v>-0.61570631970259626</c:v>
                </c:pt>
                <c:pt idx="11521">
                  <c:v>-0.61744275791097891</c:v>
                </c:pt>
                <c:pt idx="11522">
                  <c:v>-0.61870136497002193</c:v>
                </c:pt>
                <c:pt idx="11523">
                  <c:v>-0.62062239560243881</c:v>
                </c:pt>
                <c:pt idx="11524">
                  <c:v>-0.62111801242235742</c:v>
                </c:pt>
                <c:pt idx="11525">
                  <c:v>-0.62214848610534546</c:v>
                </c:pt>
                <c:pt idx="11526">
                  <c:v>-0.63085452112406415</c:v>
                </c:pt>
                <c:pt idx="11527">
                  <c:v>-0.63153310104530647</c:v>
                </c:pt>
                <c:pt idx="11528">
                  <c:v>-0.63841496973033429</c:v>
                </c:pt>
                <c:pt idx="11529">
                  <c:v>-0.64200175142093485</c:v>
                </c:pt>
                <c:pt idx="11530">
                  <c:v>-0.64296908684016785</c:v>
                </c:pt>
                <c:pt idx="11531">
                  <c:v>-0.64478311840562696</c:v>
                </c:pt>
                <c:pt idx="11532">
                  <c:v>-0.64837335708493526</c:v>
                </c:pt>
                <c:pt idx="11533">
                  <c:v>-0.64907336237082802</c:v>
                </c:pt>
                <c:pt idx="11534">
                  <c:v>-0.65621582209260509</c:v>
                </c:pt>
                <c:pt idx="11535">
                  <c:v>-0.65688208641360291</c:v>
                </c:pt>
                <c:pt idx="11536">
                  <c:v>-0.6666666666666714</c:v>
                </c:pt>
                <c:pt idx="11537">
                  <c:v>-0.6666666666666714</c:v>
                </c:pt>
                <c:pt idx="11538">
                  <c:v>-0.6701582474517096</c:v>
                </c:pt>
                <c:pt idx="11539">
                  <c:v>-0.67856245287759975</c:v>
                </c:pt>
                <c:pt idx="11540">
                  <c:v>-0.67964372644340187</c:v>
                </c:pt>
                <c:pt idx="11541">
                  <c:v>-0.68027210884353906</c:v>
                </c:pt>
                <c:pt idx="11542">
                  <c:v>-0.68363979255067875</c:v>
                </c:pt>
                <c:pt idx="11543">
                  <c:v>-0.68540095956134905</c:v>
                </c:pt>
                <c:pt idx="11544">
                  <c:v>-0.69188870896510934</c:v>
                </c:pt>
                <c:pt idx="11545">
                  <c:v>-0.69225667385175882</c:v>
                </c:pt>
                <c:pt idx="11546">
                  <c:v>-0.69350709797532772</c:v>
                </c:pt>
                <c:pt idx="11547">
                  <c:v>-0.69394328069407152</c:v>
                </c:pt>
                <c:pt idx="11548">
                  <c:v>-0.70087999376995924</c:v>
                </c:pt>
                <c:pt idx="11549">
                  <c:v>-0.70217674791854279</c:v>
                </c:pt>
                <c:pt idx="11550">
                  <c:v>-0.70218144368504909</c:v>
                </c:pt>
                <c:pt idx="11551">
                  <c:v>-0.70582304008067354</c:v>
                </c:pt>
                <c:pt idx="11552">
                  <c:v>-0.70609662446396726</c:v>
                </c:pt>
                <c:pt idx="11553">
                  <c:v>-0.7065948855989177</c:v>
                </c:pt>
                <c:pt idx="11554">
                  <c:v>-0.70673246387028144</c:v>
                </c:pt>
                <c:pt idx="11555">
                  <c:v>-0.70675050667774997</c:v>
                </c:pt>
                <c:pt idx="11556">
                  <c:v>-0.7092198581560325</c:v>
                </c:pt>
                <c:pt idx="11557">
                  <c:v>-0.71005917159763499</c:v>
                </c:pt>
                <c:pt idx="11558">
                  <c:v>-0.71376958460372464</c:v>
                </c:pt>
                <c:pt idx="11559">
                  <c:v>-0.71513706793801646</c:v>
                </c:pt>
                <c:pt idx="11560">
                  <c:v>-0.71551936836911523</c:v>
                </c:pt>
                <c:pt idx="11561">
                  <c:v>-0.71890726096333424</c:v>
                </c:pt>
                <c:pt idx="11562">
                  <c:v>-0.71902654867255933</c:v>
                </c:pt>
                <c:pt idx="11563">
                  <c:v>-0.72230061143586965</c:v>
                </c:pt>
                <c:pt idx="11564">
                  <c:v>-0.72239422084624039</c:v>
                </c:pt>
                <c:pt idx="11565">
                  <c:v>-0.72288184987371551</c:v>
                </c:pt>
                <c:pt idx="11566">
                  <c:v>-0.72322095592325297</c:v>
                </c:pt>
                <c:pt idx="11567">
                  <c:v>-0.72806233235407092</c:v>
                </c:pt>
                <c:pt idx="11568">
                  <c:v>-0.74296833539713703</c:v>
                </c:pt>
                <c:pt idx="11569">
                  <c:v>-0.74371859296482512</c:v>
                </c:pt>
                <c:pt idx="11570">
                  <c:v>-0.74422248335291386</c:v>
                </c:pt>
                <c:pt idx="11571">
                  <c:v>-0.74985579696212312</c:v>
                </c:pt>
                <c:pt idx="11572">
                  <c:v>-0.7519473636845504</c:v>
                </c:pt>
                <c:pt idx="11573">
                  <c:v>-0.75309518176800339</c:v>
                </c:pt>
                <c:pt idx="11574">
                  <c:v>-0.75777910842229801</c:v>
                </c:pt>
                <c:pt idx="11575">
                  <c:v>-0.75885328836425003</c:v>
                </c:pt>
                <c:pt idx="11576">
                  <c:v>-0.76155283624504477</c:v>
                </c:pt>
                <c:pt idx="11577">
                  <c:v>-0.76408787010505819</c:v>
                </c:pt>
                <c:pt idx="11578">
                  <c:v>-0.7646411400104256</c:v>
                </c:pt>
                <c:pt idx="11579">
                  <c:v>-0.76493887492510737</c:v>
                </c:pt>
                <c:pt idx="11580">
                  <c:v>-0.76794329034163411</c:v>
                </c:pt>
                <c:pt idx="11581">
                  <c:v>-0.77406869859699157</c:v>
                </c:pt>
                <c:pt idx="11582">
                  <c:v>-0.77564334903951249</c:v>
                </c:pt>
                <c:pt idx="11583">
                  <c:v>-0.7758202683044999</c:v>
                </c:pt>
                <c:pt idx="11584">
                  <c:v>-0.77666371404225742</c:v>
                </c:pt>
                <c:pt idx="11585">
                  <c:v>-0.77922077922077904</c:v>
                </c:pt>
                <c:pt idx="11586">
                  <c:v>-0.78469838155959337</c:v>
                </c:pt>
                <c:pt idx="11587">
                  <c:v>-0.78535998797535456</c:v>
                </c:pt>
                <c:pt idx="11588">
                  <c:v>-0.78572379810893267</c:v>
                </c:pt>
                <c:pt idx="11589">
                  <c:v>-0.79155672823219447</c:v>
                </c:pt>
                <c:pt idx="11590">
                  <c:v>-0.79681274900397625</c:v>
                </c:pt>
                <c:pt idx="11591">
                  <c:v>-0.79966785804541018</c:v>
                </c:pt>
                <c:pt idx="11592">
                  <c:v>-0.80194758699698809</c:v>
                </c:pt>
                <c:pt idx="11593">
                  <c:v>-0.80342443200527214</c:v>
                </c:pt>
                <c:pt idx="11594">
                  <c:v>-0.80605524427406294</c:v>
                </c:pt>
                <c:pt idx="11595">
                  <c:v>-0.80653950953679043</c:v>
                </c:pt>
                <c:pt idx="11596">
                  <c:v>-0.80668740950248718</c:v>
                </c:pt>
                <c:pt idx="11597">
                  <c:v>-0.80721928187944059</c:v>
                </c:pt>
                <c:pt idx="11598">
                  <c:v>-0.8094645080946492</c:v>
                </c:pt>
                <c:pt idx="11599">
                  <c:v>-0.80971659919028127</c:v>
                </c:pt>
                <c:pt idx="11600">
                  <c:v>-0.81099766007231722</c:v>
                </c:pt>
                <c:pt idx="11601">
                  <c:v>-0.81811918704788411</c:v>
                </c:pt>
                <c:pt idx="11602">
                  <c:v>-0.81901594925795962</c:v>
                </c:pt>
                <c:pt idx="11603">
                  <c:v>-0.83222999810857345</c:v>
                </c:pt>
                <c:pt idx="11604">
                  <c:v>-0.83305564811729482</c:v>
                </c:pt>
                <c:pt idx="11605">
                  <c:v>-0.83437178306333237</c:v>
                </c:pt>
                <c:pt idx="11606">
                  <c:v>-0.83945110429637282</c:v>
                </c:pt>
                <c:pt idx="11607">
                  <c:v>-0.84003574620196275</c:v>
                </c:pt>
                <c:pt idx="11608">
                  <c:v>-0.842755811503622</c:v>
                </c:pt>
                <c:pt idx="11609">
                  <c:v>-0.84293106326155964</c:v>
                </c:pt>
                <c:pt idx="11610">
                  <c:v>-0.84985835694051559</c:v>
                </c:pt>
                <c:pt idx="11611">
                  <c:v>-0.8535884008838508</c:v>
                </c:pt>
                <c:pt idx="11612">
                  <c:v>-0.85470085470085166</c:v>
                </c:pt>
                <c:pt idx="11613">
                  <c:v>-0.8560062075845849</c:v>
                </c:pt>
                <c:pt idx="11614">
                  <c:v>-0.85936208891091326</c:v>
                </c:pt>
                <c:pt idx="11615">
                  <c:v>-0.86006092098189413</c:v>
                </c:pt>
                <c:pt idx="11616">
                  <c:v>-0.86265387224968038</c:v>
                </c:pt>
                <c:pt idx="11617">
                  <c:v>-0.87925981265443909</c:v>
                </c:pt>
                <c:pt idx="11618">
                  <c:v>-0.87940185178011632</c:v>
                </c:pt>
                <c:pt idx="11619">
                  <c:v>-0.88271892984911915</c:v>
                </c:pt>
                <c:pt idx="11620">
                  <c:v>-0.88410395351324667</c:v>
                </c:pt>
                <c:pt idx="11621">
                  <c:v>-0.88495575221239164</c:v>
                </c:pt>
                <c:pt idx="11622">
                  <c:v>-0.88510080314702577</c:v>
                </c:pt>
                <c:pt idx="11623">
                  <c:v>-0.88654030919731497</c:v>
                </c:pt>
                <c:pt idx="11624">
                  <c:v>-0.88891744848562837</c:v>
                </c:pt>
                <c:pt idx="11625">
                  <c:v>-0.89087681276369324</c:v>
                </c:pt>
                <c:pt idx="11626">
                  <c:v>-0.89508437270725949</c:v>
                </c:pt>
                <c:pt idx="11627">
                  <c:v>-0.895230102112194</c:v>
                </c:pt>
                <c:pt idx="11628">
                  <c:v>-0.89622641509433265</c:v>
                </c:pt>
                <c:pt idx="11629">
                  <c:v>-0.90036524250403716</c:v>
                </c:pt>
                <c:pt idx="11630">
                  <c:v>-0.90772866117227125</c:v>
                </c:pt>
                <c:pt idx="11631">
                  <c:v>-0.90968606315277611</c:v>
                </c:pt>
                <c:pt idx="11632">
                  <c:v>-0.91111346540947125</c:v>
                </c:pt>
                <c:pt idx="11633">
                  <c:v>-0.91183886310240325</c:v>
                </c:pt>
                <c:pt idx="11634">
                  <c:v>-0.91513548294844327</c:v>
                </c:pt>
                <c:pt idx="11635">
                  <c:v>-0.9152708046385527</c:v>
                </c:pt>
                <c:pt idx="11636">
                  <c:v>-0.91789473684210066</c:v>
                </c:pt>
                <c:pt idx="11637">
                  <c:v>-0.91903719912473036</c:v>
                </c:pt>
                <c:pt idx="11638">
                  <c:v>-0.9210131144258753</c:v>
                </c:pt>
                <c:pt idx="11639">
                  <c:v>-0.92257001647446657</c:v>
                </c:pt>
                <c:pt idx="11640">
                  <c:v>-0.9226696918131978</c:v>
                </c:pt>
                <c:pt idx="11641">
                  <c:v>-0.93016004988567147</c:v>
                </c:pt>
                <c:pt idx="11642">
                  <c:v>-0.93316206024944393</c:v>
                </c:pt>
                <c:pt idx="11643">
                  <c:v>-0.93395764552289506</c:v>
                </c:pt>
                <c:pt idx="11644">
                  <c:v>-0.93871530105941758</c:v>
                </c:pt>
                <c:pt idx="11645">
                  <c:v>-0.94128908742820272</c:v>
                </c:pt>
                <c:pt idx="11646">
                  <c:v>-0.94264471587891308</c:v>
                </c:pt>
                <c:pt idx="11647">
                  <c:v>-0.9431335656416735</c:v>
                </c:pt>
                <c:pt idx="11648">
                  <c:v>-0.94339622641508925</c:v>
                </c:pt>
                <c:pt idx="11649">
                  <c:v>-0.94339622641508925</c:v>
                </c:pt>
                <c:pt idx="11650">
                  <c:v>-0.94374883199401438</c:v>
                </c:pt>
                <c:pt idx="11651">
                  <c:v>-0.94991581433920658</c:v>
                </c:pt>
                <c:pt idx="11652">
                  <c:v>-0.95111223771603193</c:v>
                </c:pt>
                <c:pt idx="11653">
                  <c:v>-0.95179311650873899</c:v>
                </c:pt>
                <c:pt idx="11654">
                  <c:v>-0.95349143362231814</c:v>
                </c:pt>
                <c:pt idx="11655">
                  <c:v>-0.95475541640091421</c:v>
                </c:pt>
                <c:pt idx="11656">
                  <c:v>-0.95850674738302644</c:v>
                </c:pt>
                <c:pt idx="11657">
                  <c:v>-0.96000000000000796</c:v>
                </c:pt>
                <c:pt idx="11658">
                  <c:v>-0.96229220164887863</c:v>
                </c:pt>
                <c:pt idx="11659">
                  <c:v>-0.96296296296296191</c:v>
                </c:pt>
                <c:pt idx="11660">
                  <c:v>-0.96449300102423763</c:v>
                </c:pt>
                <c:pt idx="11661">
                  <c:v>-0.96539374829693259</c:v>
                </c:pt>
                <c:pt idx="11662">
                  <c:v>-0.97087378640776478</c:v>
                </c:pt>
                <c:pt idx="11663">
                  <c:v>-0.97143733298287316</c:v>
                </c:pt>
                <c:pt idx="11664">
                  <c:v>-0.97221121065567218</c:v>
                </c:pt>
                <c:pt idx="11665">
                  <c:v>-0.9729992702505541</c:v>
                </c:pt>
                <c:pt idx="11666">
                  <c:v>-0.97530608009959963</c:v>
                </c:pt>
                <c:pt idx="11667">
                  <c:v>-0.9815110705318375</c:v>
                </c:pt>
                <c:pt idx="11668">
                  <c:v>-0.98209127671864849</c:v>
                </c:pt>
                <c:pt idx="11669">
                  <c:v>-0.98280210333331297</c:v>
                </c:pt>
                <c:pt idx="11670">
                  <c:v>-0.98697196999604841</c:v>
                </c:pt>
                <c:pt idx="11671">
                  <c:v>-0.98758293261914787</c:v>
                </c:pt>
                <c:pt idx="11672">
                  <c:v>-0.98814229249012442</c:v>
                </c:pt>
                <c:pt idx="11673">
                  <c:v>-0.98995486970446223</c:v>
                </c:pt>
                <c:pt idx="11674">
                  <c:v>-0.99436526350679344</c:v>
                </c:pt>
                <c:pt idx="11675">
                  <c:v>-0.99962741160113922</c:v>
                </c:pt>
                <c:pt idx="11676">
                  <c:v>-1.0017242794974948</c:v>
                </c:pt>
                <c:pt idx="11677">
                  <c:v>-1.0019185674696161</c:v>
                </c:pt>
                <c:pt idx="11678">
                  <c:v>-1.0071780087941562</c:v>
                </c:pt>
                <c:pt idx="11679">
                  <c:v>-1.0106884982366466</c:v>
                </c:pt>
                <c:pt idx="11680">
                  <c:v>-1.0149082568807302</c:v>
                </c:pt>
                <c:pt idx="11681">
                  <c:v>-1.0157843063212795</c:v>
                </c:pt>
                <c:pt idx="11682">
                  <c:v>-1.0213929548013425</c:v>
                </c:pt>
                <c:pt idx="11683">
                  <c:v>-1.031113396760091</c:v>
                </c:pt>
                <c:pt idx="11684">
                  <c:v>-1.0314145198783393</c:v>
                </c:pt>
                <c:pt idx="11685">
                  <c:v>-1.0316184351554085</c:v>
                </c:pt>
                <c:pt idx="11686">
                  <c:v>-1.0333863275039761</c:v>
                </c:pt>
                <c:pt idx="11687">
                  <c:v>-1.0351966873706004</c:v>
                </c:pt>
                <c:pt idx="11688">
                  <c:v>-1.0358771124321322</c:v>
                </c:pt>
                <c:pt idx="11689">
                  <c:v>-1.040637461526984</c:v>
                </c:pt>
                <c:pt idx="11690">
                  <c:v>-1.042775058523091</c:v>
                </c:pt>
                <c:pt idx="11691">
                  <c:v>-1.0456894357703277</c:v>
                </c:pt>
                <c:pt idx="11692">
                  <c:v>-1.0466377440347117</c:v>
                </c:pt>
                <c:pt idx="11693">
                  <c:v>-1.0509091747136523</c:v>
                </c:pt>
                <c:pt idx="11694">
                  <c:v>-1.0516252390057446</c:v>
                </c:pt>
                <c:pt idx="11695">
                  <c:v>-1.053074978938497</c:v>
                </c:pt>
                <c:pt idx="11696">
                  <c:v>-1.0552938956432598</c:v>
                </c:pt>
                <c:pt idx="11697">
                  <c:v>-1.0573708984241819</c:v>
                </c:pt>
                <c:pt idx="11698">
                  <c:v>-1.0599364291412883</c:v>
                </c:pt>
                <c:pt idx="11699">
                  <c:v>-1.0696821515892481</c:v>
                </c:pt>
                <c:pt idx="11700">
                  <c:v>-1.0700768557662883</c:v>
                </c:pt>
                <c:pt idx="11701">
                  <c:v>-1.0763729065609198</c:v>
                </c:pt>
                <c:pt idx="11702">
                  <c:v>-1.0778612962700294</c:v>
                </c:pt>
                <c:pt idx="11703">
                  <c:v>-1.0820252077828911</c:v>
                </c:pt>
                <c:pt idx="11704">
                  <c:v>-1.0853622763273734</c:v>
                </c:pt>
                <c:pt idx="11705">
                  <c:v>-1.0922612131071361</c:v>
                </c:pt>
                <c:pt idx="11706">
                  <c:v>-1.093355761143826</c:v>
                </c:pt>
                <c:pt idx="11707">
                  <c:v>-1.098901098901095</c:v>
                </c:pt>
                <c:pt idx="11708">
                  <c:v>-1.1072195232177222</c:v>
                </c:pt>
                <c:pt idx="11709">
                  <c:v>-1.1072261072261114</c:v>
                </c:pt>
                <c:pt idx="11710">
                  <c:v>-1.1085450346420345</c:v>
                </c:pt>
                <c:pt idx="11711">
                  <c:v>-1.1093597238572102</c:v>
                </c:pt>
                <c:pt idx="11712">
                  <c:v>-1.1095816126475597</c:v>
                </c:pt>
                <c:pt idx="11713">
                  <c:v>-1.1188811188811201</c:v>
                </c:pt>
                <c:pt idx="11714">
                  <c:v>-1.1207335710646902</c:v>
                </c:pt>
                <c:pt idx="11715">
                  <c:v>-1.1215359946590695</c:v>
                </c:pt>
                <c:pt idx="11716">
                  <c:v>-1.1226611226611141</c:v>
                </c:pt>
                <c:pt idx="11717">
                  <c:v>-1.1256604640477832</c:v>
                </c:pt>
                <c:pt idx="11718">
                  <c:v>-1.1263134023735688</c:v>
                </c:pt>
                <c:pt idx="11719">
                  <c:v>-1.1263798152737081</c:v>
                </c:pt>
                <c:pt idx="11720">
                  <c:v>-1.1287521706772452</c:v>
                </c:pt>
                <c:pt idx="11721">
                  <c:v>-1.129439281098044</c:v>
                </c:pt>
                <c:pt idx="11722">
                  <c:v>-1.1302395209580851</c:v>
                </c:pt>
                <c:pt idx="11723">
                  <c:v>-1.1303809228863457</c:v>
                </c:pt>
                <c:pt idx="11724">
                  <c:v>-1.1317300490971149</c:v>
                </c:pt>
                <c:pt idx="11725">
                  <c:v>-1.1320754716981156</c:v>
                </c:pt>
                <c:pt idx="11726">
                  <c:v>-1.1380880121396046</c:v>
                </c:pt>
                <c:pt idx="11727">
                  <c:v>-1.1423705147188628</c:v>
                </c:pt>
                <c:pt idx="11728">
                  <c:v>-1.1432683082826998</c:v>
                </c:pt>
                <c:pt idx="11729">
                  <c:v>-1.1505435784042675</c:v>
                </c:pt>
                <c:pt idx="11730">
                  <c:v>-1.1523151058034813</c:v>
                </c:pt>
                <c:pt idx="11731">
                  <c:v>-1.152712775177676</c:v>
                </c:pt>
                <c:pt idx="11732">
                  <c:v>-1.1545664466626704</c:v>
                </c:pt>
                <c:pt idx="11733">
                  <c:v>-1.1559778305621506</c:v>
                </c:pt>
                <c:pt idx="11734">
                  <c:v>-1.1566327690958076</c:v>
                </c:pt>
                <c:pt idx="11735">
                  <c:v>-1.1577813677975257</c:v>
                </c:pt>
                <c:pt idx="11736">
                  <c:v>-1.1582358743130783</c:v>
                </c:pt>
                <c:pt idx="11737">
                  <c:v>-1.1591523254160165</c:v>
                </c:pt>
                <c:pt idx="11738">
                  <c:v>-1.1593323216995515</c:v>
                </c:pt>
                <c:pt idx="11739">
                  <c:v>-1.1604182606477877</c:v>
                </c:pt>
                <c:pt idx="11740">
                  <c:v>-1.1616443331733564</c:v>
                </c:pt>
                <c:pt idx="11741">
                  <c:v>-1.1652748106428419</c:v>
                </c:pt>
                <c:pt idx="11742">
                  <c:v>-1.1678534173885424</c:v>
                </c:pt>
                <c:pt idx="11743">
                  <c:v>-1.1699057328660558</c:v>
                </c:pt>
                <c:pt idx="11744">
                  <c:v>-1.1743064254571323</c:v>
                </c:pt>
                <c:pt idx="11745">
                  <c:v>-1.1752019878416604</c:v>
                </c:pt>
                <c:pt idx="11746">
                  <c:v>-1.1812516933080559</c:v>
                </c:pt>
                <c:pt idx="11747">
                  <c:v>-1.181818181818187</c:v>
                </c:pt>
                <c:pt idx="11748">
                  <c:v>-1.1828612041831548</c:v>
                </c:pt>
                <c:pt idx="11749">
                  <c:v>-1.1838306063522595</c:v>
                </c:pt>
                <c:pt idx="11750">
                  <c:v>-1.1883273164861663</c:v>
                </c:pt>
                <c:pt idx="11751">
                  <c:v>-1.1961722488038333</c:v>
                </c:pt>
                <c:pt idx="11752">
                  <c:v>-1.2061092182472066</c:v>
                </c:pt>
                <c:pt idx="11753">
                  <c:v>-1.2078864695049276</c:v>
                </c:pt>
                <c:pt idx="11754">
                  <c:v>-1.208214981110828</c:v>
                </c:pt>
                <c:pt idx="11755">
                  <c:v>-1.2128527907110396</c:v>
                </c:pt>
                <c:pt idx="11756">
                  <c:v>-1.214574898785429</c:v>
                </c:pt>
                <c:pt idx="11757">
                  <c:v>-1.2146795313576888</c:v>
                </c:pt>
                <c:pt idx="11758">
                  <c:v>-1.2175835064118417</c:v>
                </c:pt>
                <c:pt idx="11759">
                  <c:v>-1.2185694523557657</c:v>
                </c:pt>
                <c:pt idx="11760">
                  <c:v>-1.2190661952944026</c:v>
                </c:pt>
                <c:pt idx="11761">
                  <c:v>-1.2308197259374651</c:v>
                </c:pt>
                <c:pt idx="11762">
                  <c:v>-1.2339039765767268</c:v>
                </c:pt>
                <c:pt idx="11763">
                  <c:v>-1.2347786502788267</c:v>
                </c:pt>
                <c:pt idx="11764">
                  <c:v>-1.2390969906650042</c:v>
                </c:pt>
                <c:pt idx="11765">
                  <c:v>-1.2404092071611359</c:v>
                </c:pt>
                <c:pt idx="11766">
                  <c:v>-1.2429872084804003</c:v>
                </c:pt>
                <c:pt idx="11767">
                  <c:v>-1.2441851879199533</c:v>
                </c:pt>
                <c:pt idx="11768">
                  <c:v>-1.2552301255230134</c:v>
                </c:pt>
                <c:pt idx="11769">
                  <c:v>-1.2554927809165122</c:v>
                </c:pt>
                <c:pt idx="11770">
                  <c:v>-1.258741258741253</c:v>
                </c:pt>
                <c:pt idx="11771">
                  <c:v>-1.2596505485575022</c:v>
                </c:pt>
                <c:pt idx="11772">
                  <c:v>-1.2665485249661117</c:v>
                </c:pt>
                <c:pt idx="11773">
                  <c:v>-1.2670115154874111</c:v>
                </c:pt>
                <c:pt idx="11774">
                  <c:v>-1.2683916793505858</c:v>
                </c:pt>
                <c:pt idx="11775">
                  <c:v>-1.2708656307459307</c:v>
                </c:pt>
                <c:pt idx="11776">
                  <c:v>-1.2769933554817214</c:v>
                </c:pt>
                <c:pt idx="11777">
                  <c:v>-1.2800280554094314</c:v>
                </c:pt>
                <c:pt idx="11778">
                  <c:v>-1.2813599727551406</c:v>
                </c:pt>
                <c:pt idx="11779">
                  <c:v>-1.2837874438004491</c:v>
                </c:pt>
                <c:pt idx="11780">
                  <c:v>-1.2864225593385044</c:v>
                </c:pt>
                <c:pt idx="11781">
                  <c:v>-1.2896387244942957</c:v>
                </c:pt>
                <c:pt idx="11782">
                  <c:v>-1.2909528627751996</c:v>
                </c:pt>
                <c:pt idx="11783">
                  <c:v>-1.2912569370071196</c:v>
                </c:pt>
                <c:pt idx="11784">
                  <c:v>-1.2937018956489936</c:v>
                </c:pt>
                <c:pt idx="11785">
                  <c:v>-1.2969174253314151</c:v>
                </c:pt>
                <c:pt idx="11786">
                  <c:v>-1.3037447988904205</c:v>
                </c:pt>
                <c:pt idx="11787">
                  <c:v>-1.3050152690073702</c:v>
                </c:pt>
                <c:pt idx="11788">
                  <c:v>-1.3058823529411825</c:v>
                </c:pt>
                <c:pt idx="11789">
                  <c:v>-1.3096996553422002</c:v>
                </c:pt>
                <c:pt idx="11790">
                  <c:v>-1.3116784071745116</c:v>
                </c:pt>
                <c:pt idx="11791">
                  <c:v>-1.3197136892335237</c:v>
                </c:pt>
                <c:pt idx="11792">
                  <c:v>-1.3204389064534183</c:v>
                </c:pt>
                <c:pt idx="11793">
                  <c:v>-1.3214963404716684</c:v>
                </c:pt>
                <c:pt idx="11794">
                  <c:v>-1.3270421704511932</c:v>
                </c:pt>
                <c:pt idx="11795">
                  <c:v>-1.3277962952844149</c:v>
                </c:pt>
                <c:pt idx="11796">
                  <c:v>-1.3296501032742754</c:v>
                </c:pt>
                <c:pt idx="11797">
                  <c:v>-1.3472642287599683</c:v>
                </c:pt>
                <c:pt idx="11798">
                  <c:v>-1.347708894878707</c:v>
                </c:pt>
                <c:pt idx="11799">
                  <c:v>-1.351432880844655</c:v>
                </c:pt>
                <c:pt idx="11800">
                  <c:v>-1.3541539587654086</c:v>
                </c:pt>
                <c:pt idx="11801">
                  <c:v>-1.3558170057185777</c:v>
                </c:pt>
                <c:pt idx="11802">
                  <c:v>-1.3610050189920742</c:v>
                </c:pt>
                <c:pt idx="11803">
                  <c:v>-1.3616454008760286</c:v>
                </c:pt>
                <c:pt idx="11804">
                  <c:v>-1.3630820001434785</c:v>
                </c:pt>
                <c:pt idx="11805">
                  <c:v>-1.3680703998317938</c:v>
                </c:pt>
                <c:pt idx="11806">
                  <c:v>-1.3714124134030783</c:v>
                </c:pt>
                <c:pt idx="11807">
                  <c:v>-1.3723150357995166</c:v>
                </c:pt>
                <c:pt idx="11808">
                  <c:v>-1.3730695185351607</c:v>
                </c:pt>
                <c:pt idx="11809">
                  <c:v>-1.3731343283582049</c:v>
                </c:pt>
                <c:pt idx="11810">
                  <c:v>-1.3771996939556175</c:v>
                </c:pt>
                <c:pt idx="11811">
                  <c:v>-1.3784423635616463</c:v>
                </c:pt>
                <c:pt idx="11812">
                  <c:v>-1.3791609502491156</c:v>
                </c:pt>
                <c:pt idx="11813">
                  <c:v>-1.3815233913190355</c:v>
                </c:pt>
                <c:pt idx="11814">
                  <c:v>-1.384667342114156</c:v>
                </c:pt>
                <c:pt idx="11815">
                  <c:v>-1.3880477322184106</c:v>
                </c:pt>
                <c:pt idx="11816">
                  <c:v>-1.3903743315508024</c:v>
                </c:pt>
                <c:pt idx="11817">
                  <c:v>-1.3924806047344305</c:v>
                </c:pt>
                <c:pt idx="11818">
                  <c:v>-1.3974048196207036</c:v>
                </c:pt>
                <c:pt idx="11819">
                  <c:v>-1.397849462365599</c:v>
                </c:pt>
                <c:pt idx="11820">
                  <c:v>-1.3987957492172143</c:v>
                </c:pt>
                <c:pt idx="11821">
                  <c:v>-1.4020115818347989</c:v>
                </c:pt>
                <c:pt idx="11822">
                  <c:v>-1.4024269980172903</c:v>
                </c:pt>
                <c:pt idx="11823">
                  <c:v>-1.4039166592148717</c:v>
                </c:pt>
                <c:pt idx="11824">
                  <c:v>-1.4057507987220532</c:v>
                </c:pt>
                <c:pt idx="11825">
                  <c:v>-1.4085785807857434</c:v>
                </c:pt>
                <c:pt idx="11826">
                  <c:v>-1.4094792959906499</c:v>
                </c:pt>
                <c:pt idx="11827">
                  <c:v>-1.4096185737976725</c:v>
                </c:pt>
                <c:pt idx="11828">
                  <c:v>-1.4181349376880092</c:v>
                </c:pt>
                <c:pt idx="11829">
                  <c:v>-1.4198782961460523</c:v>
                </c:pt>
                <c:pt idx="11830">
                  <c:v>-1.4206787687450628</c:v>
                </c:pt>
                <c:pt idx="11831">
                  <c:v>-1.4240506329113884</c:v>
                </c:pt>
                <c:pt idx="11832">
                  <c:v>-1.426059777300253</c:v>
                </c:pt>
                <c:pt idx="11833">
                  <c:v>-1.4309294215470914</c:v>
                </c:pt>
                <c:pt idx="11834">
                  <c:v>-1.4315051944914217</c:v>
                </c:pt>
                <c:pt idx="11835">
                  <c:v>-1.4379868184541635</c:v>
                </c:pt>
                <c:pt idx="11836">
                  <c:v>-1.4409625069949641</c:v>
                </c:pt>
                <c:pt idx="11837">
                  <c:v>-1.4421007318123173</c:v>
                </c:pt>
                <c:pt idx="11838">
                  <c:v>-1.4428983685248085</c:v>
                </c:pt>
                <c:pt idx="11839">
                  <c:v>-1.4433326647798594</c:v>
                </c:pt>
                <c:pt idx="11840">
                  <c:v>-1.4473666756992856</c:v>
                </c:pt>
                <c:pt idx="11841">
                  <c:v>-1.4580451821115616</c:v>
                </c:pt>
                <c:pt idx="11842">
                  <c:v>-1.4595941616233574</c:v>
                </c:pt>
                <c:pt idx="11843">
                  <c:v>-1.4639006841577782</c:v>
                </c:pt>
                <c:pt idx="11844">
                  <c:v>-1.4660466066754054</c:v>
                </c:pt>
                <c:pt idx="11845">
                  <c:v>-1.4675301526944224</c:v>
                </c:pt>
                <c:pt idx="11846">
                  <c:v>-1.4689578713968956</c:v>
                </c:pt>
                <c:pt idx="11847">
                  <c:v>-1.4695888549099578</c:v>
                </c:pt>
                <c:pt idx="11848">
                  <c:v>-1.470588235294116</c:v>
                </c:pt>
                <c:pt idx="11849">
                  <c:v>-1.470588235294116</c:v>
                </c:pt>
                <c:pt idx="11850">
                  <c:v>-1.4744459520578914</c:v>
                </c:pt>
                <c:pt idx="11851">
                  <c:v>-1.4810192902291135</c:v>
                </c:pt>
                <c:pt idx="11852">
                  <c:v>-1.4819156061620902</c:v>
                </c:pt>
                <c:pt idx="11853">
                  <c:v>-1.4838353548464056</c:v>
                </c:pt>
                <c:pt idx="11854">
                  <c:v>-1.4866009845317762</c:v>
                </c:pt>
                <c:pt idx="11855">
                  <c:v>-1.4891179839633395</c:v>
                </c:pt>
                <c:pt idx="11856">
                  <c:v>-1.4992868821094447</c:v>
                </c:pt>
                <c:pt idx="11857">
                  <c:v>-1.4996277867021917</c:v>
                </c:pt>
                <c:pt idx="11858">
                  <c:v>-1.5065789473684248</c:v>
                </c:pt>
                <c:pt idx="11859">
                  <c:v>-1.5078691923475702</c:v>
                </c:pt>
                <c:pt idx="11860">
                  <c:v>-1.5123135622615393</c:v>
                </c:pt>
                <c:pt idx="11861">
                  <c:v>-1.5166909631723797</c:v>
                </c:pt>
                <c:pt idx="11862">
                  <c:v>-1.5229430379746844</c:v>
                </c:pt>
                <c:pt idx="11863">
                  <c:v>-1.5277316506144132</c:v>
                </c:pt>
                <c:pt idx="11864">
                  <c:v>-1.5300546448087431</c:v>
                </c:pt>
                <c:pt idx="11865">
                  <c:v>-1.533428746677572</c:v>
                </c:pt>
                <c:pt idx="11866">
                  <c:v>-1.5339544639328864</c:v>
                </c:pt>
                <c:pt idx="11867">
                  <c:v>-1.5351755439861137</c:v>
                </c:pt>
                <c:pt idx="11868">
                  <c:v>-1.5376458112407221</c:v>
                </c:pt>
                <c:pt idx="11869">
                  <c:v>-1.5392821763316391</c:v>
                </c:pt>
                <c:pt idx="11870">
                  <c:v>-1.5433270082226329</c:v>
                </c:pt>
                <c:pt idx="11871">
                  <c:v>-1.5446114486728533</c:v>
                </c:pt>
                <c:pt idx="11872">
                  <c:v>-1.5507173517924144</c:v>
                </c:pt>
                <c:pt idx="11873">
                  <c:v>-1.5550588006609019</c:v>
                </c:pt>
                <c:pt idx="11874">
                  <c:v>-1.5567765567765548</c:v>
                </c:pt>
                <c:pt idx="11875">
                  <c:v>-1.5639374425022936</c:v>
                </c:pt>
                <c:pt idx="11876">
                  <c:v>-1.5649952091983437</c:v>
                </c:pt>
                <c:pt idx="11877">
                  <c:v>-1.567602873938597</c:v>
                </c:pt>
                <c:pt idx="11878">
                  <c:v>-1.5696202531645582</c:v>
                </c:pt>
                <c:pt idx="11879">
                  <c:v>-1.5714285714285694</c:v>
                </c:pt>
                <c:pt idx="11880">
                  <c:v>-1.5739303923741943</c:v>
                </c:pt>
                <c:pt idx="11881">
                  <c:v>-1.5744532266768232</c:v>
                </c:pt>
                <c:pt idx="11882">
                  <c:v>-1.5788947736584333</c:v>
                </c:pt>
                <c:pt idx="11883">
                  <c:v>-1.5875214795102295</c:v>
                </c:pt>
                <c:pt idx="11884">
                  <c:v>-1.5881809787626935</c:v>
                </c:pt>
                <c:pt idx="11885">
                  <c:v>-1.5902353966870066</c:v>
                </c:pt>
                <c:pt idx="11886">
                  <c:v>-1.5916438696841624</c:v>
                </c:pt>
                <c:pt idx="11887">
                  <c:v>-1.5924426450742146</c:v>
                </c:pt>
                <c:pt idx="11888">
                  <c:v>-1.6098292458762558</c:v>
                </c:pt>
                <c:pt idx="11889">
                  <c:v>-1.6100957354221066</c:v>
                </c:pt>
                <c:pt idx="11890">
                  <c:v>-1.6126294347309482</c:v>
                </c:pt>
                <c:pt idx="11891">
                  <c:v>-1.6201330884019569</c:v>
                </c:pt>
                <c:pt idx="11892">
                  <c:v>-1.6267710814192924</c:v>
                </c:pt>
                <c:pt idx="11893">
                  <c:v>-1.6326660009193716</c:v>
                </c:pt>
                <c:pt idx="11894">
                  <c:v>-1.6361619523017197</c:v>
                </c:pt>
                <c:pt idx="11895">
                  <c:v>-1.6393442622950829</c:v>
                </c:pt>
                <c:pt idx="11896">
                  <c:v>-1.6403686923918173</c:v>
                </c:pt>
                <c:pt idx="11897">
                  <c:v>-1.6424213984045082</c:v>
                </c:pt>
                <c:pt idx="11898">
                  <c:v>-1.6428880242109898</c:v>
                </c:pt>
                <c:pt idx="11899">
                  <c:v>-1.6457680250783682</c:v>
                </c:pt>
                <c:pt idx="11900">
                  <c:v>-1.6474464579901138</c:v>
                </c:pt>
                <c:pt idx="11901">
                  <c:v>-1.6529747860939779</c:v>
                </c:pt>
                <c:pt idx="11902">
                  <c:v>-1.6547375204253143</c:v>
                </c:pt>
                <c:pt idx="11903">
                  <c:v>-1.6564253272775886</c:v>
                </c:pt>
                <c:pt idx="11904">
                  <c:v>-1.6575217192501128</c:v>
                </c:pt>
                <c:pt idx="11905">
                  <c:v>-1.6576123085675789</c:v>
                </c:pt>
                <c:pt idx="11906">
                  <c:v>-1.6588293674236212</c:v>
                </c:pt>
                <c:pt idx="11907">
                  <c:v>-1.6605778811026255</c:v>
                </c:pt>
                <c:pt idx="11908">
                  <c:v>-1.6622203981120407</c:v>
                </c:pt>
                <c:pt idx="11909">
                  <c:v>-1.6637250830564767</c:v>
                </c:pt>
                <c:pt idx="11910">
                  <c:v>-1.6646989374262091</c:v>
                </c:pt>
                <c:pt idx="11911">
                  <c:v>-1.6670394589687163</c:v>
                </c:pt>
                <c:pt idx="11912">
                  <c:v>-1.6741006777501042</c:v>
                </c:pt>
                <c:pt idx="11913">
                  <c:v>-1.6788838969023345</c:v>
                </c:pt>
                <c:pt idx="11914">
                  <c:v>-1.6796755433119159</c:v>
                </c:pt>
                <c:pt idx="11915">
                  <c:v>-1.6907419566644819</c:v>
                </c:pt>
                <c:pt idx="11916">
                  <c:v>-1.6943665011871332</c:v>
                </c:pt>
                <c:pt idx="11917">
                  <c:v>-1.6975081639257468</c:v>
                </c:pt>
                <c:pt idx="11918">
                  <c:v>-1.6993847055376534</c:v>
                </c:pt>
                <c:pt idx="11919">
                  <c:v>-1.6998827667057412</c:v>
                </c:pt>
                <c:pt idx="11920">
                  <c:v>-1.7015846006593733</c:v>
                </c:pt>
                <c:pt idx="11921">
                  <c:v>-1.7017704517704573</c:v>
                </c:pt>
                <c:pt idx="11922">
                  <c:v>-1.708062667176165</c:v>
                </c:pt>
                <c:pt idx="11923">
                  <c:v>-1.7145306472353212</c:v>
                </c:pt>
                <c:pt idx="11924">
                  <c:v>-1.7162650802776795</c:v>
                </c:pt>
                <c:pt idx="11925">
                  <c:v>-1.7280711760009098</c:v>
                </c:pt>
                <c:pt idx="11926">
                  <c:v>-1.7283950617283921</c:v>
                </c:pt>
                <c:pt idx="11927">
                  <c:v>-1.7309250897302348</c:v>
                </c:pt>
                <c:pt idx="11928">
                  <c:v>-1.7311747500170043</c:v>
                </c:pt>
                <c:pt idx="11929">
                  <c:v>-1.7321016166281851</c:v>
                </c:pt>
                <c:pt idx="11930">
                  <c:v>-1.7330307406643328</c:v>
                </c:pt>
                <c:pt idx="11931">
                  <c:v>-1.7339431990121597</c:v>
                </c:pt>
                <c:pt idx="11932">
                  <c:v>-1.7347833014659102</c:v>
                </c:pt>
                <c:pt idx="11933">
                  <c:v>-1.7358069910024625</c:v>
                </c:pt>
                <c:pt idx="11934">
                  <c:v>-1.7373096669061425</c:v>
                </c:pt>
                <c:pt idx="11935">
                  <c:v>-1.737668161434982</c:v>
                </c:pt>
                <c:pt idx="11936">
                  <c:v>-1.7391701514351894</c:v>
                </c:pt>
                <c:pt idx="11937">
                  <c:v>-1.7411950929956532</c:v>
                </c:pt>
                <c:pt idx="11938">
                  <c:v>-1.7435897435897516</c:v>
                </c:pt>
                <c:pt idx="11939">
                  <c:v>-1.745509739438404</c:v>
                </c:pt>
                <c:pt idx="11940">
                  <c:v>-1.747997086671532</c:v>
                </c:pt>
                <c:pt idx="11941">
                  <c:v>-1.7658212846646109</c:v>
                </c:pt>
                <c:pt idx="11942">
                  <c:v>-1.7747270334673004</c:v>
                </c:pt>
                <c:pt idx="11943">
                  <c:v>-1.7831181048490521</c:v>
                </c:pt>
                <c:pt idx="11944">
                  <c:v>-1.7844080370386166</c:v>
                </c:pt>
                <c:pt idx="11945">
                  <c:v>-1.7935157507473036</c:v>
                </c:pt>
                <c:pt idx="11946">
                  <c:v>-1.7949782112471411</c:v>
                </c:pt>
                <c:pt idx="11947">
                  <c:v>-1.8042306097055132</c:v>
                </c:pt>
                <c:pt idx="11948">
                  <c:v>-1.8059870936902485</c:v>
                </c:pt>
                <c:pt idx="11949">
                  <c:v>-1.8097241100620778</c:v>
                </c:pt>
                <c:pt idx="11950">
                  <c:v>-1.8155983580675752</c:v>
                </c:pt>
                <c:pt idx="11951">
                  <c:v>-1.8174885612608023</c:v>
                </c:pt>
                <c:pt idx="11952">
                  <c:v>-1.818248255197858</c:v>
                </c:pt>
                <c:pt idx="11953">
                  <c:v>-1.819303114400256</c:v>
                </c:pt>
                <c:pt idx="11954">
                  <c:v>-1.8202428103512318</c:v>
                </c:pt>
                <c:pt idx="11955">
                  <c:v>-1.8234442836468929</c:v>
                </c:pt>
                <c:pt idx="11956">
                  <c:v>-1.8242137236193656</c:v>
                </c:pt>
                <c:pt idx="11957">
                  <c:v>-1.8247083457971911</c:v>
                </c:pt>
                <c:pt idx="11958">
                  <c:v>-1.8254186110348627</c:v>
                </c:pt>
                <c:pt idx="11959">
                  <c:v>-1.8280566962511529</c:v>
                </c:pt>
                <c:pt idx="11960">
                  <c:v>-1.8297331639135876</c:v>
                </c:pt>
                <c:pt idx="11961">
                  <c:v>-1.8408860038155694</c:v>
                </c:pt>
                <c:pt idx="11962">
                  <c:v>-1.8422295701464293</c:v>
                </c:pt>
                <c:pt idx="11963">
                  <c:v>-1.8497109826589622</c:v>
                </c:pt>
                <c:pt idx="11964">
                  <c:v>-1.8528013424070053</c:v>
                </c:pt>
                <c:pt idx="11965">
                  <c:v>-1.8572150967682575</c:v>
                </c:pt>
                <c:pt idx="11966">
                  <c:v>-1.8674684644476258</c:v>
                </c:pt>
                <c:pt idx="11967">
                  <c:v>-1.8684673018222213</c:v>
                </c:pt>
                <c:pt idx="11968">
                  <c:v>-1.8688604774391564</c:v>
                </c:pt>
                <c:pt idx="11969">
                  <c:v>-1.8703241895261868</c:v>
                </c:pt>
                <c:pt idx="11970">
                  <c:v>-1.8704553423070394</c:v>
                </c:pt>
                <c:pt idx="11971">
                  <c:v>-1.8762160210700216</c:v>
                </c:pt>
                <c:pt idx="11972">
                  <c:v>-1.8811286772063198</c:v>
                </c:pt>
                <c:pt idx="11973">
                  <c:v>-1.8845399505414804</c:v>
                </c:pt>
                <c:pt idx="11974">
                  <c:v>-1.8861735279645728</c:v>
                </c:pt>
                <c:pt idx="11975">
                  <c:v>-1.8908045977011483</c:v>
                </c:pt>
                <c:pt idx="11976">
                  <c:v>-1.893201458614314</c:v>
                </c:pt>
                <c:pt idx="11977">
                  <c:v>-1.8949498666175941</c:v>
                </c:pt>
                <c:pt idx="11978">
                  <c:v>-1.8959519468462247</c:v>
                </c:pt>
                <c:pt idx="11979">
                  <c:v>-1.8964259664478504</c:v>
                </c:pt>
                <c:pt idx="11980">
                  <c:v>-1.9003754305840488</c:v>
                </c:pt>
                <c:pt idx="11981">
                  <c:v>-1.900788131664342</c:v>
                </c:pt>
                <c:pt idx="11982">
                  <c:v>-1.9017094017094109</c:v>
                </c:pt>
                <c:pt idx="11983">
                  <c:v>-1.9053050343202216</c:v>
                </c:pt>
                <c:pt idx="11984">
                  <c:v>-1.9053813171460234</c:v>
                </c:pt>
                <c:pt idx="11985">
                  <c:v>-1.9077606964252709</c:v>
                </c:pt>
                <c:pt idx="11986">
                  <c:v>-1.9087115553036966</c:v>
                </c:pt>
                <c:pt idx="11987">
                  <c:v>-1.9122609673790691</c:v>
                </c:pt>
                <c:pt idx="11988">
                  <c:v>-1.9159495748746451</c:v>
                </c:pt>
                <c:pt idx="11989">
                  <c:v>-1.9168417683648045</c:v>
                </c:pt>
                <c:pt idx="11990">
                  <c:v>-1.9205402838600776</c:v>
                </c:pt>
                <c:pt idx="11991">
                  <c:v>-1.923076923076934</c:v>
                </c:pt>
                <c:pt idx="11992">
                  <c:v>-1.9236934915036841</c:v>
                </c:pt>
                <c:pt idx="11993">
                  <c:v>-1.9240964708629491</c:v>
                </c:pt>
                <c:pt idx="11994">
                  <c:v>-1.9277696437286522</c:v>
                </c:pt>
                <c:pt idx="11995">
                  <c:v>-1.9283387622149917</c:v>
                </c:pt>
                <c:pt idx="11996">
                  <c:v>-1.9287109375</c:v>
                </c:pt>
                <c:pt idx="11997">
                  <c:v>-1.9327538883806028</c:v>
                </c:pt>
                <c:pt idx="11998">
                  <c:v>-1.934345524647668</c:v>
                </c:pt>
                <c:pt idx="11999">
                  <c:v>-1.9368723098995702</c:v>
                </c:pt>
                <c:pt idx="12000">
                  <c:v>-1.9369332997686826</c:v>
                </c:pt>
                <c:pt idx="12001">
                  <c:v>-1.9424171024653702</c:v>
                </c:pt>
                <c:pt idx="12002">
                  <c:v>-1.9427477186551982</c:v>
                </c:pt>
                <c:pt idx="12003">
                  <c:v>-1.9448946515397125</c:v>
                </c:pt>
                <c:pt idx="12004">
                  <c:v>-1.9450859635617093</c:v>
                </c:pt>
                <c:pt idx="12005">
                  <c:v>-1.9466248037676621</c:v>
                </c:pt>
                <c:pt idx="12006">
                  <c:v>-1.9467648308084335</c:v>
                </c:pt>
                <c:pt idx="12007">
                  <c:v>-1.9481013621490035</c:v>
                </c:pt>
                <c:pt idx="12008">
                  <c:v>-1.9493177387914216</c:v>
                </c:pt>
                <c:pt idx="12009">
                  <c:v>-1.9526810620931911</c:v>
                </c:pt>
                <c:pt idx="12010">
                  <c:v>-1.953125</c:v>
                </c:pt>
                <c:pt idx="12011">
                  <c:v>-1.9535789977439038</c:v>
                </c:pt>
                <c:pt idx="12012">
                  <c:v>-1.9559623127049406</c:v>
                </c:pt>
                <c:pt idx="12013">
                  <c:v>-1.9569471624266157</c:v>
                </c:pt>
                <c:pt idx="12014">
                  <c:v>-1.9574351306849422</c:v>
                </c:pt>
                <c:pt idx="12015">
                  <c:v>-1.9614551260120834</c:v>
                </c:pt>
                <c:pt idx="12016">
                  <c:v>-1.9617037905431829</c:v>
                </c:pt>
                <c:pt idx="12017">
                  <c:v>-1.9660113295568209</c:v>
                </c:pt>
                <c:pt idx="12018">
                  <c:v>-1.9661751768763907</c:v>
                </c:pt>
                <c:pt idx="12019">
                  <c:v>-1.9742968895511268</c:v>
                </c:pt>
                <c:pt idx="12020">
                  <c:v>-1.9759721783117214</c:v>
                </c:pt>
                <c:pt idx="12021">
                  <c:v>-1.9761737911702824</c:v>
                </c:pt>
                <c:pt idx="12022">
                  <c:v>-1.9779090675571496</c:v>
                </c:pt>
                <c:pt idx="12023">
                  <c:v>-1.9791451274628571</c:v>
                </c:pt>
                <c:pt idx="12024">
                  <c:v>-1.9805708261164199</c:v>
                </c:pt>
                <c:pt idx="12025">
                  <c:v>-1.9824979720262519</c:v>
                </c:pt>
                <c:pt idx="12026">
                  <c:v>-1.9874247021061393</c:v>
                </c:pt>
                <c:pt idx="12027">
                  <c:v>-1.9875357924877903</c:v>
                </c:pt>
                <c:pt idx="12028">
                  <c:v>-1.990049751243788</c:v>
                </c:pt>
                <c:pt idx="12029">
                  <c:v>-1.990049751243788</c:v>
                </c:pt>
                <c:pt idx="12030">
                  <c:v>-1.9914651493598825</c:v>
                </c:pt>
                <c:pt idx="12031">
                  <c:v>-1.9931347580555752</c:v>
                </c:pt>
                <c:pt idx="12032">
                  <c:v>-1.9937343819423461</c:v>
                </c:pt>
                <c:pt idx="12033">
                  <c:v>-2</c:v>
                </c:pt>
                <c:pt idx="12034">
                  <c:v>-2.007168458781365</c:v>
                </c:pt>
                <c:pt idx="12035">
                  <c:v>-2.0133752986373423</c:v>
                </c:pt>
                <c:pt idx="12036">
                  <c:v>-2.0175380760862396</c:v>
                </c:pt>
                <c:pt idx="12037">
                  <c:v>-2.0176252319109409</c:v>
                </c:pt>
                <c:pt idx="12038">
                  <c:v>-2.0239190432382799</c:v>
                </c:pt>
                <c:pt idx="12039">
                  <c:v>-2.0241124924713745</c:v>
                </c:pt>
                <c:pt idx="12040">
                  <c:v>-2.0254974383414748</c:v>
                </c:pt>
                <c:pt idx="12041">
                  <c:v>-2.0266182698124595</c:v>
                </c:pt>
                <c:pt idx="12042">
                  <c:v>-2.028877271595718</c:v>
                </c:pt>
                <c:pt idx="12043">
                  <c:v>-2.0299842508723032</c:v>
                </c:pt>
                <c:pt idx="12044">
                  <c:v>-2.030275135522146</c:v>
                </c:pt>
                <c:pt idx="12045">
                  <c:v>-2.0304039983340232</c:v>
                </c:pt>
                <c:pt idx="12046">
                  <c:v>-2.0328756308681335</c:v>
                </c:pt>
                <c:pt idx="12047">
                  <c:v>-2.0334059549745831</c:v>
                </c:pt>
                <c:pt idx="12048">
                  <c:v>-2.0361473347060155</c:v>
                </c:pt>
                <c:pt idx="12049">
                  <c:v>-2.0388536256972429</c:v>
                </c:pt>
                <c:pt idx="12050">
                  <c:v>-2.039870795131975</c:v>
                </c:pt>
                <c:pt idx="12051">
                  <c:v>-2.0426880106719949</c:v>
                </c:pt>
                <c:pt idx="12052">
                  <c:v>-2.0437386097370478</c:v>
                </c:pt>
                <c:pt idx="12053">
                  <c:v>-2.0463764732368048</c:v>
                </c:pt>
                <c:pt idx="12054">
                  <c:v>-2.0481377600939226</c:v>
                </c:pt>
                <c:pt idx="12055">
                  <c:v>-2.0489698076593896</c:v>
                </c:pt>
                <c:pt idx="12056">
                  <c:v>-2.0520976483485924</c:v>
                </c:pt>
                <c:pt idx="12057">
                  <c:v>-2.053164915357172</c:v>
                </c:pt>
                <c:pt idx="12058">
                  <c:v>-2.0539906103286398</c:v>
                </c:pt>
                <c:pt idx="12059">
                  <c:v>-2.0556140518809229</c:v>
                </c:pt>
                <c:pt idx="12060">
                  <c:v>-2.0579512601956225</c:v>
                </c:pt>
                <c:pt idx="12061">
                  <c:v>-2.0588051660779882</c:v>
                </c:pt>
                <c:pt idx="12062">
                  <c:v>-2.0593931568754016</c:v>
                </c:pt>
                <c:pt idx="12063">
                  <c:v>-2.0634920634920633</c:v>
                </c:pt>
                <c:pt idx="12064">
                  <c:v>-2.0635575732562899</c:v>
                </c:pt>
                <c:pt idx="12065">
                  <c:v>-2.0636285468615654</c:v>
                </c:pt>
                <c:pt idx="12066">
                  <c:v>-2.0649851965671076</c:v>
                </c:pt>
                <c:pt idx="12067">
                  <c:v>-2.0654699049630523</c:v>
                </c:pt>
                <c:pt idx="12068">
                  <c:v>-2.0692974013474412</c:v>
                </c:pt>
                <c:pt idx="12069">
                  <c:v>-2.0712510356255223</c:v>
                </c:pt>
                <c:pt idx="12070">
                  <c:v>-2.0769412320037759</c:v>
                </c:pt>
                <c:pt idx="12071">
                  <c:v>-2.0799713107405324</c:v>
                </c:pt>
                <c:pt idx="12072">
                  <c:v>-2.0825585719598365</c:v>
                </c:pt>
                <c:pt idx="12073">
                  <c:v>-2.0828993959591742</c:v>
                </c:pt>
                <c:pt idx="12074">
                  <c:v>-2.084081925979163</c:v>
                </c:pt>
                <c:pt idx="12075">
                  <c:v>-2.0843681938023053</c:v>
                </c:pt>
                <c:pt idx="12076">
                  <c:v>-2.0896615317856373</c:v>
                </c:pt>
                <c:pt idx="12077">
                  <c:v>-2.0918064049063787</c:v>
                </c:pt>
                <c:pt idx="12078">
                  <c:v>-2.094289141064678</c:v>
                </c:pt>
                <c:pt idx="12079">
                  <c:v>-2.1020138174334875</c:v>
                </c:pt>
                <c:pt idx="12080">
                  <c:v>-2.1026724806719983</c:v>
                </c:pt>
                <c:pt idx="12081">
                  <c:v>-2.106701014388463</c:v>
                </c:pt>
                <c:pt idx="12082">
                  <c:v>-2.1075137446548524</c:v>
                </c:pt>
                <c:pt idx="12083">
                  <c:v>-2.1085837622447343</c:v>
                </c:pt>
                <c:pt idx="12084">
                  <c:v>-2.1157203873604971</c:v>
                </c:pt>
                <c:pt idx="12085">
                  <c:v>-2.1174205967276265</c:v>
                </c:pt>
                <c:pt idx="12086">
                  <c:v>-2.1190522057407009</c:v>
                </c:pt>
                <c:pt idx="12087">
                  <c:v>-2.1199819576003591</c:v>
                </c:pt>
                <c:pt idx="12088">
                  <c:v>-2.1216716200642907</c:v>
                </c:pt>
                <c:pt idx="12089">
                  <c:v>-2.1245136186770424</c:v>
                </c:pt>
                <c:pt idx="12090">
                  <c:v>-2.1258549437857539</c:v>
                </c:pt>
                <c:pt idx="12091">
                  <c:v>-2.1285098693355593</c:v>
                </c:pt>
                <c:pt idx="12092">
                  <c:v>-2.1297836938435921</c:v>
                </c:pt>
                <c:pt idx="12093">
                  <c:v>-2.1326754385964932</c:v>
                </c:pt>
                <c:pt idx="12094">
                  <c:v>-2.1334720957460718</c:v>
                </c:pt>
                <c:pt idx="12095">
                  <c:v>-2.1357585618802801</c:v>
                </c:pt>
                <c:pt idx="12096">
                  <c:v>-2.1365347441245319</c:v>
                </c:pt>
                <c:pt idx="12097">
                  <c:v>-2.137970353477769</c:v>
                </c:pt>
                <c:pt idx="12098">
                  <c:v>-2.141527001862201</c:v>
                </c:pt>
                <c:pt idx="12099">
                  <c:v>-2.1433726244888192</c:v>
                </c:pt>
                <c:pt idx="12100">
                  <c:v>-2.1508912078453335</c:v>
                </c:pt>
                <c:pt idx="12101">
                  <c:v>-2.1522759689868423</c:v>
                </c:pt>
                <c:pt idx="12102">
                  <c:v>-2.1526418786692858</c:v>
                </c:pt>
                <c:pt idx="12103">
                  <c:v>-2.1530227466245009</c:v>
                </c:pt>
                <c:pt idx="12104">
                  <c:v>-2.1533320957861548</c:v>
                </c:pt>
                <c:pt idx="12105">
                  <c:v>-2.15439856373429</c:v>
                </c:pt>
                <c:pt idx="12106">
                  <c:v>-2.1571984807872155</c:v>
                </c:pt>
                <c:pt idx="12107">
                  <c:v>-2.1575556017459974</c:v>
                </c:pt>
                <c:pt idx="12108">
                  <c:v>-2.1593447505584606</c:v>
                </c:pt>
                <c:pt idx="12109">
                  <c:v>-2.161914326885281</c:v>
                </c:pt>
                <c:pt idx="12110">
                  <c:v>-2.1664071491435948</c:v>
                </c:pt>
                <c:pt idx="12111">
                  <c:v>-2.1682694065596593</c:v>
                </c:pt>
                <c:pt idx="12112">
                  <c:v>-2.1715663887494401</c:v>
                </c:pt>
                <c:pt idx="12113">
                  <c:v>-2.1719558856628396</c:v>
                </c:pt>
                <c:pt idx="12114">
                  <c:v>-2.1741878397168506</c:v>
                </c:pt>
                <c:pt idx="12115">
                  <c:v>-2.1768000461920423</c:v>
                </c:pt>
                <c:pt idx="12116">
                  <c:v>-2.186788154897485</c:v>
                </c:pt>
                <c:pt idx="12117">
                  <c:v>-2.1868559651935016</c:v>
                </c:pt>
                <c:pt idx="12118">
                  <c:v>-2.1930325528269634</c:v>
                </c:pt>
                <c:pt idx="12119">
                  <c:v>-2.198316183348922</c:v>
                </c:pt>
                <c:pt idx="12120">
                  <c:v>-2.1984493080773433</c:v>
                </c:pt>
                <c:pt idx="12121">
                  <c:v>-2.2020910345702873</c:v>
                </c:pt>
                <c:pt idx="12122">
                  <c:v>-2.2177520744279633</c:v>
                </c:pt>
                <c:pt idx="12123">
                  <c:v>-2.2207199594388953</c:v>
                </c:pt>
                <c:pt idx="12124">
                  <c:v>-2.2237456617678646</c:v>
                </c:pt>
                <c:pt idx="12125">
                  <c:v>-2.2242396731729457</c:v>
                </c:pt>
                <c:pt idx="12126">
                  <c:v>-2.2248520710059125</c:v>
                </c:pt>
                <c:pt idx="12127">
                  <c:v>-2.2296938594938922</c:v>
                </c:pt>
                <c:pt idx="12128">
                  <c:v>-2.2361922664278637</c:v>
                </c:pt>
                <c:pt idx="12129">
                  <c:v>-2.236658255302288</c:v>
                </c:pt>
                <c:pt idx="12130">
                  <c:v>-2.2404153354632683</c:v>
                </c:pt>
                <c:pt idx="12131">
                  <c:v>-2.2408484433800879</c:v>
                </c:pt>
                <c:pt idx="12132">
                  <c:v>-2.2497642462616199</c:v>
                </c:pt>
                <c:pt idx="12133">
                  <c:v>-2.2551382897741661</c:v>
                </c:pt>
                <c:pt idx="12134">
                  <c:v>-2.2595078299776219</c:v>
                </c:pt>
                <c:pt idx="12135">
                  <c:v>-2.2652602455472959</c:v>
                </c:pt>
                <c:pt idx="12136">
                  <c:v>-2.2668579626972729</c:v>
                </c:pt>
                <c:pt idx="12137">
                  <c:v>-2.2674104732769393</c:v>
                </c:pt>
                <c:pt idx="12138">
                  <c:v>-2.2675642106482599</c:v>
                </c:pt>
                <c:pt idx="12139">
                  <c:v>-2.2680911925845493</c:v>
                </c:pt>
                <c:pt idx="12140">
                  <c:v>-2.2742650292635176</c:v>
                </c:pt>
                <c:pt idx="12141">
                  <c:v>-2.2754871913491002</c:v>
                </c:pt>
                <c:pt idx="12142">
                  <c:v>-2.2770398481973473</c:v>
                </c:pt>
                <c:pt idx="12143">
                  <c:v>-2.2887323943662068</c:v>
                </c:pt>
                <c:pt idx="12144">
                  <c:v>-2.2925164456095644</c:v>
                </c:pt>
                <c:pt idx="12145">
                  <c:v>-2.2966748690769094</c:v>
                </c:pt>
                <c:pt idx="12146">
                  <c:v>-2.2973851957850968</c:v>
                </c:pt>
                <c:pt idx="12147">
                  <c:v>-2.3024721279689828</c:v>
                </c:pt>
                <c:pt idx="12148">
                  <c:v>-2.3065788307583261</c:v>
                </c:pt>
                <c:pt idx="12149">
                  <c:v>-2.306903622693099</c:v>
                </c:pt>
                <c:pt idx="12150">
                  <c:v>-2.3090079817559825</c:v>
                </c:pt>
                <c:pt idx="12151">
                  <c:v>-2.3096355106459754</c:v>
                </c:pt>
                <c:pt idx="12152">
                  <c:v>-2.3097826086956559</c:v>
                </c:pt>
                <c:pt idx="12153">
                  <c:v>-2.3170246618933987</c:v>
                </c:pt>
                <c:pt idx="12154">
                  <c:v>-2.3172437915355033</c:v>
                </c:pt>
                <c:pt idx="12155">
                  <c:v>-2.3181387514475205</c:v>
                </c:pt>
                <c:pt idx="12156">
                  <c:v>-2.3232028053769653</c:v>
                </c:pt>
                <c:pt idx="12157">
                  <c:v>-2.3237650200266984</c:v>
                </c:pt>
                <c:pt idx="12158">
                  <c:v>-2.324658838463975</c:v>
                </c:pt>
                <c:pt idx="12159">
                  <c:v>-2.3257711767586073</c:v>
                </c:pt>
                <c:pt idx="12160">
                  <c:v>-2.3341117936741682</c:v>
                </c:pt>
                <c:pt idx="12161">
                  <c:v>-2.3384353741496682</c:v>
                </c:pt>
                <c:pt idx="12162">
                  <c:v>-2.3386397667270842</c:v>
                </c:pt>
                <c:pt idx="12163">
                  <c:v>-2.3387116400185022</c:v>
                </c:pt>
                <c:pt idx="12164">
                  <c:v>-2.3410404624277419</c:v>
                </c:pt>
                <c:pt idx="12165">
                  <c:v>-2.3426573426573327</c:v>
                </c:pt>
                <c:pt idx="12166">
                  <c:v>-2.3474178403755843</c:v>
                </c:pt>
                <c:pt idx="12167">
                  <c:v>-2.3477086808037484</c:v>
                </c:pt>
                <c:pt idx="12168">
                  <c:v>-2.3527718818577483</c:v>
                </c:pt>
                <c:pt idx="12169">
                  <c:v>-2.3527942704766787</c:v>
                </c:pt>
                <c:pt idx="12170">
                  <c:v>-2.3554346450714974</c:v>
                </c:pt>
                <c:pt idx="12171">
                  <c:v>-2.357563850687626</c:v>
                </c:pt>
                <c:pt idx="12172">
                  <c:v>-2.3589696942132434</c:v>
                </c:pt>
                <c:pt idx="12173">
                  <c:v>-2.3635693556291528</c:v>
                </c:pt>
                <c:pt idx="12174">
                  <c:v>-2.3653450726577603</c:v>
                </c:pt>
                <c:pt idx="12175">
                  <c:v>-2.3666328204327129</c:v>
                </c:pt>
                <c:pt idx="12176">
                  <c:v>-2.3668639053254452</c:v>
                </c:pt>
                <c:pt idx="12177">
                  <c:v>-2.3694526109477891</c:v>
                </c:pt>
                <c:pt idx="12178">
                  <c:v>-2.3697879093925849</c:v>
                </c:pt>
                <c:pt idx="12179">
                  <c:v>-2.3718255869669349</c:v>
                </c:pt>
                <c:pt idx="12180">
                  <c:v>-2.3731929472716615</c:v>
                </c:pt>
                <c:pt idx="12181">
                  <c:v>-2.3738872403560833</c:v>
                </c:pt>
                <c:pt idx="12182">
                  <c:v>-2.3809523809523796</c:v>
                </c:pt>
                <c:pt idx="12183">
                  <c:v>-2.3828802776171187</c:v>
                </c:pt>
                <c:pt idx="12184">
                  <c:v>-2.3960051310243671</c:v>
                </c:pt>
                <c:pt idx="12185">
                  <c:v>-2.3981603153745112</c:v>
                </c:pt>
                <c:pt idx="12186">
                  <c:v>-2.3986044483209668</c:v>
                </c:pt>
                <c:pt idx="12187">
                  <c:v>-2.3987586717065597</c:v>
                </c:pt>
                <c:pt idx="12188">
                  <c:v>-2.4048137983105704</c:v>
                </c:pt>
                <c:pt idx="12189">
                  <c:v>-2.4092711192436695</c:v>
                </c:pt>
                <c:pt idx="12190">
                  <c:v>-2.4107566144504204</c:v>
                </c:pt>
                <c:pt idx="12191">
                  <c:v>-2.4113940188686058</c:v>
                </c:pt>
                <c:pt idx="12192">
                  <c:v>-2.4162797593662049</c:v>
                </c:pt>
                <c:pt idx="12193">
                  <c:v>-2.4198683931224849</c:v>
                </c:pt>
                <c:pt idx="12194">
                  <c:v>-2.4198822759973808</c:v>
                </c:pt>
                <c:pt idx="12195">
                  <c:v>-2.4209561631281531</c:v>
                </c:pt>
                <c:pt idx="12196">
                  <c:v>-2.4222068996196526</c:v>
                </c:pt>
                <c:pt idx="12197">
                  <c:v>-2.4308037994076273</c:v>
                </c:pt>
                <c:pt idx="12198">
                  <c:v>-2.4345020673798956</c:v>
                </c:pt>
                <c:pt idx="12199">
                  <c:v>-2.4385138670852911</c:v>
                </c:pt>
                <c:pt idx="12200">
                  <c:v>-2.4408543263964901</c:v>
                </c:pt>
                <c:pt idx="12201">
                  <c:v>-2.441882561601318</c:v>
                </c:pt>
                <c:pt idx="12202">
                  <c:v>-2.4428453838188062</c:v>
                </c:pt>
                <c:pt idx="12203">
                  <c:v>-2.4505821825074463</c:v>
                </c:pt>
                <c:pt idx="12204">
                  <c:v>-2.4549888345180477</c:v>
                </c:pt>
                <c:pt idx="12205">
                  <c:v>-2.4594453165881731</c:v>
                </c:pt>
                <c:pt idx="12206">
                  <c:v>-2.464641720160742</c:v>
                </c:pt>
                <c:pt idx="12207">
                  <c:v>-2.4694818437509127</c:v>
                </c:pt>
                <c:pt idx="12208">
                  <c:v>-2.4699862231844207</c:v>
                </c:pt>
                <c:pt idx="12209">
                  <c:v>-2.4783147459727388</c:v>
                </c:pt>
                <c:pt idx="12210">
                  <c:v>-2.4796118220810115</c:v>
                </c:pt>
                <c:pt idx="12211">
                  <c:v>-2.481315396113601</c:v>
                </c:pt>
                <c:pt idx="12212">
                  <c:v>-2.4989758295780433</c:v>
                </c:pt>
                <c:pt idx="12213">
                  <c:v>-2.5033602150537604</c:v>
                </c:pt>
                <c:pt idx="12214">
                  <c:v>-2.5045955882352899</c:v>
                </c:pt>
                <c:pt idx="12215">
                  <c:v>-2.5059978629463018</c:v>
                </c:pt>
                <c:pt idx="12216">
                  <c:v>-2.5092716799494923</c:v>
                </c:pt>
                <c:pt idx="12217">
                  <c:v>-2.5104118463674183</c:v>
                </c:pt>
                <c:pt idx="12218">
                  <c:v>-2.513350301941415</c:v>
                </c:pt>
                <c:pt idx="12219">
                  <c:v>-2.5160184612321217</c:v>
                </c:pt>
                <c:pt idx="12220">
                  <c:v>-2.5177366326354047</c:v>
                </c:pt>
                <c:pt idx="12221">
                  <c:v>-2.517985611510781</c:v>
                </c:pt>
                <c:pt idx="12222">
                  <c:v>-2.5213724584103545</c:v>
                </c:pt>
                <c:pt idx="12223">
                  <c:v>-2.5223950966525166</c:v>
                </c:pt>
                <c:pt idx="12224">
                  <c:v>-2.5227392913802333</c:v>
                </c:pt>
                <c:pt idx="12225">
                  <c:v>-2.5231853271851179</c:v>
                </c:pt>
                <c:pt idx="12226">
                  <c:v>-2.5285763768617926</c:v>
                </c:pt>
                <c:pt idx="12227">
                  <c:v>-2.5290498974709408</c:v>
                </c:pt>
                <c:pt idx="12228">
                  <c:v>-2.5330544517988471</c:v>
                </c:pt>
                <c:pt idx="12229">
                  <c:v>-2.5356763769312352</c:v>
                </c:pt>
                <c:pt idx="12230">
                  <c:v>-2.5367156208277635</c:v>
                </c:pt>
                <c:pt idx="12231">
                  <c:v>-2.5391336002912226</c:v>
                </c:pt>
                <c:pt idx="12232">
                  <c:v>-2.5399919729373295</c:v>
                </c:pt>
                <c:pt idx="12233">
                  <c:v>-2.5425936539363363</c:v>
                </c:pt>
                <c:pt idx="12234">
                  <c:v>-2.5426807119505952</c:v>
                </c:pt>
                <c:pt idx="12235">
                  <c:v>-2.5454545454545467</c:v>
                </c:pt>
                <c:pt idx="12236">
                  <c:v>-2.5464556090846457</c:v>
                </c:pt>
                <c:pt idx="12237">
                  <c:v>-2.5538694216521947</c:v>
                </c:pt>
                <c:pt idx="12238">
                  <c:v>-2.5596276905177433</c:v>
                </c:pt>
                <c:pt idx="12239">
                  <c:v>-2.5625071427664494</c:v>
                </c:pt>
                <c:pt idx="12240">
                  <c:v>-2.5636026903206925</c:v>
                </c:pt>
                <c:pt idx="12241">
                  <c:v>-2.5652250043775098</c:v>
                </c:pt>
                <c:pt idx="12242">
                  <c:v>-2.5654655973374645</c:v>
                </c:pt>
                <c:pt idx="12243">
                  <c:v>-2.565675150771753</c:v>
                </c:pt>
                <c:pt idx="12244">
                  <c:v>-2.5662718556119586</c:v>
                </c:pt>
                <c:pt idx="12245">
                  <c:v>-2.5697727619338053</c:v>
                </c:pt>
                <c:pt idx="12246">
                  <c:v>-2.5737597154015646</c:v>
                </c:pt>
                <c:pt idx="12247">
                  <c:v>-2.5761163734776744</c:v>
                </c:pt>
                <c:pt idx="12248">
                  <c:v>-2.576768533195704</c:v>
                </c:pt>
                <c:pt idx="12249">
                  <c:v>-2.5783998203727236</c:v>
                </c:pt>
                <c:pt idx="12250">
                  <c:v>-2.5787135406606154</c:v>
                </c:pt>
                <c:pt idx="12251">
                  <c:v>-2.5787754047219096</c:v>
                </c:pt>
                <c:pt idx="12252">
                  <c:v>-2.5815998810977732</c:v>
                </c:pt>
                <c:pt idx="12253">
                  <c:v>-2.582068624758378</c:v>
                </c:pt>
                <c:pt idx="12254">
                  <c:v>-2.5847665847665837</c:v>
                </c:pt>
                <c:pt idx="12255">
                  <c:v>-2.5899051956993873</c:v>
                </c:pt>
                <c:pt idx="12256">
                  <c:v>-2.5918074266566293</c:v>
                </c:pt>
                <c:pt idx="12257">
                  <c:v>-2.6012927636764971</c:v>
                </c:pt>
                <c:pt idx="12258">
                  <c:v>-2.6058931860036836</c:v>
                </c:pt>
                <c:pt idx="12259">
                  <c:v>-2.6071185672183077</c:v>
                </c:pt>
                <c:pt idx="12260">
                  <c:v>-2.6078630167849468</c:v>
                </c:pt>
                <c:pt idx="12261">
                  <c:v>-2.6080892608089243</c:v>
                </c:pt>
                <c:pt idx="12262">
                  <c:v>-2.6124818577648767</c:v>
                </c:pt>
                <c:pt idx="12263">
                  <c:v>-2.6151044393776033</c:v>
                </c:pt>
                <c:pt idx="12264">
                  <c:v>-2.6155316005001339</c:v>
                </c:pt>
                <c:pt idx="12265">
                  <c:v>-2.618808903148178</c:v>
                </c:pt>
                <c:pt idx="12266">
                  <c:v>-2.6239919776041489</c:v>
                </c:pt>
                <c:pt idx="12267">
                  <c:v>-2.6281494352736701</c:v>
                </c:pt>
                <c:pt idx="12268">
                  <c:v>-2.6286316621648353</c:v>
                </c:pt>
                <c:pt idx="12269">
                  <c:v>-2.6296107936697837</c:v>
                </c:pt>
                <c:pt idx="12270">
                  <c:v>-2.6404189994581913</c:v>
                </c:pt>
                <c:pt idx="12271">
                  <c:v>-2.6459814695108861</c:v>
                </c:pt>
                <c:pt idx="12272">
                  <c:v>-2.6475575734368988</c:v>
                </c:pt>
                <c:pt idx="12273">
                  <c:v>-2.6602403605408114</c:v>
                </c:pt>
                <c:pt idx="12274">
                  <c:v>-2.6676422169379919</c:v>
                </c:pt>
                <c:pt idx="12275">
                  <c:v>-2.6717155779951582</c:v>
                </c:pt>
                <c:pt idx="12276">
                  <c:v>-2.6741054251635177</c:v>
                </c:pt>
                <c:pt idx="12277">
                  <c:v>-2.6752229352446051</c:v>
                </c:pt>
                <c:pt idx="12278">
                  <c:v>-2.6781202627589664</c:v>
                </c:pt>
                <c:pt idx="12279">
                  <c:v>-2.6879379809436585</c:v>
                </c:pt>
                <c:pt idx="12280">
                  <c:v>-2.6883916736700826</c:v>
                </c:pt>
                <c:pt idx="12281">
                  <c:v>-2.6914349042165782</c:v>
                </c:pt>
                <c:pt idx="12282">
                  <c:v>-2.698361708962409</c:v>
                </c:pt>
                <c:pt idx="12283">
                  <c:v>-2.7027027027026946</c:v>
                </c:pt>
                <c:pt idx="12284">
                  <c:v>-2.7044580968707095</c:v>
                </c:pt>
                <c:pt idx="12285">
                  <c:v>-2.7128978916907727</c:v>
                </c:pt>
                <c:pt idx="12286">
                  <c:v>-2.7154595834129651</c:v>
                </c:pt>
                <c:pt idx="12287">
                  <c:v>-2.7160493827160508</c:v>
                </c:pt>
                <c:pt idx="12288">
                  <c:v>-2.7200727083874341</c:v>
                </c:pt>
                <c:pt idx="12289">
                  <c:v>-2.7209518311202601</c:v>
                </c:pt>
                <c:pt idx="12290">
                  <c:v>-2.7212754260582841</c:v>
                </c:pt>
                <c:pt idx="12291">
                  <c:v>-2.7215026278755801</c:v>
                </c:pt>
                <c:pt idx="12292">
                  <c:v>-2.7237354085603158</c:v>
                </c:pt>
                <c:pt idx="12293">
                  <c:v>-2.7254202750891494</c:v>
                </c:pt>
                <c:pt idx="12294">
                  <c:v>-2.7310433916454002</c:v>
                </c:pt>
                <c:pt idx="12295">
                  <c:v>-2.7335493870649543</c:v>
                </c:pt>
                <c:pt idx="12296">
                  <c:v>-2.7350866379015173</c:v>
                </c:pt>
                <c:pt idx="12297">
                  <c:v>-2.7369692090964008</c:v>
                </c:pt>
                <c:pt idx="12298">
                  <c:v>-2.742175856929947</c:v>
                </c:pt>
                <c:pt idx="12299">
                  <c:v>-2.7424604549641174</c:v>
                </c:pt>
                <c:pt idx="12300">
                  <c:v>-2.7440301633850055</c:v>
                </c:pt>
                <c:pt idx="12301">
                  <c:v>-2.7444472810824578</c:v>
                </c:pt>
                <c:pt idx="12302">
                  <c:v>-2.7449786430023408</c:v>
                </c:pt>
                <c:pt idx="12303">
                  <c:v>-2.746313077469793</c:v>
                </c:pt>
                <c:pt idx="12304">
                  <c:v>-2.7522935779816464</c:v>
                </c:pt>
                <c:pt idx="12305">
                  <c:v>-2.7566539923954423</c:v>
                </c:pt>
                <c:pt idx="12306">
                  <c:v>-2.7571649293843734</c:v>
                </c:pt>
                <c:pt idx="12307">
                  <c:v>-2.763671875</c:v>
                </c:pt>
                <c:pt idx="12308">
                  <c:v>-2.764705882352942</c:v>
                </c:pt>
                <c:pt idx="12309">
                  <c:v>-2.7679412027604258</c:v>
                </c:pt>
                <c:pt idx="12310">
                  <c:v>-2.7758620689655231</c:v>
                </c:pt>
                <c:pt idx="12311">
                  <c:v>-2.8064146620847623</c:v>
                </c:pt>
                <c:pt idx="12312">
                  <c:v>-2.8082792129364407</c:v>
                </c:pt>
                <c:pt idx="12313">
                  <c:v>-2.809774285904524</c:v>
                </c:pt>
                <c:pt idx="12314">
                  <c:v>-2.8105213007930132</c:v>
                </c:pt>
                <c:pt idx="12315">
                  <c:v>-2.8131694666816998</c:v>
                </c:pt>
                <c:pt idx="12316">
                  <c:v>-2.8157559437210296</c:v>
                </c:pt>
                <c:pt idx="12317">
                  <c:v>-2.819990600031332</c:v>
                </c:pt>
                <c:pt idx="12318">
                  <c:v>-2.8219971056439874</c:v>
                </c:pt>
                <c:pt idx="12319">
                  <c:v>-2.8287414861630964</c:v>
                </c:pt>
                <c:pt idx="12320">
                  <c:v>-2.8317152103559948</c:v>
                </c:pt>
                <c:pt idx="12321">
                  <c:v>-2.8356217298170492</c:v>
                </c:pt>
                <c:pt idx="12322">
                  <c:v>-2.8357689631176015</c:v>
                </c:pt>
                <c:pt idx="12323">
                  <c:v>-2.8364653037177447</c:v>
                </c:pt>
                <c:pt idx="12324">
                  <c:v>-2.8397739597008922</c:v>
                </c:pt>
                <c:pt idx="12325">
                  <c:v>-2.8408554061289379</c:v>
                </c:pt>
                <c:pt idx="12326">
                  <c:v>-2.8427902728621888</c:v>
                </c:pt>
                <c:pt idx="12327">
                  <c:v>-2.8446874538200007</c:v>
                </c:pt>
                <c:pt idx="12328">
                  <c:v>-2.8474302169195482</c:v>
                </c:pt>
                <c:pt idx="12329">
                  <c:v>-2.8508415554265838</c:v>
                </c:pt>
                <c:pt idx="12330">
                  <c:v>-2.8522039757994833</c:v>
                </c:pt>
                <c:pt idx="12331">
                  <c:v>-2.8571909337192238</c:v>
                </c:pt>
                <c:pt idx="12332">
                  <c:v>-2.8650896978509763</c:v>
                </c:pt>
                <c:pt idx="12333">
                  <c:v>-2.868318122555408</c:v>
                </c:pt>
                <c:pt idx="12334">
                  <c:v>-2.8696256578294168</c:v>
                </c:pt>
                <c:pt idx="12335">
                  <c:v>-2.8713998074061067</c:v>
                </c:pt>
                <c:pt idx="12336">
                  <c:v>-2.875</c:v>
                </c:pt>
                <c:pt idx="12337">
                  <c:v>-2.8759124087591346</c:v>
                </c:pt>
                <c:pt idx="12338">
                  <c:v>-2.8770550393137881</c:v>
                </c:pt>
                <c:pt idx="12339">
                  <c:v>-2.8806584362139915</c:v>
                </c:pt>
                <c:pt idx="12340">
                  <c:v>-2.8837032821096642</c:v>
                </c:pt>
                <c:pt idx="12341">
                  <c:v>-2.8884462151394388</c:v>
                </c:pt>
                <c:pt idx="12342">
                  <c:v>-2.8905712319339187</c:v>
                </c:pt>
                <c:pt idx="12343">
                  <c:v>-2.8909787530477189</c:v>
                </c:pt>
                <c:pt idx="12344">
                  <c:v>-2.8926202906730651</c:v>
                </c:pt>
                <c:pt idx="12345">
                  <c:v>-2.89281196722213</c:v>
                </c:pt>
                <c:pt idx="12346">
                  <c:v>-2.8931245745405079</c:v>
                </c:pt>
                <c:pt idx="12347">
                  <c:v>-2.893794921353404</c:v>
                </c:pt>
                <c:pt idx="12348">
                  <c:v>-2.8944398241653886</c:v>
                </c:pt>
                <c:pt idx="12349">
                  <c:v>-2.8965752257624757</c:v>
                </c:pt>
                <c:pt idx="12350">
                  <c:v>-2.8984378043554528</c:v>
                </c:pt>
                <c:pt idx="12351">
                  <c:v>-2.9037667171076862</c:v>
                </c:pt>
                <c:pt idx="12352">
                  <c:v>-2.9109751216725357</c:v>
                </c:pt>
                <c:pt idx="12353">
                  <c:v>-2.9118050291801865</c:v>
                </c:pt>
                <c:pt idx="12354">
                  <c:v>-2.9174036248835051</c:v>
                </c:pt>
                <c:pt idx="12355">
                  <c:v>-2.9181494661921619</c:v>
                </c:pt>
                <c:pt idx="12356">
                  <c:v>-2.921348314606746</c:v>
                </c:pt>
                <c:pt idx="12357">
                  <c:v>-2.9228895583616463</c:v>
                </c:pt>
                <c:pt idx="12358">
                  <c:v>-2.9272650830355218</c:v>
                </c:pt>
                <c:pt idx="12359">
                  <c:v>-2.9273392577104005</c:v>
                </c:pt>
                <c:pt idx="12360">
                  <c:v>-2.9277674882461895</c:v>
                </c:pt>
                <c:pt idx="12361">
                  <c:v>-2.9277813923227001</c:v>
                </c:pt>
                <c:pt idx="12362">
                  <c:v>-2.9308181192567702</c:v>
                </c:pt>
                <c:pt idx="12363">
                  <c:v>-2.9320987654321016</c:v>
                </c:pt>
                <c:pt idx="12364">
                  <c:v>-2.9422448238285597</c:v>
                </c:pt>
                <c:pt idx="12365">
                  <c:v>-2.9427750601754781</c:v>
                </c:pt>
                <c:pt idx="12366">
                  <c:v>-2.9528865295288682</c:v>
                </c:pt>
                <c:pt idx="12367">
                  <c:v>-2.9614604462474716</c:v>
                </c:pt>
                <c:pt idx="12368">
                  <c:v>-2.9687827990523914</c:v>
                </c:pt>
                <c:pt idx="12369">
                  <c:v>-2.9714576962283417</c:v>
                </c:pt>
                <c:pt idx="12370">
                  <c:v>-2.9719844228741295</c:v>
                </c:pt>
                <c:pt idx="12371">
                  <c:v>-2.9744761542062435</c:v>
                </c:pt>
                <c:pt idx="12372">
                  <c:v>-2.9768611933649538</c:v>
                </c:pt>
                <c:pt idx="12373">
                  <c:v>-2.9783947111343423</c:v>
                </c:pt>
                <c:pt idx="12374">
                  <c:v>-2.9787950185122867</c:v>
                </c:pt>
                <c:pt idx="12375">
                  <c:v>-2.9795255799340197</c:v>
                </c:pt>
                <c:pt idx="12376">
                  <c:v>-2.9801547258661287</c:v>
                </c:pt>
                <c:pt idx="12377">
                  <c:v>-2.9810552685141687</c:v>
                </c:pt>
                <c:pt idx="12378">
                  <c:v>-2.985307797731906</c:v>
                </c:pt>
                <c:pt idx="12379">
                  <c:v>-2.9871237492979361</c:v>
                </c:pt>
                <c:pt idx="12380">
                  <c:v>-2.9877071084981282</c:v>
                </c:pt>
                <c:pt idx="12381">
                  <c:v>-2.9913119982404055</c:v>
                </c:pt>
                <c:pt idx="12382">
                  <c:v>-2.9954752858970153</c:v>
                </c:pt>
                <c:pt idx="12383">
                  <c:v>-2.9980826215792291</c:v>
                </c:pt>
                <c:pt idx="12384">
                  <c:v>-2.9992790194664707</c:v>
                </c:pt>
                <c:pt idx="12385">
                  <c:v>-3.0019577985642769</c:v>
                </c:pt>
                <c:pt idx="12386">
                  <c:v>-3.0024464378382305</c:v>
                </c:pt>
                <c:pt idx="12387">
                  <c:v>-3.0031925161481894</c:v>
                </c:pt>
                <c:pt idx="12388">
                  <c:v>-3.0062876604663273</c:v>
                </c:pt>
                <c:pt idx="12389">
                  <c:v>-3.0111633372502951</c:v>
                </c:pt>
                <c:pt idx="12390">
                  <c:v>-3.0118649224216654</c:v>
                </c:pt>
                <c:pt idx="12391">
                  <c:v>-3.0152418820410816</c:v>
                </c:pt>
                <c:pt idx="12392">
                  <c:v>-3.0163018450864172</c:v>
                </c:pt>
                <c:pt idx="12393">
                  <c:v>-3.0166184971098176</c:v>
                </c:pt>
                <c:pt idx="12394">
                  <c:v>-3.0215579920078</c:v>
                </c:pt>
                <c:pt idx="12395">
                  <c:v>-3.0236371635403714</c:v>
                </c:pt>
                <c:pt idx="12396">
                  <c:v>-3.0314658383747428</c:v>
                </c:pt>
                <c:pt idx="12397">
                  <c:v>-3.0340935940735818</c:v>
                </c:pt>
                <c:pt idx="12398">
                  <c:v>-3.0352995153843949</c:v>
                </c:pt>
                <c:pt idx="12399">
                  <c:v>-3.037592391448328</c:v>
                </c:pt>
                <c:pt idx="12400">
                  <c:v>-3.0397708780837007</c:v>
                </c:pt>
                <c:pt idx="12401">
                  <c:v>-3.0398660398016375</c:v>
                </c:pt>
                <c:pt idx="12402">
                  <c:v>-3.0400865318430732</c:v>
                </c:pt>
                <c:pt idx="12403">
                  <c:v>-3.0421707811734962</c:v>
                </c:pt>
                <c:pt idx="12404">
                  <c:v>-3.0458942169170626</c:v>
                </c:pt>
                <c:pt idx="12405">
                  <c:v>-3.0487804878048763</c:v>
                </c:pt>
                <c:pt idx="12406">
                  <c:v>-3.0493414999605619</c:v>
                </c:pt>
                <c:pt idx="12407">
                  <c:v>-3.0519211114821445</c:v>
                </c:pt>
                <c:pt idx="12408">
                  <c:v>-3.0561046069636575</c:v>
                </c:pt>
                <c:pt idx="12409">
                  <c:v>-3.0612244897959187</c:v>
                </c:pt>
                <c:pt idx="12410">
                  <c:v>-3.0656898868866733</c:v>
                </c:pt>
                <c:pt idx="12411">
                  <c:v>-3.069811544387818</c:v>
                </c:pt>
                <c:pt idx="12412">
                  <c:v>-3.0735455543358938</c:v>
                </c:pt>
                <c:pt idx="12413">
                  <c:v>-3.0748663101604308</c:v>
                </c:pt>
                <c:pt idx="12414">
                  <c:v>-3.0769230769230802</c:v>
                </c:pt>
                <c:pt idx="12415">
                  <c:v>-3.0783159800814843</c:v>
                </c:pt>
                <c:pt idx="12416">
                  <c:v>-3.0813124108416474</c:v>
                </c:pt>
                <c:pt idx="12417">
                  <c:v>-3.08200330214639</c:v>
                </c:pt>
                <c:pt idx="12418">
                  <c:v>-3.0873130728412974</c:v>
                </c:pt>
                <c:pt idx="12419">
                  <c:v>-3.0907680372381634</c:v>
                </c:pt>
                <c:pt idx="12420">
                  <c:v>-3.0946865441614193</c:v>
                </c:pt>
                <c:pt idx="12421">
                  <c:v>-3.0959752321981426</c:v>
                </c:pt>
                <c:pt idx="12422">
                  <c:v>-3.102008948680222</c:v>
                </c:pt>
                <c:pt idx="12423">
                  <c:v>-3.1092582942504805</c:v>
                </c:pt>
                <c:pt idx="12424">
                  <c:v>-3.1117397454031135</c:v>
                </c:pt>
                <c:pt idx="12425">
                  <c:v>-3.1201902896320206</c:v>
                </c:pt>
                <c:pt idx="12426">
                  <c:v>-3.1204332502364025</c:v>
                </c:pt>
                <c:pt idx="12427">
                  <c:v>-3.125</c:v>
                </c:pt>
                <c:pt idx="12428">
                  <c:v>-3.1261493196028027</c:v>
                </c:pt>
                <c:pt idx="12429">
                  <c:v>-3.1301939058171655</c:v>
                </c:pt>
                <c:pt idx="12430">
                  <c:v>-3.1368718115706145</c:v>
                </c:pt>
                <c:pt idx="12431">
                  <c:v>-3.1378852470473078</c:v>
                </c:pt>
                <c:pt idx="12432">
                  <c:v>-3.1455214079327618</c:v>
                </c:pt>
                <c:pt idx="12433">
                  <c:v>-3.1474487151003387</c:v>
                </c:pt>
                <c:pt idx="12434">
                  <c:v>-3.1493075317776515</c:v>
                </c:pt>
                <c:pt idx="12435">
                  <c:v>-3.1493701259747979</c:v>
                </c:pt>
                <c:pt idx="12436">
                  <c:v>-3.149606299212607</c:v>
                </c:pt>
                <c:pt idx="12437">
                  <c:v>-3.1498346771854528</c:v>
                </c:pt>
                <c:pt idx="12438">
                  <c:v>-3.1499647715570944</c:v>
                </c:pt>
                <c:pt idx="12439">
                  <c:v>-3.1567683253076524</c:v>
                </c:pt>
                <c:pt idx="12440">
                  <c:v>-3.1600869250271586</c:v>
                </c:pt>
                <c:pt idx="12441">
                  <c:v>-3.1618688060405731</c:v>
                </c:pt>
                <c:pt idx="12442">
                  <c:v>-3.1636328239073208</c:v>
                </c:pt>
                <c:pt idx="12443">
                  <c:v>-3.1647746818025411</c:v>
                </c:pt>
                <c:pt idx="12444">
                  <c:v>-3.1674407666529447</c:v>
                </c:pt>
                <c:pt idx="12445">
                  <c:v>-3.1696357932754466</c:v>
                </c:pt>
                <c:pt idx="12446">
                  <c:v>-3.1709090134446853</c:v>
                </c:pt>
                <c:pt idx="12447">
                  <c:v>-3.1733696004144747</c:v>
                </c:pt>
                <c:pt idx="12448">
                  <c:v>-3.1777502394149622</c:v>
                </c:pt>
                <c:pt idx="12449">
                  <c:v>-3.179693444939673</c:v>
                </c:pt>
                <c:pt idx="12450">
                  <c:v>-3.1818075801749188</c:v>
                </c:pt>
                <c:pt idx="12451">
                  <c:v>-3.1841756121095131</c:v>
                </c:pt>
                <c:pt idx="12452">
                  <c:v>-3.1858749412837426</c:v>
                </c:pt>
                <c:pt idx="12453">
                  <c:v>-3.1875463306152625</c:v>
                </c:pt>
                <c:pt idx="12454">
                  <c:v>-3.1944673143421767</c:v>
                </c:pt>
                <c:pt idx="12455">
                  <c:v>-3.1947935063839878</c:v>
                </c:pt>
                <c:pt idx="12456">
                  <c:v>-3.1955132385548524</c:v>
                </c:pt>
                <c:pt idx="12457">
                  <c:v>-3.1955520611030011</c:v>
                </c:pt>
                <c:pt idx="12458">
                  <c:v>-3.1958583269034619</c:v>
                </c:pt>
                <c:pt idx="12459">
                  <c:v>-3.2032984459245171</c:v>
                </c:pt>
                <c:pt idx="12460">
                  <c:v>-3.2064542821679822</c:v>
                </c:pt>
                <c:pt idx="12461">
                  <c:v>-3.2111980238781399</c:v>
                </c:pt>
                <c:pt idx="12462">
                  <c:v>-3.2124910265613806</c:v>
                </c:pt>
                <c:pt idx="12463">
                  <c:v>-3.2145149057814564</c:v>
                </c:pt>
                <c:pt idx="12464">
                  <c:v>-3.215971675845779</c:v>
                </c:pt>
                <c:pt idx="12465">
                  <c:v>-3.2185963343764001</c:v>
                </c:pt>
                <c:pt idx="12466">
                  <c:v>-3.2199978815803405</c:v>
                </c:pt>
                <c:pt idx="12467">
                  <c:v>-3.2200886262924655</c:v>
                </c:pt>
                <c:pt idx="12468">
                  <c:v>-3.2244980734131019</c:v>
                </c:pt>
                <c:pt idx="12469">
                  <c:v>-3.2247033986500497</c:v>
                </c:pt>
                <c:pt idx="12470">
                  <c:v>-3.2289484115748337</c:v>
                </c:pt>
                <c:pt idx="12471">
                  <c:v>-3.2306419931768886</c:v>
                </c:pt>
                <c:pt idx="12472">
                  <c:v>-3.2321558064850251</c:v>
                </c:pt>
                <c:pt idx="12473">
                  <c:v>-3.2323232323232247</c:v>
                </c:pt>
                <c:pt idx="12474">
                  <c:v>-3.2324621733149996</c:v>
                </c:pt>
                <c:pt idx="12475">
                  <c:v>-3.2402735732705423</c:v>
                </c:pt>
                <c:pt idx="12476">
                  <c:v>-3.2450964758411658</c:v>
                </c:pt>
                <c:pt idx="12477">
                  <c:v>-3.2480509006183382</c:v>
                </c:pt>
                <c:pt idx="12478">
                  <c:v>-3.2508096437567531</c:v>
                </c:pt>
                <c:pt idx="12479">
                  <c:v>-3.2526820360648259</c:v>
                </c:pt>
                <c:pt idx="12480">
                  <c:v>-3.2618093217008663</c:v>
                </c:pt>
                <c:pt idx="12481">
                  <c:v>-3.2624431973419377</c:v>
                </c:pt>
                <c:pt idx="12482">
                  <c:v>-3.2679738562091529</c:v>
                </c:pt>
                <c:pt idx="12483">
                  <c:v>-3.2688640697357698</c:v>
                </c:pt>
                <c:pt idx="12484">
                  <c:v>-3.2715606399594748</c:v>
                </c:pt>
                <c:pt idx="12485">
                  <c:v>-3.2725321888412111</c:v>
                </c:pt>
                <c:pt idx="12486">
                  <c:v>-3.2813340505648227</c:v>
                </c:pt>
                <c:pt idx="12487">
                  <c:v>-3.2829940906106287</c:v>
                </c:pt>
                <c:pt idx="12488">
                  <c:v>-3.2882925446470779</c:v>
                </c:pt>
                <c:pt idx="12489">
                  <c:v>-3.2926378098409117</c:v>
                </c:pt>
                <c:pt idx="12490">
                  <c:v>-3.2933367372989579</c:v>
                </c:pt>
                <c:pt idx="12491">
                  <c:v>-3.2964902074849647</c:v>
                </c:pt>
                <c:pt idx="12492">
                  <c:v>-3.2966918359684598</c:v>
                </c:pt>
                <c:pt idx="12493">
                  <c:v>-3.2979976442873919</c:v>
                </c:pt>
                <c:pt idx="12494">
                  <c:v>-3.2998225901833251</c:v>
                </c:pt>
                <c:pt idx="12495">
                  <c:v>-3.3080646634395805</c:v>
                </c:pt>
                <c:pt idx="12496">
                  <c:v>-3.3081271672931791</c:v>
                </c:pt>
                <c:pt idx="12497">
                  <c:v>-3.3154419329286071</c:v>
                </c:pt>
                <c:pt idx="12498">
                  <c:v>-3.3163636363636328</c:v>
                </c:pt>
                <c:pt idx="12499">
                  <c:v>-3.3234790726622094</c:v>
                </c:pt>
                <c:pt idx="12500">
                  <c:v>-3.3245417673264086</c:v>
                </c:pt>
                <c:pt idx="12501">
                  <c:v>-3.3268101761252495</c:v>
                </c:pt>
                <c:pt idx="12502">
                  <c:v>-3.3271570128091525</c:v>
                </c:pt>
                <c:pt idx="12503">
                  <c:v>-3.3291116337977229</c:v>
                </c:pt>
                <c:pt idx="12504">
                  <c:v>-3.3308347935726346</c:v>
                </c:pt>
                <c:pt idx="12505">
                  <c:v>-3.3429849960515838</c:v>
                </c:pt>
                <c:pt idx="12506">
                  <c:v>-3.3506706816315415</c:v>
                </c:pt>
                <c:pt idx="12507">
                  <c:v>-3.3523688663282627</c:v>
                </c:pt>
                <c:pt idx="12508">
                  <c:v>-3.3525424634596135</c:v>
                </c:pt>
                <c:pt idx="12509">
                  <c:v>-3.3526011560693689</c:v>
                </c:pt>
                <c:pt idx="12510">
                  <c:v>-3.352960418711163</c:v>
                </c:pt>
                <c:pt idx="12511">
                  <c:v>-3.3575049021421393</c:v>
                </c:pt>
                <c:pt idx="12512">
                  <c:v>-3.3578739450529724</c:v>
                </c:pt>
                <c:pt idx="12513">
                  <c:v>-3.3603114434996399</c:v>
                </c:pt>
                <c:pt idx="12514">
                  <c:v>-3.36391437308869</c:v>
                </c:pt>
                <c:pt idx="12515">
                  <c:v>-3.3729139922978248</c:v>
                </c:pt>
                <c:pt idx="12516">
                  <c:v>-3.3771057863346243</c:v>
                </c:pt>
                <c:pt idx="12517">
                  <c:v>-3.3840947546531339</c:v>
                </c:pt>
                <c:pt idx="12518">
                  <c:v>-3.3875831697860406</c:v>
                </c:pt>
                <c:pt idx="12519">
                  <c:v>-3.3955740820204738</c:v>
                </c:pt>
                <c:pt idx="12520">
                  <c:v>-3.3979089790897916</c:v>
                </c:pt>
                <c:pt idx="12521">
                  <c:v>-3.4009313504581655</c:v>
                </c:pt>
                <c:pt idx="12522">
                  <c:v>-3.4027777777777715</c:v>
                </c:pt>
                <c:pt idx="12523">
                  <c:v>-3.4059009735411792</c:v>
                </c:pt>
                <c:pt idx="12524">
                  <c:v>-3.4085370099575272</c:v>
                </c:pt>
                <c:pt idx="12525">
                  <c:v>-3.4085510688836109</c:v>
                </c:pt>
                <c:pt idx="12526">
                  <c:v>-3.4094754653130224</c:v>
                </c:pt>
                <c:pt idx="12527">
                  <c:v>-3.4131071392507408</c:v>
                </c:pt>
                <c:pt idx="12528">
                  <c:v>-3.4136461896866592</c:v>
                </c:pt>
                <c:pt idx="12529">
                  <c:v>-3.4243771201310125</c:v>
                </c:pt>
                <c:pt idx="12530">
                  <c:v>-3.4250145647441173</c:v>
                </c:pt>
                <c:pt idx="12531">
                  <c:v>-3.4286994845745795</c:v>
                </c:pt>
                <c:pt idx="12532">
                  <c:v>-3.4303906518664036</c:v>
                </c:pt>
                <c:pt idx="12533">
                  <c:v>-3.4352456200618349</c:v>
                </c:pt>
                <c:pt idx="12534">
                  <c:v>-3.4371643394199793</c:v>
                </c:pt>
                <c:pt idx="12535">
                  <c:v>-3.4388802845178645</c:v>
                </c:pt>
                <c:pt idx="12536">
                  <c:v>-3.4436764884200386</c:v>
                </c:pt>
                <c:pt idx="12537">
                  <c:v>-3.4465492781440332</c:v>
                </c:pt>
                <c:pt idx="12538">
                  <c:v>-3.4491440080563933</c:v>
                </c:pt>
                <c:pt idx="12539">
                  <c:v>-3.4548582336501426</c:v>
                </c:pt>
                <c:pt idx="12540">
                  <c:v>-3.4550798751886447</c:v>
                </c:pt>
                <c:pt idx="12541">
                  <c:v>-3.4563916531497938</c:v>
                </c:pt>
                <c:pt idx="12542">
                  <c:v>-3.4615573730188629</c:v>
                </c:pt>
                <c:pt idx="12543">
                  <c:v>-3.4702258726899373</c:v>
                </c:pt>
                <c:pt idx="12544">
                  <c:v>-3.4707702600986892</c:v>
                </c:pt>
                <c:pt idx="12545">
                  <c:v>-3.4743625665452527</c:v>
                </c:pt>
                <c:pt idx="12546">
                  <c:v>-3.4831066137071502</c:v>
                </c:pt>
                <c:pt idx="12547">
                  <c:v>-3.4888979934978863</c:v>
                </c:pt>
                <c:pt idx="12548">
                  <c:v>-3.495934959349583</c:v>
                </c:pt>
                <c:pt idx="12549">
                  <c:v>-3.4959661928543966</c:v>
                </c:pt>
                <c:pt idx="12550">
                  <c:v>-3.5027477461298133</c:v>
                </c:pt>
                <c:pt idx="12551">
                  <c:v>-3.5028936947913536</c:v>
                </c:pt>
                <c:pt idx="12552">
                  <c:v>-3.5029742233972314</c:v>
                </c:pt>
                <c:pt idx="12553">
                  <c:v>-3.5085870824992185</c:v>
                </c:pt>
                <c:pt idx="12554">
                  <c:v>-3.5139478019483477</c:v>
                </c:pt>
                <c:pt idx="12555">
                  <c:v>-3.517372249582067</c:v>
                </c:pt>
                <c:pt idx="12556">
                  <c:v>-3.5181494394275603</c:v>
                </c:pt>
                <c:pt idx="12557">
                  <c:v>-3.522012578616355</c:v>
                </c:pt>
                <c:pt idx="12558">
                  <c:v>-3.522846180676666</c:v>
                </c:pt>
                <c:pt idx="12559">
                  <c:v>-3.5283687943262407</c:v>
                </c:pt>
                <c:pt idx="12560">
                  <c:v>-3.5304751794666913</c:v>
                </c:pt>
                <c:pt idx="12561">
                  <c:v>-3.5318704284221525</c:v>
                </c:pt>
                <c:pt idx="12562">
                  <c:v>-3.5321310764933997</c:v>
                </c:pt>
                <c:pt idx="12563">
                  <c:v>-3.5334476843910778</c:v>
                </c:pt>
                <c:pt idx="12564">
                  <c:v>-3.5421500386697602</c:v>
                </c:pt>
                <c:pt idx="12565">
                  <c:v>-3.5430755660100033</c:v>
                </c:pt>
                <c:pt idx="12566">
                  <c:v>-3.5433940589976629</c:v>
                </c:pt>
                <c:pt idx="12567">
                  <c:v>-3.5462492949802709</c:v>
                </c:pt>
                <c:pt idx="12568">
                  <c:v>-3.546850185283219</c:v>
                </c:pt>
                <c:pt idx="12569">
                  <c:v>-3.5534675363094692</c:v>
                </c:pt>
                <c:pt idx="12570">
                  <c:v>-3.5569348293148693</c:v>
                </c:pt>
                <c:pt idx="12571">
                  <c:v>-3.561187679215621</c:v>
                </c:pt>
                <c:pt idx="12572">
                  <c:v>-3.5714285714285694</c:v>
                </c:pt>
                <c:pt idx="12573">
                  <c:v>-3.5742652899126313</c:v>
                </c:pt>
                <c:pt idx="12574">
                  <c:v>-3.5775846675359304</c:v>
                </c:pt>
                <c:pt idx="12575">
                  <c:v>-3.5821894877803828</c:v>
                </c:pt>
                <c:pt idx="12576">
                  <c:v>-3.5841068658129274</c:v>
                </c:pt>
                <c:pt idx="12577">
                  <c:v>-3.585411801474109</c:v>
                </c:pt>
                <c:pt idx="12578">
                  <c:v>-3.5861023574933171</c:v>
                </c:pt>
                <c:pt idx="12579">
                  <c:v>-3.5862785862785955</c:v>
                </c:pt>
                <c:pt idx="12580">
                  <c:v>-3.5879530563895088</c:v>
                </c:pt>
                <c:pt idx="12581">
                  <c:v>-3.5917232119308551</c:v>
                </c:pt>
                <c:pt idx="12582">
                  <c:v>-3.5924962647335406</c:v>
                </c:pt>
                <c:pt idx="12583">
                  <c:v>-3.5999121972634782</c:v>
                </c:pt>
                <c:pt idx="12584">
                  <c:v>-3.6004075028465223</c:v>
                </c:pt>
                <c:pt idx="12585">
                  <c:v>-3.6016949152542423</c:v>
                </c:pt>
                <c:pt idx="12586">
                  <c:v>-3.6023309200070628</c:v>
                </c:pt>
                <c:pt idx="12587">
                  <c:v>-3.6157225613311965</c:v>
                </c:pt>
                <c:pt idx="12588">
                  <c:v>-3.6200856364344105</c:v>
                </c:pt>
                <c:pt idx="12589">
                  <c:v>-3.6323156149591398</c:v>
                </c:pt>
                <c:pt idx="12590">
                  <c:v>-3.637938501515805</c:v>
                </c:pt>
                <c:pt idx="12591">
                  <c:v>-3.6455949968403445</c:v>
                </c:pt>
                <c:pt idx="12592">
                  <c:v>-3.6458333333333428</c:v>
                </c:pt>
                <c:pt idx="12593">
                  <c:v>-3.6458890195659137</c:v>
                </c:pt>
                <c:pt idx="12594">
                  <c:v>-3.6486486486486456</c:v>
                </c:pt>
                <c:pt idx="12595">
                  <c:v>-3.6502100840336169</c:v>
                </c:pt>
                <c:pt idx="12596">
                  <c:v>-3.6703804919066698</c:v>
                </c:pt>
                <c:pt idx="12597">
                  <c:v>-3.6755583126550846</c:v>
                </c:pt>
                <c:pt idx="12598">
                  <c:v>-3.6761077667028559</c:v>
                </c:pt>
                <c:pt idx="12599">
                  <c:v>-3.6852563599759378</c:v>
                </c:pt>
                <c:pt idx="12600">
                  <c:v>-3.6864406779660897</c:v>
                </c:pt>
                <c:pt idx="12601">
                  <c:v>-3.6906129421813887</c:v>
                </c:pt>
                <c:pt idx="12602">
                  <c:v>-3.6940852236591013</c:v>
                </c:pt>
                <c:pt idx="12603">
                  <c:v>-3.7017310252996083</c:v>
                </c:pt>
                <c:pt idx="12604">
                  <c:v>-3.7101530683892605</c:v>
                </c:pt>
                <c:pt idx="12605">
                  <c:v>-3.7169303085105554</c:v>
                </c:pt>
                <c:pt idx="12606">
                  <c:v>-3.7203010061723205</c:v>
                </c:pt>
                <c:pt idx="12607">
                  <c:v>-3.720988900100906</c:v>
                </c:pt>
                <c:pt idx="12608">
                  <c:v>-3.7230480782107946</c:v>
                </c:pt>
                <c:pt idx="12609">
                  <c:v>-3.7235889627908278</c:v>
                </c:pt>
                <c:pt idx="12610">
                  <c:v>-3.7262794709603213</c:v>
                </c:pt>
                <c:pt idx="12611">
                  <c:v>-3.7284329945639314</c:v>
                </c:pt>
                <c:pt idx="12612">
                  <c:v>-3.7293124885297289</c:v>
                </c:pt>
                <c:pt idx="12613">
                  <c:v>-3.7362764526347831</c:v>
                </c:pt>
                <c:pt idx="12614">
                  <c:v>-3.7453183520599254</c:v>
                </c:pt>
                <c:pt idx="12615">
                  <c:v>-3.7456493120051988</c:v>
                </c:pt>
                <c:pt idx="12616">
                  <c:v>-3.7535873990522646</c:v>
                </c:pt>
                <c:pt idx="12617">
                  <c:v>-3.7558685446009434</c:v>
                </c:pt>
                <c:pt idx="12618">
                  <c:v>-3.7561241154055551</c:v>
                </c:pt>
                <c:pt idx="12619">
                  <c:v>-3.7565287263961409</c:v>
                </c:pt>
                <c:pt idx="12620">
                  <c:v>-3.767804040264835</c:v>
                </c:pt>
                <c:pt idx="12621">
                  <c:v>-3.7709090909090861</c:v>
                </c:pt>
                <c:pt idx="12622">
                  <c:v>-3.7754333082140192</c:v>
                </c:pt>
                <c:pt idx="12623">
                  <c:v>-3.7757041645066494</c:v>
                </c:pt>
                <c:pt idx="12624">
                  <c:v>-3.7772747079892355</c:v>
                </c:pt>
                <c:pt idx="12625">
                  <c:v>-3.7773359840954299</c:v>
                </c:pt>
                <c:pt idx="12626">
                  <c:v>-3.7782024204633018</c:v>
                </c:pt>
                <c:pt idx="12627">
                  <c:v>-3.7815102060236967</c:v>
                </c:pt>
                <c:pt idx="12628">
                  <c:v>-3.7828947368420955</c:v>
                </c:pt>
                <c:pt idx="12629">
                  <c:v>-3.785780240073862</c:v>
                </c:pt>
                <c:pt idx="12630">
                  <c:v>-3.7867636447600006</c:v>
                </c:pt>
                <c:pt idx="12631">
                  <c:v>-3.7877727274141364</c:v>
                </c:pt>
                <c:pt idx="12632">
                  <c:v>-3.7904761904761841</c:v>
                </c:pt>
                <c:pt idx="12633">
                  <c:v>-3.7927127437533557</c:v>
                </c:pt>
                <c:pt idx="12634">
                  <c:v>-3.7968945302184807</c:v>
                </c:pt>
                <c:pt idx="12635">
                  <c:v>-3.798608268522301</c:v>
                </c:pt>
                <c:pt idx="12636">
                  <c:v>-3.7989918194345194</c:v>
                </c:pt>
                <c:pt idx="12637">
                  <c:v>-3.8061846552323146</c:v>
                </c:pt>
                <c:pt idx="12638">
                  <c:v>-3.8076923076923066</c:v>
                </c:pt>
                <c:pt idx="12639">
                  <c:v>-3.8079208962288931</c:v>
                </c:pt>
                <c:pt idx="12640">
                  <c:v>-3.8079634594379854</c:v>
                </c:pt>
                <c:pt idx="12641">
                  <c:v>-3.8101604278074888</c:v>
                </c:pt>
                <c:pt idx="12642">
                  <c:v>-3.8170549262662945</c:v>
                </c:pt>
                <c:pt idx="12643">
                  <c:v>-3.8207058740939601</c:v>
                </c:pt>
                <c:pt idx="12644">
                  <c:v>-3.8214515093127801</c:v>
                </c:pt>
                <c:pt idx="12645">
                  <c:v>-3.8234379857009628</c:v>
                </c:pt>
                <c:pt idx="12646">
                  <c:v>-3.8295695136636283</c:v>
                </c:pt>
                <c:pt idx="12647">
                  <c:v>-3.8295825015438965</c:v>
                </c:pt>
                <c:pt idx="12648">
                  <c:v>-3.8301636924145726</c:v>
                </c:pt>
                <c:pt idx="12649">
                  <c:v>-3.8304553491469306</c:v>
                </c:pt>
                <c:pt idx="12650">
                  <c:v>-3.8305870011801204</c:v>
                </c:pt>
                <c:pt idx="12651">
                  <c:v>-3.8326108935398793</c:v>
                </c:pt>
                <c:pt idx="12652">
                  <c:v>-3.8332212508406229</c:v>
                </c:pt>
                <c:pt idx="12653">
                  <c:v>-3.833330819014293</c:v>
                </c:pt>
                <c:pt idx="12654">
                  <c:v>-3.849175176747849</c:v>
                </c:pt>
                <c:pt idx="12655">
                  <c:v>-3.8559368894459425</c:v>
                </c:pt>
                <c:pt idx="12656">
                  <c:v>-3.8586238043679799</c:v>
                </c:pt>
                <c:pt idx="12657">
                  <c:v>-3.8649155722326469</c:v>
                </c:pt>
                <c:pt idx="12658">
                  <c:v>-3.8654259126700055</c:v>
                </c:pt>
                <c:pt idx="12659">
                  <c:v>-3.869067319785529</c:v>
                </c:pt>
                <c:pt idx="12660">
                  <c:v>-3.8746419988807332</c:v>
                </c:pt>
                <c:pt idx="12661">
                  <c:v>-3.8785249457700672</c:v>
                </c:pt>
                <c:pt idx="12662">
                  <c:v>-3.8788942518648497</c:v>
                </c:pt>
                <c:pt idx="12663">
                  <c:v>-3.8795986622073571</c:v>
                </c:pt>
                <c:pt idx="12664">
                  <c:v>-3.9056232222303322</c:v>
                </c:pt>
                <c:pt idx="12665">
                  <c:v>-3.9076021834642489</c:v>
                </c:pt>
                <c:pt idx="12666">
                  <c:v>-3.9081145584725476</c:v>
                </c:pt>
                <c:pt idx="12667">
                  <c:v>-3.9124668435013348</c:v>
                </c:pt>
                <c:pt idx="12668">
                  <c:v>-3.9134366522186497</c:v>
                </c:pt>
                <c:pt idx="12669">
                  <c:v>-3.914590747330962</c:v>
                </c:pt>
                <c:pt idx="12670">
                  <c:v>-3.9150870306285839</c:v>
                </c:pt>
                <c:pt idx="12671">
                  <c:v>-3.9168110918544272</c:v>
                </c:pt>
                <c:pt idx="12672">
                  <c:v>-3.917050691244242</c:v>
                </c:pt>
                <c:pt idx="12673">
                  <c:v>-3.9177971249240784</c:v>
                </c:pt>
                <c:pt idx="12674">
                  <c:v>-3.918767426485374</c:v>
                </c:pt>
                <c:pt idx="12675">
                  <c:v>-3.9207112665792181</c:v>
                </c:pt>
                <c:pt idx="12676">
                  <c:v>-3.9207258834765923</c:v>
                </c:pt>
                <c:pt idx="12677">
                  <c:v>-3.925417075564269</c:v>
                </c:pt>
                <c:pt idx="12678">
                  <c:v>-3.9286142052940392</c:v>
                </c:pt>
                <c:pt idx="12679">
                  <c:v>-3.9298286109989107</c:v>
                </c:pt>
                <c:pt idx="12680">
                  <c:v>-3.9398803443747283</c:v>
                </c:pt>
                <c:pt idx="12681">
                  <c:v>-3.941176470588232</c:v>
                </c:pt>
                <c:pt idx="12682">
                  <c:v>-3.9418956673284384</c:v>
                </c:pt>
                <c:pt idx="12683">
                  <c:v>-3.9499670836076461</c:v>
                </c:pt>
                <c:pt idx="12684">
                  <c:v>-3.9502717830041405</c:v>
                </c:pt>
                <c:pt idx="12685">
                  <c:v>-3.9519683842529219</c:v>
                </c:pt>
                <c:pt idx="12686">
                  <c:v>-3.952084129086785</c:v>
                </c:pt>
                <c:pt idx="12687">
                  <c:v>-3.9522867194371116</c:v>
                </c:pt>
                <c:pt idx="12688">
                  <c:v>-3.9653361344537785</c:v>
                </c:pt>
                <c:pt idx="12689">
                  <c:v>-3.9657729753969022</c:v>
                </c:pt>
                <c:pt idx="12690">
                  <c:v>-3.9659265465717084</c:v>
                </c:pt>
                <c:pt idx="12691">
                  <c:v>-3.966422358043161</c:v>
                </c:pt>
                <c:pt idx="12692">
                  <c:v>-3.9673500379650619</c:v>
                </c:pt>
                <c:pt idx="12693">
                  <c:v>-3.9684357000686958</c:v>
                </c:pt>
                <c:pt idx="12694">
                  <c:v>-3.9732685297691432</c:v>
                </c:pt>
                <c:pt idx="12695">
                  <c:v>-3.9746634996041195</c:v>
                </c:pt>
                <c:pt idx="12696">
                  <c:v>-3.9759282521690977</c:v>
                </c:pt>
                <c:pt idx="12697">
                  <c:v>-3.9772727272727337</c:v>
                </c:pt>
                <c:pt idx="12698">
                  <c:v>-3.977518374405534</c:v>
                </c:pt>
                <c:pt idx="12699">
                  <c:v>-3.9779113521966565</c:v>
                </c:pt>
                <c:pt idx="12700">
                  <c:v>-3.9785447231155615</c:v>
                </c:pt>
                <c:pt idx="12701">
                  <c:v>-3.9817245591421084</c:v>
                </c:pt>
                <c:pt idx="12702">
                  <c:v>-3.9823509446770089</c:v>
                </c:pt>
                <c:pt idx="12703">
                  <c:v>-3.9830248491665827</c:v>
                </c:pt>
                <c:pt idx="12704">
                  <c:v>-3.9836329095426066</c:v>
                </c:pt>
                <c:pt idx="12705">
                  <c:v>-3.9840637450199097</c:v>
                </c:pt>
                <c:pt idx="12706">
                  <c:v>-3.9871283701490938</c:v>
                </c:pt>
                <c:pt idx="12707">
                  <c:v>-3.9872706851366502</c:v>
                </c:pt>
                <c:pt idx="12708">
                  <c:v>-3.9915847944713647</c:v>
                </c:pt>
                <c:pt idx="12709">
                  <c:v>-3.9975473501120575</c:v>
                </c:pt>
                <c:pt idx="12710">
                  <c:v>-3.9975528024583298</c:v>
                </c:pt>
                <c:pt idx="12711">
                  <c:v>-4.0054310930074735</c:v>
                </c:pt>
                <c:pt idx="12712">
                  <c:v>-4.0131626010444279</c:v>
                </c:pt>
                <c:pt idx="12713">
                  <c:v>-4.0138651662815334</c:v>
                </c:pt>
                <c:pt idx="12714">
                  <c:v>-4.0151926207270776</c:v>
                </c:pt>
                <c:pt idx="12715">
                  <c:v>-4.0193314538864371</c:v>
                </c:pt>
                <c:pt idx="12716">
                  <c:v>-4.0254378125253965</c:v>
                </c:pt>
                <c:pt idx="12717">
                  <c:v>-4.0262582056892882</c:v>
                </c:pt>
                <c:pt idx="12718">
                  <c:v>-4.0266043501707713</c:v>
                </c:pt>
                <c:pt idx="12719">
                  <c:v>-4.0273235956689177</c:v>
                </c:pt>
                <c:pt idx="12720">
                  <c:v>-4.0337711069418418</c:v>
                </c:pt>
                <c:pt idx="12721">
                  <c:v>-4.0354382459645564</c:v>
                </c:pt>
                <c:pt idx="12722">
                  <c:v>-4.0474418814403919</c:v>
                </c:pt>
                <c:pt idx="12723">
                  <c:v>-4.054937867887503</c:v>
                </c:pt>
                <c:pt idx="12724">
                  <c:v>-4.0643156837530654</c:v>
                </c:pt>
                <c:pt idx="12725">
                  <c:v>-4.0653813914501313</c:v>
                </c:pt>
                <c:pt idx="12726">
                  <c:v>-4.0664763655716314</c:v>
                </c:pt>
                <c:pt idx="12727">
                  <c:v>-4.0685182629950134</c:v>
                </c:pt>
                <c:pt idx="12728">
                  <c:v>-4.0697246548986925</c:v>
                </c:pt>
                <c:pt idx="12729">
                  <c:v>-4.0766408479412917</c:v>
                </c:pt>
                <c:pt idx="12730">
                  <c:v>-4.0842524806598419</c:v>
                </c:pt>
                <c:pt idx="12731">
                  <c:v>-4.0854034079244457</c:v>
                </c:pt>
                <c:pt idx="12732">
                  <c:v>-4.0903976291224922</c:v>
                </c:pt>
                <c:pt idx="12733">
                  <c:v>-4.0952339194107168</c:v>
                </c:pt>
                <c:pt idx="12734">
                  <c:v>-4.0969708079373106</c:v>
                </c:pt>
                <c:pt idx="12735">
                  <c:v>-4.1017997129292212</c:v>
                </c:pt>
                <c:pt idx="12736">
                  <c:v>-4.1051900711681952</c:v>
                </c:pt>
                <c:pt idx="12737">
                  <c:v>-4.1072125203662466</c:v>
                </c:pt>
                <c:pt idx="12738">
                  <c:v>-4.1222788327929578</c:v>
                </c:pt>
                <c:pt idx="12739">
                  <c:v>-4.1267104837840805</c:v>
                </c:pt>
                <c:pt idx="12740">
                  <c:v>-4.1288625904010559</c:v>
                </c:pt>
                <c:pt idx="12741">
                  <c:v>-4.1300064856398109</c:v>
                </c:pt>
                <c:pt idx="12742">
                  <c:v>-4.13558339972478</c:v>
                </c:pt>
                <c:pt idx="12743">
                  <c:v>-4.1370126184342695</c:v>
                </c:pt>
                <c:pt idx="12744">
                  <c:v>-4.1388779913691565</c:v>
                </c:pt>
                <c:pt idx="12745">
                  <c:v>-4.1446627697278728</c:v>
                </c:pt>
                <c:pt idx="12746">
                  <c:v>-4.1538461538461462</c:v>
                </c:pt>
                <c:pt idx="12747">
                  <c:v>-4.1553995385645806</c:v>
                </c:pt>
                <c:pt idx="12748">
                  <c:v>-4.158627667046872</c:v>
                </c:pt>
                <c:pt idx="12749">
                  <c:v>-4.1681795076610229</c:v>
                </c:pt>
                <c:pt idx="12750">
                  <c:v>-4.1763759799992641</c:v>
                </c:pt>
                <c:pt idx="12751">
                  <c:v>-4.1771517871453767</c:v>
                </c:pt>
                <c:pt idx="12752">
                  <c:v>-4.1774110366168173</c:v>
                </c:pt>
                <c:pt idx="12753">
                  <c:v>-4.1797752808988804</c:v>
                </c:pt>
                <c:pt idx="12754">
                  <c:v>-4.1815499301133769</c:v>
                </c:pt>
                <c:pt idx="12755">
                  <c:v>-4.1815891520734993</c:v>
                </c:pt>
                <c:pt idx="12756">
                  <c:v>-4.1817857355303119</c:v>
                </c:pt>
                <c:pt idx="12757">
                  <c:v>-4.1838842975206632</c:v>
                </c:pt>
                <c:pt idx="12758">
                  <c:v>-4.188372577620342</c:v>
                </c:pt>
                <c:pt idx="12759">
                  <c:v>-4.1911240686750943</c:v>
                </c:pt>
                <c:pt idx="12760">
                  <c:v>-4.1918157022911799</c:v>
                </c:pt>
                <c:pt idx="12761">
                  <c:v>-4.1948051948051983</c:v>
                </c:pt>
                <c:pt idx="12762">
                  <c:v>-4.1962227065982916</c:v>
                </c:pt>
                <c:pt idx="12763">
                  <c:v>-4.1968817984046325</c:v>
                </c:pt>
                <c:pt idx="12764">
                  <c:v>-4.1986273718207485</c:v>
                </c:pt>
                <c:pt idx="12765">
                  <c:v>-4.2061076083368647</c:v>
                </c:pt>
                <c:pt idx="12766">
                  <c:v>-4.2068679323581222</c:v>
                </c:pt>
                <c:pt idx="12767">
                  <c:v>-4.2076350463755432</c:v>
                </c:pt>
                <c:pt idx="12768">
                  <c:v>-4.2087542087542005</c:v>
                </c:pt>
                <c:pt idx="12769">
                  <c:v>-4.2115572967678787</c:v>
                </c:pt>
                <c:pt idx="12770">
                  <c:v>-4.2119032047089604</c:v>
                </c:pt>
                <c:pt idx="12771">
                  <c:v>-4.2145593869731783</c:v>
                </c:pt>
                <c:pt idx="12772">
                  <c:v>-4.2191354017915046</c:v>
                </c:pt>
                <c:pt idx="12773">
                  <c:v>-4.2197510862361014</c:v>
                </c:pt>
                <c:pt idx="12774">
                  <c:v>-4.2223850522073718</c:v>
                </c:pt>
                <c:pt idx="12775">
                  <c:v>-4.2270325549684742</c:v>
                </c:pt>
                <c:pt idx="12776">
                  <c:v>-4.2271784232365093</c:v>
                </c:pt>
                <c:pt idx="12777">
                  <c:v>-4.2274886942583976</c:v>
                </c:pt>
                <c:pt idx="12778">
                  <c:v>-4.230377166156984</c:v>
                </c:pt>
                <c:pt idx="12779">
                  <c:v>-4.2389987888574865</c:v>
                </c:pt>
                <c:pt idx="12780">
                  <c:v>-4.2391160804683778</c:v>
                </c:pt>
                <c:pt idx="12781">
                  <c:v>-4.239881108488504</c:v>
                </c:pt>
                <c:pt idx="12782">
                  <c:v>-4.24092984195903</c:v>
                </c:pt>
                <c:pt idx="12783">
                  <c:v>-4.245465071401</c:v>
                </c:pt>
                <c:pt idx="12784">
                  <c:v>-4.2461247769341099</c:v>
                </c:pt>
                <c:pt idx="12785">
                  <c:v>-4.2474691481434377</c:v>
                </c:pt>
                <c:pt idx="12786">
                  <c:v>-4.2480614788147335</c:v>
                </c:pt>
                <c:pt idx="12787">
                  <c:v>-4.2486761149713885</c:v>
                </c:pt>
                <c:pt idx="12788">
                  <c:v>-4.2500183190444858</c:v>
                </c:pt>
                <c:pt idx="12789">
                  <c:v>-4.2616405923587592</c:v>
                </c:pt>
                <c:pt idx="12790">
                  <c:v>-4.2618629173989575</c:v>
                </c:pt>
                <c:pt idx="12791">
                  <c:v>-4.2628924954447314</c:v>
                </c:pt>
                <c:pt idx="12792">
                  <c:v>-4.265908282971921</c:v>
                </c:pt>
                <c:pt idx="12793">
                  <c:v>-4.2666916729182276</c:v>
                </c:pt>
                <c:pt idx="12794">
                  <c:v>-4.2704389984724713</c:v>
                </c:pt>
                <c:pt idx="12795">
                  <c:v>-4.274173259161941</c:v>
                </c:pt>
                <c:pt idx="12796">
                  <c:v>-4.2755694013466865</c:v>
                </c:pt>
                <c:pt idx="12797">
                  <c:v>-4.2769120982013504</c:v>
                </c:pt>
                <c:pt idx="12798">
                  <c:v>-4.2808150235821927</c:v>
                </c:pt>
                <c:pt idx="12799">
                  <c:v>-4.2808716021598912</c:v>
                </c:pt>
                <c:pt idx="12800">
                  <c:v>-4.2810021755912686</c:v>
                </c:pt>
                <c:pt idx="12801">
                  <c:v>-4.2810213528445615</c:v>
                </c:pt>
                <c:pt idx="12802">
                  <c:v>-4.2815259149423781</c:v>
                </c:pt>
                <c:pt idx="12803">
                  <c:v>-4.282251548612976</c:v>
                </c:pt>
                <c:pt idx="12804">
                  <c:v>-4.2826104217645877</c:v>
                </c:pt>
                <c:pt idx="12805">
                  <c:v>-4.2889820815859707</c:v>
                </c:pt>
                <c:pt idx="12806">
                  <c:v>-4.292013718765304</c:v>
                </c:pt>
                <c:pt idx="12807">
                  <c:v>-4.2941508146125784</c:v>
                </c:pt>
                <c:pt idx="12808">
                  <c:v>-4.296920735276899</c:v>
                </c:pt>
                <c:pt idx="12809">
                  <c:v>-4.2971570009281805</c:v>
                </c:pt>
                <c:pt idx="12810">
                  <c:v>-4.3026374608851228</c:v>
                </c:pt>
                <c:pt idx="12811">
                  <c:v>-4.3068994530921287</c:v>
                </c:pt>
                <c:pt idx="12812">
                  <c:v>-4.3094672548354254</c:v>
                </c:pt>
                <c:pt idx="12813">
                  <c:v>-4.3111155259759641</c:v>
                </c:pt>
                <c:pt idx="12814">
                  <c:v>-4.3150424534279495</c:v>
                </c:pt>
                <c:pt idx="12815">
                  <c:v>-4.3181908116022356</c:v>
                </c:pt>
                <c:pt idx="12816">
                  <c:v>-4.3187066974595893</c:v>
                </c:pt>
                <c:pt idx="12817">
                  <c:v>-4.3202407037969692</c:v>
                </c:pt>
                <c:pt idx="12818">
                  <c:v>-4.3249219562955261</c:v>
                </c:pt>
                <c:pt idx="12819">
                  <c:v>-4.3257443082311653</c:v>
                </c:pt>
                <c:pt idx="12820">
                  <c:v>-4.3260944501895864</c:v>
                </c:pt>
                <c:pt idx="12821">
                  <c:v>-4.3321980366044812</c:v>
                </c:pt>
                <c:pt idx="12822">
                  <c:v>-4.3340141769242564</c:v>
                </c:pt>
                <c:pt idx="12823">
                  <c:v>-4.3353978084802236</c:v>
                </c:pt>
                <c:pt idx="12824">
                  <c:v>-4.3357991575682604</c:v>
                </c:pt>
                <c:pt idx="12825">
                  <c:v>-4.3378496503496393</c:v>
                </c:pt>
                <c:pt idx="12826">
                  <c:v>-4.3478260869565162</c:v>
                </c:pt>
                <c:pt idx="12827">
                  <c:v>-4.3521312935580312</c:v>
                </c:pt>
                <c:pt idx="12828">
                  <c:v>-4.3538394230633486</c:v>
                </c:pt>
                <c:pt idx="12829">
                  <c:v>-4.3630816170861948</c:v>
                </c:pt>
                <c:pt idx="12830">
                  <c:v>-4.3733530294671681</c:v>
                </c:pt>
                <c:pt idx="12831">
                  <c:v>-4.3768780642100182</c:v>
                </c:pt>
                <c:pt idx="12832">
                  <c:v>-4.3787425149700567</c:v>
                </c:pt>
                <c:pt idx="12833">
                  <c:v>-4.379562043795616</c:v>
                </c:pt>
                <c:pt idx="12834">
                  <c:v>-4.3803792596739157</c:v>
                </c:pt>
                <c:pt idx="12835">
                  <c:v>-4.3809227901196266</c:v>
                </c:pt>
                <c:pt idx="12836">
                  <c:v>-4.3810848400556353</c:v>
                </c:pt>
                <c:pt idx="12837">
                  <c:v>-4.3838383838383805</c:v>
                </c:pt>
                <c:pt idx="12838">
                  <c:v>-4.38663689199781</c:v>
                </c:pt>
                <c:pt idx="12839">
                  <c:v>-4.3872919818456921</c:v>
                </c:pt>
                <c:pt idx="12840">
                  <c:v>-4.387679913543252</c:v>
                </c:pt>
                <c:pt idx="12841">
                  <c:v>-4.3904867904633562</c:v>
                </c:pt>
                <c:pt idx="12842">
                  <c:v>-4.3924968662329036</c:v>
                </c:pt>
                <c:pt idx="12843">
                  <c:v>-4.3933843075465688</c:v>
                </c:pt>
                <c:pt idx="12844">
                  <c:v>-4.3966696519077715</c:v>
                </c:pt>
                <c:pt idx="12845">
                  <c:v>-4.3999035219636937</c:v>
                </c:pt>
                <c:pt idx="12846">
                  <c:v>-4.402496106316562</c:v>
                </c:pt>
                <c:pt idx="12847">
                  <c:v>-4.4053705384872615</c:v>
                </c:pt>
                <c:pt idx="12848">
                  <c:v>-4.4069133677567436</c:v>
                </c:pt>
                <c:pt idx="12849">
                  <c:v>-4.4081296347157348</c:v>
                </c:pt>
                <c:pt idx="12850">
                  <c:v>-4.4087565045756349</c:v>
                </c:pt>
                <c:pt idx="12851">
                  <c:v>-4.4095504409550443</c:v>
                </c:pt>
                <c:pt idx="12852">
                  <c:v>-4.4112285818446964</c:v>
                </c:pt>
                <c:pt idx="12853">
                  <c:v>-4.4131910766246278</c:v>
                </c:pt>
                <c:pt idx="12854">
                  <c:v>-4.4176160516918799</c:v>
                </c:pt>
                <c:pt idx="12855">
                  <c:v>-4.4219367588932812</c:v>
                </c:pt>
                <c:pt idx="12856">
                  <c:v>-4.426377597109294</c:v>
                </c:pt>
                <c:pt idx="12857">
                  <c:v>-4.4272384355767258</c:v>
                </c:pt>
                <c:pt idx="12858">
                  <c:v>-4.4281376518218565</c:v>
                </c:pt>
                <c:pt idx="12859">
                  <c:v>-4.4293752705237353</c:v>
                </c:pt>
                <c:pt idx="12860">
                  <c:v>-4.430757003775085</c:v>
                </c:pt>
                <c:pt idx="12861">
                  <c:v>-4.4374508261211645</c:v>
                </c:pt>
                <c:pt idx="12862">
                  <c:v>-4.437944003343091</c:v>
                </c:pt>
                <c:pt idx="12863">
                  <c:v>-4.4382504288164739</c:v>
                </c:pt>
                <c:pt idx="12864">
                  <c:v>-4.4466403162055315</c:v>
                </c:pt>
                <c:pt idx="12865">
                  <c:v>-4.447626847216938</c:v>
                </c:pt>
                <c:pt idx="12866">
                  <c:v>-4.4554455445544647</c:v>
                </c:pt>
                <c:pt idx="12867">
                  <c:v>-4.460116536065911</c:v>
                </c:pt>
                <c:pt idx="12868">
                  <c:v>-4.4639413806401933</c:v>
                </c:pt>
                <c:pt idx="12869">
                  <c:v>-4.4714668709306693</c:v>
                </c:pt>
                <c:pt idx="12870">
                  <c:v>-4.4746143958868885</c:v>
                </c:pt>
                <c:pt idx="12871">
                  <c:v>-4.4810417464572936</c:v>
                </c:pt>
                <c:pt idx="12872">
                  <c:v>-4.4853106077595868</c:v>
                </c:pt>
                <c:pt idx="12873">
                  <c:v>-4.4855708908406484</c:v>
                </c:pt>
                <c:pt idx="12874">
                  <c:v>-4.4873766320910278</c:v>
                </c:pt>
                <c:pt idx="12875">
                  <c:v>-4.4892349977095733</c:v>
                </c:pt>
                <c:pt idx="12876">
                  <c:v>-4.4943820224719104</c:v>
                </c:pt>
                <c:pt idx="12877">
                  <c:v>-4.4988864142539029</c:v>
                </c:pt>
                <c:pt idx="12878">
                  <c:v>-4.5008605851979269</c:v>
                </c:pt>
                <c:pt idx="12879">
                  <c:v>-4.5095265829103965</c:v>
                </c:pt>
                <c:pt idx="12880">
                  <c:v>-4.5098083024263786</c:v>
                </c:pt>
                <c:pt idx="12881">
                  <c:v>-4.5119477563943917</c:v>
                </c:pt>
                <c:pt idx="12882">
                  <c:v>-4.5127235484125094</c:v>
                </c:pt>
                <c:pt idx="12883">
                  <c:v>-4.5150788211103503</c:v>
                </c:pt>
                <c:pt idx="12884">
                  <c:v>-4.5159999999999911</c:v>
                </c:pt>
                <c:pt idx="12885">
                  <c:v>-4.5184304399524393</c:v>
                </c:pt>
                <c:pt idx="12886">
                  <c:v>-4.5317220543806656</c:v>
                </c:pt>
                <c:pt idx="12887">
                  <c:v>-4.5327480283157229</c:v>
                </c:pt>
                <c:pt idx="12888">
                  <c:v>-4.5383258184669728</c:v>
                </c:pt>
                <c:pt idx="12889">
                  <c:v>-4.538737597635631</c:v>
                </c:pt>
                <c:pt idx="12890">
                  <c:v>-4.5421099008911625</c:v>
                </c:pt>
                <c:pt idx="12891">
                  <c:v>-4.5454545454545467</c:v>
                </c:pt>
                <c:pt idx="12892">
                  <c:v>-4.5454545454545467</c:v>
                </c:pt>
                <c:pt idx="12893">
                  <c:v>-4.5454545454545467</c:v>
                </c:pt>
                <c:pt idx="12894">
                  <c:v>-4.5459339732095856</c:v>
                </c:pt>
                <c:pt idx="12895">
                  <c:v>-4.5523520485584186</c:v>
                </c:pt>
                <c:pt idx="12896">
                  <c:v>-4.5525769279789756</c:v>
                </c:pt>
                <c:pt idx="12897">
                  <c:v>-4.5569394929811438</c:v>
                </c:pt>
                <c:pt idx="12898">
                  <c:v>-4.5573225729883688</c:v>
                </c:pt>
                <c:pt idx="12899">
                  <c:v>-4.5574520499736053</c:v>
                </c:pt>
                <c:pt idx="12900">
                  <c:v>-4.5631189670302064</c:v>
                </c:pt>
                <c:pt idx="12901">
                  <c:v>-4.5635910224438874</c:v>
                </c:pt>
                <c:pt idx="12902">
                  <c:v>-4.5652524600742055</c:v>
                </c:pt>
                <c:pt idx="12903">
                  <c:v>-4.5660222130810268</c:v>
                </c:pt>
                <c:pt idx="12904">
                  <c:v>-4.5702138966387622</c:v>
                </c:pt>
                <c:pt idx="12905">
                  <c:v>-4.5762304921968706</c:v>
                </c:pt>
                <c:pt idx="12906">
                  <c:v>-4.5767187143462564</c:v>
                </c:pt>
                <c:pt idx="12907">
                  <c:v>-4.5853512705530619</c:v>
                </c:pt>
                <c:pt idx="12908">
                  <c:v>-4.5853951810572084</c:v>
                </c:pt>
                <c:pt idx="12909">
                  <c:v>-4.5857312505709302</c:v>
                </c:pt>
                <c:pt idx="12910">
                  <c:v>-4.586808188021223</c:v>
                </c:pt>
                <c:pt idx="12911">
                  <c:v>-4.5881389046448504</c:v>
                </c:pt>
                <c:pt idx="12912">
                  <c:v>-4.5893719806763329</c:v>
                </c:pt>
                <c:pt idx="12913">
                  <c:v>-4.602222440751305</c:v>
                </c:pt>
                <c:pt idx="12914">
                  <c:v>-4.6141052332273205</c:v>
                </c:pt>
                <c:pt idx="12915">
                  <c:v>-4.6167812216314417</c:v>
                </c:pt>
                <c:pt idx="12916">
                  <c:v>-4.6179090482887943</c:v>
                </c:pt>
                <c:pt idx="12917">
                  <c:v>-4.6183339142558282</c:v>
                </c:pt>
                <c:pt idx="12918">
                  <c:v>-4.6315961444208398</c:v>
                </c:pt>
                <c:pt idx="12919">
                  <c:v>-4.6339110172577023</c:v>
                </c:pt>
                <c:pt idx="12920">
                  <c:v>-4.6460661845277258</c:v>
                </c:pt>
                <c:pt idx="12921">
                  <c:v>-4.6463066962881072</c:v>
                </c:pt>
                <c:pt idx="12922">
                  <c:v>-4.6503130018366647</c:v>
                </c:pt>
                <c:pt idx="12923">
                  <c:v>-4.6514482081492332</c:v>
                </c:pt>
                <c:pt idx="12924">
                  <c:v>-4.6523082434066225</c:v>
                </c:pt>
                <c:pt idx="12925">
                  <c:v>-4.6569710821465407</c:v>
                </c:pt>
                <c:pt idx="12926">
                  <c:v>-4.6596475949052092</c:v>
                </c:pt>
                <c:pt idx="12927">
                  <c:v>-4.6604927235670601</c:v>
                </c:pt>
                <c:pt idx="12928">
                  <c:v>-4.6636370905407887</c:v>
                </c:pt>
                <c:pt idx="12929">
                  <c:v>-4.6758864384062377</c:v>
                </c:pt>
                <c:pt idx="12930">
                  <c:v>-4.6793015454310876</c:v>
                </c:pt>
                <c:pt idx="12931">
                  <c:v>-4.679406140322854</c:v>
                </c:pt>
                <c:pt idx="12932">
                  <c:v>-4.6821061098635965</c:v>
                </c:pt>
                <c:pt idx="12933">
                  <c:v>-4.6823808596171261</c:v>
                </c:pt>
                <c:pt idx="12934">
                  <c:v>-4.6848613607888012</c:v>
                </c:pt>
                <c:pt idx="12935">
                  <c:v>-4.6922608165752564</c:v>
                </c:pt>
                <c:pt idx="12936">
                  <c:v>-4.6946747995339564</c:v>
                </c:pt>
                <c:pt idx="12937">
                  <c:v>-4.695373339441133</c:v>
                </c:pt>
                <c:pt idx="12938">
                  <c:v>-4.6977547495682188</c:v>
                </c:pt>
                <c:pt idx="12939">
                  <c:v>-4.6984230206470414</c:v>
                </c:pt>
                <c:pt idx="12940">
                  <c:v>-4.7000254797044363</c:v>
                </c:pt>
                <c:pt idx="12941">
                  <c:v>-4.7061239134808233</c:v>
                </c:pt>
                <c:pt idx="12942">
                  <c:v>-4.7078493488208295</c:v>
                </c:pt>
                <c:pt idx="12943">
                  <c:v>-4.7080709788208281</c:v>
                </c:pt>
                <c:pt idx="12944">
                  <c:v>-4.7135445413401129</c:v>
                </c:pt>
                <c:pt idx="12945">
                  <c:v>-4.7169048416723456</c:v>
                </c:pt>
                <c:pt idx="12946">
                  <c:v>-4.7178092566137195</c:v>
                </c:pt>
                <c:pt idx="12947">
                  <c:v>-4.7180835524393814</c:v>
                </c:pt>
                <c:pt idx="12948">
                  <c:v>-4.7193116960558825</c:v>
                </c:pt>
                <c:pt idx="12949">
                  <c:v>-4.7210220500596023</c:v>
                </c:pt>
                <c:pt idx="12950">
                  <c:v>-4.7258774567586386</c:v>
                </c:pt>
                <c:pt idx="12951">
                  <c:v>-4.7262937481304164</c:v>
                </c:pt>
                <c:pt idx="12952">
                  <c:v>-4.7290640394088683</c:v>
                </c:pt>
                <c:pt idx="12953">
                  <c:v>-4.7300964388594338</c:v>
                </c:pt>
                <c:pt idx="12954">
                  <c:v>-4.7374847374847491</c:v>
                </c:pt>
                <c:pt idx="12955">
                  <c:v>-4.7387606318347508</c:v>
                </c:pt>
                <c:pt idx="12956">
                  <c:v>-4.7404627271478716</c:v>
                </c:pt>
                <c:pt idx="12957">
                  <c:v>-4.7407093401158704</c:v>
                </c:pt>
                <c:pt idx="12958">
                  <c:v>-4.7456663824950311</c:v>
                </c:pt>
                <c:pt idx="12959">
                  <c:v>-4.7507979376381115</c:v>
                </c:pt>
                <c:pt idx="12960">
                  <c:v>-4.7532546170148322</c:v>
                </c:pt>
                <c:pt idx="12961">
                  <c:v>-4.7542448614834711</c:v>
                </c:pt>
                <c:pt idx="12962">
                  <c:v>-4.7546907794031767</c:v>
                </c:pt>
                <c:pt idx="12963">
                  <c:v>-4.7556258790436061</c:v>
                </c:pt>
                <c:pt idx="12964">
                  <c:v>-4.7619047619047734</c:v>
                </c:pt>
                <c:pt idx="12965">
                  <c:v>-4.7619047619047734</c:v>
                </c:pt>
                <c:pt idx="12966">
                  <c:v>-4.7632003955617535</c:v>
                </c:pt>
                <c:pt idx="12967">
                  <c:v>-4.7658272534714001</c:v>
                </c:pt>
                <c:pt idx="12968">
                  <c:v>-4.7676604888530818</c:v>
                </c:pt>
                <c:pt idx="12969">
                  <c:v>-4.7707703048638592</c:v>
                </c:pt>
                <c:pt idx="12970">
                  <c:v>-4.7772363383223109</c:v>
                </c:pt>
                <c:pt idx="12971">
                  <c:v>-4.7796761715940761</c:v>
                </c:pt>
                <c:pt idx="12972">
                  <c:v>-4.7959106968353069</c:v>
                </c:pt>
                <c:pt idx="12973">
                  <c:v>-4.7967956232903504</c:v>
                </c:pt>
                <c:pt idx="12974">
                  <c:v>-4.7981340589770696</c:v>
                </c:pt>
                <c:pt idx="12975">
                  <c:v>-4.7982701729826971</c:v>
                </c:pt>
                <c:pt idx="12976">
                  <c:v>-4.8169977443061924</c:v>
                </c:pt>
                <c:pt idx="12977">
                  <c:v>-4.8220769789397195</c:v>
                </c:pt>
                <c:pt idx="12978">
                  <c:v>-4.8236141108711337</c:v>
                </c:pt>
                <c:pt idx="12979">
                  <c:v>-4.8244692032793779</c:v>
                </c:pt>
                <c:pt idx="12980">
                  <c:v>-4.8357664233576685</c:v>
                </c:pt>
                <c:pt idx="12981">
                  <c:v>-4.8362605195755464</c:v>
                </c:pt>
                <c:pt idx="12982">
                  <c:v>-4.8365427675772423</c:v>
                </c:pt>
                <c:pt idx="12983">
                  <c:v>-4.8399558498896198</c:v>
                </c:pt>
                <c:pt idx="12984">
                  <c:v>-4.8399687743950039</c:v>
                </c:pt>
                <c:pt idx="12985">
                  <c:v>-4.8438962836325175</c:v>
                </c:pt>
                <c:pt idx="12986">
                  <c:v>-4.8441449031170976</c:v>
                </c:pt>
                <c:pt idx="12987">
                  <c:v>-4.8489408617320322</c:v>
                </c:pt>
                <c:pt idx="12988">
                  <c:v>-4.8491379310344911</c:v>
                </c:pt>
                <c:pt idx="12989">
                  <c:v>-4.8506883162724961</c:v>
                </c:pt>
                <c:pt idx="12990">
                  <c:v>-4.8534397900032786</c:v>
                </c:pt>
                <c:pt idx="12991">
                  <c:v>-4.8574613792005152</c:v>
                </c:pt>
                <c:pt idx="12992">
                  <c:v>-4.8627357364526205</c:v>
                </c:pt>
                <c:pt idx="12993">
                  <c:v>-4.8630390523782978</c:v>
                </c:pt>
                <c:pt idx="12994">
                  <c:v>-4.8722519310754535</c:v>
                </c:pt>
                <c:pt idx="12995">
                  <c:v>-4.8753717603738806</c:v>
                </c:pt>
                <c:pt idx="12996">
                  <c:v>-4.879442943255043</c:v>
                </c:pt>
                <c:pt idx="12997">
                  <c:v>-4.8805942660691244</c:v>
                </c:pt>
                <c:pt idx="12998">
                  <c:v>-4.8822827384181409</c:v>
                </c:pt>
                <c:pt idx="12999">
                  <c:v>-4.8845947396672074</c:v>
                </c:pt>
                <c:pt idx="13000">
                  <c:v>-4.8886372215930578</c:v>
                </c:pt>
                <c:pt idx="13001">
                  <c:v>-4.8890063424947243</c:v>
                </c:pt>
                <c:pt idx="13002">
                  <c:v>-4.8916143753565393</c:v>
                </c:pt>
                <c:pt idx="13003">
                  <c:v>-4.893744387907816</c:v>
                </c:pt>
                <c:pt idx="13004">
                  <c:v>-4.9006995256090704</c:v>
                </c:pt>
                <c:pt idx="13005">
                  <c:v>-4.9024190721047205</c:v>
                </c:pt>
                <c:pt idx="13006">
                  <c:v>-4.9076892860650076</c:v>
                </c:pt>
                <c:pt idx="13007">
                  <c:v>-4.9150525118037081</c:v>
                </c:pt>
                <c:pt idx="13008">
                  <c:v>-4.9166666666666714</c:v>
                </c:pt>
                <c:pt idx="13009">
                  <c:v>-4.9340876625702919</c:v>
                </c:pt>
                <c:pt idx="13010">
                  <c:v>-4.9361092313204011</c:v>
                </c:pt>
                <c:pt idx="13011">
                  <c:v>-4.9362402303578818</c:v>
                </c:pt>
                <c:pt idx="13012">
                  <c:v>-4.936988437053401</c:v>
                </c:pt>
                <c:pt idx="13013">
                  <c:v>-4.9429657794676842</c:v>
                </c:pt>
                <c:pt idx="13014">
                  <c:v>-4.9452832802327151</c:v>
                </c:pt>
                <c:pt idx="13015">
                  <c:v>-4.9569433388812456</c:v>
                </c:pt>
                <c:pt idx="13016">
                  <c:v>-4.9610311750599436</c:v>
                </c:pt>
                <c:pt idx="13017">
                  <c:v>-4.962250014408383</c:v>
                </c:pt>
                <c:pt idx="13018">
                  <c:v>-4.9697228372502451</c:v>
                </c:pt>
                <c:pt idx="13019">
                  <c:v>-4.9773755656108705</c:v>
                </c:pt>
                <c:pt idx="13020">
                  <c:v>-4.9793956043956058</c:v>
                </c:pt>
                <c:pt idx="13021">
                  <c:v>-4.986149584487535</c:v>
                </c:pt>
                <c:pt idx="13022">
                  <c:v>-4.9981164770586872</c:v>
                </c:pt>
                <c:pt idx="13023">
                  <c:v>-4.9994056650607916</c:v>
                </c:pt>
                <c:pt idx="13024">
                  <c:v>-5</c:v>
                </c:pt>
                <c:pt idx="13025">
                  <c:v>-5.0051072522982736</c:v>
                </c:pt>
                <c:pt idx="13026">
                  <c:v>-5.0055738328937736</c:v>
                </c:pt>
                <c:pt idx="13027">
                  <c:v>-5.0085996449178936</c:v>
                </c:pt>
                <c:pt idx="13028">
                  <c:v>-5.011703152967101</c:v>
                </c:pt>
                <c:pt idx="13029">
                  <c:v>-5.0121617010973125</c:v>
                </c:pt>
                <c:pt idx="13030">
                  <c:v>-5.0198135848635417</c:v>
                </c:pt>
                <c:pt idx="13031">
                  <c:v>-5.0202389179583378</c:v>
                </c:pt>
                <c:pt idx="13032">
                  <c:v>-5.0209205020920535</c:v>
                </c:pt>
                <c:pt idx="13033">
                  <c:v>-5.0212490761271198</c:v>
                </c:pt>
                <c:pt idx="13034">
                  <c:v>-5.0219425680561471</c:v>
                </c:pt>
                <c:pt idx="13035">
                  <c:v>-5.0268702144861379</c:v>
                </c:pt>
                <c:pt idx="13036">
                  <c:v>-5.0292498018887528</c:v>
                </c:pt>
                <c:pt idx="13037">
                  <c:v>-5.0314465408804949</c:v>
                </c:pt>
                <c:pt idx="13038">
                  <c:v>-5.0336348874971009</c:v>
                </c:pt>
                <c:pt idx="13039">
                  <c:v>-5.0400534045393925</c:v>
                </c:pt>
                <c:pt idx="13040">
                  <c:v>-5.0488522268752689</c:v>
                </c:pt>
                <c:pt idx="13041">
                  <c:v>-5.0535846267553524</c:v>
                </c:pt>
                <c:pt idx="13042">
                  <c:v>-5.0760662355623651</c:v>
                </c:pt>
                <c:pt idx="13043">
                  <c:v>-5.0763858577040537</c:v>
                </c:pt>
                <c:pt idx="13044">
                  <c:v>-5.0791313949208643</c:v>
                </c:pt>
                <c:pt idx="13045">
                  <c:v>-5.0803212851405704</c:v>
                </c:pt>
                <c:pt idx="13046">
                  <c:v>-5.081555834378932</c:v>
                </c:pt>
                <c:pt idx="13047">
                  <c:v>-5.0904403559130884</c:v>
                </c:pt>
                <c:pt idx="13048">
                  <c:v>-5.0910178297761064</c:v>
                </c:pt>
                <c:pt idx="13049">
                  <c:v>-5.0952816028192842</c:v>
                </c:pt>
                <c:pt idx="13050">
                  <c:v>-5.0993256788773351</c:v>
                </c:pt>
                <c:pt idx="13051">
                  <c:v>-5.1027482050012338</c:v>
                </c:pt>
                <c:pt idx="13052">
                  <c:v>-5.1148542904400642</c:v>
                </c:pt>
                <c:pt idx="13053">
                  <c:v>-5.1154164137644216</c:v>
                </c:pt>
                <c:pt idx="13054">
                  <c:v>-5.1289398280802203</c:v>
                </c:pt>
                <c:pt idx="13055">
                  <c:v>-5.1305130513051296</c:v>
                </c:pt>
                <c:pt idx="13056">
                  <c:v>-5.1310967014378264</c:v>
                </c:pt>
                <c:pt idx="13057">
                  <c:v>-5.1354534746760834</c:v>
                </c:pt>
                <c:pt idx="13058">
                  <c:v>-5.1398092775173723</c:v>
                </c:pt>
                <c:pt idx="13059">
                  <c:v>-5.1446945337620633</c:v>
                </c:pt>
                <c:pt idx="13060">
                  <c:v>-5.1473330846698957</c:v>
                </c:pt>
                <c:pt idx="13061">
                  <c:v>-5.1486533133889765</c:v>
                </c:pt>
                <c:pt idx="13062">
                  <c:v>-5.1507537688442255</c:v>
                </c:pt>
                <c:pt idx="13063">
                  <c:v>-5.1531213191990588</c:v>
                </c:pt>
                <c:pt idx="13064">
                  <c:v>-5.1555655397057194</c:v>
                </c:pt>
                <c:pt idx="13065">
                  <c:v>-5.156950672645749</c:v>
                </c:pt>
                <c:pt idx="13066">
                  <c:v>-5.1599587203302377</c:v>
                </c:pt>
                <c:pt idx="13067">
                  <c:v>-5.1613800779076229</c:v>
                </c:pt>
                <c:pt idx="13068">
                  <c:v>-5.1635647260096391</c:v>
                </c:pt>
                <c:pt idx="13069">
                  <c:v>-5.1643192488262883</c:v>
                </c:pt>
                <c:pt idx="13070">
                  <c:v>-5.1643192488262883</c:v>
                </c:pt>
                <c:pt idx="13071">
                  <c:v>-5.1759504510784069</c:v>
                </c:pt>
                <c:pt idx="13072">
                  <c:v>-5.183845690174806</c:v>
                </c:pt>
                <c:pt idx="13073">
                  <c:v>-5.1846325997762079</c:v>
                </c:pt>
                <c:pt idx="13074">
                  <c:v>-5.1866319444444429</c:v>
                </c:pt>
                <c:pt idx="13075">
                  <c:v>-5.187572599512464</c:v>
                </c:pt>
                <c:pt idx="13076">
                  <c:v>-5.1928325620030762</c:v>
                </c:pt>
                <c:pt idx="13077">
                  <c:v>-5.1928783382789305</c:v>
                </c:pt>
                <c:pt idx="13078">
                  <c:v>-5.1932069899089441</c:v>
                </c:pt>
                <c:pt idx="13079">
                  <c:v>-5.1943573985619622</c:v>
                </c:pt>
                <c:pt idx="13080">
                  <c:v>-5.1949443016280981</c:v>
                </c:pt>
                <c:pt idx="13081">
                  <c:v>-5.2006723356572024</c:v>
                </c:pt>
                <c:pt idx="13082">
                  <c:v>-5.2043194900337681</c:v>
                </c:pt>
                <c:pt idx="13083">
                  <c:v>-5.2108078071820501</c:v>
                </c:pt>
                <c:pt idx="13084">
                  <c:v>-5.2179962894248604</c:v>
                </c:pt>
                <c:pt idx="13085">
                  <c:v>-5.2234474753337139</c:v>
                </c:pt>
                <c:pt idx="13086">
                  <c:v>-5.2243392747387816</c:v>
                </c:pt>
                <c:pt idx="13087">
                  <c:v>-5.2243914697446314</c:v>
                </c:pt>
                <c:pt idx="13088">
                  <c:v>-5.2288549844467553</c:v>
                </c:pt>
                <c:pt idx="13089">
                  <c:v>-5.2315769735608484</c:v>
                </c:pt>
                <c:pt idx="13090">
                  <c:v>-5.2320349659339342</c:v>
                </c:pt>
                <c:pt idx="13091">
                  <c:v>-5.246460720942224</c:v>
                </c:pt>
                <c:pt idx="13092">
                  <c:v>-5.2485420716467672</c:v>
                </c:pt>
                <c:pt idx="13093">
                  <c:v>-5.2492513651576616</c:v>
                </c:pt>
                <c:pt idx="13094">
                  <c:v>-5.2511415525114131</c:v>
                </c:pt>
                <c:pt idx="13095">
                  <c:v>-5.2533560952898313</c:v>
                </c:pt>
                <c:pt idx="13096">
                  <c:v>-5.2631578947368496</c:v>
                </c:pt>
                <c:pt idx="13097">
                  <c:v>-5.2631578947368496</c:v>
                </c:pt>
                <c:pt idx="13098">
                  <c:v>-5.2698011991164435</c:v>
                </c:pt>
                <c:pt idx="13099">
                  <c:v>-5.2722312166456788</c:v>
                </c:pt>
                <c:pt idx="13100">
                  <c:v>-5.2808180874011299</c:v>
                </c:pt>
                <c:pt idx="13101">
                  <c:v>-5.2826244271126512</c:v>
                </c:pt>
                <c:pt idx="13102">
                  <c:v>-5.2826644584031897</c:v>
                </c:pt>
                <c:pt idx="13103">
                  <c:v>-5.2884615384615472</c:v>
                </c:pt>
                <c:pt idx="13104">
                  <c:v>-5.2907848691884709</c:v>
                </c:pt>
                <c:pt idx="13105">
                  <c:v>-5.2910052910052912</c:v>
                </c:pt>
                <c:pt idx="13106">
                  <c:v>-5.2986946177094723</c:v>
                </c:pt>
                <c:pt idx="13107">
                  <c:v>-5.2999277282582398</c:v>
                </c:pt>
                <c:pt idx="13108">
                  <c:v>-5.3065713500137406</c:v>
                </c:pt>
                <c:pt idx="13109">
                  <c:v>-5.3164174595982416</c:v>
                </c:pt>
                <c:pt idx="13110">
                  <c:v>-5.3164840393523463</c:v>
                </c:pt>
                <c:pt idx="13111">
                  <c:v>-5.3167139374035912</c:v>
                </c:pt>
                <c:pt idx="13112">
                  <c:v>-5.3205855344892683</c:v>
                </c:pt>
                <c:pt idx="13113">
                  <c:v>-5.324454956807898</c:v>
                </c:pt>
                <c:pt idx="13114">
                  <c:v>-5.3255746770665695</c:v>
                </c:pt>
                <c:pt idx="13115">
                  <c:v>-5.3297400126823078</c:v>
                </c:pt>
                <c:pt idx="13116">
                  <c:v>-5.3338045561472285</c:v>
                </c:pt>
                <c:pt idx="13117">
                  <c:v>-5.3338205112258237</c:v>
                </c:pt>
                <c:pt idx="13118">
                  <c:v>-5.33415082771306</c:v>
                </c:pt>
                <c:pt idx="13119">
                  <c:v>-5.3365723689366007</c:v>
                </c:pt>
                <c:pt idx="13120">
                  <c:v>-5.3438295901829065</c:v>
                </c:pt>
                <c:pt idx="13121">
                  <c:v>-5.3506054632497921</c:v>
                </c:pt>
                <c:pt idx="13122">
                  <c:v>-5.3534626900493834</c:v>
                </c:pt>
                <c:pt idx="13123">
                  <c:v>-5.3577405375627762</c:v>
                </c:pt>
                <c:pt idx="13124">
                  <c:v>-5.357967771419311</c:v>
                </c:pt>
                <c:pt idx="13125">
                  <c:v>-5.3594173552369426</c:v>
                </c:pt>
                <c:pt idx="13126">
                  <c:v>-5.3686293913903995</c:v>
                </c:pt>
                <c:pt idx="13127">
                  <c:v>-5.368793885540299</c:v>
                </c:pt>
                <c:pt idx="13128">
                  <c:v>-5.3719008264462786</c:v>
                </c:pt>
                <c:pt idx="13129">
                  <c:v>-5.3743903605240462</c:v>
                </c:pt>
                <c:pt idx="13130">
                  <c:v>-5.3808948004836736</c:v>
                </c:pt>
                <c:pt idx="13131">
                  <c:v>-5.3867245515823186</c:v>
                </c:pt>
                <c:pt idx="13132">
                  <c:v>-5.3898735708668539</c:v>
                </c:pt>
                <c:pt idx="13133">
                  <c:v>-5.3940435528388946</c:v>
                </c:pt>
                <c:pt idx="13134">
                  <c:v>-5.3992497320471671</c:v>
                </c:pt>
                <c:pt idx="13135">
                  <c:v>-5.4048268850002756</c:v>
                </c:pt>
                <c:pt idx="13136">
                  <c:v>-5.4135378388454001</c:v>
                </c:pt>
                <c:pt idx="13137">
                  <c:v>-5.4190109564702311</c:v>
                </c:pt>
                <c:pt idx="13138">
                  <c:v>-5.4198052544552695</c:v>
                </c:pt>
                <c:pt idx="13139">
                  <c:v>-5.4218173931901958</c:v>
                </c:pt>
                <c:pt idx="13140">
                  <c:v>-5.4296612070899783</c:v>
                </c:pt>
                <c:pt idx="13141">
                  <c:v>-5.4396554767199774</c:v>
                </c:pt>
                <c:pt idx="13142">
                  <c:v>-5.4426455390974837</c:v>
                </c:pt>
                <c:pt idx="13143">
                  <c:v>-5.4440697940877953</c:v>
                </c:pt>
                <c:pt idx="13144">
                  <c:v>-5.4454871973120191</c:v>
                </c:pt>
                <c:pt idx="13145">
                  <c:v>-5.4550141789120943</c:v>
                </c:pt>
                <c:pt idx="13146">
                  <c:v>-5.4565512559402549</c:v>
                </c:pt>
                <c:pt idx="13147">
                  <c:v>-5.4631828978622252</c:v>
                </c:pt>
                <c:pt idx="13148">
                  <c:v>-5.4650113082230405</c:v>
                </c:pt>
                <c:pt idx="13149">
                  <c:v>-5.4660619330622495</c:v>
                </c:pt>
                <c:pt idx="13150">
                  <c:v>-5.4678093349387353</c:v>
                </c:pt>
                <c:pt idx="13151">
                  <c:v>-5.4730175484892385</c:v>
                </c:pt>
                <c:pt idx="13152">
                  <c:v>-5.478031303036019</c:v>
                </c:pt>
                <c:pt idx="13153">
                  <c:v>-5.4883043596978212</c:v>
                </c:pt>
                <c:pt idx="13154">
                  <c:v>-5.4884318766066826</c:v>
                </c:pt>
                <c:pt idx="13155">
                  <c:v>-5.5012224938875249</c:v>
                </c:pt>
                <c:pt idx="13156">
                  <c:v>-5.5012502841554891</c:v>
                </c:pt>
                <c:pt idx="13157">
                  <c:v>-5.5030094582974982</c:v>
                </c:pt>
                <c:pt idx="13158">
                  <c:v>-5.5151667084482341</c:v>
                </c:pt>
                <c:pt idx="13159">
                  <c:v>-5.5167367843424131</c:v>
                </c:pt>
                <c:pt idx="13160">
                  <c:v>-5.5232558139534831</c:v>
                </c:pt>
                <c:pt idx="13161">
                  <c:v>-5.5235903337169248</c:v>
                </c:pt>
                <c:pt idx="13162">
                  <c:v>-5.5258855585831128</c:v>
                </c:pt>
                <c:pt idx="13163">
                  <c:v>-5.5279265493496581</c:v>
                </c:pt>
                <c:pt idx="13164">
                  <c:v>-5.5309423347398052</c:v>
                </c:pt>
                <c:pt idx="13165">
                  <c:v>-5.5310663308144399</c:v>
                </c:pt>
                <c:pt idx="13166">
                  <c:v>-5.5317227365093657</c:v>
                </c:pt>
                <c:pt idx="13167">
                  <c:v>-5.5360233132565639</c:v>
                </c:pt>
                <c:pt idx="13168">
                  <c:v>-5.5422587883320915</c:v>
                </c:pt>
                <c:pt idx="13169">
                  <c:v>-5.5480743334231022</c:v>
                </c:pt>
                <c:pt idx="13170">
                  <c:v>-5.5504040270234469</c:v>
                </c:pt>
                <c:pt idx="13171">
                  <c:v>-5.5612375351572467</c:v>
                </c:pt>
                <c:pt idx="13172">
                  <c:v>-5.5616258741258804</c:v>
                </c:pt>
                <c:pt idx="13173">
                  <c:v>-5.5618107085204258</c:v>
                </c:pt>
                <c:pt idx="13174">
                  <c:v>-5.5793991416309012</c:v>
                </c:pt>
                <c:pt idx="13175">
                  <c:v>-5.5813953488372192</c:v>
                </c:pt>
                <c:pt idx="13176">
                  <c:v>-5.5835546865871635</c:v>
                </c:pt>
                <c:pt idx="13177">
                  <c:v>-5.5871982641714055</c:v>
                </c:pt>
                <c:pt idx="13178">
                  <c:v>-5.5948553054662398</c:v>
                </c:pt>
                <c:pt idx="13179">
                  <c:v>-5.5956885678247801</c:v>
                </c:pt>
                <c:pt idx="13180">
                  <c:v>-5.600517966979595</c:v>
                </c:pt>
                <c:pt idx="13181">
                  <c:v>-5.6010420543356929</c:v>
                </c:pt>
                <c:pt idx="13182">
                  <c:v>-5.6077203964527911</c:v>
                </c:pt>
                <c:pt idx="13183">
                  <c:v>-5.6111294282595594</c:v>
                </c:pt>
                <c:pt idx="13184">
                  <c:v>-5.6123021663486412</c:v>
                </c:pt>
                <c:pt idx="13185">
                  <c:v>-5.6156773050396396</c:v>
                </c:pt>
                <c:pt idx="13186">
                  <c:v>-5.6179775280898951</c:v>
                </c:pt>
                <c:pt idx="13187">
                  <c:v>-5.6210733023715278</c:v>
                </c:pt>
                <c:pt idx="13188">
                  <c:v>-5.6263180092787906</c:v>
                </c:pt>
                <c:pt idx="13189">
                  <c:v>-5.6358823750489933</c:v>
                </c:pt>
                <c:pt idx="13190">
                  <c:v>-5.6384489518693499</c:v>
                </c:pt>
                <c:pt idx="13191">
                  <c:v>-5.6386327861479657</c:v>
                </c:pt>
                <c:pt idx="13192">
                  <c:v>-5.6405114063675086</c:v>
                </c:pt>
                <c:pt idx="13193">
                  <c:v>-5.6419640134187148</c:v>
                </c:pt>
                <c:pt idx="13194">
                  <c:v>-5.6460588890013099</c:v>
                </c:pt>
                <c:pt idx="13195">
                  <c:v>-5.6483352834804776</c:v>
                </c:pt>
                <c:pt idx="13196">
                  <c:v>-5.6522722134297965</c:v>
                </c:pt>
                <c:pt idx="13197">
                  <c:v>-5.652627130581763</c:v>
                </c:pt>
                <c:pt idx="13198">
                  <c:v>-5.6530214424951311</c:v>
                </c:pt>
                <c:pt idx="13199">
                  <c:v>-5.6600013634766526</c:v>
                </c:pt>
                <c:pt idx="13200">
                  <c:v>-5.6603773584905639</c:v>
                </c:pt>
                <c:pt idx="13201">
                  <c:v>-5.6637220433125606</c:v>
                </c:pt>
                <c:pt idx="13202">
                  <c:v>-5.6642535105578133</c:v>
                </c:pt>
                <c:pt idx="13203">
                  <c:v>-5.6694813027744289</c:v>
                </c:pt>
                <c:pt idx="13204">
                  <c:v>-5.6726179954039253</c:v>
                </c:pt>
                <c:pt idx="13205">
                  <c:v>-5.6740807989105804</c:v>
                </c:pt>
                <c:pt idx="13206">
                  <c:v>-5.675265553869508</c:v>
                </c:pt>
                <c:pt idx="13207">
                  <c:v>-5.6756588374556145</c:v>
                </c:pt>
                <c:pt idx="13208">
                  <c:v>-5.6783302639656199</c:v>
                </c:pt>
                <c:pt idx="13209">
                  <c:v>-5.6801811072237172</c:v>
                </c:pt>
                <c:pt idx="13210">
                  <c:v>-5.6817064779317832</c:v>
                </c:pt>
                <c:pt idx="13211">
                  <c:v>-5.6819468024901028</c:v>
                </c:pt>
                <c:pt idx="13212">
                  <c:v>-5.691127015607492</c:v>
                </c:pt>
                <c:pt idx="13213">
                  <c:v>-5.6970809654669523</c:v>
                </c:pt>
                <c:pt idx="13214">
                  <c:v>-5.6979582778517539</c:v>
                </c:pt>
                <c:pt idx="13215">
                  <c:v>-5.7002530138413476</c:v>
                </c:pt>
                <c:pt idx="13216">
                  <c:v>-5.7008086253369328</c:v>
                </c:pt>
                <c:pt idx="13217">
                  <c:v>-5.7032590051457959</c:v>
                </c:pt>
                <c:pt idx="13218">
                  <c:v>-5.7037275064267305</c:v>
                </c:pt>
                <c:pt idx="13219">
                  <c:v>-5.7055527254202758</c:v>
                </c:pt>
                <c:pt idx="13220">
                  <c:v>-5.7057396015576529</c:v>
                </c:pt>
                <c:pt idx="13221">
                  <c:v>-5.7145436490024366</c:v>
                </c:pt>
                <c:pt idx="13222">
                  <c:v>-5.7171729544341048</c:v>
                </c:pt>
                <c:pt idx="13223">
                  <c:v>-5.7177431553471365</c:v>
                </c:pt>
                <c:pt idx="13224">
                  <c:v>-5.7188244638602015</c:v>
                </c:pt>
                <c:pt idx="13225">
                  <c:v>-5.7266394909059244</c:v>
                </c:pt>
                <c:pt idx="13226">
                  <c:v>-5.7315668202764982</c:v>
                </c:pt>
                <c:pt idx="13227">
                  <c:v>-5.7359763812737157</c:v>
                </c:pt>
                <c:pt idx="13228">
                  <c:v>-5.741983594332595</c:v>
                </c:pt>
                <c:pt idx="13229">
                  <c:v>-5.7430326774107385</c:v>
                </c:pt>
                <c:pt idx="13230">
                  <c:v>-5.7441098409026949</c:v>
                </c:pt>
                <c:pt idx="13231">
                  <c:v>-5.7447232178414964</c:v>
                </c:pt>
                <c:pt idx="13232">
                  <c:v>-5.7496288965858469</c:v>
                </c:pt>
                <c:pt idx="13233">
                  <c:v>-5.7569930108707439</c:v>
                </c:pt>
                <c:pt idx="13234">
                  <c:v>-5.7584912569806761</c:v>
                </c:pt>
                <c:pt idx="13235">
                  <c:v>-5.7591135527724759</c:v>
                </c:pt>
                <c:pt idx="13236">
                  <c:v>-5.7620041753653481</c:v>
                </c:pt>
                <c:pt idx="13237">
                  <c:v>-5.7675332678247173</c:v>
                </c:pt>
                <c:pt idx="13238">
                  <c:v>-5.7782056939596913</c:v>
                </c:pt>
                <c:pt idx="13239">
                  <c:v>-5.7818211355698139</c:v>
                </c:pt>
                <c:pt idx="13240">
                  <c:v>-5.7839029234383617</c:v>
                </c:pt>
                <c:pt idx="13241">
                  <c:v>-5.7856642332613148</c:v>
                </c:pt>
                <c:pt idx="13242">
                  <c:v>-5.7892818082391528</c:v>
                </c:pt>
                <c:pt idx="13243">
                  <c:v>-5.7991278192945401</c:v>
                </c:pt>
                <c:pt idx="13244">
                  <c:v>-5.8007566204287428</c:v>
                </c:pt>
                <c:pt idx="13245">
                  <c:v>-5.8191492489049637</c:v>
                </c:pt>
                <c:pt idx="13246">
                  <c:v>-5.827895379065211</c:v>
                </c:pt>
                <c:pt idx="13247">
                  <c:v>-5.829129692152037</c:v>
                </c:pt>
                <c:pt idx="13248">
                  <c:v>-5.835620395782172</c:v>
                </c:pt>
                <c:pt idx="13249">
                  <c:v>-5.8399349989843614</c:v>
                </c:pt>
                <c:pt idx="13250">
                  <c:v>-5.8408862034239633</c:v>
                </c:pt>
                <c:pt idx="13251">
                  <c:v>-5.8448895737031421</c:v>
                </c:pt>
                <c:pt idx="13252">
                  <c:v>-5.8501823002983144</c:v>
                </c:pt>
                <c:pt idx="13253">
                  <c:v>-5.8534058534058602</c:v>
                </c:pt>
                <c:pt idx="13254">
                  <c:v>-5.8555133079847934</c:v>
                </c:pt>
                <c:pt idx="13255">
                  <c:v>-5.8592213920566252</c:v>
                </c:pt>
                <c:pt idx="13256">
                  <c:v>-5.8620979255899925</c:v>
                </c:pt>
                <c:pt idx="13257">
                  <c:v>-5.8692866296454582</c:v>
                </c:pt>
                <c:pt idx="13258">
                  <c:v>-5.8739881863924808</c:v>
                </c:pt>
                <c:pt idx="13259">
                  <c:v>-5.87484940826306</c:v>
                </c:pt>
                <c:pt idx="13260">
                  <c:v>-5.8771929824561369</c:v>
                </c:pt>
                <c:pt idx="13261">
                  <c:v>-5.8792512523068865</c:v>
                </c:pt>
                <c:pt idx="13262">
                  <c:v>-5.8806720768087786</c:v>
                </c:pt>
                <c:pt idx="13263">
                  <c:v>-5.8886509635974278</c:v>
                </c:pt>
                <c:pt idx="13264">
                  <c:v>-5.8959005066789558</c:v>
                </c:pt>
                <c:pt idx="13265">
                  <c:v>-5.8960305597076825</c:v>
                </c:pt>
                <c:pt idx="13266">
                  <c:v>-5.8979415561699113</c:v>
                </c:pt>
                <c:pt idx="13267">
                  <c:v>-5.9016393442622928</c:v>
                </c:pt>
                <c:pt idx="13268">
                  <c:v>-5.9030050580184508</c:v>
                </c:pt>
                <c:pt idx="13269">
                  <c:v>-5.9054305182738034</c:v>
                </c:pt>
                <c:pt idx="13270">
                  <c:v>-5.9078024765030506</c:v>
                </c:pt>
                <c:pt idx="13271">
                  <c:v>-5.9108698993768627</c:v>
                </c:pt>
                <c:pt idx="13272">
                  <c:v>-5.9176120363665632</c:v>
                </c:pt>
                <c:pt idx="13273">
                  <c:v>-5.9410796230777265</c:v>
                </c:pt>
                <c:pt idx="13274">
                  <c:v>-5.9432106031493248</c:v>
                </c:pt>
                <c:pt idx="13275">
                  <c:v>-5.945449995829506</c:v>
                </c:pt>
                <c:pt idx="13276">
                  <c:v>-5.9469769216097745</c:v>
                </c:pt>
                <c:pt idx="13277">
                  <c:v>-5.956374015662476</c:v>
                </c:pt>
                <c:pt idx="13278">
                  <c:v>-5.9617805240874304</c:v>
                </c:pt>
                <c:pt idx="13279">
                  <c:v>-5.9627326828395724</c:v>
                </c:pt>
                <c:pt idx="13280">
                  <c:v>-5.9762766811591916</c:v>
                </c:pt>
                <c:pt idx="13281">
                  <c:v>-5.9809398619783138</c:v>
                </c:pt>
                <c:pt idx="13282">
                  <c:v>-5.9972862957937565</c:v>
                </c:pt>
                <c:pt idx="13283">
                  <c:v>-6.0006729726698325</c:v>
                </c:pt>
                <c:pt idx="13284">
                  <c:v>-6.0168016347536479</c:v>
                </c:pt>
                <c:pt idx="13285">
                  <c:v>-6.0185221004092853</c:v>
                </c:pt>
                <c:pt idx="13286">
                  <c:v>-6.022155085599195</c:v>
                </c:pt>
                <c:pt idx="13287">
                  <c:v>-6.0252952908315365</c:v>
                </c:pt>
                <c:pt idx="13288">
                  <c:v>-6.0279773216524575</c:v>
                </c:pt>
                <c:pt idx="13289">
                  <c:v>-6.0356861849285508</c:v>
                </c:pt>
                <c:pt idx="13290">
                  <c:v>-6.0416926725752091</c:v>
                </c:pt>
                <c:pt idx="13291">
                  <c:v>-6.0424018398338859</c:v>
                </c:pt>
                <c:pt idx="13292">
                  <c:v>-6.042660525305692</c:v>
                </c:pt>
                <c:pt idx="13293">
                  <c:v>-6.0556994818652896</c:v>
                </c:pt>
                <c:pt idx="13294">
                  <c:v>-6.0577746632406786</c:v>
                </c:pt>
                <c:pt idx="13295">
                  <c:v>-6.058922805905496</c:v>
                </c:pt>
                <c:pt idx="13296">
                  <c:v>-6.0620440121003583</c:v>
                </c:pt>
                <c:pt idx="13297">
                  <c:v>-6.0626044139628874</c:v>
                </c:pt>
                <c:pt idx="13298">
                  <c:v>-6.064699128790437</c:v>
                </c:pt>
                <c:pt idx="13299">
                  <c:v>-6.0674238611656506</c:v>
                </c:pt>
                <c:pt idx="13300">
                  <c:v>-6.0677083333333286</c:v>
                </c:pt>
                <c:pt idx="13301">
                  <c:v>-6.0687342833193725</c:v>
                </c:pt>
                <c:pt idx="13302">
                  <c:v>-6.0698027314112295</c:v>
                </c:pt>
                <c:pt idx="13303">
                  <c:v>-6.0719808674386826</c:v>
                </c:pt>
                <c:pt idx="13304">
                  <c:v>-6.0831183363899157</c:v>
                </c:pt>
                <c:pt idx="13305">
                  <c:v>-6.0872144764164915</c:v>
                </c:pt>
                <c:pt idx="13306">
                  <c:v>-6.0896985277872631</c:v>
                </c:pt>
                <c:pt idx="13307">
                  <c:v>-6.0959792477302273</c:v>
                </c:pt>
                <c:pt idx="13308">
                  <c:v>-6.0972183197527414</c:v>
                </c:pt>
                <c:pt idx="13309">
                  <c:v>-6.1024877737614389</c:v>
                </c:pt>
                <c:pt idx="13310">
                  <c:v>-6.1069897523945258</c:v>
                </c:pt>
                <c:pt idx="13311">
                  <c:v>-6.1085444957767407</c:v>
                </c:pt>
                <c:pt idx="13312">
                  <c:v>-6.1098130841121474</c:v>
                </c:pt>
                <c:pt idx="13313">
                  <c:v>-6.1135834988476034</c:v>
                </c:pt>
                <c:pt idx="13314">
                  <c:v>-6.1136710655469528</c:v>
                </c:pt>
                <c:pt idx="13315">
                  <c:v>-6.1154488423522935</c:v>
                </c:pt>
                <c:pt idx="13316">
                  <c:v>-6.1280661756711936</c:v>
                </c:pt>
                <c:pt idx="13317">
                  <c:v>-6.1304413315258444</c:v>
                </c:pt>
                <c:pt idx="13318">
                  <c:v>-6.1317449194113465</c:v>
                </c:pt>
                <c:pt idx="13319">
                  <c:v>-6.13221084856022</c:v>
                </c:pt>
                <c:pt idx="13320">
                  <c:v>-6.1358585370567198</c:v>
                </c:pt>
                <c:pt idx="13321">
                  <c:v>-6.1367802245240597</c:v>
                </c:pt>
                <c:pt idx="13322">
                  <c:v>-6.1370123691722114</c:v>
                </c:pt>
                <c:pt idx="13323">
                  <c:v>-6.1373873873873777</c:v>
                </c:pt>
                <c:pt idx="13324">
                  <c:v>-6.141783730806921</c:v>
                </c:pt>
                <c:pt idx="13325">
                  <c:v>-6.1448560553262155</c:v>
                </c:pt>
                <c:pt idx="13326">
                  <c:v>-6.1605839416058359</c:v>
                </c:pt>
                <c:pt idx="13327">
                  <c:v>-6.1611374407582957</c:v>
                </c:pt>
                <c:pt idx="13328">
                  <c:v>-6.1614652936089982</c:v>
                </c:pt>
                <c:pt idx="13329">
                  <c:v>-6.1640297449574177</c:v>
                </c:pt>
                <c:pt idx="13330">
                  <c:v>-6.164075837900981</c:v>
                </c:pt>
                <c:pt idx="13331">
                  <c:v>-6.16536725482149</c:v>
                </c:pt>
                <c:pt idx="13332">
                  <c:v>-6.1685869695549371</c:v>
                </c:pt>
                <c:pt idx="13333">
                  <c:v>-6.1730142998725768</c:v>
                </c:pt>
                <c:pt idx="13334">
                  <c:v>-6.1740359737176789</c:v>
                </c:pt>
                <c:pt idx="13335">
                  <c:v>-6.179439621625022</c:v>
                </c:pt>
                <c:pt idx="13336">
                  <c:v>-6.1803104163164733</c:v>
                </c:pt>
                <c:pt idx="13337">
                  <c:v>-6.1976492839772988</c:v>
                </c:pt>
                <c:pt idx="13338">
                  <c:v>-6.201550387596896</c:v>
                </c:pt>
                <c:pt idx="13339">
                  <c:v>-6.2108957729284242</c:v>
                </c:pt>
                <c:pt idx="13340">
                  <c:v>-6.2186634737708602</c:v>
                </c:pt>
                <c:pt idx="13341">
                  <c:v>-6.2208398133747949</c:v>
                </c:pt>
                <c:pt idx="13342">
                  <c:v>-6.2227145370430748</c:v>
                </c:pt>
                <c:pt idx="13343">
                  <c:v>-6.2240171041691497</c:v>
                </c:pt>
                <c:pt idx="13344">
                  <c:v>-6.2272932581842468</c:v>
                </c:pt>
                <c:pt idx="13345">
                  <c:v>-6.2325219463560444</c:v>
                </c:pt>
                <c:pt idx="13346">
                  <c:v>-6.2379668848671486</c:v>
                </c:pt>
                <c:pt idx="13347">
                  <c:v>-6.2389640965273685</c:v>
                </c:pt>
                <c:pt idx="13348">
                  <c:v>-6.2495845795945399</c:v>
                </c:pt>
                <c:pt idx="13349">
                  <c:v>-6.253094715993484</c:v>
                </c:pt>
                <c:pt idx="13350">
                  <c:v>-6.2530975314760582</c:v>
                </c:pt>
                <c:pt idx="13351">
                  <c:v>-6.2572607459039347</c:v>
                </c:pt>
                <c:pt idx="13352">
                  <c:v>-6.2630690319422087</c:v>
                </c:pt>
                <c:pt idx="13353">
                  <c:v>-6.2638274336283217</c:v>
                </c:pt>
                <c:pt idx="13354">
                  <c:v>-6.2682215743440253</c:v>
                </c:pt>
                <c:pt idx="13355">
                  <c:v>-6.2718497492415111</c:v>
                </c:pt>
                <c:pt idx="13356">
                  <c:v>-6.2789688566300583</c:v>
                </c:pt>
                <c:pt idx="13357">
                  <c:v>-6.2816107486197552</c:v>
                </c:pt>
                <c:pt idx="13358">
                  <c:v>-6.2838809602832129</c:v>
                </c:pt>
                <c:pt idx="13359">
                  <c:v>-6.2872062663185346</c:v>
                </c:pt>
                <c:pt idx="13360">
                  <c:v>-6.2937315155449767</c:v>
                </c:pt>
                <c:pt idx="13361">
                  <c:v>-6.2964616879876019</c:v>
                </c:pt>
                <c:pt idx="13362">
                  <c:v>-6.2999999999999972</c:v>
                </c:pt>
                <c:pt idx="13363">
                  <c:v>-6.3032035869777161</c:v>
                </c:pt>
                <c:pt idx="13364">
                  <c:v>-6.310730962779374</c:v>
                </c:pt>
                <c:pt idx="13365">
                  <c:v>-6.3183741224480343</c:v>
                </c:pt>
                <c:pt idx="13366">
                  <c:v>-6.320159027128156</c:v>
                </c:pt>
                <c:pt idx="13367">
                  <c:v>-6.3220088626292466</c:v>
                </c:pt>
                <c:pt idx="13368">
                  <c:v>-6.323558747257124</c:v>
                </c:pt>
                <c:pt idx="13369">
                  <c:v>-6.3291139240506311</c:v>
                </c:pt>
                <c:pt idx="13370">
                  <c:v>-6.3309885227693456</c:v>
                </c:pt>
                <c:pt idx="13371">
                  <c:v>-6.3325735277845325</c:v>
                </c:pt>
                <c:pt idx="13372">
                  <c:v>-6.3366448350318194</c:v>
                </c:pt>
                <c:pt idx="13373">
                  <c:v>-6.3379193074663789</c:v>
                </c:pt>
                <c:pt idx="13374">
                  <c:v>-6.3437855738383604</c:v>
                </c:pt>
                <c:pt idx="13375">
                  <c:v>-6.3455254558869996</c:v>
                </c:pt>
                <c:pt idx="13376">
                  <c:v>-6.3492063492063551</c:v>
                </c:pt>
                <c:pt idx="13377">
                  <c:v>-6.3571558391728473</c:v>
                </c:pt>
                <c:pt idx="13378">
                  <c:v>-6.3653292703571935</c:v>
                </c:pt>
                <c:pt idx="13379">
                  <c:v>-6.3656831650712604</c:v>
                </c:pt>
                <c:pt idx="13380">
                  <c:v>-6.3687875131308118</c:v>
                </c:pt>
                <c:pt idx="13381">
                  <c:v>-6.3728242560359405</c:v>
                </c:pt>
                <c:pt idx="13382">
                  <c:v>-6.3739376770538172</c:v>
                </c:pt>
                <c:pt idx="13383">
                  <c:v>-6.3751943964487765</c:v>
                </c:pt>
                <c:pt idx="13384">
                  <c:v>-6.3795853269537588</c:v>
                </c:pt>
                <c:pt idx="13385">
                  <c:v>-6.3801893841438186</c:v>
                </c:pt>
                <c:pt idx="13386">
                  <c:v>-6.3832212470078673</c:v>
                </c:pt>
                <c:pt idx="13387">
                  <c:v>-6.3867016622922108</c:v>
                </c:pt>
                <c:pt idx="13388">
                  <c:v>-6.3876027591420126</c:v>
                </c:pt>
                <c:pt idx="13389">
                  <c:v>-6.3879321151630535</c:v>
                </c:pt>
                <c:pt idx="13390">
                  <c:v>-6.3880520296414716</c:v>
                </c:pt>
                <c:pt idx="13391">
                  <c:v>-6.3894523326571999</c:v>
                </c:pt>
                <c:pt idx="13392">
                  <c:v>-6.3903281519861821</c:v>
                </c:pt>
                <c:pt idx="13393">
                  <c:v>-6.4031415311719115</c:v>
                </c:pt>
                <c:pt idx="13394">
                  <c:v>-6.4049165120593727</c:v>
                </c:pt>
                <c:pt idx="13395">
                  <c:v>-6.4106959204662388</c:v>
                </c:pt>
                <c:pt idx="13396">
                  <c:v>-6.4123695157366001</c:v>
                </c:pt>
                <c:pt idx="13397">
                  <c:v>-6.4127572417828986</c:v>
                </c:pt>
                <c:pt idx="13398">
                  <c:v>-6.4163103822346983</c:v>
                </c:pt>
                <c:pt idx="13399">
                  <c:v>-6.4192272588987009</c:v>
                </c:pt>
                <c:pt idx="13400">
                  <c:v>-6.4193359755701351</c:v>
                </c:pt>
                <c:pt idx="13401">
                  <c:v>-6.4252179745137568</c:v>
                </c:pt>
                <c:pt idx="13402">
                  <c:v>-6.4281382656155301</c:v>
                </c:pt>
                <c:pt idx="13403">
                  <c:v>-6.4322589646993151</c:v>
                </c:pt>
                <c:pt idx="13404">
                  <c:v>-6.4378985727300346</c:v>
                </c:pt>
                <c:pt idx="13405">
                  <c:v>-6.438545512329469</c:v>
                </c:pt>
                <c:pt idx="13406">
                  <c:v>-6.4390825305541171</c:v>
                </c:pt>
                <c:pt idx="13407">
                  <c:v>-6.4406806565287695</c:v>
                </c:pt>
                <c:pt idx="13408">
                  <c:v>-6.4407237375101261</c:v>
                </c:pt>
                <c:pt idx="13409">
                  <c:v>-6.4409760386898256</c:v>
                </c:pt>
                <c:pt idx="13410">
                  <c:v>-6.4510233918128534</c:v>
                </c:pt>
                <c:pt idx="13411">
                  <c:v>-6.4516129032258078</c:v>
                </c:pt>
                <c:pt idx="13412">
                  <c:v>-6.4572504032980902</c:v>
                </c:pt>
                <c:pt idx="13413">
                  <c:v>-6.4592693057556971</c:v>
                </c:pt>
                <c:pt idx="13414">
                  <c:v>-6.4635958395245154</c:v>
                </c:pt>
                <c:pt idx="13415">
                  <c:v>-6.4670658682634752</c:v>
                </c:pt>
                <c:pt idx="13416">
                  <c:v>-6.4710505632695856</c:v>
                </c:pt>
                <c:pt idx="13417">
                  <c:v>-6.471115091804748</c:v>
                </c:pt>
                <c:pt idx="13418">
                  <c:v>-6.4791361151846445</c:v>
                </c:pt>
                <c:pt idx="13419">
                  <c:v>-6.4815387469849668</c:v>
                </c:pt>
                <c:pt idx="13420">
                  <c:v>-6.48179084530571</c:v>
                </c:pt>
                <c:pt idx="13421">
                  <c:v>-6.4882697947214183</c:v>
                </c:pt>
                <c:pt idx="13422">
                  <c:v>-6.4885496183206186</c:v>
                </c:pt>
                <c:pt idx="13423">
                  <c:v>-6.4896755162241959</c:v>
                </c:pt>
                <c:pt idx="13424">
                  <c:v>-6.4908722109533414</c:v>
                </c:pt>
                <c:pt idx="13425">
                  <c:v>-6.4944756035914537</c:v>
                </c:pt>
                <c:pt idx="13426">
                  <c:v>-6.4965814466998353</c:v>
                </c:pt>
                <c:pt idx="13427">
                  <c:v>-6.4983637213651235</c:v>
                </c:pt>
                <c:pt idx="13428">
                  <c:v>-6.5001058649163639</c:v>
                </c:pt>
                <c:pt idx="13429">
                  <c:v>-6.5066373203108867</c:v>
                </c:pt>
                <c:pt idx="13430">
                  <c:v>-6.5087167886545814</c:v>
                </c:pt>
                <c:pt idx="13431">
                  <c:v>-6.5097442009313795</c:v>
                </c:pt>
                <c:pt idx="13432">
                  <c:v>-6.5147081472354813</c:v>
                </c:pt>
                <c:pt idx="13433">
                  <c:v>-6.5204772897865979</c:v>
                </c:pt>
                <c:pt idx="13434">
                  <c:v>-6.5262497325821869</c:v>
                </c:pt>
                <c:pt idx="13435">
                  <c:v>-6.5329357549471467</c:v>
                </c:pt>
                <c:pt idx="13436">
                  <c:v>-6.5401500973655828</c:v>
                </c:pt>
                <c:pt idx="13437">
                  <c:v>-6.5471551052221315</c:v>
                </c:pt>
                <c:pt idx="13438">
                  <c:v>-6.5504175145603796</c:v>
                </c:pt>
                <c:pt idx="13439">
                  <c:v>-6.5510485530340787</c:v>
                </c:pt>
                <c:pt idx="13440">
                  <c:v>-6.5530799475753554</c:v>
                </c:pt>
                <c:pt idx="13441">
                  <c:v>-6.553484506707818</c:v>
                </c:pt>
                <c:pt idx="13442">
                  <c:v>-6.5653182898758473</c:v>
                </c:pt>
                <c:pt idx="13443">
                  <c:v>-6.5693430656934311</c:v>
                </c:pt>
                <c:pt idx="13444">
                  <c:v>-6.5733117899002309</c:v>
                </c:pt>
                <c:pt idx="13445">
                  <c:v>-6.5751445086705189</c:v>
                </c:pt>
                <c:pt idx="13446">
                  <c:v>-6.5755563577142908</c:v>
                </c:pt>
                <c:pt idx="13447">
                  <c:v>-6.5786143989325581</c:v>
                </c:pt>
                <c:pt idx="13448">
                  <c:v>-6.5827634834898703</c:v>
                </c:pt>
                <c:pt idx="13449">
                  <c:v>-6.5841802916482521</c:v>
                </c:pt>
                <c:pt idx="13450">
                  <c:v>-6.5856129685916898</c:v>
                </c:pt>
                <c:pt idx="13451">
                  <c:v>-6.5878303843268782</c:v>
                </c:pt>
                <c:pt idx="13452">
                  <c:v>-6.5901390785116121</c:v>
                </c:pt>
                <c:pt idx="13453">
                  <c:v>-6.5953177257525084</c:v>
                </c:pt>
                <c:pt idx="13454">
                  <c:v>-6.5959472757323852</c:v>
                </c:pt>
                <c:pt idx="13455">
                  <c:v>-6.5967231963207809</c:v>
                </c:pt>
                <c:pt idx="13456">
                  <c:v>-6.5989847715735976</c:v>
                </c:pt>
                <c:pt idx="13457">
                  <c:v>-6.601941747572809</c:v>
                </c:pt>
                <c:pt idx="13458">
                  <c:v>-6.6118789689951427</c:v>
                </c:pt>
                <c:pt idx="13459">
                  <c:v>-6.6123788782627884</c:v>
                </c:pt>
                <c:pt idx="13460">
                  <c:v>-6.6191872643485539</c:v>
                </c:pt>
                <c:pt idx="13461">
                  <c:v>-6.6287663445139202</c:v>
                </c:pt>
                <c:pt idx="13462">
                  <c:v>-6.6316745735338571</c:v>
                </c:pt>
                <c:pt idx="13463">
                  <c:v>-6.6324178357373427</c:v>
                </c:pt>
                <c:pt idx="13464">
                  <c:v>-6.6331631188733837</c:v>
                </c:pt>
                <c:pt idx="13465">
                  <c:v>-6.6346682011979823</c:v>
                </c:pt>
                <c:pt idx="13466">
                  <c:v>-6.6386842556107553</c:v>
                </c:pt>
                <c:pt idx="13467">
                  <c:v>-6.6473988439306453</c:v>
                </c:pt>
                <c:pt idx="13468">
                  <c:v>-6.6482556325282474</c:v>
                </c:pt>
                <c:pt idx="13469">
                  <c:v>-6.6515283842794872</c:v>
                </c:pt>
                <c:pt idx="13470">
                  <c:v>-6.6525991616527449</c:v>
                </c:pt>
                <c:pt idx="13471">
                  <c:v>-6.6565233929250667</c:v>
                </c:pt>
                <c:pt idx="13472">
                  <c:v>-6.6566866267465059</c:v>
                </c:pt>
                <c:pt idx="13473">
                  <c:v>-6.6596779359948783</c:v>
                </c:pt>
                <c:pt idx="13474">
                  <c:v>-6.6631299734747955</c:v>
                </c:pt>
                <c:pt idx="13475">
                  <c:v>-6.6636567878142898</c:v>
                </c:pt>
                <c:pt idx="13476">
                  <c:v>-6.6640222134073781</c:v>
                </c:pt>
                <c:pt idx="13477">
                  <c:v>-6.6646607492101708</c:v>
                </c:pt>
                <c:pt idx="13478">
                  <c:v>-6.6666666666666714</c:v>
                </c:pt>
                <c:pt idx="13479">
                  <c:v>-6.667894729187978</c:v>
                </c:pt>
                <c:pt idx="13480">
                  <c:v>-6.6740412593824772</c:v>
                </c:pt>
                <c:pt idx="13481">
                  <c:v>-6.6807313642756725</c:v>
                </c:pt>
                <c:pt idx="13482">
                  <c:v>-6.682206682206683</c:v>
                </c:pt>
                <c:pt idx="13483">
                  <c:v>-6.6840992943367894</c:v>
                </c:pt>
                <c:pt idx="13484">
                  <c:v>-6.6881938288801592</c:v>
                </c:pt>
                <c:pt idx="13485">
                  <c:v>-6.6913493500527039</c:v>
                </c:pt>
                <c:pt idx="13486">
                  <c:v>-6.6921249941787408</c:v>
                </c:pt>
                <c:pt idx="13487">
                  <c:v>-6.6939890710382599</c:v>
                </c:pt>
                <c:pt idx="13488">
                  <c:v>-6.7064311386403546</c:v>
                </c:pt>
                <c:pt idx="13489">
                  <c:v>-6.7078467329408369</c:v>
                </c:pt>
                <c:pt idx="13490">
                  <c:v>-6.7123751481293397</c:v>
                </c:pt>
                <c:pt idx="13491">
                  <c:v>-6.7135033219608573</c:v>
                </c:pt>
                <c:pt idx="13492">
                  <c:v>-6.7138485080336636</c:v>
                </c:pt>
                <c:pt idx="13493">
                  <c:v>-6.7154217551831863</c:v>
                </c:pt>
                <c:pt idx="13494">
                  <c:v>-6.7220789146842463</c:v>
                </c:pt>
                <c:pt idx="13495">
                  <c:v>-6.7242913435871401</c:v>
                </c:pt>
                <c:pt idx="13496">
                  <c:v>-6.7258281287058281</c:v>
                </c:pt>
                <c:pt idx="13497">
                  <c:v>-6.7271651213257115</c:v>
                </c:pt>
                <c:pt idx="13498">
                  <c:v>-6.7311922569291625</c:v>
                </c:pt>
                <c:pt idx="13499">
                  <c:v>-6.7316997638679084</c:v>
                </c:pt>
                <c:pt idx="13500">
                  <c:v>-6.7321822189566518</c:v>
                </c:pt>
                <c:pt idx="13501">
                  <c:v>-6.7373025061689447</c:v>
                </c:pt>
                <c:pt idx="13502">
                  <c:v>-6.7393903167961753</c:v>
                </c:pt>
                <c:pt idx="13503">
                  <c:v>-6.7397405749829318</c:v>
                </c:pt>
                <c:pt idx="13504">
                  <c:v>-6.7402587078236991</c:v>
                </c:pt>
                <c:pt idx="13505">
                  <c:v>-6.7403193649283963</c:v>
                </c:pt>
                <c:pt idx="13506">
                  <c:v>-6.7450836243337591</c:v>
                </c:pt>
                <c:pt idx="13507">
                  <c:v>-6.7469495175053851</c:v>
                </c:pt>
                <c:pt idx="13508">
                  <c:v>-6.7483087508504411</c:v>
                </c:pt>
                <c:pt idx="13509">
                  <c:v>-6.7551471839373818</c:v>
                </c:pt>
                <c:pt idx="13510">
                  <c:v>-6.7564337502987826</c:v>
                </c:pt>
                <c:pt idx="13511">
                  <c:v>-6.7658131213650563</c:v>
                </c:pt>
                <c:pt idx="13512">
                  <c:v>-6.7699217842484387</c:v>
                </c:pt>
                <c:pt idx="13513">
                  <c:v>-6.7735314241032256</c:v>
                </c:pt>
                <c:pt idx="13514">
                  <c:v>-6.7796610169491629</c:v>
                </c:pt>
                <c:pt idx="13515">
                  <c:v>-6.7820030173568568</c:v>
                </c:pt>
                <c:pt idx="13516">
                  <c:v>-6.7826086956521721</c:v>
                </c:pt>
                <c:pt idx="13517">
                  <c:v>-6.7957638248525996</c:v>
                </c:pt>
                <c:pt idx="13518">
                  <c:v>-6.7983906789762472</c:v>
                </c:pt>
                <c:pt idx="13519">
                  <c:v>-6.8019093078759028</c:v>
                </c:pt>
                <c:pt idx="13520">
                  <c:v>-6.8070215047694234</c:v>
                </c:pt>
                <c:pt idx="13521">
                  <c:v>-6.8086422936111006</c:v>
                </c:pt>
                <c:pt idx="13522">
                  <c:v>-6.8098360655737764</c:v>
                </c:pt>
                <c:pt idx="13523">
                  <c:v>-6.8154311649016677</c:v>
                </c:pt>
                <c:pt idx="13524">
                  <c:v>-6.8171405146012773</c:v>
                </c:pt>
                <c:pt idx="13525">
                  <c:v>-6.8204904948483573</c:v>
                </c:pt>
                <c:pt idx="13526">
                  <c:v>-6.8276886418625651</c:v>
                </c:pt>
                <c:pt idx="13527">
                  <c:v>-6.8331143232588687</c:v>
                </c:pt>
                <c:pt idx="13528">
                  <c:v>-6.8476929554283998</c:v>
                </c:pt>
                <c:pt idx="13529">
                  <c:v>-6.8481424413627821</c:v>
                </c:pt>
                <c:pt idx="13530">
                  <c:v>-6.8536783172875744</c:v>
                </c:pt>
                <c:pt idx="13531">
                  <c:v>-6.8643529823633713</c:v>
                </c:pt>
                <c:pt idx="13532">
                  <c:v>-6.8645589963131499</c:v>
                </c:pt>
                <c:pt idx="13533">
                  <c:v>-6.8656169901135087</c:v>
                </c:pt>
                <c:pt idx="13534">
                  <c:v>-6.8689523354437938</c:v>
                </c:pt>
                <c:pt idx="13535">
                  <c:v>-6.8752273554019752</c:v>
                </c:pt>
                <c:pt idx="13536">
                  <c:v>-6.876518665783081</c:v>
                </c:pt>
                <c:pt idx="13537">
                  <c:v>-6.8791681411111369</c:v>
                </c:pt>
                <c:pt idx="13538">
                  <c:v>-6.8791946308724903</c:v>
                </c:pt>
                <c:pt idx="13539">
                  <c:v>-6.8811222638771312</c:v>
                </c:pt>
                <c:pt idx="13540">
                  <c:v>-6.8833722958180203</c:v>
                </c:pt>
                <c:pt idx="13541">
                  <c:v>-6.8868687588069832</c:v>
                </c:pt>
                <c:pt idx="13542">
                  <c:v>-6.8875266891659237</c:v>
                </c:pt>
                <c:pt idx="13543">
                  <c:v>-6.8881717859846248</c:v>
                </c:pt>
                <c:pt idx="13544">
                  <c:v>-6.8934493828338503</c:v>
                </c:pt>
                <c:pt idx="13545">
                  <c:v>-6.8939330014344762</c:v>
                </c:pt>
                <c:pt idx="13546">
                  <c:v>-6.8971240607176298</c:v>
                </c:pt>
                <c:pt idx="13547">
                  <c:v>-6.8972267536704663</c:v>
                </c:pt>
                <c:pt idx="13548">
                  <c:v>-6.9010378599619884</c:v>
                </c:pt>
                <c:pt idx="13549">
                  <c:v>-6.9020656390898552</c:v>
                </c:pt>
                <c:pt idx="13550">
                  <c:v>-6.9056603773584868</c:v>
                </c:pt>
                <c:pt idx="13551">
                  <c:v>-6.9088088929102298</c:v>
                </c:pt>
                <c:pt idx="13552">
                  <c:v>-6.9101983280440749</c:v>
                </c:pt>
                <c:pt idx="13553">
                  <c:v>-6.9107549997802948</c:v>
                </c:pt>
                <c:pt idx="13554">
                  <c:v>-6.9154114621601792</c:v>
                </c:pt>
                <c:pt idx="13555">
                  <c:v>-6.9189375444461518</c:v>
                </c:pt>
                <c:pt idx="13556">
                  <c:v>-6.9211618257261449</c:v>
                </c:pt>
                <c:pt idx="13557">
                  <c:v>-6.9220711297071063</c:v>
                </c:pt>
                <c:pt idx="13558">
                  <c:v>-6.9347609561752961</c:v>
                </c:pt>
                <c:pt idx="13559">
                  <c:v>-6.9352254520485275</c:v>
                </c:pt>
                <c:pt idx="13560">
                  <c:v>-6.9368239535977381</c:v>
                </c:pt>
                <c:pt idx="13561">
                  <c:v>-6.9371727748691114</c:v>
                </c:pt>
                <c:pt idx="13562">
                  <c:v>-6.9383259911894299</c:v>
                </c:pt>
                <c:pt idx="13563">
                  <c:v>-6.9420365233472126</c:v>
                </c:pt>
                <c:pt idx="13564">
                  <c:v>-6.9447623939832113</c:v>
                </c:pt>
                <c:pt idx="13565">
                  <c:v>-6.9480834546336752</c:v>
                </c:pt>
                <c:pt idx="13566">
                  <c:v>-6.9483046136742672</c:v>
                </c:pt>
                <c:pt idx="13567">
                  <c:v>-6.9515388803899754</c:v>
                </c:pt>
                <c:pt idx="13568">
                  <c:v>-6.952260859998475</c:v>
                </c:pt>
                <c:pt idx="13569">
                  <c:v>-6.957154512778672</c:v>
                </c:pt>
                <c:pt idx="13570">
                  <c:v>-6.9573949218189597</c:v>
                </c:pt>
                <c:pt idx="13571">
                  <c:v>-6.9599217986314699</c:v>
                </c:pt>
                <c:pt idx="13572">
                  <c:v>-6.9654427645788388</c:v>
                </c:pt>
                <c:pt idx="13573">
                  <c:v>-6.966538672517828</c:v>
                </c:pt>
                <c:pt idx="13574">
                  <c:v>-6.9665439780225142</c:v>
                </c:pt>
                <c:pt idx="13575">
                  <c:v>-6.9666408068270016</c:v>
                </c:pt>
                <c:pt idx="13576">
                  <c:v>-6.966789667896677</c:v>
                </c:pt>
                <c:pt idx="13577">
                  <c:v>-6.9688320584541685</c:v>
                </c:pt>
                <c:pt idx="13578">
                  <c:v>-6.9691267684159186</c:v>
                </c:pt>
                <c:pt idx="13579">
                  <c:v>-6.970855743356438</c:v>
                </c:pt>
                <c:pt idx="13580">
                  <c:v>-6.972368197999657</c:v>
                </c:pt>
                <c:pt idx="13581">
                  <c:v>-6.9744454458237612</c:v>
                </c:pt>
                <c:pt idx="13582">
                  <c:v>-6.9750367107195359</c:v>
                </c:pt>
                <c:pt idx="13583">
                  <c:v>-6.9788748761482964</c:v>
                </c:pt>
                <c:pt idx="13584">
                  <c:v>-6.981599783721876</c:v>
                </c:pt>
                <c:pt idx="13585">
                  <c:v>-6.9832402234636817</c:v>
                </c:pt>
                <c:pt idx="13586">
                  <c:v>-6.9870283018867951</c:v>
                </c:pt>
                <c:pt idx="13587">
                  <c:v>-6.9905432968663064</c:v>
                </c:pt>
                <c:pt idx="13588">
                  <c:v>-6.9913829982277065</c:v>
                </c:pt>
                <c:pt idx="13589">
                  <c:v>-6.9914430182808331</c:v>
                </c:pt>
                <c:pt idx="13590">
                  <c:v>-6.9952305246422952</c:v>
                </c:pt>
                <c:pt idx="13591">
                  <c:v>-6.9962295768747396</c:v>
                </c:pt>
                <c:pt idx="13592">
                  <c:v>-6.9974554707379184</c:v>
                </c:pt>
                <c:pt idx="13593">
                  <c:v>-6.9986028197637467</c:v>
                </c:pt>
                <c:pt idx="13594">
                  <c:v>-7.000095629721713</c:v>
                </c:pt>
                <c:pt idx="13595">
                  <c:v>-7.0003018284449468</c:v>
                </c:pt>
                <c:pt idx="13596">
                  <c:v>-7.0009046192118518</c:v>
                </c:pt>
                <c:pt idx="13597">
                  <c:v>-7.0048321088703744</c:v>
                </c:pt>
                <c:pt idx="13598">
                  <c:v>-7.0076134462452444</c:v>
                </c:pt>
                <c:pt idx="13599">
                  <c:v>-7.0082815734989623</c:v>
                </c:pt>
                <c:pt idx="13600">
                  <c:v>-7.0101857399640437</c:v>
                </c:pt>
                <c:pt idx="13601">
                  <c:v>-7.0114942528735611</c:v>
                </c:pt>
                <c:pt idx="13602">
                  <c:v>-7.0159313725490193</c:v>
                </c:pt>
                <c:pt idx="13603">
                  <c:v>-7.0166603718158456</c:v>
                </c:pt>
                <c:pt idx="13604">
                  <c:v>-7.0168757113050049</c:v>
                </c:pt>
                <c:pt idx="13605">
                  <c:v>-7.0175438596491233</c:v>
                </c:pt>
                <c:pt idx="13606">
                  <c:v>-7.0189925681255119</c:v>
                </c:pt>
                <c:pt idx="13607">
                  <c:v>-7.0379540752297913</c:v>
                </c:pt>
                <c:pt idx="13608">
                  <c:v>-7.0388349514563089</c:v>
                </c:pt>
                <c:pt idx="13609">
                  <c:v>-7.0472163495419267</c:v>
                </c:pt>
                <c:pt idx="13610">
                  <c:v>-7.0475488389237029</c:v>
                </c:pt>
                <c:pt idx="13611">
                  <c:v>-7.0501578393546112</c:v>
                </c:pt>
                <c:pt idx="13612">
                  <c:v>-7.0510369001373618</c:v>
                </c:pt>
                <c:pt idx="13613">
                  <c:v>-7.0576923076923066</c:v>
                </c:pt>
                <c:pt idx="13614">
                  <c:v>-7.058823529411768</c:v>
                </c:pt>
                <c:pt idx="13615">
                  <c:v>-7.0637826790428306</c:v>
                </c:pt>
                <c:pt idx="13616">
                  <c:v>-7.0672584499829298</c:v>
                </c:pt>
                <c:pt idx="13617">
                  <c:v>-7.0690592713431215</c:v>
                </c:pt>
                <c:pt idx="13618">
                  <c:v>-7.0723684210526301</c:v>
                </c:pt>
                <c:pt idx="13619">
                  <c:v>-7.0728103170338557</c:v>
                </c:pt>
                <c:pt idx="13620">
                  <c:v>-7.0756265732735102</c:v>
                </c:pt>
                <c:pt idx="13621">
                  <c:v>-7.0758738277919946</c:v>
                </c:pt>
                <c:pt idx="13622">
                  <c:v>-7.0782729655984156</c:v>
                </c:pt>
                <c:pt idx="13623">
                  <c:v>-7.0793195276161782</c:v>
                </c:pt>
                <c:pt idx="13624">
                  <c:v>-7.0796460176991189</c:v>
                </c:pt>
                <c:pt idx="13625">
                  <c:v>-7.0980296460370766</c:v>
                </c:pt>
                <c:pt idx="13626">
                  <c:v>-7.0984028834550088</c:v>
                </c:pt>
                <c:pt idx="13627">
                  <c:v>-7.099011982341807</c:v>
                </c:pt>
                <c:pt idx="13628">
                  <c:v>-7.100149476831092</c:v>
                </c:pt>
                <c:pt idx="13629">
                  <c:v>-7.1002501443140176</c:v>
                </c:pt>
                <c:pt idx="13630">
                  <c:v>-7.102608796419247</c:v>
                </c:pt>
                <c:pt idx="13631">
                  <c:v>-7.1073897380975524</c:v>
                </c:pt>
                <c:pt idx="13632">
                  <c:v>-7.1142284569138354</c:v>
                </c:pt>
                <c:pt idx="13633">
                  <c:v>-7.1205007824726181</c:v>
                </c:pt>
                <c:pt idx="13634">
                  <c:v>-7.1210579857578864</c:v>
                </c:pt>
                <c:pt idx="13635">
                  <c:v>-7.1228648965040264</c:v>
                </c:pt>
                <c:pt idx="13636">
                  <c:v>-7.1266110689916644</c:v>
                </c:pt>
                <c:pt idx="13637">
                  <c:v>-7.1271200352511244</c:v>
                </c:pt>
                <c:pt idx="13638">
                  <c:v>-7.129107202124132</c:v>
                </c:pt>
                <c:pt idx="13639">
                  <c:v>-7.1294949075036413</c:v>
                </c:pt>
                <c:pt idx="13640">
                  <c:v>-7.1303395399780953</c:v>
                </c:pt>
                <c:pt idx="13641">
                  <c:v>-7.1333206179668025</c:v>
                </c:pt>
                <c:pt idx="13642">
                  <c:v>-7.1333267444158963</c:v>
                </c:pt>
                <c:pt idx="13643">
                  <c:v>-7.1428571428571388</c:v>
                </c:pt>
                <c:pt idx="13644">
                  <c:v>-7.1464692654479762</c:v>
                </c:pt>
                <c:pt idx="13645">
                  <c:v>-7.1495016611295625</c:v>
                </c:pt>
                <c:pt idx="13646">
                  <c:v>-7.1506194305585637</c:v>
                </c:pt>
                <c:pt idx="13647">
                  <c:v>-7.1521494982363407</c:v>
                </c:pt>
                <c:pt idx="13648">
                  <c:v>-7.1716664383665858</c:v>
                </c:pt>
                <c:pt idx="13649">
                  <c:v>-7.1746575342465775</c:v>
                </c:pt>
                <c:pt idx="13650">
                  <c:v>-7.1749500056270676</c:v>
                </c:pt>
                <c:pt idx="13651">
                  <c:v>-7.17682020802377</c:v>
                </c:pt>
                <c:pt idx="13652">
                  <c:v>-7.1776154207967835</c:v>
                </c:pt>
                <c:pt idx="13653">
                  <c:v>-7.1787215428212789</c:v>
                </c:pt>
                <c:pt idx="13654">
                  <c:v>-7.1800538535792242</c:v>
                </c:pt>
                <c:pt idx="13655">
                  <c:v>-7.1887034659820301</c:v>
                </c:pt>
                <c:pt idx="13656">
                  <c:v>-7.1935135135135226</c:v>
                </c:pt>
                <c:pt idx="13657">
                  <c:v>-7.1944632261887591</c:v>
                </c:pt>
                <c:pt idx="13658">
                  <c:v>-7.2029529426320806</c:v>
                </c:pt>
                <c:pt idx="13659">
                  <c:v>-7.2030793579460521</c:v>
                </c:pt>
                <c:pt idx="13660">
                  <c:v>-7.2033898305084847</c:v>
                </c:pt>
                <c:pt idx="13661">
                  <c:v>-7.2084966913518684</c:v>
                </c:pt>
                <c:pt idx="13662">
                  <c:v>-7.2132102962603142</c:v>
                </c:pt>
                <c:pt idx="13663">
                  <c:v>-7.2226168489842308</c:v>
                </c:pt>
                <c:pt idx="13664">
                  <c:v>-7.2246976448122098</c:v>
                </c:pt>
                <c:pt idx="13665">
                  <c:v>-7.2345390898483117</c:v>
                </c:pt>
                <c:pt idx="13666">
                  <c:v>-7.2393822393822376</c:v>
                </c:pt>
                <c:pt idx="13667">
                  <c:v>-7.2436688799172515</c:v>
                </c:pt>
                <c:pt idx="13668">
                  <c:v>-7.2487457420852053</c:v>
                </c:pt>
                <c:pt idx="13669">
                  <c:v>-7.2499534363941223</c:v>
                </c:pt>
                <c:pt idx="13670">
                  <c:v>-7.2567273356434612</c:v>
                </c:pt>
                <c:pt idx="13671">
                  <c:v>-7.2640382317801624</c:v>
                </c:pt>
                <c:pt idx="13672">
                  <c:v>-7.27041742286751</c:v>
                </c:pt>
                <c:pt idx="13673">
                  <c:v>-7.2727272727272805</c:v>
                </c:pt>
                <c:pt idx="13674">
                  <c:v>-7.2781713041364213</c:v>
                </c:pt>
                <c:pt idx="13675">
                  <c:v>-7.2855701311806342</c:v>
                </c:pt>
                <c:pt idx="13676">
                  <c:v>-7.2858575275177202</c:v>
                </c:pt>
                <c:pt idx="13677">
                  <c:v>-7.288215806909605</c:v>
                </c:pt>
                <c:pt idx="13678">
                  <c:v>-7.2920744510480802</c:v>
                </c:pt>
                <c:pt idx="13679">
                  <c:v>-7.2959312032568704</c:v>
                </c:pt>
                <c:pt idx="13680">
                  <c:v>-7.3012667523407373</c:v>
                </c:pt>
                <c:pt idx="13681">
                  <c:v>-7.3030194747185959</c:v>
                </c:pt>
                <c:pt idx="13682">
                  <c:v>-7.3047984453634882</c:v>
                </c:pt>
                <c:pt idx="13683">
                  <c:v>-7.3093525179856158</c:v>
                </c:pt>
                <c:pt idx="13684">
                  <c:v>-7.3170731707317032</c:v>
                </c:pt>
                <c:pt idx="13685">
                  <c:v>-7.3177240451106798</c:v>
                </c:pt>
                <c:pt idx="13686">
                  <c:v>-7.3244491708484247</c:v>
                </c:pt>
                <c:pt idx="13687">
                  <c:v>-7.3285532045924526</c:v>
                </c:pt>
                <c:pt idx="13688">
                  <c:v>-7.3330760324199105</c:v>
                </c:pt>
                <c:pt idx="13689">
                  <c:v>-7.3371701732867933</c:v>
                </c:pt>
                <c:pt idx="13690">
                  <c:v>-7.3392755547126853</c:v>
                </c:pt>
                <c:pt idx="13691">
                  <c:v>-7.3448402497245695</c:v>
                </c:pt>
                <c:pt idx="13692">
                  <c:v>-7.3529411764705799</c:v>
                </c:pt>
                <c:pt idx="13693">
                  <c:v>-7.3532347085502465</c:v>
                </c:pt>
                <c:pt idx="13694">
                  <c:v>-7.3592671680128774</c:v>
                </c:pt>
                <c:pt idx="13695">
                  <c:v>-7.3633088254107122</c:v>
                </c:pt>
                <c:pt idx="13696">
                  <c:v>-7.3666384419983046</c:v>
                </c:pt>
                <c:pt idx="13697">
                  <c:v>-7.371651743477571</c:v>
                </c:pt>
                <c:pt idx="13698">
                  <c:v>-7.3799094216348635</c:v>
                </c:pt>
                <c:pt idx="13699">
                  <c:v>-7.3810415886099747</c:v>
                </c:pt>
                <c:pt idx="13700">
                  <c:v>-7.3818566714401328</c:v>
                </c:pt>
                <c:pt idx="13701">
                  <c:v>-7.3832850886959136</c:v>
                </c:pt>
                <c:pt idx="13702">
                  <c:v>-7.3900042716787766</c:v>
                </c:pt>
                <c:pt idx="13703">
                  <c:v>-7.3909987295814119</c:v>
                </c:pt>
                <c:pt idx="13704">
                  <c:v>-7.3925894470920639</c:v>
                </c:pt>
                <c:pt idx="13705">
                  <c:v>-7.3947667804323061</c:v>
                </c:pt>
                <c:pt idx="13706">
                  <c:v>-7.3950448968078604</c:v>
                </c:pt>
                <c:pt idx="13707">
                  <c:v>-7.3956510872281882</c:v>
                </c:pt>
                <c:pt idx="13708">
                  <c:v>-7.3993863923479495</c:v>
                </c:pt>
                <c:pt idx="13709">
                  <c:v>-7.4037247474747545</c:v>
                </c:pt>
                <c:pt idx="13710">
                  <c:v>-7.4060427413411958</c:v>
                </c:pt>
                <c:pt idx="13711">
                  <c:v>-7.4079381000143343</c:v>
                </c:pt>
                <c:pt idx="13712">
                  <c:v>-7.4137931034482705</c:v>
                </c:pt>
                <c:pt idx="13713">
                  <c:v>-7.4166666666666714</c:v>
                </c:pt>
                <c:pt idx="13714">
                  <c:v>-7.4324324324324351</c:v>
                </c:pt>
                <c:pt idx="13715">
                  <c:v>-7.4324567399359722</c:v>
                </c:pt>
                <c:pt idx="13716">
                  <c:v>-7.4332983805196307</c:v>
                </c:pt>
                <c:pt idx="13717">
                  <c:v>-7.4360499702557945</c:v>
                </c:pt>
                <c:pt idx="13718">
                  <c:v>-7.4421131255517139</c:v>
                </c:pt>
                <c:pt idx="13719">
                  <c:v>-7.450331125827816</c:v>
                </c:pt>
                <c:pt idx="13720">
                  <c:v>-7.4600355239786751</c:v>
                </c:pt>
                <c:pt idx="13721">
                  <c:v>-7.4608493469192467</c:v>
                </c:pt>
                <c:pt idx="13722">
                  <c:v>-7.463592233009706</c:v>
                </c:pt>
                <c:pt idx="13723">
                  <c:v>-7.4642617288688484</c:v>
                </c:pt>
                <c:pt idx="13724">
                  <c:v>-7.4653492520927642</c:v>
                </c:pt>
                <c:pt idx="13725">
                  <c:v>-7.4684772065955372</c:v>
                </c:pt>
                <c:pt idx="13726">
                  <c:v>-7.4713878064496413</c:v>
                </c:pt>
                <c:pt idx="13727">
                  <c:v>-7.4759437453737974</c:v>
                </c:pt>
                <c:pt idx="13728">
                  <c:v>-7.4774559093448261</c:v>
                </c:pt>
                <c:pt idx="13729">
                  <c:v>-7.4786686641047311</c:v>
                </c:pt>
                <c:pt idx="13730">
                  <c:v>-7.4808904224474588</c:v>
                </c:pt>
                <c:pt idx="13731">
                  <c:v>-7.4811756133106684</c:v>
                </c:pt>
                <c:pt idx="13732">
                  <c:v>-7.4819231105772701</c:v>
                </c:pt>
                <c:pt idx="13733">
                  <c:v>-7.4853489611081443</c:v>
                </c:pt>
                <c:pt idx="13734">
                  <c:v>-7.4867516067200341</c:v>
                </c:pt>
                <c:pt idx="13735">
                  <c:v>-7.4868883221864024</c:v>
                </c:pt>
                <c:pt idx="13736">
                  <c:v>-7.4883301298395537</c:v>
                </c:pt>
                <c:pt idx="13737">
                  <c:v>-7.4943304678023281</c:v>
                </c:pt>
                <c:pt idx="13738">
                  <c:v>-7.4960985847279744</c:v>
                </c:pt>
                <c:pt idx="13739">
                  <c:v>-7.4977618621307016</c:v>
                </c:pt>
                <c:pt idx="13740">
                  <c:v>-7.5028647643379145</c:v>
                </c:pt>
                <c:pt idx="13741">
                  <c:v>-7.5055283354290481</c:v>
                </c:pt>
                <c:pt idx="13742">
                  <c:v>-7.5105523949348481</c:v>
                </c:pt>
                <c:pt idx="13743">
                  <c:v>-7.5128792215226099</c:v>
                </c:pt>
                <c:pt idx="13744">
                  <c:v>-7.5155566678402153</c:v>
                </c:pt>
                <c:pt idx="13745">
                  <c:v>-7.5311309489964202</c:v>
                </c:pt>
                <c:pt idx="13746">
                  <c:v>-7.5338753387533899</c:v>
                </c:pt>
                <c:pt idx="13747">
                  <c:v>-7.5388382425064151</c:v>
                </c:pt>
                <c:pt idx="13748">
                  <c:v>-7.5429081298877492</c:v>
                </c:pt>
                <c:pt idx="13749">
                  <c:v>-7.5444298457921377</c:v>
                </c:pt>
                <c:pt idx="13750">
                  <c:v>-7.5451787363144689</c:v>
                </c:pt>
                <c:pt idx="13751">
                  <c:v>-7.5467970139252714</c:v>
                </c:pt>
                <c:pt idx="13752">
                  <c:v>-7.5522228173540498</c:v>
                </c:pt>
                <c:pt idx="13753">
                  <c:v>-7.5526506899055903</c:v>
                </c:pt>
                <c:pt idx="13754">
                  <c:v>-7.5558070804250832</c:v>
                </c:pt>
                <c:pt idx="13755">
                  <c:v>-7.5659212951831449</c:v>
                </c:pt>
                <c:pt idx="13756">
                  <c:v>-7.5669383003492499</c:v>
                </c:pt>
                <c:pt idx="13757">
                  <c:v>-7.5674490019741114</c:v>
                </c:pt>
                <c:pt idx="13758">
                  <c:v>-7.5675675675675649</c:v>
                </c:pt>
                <c:pt idx="13759">
                  <c:v>-7.5754473314581503</c:v>
                </c:pt>
                <c:pt idx="13760">
                  <c:v>-7.5830332132853187</c:v>
                </c:pt>
                <c:pt idx="13761">
                  <c:v>-7.5884001385434061</c:v>
                </c:pt>
                <c:pt idx="13762">
                  <c:v>-7.5889164598842029</c:v>
                </c:pt>
                <c:pt idx="13763">
                  <c:v>-7.5921438130719423</c:v>
                </c:pt>
                <c:pt idx="13764">
                  <c:v>-7.598215570585694</c:v>
                </c:pt>
                <c:pt idx="13765">
                  <c:v>-7.5996292863762704</c:v>
                </c:pt>
                <c:pt idx="13766">
                  <c:v>-7.6085265287070172</c:v>
                </c:pt>
                <c:pt idx="13767">
                  <c:v>-7.6092035662884854</c:v>
                </c:pt>
                <c:pt idx="13768">
                  <c:v>-7.6152745680642653</c:v>
                </c:pt>
                <c:pt idx="13769">
                  <c:v>-7.6207000100096707</c:v>
                </c:pt>
                <c:pt idx="13770">
                  <c:v>-7.6211824040347409</c:v>
                </c:pt>
                <c:pt idx="13771">
                  <c:v>-7.6266326341041832</c:v>
                </c:pt>
                <c:pt idx="13772">
                  <c:v>-7.6286676286676283</c:v>
                </c:pt>
                <c:pt idx="13773">
                  <c:v>-7.631413266727904</c:v>
                </c:pt>
                <c:pt idx="13774">
                  <c:v>-7.6361867704280115</c:v>
                </c:pt>
                <c:pt idx="13775">
                  <c:v>-7.6367975729235553</c:v>
                </c:pt>
                <c:pt idx="13776">
                  <c:v>-7.6379780042377092</c:v>
                </c:pt>
                <c:pt idx="13777">
                  <c:v>-7.64163372859025</c:v>
                </c:pt>
                <c:pt idx="13778">
                  <c:v>-7.6427420798281673</c:v>
                </c:pt>
                <c:pt idx="13779">
                  <c:v>-7.6428448127049791</c:v>
                </c:pt>
                <c:pt idx="13780">
                  <c:v>-7.6442562202223456</c:v>
                </c:pt>
                <c:pt idx="13781">
                  <c:v>-7.6449218132996322</c:v>
                </c:pt>
                <c:pt idx="13782">
                  <c:v>-7.6471473731747608</c:v>
                </c:pt>
                <c:pt idx="13783">
                  <c:v>-7.6474105218493946</c:v>
                </c:pt>
                <c:pt idx="13784">
                  <c:v>-7.6474726158175059</c:v>
                </c:pt>
                <c:pt idx="13785">
                  <c:v>-7.6515445263021888</c:v>
                </c:pt>
                <c:pt idx="13786">
                  <c:v>-7.6543209876543159</c:v>
                </c:pt>
                <c:pt idx="13787">
                  <c:v>-7.6547140303842696</c:v>
                </c:pt>
                <c:pt idx="13788">
                  <c:v>-7.6565740003491527</c:v>
                </c:pt>
                <c:pt idx="13789">
                  <c:v>-7.6643407176568985</c:v>
                </c:pt>
                <c:pt idx="13790">
                  <c:v>-7.6650457430149146</c:v>
                </c:pt>
                <c:pt idx="13791">
                  <c:v>-7.669047138898577</c:v>
                </c:pt>
                <c:pt idx="13792">
                  <c:v>-7.6693313324290813</c:v>
                </c:pt>
                <c:pt idx="13793">
                  <c:v>-7.6716229041442574</c:v>
                </c:pt>
                <c:pt idx="13794">
                  <c:v>-7.6762678918536835</c:v>
                </c:pt>
                <c:pt idx="13795">
                  <c:v>-7.6813832967909121</c:v>
                </c:pt>
                <c:pt idx="13796">
                  <c:v>-7.6923076923076934</c:v>
                </c:pt>
                <c:pt idx="13797">
                  <c:v>-7.6923076923076934</c:v>
                </c:pt>
                <c:pt idx="13798">
                  <c:v>-7.697007398191559</c:v>
                </c:pt>
                <c:pt idx="13799">
                  <c:v>-7.70284819418616</c:v>
                </c:pt>
                <c:pt idx="13800">
                  <c:v>-7.717303005686432</c:v>
                </c:pt>
                <c:pt idx="13801">
                  <c:v>-7.7232100804016284</c:v>
                </c:pt>
                <c:pt idx="13802">
                  <c:v>-7.7280265339966832</c:v>
                </c:pt>
                <c:pt idx="13803">
                  <c:v>-7.733623798076934</c:v>
                </c:pt>
                <c:pt idx="13804">
                  <c:v>-7.7366813708856483</c:v>
                </c:pt>
                <c:pt idx="13805">
                  <c:v>-7.7367512285828184</c:v>
                </c:pt>
                <c:pt idx="13806">
                  <c:v>-7.7388350318999102</c:v>
                </c:pt>
                <c:pt idx="13807">
                  <c:v>-7.7392484293255279</c:v>
                </c:pt>
                <c:pt idx="13808">
                  <c:v>-7.7399380804953637</c:v>
                </c:pt>
                <c:pt idx="13809">
                  <c:v>-7.742189035173908</c:v>
                </c:pt>
                <c:pt idx="13810">
                  <c:v>-7.7490827384169023</c:v>
                </c:pt>
                <c:pt idx="13811">
                  <c:v>-7.751990513298324</c:v>
                </c:pt>
                <c:pt idx="13812">
                  <c:v>-7.7574047954865932</c:v>
                </c:pt>
                <c:pt idx="13813">
                  <c:v>-7.7603671393723914</c:v>
                </c:pt>
                <c:pt idx="13814">
                  <c:v>-7.765957446808514</c:v>
                </c:pt>
                <c:pt idx="13815">
                  <c:v>-7.7660199882422063</c:v>
                </c:pt>
                <c:pt idx="13816">
                  <c:v>-7.7664057796508104</c:v>
                </c:pt>
                <c:pt idx="13817">
                  <c:v>-7.7717116117154177</c:v>
                </c:pt>
                <c:pt idx="13818">
                  <c:v>-7.7760000000000105</c:v>
                </c:pt>
                <c:pt idx="13819">
                  <c:v>-7.7785102175346026</c:v>
                </c:pt>
                <c:pt idx="13820">
                  <c:v>-7.7810826888756708</c:v>
                </c:pt>
                <c:pt idx="13821">
                  <c:v>-7.7816492450638748</c:v>
                </c:pt>
                <c:pt idx="13822">
                  <c:v>-7.7895881966321525</c:v>
                </c:pt>
                <c:pt idx="13823">
                  <c:v>-7.7913392409296023</c:v>
                </c:pt>
                <c:pt idx="13824">
                  <c:v>-7.7997207261121133</c:v>
                </c:pt>
                <c:pt idx="13825">
                  <c:v>-7.8003120124805037</c:v>
                </c:pt>
                <c:pt idx="13826">
                  <c:v>-7.8069807818954615</c:v>
                </c:pt>
                <c:pt idx="13827">
                  <c:v>-7.8072270883100146</c:v>
                </c:pt>
                <c:pt idx="13828">
                  <c:v>-7.812765957446814</c:v>
                </c:pt>
                <c:pt idx="13829">
                  <c:v>-7.817523533671249</c:v>
                </c:pt>
                <c:pt idx="13830">
                  <c:v>-7.8185098536817463</c:v>
                </c:pt>
                <c:pt idx="13831">
                  <c:v>-7.8197439223291099</c:v>
                </c:pt>
                <c:pt idx="13832">
                  <c:v>-7.8216268581824124</c:v>
                </c:pt>
                <c:pt idx="13833">
                  <c:v>-7.8238191828455541</c:v>
                </c:pt>
                <c:pt idx="13834">
                  <c:v>-7.8263160976752317</c:v>
                </c:pt>
                <c:pt idx="13835">
                  <c:v>-7.8294573643410814</c:v>
                </c:pt>
                <c:pt idx="13836">
                  <c:v>-7.8297039393197991</c:v>
                </c:pt>
                <c:pt idx="13837">
                  <c:v>-7.8299871849636986</c:v>
                </c:pt>
                <c:pt idx="13838">
                  <c:v>-7.8335534042910098</c:v>
                </c:pt>
                <c:pt idx="13839">
                  <c:v>-7.83893767402013</c:v>
                </c:pt>
                <c:pt idx="13840">
                  <c:v>-7.8442266895646071</c:v>
                </c:pt>
                <c:pt idx="13841">
                  <c:v>-7.8458681522748321</c:v>
                </c:pt>
                <c:pt idx="13842">
                  <c:v>-7.8489188430216217</c:v>
                </c:pt>
                <c:pt idx="13843">
                  <c:v>-7.861343237387814</c:v>
                </c:pt>
                <c:pt idx="13844">
                  <c:v>-7.8667017061534779</c:v>
                </c:pt>
                <c:pt idx="13845">
                  <c:v>-7.8684595925975174</c:v>
                </c:pt>
                <c:pt idx="13846">
                  <c:v>-7.870127600069921</c:v>
                </c:pt>
                <c:pt idx="13847">
                  <c:v>-7.8715365239294641</c:v>
                </c:pt>
                <c:pt idx="13848">
                  <c:v>-7.8730113737022975</c:v>
                </c:pt>
                <c:pt idx="13849">
                  <c:v>-7.8744819419775069</c:v>
                </c:pt>
                <c:pt idx="13850">
                  <c:v>-7.879350087142285</c:v>
                </c:pt>
                <c:pt idx="13851">
                  <c:v>-7.8824397442203633</c:v>
                </c:pt>
                <c:pt idx="13852">
                  <c:v>-7.8876393058877454</c:v>
                </c:pt>
                <c:pt idx="13853">
                  <c:v>-7.889167653247128</c:v>
                </c:pt>
                <c:pt idx="13854">
                  <c:v>-7.8894459715282039</c:v>
                </c:pt>
                <c:pt idx="13855">
                  <c:v>-7.8934987849353178</c:v>
                </c:pt>
                <c:pt idx="13856">
                  <c:v>-7.8935022284776011</c:v>
                </c:pt>
                <c:pt idx="13857">
                  <c:v>-7.8941661244849257</c:v>
                </c:pt>
                <c:pt idx="13858">
                  <c:v>-7.8947368421052602</c:v>
                </c:pt>
                <c:pt idx="13859">
                  <c:v>-7.8973158640900465</c:v>
                </c:pt>
                <c:pt idx="13860">
                  <c:v>-7.8985062410476701</c:v>
                </c:pt>
                <c:pt idx="13861">
                  <c:v>-7.8996091339230645</c:v>
                </c:pt>
                <c:pt idx="13862">
                  <c:v>-7.9012425273838431</c:v>
                </c:pt>
                <c:pt idx="13863">
                  <c:v>-7.9027014908642457</c:v>
                </c:pt>
                <c:pt idx="13864">
                  <c:v>-7.9028824231076982</c:v>
                </c:pt>
                <c:pt idx="13865">
                  <c:v>-7.9040605464764724</c:v>
                </c:pt>
                <c:pt idx="13866">
                  <c:v>-7.9062957540263454</c:v>
                </c:pt>
                <c:pt idx="13867">
                  <c:v>-7.9067085282245131</c:v>
                </c:pt>
                <c:pt idx="13868">
                  <c:v>-7.9087528891568724</c:v>
                </c:pt>
                <c:pt idx="13869">
                  <c:v>-7.9145138562705455</c:v>
                </c:pt>
                <c:pt idx="13870">
                  <c:v>-7.9165475850242899</c:v>
                </c:pt>
                <c:pt idx="13871">
                  <c:v>-7.9166469930906374</c:v>
                </c:pt>
                <c:pt idx="13872">
                  <c:v>-7.9185919367923532</c:v>
                </c:pt>
                <c:pt idx="13873">
                  <c:v>-7.9296997593890524</c:v>
                </c:pt>
                <c:pt idx="13874">
                  <c:v>-7.9329856873405049</c:v>
                </c:pt>
                <c:pt idx="13875">
                  <c:v>-7.9353002507960611</c:v>
                </c:pt>
                <c:pt idx="13876">
                  <c:v>-7.9387604726687329</c:v>
                </c:pt>
                <c:pt idx="13877">
                  <c:v>-7.9400552123044577</c:v>
                </c:pt>
                <c:pt idx="13878">
                  <c:v>-7.9494799405646432</c:v>
                </c:pt>
                <c:pt idx="13879">
                  <c:v>-7.9504430435016928</c:v>
                </c:pt>
                <c:pt idx="13880">
                  <c:v>-7.9529764487750896</c:v>
                </c:pt>
                <c:pt idx="13881">
                  <c:v>-7.9567536279819677</c:v>
                </c:pt>
                <c:pt idx="13882">
                  <c:v>-7.9568217226797202</c:v>
                </c:pt>
                <c:pt idx="13883">
                  <c:v>-7.9710144927536248</c:v>
                </c:pt>
                <c:pt idx="13884">
                  <c:v>-7.9723285647121997</c:v>
                </c:pt>
                <c:pt idx="13885">
                  <c:v>-7.9750346740637923</c:v>
                </c:pt>
                <c:pt idx="13886">
                  <c:v>-7.9828042328042272</c:v>
                </c:pt>
                <c:pt idx="13887">
                  <c:v>-7.984977447298391</c:v>
                </c:pt>
                <c:pt idx="13888">
                  <c:v>-7.9881076842655574</c:v>
                </c:pt>
                <c:pt idx="13889">
                  <c:v>-7.9881707089076599</c:v>
                </c:pt>
                <c:pt idx="13890">
                  <c:v>-7.9903310279997299</c:v>
                </c:pt>
                <c:pt idx="13891">
                  <c:v>-7.9941058024520402</c:v>
                </c:pt>
                <c:pt idx="13892">
                  <c:v>-7.9941327466080025</c:v>
                </c:pt>
                <c:pt idx="13893">
                  <c:v>-8.0069553697110223</c:v>
                </c:pt>
                <c:pt idx="13894">
                  <c:v>-8.0110497237568978</c:v>
                </c:pt>
                <c:pt idx="13895">
                  <c:v>-8.0125632794172219</c:v>
                </c:pt>
                <c:pt idx="13896">
                  <c:v>-8.0143358439995751</c:v>
                </c:pt>
                <c:pt idx="13897">
                  <c:v>-8.0151550297688061</c:v>
                </c:pt>
                <c:pt idx="13898">
                  <c:v>-8.0153027899598754</c:v>
                </c:pt>
                <c:pt idx="13899">
                  <c:v>-8.0158692223125172</c:v>
                </c:pt>
                <c:pt idx="13900">
                  <c:v>-8.0166554991863705</c:v>
                </c:pt>
                <c:pt idx="13901">
                  <c:v>-8.0198995779810787</c:v>
                </c:pt>
                <c:pt idx="13902">
                  <c:v>-8.0200302042762814</c:v>
                </c:pt>
                <c:pt idx="13903">
                  <c:v>-8.0206033848417917</c:v>
                </c:pt>
                <c:pt idx="13904">
                  <c:v>-8.0213903743315456</c:v>
                </c:pt>
                <c:pt idx="13905">
                  <c:v>-8.0213903743315456</c:v>
                </c:pt>
                <c:pt idx="13906">
                  <c:v>-8.022797018851378</c:v>
                </c:pt>
                <c:pt idx="13907">
                  <c:v>-8.0303352918317188</c:v>
                </c:pt>
                <c:pt idx="13908">
                  <c:v>-8.0313794723578695</c:v>
                </c:pt>
                <c:pt idx="13909">
                  <c:v>-8.0325125508008597</c:v>
                </c:pt>
                <c:pt idx="13910">
                  <c:v>-8.0339774348333464</c:v>
                </c:pt>
                <c:pt idx="13911">
                  <c:v>-8.0342072690446713</c:v>
                </c:pt>
                <c:pt idx="13912">
                  <c:v>-8.0349630059480575</c:v>
                </c:pt>
                <c:pt idx="13913">
                  <c:v>-8.035509138381201</c:v>
                </c:pt>
                <c:pt idx="13914">
                  <c:v>-8.0436892521064038</c:v>
                </c:pt>
                <c:pt idx="13915">
                  <c:v>-8.0447274421494086</c:v>
                </c:pt>
                <c:pt idx="13916">
                  <c:v>-8.0474589264247243</c:v>
                </c:pt>
                <c:pt idx="13917">
                  <c:v>-8.0497815437574474</c:v>
                </c:pt>
                <c:pt idx="13918">
                  <c:v>-8.0565041912449544</c:v>
                </c:pt>
                <c:pt idx="13919">
                  <c:v>-8.0582703300756009</c:v>
                </c:pt>
                <c:pt idx="13920">
                  <c:v>-8.0598916852500793</c:v>
                </c:pt>
                <c:pt idx="13921">
                  <c:v>-8.0605623648161497</c:v>
                </c:pt>
                <c:pt idx="13922">
                  <c:v>-8.0617927070235282</c:v>
                </c:pt>
                <c:pt idx="13923">
                  <c:v>-8.0629861506355525</c:v>
                </c:pt>
                <c:pt idx="13924">
                  <c:v>-8.0676018593854053</c:v>
                </c:pt>
                <c:pt idx="13925">
                  <c:v>-8.074403467672937</c:v>
                </c:pt>
                <c:pt idx="13926">
                  <c:v>-8.0745753715498978</c:v>
                </c:pt>
                <c:pt idx="13927">
                  <c:v>-8.0749058396986868</c:v>
                </c:pt>
                <c:pt idx="13928">
                  <c:v>-8.0773208844659337</c:v>
                </c:pt>
                <c:pt idx="13929">
                  <c:v>-8.0820282522809208</c:v>
                </c:pt>
                <c:pt idx="13930">
                  <c:v>-8.0858294667165751</c:v>
                </c:pt>
                <c:pt idx="13931">
                  <c:v>-8.0879129637747553</c:v>
                </c:pt>
                <c:pt idx="13932">
                  <c:v>-8.0882352941176521</c:v>
                </c:pt>
                <c:pt idx="13933">
                  <c:v>-8.0991205283089727</c:v>
                </c:pt>
                <c:pt idx="13934">
                  <c:v>-8.1053932931540658</c:v>
                </c:pt>
                <c:pt idx="13935">
                  <c:v>-8.1054201889607214</c:v>
                </c:pt>
                <c:pt idx="13936">
                  <c:v>-8.1077038145100886</c:v>
                </c:pt>
                <c:pt idx="13937">
                  <c:v>-8.1095782030361505</c:v>
                </c:pt>
                <c:pt idx="13938">
                  <c:v>-8.1209984032621207</c:v>
                </c:pt>
                <c:pt idx="13939">
                  <c:v>-8.1258044658346904</c:v>
                </c:pt>
                <c:pt idx="13940">
                  <c:v>-8.1291118421052602</c:v>
                </c:pt>
                <c:pt idx="13941">
                  <c:v>-8.1339712918660325</c:v>
                </c:pt>
                <c:pt idx="13942">
                  <c:v>-8.1362346263008476</c:v>
                </c:pt>
                <c:pt idx="13943">
                  <c:v>-8.1367101929925525</c:v>
                </c:pt>
                <c:pt idx="13944">
                  <c:v>-8.139717837100747</c:v>
                </c:pt>
                <c:pt idx="13945">
                  <c:v>-8.1511670989255265</c:v>
                </c:pt>
                <c:pt idx="13946">
                  <c:v>-8.152277894699381</c:v>
                </c:pt>
                <c:pt idx="13947">
                  <c:v>-8.1544780560923584</c:v>
                </c:pt>
                <c:pt idx="13948">
                  <c:v>-8.1595768128719328</c:v>
                </c:pt>
                <c:pt idx="13949">
                  <c:v>-8.1648903589366597</c:v>
                </c:pt>
                <c:pt idx="13950">
                  <c:v>-8.1653731691661307</c:v>
                </c:pt>
                <c:pt idx="13951">
                  <c:v>-8.1676339296169829</c:v>
                </c:pt>
                <c:pt idx="13952">
                  <c:v>-8.1752604862409868</c:v>
                </c:pt>
                <c:pt idx="13953">
                  <c:v>-8.176422700175948</c:v>
                </c:pt>
                <c:pt idx="13954">
                  <c:v>-8.1771820587907342</c:v>
                </c:pt>
                <c:pt idx="13955">
                  <c:v>-8.1832158500855741</c:v>
                </c:pt>
                <c:pt idx="13956">
                  <c:v>-8.1833663184056746</c:v>
                </c:pt>
                <c:pt idx="13957">
                  <c:v>-8.1845291560377973</c:v>
                </c:pt>
                <c:pt idx="13958">
                  <c:v>-8.1874005003411412</c:v>
                </c:pt>
                <c:pt idx="13959">
                  <c:v>-8.1903358248236628</c:v>
                </c:pt>
                <c:pt idx="13960">
                  <c:v>-8.1920903954802213</c:v>
                </c:pt>
                <c:pt idx="13961">
                  <c:v>-8.1931087977857828</c:v>
                </c:pt>
                <c:pt idx="13962">
                  <c:v>-8.1931396110989709</c:v>
                </c:pt>
                <c:pt idx="13963">
                  <c:v>-8.1950729009552532</c:v>
                </c:pt>
                <c:pt idx="13964">
                  <c:v>-8.1957488877904154</c:v>
                </c:pt>
                <c:pt idx="13965">
                  <c:v>-8.2010445214333743</c:v>
                </c:pt>
                <c:pt idx="13966">
                  <c:v>-8.2038374003346064</c:v>
                </c:pt>
                <c:pt idx="13967">
                  <c:v>-8.204149773431908</c:v>
                </c:pt>
                <c:pt idx="13968">
                  <c:v>-8.2084544844553733</c:v>
                </c:pt>
                <c:pt idx="13969">
                  <c:v>-8.2105877205775073</c:v>
                </c:pt>
                <c:pt idx="13970">
                  <c:v>-8.2147572245855827</c:v>
                </c:pt>
                <c:pt idx="13971">
                  <c:v>-8.2186582825459027</c:v>
                </c:pt>
                <c:pt idx="13972">
                  <c:v>-8.2277966478098534</c:v>
                </c:pt>
                <c:pt idx="13973">
                  <c:v>-8.229868747782902</c:v>
                </c:pt>
                <c:pt idx="13974">
                  <c:v>-8.2323844134867699</c:v>
                </c:pt>
                <c:pt idx="13975">
                  <c:v>-8.236594803758976</c:v>
                </c:pt>
                <c:pt idx="13976">
                  <c:v>-8.2430213464696322</c:v>
                </c:pt>
                <c:pt idx="13977">
                  <c:v>-8.2435187882318672</c:v>
                </c:pt>
                <c:pt idx="13978">
                  <c:v>-8.2571166618215983</c:v>
                </c:pt>
                <c:pt idx="13979">
                  <c:v>-8.2590833911326911</c:v>
                </c:pt>
                <c:pt idx="13980">
                  <c:v>-8.2597600264444537</c:v>
                </c:pt>
                <c:pt idx="13981">
                  <c:v>-8.2666666666666657</c:v>
                </c:pt>
                <c:pt idx="13982">
                  <c:v>-8.2691663876799453</c:v>
                </c:pt>
                <c:pt idx="13983">
                  <c:v>-8.2711896785814076</c:v>
                </c:pt>
                <c:pt idx="13984">
                  <c:v>-8.2722760576695862</c:v>
                </c:pt>
                <c:pt idx="13985">
                  <c:v>-8.2729084510028343</c:v>
                </c:pt>
                <c:pt idx="13986">
                  <c:v>-8.2768685499843571</c:v>
                </c:pt>
                <c:pt idx="13987">
                  <c:v>-8.278580814717472</c:v>
                </c:pt>
                <c:pt idx="13988">
                  <c:v>-8.279496769806201</c:v>
                </c:pt>
                <c:pt idx="13989">
                  <c:v>-8.2844761661993402</c:v>
                </c:pt>
                <c:pt idx="13990">
                  <c:v>-8.2897862232779005</c:v>
                </c:pt>
                <c:pt idx="13991">
                  <c:v>-8.2956259426847652</c:v>
                </c:pt>
                <c:pt idx="13992">
                  <c:v>-8.2969432314410483</c:v>
                </c:pt>
                <c:pt idx="13993">
                  <c:v>-8.2994579945799529</c:v>
                </c:pt>
                <c:pt idx="13994">
                  <c:v>-8.3084112149532672</c:v>
                </c:pt>
                <c:pt idx="13995">
                  <c:v>-8.3106874873250831</c:v>
                </c:pt>
                <c:pt idx="13996">
                  <c:v>-8.315285822211024</c:v>
                </c:pt>
                <c:pt idx="13997">
                  <c:v>-8.3168028004667462</c:v>
                </c:pt>
                <c:pt idx="13998">
                  <c:v>-8.3188044831880461</c:v>
                </c:pt>
                <c:pt idx="13999">
                  <c:v>-8.3201636143906228</c:v>
                </c:pt>
                <c:pt idx="14000">
                  <c:v>-8.3245336149243201</c:v>
                </c:pt>
                <c:pt idx="14001">
                  <c:v>-8.3258928571428612</c:v>
                </c:pt>
                <c:pt idx="14002">
                  <c:v>-8.3266398929049501</c:v>
                </c:pt>
                <c:pt idx="14003">
                  <c:v>-8.3333333333333428</c:v>
                </c:pt>
                <c:pt idx="14004">
                  <c:v>-8.3352899741723405</c:v>
                </c:pt>
                <c:pt idx="14005">
                  <c:v>-8.3504383629572203</c:v>
                </c:pt>
                <c:pt idx="14006">
                  <c:v>-8.3566043736740738</c:v>
                </c:pt>
                <c:pt idx="14007">
                  <c:v>-8.3590631824685602</c:v>
                </c:pt>
                <c:pt idx="14008">
                  <c:v>-8.3631509668329045</c:v>
                </c:pt>
                <c:pt idx="14009">
                  <c:v>-8.3637802135281873</c:v>
                </c:pt>
                <c:pt idx="14010">
                  <c:v>-8.368264485159898</c:v>
                </c:pt>
                <c:pt idx="14011">
                  <c:v>-8.3698463997532286</c:v>
                </c:pt>
                <c:pt idx="14012">
                  <c:v>-8.3737024221453282</c:v>
                </c:pt>
                <c:pt idx="14013">
                  <c:v>-8.3821088494802041</c:v>
                </c:pt>
                <c:pt idx="14014">
                  <c:v>-8.3829775104751576</c:v>
                </c:pt>
                <c:pt idx="14015">
                  <c:v>-8.3844120789518115</c:v>
                </c:pt>
                <c:pt idx="14016">
                  <c:v>-8.3925251586307326</c:v>
                </c:pt>
                <c:pt idx="14017">
                  <c:v>-8.3929434509424823</c:v>
                </c:pt>
                <c:pt idx="14018">
                  <c:v>-8.3950278767937192</c:v>
                </c:pt>
                <c:pt idx="14019">
                  <c:v>-8.3995538826153648</c:v>
                </c:pt>
                <c:pt idx="14020">
                  <c:v>-8.4031364151656334</c:v>
                </c:pt>
                <c:pt idx="14021">
                  <c:v>-8.4038099519541447</c:v>
                </c:pt>
                <c:pt idx="14022">
                  <c:v>-8.4095563139931784</c:v>
                </c:pt>
                <c:pt idx="14023">
                  <c:v>-8.4170932700711774</c:v>
                </c:pt>
                <c:pt idx="14024">
                  <c:v>-8.4226764365599678</c:v>
                </c:pt>
                <c:pt idx="14025">
                  <c:v>-8.4244107047911569</c:v>
                </c:pt>
                <c:pt idx="14026">
                  <c:v>-8.4281313855256457</c:v>
                </c:pt>
                <c:pt idx="14027">
                  <c:v>-8.4292852487508156</c:v>
                </c:pt>
                <c:pt idx="14028">
                  <c:v>-8.4324324324324351</c:v>
                </c:pt>
                <c:pt idx="14029">
                  <c:v>-8.4332217827806488</c:v>
                </c:pt>
                <c:pt idx="14030">
                  <c:v>-8.4386470543582845</c:v>
                </c:pt>
                <c:pt idx="14031">
                  <c:v>-8.4388640405237965</c:v>
                </c:pt>
                <c:pt idx="14032">
                  <c:v>-8.4452104499274299</c:v>
                </c:pt>
                <c:pt idx="14033">
                  <c:v>-8.4517404699498684</c:v>
                </c:pt>
                <c:pt idx="14034">
                  <c:v>-8.4521486461463979</c:v>
                </c:pt>
                <c:pt idx="14035">
                  <c:v>-8.4573886283161244</c:v>
                </c:pt>
                <c:pt idx="14036">
                  <c:v>-8.4649555774925886</c:v>
                </c:pt>
                <c:pt idx="14037">
                  <c:v>-8.4720789745100831</c:v>
                </c:pt>
                <c:pt idx="14038">
                  <c:v>-8.472659914840392</c:v>
                </c:pt>
                <c:pt idx="14039">
                  <c:v>-8.473616311632739</c:v>
                </c:pt>
                <c:pt idx="14040">
                  <c:v>-8.4766315789473623</c:v>
                </c:pt>
                <c:pt idx="14041">
                  <c:v>-8.4793176504466885</c:v>
                </c:pt>
                <c:pt idx="14042">
                  <c:v>-8.4866907656917476</c:v>
                </c:pt>
                <c:pt idx="14043">
                  <c:v>-8.4905660377358458</c:v>
                </c:pt>
                <c:pt idx="14044">
                  <c:v>-8.4931126195863555</c:v>
                </c:pt>
                <c:pt idx="14045">
                  <c:v>-8.5031424007643324</c:v>
                </c:pt>
                <c:pt idx="14046">
                  <c:v>-8.5042091126469899</c:v>
                </c:pt>
                <c:pt idx="14047">
                  <c:v>-8.5042793098763667</c:v>
                </c:pt>
                <c:pt idx="14048">
                  <c:v>-8.5085620750440683</c:v>
                </c:pt>
                <c:pt idx="14049">
                  <c:v>-8.5147093996651506</c:v>
                </c:pt>
                <c:pt idx="14050">
                  <c:v>-8.5179370628306827</c:v>
                </c:pt>
                <c:pt idx="14051">
                  <c:v>-8.5238148857110616</c:v>
                </c:pt>
                <c:pt idx="14052">
                  <c:v>-8.5287846481876386</c:v>
                </c:pt>
                <c:pt idx="14053">
                  <c:v>-8.531534729617789</c:v>
                </c:pt>
                <c:pt idx="14054">
                  <c:v>-8.5364084711343224</c:v>
                </c:pt>
                <c:pt idx="14055">
                  <c:v>-8.536938676967651</c:v>
                </c:pt>
                <c:pt idx="14056">
                  <c:v>-8.5372636262513879</c:v>
                </c:pt>
                <c:pt idx="14057">
                  <c:v>-8.5396333640605491</c:v>
                </c:pt>
                <c:pt idx="14058">
                  <c:v>-8.5474132828223048</c:v>
                </c:pt>
                <c:pt idx="14059">
                  <c:v>-8.5484305094300765</c:v>
                </c:pt>
                <c:pt idx="14060">
                  <c:v>-8.5529357374017536</c:v>
                </c:pt>
                <c:pt idx="14061">
                  <c:v>-8.5531960531960607</c:v>
                </c:pt>
                <c:pt idx="14062">
                  <c:v>-8.5575106869470119</c:v>
                </c:pt>
                <c:pt idx="14063">
                  <c:v>-8.5619355937979265</c:v>
                </c:pt>
                <c:pt idx="14064">
                  <c:v>-8.5629006214219316</c:v>
                </c:pt>
                <c:pt idx="14065">
                  <c:v>-8.5644471594379894</c:v>
                </c:pt>
                <c:pt idx="14066">
                  <c:v>-8.5702657999574399</c:v>
                </c:pt>
                <c:pt idx="14067">
                  <c:v>-8.573197152584342</c:v>
                </c:pt>
                <c:pt idx="14068">
                  <c:v>-8.5778781038374632</c:v>
                </c:pt>
                <c:pt idx="14069">
                  <c:v>-8.5787806980683285</c:v>
                </c:pt>
                <c:pt idx="14070">
                  <c:v>-8.579423561234961</c:v>
                </c:pt>
                <c:pt idx="14071">
                  <c:v>-8.5828372942241771</c:v>
                </c:pt>
                <c:pt idx="14072">
                  <c:v>-8.5850056945371733</c:v>
                </c:pt>
                <c:pt idx="14073">
                  <c:v>-8.591836993618287</c:v>
                </c:pt>
                <c:pt idx="14074">
                  <c:v>-8.6081940541340032</c:v>
                </c:pt>
                <c:pt idx="14075">
                  <c:v>-8.609639162250815</c:v>
                </c:pt>
                <c:pt idx="14076">
                  <c:v>-8.6123700037831128</c:v>
                </c:pt>
                <c:pt idx="14077">
                  <c:v>-8.6167955649852814</c:v>
                </c:pt>
                <c:pt idx="14078">
                  <c:v>-8.6187639612807203</c:v>
                </c:pt>
                <c:pt idx="14079">
                  <c:v>-8.6278063022249114</c:v>
                </c:pt>
                <c:pt idx="14080">
                  <c:v>-8.6278774696393015</c:v>
                </c:pt>
                <c:pt idx="14081">
                  <c:v>-8.629893238434164</c:v>
                </c:pt>
                <c:pt idx="14082">
                  <c:v>-8.6374798882208381</c:v>
                </c:pt>
                <c:pt idx="14083">
                  <c:v>-8.6445714791674675</c:v>
                </c:pt>
                <c:pt idx="14084">
                  <c:v>-8.6464162003730252</c:v>
                </c:pt>
                <c:pt idx="14085">
                  <c:v>-8.6487747524608807</c:v>
                </c:pt>
                <c:pt idx="14086">
                  <c:v>-8.6493521860024885</c:v>
                </c:pt>
                <c:pt idx="14087">
                  <c:v>-8.652687394552899</c:v>
                </c:pt>
                <c:pt idx="14088">
                  <c:v>-8.65556783115548</c:v>
                </c:pt>
                <c:pt idx="14089">
                  <c:v>-8.6562657272269803</c:v>
                </c:pt>
                <c:pt idx="14090">
                  <c:v>-8.6571233810497574</c:v>
                </c:pt>
                <c:pt idx="14091">
                  <c:v>-8.6643233743409525</c:v>
                </c:pt>
                <c:pt idx="14092">
                  <c:v>-8.6668506762351569</c:v>
                </c:pt>
                <c:pt idx="14093">
                  <c:v>-8.6681179497328316</c:v>
                </c:pt>
                <c:pt idx="14094">
                  <c:v>-8.6683006535947698</c:v>
                </c:pt>
                <c:pt idx="14095">
                  <c:v>-8.6698707034936291</c:v>
                </c:pt>
                <c:pt idx="14096">
                  <c:v>-8.6733585364793839</c:v>
                </c:pt>
                <c:pt idx="14097">
                  <c:v>-8.673662293975724</c:v>
                </c:pt>
                <c:pt idx="14098">
                  <c:v>-8.695928080380753</c:v>
                </c:pt>
                <c:pt idx="14099">
                  <c:v>-8.6991572004397284</c:v>
                </c:pt>
                <c:pt idx="14100">
                  <c:v>-8.7006995537329601</c:v>
                </c:pt>
                <c:pt idx="14101">
                  <c:v>-8.7009803921568647</c:v>
                </c:pt>
                <c:pt idx="14102">
                  <c:v>-8.7013888888888857</c:v>
                </c:pt>
                <c:pt idx="14103">
                  <c:v>-8.7101234885515737</c:v>
                </c:pt>
                <c:pt idx="14104">
                  <c:v>-8.7106304699258601</c:v>
                </c:pt>
                <c:pt idx="14105">
                  <c:v>-8.7123745819397982</c:v>
                </c:pt>
                <c:pt idx="14106">
                  <c:v>-8.7198453951752697</c:v>
                </c:pt>
                <c:pt idx="14107">
                  <c:v>-8.7202236782840004</c:v>
                </c:pt>
                <c:pt idx="14108">
                  <c:v>-8.7321486972637103</c:v>
                </c:pt>
                <c:pt idx="14109">
                  <c:v>-8.7423862414905074</c:v>
                </c:pt>
                <c:pt idx="14110">
                  <c:v>-8.7484615835433459</c:v>
                </c:pt>
                <c:pt idx="14111">
                  <c:v>-8.7538269645084483</c:v>
                </c:pt>
                <c:pt idx="14112">
                  <c:v>-8.7622063869094831</c:v>
                </c:pt>
                <c:pt idx="14113">
                  <c:v>-8.7651160737929246</c:v>
                </c:pt>
                <c:pt idx="14114">
                  <c:v>-8.7724884572520239</c:v>
                </c:pt>
                <c:pt idx="14115">
                  <c:v>-8.776680704901068</c:v>
                </c:pt>
                <c:pt idx="14116">
                  <c:v>-8.7861443544190934</c:v>
                </c:pt>
                <c:pt idx="14117">
                  <c:v>-8.7879786128778932</c:v>
                </c:pt>
                <c:pt idx="14118">
                  <c:v>-8.7893864013267091</c:v>
                </c:pt>
                <c:pt idx="14119">
                  <c:v>-8.7919140060965759</c:v>
                </c:pt>
                <c:pt idx="14120">
                  <c:v>-8.7934284944788601</c:v>
                </c:pt>
                <c:pt idx="14121">
                  <c:v>-8.7952026167544943</c:v>
                </c:pt>
                <c:pt idx="14122">
                  <c:v>-8.7962722600072709</c:v>
                </c:pt>
                <c:pt idx="14123">
                  <c:v>-8.8047577603713449</c:v>
                </c:pt>
                <c:pt idx="14124">
                  <c:v>-8.8089330024813961</c:v>
                </c:pt>
                <c:pt idx="14125">
                  <c:v>-8.8102801557816974</c:v>
                </c:pt>
                <c:pt idx="14126">
                  <c:v>-8.8168210976479031</c:v>
                </c:pt>
                <c:pt idx="14127">
                  <c:v>-8.816947970898795</c:v>
                </c:pt>
                <c:pt idx="14128">
                  <c:v>-8.8251134877279469</c:v>
                </c:pt>
                <c:pt idx="14129">
                  <c:v>-8.8268290728423722</c:v>
                </c:pt>
                <c:pt idx="14130">
                  <c:v>-8.8296361053436812</c:v>
                </c:pt>
                <c:pt idx="14131">
                  <c:v>-8.8315586549533549</c:v>
                </c:pt>
                <c:pt idx="14132">
                  <c:v>-8.8323353293413049</c:v>
                </c:pt>
                <c:pt idx="14133">
                  <c:v>-8.8354810185691122</c:v>
                </c:pt>
                <c:pt idx="14134">
                  <c:v>-8.8357313090299243</c:v>
                </c:pt>
                <c:pt idx="14135">
                  <c:v>-8.836172942315045</c:v>
                </c:pt>
                <c:pt idx="14136">
                  <c:v>-8.8397562582345159</c:v>
                </c:pt>
                <c:pt idx="14137">
                  <c:v>-8.8397592088290082</c:v>
                </c:pt>
                <c:pt idx="14138">
                  <c:v>-8.8440873797854209</c:v>
                </c:pt>
                <c:pt idx="14139">
                  <c:v>-8.8492369210626265</c:v>
                </c:pt>
                <c:pt idx="14140">
                  <c:v>-8.8550548112058465</c:v>
                </c:pt>
                <c:pt idx="14141">
                  <c:v>-8.8611980459863133</c:v>
                </c:pt>
                <c:pt idx="14142">
                  <c:v>-8.875135200096139</c:v>
                </c:pt>
                <c:pt idx="14143">
                  <c:v>-8.8867004314387543</c:v>
                </c:pt>
                <c:pt idx="14144">
                  <c:v>-8.8913495347436822</c:v>
                </c:pt>
                <c:pt idx="14145">
                  <c:v>-8.892269713235919</c:v>
                </c:pt>
                <c:pt idx="14146">
                  <c:v>-8.9034267912772549</c:v>
                </c:pt>
                <c:pt idx="14147">
                  <c:v>-8.9078546496378408</c:v>
                </c:pt>
                <c:pt idx="14148">
                  <c:v>-8.9090790247728648</c:v>
                </c:pt>
                <c:pt idx="14149">
                  <c:v>-8.9102626696611651</c:v>
                </c:pt>
                <c:pt idx="14150">
                  <c:v>-8.9130881446476309</c:v>
                </c:pt>
                <c:pt idx="14151">
                  <c:v>-8.9173233165804504</c:v>
                </c:pt>
                <c:pt idx="14152">
                  <c:v>-8.921736835159038</c:v>
                </c:pt>
                <c:pt idx="14153">
                  <c:v>-8.9280291527482518</c:v>
                </c:pt>
                <c:pt idx="14154">
                  <c:v>-8.9297227595099997</c:v>
                </c:pt>
                <c:pt idx="14155">
                  <c:v>-8.9338019917984752</c:v>
                </c:pt>
                <c:pt idx="14156">
                  <c:v>-8.9345128277906554</c:v>
                </c:pt>
                <c:pt idx="14157">
                  <c:v>-8.9347646573080084</c:v>
                </c:pt>
                <c:pt idx="14158">
                  <c:v>-8.9432946323405673</c:v>
                </c:pt>
                <c:pt idx="14159">
                  <c:v>-8.9436957332339091</c:v>
                </c:pt>
                <c:pt idx="14160">
                  <c:v>-8.9454580189129729</c:v>
                </c:pt>
                <c:pt idx="14161">
                  <c:v>-8.9476021314387282</c:v>
                </c:pt>
                <c:pt idx="14162">
                  <c:v>-8.950805398345679</c:v>
                </c:pt>
                <c:pt idx="14163">
                  <c:v>-8.9584761531681494</c:v>
                </c:pt>
                <c:pt idx="14164">
                  <c:v>-8.9597972923203884</c:v>
                </c:pt>
                <c:pt idx="14165">
                  <c:v>-8.9619166859129393</c:v>
                </c:pt>
                <c:pt idx="14166">
                  <c:v>-8.9652028567087143</c:v>
                </c:pt>
                <c:pt idx="14167">
                  <c:v>-8.9661904711921068</c:v>
                </c:pt>
                <c:pt idx="14168">
                  <c:v>-8.9688778559279143</c:v>
                </c:pt>
                <c:pt idx="14169">
                  <c:v>-8.9700847404318864</c:v>
                </c:pt>
                <c:pt idx="14170">
                  <c:v>-8.9718194221043461</c:v>
                </c:pt>
                <c:pt idx="14171">
                  <c:v>-8.9735803218949286</c:v>
                </c:pt>
                <c:pt idx="14172">
                  <c:v>-8.9769139479164295</c:v>
                </c:pt>
                <c:pt idx="14173">
                  <c:v>-8.978608014462182</c:v>
                </c:pt>
                <c:pt idx="14174">
                  <c:v>-8.9820359281437163</c:v>
                </c:pt>
                <c:pt idx="14175">
                  <c:v>-8.9877688738928754</c:v>
                </c:pt>
                <c:pt idx="14176">
                  <c:v>-8.9955022488755674</c:v>
                </c:pt>
                <c:pt idx="14177">
                  <c:v>-9.0005232862375664</c:v>
                </c:pt>
                <c:pt idx="14178">
                  <c:v>-9.0011030052054082</c:v>
                </c:pt>
                <c:pt idx="14179">
                  <c:v>-9.0041165662720744</c:v>
                </c:pt>
                <c:pt idx="14180">
                  <c:v>-9.0121541246444252</c:v>
                </c:pt>
                <c:pt idx="14181">
                  <c:v>-9.0184715682723748</c:v>
                </c:pt>
                <c:pt idx="14182">
                  <c:v>-9.0301773784842112</c:v>
                </c:pt>
                <c:pt idx="14183">
                  <c:v>-9.0314648186441673</c:v>
                </c:pt>
                <c:pt idx="14184">
                  <c:v>-9.033203125</c:v>
                </c:pt>
                <c:pt idx="14185">
                  <c:v>-9.0350747373094578</c:v>
                </c:pt>
                <c:pt idx="14186">
                  <c:v>-9.0360783067415724</c:v>
                </c:pt>
                <c:pt idx="14187">
                  <c:v>-9.037900874635568</c:v>
                </c:pt>
                <c:pt idx="14188">
                  <c:v>-9.0462982718156582</c:v>
                </c:pt>
                <c:pt idx="14189">
                  <c:v>-9.0490976677500328</c:v>
                </c:pt>
                <c:pt idx="14190">
                  <c:v>-9.0536641661857971</c:v>
                </c:pt>
                <c:pt idx="14191">
                  <c:v>-9.0592064476131497</c:v>
                </c:pt>
                <c:pt idx="14192">
                  <c:v>-9.0661088025670438</c:v>
                </c:pt>
                <c:pt idx="14193">
                  <c:v>-9.0669593852908861</c:v>
                </c:pt>
                <c:pt idx="14194">
                  <c:v>-9.0688540358564609</c:v>
                </c:pt>
                <c:pt idx="14195">
                  <c:v>-9.0690076010931762</c:v>
                </c:pt>
                <c:pt idx="14196">
                  <c:v>-9.069624513447863</c:v>
                </c:pt>
                <c:pt idx="14197">
                  <c:v>-9.0759075907590869</c:v>
                </c:pt>
                <c:pt idx="14198">
                  <c:v>-9.0769048465458013</c:v>
                </c:pt>
                <c:pt idx="14199">
                  <c:v>-9.0774067899077977</c:v>
                </c:pt>
                <c:pt idx="14200">
                  <c:v>-9.077854456795734</c:v>
                </c:pt>
                <c:pt idx="14201">
                  <c:v>-9.0868297060803229</c:v>
                </c:pt>
                <c:pt idx="14202">
                  <c:v>-9.0909090909090935</c:v>
                </c:pt>
                <c:pt idx="14203">
                  <c:v>-9.0909090909090935</c:v>
                </c:pt>
                <c:pt idx="14204">
                  <c:v>-9.0909090909090935</c:v>
                </c:pt>
                <c:pt idx="14205">
                  <c:v>-9.0909090909090935</c:v>
                </c:pt>
                <c:pt idx="14206">
                  <c:v>-9.0909090909090935</c:v>
                </c:pt>
                <c:pt idx="14207">
                  <c:v>-9.0909090909090935</c:v>
                </c:pt>
                <c:pt idx="14208">
                  <c:v>-9.0914225114364484</c:v>
                </c:pt>
                <c:pt idx="14209">
                  <c:v>-9.0960412109237154</c:v>
                </c:pt>
                <c:pt idx="14210">
                  <c:v>-9.0989153610827884</c:v>
                </c:pt>
                <c:pt idx="14211">
                  <c:v>-9.1035314133424095</c:v>
                </c:pt>
                <c:pt idx="14212">
                  <c:v>-9.1051902048359779</c:v>
                </c:pt>
                <c:pt idx="14213">
                  <c:v>-9.1239136847359958</c:v>
                </c:pt>
                <c:pt idx="14214">
                  <c:v>-9.1309130913091394</c:v>
                </c:pt>
                <c:pt idx="14215">
                  <c:v>-9.1329971929171023</c:v>
                </c:pt>
                <c:pt idx="14216">
                  <c:v>-9.134925758553905</c:v>
                </c:pt>
                <c:pt idx="14217">
                  <c:v>-9.1360587079796858</c:v>
                </c:pt>
                <c:pt idx="14218">
                  <c:v>-9.1370432100301002</c:v>
                </c:pt>
                <c:pt idx="14219">
                  <c:v>-9.1458350297207005</c:v>
                </c:pt>
                <c:pt idx="14220">
                  <c:v>-9.1516459043774745</c:v>
                </c:pt>
                <c:pt idx="14221">
                  <c:v>-9.1521761498096481</c:v>
                </c:pt>
                <c:pt idx="14222">
                  <c:v>-9.1572517433374827</c:v>
                </c:pt>
                <c:pt idx="14223">
                  <c:v>-9.1585497835497875</c:v>
                </c:pt>
                <c:pt idx="14224">
                  <c:v>-9.1604969255866422</c:v>
                </c:pt>
                <c:pt idx="14225">
                  <c:v>-9.162144882870777</c:v>
                </c:pt>
                <c:pt idx="14226">
                  <c:v>-9.1657067632055345</c:v>
                </c:pt>
                <c:pt idx="14227">
                  <c:v>-9.171597633136102</c:v>
                </c:pt>
                <c:pt idx="14228">
                  <c:v>-9.1733367690399916</c:v>
                </c:pt>
                <c:pt idx="14229">
                  <c:v>-9.1756001404153125</c:v>
                </c:pt>
                <c:pt idx="14230">
                  <c:v>-9.1762485409888939</c:v>
                </c:pt>
                <c:pt idx="14231">
                  <c:v>-9.1787439613526516</c:v>
                </c:pt>
                <c:pt idx="14232">
                  <c:v>-9.1886082751208988</c:v>
                </c:pt>
                <c:pt idx="14233">
                  <c:v>-9.1939518470540946</c:v>
                </c:pt>
                <c:pt idx="14234">
                  <c:v>-9.195745103887063</c:v>
                </c:pt>
                <c:pt idx="14235">
                  <c:v>-9.1967403958090728</c:v>
                </c:pt>
                <c:pt idx="14236">
                  <c:v>-9.1972093168770641</c:v>
                </c:pt>
                <c:pt idx="14237">
                  <c:v>-9.2020485709565492</c:v>
                </c:pt>
                <c:pt idx="14238">
                  <c:v>-9.2051070840197724</c:v>
                </c:pt>
                <c:pt idx="14239">
                  <c:v>-9.2087996912388945</c:v>
                </c:pt>
                <c:pt idx="14240">
                  <c:v>-9.2180912226906884</c:v>
                </c:pt>
                <c:pt idx="14241">
                  <c:v>-9.220657276995297</c:v>
                </c:pt>
                <c:pt idx="14242">
                  <c:v>-9.224449877750601</c:v>
                </c:pt>
                <c:pt idx="14243">
                  <c:v>-9.2251690067602681</c:v>
                </c:pt>
                <c:pt idx="14244">
                  <c:v>-9.2257987316022536</c:v>
                </c:pt>
                <c:pt idx="14245">
                  <c:v>-9.2304349715378322</c:v>
                </c:pt>
                <c:pt idx="14246">
                  <c:v>-9.2307692307692264</c:v>
                </c:pt>
                <c:pt idx="14247">
                  <c:v>-9.2336982389338402</c:v>
                </c:pt>
                <c:pt idx="14248">
                  <c:v>-9.2337739019848328</c:v>
                </c:pt>
                <c:pt idx="14249">
                  <c:v>-9.2372881355932179</c:v>
                </c:pt>
                <c:pt idx="14250">
                  <c:v>-9.2381302907618732</c:v>
                </c:pt>
                <c:pt idx="14251">
                  <c:v>-9.2396109637488877</c:v>
                </c:pt>
                <c:pt idx="14252">
                  <c:v>-9.2443140132061643</c:v>
                </c:pt>
                <c:pt idx="14253">
                  <c:v>-9.2461361949112444</c:v>
                </c:pt>
                <c:pt idx="14254">
                  <c:v>-9.2468798949017241</c:v>
                </c:pt>
                <c:pt idx="14255">
                  <c:v>-9.2490399199664353</c:v>
                </c:pt>
                <c:pt idx="14256">
                  <c:v>-9.264705882352942</c:v>
                </c:pt>
                <c:pt idx="14257">
                  <c:v>-9.2661116250385476</c:v>
                </c:pt>
                <c:pt idx="14258">
                  <c:v>-9.2664092664092692</c:v>
                </c:pt>
                <c:pt idx="14259">
                  <c:v>-9.2803970223325081</c:v>
                </c:pt>
                <c:pt idx="14260">
                  <c:v>-9.2812956675566625</c:v>
                </c:pt>
                <c:pt idx="14261">
                  <c:v>-9.2839743047129986</c:v>
                </c:pt>
                <c:pt idx="14262">
                  <c:v>-9.2903106051231248</c:v>
                </c:pt>
                <c:pt idx="14263">
                  <c:v>-9.3044156949930112</c:v>
                </c:pt>
                <c:pt idx="14264">
                  <c:v>-9.3068402420920364</c:v>
                </c:pt>
                <c:pt idx="14265">
                  <c:v>-9.307515116613871</c:v>
                </c:pt>
                <c:pt idx="14266">
                  <c:v>-9.3098656785548854</c:v>
                </c:pt>
                <c:pt idx="14267">
                  <c:v>-9.3122825796093167</c:v>
                </c:pt>
                <c:pt idx="14268">
                  <c:v>-9.3129587293947793</c:v>
                </c:pt>
                <c:pt idx="14269">
                  <c:v>-9.3244923331951952</c:v>
                </c:pt>
                <c:pt idx="14270">
                  <c:v>-9.3264670009486395</c:v>
                </c:pt>
                <c:pt idx="14271">
                  <c:v>-9.3306922435362765</c:v>
                </c:pt>
                <c:pt idx="14272">
                  <c:v>-9.3419674316731687</c:v>
                </c:pt>
                <c:pt idx="14273">
                  <c:v>-9.3420438637424184</c:v>
                </c:pt>
                <c:pt idx="14274">
                  <c:v>-9.3444645889326665</c:v>
                </c:pt>
                <c:pt idx="14275">
                  <c:v>-9.3545683151718464</c:v>
                </c:pt>
                <c:pt idx="14276">
                  <c:v>-9.3551789982507501</c:v>
                </c:pt>
                <c:pt idx="14277">
                  <c:v>-9.3591666328888152</c:v>
                </c:pt>
                <c:pt idx="14278">
                  <c:v>-9.3632317699418053</c:v>
                </c:pt>
                <c:pt idx="14279">
                  <c:v>-9.3632623117613036</c:v>
                </c:pt>
                <c:pt idx="14280">
                  <c:v>-9.3657649465787642</c:v>
                </c:pt>
                <c:pt idx="14281">
                  <c:v>-9.3705117875783799</c:v>
                </c:pt>
                <c:pt idx="14282">
                  <c:v>-9.3735814798002792</c:v>
                </c:pt>
                <c:pt idx="14283">
                  <c:v>-9.3746947069512316</c:v>
                </c:pt>
                <c:pt idx="14284">
                  <c:v>-9.383144381415093</c:v>
                </c:pt>
                <c:pt idx="14285">
                  <c:v>-9.3874592243566468</c:v>
                </c:pt>
                <c:pt idx="14286">
                  <c:v>-9.3922651933701644</c:v>
                </c:pt>
                <c:pt idx="14287">
                  <c:v>-9.3960972902987123</c:v>
                </c:pt>
                <c:pt idx="14288">
                  <c:v>-9.4017094017093967</c:v>
                </c:pt>
                <c:pt idx="14289">
                  <c:v>-9.4029017857142918</c:v>
                </c:pt>
                <c:pt idx="14290">
                  <c:v>-9.4159632146043464</c:v>
                </c:pt>
                <c:pt idx="14291">
                  <c:v>-9.4160072122608511</c:v>
                </c:pt>
                <c:pt idx="14292">
                  <c:v>-9.4183914068640178</c:v>
                </c:pt>
                <c:pt idx="14293">
                  <c:v>-9.42768173520885</c:v>
                </c:pt>
                <c:pt idx="14294">
                  <c:v>-9.4361334867663942</c:v>
                </c:pt>
                <c:pt idx="14295">
                  <c:v>-9.436521065259825</c:v>
                </c:pt>
                <c:pt idx="14296">
                  <c:v>-9.4414733201978294</c:v>
                </c:pt>
                <c:pt idx="14297">
                  <c:v>-9.442646079277182</c:v>
                </c:pt>
                <c:pt idx="14298">
                  <c:v>-9.4439901880621449</c:v>
                </c:pt>
                <c:pt idx="14299">
                  <c:v>-9.4455101854389341</c:v>
                </c:pt>
                <c:pt idx="14300">
                  <c:v>-9.4459475355840539</c:v>
                </c:pt>
                <c:pt idx="14301">
                  <c:v>-9.4520251721698685</c:v>
                </c:pt>
                <c:pt idx="14302">
                  <c:v>-9.4559180161151488</c:v>
                </c:pt>
                <c:pt idx="14303">
                  <c:v>-9.4588836812952763</c:v>
                </c:pt>
                <c:pt idx="14304">
                  <c:v>-9.459815546772063</c:v>
                </c:pt>
                <c:pt idx="14305">
                  <c:v>-9.4605983986514985</c:v>
                </c:pt>
                <c:pt idx="14306">
                  <c:v>-9.4744309067706638</c:v>
                </c:pt>
                <c:pt idx="14307">
                  <c:v>-9.479052823315115</c:v>
                </c:pt>
                <c:pt idx="14308">
                  <c:v>-9.4857142857142804</c:v>
                </c:pt>
                <c:pt idx="14309">
                  <c:v>-9.4924812030075145</c:v>
                </c:pt>
                <c:pt idx="14310">
                  <c:v>-9.4938640942670531</c:v>
                </c:pt>
                <c:pt idx="14311">
                  <c:v>-9.5000022419413455</c:v>
                </c:pt>
                <c:pt idx="14312">
                  <c:v>-9.5008672191173531</c:v>
                </c:pt>
                <c:pt idx="14313">
                  <c:v>-9.504674201199947</c:v>
                </c:pt>
                <c:pt idx="14314">
                  <c:v>-9.5065255197697951</c:v>
                </c:pt>
                <c:pt idx="14315">
                  <c:v>-9.5086603039943469</c:v>
                </c:pt>
                <c:pt idx="14316">
                  <c:v>-9.5151652970328087</c:v>
                </c:pt>
                <c:pt idx="14317">
                  <c:v>-9.5158364727221993</c:v>
                </c:pt>
                <c:pt idx="14318">
                  <c:v>-9.5158597662771172</c:v>
                </c:pt>
                <c:pt idx="14319">
                  <c:v>-9.5161290322580641</c:v>
                </c:pt>
                <c:pt idx="14320">
                  <c:v>-9.5161578289591091</c:v>
                </c:pt>
                <c:pt idx="14321">
                  <c:v>-9.517923362175523</c:v>
                </c:pt>
                <c:pt idx="14322">
                  <c:v>-9.5188009466210843</c:v>
                </c:pt>
                <c:pt idx="14323">
                  <c:v>-9.5223304117654948</c:v>
                </c:pt>
                <c:pt idx="14324">
                  <c:v>-9.5262734276187189</c:v>
                </c:pt>
                <c:pt idx="14325">
                  <c:v>-9.5274188047144435</c:v>
                </c:pt>
                <c:pt idx="14326">
                  <c:v>-9.5332150919058307</c:v>
                </c:pt>
                <c:pt idx="14327">
                  <c:v>-9.5349615255938431</c:v>
                </c:pt>
                <c:pt idx="14328">
                  <c:v>-9.5370265899432098</c:v>
                </c:pt>
                <c:pt idx="14329">
                  <c:v>-9.5408899111590131</c:v>
                </c:pt>
                <c:pt idx="14330">
                  <c:v>-9.545295031834371</c:v>
                </c:pt>
                <c:pt idx="14331">
                  <c:v>-9.5464260270719592</c:v>
                </c:pt>
                <c:pt idx="14332">
                  <c:v>-9.5474928658785103</c:v>
                </c:pt>
                <c:pt idx="14333">
                  <c:v>-9.5479888490641116</c:v>
                </c:pt>
                <c:pt idx="14334">
                  <c:v>-9.5503774204135254</c:v>
                </c:pt>
                <c:pt idx="14335">
                  <c:v>-9.5552000816213507</c:v>
                </c:pt>
                <c:pt idx="14336">
                  <c:v>-9.5603240368561018</c:v>
                </c:pt>
                <c:pt idx="14337">
                  <c:v>-9.5648535564853603</c:v>
                </c:pt>
                <c:pt idx="14338">
                  <c:v>-9.581160734527316</c:v>
                </c:pt>
                <c:pt idx="14339">
                  <c:v>-9.5825426944971497</c:v>
                </c:pt>
                <c:pt idx="14340">
                  <c:v>-9.5833333333333286</c:v>
                </c:pt>
                <c:pt idx="14341">
                  <c:v>-9.5834398159979486</c:v>
                </c:pt>
                <c:pt idx="14342">
                  <c:v>-9.5848524050335158</c:v>
                </c:pt>
                <c:pt idx="14343">
                  <c:v>-9.585421099595024</c:v>
                </c:pt>
                <c:pt idx="14344">
                  <c:v>-9.5901528472879818</c:v>
                </c:pt>
                <c:pt idx="14345">
                  <c:v>-9.5937893892517536</c:v>
                </c:pt>
                <c:pt idx="14346">
                  <c:v>-9.5968605066000663</c:v>
                </c:pt>
                <c:pt idx="14347">
                  <c:v>-9.5999999999999943</c:v>
                </c:pt>
                <c:pt idx="14348">
                  <c:v>-9.6059571576494989</c:v>
                </c:pt>
                <c:pt idx="14349">
                  <c:v>-9.6065873741994494</c:v>
                </c:pt>
                <c:pt idx="14350">
                  <c:v>-9.611429808420823</c:v>
                </c:pt>
                <c:pt idx="14351">
                  <c:v>-9.6128391793514112</c:v>
                </c:pt>
                <c:pt idx="14352">
                  <c:v>-9.6136987902518882</c:v>
                </c:pt>
                <c:pt idx="14353">
                  <c:v>-9.6153846153846132</c:v>
                </c:pt>
                <c:pt idx="14354">
                  <c:v>-9.6191597958382431</c:v>
                </c:pt>
                <c:pt idx="14355">
                  <c:v>-9.6203254353411438</c:v>
                </c:pt>
                <c:pt idx="14356">
                  <c:v>-9.6256684491978604</c:v>
                </c:pt>
                <c:pt idx="14357">
                  <c:v>-9.6257147808005499</c:v>
                </c:pt>
                <c:pt idx="14358">
                  <c:v>-9.6263559662515092</c:v>
                </c:pt>
                <c:pt idx="14359">
                  <c:v>-9.6269644954151374</c:v>
                </c:pt>
                <c:pt idx="14360">
                  <c:v>-9.6280543741139155</c:v>
                </c:pt>
                <c:pt idx="14361">
                  <c:v>-9.6317208862381847</c:v>
                </c:pt>
                <c:pt idx="14362">
                  <c:v>-9.6352012034599426</c:v>
                </c:pt>
                <c:pt idx="14363">
                  <c:v>-9.6355924033548632</c:v>
                </c:pt>
                <c:pt idx="14364">
                  <c:v>-9.6389891696750993</c:v>
                </c:pt>
                <c:pt idx="14365">
                  <c:v>-9.6428571428571388</c:v>
                </c:pt>
                <c:pt idx="14366">
                  <c:v>-9.6458602846054333</c:v>
                </c:pt>
                <c:pt idx="14367">
                  <c:v>-9.6473145684194748</c:v>
                </c:pt>
                <c:pt idx="14368">
                  <c:v>-9.6481794438469848</c:v>
                </c:pt>
                <c:pt idx="14369">
                  <c:v>-9.6487119437939128</c:v>
                </c:pt>
                <c:pt idx="14370">
                  <c:v>-9.6569081997615598</c:v>
                </c:pt>
                <c:pt idx="14371">
                  <c:v>-9.6606746725674952</c:v>
                </c:pt>
                <c:pt idx="14372">
                  <c:v>-9.6621557679568468</c:v>
                </c:pt>
                <c:pt idx="14373">
                  <c:v>-9.6642242752468945</c:v>
                </c:pt>
                <c:pt idx="14374">
                  <c:v>-9.6694197507513167</c:v>
                </c:pt>
                <c:pt idx="14375">
                  <c:v>-9.6746737945345131</c:v>
                </c:pt>
                <c:pt idx="14376">
                  <c:v>-9.6772370969400185</c:v>
                </c:pt>
                <c:pt idx="14377">
                  <c:v>-9.6789564595866295</c:v>
                </c:pt>
                <c:pt idx="14378">
                  <c:v>-9.686074590823722</c:v>
                </c:pt>
                <c:pt idx="14379">
                  <c:v>-9.689183588893485</c:v>
                </c:pt>
                <c:pt idx="14380">
                  <c:v>-9.6924051523896679</c:v>
                </c:pt>
                <c:pt idx="14381">
                  <c:v>-9.6929058255025069</c:v>
                </c:pt>
                <c:pt idx="14382">
                  <c:v>-9.6971537660534608</c:v>
                </c:pt>
                <c:pt idx="14383">
                  <c:v>-9.7023468803663349</c:v>
                </c:pt>
                <c:pt idx="14384">
                  <c:v>-9.70887407927043</c:v>
                </c:pt>
                <c:pt idx="14385">
                  <c:v>-9.7112860892388397</c:v>
                </c:pt>
                <c:pt idx="14386">
                  <c:v>-9.7123998114097105</c:v>
                </c:pt>
                <c:pt idx="14387">
                  <c:v>-9.7127696389433709</c:v>
                </c:pt>
                <c:pt idx="14388">
                  <c:v>-9.713977334052899</c:v>
                </c:pt>
                <c:pt idx="14389">
                  <c:v>-9.7158631834096525</c:v>
                </c:pt>
                <c:pt idx="14390">
                  <c:v>-9.7164996002705948</c:v>
                </c:pt>
                <c:pt idx="14391">
                  <c:v>-9.7182806118917426</c:v>
                </c:pt>
                <c:pt idx="14392">
                  <c:v>-9.719380298158427</c:v>
                </c:pt>
                <c:pt idx="14393">
                  <c:v>-9.7206165703275502</c:v>
                </c:pt>
                <c:pt idx="14394">
                  <c:v>-9.7222222222222143</c:v>
                </c:pt>
                <c:pt idx="14395">
                  <c:v>-9.7233567303035358</c:v>
                </c:pt>
                <c:pt idx="14396">
                  <c:v>-9.7253155159613982</c:v>
                </c:pt>
                <c:pt idx="14397">
                  <c:v>-9.7368033587799943</c:v>
                </c:pt>
                <c:pt idx="14398">
                  <c:v>-9.7373433894472754</c:v>
                </c:pt>
                <c:pt idx="14399">
                  <c:v>-9.7419096561246334</c:v>
                </c:pt>
                <c:pt idx="14400">
                  <c:v>-9.7462795803854618</c:v>
                </c:pt>
                <c:pt idx="14401">
                  <c:v>-9.7463215329316597</c:v>
                </c:pt>
                <c:pt idx="14402">
                  <c:v>-9.7623635195889591</c:v>
                </c:pt>
                <c:pt idx="14403">
                  <c:v>-9.7689589922059952</c:v>
                </c:pt>
                <c:pt idx="14404">
                  <c:v>-9.769888231426691</c:v>
                </c:pt>
                <c:pt idx="14405">
                  <c:v>-9.771473601260837</c:v>
                </c:pt>
                <c:pt idx="14406">
                  <c:v>-9.7721218548397388</c:v>
                </c:pt>
                <c:pt idx="14407">
                  <c:v>-9.7752068536281769</c:v>
                </c:pt>
                <c:pt idx="14408">
                  <c:v>-9.7755763863119398</c:v>
                </c:pt>
                <c:pt idx="14409">
                  <c:v>-9.7756027691573166</c:v>
                </c:pt>
                <c:pt idx="14410">
                  <c:v>-9.7768196804463514</c:v>
                </c:pt>
                <c:pt idx="14411">
                  <c:v>-9.7775628626692423</c:v>
                </c:pt>
                <c:pt idx="14412">
                  <c:v>-9.7807870215190746</c:v>
                </c:pt>
                <c:pt idx="14413">
                  <c:v>-9.7826086956521721</c:v>
                </c:pt>
                <c:pt idx="14414">
                  <c:v>-9.7838679421926429</c:v>
                </c:pt>
                <c:pt idx="14415">
                  <c:v>-9.7852512155591569</c:v>
                </c:pt>
                <c:pt idx="14416">
                  <c:v>-9.791365420367697</c:v>
                </c:pt>
                <c:pt idx="14417">
                  <c:v>-9.7966548007997289</c:v>
                </c:pt>
                <c:pt idx="14418">
                  <c:v>-9.7968324204732511</c:v>
                </c:pt>
                <c:pt idx="14419">
                  <c:v>-9.8003103901310169</c:v>
                </c:pt>
                <c:pt idx="14420">
                  <c:v>-9.8051523473257589</c:v>
                </c:pt>
                <c:pt idx="14421">
                  <c:v>-9.809128630705402</c:v>
                </c:pt>
                <c:pt idx="14422">
                  <c:v>-9.8144823459006574</c:v>
                </c:pt>
                <c:pt idx="14423">
                  <c:v>-9.8153089520221783</c:v>
                </c:pt>
                <c:pt idx="14424">
                  <c:v>-9.8227879624860606</c:v>
                </c:pt>
                <c:pt idx="14425">
                  <c:v>-9.8298676748582352</c:v>
                </c:pt>
                <c:pt idx="14426">
                  <c:v>-9.8300587529218575</c:v>
                </c:pt>
                <c:pt idx="14427">
                  <c:v>-9.8304991166077684</c:v>
                </c:pt>
                <c:pt idx="14428">
                  <c:v>-9.8317307692307736</c:v>
                </c:pt>
                <c:pt idx="14429">
                  <c:v>-9.8339329307464993</c:v>
                </c:pt>
                <c:pt idx="14430">
                  <c:v>-9.8340248962655608</c:v>
                </c:pt>
                <c:pt idx="14431">
                  <c:v>-9.8357203032855836</c:v>
                </c:pt>
                <c:pt idx="14432">
                  <c:v>-9.8386385303869019</c:v>
                </c:pt>
                <c:pt idx="14433">
                  <c:v>-9.8474945533769045</c:v>
                </c:pt>
                <c:pt idx="14434">
                  <c:v>-9.8503306648103006</c:v>
                </c:pt>
                <c:pt idx="14435">
                  <c:v>-9.8504305786372583</c:v>
                </c:pt>
                <c:pt idx="14436">
                  <c:v>-9.8538934086003707</c:v>
                </c:pt>
                <c:pt idx="14437">
                  <c:v>-9.854419142147691</c:v>
                </c:pt>
                <c:pt idx="14438">
                  <c:v>-9.8557029502772622</c:v>
                </c:pt>
                <c:pt idx="14439">
                  <c:v>-9.8671726755218145</c:v>
                </c:pt>
                <c:pt idx="14440">
                  <c:v>-9.8681412165036164</c:v>
                </c:pt>
                <c:pt idx="14441">
                  <c:v>-9.8685039700878008</c:v>
                </c:pt>
                <c:pt idx="14442">
                  <c:v>-9.8734403117145746</c:v>
                </c:pt>
                <c:pt idx="14443">
                  <c:v>-9.8797093484765242</c:v>
                </c:pt>
                <c:pt idx="14444">
                  <c:v>-9.8814229249011873</c:v>
                </c:pt>
                <c:pt idx="14445">
                  <c:v>-9.8844884488448912</c:v>
                </c:pt>
                <c:pt idx="14446">
                  <c:v>-9.8852204650780493</c:v>
                </c:pt>
                <c:pt idx="14447">
                  <c:v>-9.8863023482938104</c:v>
                </c:pt>
                <c:pt idx="14448">
                  <c:v>-9.8876829883896988</c:v>
                </c:pt>
                <c:pt idx="14449">
                  <c:v>-9.8943448514765748</c:v>
                </c:pt>
                <c:pt idx="14450">
                  <c:v>-9.9055461370791846</c:v>
                </c:pt>
                <c:pt idx="14451">
                  <c:v>-9.9097207642242324</c:v>
                </c:pt>
                <c:pt idx="14452">
                  <c:v>-9.9146421536441238</c:v>
                </c:pt>
                <c:pt idx="14453">
                  <c:v>-9.917568263781547</c:v>
                </c:pt>
                <c:pt idx="14454">
                  <c:v>-9.9190283400809705</c:v>
                </c:pt>
                <c:pt idx="14455">
                  <c:v>-9.9209513314638826</c:v>
                </c:pt>
                <c:pt idx="14456">
                  <c:v>-9.9217638691322918</c:v>
                </c:pt>
                <c:pt idx="14457">
                  <c:v>-9.9220992209922088</c:v>
                </c:pt>
                <c:pt idx="14458">
                  <c:v>-9.9262151738015945</c:v>
                </c:pt>
                <c:pt idx="14459">
                  <c:v>-9.9366173488410112</c:v>
                </c:pt>
                <c:pt idx="14460">
                  <c:v>-9.9421357180431329</c:v>
                </c:pt>
                <c:pt idx="14461">
                  <c:v>-9.9434956240972099</c:v>
                </c:pt>
                <c:pt idx="14462">
                  <c:v>-9.9469125454037339</c:v>
                </c:pt>
                <c:pt idx="14463">
                  <c:v>-9.9500488481295832</c:v>
                </c:pt>
                <c:pt idx="14464">
                  <c:v>-9.9621516228925344</c:v>
                </c:pt>
                <c:pt idx="14465">
                  <c:v>-9.9707249870845516</c:v>
                </c:pt>
                <c:pt idx="14466">
                  <c:v>-9.9742599742599651</c:v>
                </c:pt>
                <c:pt idx="14467">
                  <c:v>-9.9745433974462543</c:v>
                </c:pt>
                <c:pt idx="14468">
                  <c:v>-9.9838969404186741</c:v>
                </c:pt>
                <c:pt idx="14469">
                  <c:v>-9.9861229718189577</c:v>
                </c:pt>
                <c:pt idx="14470">
                  <c:v>-9.9910666081883335</c:v>
                </c:pt>
                <c:pt idx="14471">
                  <c:v>-9.9922420480992997</c:v>
                </c:pt>
                <c:pt idx="14472">
                  <c:v>-9.9926755257926203</c:v>
                </c:pt>
                <c:pt idx="14473">
                  <c:v>-9.994827596457398</c:v>
                </c:pt>
                <c:pt idx="14474">
                  <c:v>-10</c:v>
                </c:pt>
                <c:pt idx="14475">
                  <c:v>-10</c:v>
                </c:pt>
                <c:pt idx="14476">
                  <c:v>-10</c:v>
                </c:pt>
                <c:pt idx="14477">
                  <c:v>-10</c:v>
                </c:pt>
                <c:pt idx="14478">
                  <c:v>-10.002853609816427</c:v>
                </c:pt>
                <c:pt idx="14479">
                  <c:v>-10.003193126070414</c:v>
                </c:pt>
                <c:pt idx="14480">
                  <c:v>-10.004506534474984</c:v>
                </c:pt>
                <c:pt idx="14481">
                  <c:v>-10.009289916867161</c:v>
                </c:pt>
                <c:pt idx="14482">
                  <c:v>-10.011136743298067</c:v>
                </c:pt>
                <c:pt idx="14483">
                  <c:v>-10.013175230566546</c:v>
                </c:pt>
                <c:pt idx="14484">
                  <c:v>-10.014696619777453</c:v>
                </c:pt>
                <c:pt idx="14485">
                  <c:v>-10.018467220683291</c:v>
                </c:pt>
                <c:pt idx="14486">
                  <c:v>-10.022455278672524</c:v>
                </c:pt>
                <c:pt idx="14487">
                  <c:v>-10.022522522522522</c:v>
                </c:pt>
                <c:pt idx="14488">
                  <c:v>-10.026267162732111</c:v>
                </c:pt>
                <c:pt idx="14489">
                  <c:v>-10.027925869510028</c:v>
                </c:pt>
                <c:pt idx="14490">
                  <c:v>-10.037899899676745</c:v>
                </c:pt>
                <c:pt idx="14491">
                  <c:v>-10.042020409913391</c:v>
                </c:pt>
                <c:pt idx="14492">
                  <c:v>-10.04720233359852</c:v>
                </c:pt>
                <c:pt idx="14493">
                  <c:v>-10.050890585241731</c:v>
                </c:pt>
                <c:pt idx="14494">
                  <c:v>-10.058078141499465</c:v>
                </c:pt>
                <c:pt idx="14495">
                  <c:v>-10.05965386883085</c:v>
                </c:pt>
                <c:pt idx="14496">
                  <c:v>-10.060114364854556</c:v>
                </c:pt>
                <c:pt idx="14497">
                  <c:v>-10.061931340316548</c:v>
                </c:pt>
                <c:pt idx="14498">
                  <c:v>-10.06482459092733</c:v>
                </c:pt>
                <c:pt idx="14499">
                  <c:v>-10.066404184051251</c:v>
                </c:pt>
                <c:pt idx="14500">
                  <c:v>-10.083014048531297</c:v>
                </c:pt>
                <c:pt idx="14501">
                  <c:v>-10.084444988373519</c:v>
                </c:pt>
                <c:pt idx="14502">
                  <c:v>-10.085405676965593</c:v>
                </c:pt>
                <c:pt idx="14503">
                  <c:v>-10.092488438945139</c:v>
                </c:pt>
                <c:pt idx="14504">
                  <c:v>-10.094397076735689</c:v>
                </c:pt>
                <c:pt idx="14505">
                  <c:v>-10.094903999749434</c:v>
                </c:pt>
                <c:pt idx="14506">
                  <c:v>-10.099660947292705</c:v>
                </c:pt>
                <c:pt idx="14507">
                  <c:v>-10.105243550339949</c:v>
                </c:pt>
                <c:pt idx="14508">
                  <c:v>-10.107429263126051</c:v>
                </c:pt>
                <c:pt idx="14509">
                  <c:v>-10.107659036386636</c:v>
                </c:pt>
                <c:pt idx="14510">
                  <c:v>-10.115176161155119</c:v>
                </c:pt>
                <c:pt idx="14511">
                  <c:v>-10.11904761904762</c:v>
                </c:pt>
                <c:pt idx="14512">
                  <c:v>-10.120147874306838</c:v>
                </c:pt>
                <c:pt idx="14513">
                  <c:v>-10.124475803767552</c:v>
                </c:pt>
                <c:pt idx="14514">
                  <c:v>-10.124568834557579</c:v>
                </c:pt>
                <c:pt idx="14515">
                  <c:v>-10.126261202863432</c:v>
                </c:pt>
                <c:pt idx="14516">
                  <c:v>-10.12710181384881</c:v>
                </c:pt>
                <c:pt idx="14517">
                  <c:v>-10.131613953270005</c:v>
                </c:pt>
                <c:pt idx="14518">
                  <c:v>-10.132212557837107</c:v>
                </c:pt>
                <c:pt idx="14519">
                  <c:v>-10.138748700643276</c:v>
                </c:pt>
                <c:pt idx="14520">
                  <c:v>-10.14020970495001</c:v>
                </c:pt>
                <c:pt idx="14521">
                  <c:v>-10.142497904442578</c:v>
                </c:pt>
                <c:pt idx="14522">
                  <c:v>-10.145074566298064</c:v>
                </c:pt>
                <c:pt idx="14523">
                  <c:v>-10.146772502620934</c:v>
                </c:pt>
                <c:pt idx="14524">
                  <c:v>-10.149942329873127</c:v>
                </c:pt>
                <c:pt idx="14525">
                  <c:v>-10.150536969312725</c:v>
                </c:pt>
                <c:pt idx="14526">
                  <c:v>-10.150812064965194</c:v>
                </c:pt>
                <c:pt idx="14527">
                  <c:v>-10.15338532252234</c:v>
                </c:pt>
                <c:pt idx="14528">
                  <c:v>-10.156182137210962</c:v>
                </c:pt>
                <c:pt idx="14529">
                  <c:v>-10.16136763061192</c:v>
                </c:pt>
                <c:pt idx="14530">
                  <c:v>-10.165503813078047</c:v>
                </c:pt>
                <c:pt idx="14531">
                  <c:v>-10.167961987550186</c:v>
                </c:pt>
                <c:pt idx="14532">
                  <c:v>-10.171865739992455</c:v>
                </c:pt>
                <c:pt idx="14533">
                  <c:v>-10.172570390554043</c:v>
                </c:pt>
                <c:pt idx="14534">
                  <c:v>-10.176716290028921</c:v>
                </c:pt>
                <c:pt idx="14535">
                  <c:v>-10.182238935493203</c:v>
                </c:pt>
                <c:pt idx="14536">
                  <c:v>-10.18518518518519</c:v>
                </c:pt>
                <c:pt idx="14537">
                  <c:v>-10.186469409770382</c:v>
                </c:pt>
                <c:pt idx="14538">
                  <c:v>-10.188517566409587</c:v>
                </c:pt>
                <c:pt idx="14539">
                  <c:v>-10.189718482252147</c:v>
                </c:pt>
                <c:pt idx="14540">
                  <c:v>-10.190802778510516</c:v>
                </c:pt>
                <c:pt idx="14541">
                  <c:v>-10.196369743556616</c:v>
                </c:pt>
                <c:pt idx="14542">
                  <c:v>-10.198523614993192</c:v>
                </c:pt>
                <c:pt idx="14543">
                  <c:v>-10.20357497517378</c:v>
                </c:pt>
                <c:pt idx="14544">
                  <c:v>-10.204932268148653</c:v>
                </c:pt>
                <c:pt idx="14545">
                  <c:v>-10.205434062292909</c:v>
                </c:pt>
                <c:pt idx="14546">
                  <c:v>-10.211943173249921</c:v>
                </c:pt>
                <c:pt idx="14547">
                  <c:v>-10.212144171447122</c:v>
                </c:pt>
                <c:pt idx="14548">
                  <c:v>-10.215053763440864</c:v>
                </c:pt>
                <c:pt idx="14549">
                  <c:v>-10.216679264298307</c:v>
                </c:pt>
                <c:pt idx="14550">
                  <c:v>-10.216944666922032</c:v>
                </c:pt>
                <c:pt idx="14551">
                  <c:v>-10.225339346345024</c:v>
                </c:pt>
                <c:pt idx="14552">
                  <c:v>-10.228569452609008</c:v>
                </c:pt>
                <c:pt idx="14553">
                  <c:v>-10.231117738143027</c:v>
                </c:pt>
                <c:pt idx="14554">
                  <c:v>-10.231185440236104</c:v>
                </c:pt>
                <c:pt idx="14555">
                  <c:v>-10.238343238772131</c:v>
                </c:pt>
                <c:pt idx="14556">
                  <c:v>-10.250774920165384</c:v>
                </c:pt>
                <c:pt idx="14557">
                  <c:v>-10.25201519503382</c:v>
                </c:pt>
                <c:pt idx="14558">
                  <c:v>-10.253681036012068</c:v>
                </c:pt>
                <c:pt idx="14559">
                  <c:v>-10.256410256410248</c:v>
                </c:pt>
                <c:pt idx="14560">
                  <c:v>-10.259140930067446</c:v>
                </c:pt>
                <c:pt idx="14561">
                  <c:v>-10.26220047672814</c:v>
                </c:pt>
                <c:pt idx="14562">
                  <c:v>-10.276466621712743</c:v>
                </c:pt>
                <c:pt idx="14563">
                  <c:v>-10.27679623085983</c:v>
                </c:pt>
                <c:pt idx="14564">
                  <c:v>-10.277032276290697</c:v>
                </c:pt>
                <c:pt idx="14565">
                  <c:v>-10.286318386045281</c:v>
                </c:pt>
                <c:pt idx="14566">
                  <c:v>-10.286694932364227</c:v>
                </c:pt>
                <c:pt idx="14567">
                  <c:v>-10.291276564125425</c:v>
                </c:pt>
                <c:pt idx="14568">
                  <c:v>-10.294117647058826</c:v>
                </c:pt>
                <c:pt idx="14569">
                  <c:v>-10.295115332428765</c:v>
                </c:pt>
                <c:pt idx="14570">
                  <c:v>-10.303464463716878</c:v>
                </c:pt>
                <c:pt idx="14571">
                  <c:v>-10.305869385505645</c:v>
                </c:pt>
                <c:pt idx="14572">
                  <c:v>-10.307270628967117</c:v>
                </c:pt>
                <c:pt idx="14573">
                  <c:v>-10.308899002614496</c:v>
                </c:pt>
                <c:pt idx="14574">
                  <c:v>-10.310929876938758</c:v>
                </c:pt>
                <c:pt idx="14575">
                  <c:v>-10.327941996653649</c:v>
                </c:pt>
                <c:pt idx="14576">
                  <c:v>-10.33071655253049</c:v>
                </c:pt>
                <c:pt idx="14577">
                  <c:v>-10.333152239859686</c:v>
                </c:pt>
                <c:pt idx="14578">
                  <c:v>-10.335105429783169</c:v>
                </c:pt>
                <c:pt idx="14579">
                  <c:v>-10.341299422641242</c:v>
                </c:pt>
                <c:pt idx="14580">
                  <c:v>-10.34482758620689</c:v>
                </c:pt>
                <c:pt idx="14581">
                  <c:v>-10.348149056782091</c:v>
                </c:pt>
                <c:pt idx="14582">
                  <c:v>-10.352330389118151</c:v>
                </c:pt>
                <c:pt idx="14583">
                  <c:v>-10.354599065635298</c:v>
                </c:pt>
                <c:pt idx="14584">
                  <c:v>-10.361395445999577</c:v>
                </c:pt>
                <c:pt idx="14585">
                  <c:v>-10.37181996086106</c:v>
                </c:pt>
                <c:pt idx="14586">
                  <c:v>-10.374216300940446</c:v>
                </c:pt>
                <c:pt idx="14587">
                  <c:v>-10.376406114796652</c:v>
                </c:pt>
                <c:pt idx="14588">
                  <c:v>-10.383916467160873</c:v>
                </c:pt>
                <c:pt idx="14589">
                  <c:v>-10.384815638756095</c:v>
                </c:pt>
                <c:pt idx="14590">
                  <c:v>-10.389192666452246</c:v>
                </c:pt>
                <c:pt idx="14591">
                  <c:v>-10.393339075509616</c:v>
                </c:pt>
                <c:pt idx="14592">
                  <c:v>-10.405217577247939</c:v>
                </c:pt>
                <c:pt idx="14593">
                  <c:v>-10.409140690128638</c:v>
                </c:pt>
                <c:pt idx="14594">
                  <c:v>-10.419377527694735</c:v>
                </c:pt>
                <c:pt idx="14595">
                  <c:v>-10.42402826855124</c:v>
                </c:pt>
                <c:pt idx="14596">
                  <c:v>-10.425327790214268</c:v>
                </c:pt>
                <c:pt idx="14597">
                  <c:v>-10.428349838921363</c:v>
                </c:pt>
                <c:pt idx="14598">
                  <c:v>-10.434049179264264</c:v>
                </c:pt>
                <c:pt idx="14599">
                  <c:v>-10.439959343691001</c:v>
                </c:pt>
                <c:pt idx="14600">
                  <c:v>-10.451688349656479</c:v>
                </c:pt>
                <c:pt idx="14601">
                  <c:v>-10.451848471017797</c:v>
                </c:pt>
                <c:pt idx="14602">
                  <c:v>-10.462906192519924</c:v>
                </c:pt>
                <c:pt idx="14603">
                  <c:v>-10.465116279069761</c:v>
                </c:pt>
                <c:pt idx="14604">
                  <c:v>-10.466716840625054</c:v>
                </c:pt>
                <c:pt idx="14605">
                  <c:v>-10.467380720545279</c:v>
                </c:pt>
                <c:pt idx="14606">
                  <c:v>-10.468055639593118</c:v>
                </c:pt>
                <c:pt idx="14607">
                  <c:v>-10.468062408321117</c:v>
                </c:pt>
                <c:pt idx="14608">
                  <c:v>-10.470753831717232</c:v>
                </c:pt>
                <c:pt idx="14609">
                  <c:v>-10.471199712766506</c:v>
                </c:pt>
                <c:pt idx="14610">
                  <c:v>-10.482105885832596</c:v>
                </c:pt>
                <c:pt idx="14611">
                  <c:v>-10.482322376595505</c:v>
                </c:pt>
                <c:pt idx="14612">
                  <c:v>-10.482985729967069</c:v>
                </c:pt>
                <c:pt idx="14613">
                  <c:v>-10.485196534020574</c:v>
                </c:pt>
                <c:pt idx="14614">
                  <c:v>-10.485646255447236</c:v>
                </c:pt>
                <c:pt idx="14615">
                  <c:v>-10.491469314998724</c:v>
                </c:pt>
                <c:pt idx="14616">
                  <c:v>-10.499429367437017</c:v>
                </c:pt>
                <c:pt idx="14617">
                  <c:v>-10.499645517834523</c:v>
                </c:pt>
                <c:pt idx="14618">
                  <c:v>-10.5</c:v>
                </c:pt>
                <c:pt idx="14619">
                  <c:v>-10.512457652557998</c:v>
                </c:pt>
                <c:pt idx="14620">
                  <c:v>-10.517679536356425</c:v>
                </c:pt>
                <c:pt idx="14621">
                  <c:v>-10.519801980198025</c:v>
                </c:pt>
                <c:pt idx="14622">
                  <c:v>-10.522339193069058</c:v>
                </c:pt>
                <c:pt idx="14623">
                  <c:v>-10.523284678780655</c:v>
                </c:pt>
                <c:pt idx="14624">
                  <c:v>-10.523514611960522</c:v>
                </c:pt>
                <c:pt idx="14625">
                  <c:v>-10.524372230428355</c:v>
                </c:pt>
                <c:pt idx="14626">
                  <c:v>-10.525027536409254</c:v>
                </c:pt>
                <c:pt idx="14627">
                  <c:v>-10.539215686274503</c:v>
                </c:pt>
                <c:pt idx="14628">
                  <c:v>-10.546218487394952</c:v>
                </c:pt>
                <c:pt idx="14629">
                  <c:v>-10.551033187226039</c:v>
                </c:pt>
                <c:pt idx="14630">
                  <c:v>-10.553031835653726</c:v>
                </c:pt>
                <c:pt idx="14631">
                  <c:v>-10.553693214657272</c:v>
                </c:pt>
                <c:pt idx="14632">
                  <c:v>-10.555555555555557</c:v>
                </c:pt>
                <c:pt idx="14633">
                  <c:v>-10.556609872578264</c:v>
                </c:pt>
                <c:pt idx="14634">
                  <c:v>-10.557738814993954</c:v>
                </c:pt>
                <c:pt idx="14635">
                  <c:v>-10.56107326712079</c:v>
                </c:pt>
                <c:pt idx="14636">
                  <c:v>-10.565450458239667</c:v>
                </c:pt>
                <c:pt idx="14637">
                  <c:v>-10.568572833032931</c:v>
                </c:pt>
                <c:pt idx="14638">
                  <c:v>-10.574558461882404</c:v>
                </c:pt>
                <c:pt idx="14639">
                  <c:v>-10.577348949076907</c:v>
                </c:pt>
                <c:pt idx="14640">
                  <c:v>-10.577724725559278</c:v>
                </c:pt>
                <c:pt idx="14641">
                  <c:v>-10.582010582010582</c:v>
                </c:pt>
                <c:pt idx="14642">
                  <c:v>-10.582470285674574</c:v>
                </c:pt>
                <c:pt idx="14643">
                  <c:v>-10.593299644394534</c:v>
                </c:pt>
                <c:pt idx="14644">
                  <c:v>-10.596864912924985</c:v>
                </c:pt>
                <c:pt idx="14645">
                  <c:v>-10.600748013090239</c:v>
                </c:pt>
                <c:pt idx="14646">
                  <c:v>-10.600945307224848</c:v>
                </c:pt>
                <c:pt idx="14647">
                  <c:v>-10.604094237564297</c:v>
                </c:pt>
                <c:pt idx="14648">
                  <c:v>-10.607546522176179</c:v>
                </c:pt>
                <c:pt idx="14649">
                  <c:v>-10.611291966722575</c:v>
                </c:pt>
                <c:pt idx="14650">
                  <c:v>-10.611997196849103</c:v>
                </c:pt>
                <c:pt idx="14651">
                  <c:v>-10.614860805127179</c:v>
                </c:pt>
                <c:pt idx="14652">
                  <c:v>-10.616731389455666</c:v>
                </c:pt>
                <c:pt idx="14653">
                  <c:v>-10.625758565960226</c:v>
                </c:pt>
                <c:pt idx="14654">
                  <c:v>-10.635366727282744</c:v>
                </c:pt>
                <c:pt idx="14655">
                  <c:v>-10.639777468706541</c:v>
                </c:pt>
                <c:pt idx="14656">
                  <c:v>-10.643228126248502</c:v>
                </c:pt>
                <c:pt idx="14657">
                  <c:v>-10.643506644905571</c:v>
                </c:pt>
                <c:pt idx="14658">
                  <c:v>-10.645289782911775</c:v>
                </c:pt>
                <c:pt idx="14659">
                  <c:v>-10.645339216767795</c:v>
                </c:pt>
                <c:pt idx="14660">
                  <c:v>-10.658140154543034</c:v>
                </c:pt>
                <c:pt idx="14661">
                  <c:v>-10.662080825451412</c:v>
                </c:pt>
                <c:pt idx="14662">
                  <c:v>-10.673294753003574</c:v>
                </c:pt>
                <c:pt idx="14663">
                  <c:v>-10.673422687152666</c:v>
                </c:pt>
                <c:pt idx="14664">
                  <c:v>-10.674157303370791</c:v>
                </c:pt>
                <c:pt idx="14665">
                  <c:v>-10.676291793313069</c:v>
                </c:pt>
                <c:pt idx="14666">
                  <c:v>-10.678971654581417</c:v>
                </c:pt>
                <c:pt idx="14667">
                  <c:v>-10.679790833589664</c:v>
                </c:pt>
                <c:pt idx="14668">
                  <c:v>-10.682366293091221</c:v>
                </c:pt>
                <c:pt idx="14669">
                  <c:v>-10.68242913000978</c:v>
                </c:pt>
                <c:pt idx="14670">
                  <c:v>-10.683706935750706</c:v>
                </c:pt>
                <c:pt idx="14671">
                  <c:v>-10.684184432325239</c:v>
                </c:pt>
                <c:pt idx="14672">
                  <c:v>-10.685779442906011</c:v>
                </c:pt>
                <c:pt idx="14673">
                  <c:v>-10.687379230986352</c:v>
                </c:pt>
                <c:pt idx="14674">
                  <c:v>-10.693641618497111</c:v>
                </c:pt>
                <c:pt idx="14675">
                  <c:v>-10.694597574421167</c:v>
                </c:pt>
                <c:pt idx="14676">
                  <c:v>-10.696488585004062</c:v>
                </c:pt>
                <c:pt idx="14677">
                  <c:v>-10.697093956141913</c:v>
                </c:pt>
                <c:pt idx="14678">
                  <c:v>-10.698113448218677</c:v>
                </c:pt>
                <c:pt idx="14679">
                  <c:v>-10.700619216586659</c:v>
                </c:pt>
                <c:pt idx="14680">
                  <c:v>-10.70318184825031</c:v>
                </c:pt>
                <c:pt idx="14681">
                  <c:v>-10.704121913155234</c:v>
                </c:pt>
                <c:pt idx="14682">
                  <c:v>-10.704291044776113</c:v>
                </c:pt>
                <c:pt idx="14683">
                  <c:v>-10.704381586245148</c:v>
                </c:pt>
                <c:pt idx="14684">
                  <c:v>-10.705225773718922</c:v>
                </c:pt>
                <c:pt idx="14685">
                  <c:v>-10.714304367582358</c:v>
                </c:pt>
                <c:pt idx="14686">
                  <c:v>-10.72139891300678</c:v>
                </c:pt>
                <c:pt idx="14687">
                  <c:v>-10.724454286618155</c:v>
                </c:pt>
                <c:pt idx="14688">
                  <c:v>-10.726140802260943</c:v>
                </c:pt>
                <c:pt idx="14689">
                  <c:v>-10.72961373390558</c:v>
                </c:pt>
                <c:pt idx="14690">
                  <c:v>-10.732733881767743</c:v>
                </c:pt>
                <c:pt idx="14691">
                  <c:v>-10.736040609137049</c:v>
                </c:pt>
                <c:pt idx="14692">
                  <c:v>-10.742419241165805</c:v>
                </c:pt>
                <c:pt idx="14693">
                  <c:v>-10.745279545574078</c:v>
                </c:pt>
                <c:pt idx="14694">
                  <c:v>-10.757822130678207</c:v>
                </c:pt>
                <c:pt idx="14695">
                  <c:v>-10.760747824588606</c:v>
                </c:pt>
                <c:pt idx="14696">
                  <c:v>-10.760865571843198</c:v>
                </c:pt>
                <c:pt idx="14697">
                  <c:v>-10.762924765304774</c:v>
                </c:pt>
                <c:pt idx="14698">
                  <c:v>-10.77605321507761</c:v>
                </c:pt>
                <c:pt idx="14699">
                  <c:v>-10.787172011661809</c:v>
                </c:pt>
                <c:pt idx="14700">
                  <c:v>-10.791771680818442</c:v>
                </c:pt>
                <c:pt idx="14701">
                  <c:v>-10.795286195286195</c:v>
                </c:pt>
                <c:pt idx="14702">
                  <c:v>-10.799229957150843</c:v>
                </c:pt>
                <c:pt idx="14703">
                  <c:v>-10.805413415453017</c:v>
                </c:pt>
                <c:pt idx="14704">
                  <c:v>-10.811192764273599</c:v>
                </c:pt>
                <c:pt idx="14705">
                  <c:v>-10.811639820317225</c:v>
                </c:pt>
                <c:pt idx="14706">
                  <c:v>-10.811669738765644</c:v>
                </c:pt>
                <c:pt idx="14707">
                  <c:v>-10.813020214030914</c:v>
                </c:pt>
                <c:pt idx="14708">
                  <c:v>-10.814263497000667</c:v>
                </c:pt>
                <c:pt idx="14709">
                  <c:v>-10.828577926095946</c:v>
                </c:pt>
                <c:pt idx="14710">
                  <c:v>-10.830438635914973</c:v>
                </c:pt>
                <c:pt idx="14711">
                  <c:v>-10.830601092896174</c:v>
                </c:pt>
                <c:pt idx="14712">
                  <c:v>-10.836817307054218</c:v>
                </c:pt>
                <c:pt idx="14713">
                  <c:v>-10.837272113436867</c:v>
                </c:pt>
                <c:pt idx="14714">
                  <c:v>-10.838340365978141</c:v>
                </c:pt>
                <c:pt idx="14715">
                  <c:v>-10.842810406605381</c:v>
                </c:pt>
                <c:pt idx="14716">
                  <c:v>-10.843007354281895</c:v>
                </c:pt>
                <c:pt idx="14717">
                  <c:v>-10.845431255337317</c:v>
                </c:pt>
                <c:pt idx="14718">
                  <c:v>-10.846775753355772</c:v>
                </c:pt>
                <c:pt idx="14719">
                  <c:v>-10.84922457165203</c:v>
                </c:pt>
                <c:pt idx="14720">
                  <c:v>-10.849600900239366</c:v>
                </c:pt>
                <c:pt idx="14721">
                  <c:v>-10.854121923013381</c:v>
                </c:pt>
                <c:pt idx="14722">
                  <c:v>-10.862142099681876</c:v>
                </c:pt>
                <c:pt idx="14723">
                  <c:v>-10.863482875060299</c:v>
                </c:pt>
                <c:pt idx="14724">
                  <c:v>-10.866339972126056</c:v>
                </c:pt>
                <c:pt idx="14725">
                  <c:v>-10.866683335770801</c:v>
                </c:pt>
                <c:pt idx="14726">
                  <c:v>-10.87423566352669</c:v>
                </c:pt>
                <c:pt idx="14727">
                  <c:v>-10.875729774812342</c:v>
                </c:pt>
                <c:pt idx="14728">
                  <c:v>-10.877470971764041</c:v>
                </c:pt>
                <c:pt idx="14729">
                  <c:v>-10.878809355067332</c:v>
                </c:pt>
                <c:pt idx="14730">
                  <c:v>-10.883939799602445</c:v>
                </c:pt>
                <c:pt idx="14731">
                  <c:v>-10.88817060031306</c:v>
                </c:pt>
                <c:pt idx="14732">
                  <c:v>-10.890169113547671</c:v>
                </c:pt>
                <c:pt idx="14733">
                  <c:v>-10.89143253555325</c:v>
                </c:pt>
                <c:pt idx="14734">
                  <c:v>-10.895463510848131</c:v>
                </c:pt>
                <c:pt idx="14735">
                  <c:v>-10.897275565313251</c:v>
                </c:pt>
                <c:pt idx="14736">
                  <c:v>-10.898068518257446</c:v>
                </c:pt>
                <c:pt idx="14737">
                  <c:v>-10.904997463216631</c:v>
                </c:pt>
                <c:pt idx="14738">
                  <c:v>-10.909614277489922</c:v>
                </c:pt>
                <c:pt idx="14739">
                  <c:v>-10.91248665955176</c:v>
                </c:pt>
                <c:pt idx="14740">
                  <c:v>-10.920245398773005</c:v>
                </c:pt>
                <c:pt idx="14741">
                  <c:v>-10.921039430119393</c:v>
                </c:pt>
                <c:pt idx="14742">
                  <c:v>-10.925208406715981</c:v>
                </c:pt>
                <c:pt idx="14743">
                  <c:v>-10.927595750379425</c:v>
                </c:pt>
                <c:pt idx="14744">
                  <c:v>-10.941054808686658</c:v>
                </c:pt>
                <c:pt idx="14745">
                  <c:v>-10.944958391416378</c:v>
                </c:pt>
                <c:pt idx="14746">
                  <c:v>-10.945297418764895</c:v>
                </c:pt>
                <c:pt idx="14747">
                  <c:v>-10.945699903609295</c:v>
                </c:pt>
                <c:pt idx="14748">
                  <c:v>-10.94580233793836</c:v>
                </c:pt>
                <c:pt idx="14749">
                  <c:v>-10.945904578650456</c:v>
                </c:pt>
                <c:pt idx="14750">
                  <c:v>-10.947089069497423</c:v>
                </c:pt>
                <c:pt idx="14751">
                  <c:v>-10.947175704054715</c:v>
                </c:pt>
                <c:pt idx="14752">
                  <c:v>-10.948905109489047</c:v>
                </c:pt>
                <c:pt idx="14753">
                  <c:v>-10.957087753134047</c:v>
                </c:pt>
                <c:pt idx="14754">
                  <c:v>-10.962891911718259</c:v>
                </c:pt>
                <c:pt idx="14755">
                  <c:v>-10.969000650336</c:v>
                </c:pt>
                <c:pt idx="14756">
                  <c:v>-10.96945215854582</c:v>
                </c:pt>
                <c:pt idx="14757">
                  <c:v>-10.973460778555022</c:v>
                </c:pt>
                <c:pt idx="14758">
                  <c:v>-10.976179355441388</c:v>
                </c:pt>
                <c:pt idx="14759">
                  <c:v>-10.976782525072124</c:v>
                </c:pt>
                <c:pt idx="14760">
                  <c:v>-10.980675456023121</c:v>
                </c:pt>
                <c:pt idx="14761">
                  <c:v>-10.983198187577528</c:v>
                </c:pt>
                <c:pt idx="14762">
                  <c:v>-10.983799501523123</c:v>
                </c:pt>
                <c:pt idx="14763">
                  <c:v>-10.986235635812605</c:v>
                </c:pt>
                <c:pt idx="14764">
                  <c:v>-10.996389725665139</c:v>
                </c:pt>
                <c:pt idx="14765">
                  <c:v>-10.997067448680355</c:v>
                </c:pt>
                <c:pt idx="14766">
                  <c:v>-10.998791037632756</c:v>
                </c:pt>
                <c:pt idx="14767">
                  <c:v>-10.999680290767131</c:v>
                </c:pt>
                <c:pt idx="14768">
                  <c:v>-11</c:v>
                </c:pt>
                <c:pt idx="14769">
                  <c:v>-11.004142200373252</c:v>
                </c:pt>
                <c:pt idx="14770">
                  <c:v>-11.008437123342702</c:v>
                </c:pt>
                <c:pt idx="14771">
                  <c:v>-11.018140908451684</c:v>
                </c:pt>
                <c:pt idx="14772">
                  <c:v>-11.022128556375137</c:v>
                </c:pt>
                <c:pt idx="14773">
                  <c:v>-11.022382239401168</c:v>
                </c:pt>
                <c:pt idx="14774">
                  <c:v>-11.027307215565486</c:v>
                </c:pt>
                <c:pt idx="14775">
                  <c:v>-11.030325861744203</c:v>
                </c:pt>
                <c:pt idx="14776">
                  <c:v>-11.036611178631418</c:v>
                </c:pt>
                <c:pt idx="14777">
                  <c:v>-11.038961038961034</c:v>
                </c:pt>
                <c:pt idx="14778">
                  <c:v>-11.038961038961034</c:v>
                </c:pt>
                <c:pt idx="14779">
                  <c:v>-11.042008918094353</c:v>
                </c:pt>
                <c:pt idx="14780">
                  <c:v>-11.043689320388353</c:v>
                </c:pt>
                <c:pt idx="14781">
                  <c:v>-11.044176706827315</c:v>
                </c:pt>
                <c:pt idx="14782">
                  <c:v>-11.051462421325425</c:v>
                </c:pt>
                <c:pt idx="14783">
                  <c:v>-11.077586206896555</c:v>
                </c:pt>
                <c:pt idx="14784">
                  <c:v>-11.080068953218799</c:v>
                </c:pt>
                <c:pt idx="14785">
                  <c:v>-11.083900071265717</c:v>
                </c:pt>
                <c:pt idx="14786">
                  <c:v>-11.091249661841701</c:v>
                </c:pt>
                <c:pt idx="14787">
                  <c:v>-11.099899091826444</c:v>
                </c:pt>
                <c:pt idx="14788">
                  <c:v>-11.101780315754112</c:v>
                </c:pt>
                <c:pt idx="14789">
                  <c:v>-11.105118386279059</c:v>
                </c:pt>
                <c:pt idx="14790">
                  <c:v>-11.108040895274939</c:v>
                </c:pt>
                <c:pt idx="14791">
                  <c:v>-11.10892038663853</c:v>
                </c:pt>
                <c:pt idx="14792">
                  <c:v>-11.111111111111114</c:v>
                </c:pt>
                <c:pt idx="14793">
                  <c:v>-11.121702667121752</c:v>
                </c:pt>
                <c:pt idx="14794">
                  <c:v>-11.122069645702155</c:v>
                </c:pt>
                <c:pt idx="14795">
                  <c:v>-11.12679994822355</c:v>
                </c:pt>
                <c:pt idx="14796">
                  <c:v>-11.129363449691994</c:v>
                </c:pt>
                <c:pt idx="14797">
                  <c:v>-11.138014527845044</c:v>
                </c:pt>
                <c:pt idx="14798">
                  <c:v>-11.138456892646843</c:v>
                </c:pt>
                <c:pt idx="14799">
                  <c:v>-11.138719447169734</c:v>
                </c:pt>
                <c:pt idx="14800">
                  <c:v>-11.139515562088576</c:v>
                </c:pt>
                <c:pt idx="14801">
                  <c:v>-11.142723682534296</c:v>
                </c:pt>
                <c:pt idx="14802">
                  <c:v>-11.142748012083743</c:v>
                </c:pt>
                <c:pt idx="14803">
                  <c:v>-11.145426469252428</c:v>
                </c:pt>
                <c:pt idx="14804">
                  <c:v>-11.15384615384616</c:v>
                </c:pt>
                <c:pt idx="14805">
                  <c:v>-11.156373193166885</c:v>
                </c:pt>
                <c:pt idx="14806">
                  <c:v>-11.157316041725409</c:v>
                </c:pt>
                <c:pt idx="14807">
                  <c:v>-11.159290906772085</c:v>
                </c:pt>
                <c:pt idx="14808">
                  <c:v>-11.164413432184901</c:v>
                </c:pt>
                <c:pt idx="14809">
                  <c:v>-11.170138403467078</c:v>
                </c:pt>
                <c:pt idx="14810">
                  <c:v>-11.174131299302431</c:v>
                </c:pt>
                <c:pt idx="14811">
                  <c:v>-11.179388815875157</c:v>
                </c:pt>
                <c:pt idx="14812">
                  <c:v>-11.180942726811963</c:v>
                </c:pt>
                <c:pt idx="14813">
                  <c:v>-11.184461781875726</c:v>
                </c:pt>
                <c:pt idx="14814">
                  <c:v>-11.19785758521526</c:v>
                </c:pt>
                <c:pt idx="14815">
                  <c:v>-11.204113356451046</c:v>
                </c:pt>
                <c:pt idx="14816">
                  <c:v>-11.208080015689347</c:v>
                </c:pt>
                <c:pt idx="14817">
                  <c:v>-11.211892164273124</c:v>
                </c:pt>
                <c:pt idx="14818">
                  <c:v>-11.218965839089051</c:v>
                </c:pt>
                <c:pt idx="14819">
                  <c:v>-11.223265381471023</c:v>
                </c:pt>
                <c:pt idx="14820">
                  <c:v>-11.223986960312345</c:v>
                </c:pt>
                <c:pt idx="14821">
                  <c:v>-11.2274651994219</c:v>
                </c:pt>
                <c:pt idx="14822">
                  <c:v>-11.230758112307583</c:v>
                </c:pt>
                <c:pt idx="14823">
                  <c:v>-11.231926172487277</c:v>
                </c:pt>
                <c:pt idx="14824">
                  <c:v>-11.234220730654116</c:v>
                </c:pt>
                <c:pt idx="14825">
                  <c:v>-11.23781497149163</c:v>
                </c:pt>
                <c:pt idx="14826">
                  <c:v>-11.238929973523241</c:v>
                </c:pt>
                <c:pt idx="14827">
                  <c:v>-11.252653927813157</c:v>
                </c:pt>
                <c:pt idx="14828">
                  <c:v>-11.256939578504827</c:v>
                </c:pt>
                <c:pt idx="14829">
                  <c:v>-11.257244761480152</c:v>
                </c:pt>
                <c:pt idx="14830">
                  <c:v>-11.258074438634267</c:v>
                </c:pt>
                <c:pt idx="14831">
                  <c:v>-11.258169934640534</c:v>
                </c:pt>
                <c:pt idx="14832">
                  <c:v>-11.259131531130635</c:v>
                </c:pt>
                <c:pt idx="14833">
                  <c:v>-11.263073209975857</c:v>
                </c:pt>
                <c:pt idx="14834">
                  <c:v>-11.263430900333461</c:v>
                </c:pt>
                <c:pt idx="14835">
                  <c:v>-11.266419258752876</c:v>
                </c:pt>
                <c:pt idx="14836">
                  <c:v>-11.267462362674621</c:v>
                </c:pt>
                <c:pt idx="14837">
                  <c:v>-11.269709543568467</c:v>
                </c:pt>
                <c:pt idx="14838">
                  <c:v>-11.277785353879722</c:v>
                </c:pt>
                <c:pt idx="14839">
                  <c:v>-11.279229711141681</c:v>
                </c:pt>
                <c:pt idx="14840">
                  <c:v>-11.288659415503403</c:v>
                </c:pt>
                <c:pt idx="14841">
                  <c:v>-11.290387316877386</c:v>
                </c:pt>
                <c:pt idx="14842">
                  <c:v>-11.293805015778119</c:v>
                </c:pt>
                <c:pt idx="14843">
                  <c:v>-11.294117647058826</c:v>
                </c:pt>
                <c:pt idx="14844">
                  <c:v>-11.297709923664129</c:v>
                </c:pt>
                <c:pt idx="14845">
                  <c:v>-11.298686333256512</c:v>
                </c:pt>
                <c:pt idx="14846">
                  <c:v>-11.300919842312751</c:v>
                </c:pt>
                <c:pt idx="14847">
                  <c:v>-11.303555150410205</c:v>
                </c:pt>
                <c:pt idx="14848">
                  <c:v>-11.304718064894487</c:v>
                </c:pt>
                <c:pt idx="14849">
                  <c:v>-11.31041977652724</c:v>
                </c:pt>
                <c:pt idx="14850">
                  <c:v>-11.321353065539114</c:v>
                </c:pt>
                <c:pt idx="14851">
                  <c:v>-11.32206932590141</c:v>
                </c:pt>
                <c:pt idx="14852">
                  <c:v>-11.328012308875856</c:v>
                </c:pt>
                <c:pt idx="14853">
                  <c:v>-11.346633416458857</c:v>
                </c:pt>
                <c:pt idx="14854">
                  <c:v>-11.348662094930745</c:v>
                </c:pt>
                <c:pt idx="14855">
                  <c:v>-11.350775423227176</c:v>
                </c:pt>
                <c:pt idx="14856">
                  <c:v>-11.354210526315782</c:v>
                </c:pt>
                <c:pt idx="14857">
                  <c:v>-11.357305646999237</c:v>
                </c:pt>
                <c:pt idx="14858">
                  <c:v>-11.359244148593518</c:v>
                </c:pt>
                <c:pt idx="14859">
                  <c:v>-11.362938394447525</c:v>
                </c:pt>
                <c:pt idx="14860">
                  <c:v>-11.365187713310576</c:v>
                </c:pt>
                <c:pt idx="14861">
                  <c:v>-11.366211011252929</c:v>
                </c:pt>
                <c:pt idx="14862">
                  <c:v>-11.36621315192744</c:v>
                </c:pt>
                <c:pt idx="14863">
                  <c:v>-11.375835766079661</c:v>
                </c:pt>
                <c:pt idx="14864">
                  <c:v>-11.378372725371264</c:v>
                </c:pt>
                <c:pt idx="14865">
                  <c:v>-11.382903567643936</c:v>
                </c:pt>
                <c:pt idx="14866">
                  <c:v>-11.388543394696313</c:v>
                </c:pt>
                <c:pt idx="14867">
                  <c:v>-11.404011461318049</c:v>
                </c:pt>
                <c:pt idx="14868">
                  <c:v>-11.405268083968451</c:v>
                </c:pt>
                <c:pt idx="14869">
                  <c:v>-11.406096361848569</c:v>
                </c:pt>
                <c:pt idx="14870">
                  <c:v>-11.406866156344236</c:v>
                </c:pt>
                <c:pt idx="14871">
                  <c:v>-11.414375964818973</c:v>
                </c:pt>
                <c:pt idx="14872">
                  <c:v>-11.422734669852147</c:v>
                </c:pt>
                <c:pt idx="14873">
                  <c:v>-11.423680112868951</c:v>
                </c:pt>
                <c:pt idx="14874">
                  <c:v>-11.425682507583417</c:v>
                </c:pt>
                <c:pt idx="14875">
                  <c:v>-11.428571428571431</c:v>
                </c:pt>
                <c:pt idx="14876">
                  <c:v>-11.428571428571431</c:v>
                </c:pt>
                <c:pt idx="14877">
                  <c:v>-11.430997876857745</c:v>
                </c:pt>
                <c:pt idx="14878">
                  <c:v>-11.435873605947961</c:v>
                </c:pt>
                <c:pt idx="14879">
                  <c:v>-11.452765599663678</c:v>
                </c:pt>
                <c:pt idx="14880">
                  <c:v>-11.457749548539766</c:v>
                </c:pt>
                <c:pt idx="14881">
                  <c:v>-11.457844301455353</c:v>
                </c:pt>
                <c:pt idx="14882">
                  <c:v>-11.457901285773545</c:v>
                </c:pt>
                <c:pt idx="14883">
                  <c:v>-11.458951533135505</c:v>
                </c:pt>
                <c:pt idx="14884">
                  <c:v>-11.463083341418454</c:v>
                </c:pt>
                <c:pt idx="14885">
                  <c:v>-11.468692277388499</c:v>
                </c:pt>
                <c:pt idx="14886">
                  <c:v>-11.469176587919961</c:v>
                </c:pt>
                <c:pt idx="14887">
                  <c:v>-11.472121941436015</c:v>
                </c:pt>
                <c:pt idx="14888">
                  <c:v>-11.472735316889725</c:v>
                </c:pt>
                <c:pt idx="14889">
                  <c:v>-11.47598253275109</c:v>
                </c:pt>
                <c:pt idx="14890">
                  <c:v>-11.47748890298034</c:v>
                </c:pt>
                <c:pt idx="14891">
                  <c:v>-11.483739837398375</c:v>
                </c:pt>
                <c:pt idx="14892">
                  <c:v>-11.487330026655869</c:v>
                </c:pt>
                <c:pt idx="14893">
                  <c:v>-11.489817792068592</c:v>
                </c:pt>
                <c:pt idx="14894">
                  <c:v>-11.492948056415557</c:v>
                </c:pt>
                <c:pt idx="14895">
                  <c:v>-11.504786436983736</c:v>
                </c:pt>
                <c:pt idx="14896">
                  <c:v>-11.51137594799566</c:v>
                </c:pt>
                <c:pt idx="14897">
                  <c:v>-11.520252498684897</c:v>
                </c:pt>
                <c:pt idx="14898">
                  <c:v>-11.521010061156048</c:v>
                </c:pt>
                <c:pt idx="14899">
                  <c:v>-11.522346368715091</c:v>
                </c:pt>
                <c:pt idx="14900">
                  <c:v>-11.527359035217145</c:v>
                </c:pt>
                <c:pt idx="14901">
                  <c:v>-11.532153847045393</c:v>
                </c:pt>
                <c:pt idx="14902">
                  <c:v>-11.539755079431018</c:v>
                </c:pt>
                <c:pt idx="14903">
                  <c:v>-11.546320150537454</c:v>
                </c:pt>
                <c:pt idx="14904">
                  <c:v>-11.551686297461401</c:v>
                </c:pt>
                <c:pt idx="14905">
                  <c:v>-11.552003901966287</c:v>
                </c:pt>
                <c:pt idx="14906">
                  <c:v>-11.553505750481634</c:v>
                </c:pt>
                <c:pt idx="14907">
                  <c:v>-11.555063218610343</c:v>
                </c:pt>
                <c:pt idx="14908">
                  <c:v>-11.564900930044473</c:v>
                </c:pt>
                <c:pt idx="14909">
                  <c:v>-11.567445365486066</c:v>
                </c:pt>
                <c:pt idx="14910">
                  <c:v>-11.571827672401113</c:v>
                </c:pt>
                <c:pt idx="14911">
                  <c:v>-11.572392319667884</c:v>
                </c:pt>
                <c:pt idx="14912">
                  <c:v>-11.577092758723296</c:v>
                </c:pt>
                <c:pt idx="14913">
                  <c:v>-11.580036798528056</c:v>
                </c:pt>
                <c:pt idx="14914">
                  <c:v>-11.584242596003975</c:v>
                </c:pt>
                <c:pt idx="14915">
                  <c:v>-11.594909076734169</c:v>
                </c:pt>
                <c:pt idx="14916">
                  <c:v>-11.59573763981733</c:v>
                </c:pt>
                <c:pt idx="14917">
                  <c:v>-11.601069927397788</c:v>
                </c:pt>
                <c:pt idx="14918">
                  <c:v>-11.603216321007565</c:v>
                </c:pt>
                <c:pt idx="14919">
                  <c:v>-11.615487316421891</c:v>
                </c:pt>
                <c:pt idx="14920">
                  <c:v>-11.618835330175543</c:v>
                </c:pt>
                <c:pt idx="14921">
                  <c:v>-11.625629228070977</c:v>
                </c:pt>
                <c:pt idx="14922">
                  <c:v>-11.627887557593425</c:v>
                </c:pt>
                <c:pt idx="14923">
                  <c:v>-11.629353233830841</c:v>
                </c:pt>
                <c:pt idx="14924">
                  <c:v>-11.630440247356333</c:v>
                </c:pt>
                <c:pt idx="14925">
                  <c:v>-11.633409984422514</c:v>
                </c:pt>
                <c:pt idx="14926">
                  <c:v>-11.633807877127595</c:v>
                </c:pt>
                <c:pt idx="14927">
                  <c:v>-11.635822165496705</c:v>
                </c:pt>
                <c:pt idx="14928">
                  <c:v>-11.645450259311644</c:v>
                </c:pt>
                <c:pt idx="14929">
                  <c:v>-11.645721821425809</c:v>
                </c:pt>
                <c:pt idx="14930">
                  <c:v>-11.648086911822247</c:v>
                </c:pt>
                <c:pt idx="14931">
                  <c:v>-11.649672804748135</c:v>
                </c:pt>
                <c:pt idx="14932">
                  <c:v>-11.652674668701863</c:v>
                </c:pt>
                <c:pt idx="14933">
                  <c:v>-11.660079051383406</c:v>
                </c:pt>
                <c:pt idx="14934">
                  <c:v>-11.671252575252694</c:v>
                </c:pt>
                <c:pt idx="14935">
                  <c:v>-11.672283066554328</c:v>
                </c:pt>
                <c:pt idx="14936">
                  <c:v>-11.674120892364542</c:v>
                </c:pt>
                <c:pt idx="14937">
                  <c:v>-11.676710307122974</c:v>
                </c:pt>
                <c:pt idx="14938">
                  <c:v>-11.680396274161424</c:v>
                </c:pt>
                <c:pt idx="14939">
                  <c:v>-11.681222707423572</c:v>
                </c:pt>
                <c:pt idx="14940">
                  <c:v>-11.684686455671326</c:v>
                </c:pt>
                <c:pt idx="14941">
                  <c:v>-11.686643993522665</c:v>
                </c:pt>
                <c:pt idx="14942">
                  <c:v>-11.687582899704111</c:v>
                </c:pt>
                <c:pt idx="14943">
                  <c:v>-11.687759225779004</c:v>
                </c:pt>
                <c:pt idx="14944">
                  <c:v>-11.688460001142005</c:v>
                </c:pt>
                <c:pt idx="14945">
                  <c:v>-11.689497716894977</c:v>
                </c:pt>
                <c:pt idx="14946">
                  <c:v>-11.695262483994881</c:v>
                </c:pt>
                <c:pt idx="14947">
                  <c:v>-11.701769732857812</c:v>
                </c:pt>
                <c:pt idx="14948">
                  <c:v>-11.701928477813141</c:v>
                </c:pt>
                <c:pt idx="14949">
                  <c:v>-11.705109307202022</c:v>
                </c:pt>
                <c:pt idx="14950">
                  <c:v>-11.711711711711715</c:v>
                </c:pt>
                <c:pt idx="14951">
                  <c:v>-11.71342526549374</c:v>
                </c:pt>
                <c:pt idx="14952">
                  <c:v>-11.724632484761571</c:v>
                </c:pt>
                <c:pt idx="14953">
                  <c:v>-11.726299294855053</c:v>
                </c:pt>
                <c:pt idx="14954">
                  <c:v>-11.731315042573314</c:v>
                </c:pt>
                <c:pt idx="14955">
                  <c:v>-11.74039265856419</c:v>
                </c:pt>
                <c:pt idx="14956">
                  <c:v>-11.744947812569393</c:v>
                </c:pt>
                <c:pt idx="14957">
                  <c:v>-11.748669349604043</c:v>
                </c:pt>
                <c:pt idx="14958">
                  <c:v>-11.749778890900217</c:v>
                </c:pt>
                <c:pt idx="14959">
                  <c:v>-11.752392344497608</c:v>
                </c:pt>
                <c:pt idx="14960">
                  <c:v>-11.752628442422207</c:v>
                </c:pt>
                <c:pt idx="14961">
                  <c:v>-11.753469515047556</c:v>
                </c:pt>
                <c:pt idx="14962">
                  <c:v>-11.755260243632335</c:v>
                </c:pt>
                <c:pt idx="14963">
                  <c:v>-11.75819834057684</c:v>
                </c:pt>
                <c:pt idx="14964">
                  <c:v>-11.75945664567945</c:v>
                </c:pt>
                <c:pt idx="14965">
                  <c:v>-11.766252892909748</c:v>
                </c:pt>
                <c:pt idx="14966">
                  <c:v>-11.768028619845609</c:v>
                </c:pt>
                <c:pt idx="14967">
                  <c:v>-11.772885283893402</c:v>
                </c:pt>
                <c:pt idx="14968">
                  <c:v>-11.779430304580586</c:v>
                </c:pt>
                <c:pt idx="14969">
                  <c:v>-11.780737181354866</c:v>
                </c:pt>
                <c:pt idx="14970">
                  <c:v>-11.78709572817182</c:v>
                </c:pt>
                <c:pt idx="14971">
                  <c:v>-11.787573152415973</c:v>
                </c:pt>
                <c:pt idx="14972">
                  <c:v>-11.788688016997938</c:v>
                </c:pt>
                <c:pt idx="14973">
                  <c:v>-11.795930404010619</c:v>
                </c:pt>
                <c:pt idx="14974">
                  <c:v>-11.798900235663794</c:v>
                </c:pt>
                <c:pt idx="14975">
                  <c:v>-11.805078929306788</c:v>
                </c:pt>
                <c:pt idx="14976">
                  <c:v>-11.805224376260526</c:v>
                </c:pt>
                <c:pt idx="14977">
                  <c:v>-11.809221507533522</c:v>
                </c:pt>
                <c:pt idx="14978">
                  <c:v>-11.816192560175054</c:v>
                </c:pt>
                <c:pt idx="14979">
                  <c:v>-11.817340835622005</c:v>
                </c:pt>
                <c:pt idx="14980">
                  <c:v>-11.821252273317739</c:v>
                </c:pt>
                <c:pt idx="14981">
                  <c:v>-11.822976802771066</c:v>
                </c:pt>
                <c:pt idx="14982">
                  <c:v>-11.824150798611328</c:v>
                </c:pt>
                <c:pt idx="14983">
                  <c:v>-11.825348696179503</c:v>
                </c:pt>
                <c:pt idx="14984">
                  <c:v>-11.829381375016553</c:v>
                </c:pt>
                <c:pt idx="14985">
                  <c:v>-11.832460732984302</c:v>
                </c:pt>
                <c:pt idx="14986">
                  <c:v>-11.834319526627226</c:v>
                </c:pt>
                <c:pt idx="14987">
                  <c:v>-11.834764621074399</c:v>
                </c:pt>
                <c:pt idx="14988">
                  <c:v>-11.836734693877546</c:v>
                </c:pt>
                <c:pt idx="14989">
                  <c:v>-11.839904420549587</c:v>
                </c:pt>
                <c:pt idx="14990">
                  <c:v>-11.84071729957806</c:v>
                </c:pt>
                <c:pt idx="14991">
                  <c:v>-11.842343156752847</c:v>
                </c:pt>
                <c:pt idx="14992">
                  <c:v>-11.843695061531093</c:v>
                </c:pt>
                <c:pt idx="14993">
                  <c:v>-11.845067928251581</c:v>
                </c:pt>
                <c:pt idx="14994">
                  <c:v>-11.847609903298817</c:v>
                </c:pt>
                <c:pt idx="14995">
                  <c:v>-11.852204643971405</c:v>
                </c:pt>
                <c:pt idx="14996">
                  <c:v>-11.866150605065897</c:v>
                </c:pt>
                <c:pt idx="14997">
                  <c:v>-11.866707371486271</c:v>
                </c:pt>
                <c:pt idx="14998">
                  <c:v>-11.870798491555988</c:v>
                </c:pt>
                <c:pt idx="14999">
                  <c:v>-11.871456336865222</c:v>
                </c:pt>
                <c:pt idx="15000">
                  <c:v>-11.873644904842209</c:v>
                </c:pt>
                <c:pt idx="15001">
                  <c:v>-11.877554109278037</c:v>
                </c:pt>
                <c:pt idx="15002">
                  <c:v>-11.899366415391029</c:v>
                </c:pt>
                <c:pt idx="15003">
                  <c:v>-11.908542394410929</c:v>
                </c:pt>
                <c:pt idx="15004">
                  <c:v>-11.908917907999211</c:v>
                </c:pt>
                <c:pt idx="15005">
                  <c:v>-11.909448818897644</c:v>
                </c:pt>
                <c:pt idx="15006">
                  <c:v>-11.917236479886327</c:v>
                </c:pt>
                <c:pt idx="15007">
                  <c:v>-11.919413201062824</c:v>
                </c:pt>
                <c:pt idx="15008">
                  <c:v>-11.921885663289416</c:v>
                </c:pt>
                <c:pt idx="15009">
                  <c:v>-11.925347325740859</c:v>
                </c:pt>
                <c:pt idx="15010">
                  <c:v>-11.926058437686351</c:v>
                </c:pt>
                <c:pt idx="15011">
                  <c:v>-11.926075656944846</c:v>
                </c:pt>
                <c:pt idx="15012">
                  <c:v>-11.929465773309403</c:v>
                </c:pt>
                <c:pt idx="15013">
                  <c:v>-11.931504327011595</c:v>
                </c:pt>
                <c:pt idx="15014">
                  <c:v>-11.93353966444046</c:v>
                </c:pt>
                <c:pt idx="15015">
                  <c:v>-11.935028248587571</c:v>
                </c:pt>
                <c:pt idx="15016">
                  <c:v>-11.936575806164257</c:v>
                </c:pt>
                <c:pt idx="15017">
                  <c:v>-11.940298507462686</c:v>
                </c:pt>
                <c:pt idx="15018">
                  <c:v>-11.941270070880947</c:v>
                </c:pt>
                <c:pt idx="15019">
                  <c:v>-11.941357294868766</c:v>
                </c:pt>
                <c:pt idx="15020">
                  <c:v>-11.94981574261935</c:v>
                </c:pt>
                <c:pt idx="15021">
                  <c:v>-11.958181604604718</c:v>
                </c:pt>
                <c:pt idx="15022">
                  <c:v>-11.962423511160907</c:v>
                </c:pt>
                <c:pt idx="15023">
                  <c:v>-11.965899753492195</c:v>
                </c:pt>
                <c:pt idx="15024">
                  <c:v>-11.968144176158901</c:v>
                </c:pt>
                <c:pt idx="15025">
                  <c:v>-11.969111969111964</c:v>
                </c:pt>
                <c:pt idx="15026">
                  <c:v>-11.97010304734232</c:v>
                </c:pt>
                <c:pt idx="15027">
                  <c:v>-11.99186991869918</c:v>
                </c:pt>
                <c:pt idx="15028">
                  <c:v>-11.99417501434182</c:v>
                </c:pt>
                <c:pt idx="15029">
                  <c:v>-11.997552605676887</c:v>
                </c:pt>
                <c:pt idx="15030">
                  <c:v>-12.000670175399605</c:v>
                </c:pt>
                <c:pt idx="15031">
                  <c:v>-12.007204519019837</c:v>
                </c:pt>
                <c:pt idx="15032">
                  <c:v>-12.008101851851848</c:v>
                </c:pt>
                <c:pt idx="15033">
                  <c:v>-12.008994047720961</c:v>
                </c:pt>
                <c:pt idx="15034">
                  <c:v>-12.012336160370083</c:v>
                </c:pt>
                <c:pt idx="15035">
                  <c:v>-12.01479587176911</c:v>
                </c:pt>
                <c:pt idx="15036">
                  <c:v>-12.022763990622309</c:v>
                </c:pt>
                <c:pt idx="15037">
                  <c:v>-12.025985798458976</c:v>
                </c:pt>
                <c:pt idx="15038">
                  <c:v>-12.029495178672718</c:v>
                </c:pt>
                <c:pt idx="15039">
                  <c:v>-12.030542484240442</c:v>
                </c:pt>
                <c:pt idx="15040">
                  <c:v>-12.030890634114101</c:v>
                </c:pt>
                <c:pt idx="15041">
                  <c:v>-12.033323377565381</c:v>
                </c:pt>
                <c:pt idx="15042">
                  <c:v>-12.03801976461709</c:v>
                </c:pt>
                <c:pt idx="15043">
                  <c:v>-12.042403904820006</c:v>
                </c:pt>
                <c:pt idx="15044">
                  <c:v>-12.044477079618161</c:v>
                </c:pt>
                <c:pt idx="15045">
                  <c:v>-12.046783625730995</c:v>
                </c:pt>
                <c:pt idx="15046">
                  <c:v>-12.05589833488915</c:v>
                </c:pt>
                <c:pt idx="15047">
                  <c:v>-12.060731210796888</c:v>
                </c:pt>
                <c:pt idx="15048">
                  <c:v>-12.061328790459967</c:v>
                </c:pt>
                <c:pt idx="15049">
                  <c:v>-12.075417386298213</c:v>
                </c:pt>
                <c:pt idx="15050">
                  <c:v>-12.083811710677381</c:v>
                </c:pt>
                <c:pt idx="15051">
                  <c:v>-12.085781098499965</c:v>
                </c:pt>
                <c:pt idx="15052">
                  <c:v>-12.086083213773307</c:v>
                </c:pt>
                <c:pt idx="15053">
                  <c:v>-12.086469455627508</c:v>
                </c:pt>
                <c:pt idx="15054">
                  <c:v>-12.087366592206507</c:v>
                </c:pt>
                <c:pt idx="15055">
                  <c:v>-12.101715686274503</c:v>
                </c:pt>
                <c:pt idx="15056">
                  <c:v>-12.111979079357624</c:v>
                </c:pt>
                <c:pt idx="15057">
                  <c:v>-12.11743842711364</c:v>
                </c:pt>
                <c:pt idx="15058">
                  <c:v>-12.117452440033077</c:v>
                </c:pt>
                <c:pt idx="15059">
                  <c:v>-12.120293151377297</c:v>
                </c:pt>
                <c:pt idx="15060">
                  <c:v>-12.121212121212125</c:v>
                </c:pt>
                <c:pt idx="15061">
                  <c:v>-12.124463519313295</c:v>
                </c:pt>
                <c:pt idx="15062">
                  <c:v>-12.144429766622636</c:v>
                </c:pt>
                <c:pt idx="15063">
                  <c:v>-12.146970112421158</c:v>
                </c:pt>
                <c:pt idx="15064">
                  <c:v>-12.151251099208565</c:v>
                </c:pt>
                <c:pt idx="15065">
                  <c:v>-12.151883407084512</c:v>
                </c:pt>
                <c:pt idx="15066">
                  <c:v>-12.153071725123823</c:v>
                </c:pt>
                <c:pt idx="15067">
                  <c:v>-12.157120912881282</c:v>
                </c:pt>
                <c:pt idx="15068">
                  <c:v>-12.160300605127148</c:v>
                </c:pt>
                <c:pt idx="15069">
                  <c:v>-12.161669250346108</c:v>
                </c:pt>
                <c:pt idx="15070">
                  <c:v>-12.162876784769963</c:v>
                </c:pt>
                <c:pt idx="15071">
                  <c:v>-12.165472194502399</c:v>
                </c:pt>
                <c:pt idx="15072">
                  <c:v>-12.167580093427006</c:v>
                </c:pt>
                <c:pt idx="15073">
                  <c:v>-12.168846872595367</c:v>
                </c:pt>
                <c:pt idx="15074">
                  <c:v>-12.171592775041049</c:v>
                </c:pt>
                <c:pt idx="15075">
                  <c:v>-12.173089784680059</c:v>
                </c:pt>
                <c:pt idx="15076">
                  <c:v>-12.175161521895191</c:v>
                </c:pt>
                <c:pt idx="15077">
                  <c:v>-12.176615491019007</c:v>
                </c:pt>
                <c:pt idx="15078">
                  <c:v>-12.178431418033355</c:v>
                </c:pt>
                <c:pt idx="15079">
                  <c:v>-12.180009783140392</c:v>
                </c:pt>
                <c:pt idx="15080">
                  <c:v>-12.182741116751274</c:v>
                </c:pt>
                <c:pt idx="15081">
                  <c:v>-12.185207217925836</c:v>
                </c:pt>
                <c:pt idx="15082">
                  <c:v>-12.193560681948114</c:v>
                </c:pt>
                <c:pt idx="15083">
                  <c:v>-12.197028928850656</c:v>
                </c:pt>
                <c:pt idx="15084">
                  <c:v>-12.19906471912708</c:v>
                </c:pt>
                <c:pt idx="15085">
                  <c:v>-12.200725118947815</c:v>
                </c:pt>
                <c:pt idx="15086">
                  <c:v>-12.202738409800631</c:v>
                </c:pt>
                <c:pt idx="15087">
                  <c:v>-12.205795387344764</c:v>
                </c:pt>
                <c:pt idx="15088">
                  <c:v>-12.209618874773142</c:v>
                </c:pt>
                <c:pt idx="15089">
                  <c:v>-12.210661009529574</c:v>
                </c:pt>
                <c:pt idx="15090">
                  <c:v>-12.21725199073633</c:v>
                </c:pt>
                <c:pt idx="15091">
                  <c:v>-12.224108658743631</c:v>
                </c:pt>
                <c:pt idx="15092">
                  <c:v>-12.22485393968104</c:v>
                </c:pt>
                <c:pt idx="15093">
                  <c:v>-12.225491714418453</c:v>
                </c:pt>
                <c:pt idx="15094">
                  <c:v>-12.228722400452924</c:v>
                </c:pt>
                <c:pt idx="15095">
                  <c:v>-12.23035439137135</c:v>
                </c:pt>
                <c:pt idx="15096">
                  <c:v>-12.232899779351996</c:v>
                </c:pt>
                <c:pt idx="15097">
                  <c:v>-12.238366510913394</c:v>
                </c:pt>
                <c:pt idx="15098">
                  <c:v>-12.241665700930966</c:v>
                </c:pt>
                <c:pt idx="15099">
                  <c:v>-12.24235984208633</c:v>
                </c:pt>
                <c:pt idx="15100">
                  <c:v>-12.245961438249083</c:v>
                </c:pt>
                <c:pt idx="15101">
                  <c:v>-12.247026055458747</c:v>
                </c:pt>
                <c:pt idx="15102">
                  <c:v>-12.252926956439296</c:v>
                </c:pt>
                <c:pt idx="15103">
                  <c:v>-12.253425046898982</c:v>
                </c:pt>
                <c:pt idx="15104">
                  <c:v>-12.253641816623812</c:v>
                </c:pt>
                <c:pt idx="15105">
                  <c:v>-12.254681829767094</c:v>
                </c:pt>
                <c:pt idx="15106">
                  <c:v>-12.25563588142191</c:v>
                </c:pt>
                <c:pt idx="15107">
                  <c:v>-12.261323268206041</c:v>
                </c:pt>
                <c:pt idx="15108">
                  <c:v>-12.261399358330365</c:v>
                </c:pt>
                <c:pt idx="15109">
                  <c:v>-12.262204904881955</c:v>
                </c:pt>
                <c:pt idx="15110">
                  <c:v>-12.266270686387529</c:v>
                </c:pt>
                <c:pt idx="15111">
                  <c:v>-12.279782877821148</c:v>
                </c:pt>
                <c:pt idx="15112">
                  <c:v>-12.281468531468533</c:v>
                </c:pt>
                <c:pt idx="15113">
                  <c:v>-12.288505104313785</c:v>
                </c:pt>
                <c:pt idx="15114">
                  <c:v>-12.29362458724917</c:v>
                </c:pt>
                <c:pt idx="15115">
                  <c:v>-12.296597633136102</c:v>
                </c:pt>
                <c:pt idx="15116">
                  <c:v>-12.304905239687841</c:v>
                </c:pt>
                <c:pt idx="15117">
                  <c:v>-12.309513241603781</c:v>
                </c:pt>
                <c:pt idx="15118">
                  <c:v>-12.319644839067706</c:v>
                </c:pt>
                <c:pt idx="15119">
                  <c:v>-12.321428571428569</c:v>
                </c:pt>
                <c:pt idx="15120">
                  <c:v>-12.321905152946016</c:v>
                </c:pt>
                <c:pt idx="15121">
                  <c:v>-12.325141776937613</c:v>
                </c:pt>
                <c:pt idx="15122">
                  <c:v>-12.327807611487273</c:v>
                </c:pt>
                <c:pt idx="15123">
                  <c:v>-12.330152587836949</c:v>
                </c:pt>
                <c:pt idx="15124">
                  <c:v>-12.330275229357795</c:v>
                </c:pt>
                <c:pt idx="15125">
                  <c:v>-12.337933918862404</c:v>
                </c:pt>
                <c:pt idx="15126">
                  <c:v>-12.343096234309627</c:v>
                </c:pt>
                <c:pt idx="15127">
                  <c:v>-12.345464043183014</c:v>
                </c:pt>
                <c:pt idx="15128">
                  <c:v>-12.349686951336665</c:v>
                </c:pt>
                <c:pt idx="15129">
                  <c:v>-12.350316975815929</c:v>
                </c:pt>
                <c:pt idx="15130">
                  <c:v>-12.354381225730208</c:v>
                </c:pt>
                <c:pt idx="15131">
                  <c:v>-12.362734679419063</c:v>
                </c:pt>
                <c:pt idx="15132">
                  <c:v>-12.369942196531795</c:v>
                </c:pt>
                <c:pt idx="15133">
                  <c:v>-12.373481781376512</c:v>
                </c:pt>
                <c:pt idx="15134">
                  <c:v>-12.380631999305493</c:v>
                </c:pt>
                <c:pt idx="15135">
                  <c:v>-12.389312389312394</c:v>
                </c:pt>
                <c:pt idx="15136">
                  <c:v>-12.391695275461828</c:v>
                </c:pt>
                <c:pt idx="15137">
                  <c:v>-12.394712213383258</c:v>
                </c:pt>
                <c:pt idx="15138">
                  <c:v>-12.39591218773657</c:v>
                </c:pt>
                <c:pt idx="15139">
                  <c:v>-12.400000000000006</c:v>
                </c:pt>
                <c:pt idx="15140">
                  <c:v>-12.402496099844001</c:v>
                </c:pt>
                <c:pt idx="15141">
                  <c:v>-12.411045660390201</c:v>
                </c:pt>
                <c:pt idx="15142">
                  <c:v>-12.412903225806446</c:v>
                </c:pt>
                <c:pt idx="15143">
                  <c:v>-12.413114227168634</c:v>
                </c:pt>
                <c:pt idx="15144">
                  <c:v>-12.413793103448285</c:v>
                </c:pt>
                <c:pt idx="15145">
                  <c:v>-12.423025435073626</c:v>
                </c:pt>
                <c:pt idx="15146">
                  <c:v>-12.435344646914004</c:v>
                </c:pt>
                <c:pt idx="15147">
                  <c:v>-12.436257756117314</c:v>
                </c:pt>
                <c:pt idx="15148">
                  <c:v>-12.439046830435188</c:v>
                </c:pt>
                <c:pt idx="15149">
                  <c:v>-12.45863477645662</c:v>
                </c:pt>
                <c:pt idx="15150">
                  <c:v>-12.471042471042466</c:v>
                </c:pt>
                <c:pt idx="15151">
                  <c:v>-12.475168851807709</c:v>
                </c:pt>
                <c:pt idx="15152">
                  <c:v>-12.476321203486037</c:v>
                </c:pt>
                <c:pt idx="15153">
                  <c:v>-12.479798886694198</c:v>
                </c:pt>
                <c:pt idx="15154">
                  <c:v>-12.484530907841929</c:v>
                </c:pt>
                <c:pt idx="15155">
                  <c:v>-12.489553347571729</c:v>
                </c:pt>
                <c:pt idx="15156">
                  <c:v>-12.49160510409672</c:v>
                </c:pt>
                <c:pt idx="15157">
                  <c:v>-12.494236975564775</c:v>
                </c:pt>
                <c:pt idx="15158">
                  <c:v>-12.495835098122271</c:v>
                </c:pt>
                <c:pt idx="15159">
                  <c:v>-12.5</c:v>
                </c:pt>
                <c:pt idx="15160">
                  <c:v>-12.5</c:v>
                </c:pt>
                <c:pt idx="15161">
                  <c:v>-12.5</c:v>
                </c:pt>
                <c:pt idx="15162">
                  <c:v>-12.5</c:v>
                </c:pt>
                <c:pt idx="15163">
                  <c:v>-12.50235715632661</c:v>
                </c:pt>
                <c:pt idx="15164">
                  <c:v>-12.509563886763587</c:v>
                </c:pt>
                <c:pt idx="15165">
                  <c:v>-12.509583831692581</c:v>
                </c:pt>
                <c:pt idx="15166">
                  <c:v>-12.516159360676923</c:v>
                </c:pt>
                <c:pt idx="15167">
                  <c:v>-12.541382269996319</c:v>
                </c:pt>
                <c:pt idx="15168">
                  <c:v>-12.545829514207156</c:v>
                </c:pt>
                <c:pt idx="15169">
                  <c:v>-12.547957571654251</c:v>
                </c:pt>
                <c:pt idx="15170">
                  <c:v>-12.548753791961602</c:v>
                </c:pt>
                <c:pt idx="15171">
                  <c:v>-12.552548011492519</c:v>
                </c:pt>
                <c:pt idx="15172">
                  <c:v>-12.553289845395241</c:v>
                </c:pt>
                <c:pt idx="15173">
                  <c:v>-12.556710503646698</c:v>
                </c:pt>
                <c:pt idx="15174">
                  <c:v>-12.55974549968964</c:v>
                </c:pt>
                <c:pt idx="15175">
                  <c:v>-12.564841498559076</c:v>
                </c:pt>
                <c:pt idx="15176">
                  <c:v>-12.56890848952591</c:v>
                </c:pt>
                <c:pt idx="15177">
                  <c:v>-12.572373862696438</c:v>
                </c:pt>
                <c:pt idx="15178">
                  <c:v>-12.573407619334446</c:v>
                </c:pt>
                <c:pt idx="15179">
                  <c:v>-12.576406122482979</c:v>
                </c:pt>
                <c:pt idx="15180">
                  <c:v>-12.585034013605451</c:v>
                </c:pt>
                <c:pt idx="15181">
                  <c:v>-12.590583122966976</c:v>
                </c:pt>
                <c:pt idx="15182">
                  <c:v>-12.591286829513976</c:v>
                </c:pt>
                <c:pt idx="15183">
                  <c:v>-12.597279939554213</c:v>
                </c:pt>
                <c:pt idx="15184">
                  <c:v>-12.600977891156461</c:v>
                </c:pt>
                <c:pt idx="15185">
                  <c:v>-12.601476681176237</c:v>
                </c:pt>
                <c:pt idx="15186">
                  <c:v>-12.606162832466538</c:v>
                </c:pt>
                <c:pt idx="15187">
                  <c:v>-12.611336032388664</c:v>
                </c:pt>
                <c:pt idx="15188">
                  <c:v>-12.612113107856885</c:v>
                </c:pt>
                <c:pt idx="15189">
                  <c:v>-12.612145096447065</c:v>
                </c:pt>
                <c:pt idx="15190">
                  <c:v>-12.612349997570817</c:v>
                </c:pt>
                <c:pt idx="15191">
                  <c:v>-12.615692218388205</c:v>
                </c:pt>
                <c:pt idx="15192">
                  <c:v>-12.621038732394368</c:v>
                </c:pt>
                <c:pt idx="15193">
                  <c:v>-12.621770436255815</c:v>
                </c:pt>
                <c:pt idx="15194">
                  <c:v>-12.62289709416649</c:v>
                </c:pt>
                <c:pt idx="15195">
                  <c:v>-12.623979488563521</c:v>
                </c:pt>
                <c:pt idx="15196">
                  <c:v>-12.628398791540789</c:v>
                </c:pt>
                <c:pt idx="15197">
                  <c:v>-12.630520567769736</c:v>
                </c:pt>
                <c:pt idx="15198">
                  <c:v>-12.631822922702511</c:v>
                </c:pt>
                <c:pt idx="15199">
                  <c:v>-12.632394636500905</c:v>
                </c:pt>
                <c:pt idx="15200">
                  <c:v>-12.634408602150543</c:v>
                </c:pt>
                <c:pt idx="15201">
                  <c:v>-12.638230647709321</c:v>
                </c:pt>
                <c:pt idx="15202">
                  <c:v>-12.638816749523883</c:v>
                </c:pt>
                <c:pt idx="15203">
                  <c:v>-12.6393859239666</c:v>
                </c:pt>
                <c:pt idx="15204">
                  <c:v>-12.640511351113076</c:v>
                </c:pt>
                <c:pt idx="15205">
                  <c:v>-12.640550938423274</c:v>
                </c:pt>
                <c:pt idx="15206">
                  <c:v>-12.641985696255787</c:v>
                </c:pt>
                <c:pt idx="15207">
                  <c:v>-12.662979059660216</c:v>
                </c:pt>
                <c:pt idx="15208">
                  <c:v>-12.668522540117479</c:v>
                </c:pt>
                <c:pt idx="15209">
                  <c:v>-12.671285486051374</c:v>
                </c:pt>
                <c:pt idx="15210">
                  <c:v>-12.671630245600468</c:v>
                </c:pt>
                <c:pt idx="15211">
                  <c:v>-12.672176308539946</c:v>
                </c:pt>
                <c:pt idx="15212">
                  <c:v>-12.672566371681413</c:v>
                </c:pt>
                <c:pt idx="15213">
                  <c:v>-12.675350701402806</c:v>
                </c:pt>
                <c:pt idx="15214">
                  <c:v>-12.680626070237636</c:v>
                </c:pt>
                <c:pt idx="15215">
                  <c:v>-12.684195319271879</c:v>
                </c:pt>
                <c:pt idx="15216">
                  <c:v>-12.685766814769423</c:v>
                </c:pt>
                <c:pt idx="15217">
                  <c:v>-12.694844124700239</c:v>
                </c:pt>
                <c:pt idx="15218">
                  <c:v>-12.701553254437869</c:v>
                </c:pt>
                <c:pt idx="15219">
                  <c:v>-12.703991965854883</c:v>
                </c:pt>
                <c:pt idx="15220">
                  <c:v>-12.705820775085598</c:v>
                </c:pt>
                <c:pt idx="15221">
                  <c:v>-12.711288926111834</c:v>
                </c:pt>
                <c:pt idx="15222">
                  <c:v>-12.718528824632514</c:v>
                </c:pt>
                <c:pt idx="15223">
                  <c:v>-12.719959778783306</c:v>
                </c:pt>
                <c:pt idx="15224">
                  <c:v>-12.720970537261707</c:v>
                </c:pt>
                <c:pt idx="15225">
                  <c:v>-12.72369051247442</c:v>
                </c:pt>
                <c:pt idx="15226">
                  <c:v>-12.723826188393119</c:v>
                </c:pt>
                <c:pt idx="15227">
                  <c:v>-12.731484961763712</c:v>
                </c:pt>
                <c:pt idx="15228">
                  <c:v>-12.732398496756289</c:v>
                </c:pt>
                <c:pt idx="15229">
                  <c:v>-12.734067816405187</c:v>
                </c:pt>
                <c:pt idx="15230">
                  <c:v>-12.7359744748737</c:v>
                </c:pt>
                <c:pt idx="15231">
                  <c:v>-12.741014962208851</c:v>
                </c:pt>
                <c:pt idx="15232">
                  <c:v>-12.743362831858406</c:v>
                </c:pt>
                <c:pt idx="15233">
                  <c:v>-12.744413407821227</c:v>
                </c:pt>
                <c:pt idx="15234">
                  <c:v>-12.748856760127495</c:v>
                </c:pt>
                <c:pt idx="15235">
                  <c:v>-12.749003984063748</c:v>
                </c:pt>
                <c:pt idx="15236">
                  <c:v>-12.759034081178285</c:v>
                </c:pt>
                <c:pt idx="15237">
                  <c:v>-12.768166089965391</c:v>
                </c:pt>
                <c:pt idx="15238">
                  <c:v>-12.768385022300592</c:v>
                </c:pt>
                <c:pt idx="15239">
                  <c:v>-12.779384696292411</c:v>
                </c:pt>
                <c:pt idx="15240">
                  <c:v>-12.780040733197552</c:v>
                </c:pt>
                <c:pt idx="15241">
                  <c:v>-12.780328537904296</c:v>
                </c:pt>
                <c:pt idx="15242">
                  <c:v>-12.783459315251221</c:v>
                </c:pt>
                <c:pt idx="15243">
                  <c:v>-12.785236919742303</c:v>
                </c:pt>
                <c:pt idx="15244">
                  <c:v>-12.786002691790046</c:v>
                </c:pt>
                <c:pt idx="15245">
                  <c:v>-12.790168411470177</c:v>
                </c:pt>
                <c:pt idx="15246">
                  <c:v>-12.791379563113907</c:v>
                </c:pt>
                <c:pt idx="15247">
                  <c:v>-12.793952967525186</c:v>
                </c:pt>
                <c:pt idx="15248">
                  <c:v>-12.798000945498757</c:v>
                </c:pt>
                <c:pt idx="15249">
                  <c:v>-12.799881161644919</c:v>
                </c:pt>
                <c:pt idx="15250">
                  <c:v>-12.801358234295407</c:v>
                </c:pt>
                <c:pt idx="15251">
                  <c:v>-12.804386389292048</c:v>
                </c:pt>
                <c:pt idx="15252">
                  <c:v>-12.807017543859644</c:v>
                </c:pt>
                <c:pt idx="15253">
                  <c:v>-12.808417997097237</c:v>
                </c:pt>
                <c:pt idx="15254">
                  <c:v>-12.815130504844902</c:v>
                </c:pt>
                <c:pt idx="15255">
                  <c:v>-12.815887798862519</c:v>
                </c:pt>
                <c:pt idx="15256">
                  <c:v>-12.819650067294759</c:v>
                </c:pt>
                <c:pt idx="15257">
                  <c:v>-12.819738601561497</c:v>
                </c:pt>
                <c:pt idx="15258">
                  <c:v>-12.82037703876297</c:v>
                </c:pt>
                <c:pt idx="15259">
                  <c:v>-12.821600771456119</c:v>
                </c:pt>
                <c:pt idx="15260">
                  <c:v>-12.822281937686114</c:v>
                </c:pt>
                <c:pt idx="15261">
                  <c:v>-12.822392016217051</c:v>
                </c:pt>
                <c:pt idx="15262">
                  <c:v>-12.823455792658777</c:v>
                </c:pt>
                <c:pt idx="15263">
                  <c:v>-12.824689626653011</c:v>
                </c:pt>
                <c:pt idx="15264">
                  <c:v>-12.825278810408918</c:v>
                </c:pt>
                <c:pt idx="15265">
                  <c:v>-12.831807117190223</c:v>
                </c:pt>
                <c:pt idx="15266">
                  <c:v>-12.832513774512705</c:v>
                </c:pt>
                <c:pt idx="15267">
                  <c:v>-12.834865058887914</c:v>
                </c:pt>
                <c:pt idx="15268">
                  <c:v>-12.841903719912466</c:v>
                </c:pt>
                <c:pt idx="15269">
                  <c:v>-12.851699882766709</c:v>
                </c:pt>
                <c:pt idx="15270">
                  <c:v>-12.860402146116428</c:v>
                </c:pt>
                <c:pt idx="15271">
                  <c:v>-12.860917154180029</c:v>
                </c:pt>
                <c:pt idx="15272">
                  <c:v>-12.865188313973945</c:v>
                </c:pt>
                <c:pt idx="15273">
                  <c:v>-12.86655237751512</c:v>
                </c:pt>
                <c:pt idx="15274">
                  <c:v>-12.876237458751376</c:v>
                </c:pt>
                <c:pt idx="15275">
                  <c:v>-12.880115844828893</c:v>
                </c:pt>
                <c:pt idx="15276">
                  <c:v>-12.888355342136862</c:v>
                </c:pt>
                <c:pt idx="15277">
                  <c:v>-12.889341769071663</c:v>
                </c:pt>
                <c:pt idx="15278">
                  <c:v>-12.892741061755146</c:v>
                </c:pt>
                <c:pt idx="15279">
                  <c:v>-12.899743624342193</c:v>
                </c:pt>
                <c:pt idx="15280">
                  <c:v>-12.90148846504519</c:v>
                </c:pt>
                <c:pt idx="15281">
                  <c:v>-12.903416270089636</c:v>
                </c:pt>
                <c:pt idx="15282">
                  <c:v>-12.907624133621169</c:v>
                </c:pt>
                <c:pt idx="15283">
                  <c:v>-12.912964720089718</c:v>
                </c:pt>
                <c:pt idx="15284">
                  <c:v>-12.916191733157362</c:v>
                </c:pt>
                <c:pt idx="15285">
                  <c:v>-12.917811758626357</c:v>
                </c:pt>
                <c:pt idx="15286">
                  <c:v>-12.924134022809369</c:v>
                </c:pt>
                <c:pt idx="15287">
                  <c:v>-12.926168435312718</c:v>
                </c:pt>
                <c:pt idx="15288">
                  <c:v>-12.928988825122048</c:v>
                </c:pt>
                <c:pt idx="15289">
                  <c:v>-12.932098765432102</c:v>
                </c:pt>
                <c:pt idx="15290">
                  <c:v>-12.932952205121225</c:v>
                </c:pt>
                <c:pt idx="15291">
                  <c:v>-12.933333333333337</c:v>
                </c:pt>
                <c:pt idx="15292">
                  <c:v>-12.933556205599658</c:v>
                </c:pt>
                <c:pt idx="15293">
                  <c:v>-12.938622673251217</c:v>
                </c:pt>
                <c:pt idx="15294">
                  <c:v>-12.938897233287619</c:v>
                </c:pt>
                <c:pt idx="15295">
                  <c:v>-12.940929451287801</c:v>
                </c:pt>
                <c:pt idx="15296">
                  <c:v>-12.940961433010429</c:v>
                </c:pt>
                <c:pt idx="15297">
                  <c:v>-12.948971637584691</c:v>
                </c:pt>
                <c:pt idx="15298">
                  <c:v>-12.950070575851086</c:v>
                </c:pt>
                <c:pt idx="15299">
                  <c:v>-12.952981175885242</c:v>
                </c:pt>
                <c:pt idx="15300">
                  <c:v>-12.967264122003598</c:v>
                </c:pt>
                <c:pt idx="15301">
                  <c:v>-12.968952134540743</c:v>
                </c:pt>
                <c:pt idx="15302">
                  <c:v>-12.972365865643354</c:v>
                </c:pt>
                <c:pt idx="15303">
                  <c:v>-12.974609829955739</c:v>
                </c:pt>
                <c:pt idx="15304">
                  <c:v>-12.981359918559349</c:v>
                </c:pt>
                <c:pt idx="15305">
                  <c:v>-12.985881122537918</c:v>
                </c:pt>
                <c:pt idx="15306">
                  <c:v>-12.98801931215354</c:v>
                </c:pt>
                <c:pt idx="15307">
                  <c:v>-12.988435254950062</c:v>
                </c:pt>
                <c:pt idx="15308">
                  <c:v>-12.989323843416372</c:v>
                </c:pt>
                <c:pt idx="15309">
                  <c:v>-12.9936024707699</c:v>
                </c:pt>
                <c:pt idx="15310">
                  <c:v>-13.003796495050139</c:v>
                </c:pt>
                <c:pt idx="15311">
                  <c:v>-13.007049864654491</c:v>
                </c:pt>
                <c:pt idx="15312">
                  <c:v>-13.009292351679775</c:v>
                </c:pt>
                <c:pt idx="15313">
                  <c:v>-13.014849481851613</c:v>
                </c:pt>
                <c:pt idx="15314">
                  <c:v>-13.020755562192022</c:v>
                </c:pt>
                <c:pt idx="15315">
                  <c:v>-13.022269353128308</c:v>
                </c:pt>
                <c:pt idx="15316">
                  <c:v>-13.02859028837824</c:v>
                </c:pt>
                <c:pt idx="15317">
                  <c:v>-13.029763051435168</c:v>
                </c:pt>
                <c:pt idx="15318">
                  <c:v>-13.032180691585054</c:v>
                </c:pt>
                <c:pt idx="15319">
                  <c:v>-13.044959128065386</c:v>
                </c:pt>
                <c:pt idx="15320">
                  <c:v>-13.046264257336929</c:v>
                </c:pt>
                <c:pt idx="15321">
                  <c:v>-13.047974911590046</c:v>
                </c:pt>
                <c:pt idx="15322">
                  <c:v>-13.055942337619783</c:v>
                </c:pt>
                <c:pt idx="15323">
                  <c:v>-13.059718699561913</c:v>
                </c:pt>
                <c:pt idx="15324">
                  <c:v>-13.073789754034152</c:v>
                </c:pt>
                <c:pt idx="15325">
                  <c:v>-13.074092095368698</c:v>
                </c:pt>
                <c:pt idx="15326">
                  <c:v>-13.074455386451817</c:v>
                </c:pt>
                <c:pt idx="15327">
                  <c:v>-13.079884504331091</c:v>
                </c:pt>
                <c:pt idx="15328">
                  <c:v>-13.085615222340579</c:v>
                </c:pt>
                <c:pt idx="15329">
                  <c:v>-13.089272931792621</c:v>
                </c:pt>
                <c:pt idx="15330">
                  <c:v>-13.090418353576254</c:v>
                </c:pt>
                <c:pt idx="15331">
                  <c:v>-13.105738985064121</c:v>
                </c:pt>
                <c:pt idx="15332">
                  <c:v>-13.106183522624832</c:v>
                </c:pt>
                <c:pt idx="15333">
                  <c:v>-13.106796116504853</c:v>
                </c:pt>
                <c:pt idx="15334">
                  <c:v>-13.107511045655372</c:v>
                </c:pt>
                <c:pt idx="15335">
                  <c:v>-13.113316790736135</c:v>
                </c:pt>
                <c:pt idx="15336">
                  <c:v>-13.117853779322544</c:v>
                </c:pt>
                <c:pt idx="15337">
                  <c:v>-13.120762323621037</c:v>
                </c:pt>
                <c:pt idx="15338">
                  <c:v>-13.124793894568242</c:v>
                </c:pt>
                <c:pt idx="15339">
                  <c:v>-13.125286828820563</c:v>
                </c:pt>
                <c:pt idx="15340">
                  <c:v>-13.135669362084457</c:v>
                </c:pt>
                <c:pt idx="15341">
                  <c:v>-13.145732491043844</c:v>
                </c:pt>
                <c:pt idx="15342">
                  <c:v>-13.146092958852591</c:v>
                </c:pt>
                <c:pt idx="15343">
                  <c:v>-13.152958452821309</c:v>
                </c:pt>
                <c:pt idx="15344">
                  <c:v>-13.157788958774972</c:v>
                </c:pt>
                <c:pt idx="15345">
                  <c:v>-13.157975038906358</c:v>
                </c:pt>
                <c:pt idx="15346">
                  <c:v>-13.159818686942543</c:v>
                </c:pt>
                <c:pt idx="15347">
                  <c:v>-13.17627196684829</c:v>
                </c:pt>
                <c:pt idx="15348">
                  <c:v>-13.1769991015274</c:v>
                </c:pt>
                <c:pt idx="15349">
                  <c:v>-13.178089441651224</c:v>
                </c:pt>
                <c:pt idx="15350">
                  <c:v>-13.183148991541955</c:v>
                </c:pt>
                <c:pt idx="15351">
                  <c:v>-13.188079138492355</c:v>
                </c:pt>
                <c:pt idx="15352">
                  <c:v>-13.19024796832673</c:v>
                </c:pt>
                <c:pt idx="15353">
                  <c:v>-13.200090847149667</c:v>
                </c:pt>
                <c:pt idx="15354">
                  <c:v>-13.201818090754287</c:v>
                </c:pt>
                <c:pt idx="15355">
                  <c:v>-13.204291394703276</c:v>
                </c:pt>
                <c:pt idx="15356">
                  <c:v>-13.21154979375369</c:v>
                </c:pt>
                <c:pt idx="15357">
                  <c:v>-13.214670981661271</c:v>
                </c:pt>
                <c:pt idx="15358">
                  <c:v>-13.215219285506834</c:v>
                </c:pt>
                <c:pt idx="15359">
                  <c:v>-13.216312056737593</c:v>
                </c:pt>
                <c:pt idx="15360">
                  <c:v>-13.217768147345609</c:v>
                </c:pt>
                <c:pt idx="15361">
                  <c:v>-13.221995926680236</c:v>
                </c:pt>
                <c:pt idx="15362">
                  <c:v>-13.230913020620363</c:v>
                </c:pt>
                <c:pt idx="15363">
                  <c:v>-13.235636194463822</c:v>
                </c:pt>
                <c:pt idx="15364">
                  <c:v>-13.239519568825514</c:v>
                </c:pt>
                <c:pt idx="15365">
                  <c:v>-13.245851104260794</c:v>
                </c:pt>
                <c:pt idx="15366">
                  <c:v>-13.247460467064613</c:v>
                </c:pt>
                <c:pt idx="15367">
                  <c:v>-13.258600695786626</c:v>
                </c:pt>
                <c:pt idx="15368">
                  <c:v>-13.260945444940248</c:v>
                </c:pt>
                <c:pt idx="15369">
                  <c:v>-13.265473649647021</c:v>
                </c:pt>
                <c:pt idx="15370">
                  <c:v>-13.267795637198617</c:v>
                </c:pt>
                <c:pt idx="15371">
                  <c:v>-13.27543872318914</c:v>
                </c:pt>
                <c:pt idx="15372">
                  <c:v>-13.278931750741833</c:v>
                </c:pt>
                <c:pt idx="15373">
                  <c:v>-13.280232441639114</c:v>
                </c:pt>
                <c:pt idx="15374">
                  <c:v>-13.283807605137241</c:v>
                </c:pt>
                <c:pt idx="15375">
                  <c:v>-13.28619104296483</c:v>
                </c:pt>
                <c:pt idx="15376">
                  <c:v>-13.296278395360076</c:v>
                </c:pt>
                <c:pt idx="15377">
                  <c:v>-13.301233824857064</c:v>
                </c:pt>
                <c:pt idx="15378">
                  <c:v>-13.312238993172841</c:v>
                </c:pt>
                <c:pt idx="15379">
                  <c:v>-13.312940208729628</c:v>
                </c:pt>
                <c:pt idx="15380">
                  <c:v>-13.315871504026319</c:v>
                </c:pt>
                <c:pt idx="15381">
                  <c:v>-13.318711238844344</c:v>
                </c:pt>
                <c:pt idx="15382">
                  <c:v>-13.319210514538042</c:v>
                </c:pt>
                <c:pt idx="15383">
                  <c:v>-13.328191284226762</c:v>
                </c:pt>
                <c:pt idx="15384">
                  <c:v>-13.330929198220943</c:v>
                </c:pt>
                <c:pt idx="15385">
                  <c:v>-13.331212217626472</c:v>
                </c:pt>
                <c:pt idx="15386">
                  <c:v>-13.342127579383771</c:v>
                </c:pt>
                <c:pt idx="15387">
                  <c:v>-13.345178166025079</c:v>
                </c:pt>
                <c:pt idx="15388">
                  <c:v>-13.363435201243945</c:v>
                </c:pt>
                <c:pt idx="15389">
                  <c:v>-13.363959072875346</c:v>
                </c:pt>
                <c:pt idx="15390">
                  <c:v>-13.365252381194921</c:v>
                </c:pt>
                <c:pt idx="15391">
                  <c:v>-13.36815099871724</c:v>
                </c:pt>
                <c:pt idx="15392">
                  <c:v>-13.368550295790598</c:v>
                </c:pt>
                <c:pt idx="15393">
                  <c:v>-13.369000399717123</c:v>
                </c:pt>
                <c:pt idx="15394">
                  <c:v>-13.375140028033755</c:v>
                </c:pt>
                <c:pt idx="15395">
                  <c:v>-13.375796178343947</c:v>
                </c:pt>
                <c:pt idx="15396">
                  <c:v>-13.387096774193552</c:v>
                </c:pt>
                <c:pt idx="15397">
                  <c:v>-13.387502418262727</c:v>
                </c:pt>
                <c:pt idx="15398">
                  <c:v>-13.389429937500594</c:v>
                </c:pt>
                <c:pt idx="15399">
                  <c:v>-13.395712989926949</c:v>
                </c:pt>
                <c:pt idx="15400">
                  <c:v>-13.396356928752596</c:v>
                </c:pt>
                <c:pt idx="15401">
                  <c:v>-13.396806104189878</c:v>
                </c:pt>
                <c:pt idx="15402">
                  <c:v>-13.398895600468151</c:v>
                </c:pt>
                <c:pt idx="15403">
                  <c:v>-13.399455561582755</c:v>
                </c:pt>
                <c:pt idx="15404">
                  <c:v>-13.408624229979466</c:v>
                </c:pt>
                <c:pt idx="15405">
                  <c:v>-13.408932656918338</c:v>
                </c:pt>
                <c:pt idx="15406">
                  <c:v>-13.428492239467843</c:v>
                </c:pt>
                <c:pt idx="15407">
                  <c:v>-13.432259061751296</c:v>
                </c:pt>
                <c:pt idx="15408">
                  <c:v>-13.432835820895534</c:v>
                </c:pt>
                <c:pt idx="15409">
                  <c:v>-13.433436888735471</c:v>
                </c:pt>
                <c:pt idx="15410">
                  <c:v>-13.445378151260499</c:v>
                </c:pt>
                <c:pt idx="15411">
                  <c:v>-13.450782997762872</c:v>
                </c:pt>
                <c:pt idx="15412">
                  <c:v>-13.451689014214196</c:v>
                </c:pt>
                <c:pt idx="15413">
                  <c:v>-13.454114222171327</c:v>
                </c:pt>
                <c:pt idx="15414">
                  <c:v>-13.454827452500979</c:v>
                </c:pt>
                <c:pt idx="15415">
                  <c:v>-13.456696128776883</c:v>
                </c:pt>
                <c:pt idx="15416">
                  <c:v>-13.457446808510639</c:v>
                </c:pt>
                <c:pt idx="15417">
                  <c:v>-13.457487254278703</c:v>
                </c:pt>
                <c:pt idx="15418">
                  <c:v>-13.459348667729444</c:v>
                </c:pt>
                <c:pt idx="15419">
                  <c:v>-13.461471371834719</c:v>
                </c:pt>
                <c:pt idx="15420">
                  <c:v>-13.467216004230195</c:v>
                </c:pt>
                <c:pt idx="15421">
                  <c:v>-13.468192706947036</c:v>
                </c:pt>
                <c:pt idx="15422">
                  <c:v>-13.472379388029097</c:v>
                </c:pt>
                <c:pt idx="15423">
                  <c:v>-13.477021553232987</c:v>
                </c:pt>
                <c:pt idx="15424">
                  <c:v>-13.477051460361608</c:v>
                </c:pt>
                <c:pt idx="15425">
                  <c:v>-13.482595724527087</c:v>
                </c:pt>
                <c:pt idx="15426">
                  <c:v>-13.489096573208727</c:v>
                </c:pt>
                <c:pt idx="15427">
                  <c:v>-13.490324936108067</c:v>
                </c:pt>
                <c:pt idx="15428">
                  <c:v>-13.493670886075947</c:v>
                </c:pt>
                <c:pt idx="15429">
                  <c:v>-13.494461228600201</c:v>
                </c:pt>
                <c:pt idx="15430">
                  <c:v>-13.495410568097242</c:v>
                </c:pt>
                <c:pt idx="15431">
                  <c:v>-13.496598639455783</c:v>
                </c:pt>
                <c:pt idx="15432">
                  <c:v>-13.499584832549132</c:v>
                </c:pt>
                <c:pt idx="15433">
                  <c:v>-13.499915583319265</c:v>
                </c:pt>
                <c:pt idx="15434">
                  <c:v>-13.504531722054381</c:v>
                </c:pt>
                <c:pt idx="15435">
                  <c:v>-13.506234035558023</c:v>
                </c:pt>
                <c:pt idx="15436">
                  <c:v>-13.508531445640173</c:v>
                </c:pt>
                <c:pt idx="15437">
                  <c:v>-13.511088322009996</c:v>
                </c:pt>
                <c:pt idx="15438">
                  <c:v>-13.51125938281902</c:v>
                </c:pt>
                <c:pt idx="15439">
                  <c:v>-13.520409329718021</c:v>
                </c:pt>
                <c:pt idx="15440">
                  <c:v>-13.52246330252558</c:v>
                </c:pt>
                <c:pt idx="15441">
                  <c:v>-13.528871752501601</c:v>
                </c:pt>
                <c:pt idx="15442">
                  <c:v>-13.531832486080859</c:v>
                </c:pt>
                <c:pt idx="15443">
                  <c:v>-13.536165327210099</c:v>
                </c:pt>
                <c:pt idx="15444">
                  <c:v>-13.542697741383975</c:v>
                </c:pt>
                <c:pt idx="15445">
                  <c:v>-13.547896705538776</c:v>
                </c:pt>
                <c:pt idx="15446">
                  <c:v>-13.550880206097034</c:v>
                </c:pt>
                <c:pt idx="15447">
                  <c:v>-13.556989391102789</c:v>
                </c:pt>
                <c:pt idx="15448">
                  <c:v>-13.557453844034171</c:v>
                </c:pt>
                <c:pt idx="15449">
                  <c:v>-13.567906170864987</c:v>
                </c:pt>
                <c:pt idx="15450">
                  <c:v>-13.57237131544214</c:v>
                </c:pt>
                <c:pt idx="15451">
                  <c:v>-13.572824289794085</c:v>
                </c:pt>
                <c:pt idx="15452">
                  <c:v>-13.574426864707775</c:v>
                </c:pt>
                <c:pt idx="15453">
                  <c:v>-13.576482675195123</c:v>
                </c:pt>
                <c:pt idx="15454">
                  <c:v>-13.57743380215291</c:v>
                </c:pt>
                <c:pt idx="15455">
                  <c:v>-13.580011443829861</c:v>
                </c:pt>
                <c:pt idx="15456">
                  <c:v>-13.59223300970875</c:v>
                </c:pt>
                <c:pt idx="15457">
                  <c:v>-13.596944042948593</c:v>
                </c:pt>
                <c:pt idx="15458">
                  <c:v>-13.599542181527241</c:v>
                </c:pt>
                <c:pt idx="15459">
                  <c:v>-13.603818615751791</c:v>
                </c:pt>
                <c:pt idx="15460">
                  <c:v>-13.606733004067408</c:v>
                </c:pt>
                <c:pt idx="15461">
                  <c:v>-13.607214428857716</c:v>
                </c:pt>
                <c:pt idx="15462">
                  <c:v>-13.608374384236456</c:v>
                </c:pt>
                <c:pt idx="15463">
                  <c:v>-13.609467455621299</c:v>
                </c:pt>
                <c:pt idx="15464">
                  <c:v>-13.612704014115579</c:v>
                </c:pt>
                <c:pt idx="15465">
                  <c:v>-13.620386643233743</c:v>
                </c:pt>
                <c:pt idx="15466">
                  <c:v>-13.629832022024985</c:v>
                </c:pt>
                <c:pt idx="15467">
                  <c:v>-13.632228719948017</c:v>
                </c:pt>
                <c:pt idx="15468">
                  <c:v>-13.635671061769344</c:v>
                </c:pt>
                <c:pt idx="15469">
                  <c:v>-13.63636363636364</c:v>
                </c:pt>
                <c:pt idx="15470">
                  <c:v>-13.648576034390118</c:v>
                </c:pt>
                <c:pt idx="15471">
                  <c:v>-13.66711380897695</c:v>
                </c:pt>
                <c:pt idx="15472">
                  <c:v>-13.672922252010721</c:v>
                </c:pt>
                <c:pt idx="15473">
                  <c:v>-13.675533907830655</c:v>
                </c:pt>
                <c:pt idx="15474">
                  <c:v>-13.675714078966408</c:v>
                </c:pt>
                <c:pt idx="15475">
                  <c:v>-13.678429012113455</c:v>
                </c:pt>
                <c:pt idx="15476">
                  <c:v>-13.679989073887839</c:v>
                </c:pt>
                <c:pt idx="15477">
                  <c:v>-13.686916911902827</c:v>
                </c:pt>
                <c:pt idx="15478">
                  <c:v>-13.698630136986296</c:v>
                </c:pt>
                <c:pt idx="15479">
                  <c:v>-13.70070604442914</c:v>
                </c:pt>
                <c:pt idx="15480">
                  <c:v>-13.700742432895481</c:v>
                </c:pt>
                <c:pt idx="15481">
                  <c:v>-13.70397111913357</c:v>
                </c:pt>
                <c:pt idx="15482">
                  <c:v>-13.711229946524057</c:v>
                </c:pt>
                <c:pt idx="15483">
                  <c:v>-13.711960368011319</c:v>
                </c:pt>
                <c:pt idx="15484">
                  <c:v>-13.718070009460732</c:v>
                </c:pt>
                <c:pt idx="15485">
                  <c:v>-13.718331673857733</c:v>
                </c:pt>
                <c:pt idx="15486">
                  <c:v>-13.726073589209562</c:v>
                </c:pt>
                <c:pt idx="15487">
                  <c:v>-13.731039166855325</c:v>
                </c:pt>
                <c:pt idx="15488">
                  <c:v>-13.74045801526718</c:v>
                </c:pt>
                <c:pt idx="15489">
                  <c:v>-13.742577311637234</c:v>
                </c:pt>
                <c:pt idx="15490">
                  <c:v>-13.744033144195271</c:v>
                </c:pt>
                <c:pt idx="15491">
                  <c:v>-13.749070171088519</c:v>
                </c:pt>
                <c:pt idx="15492">
                  <c:v>-13.75589584544808</c:v>
                </c:pt>
                <c:pt idx="15493">
                  <c:v>-13.757806220243623</c:v>
                </c:pt>
                <c:pt idx="15494">
                  <c:v>-13.764213541515758</c:v>
                </c:pt>
                <c:pt idx="15495">
                  <c:v>-13.768780137887063</c:v>
                </c:pt>
                <c:pt idx="15496">
                  <c:v>-13.773523685918235</c:v>
                </c:pt>
                <c:pt idx="15497">
                  <c:v>-13.774109945810338</c:v>
                </c:pt>
                <c:pt idx="15498">
                  <c:v>-13.775573465592061</c:v>
                </c:pt>
                <c:pt idx="15499">
                  <c:v>-13.776122988229645</c:v>
                </c:pt>
                <c:pt idx="15500">
                  <c:v>-13.787085514834203</c:v>
                </c:pt>
                <c:pt idx="15501">
                  <c:v>-13.78944411498486</c:v>
                </c:pt>
                <c:pt idx="15502">
                  <c:v>-13.793103448275872</c:v>
                </c:pt>
                <c:pt idx="15503">
                  <c:v>-13.798572561459153</c:v>
                </c:pt>
                <c:pt idx="15504">
                  <c:v>-13.799283154121866</c:v>
                </c:pt>
                <c:pt idx="15505">
                  <c:v>-13.800858720098148</c:v>
                </c:pt>
                <c:pt idx="15506">
                  <c:v>-13.803793482849059</c:v>
                </c:pt>
                <c:pt idx="15507">
                  <c:v>-13.813459268004721</c:v>
                </c:pt>
                <c:pt idx="15508">
                  <c:v>-13.815706806282719</c:v>
                </c:pt>
                <c:pt idx="15509">
                  <c:v>-13.81638617353623</c:v>
                </c:pt>
                <c:pt idx="15510">
                  <c:v>-13.816651866886559</c:v>
                </c:pt>
                <c:pt idx="15511">
                  <c:v>-13.825757575757578</c:v>
                </c:pt>
                <c:pt idx="15512">
                  <c:v>-13.827210335082768</c:v>
                </c:pt>
                <c:pt idx="15513">
                  <c:v>-13.828867761452031</c:v>
                </c:pt>
                <c:pt idx="15514">
                  <c:v>-13.832300077766718</c:v>
                </c:pt>
                <c:pt idx="15515">
                  <c:v>-13.846963846963845</c:v>
                </c:pt>
                <c:pt idx="15516">
                  <c:v>-13.859309454662792</c:v>
                </c:pt>
                <c:pt idx="15517">
                  <c:v>-13.859430726482941</c:v>
                </c:pt>
                <c:pt idx="15518">
                  <c:v>-13.866138914036668</c:v>
                </c:pt>
                <c:pt idx="15519">
                  <c:v>-13.868613138686143</c:v>
                </c:pt>
                <c:pt idx="15520">
                  <c:v>-13.876734954072617</c:v>
                </c:pt>
                <c:pt idx="15521">
                  <c:v>-13.886899115249847</c:v>
                </c:pt>
                <c:pt idx="15522">
                  <c:v>-13.902537207867454</c:v>
                </c:pt>
                <c:pt idx="15523">
                  <c:v>-13.90295823240109</c:v>
                </c:pt>
                <c:pt idx="15524">
                  <c:v>-13.916796193221785</c:v>
                </c:pt>
                <c:pt idx="15525">
                  <c:v>-13.92028100183262</c:v>
                </c:pt>
                <c:pt idx="15526">
                  <c:v>-13.923975567811183</c:v>
                </c:pt>
                <c:pt idx="15527">
                  <c:v>-13.924624616470709</c:v>
                </c:pt>
                <c:pt idx="15528">
                  <c:v>-13.93321841637011</c:v>
                </c:pt>
                <c:pt idx="15529">
                  <c:v>-13.944502985598874</c:v>
                </c:pt>
                <c:pt idx="15530">
                  <c:v>-13.948339483394832</c:v>
                </c:pt>
                <c:pt idx="15531">
                  <c:v>-13.955118157704362</c:v>
                </c:pt>
                <c:pt idx="15532">
                  <c:v>-13.958880816200335</c:v>
                </c:pt>
                <c:pt idx="15533">
                  <c:v>-13.961505314564775</c:v>
                </c:pt>
                <c:pt idx="15534">
                  <c:v>-13.972892842016094</c:v>
                </c:pt>
                <c:pt idx="15535">
                  <c:v>-13.973542182364156</c:v>
                </c:pt>
                <c:pt idx="15536">
                  <c:v>-13.978664144200962</c:v>
                </c:pt>
                <c:pt idx="15537">
                  <c:v>-13.978790999956487</c:v>
                </c:pt>
                <c:pt idx="15538">
                  <c:v>-13.979591836734699</c:v>
                </c:pt>
                <c:pt idx="15539">
                  <c:v>-13.980391491671469</c:v>
                </c:pt>
                <c:pt idx="15540">
                  <c:v>-13.981147212194145</c:v>
                </c:pt>
                <c:pt idx="15541">
                  <c:v>-13.982378307761877</c:v>
                </c:pt>
                <c:pt idx="15542">
                  <c:v>-13.985554826001305</c:v>
                </c:pt>
                <c:pt idx="15543">
                  <c:v>-13.986152324431259</c:v>
                </c:pt>
                <c:pt idx="15544">
                  <c:v>-14.011299435028249</c:v>
                </c:pt>
                <c:pt idx="15545">
                  <c:v>-14.017385904998449</c:v>
                </c:pt>
                <c:pt idx="15546">
                  <c:v>-14.022916829059156</c:v>
                </c:pt>
                <c:pt idx="15547">
                  <c:v>-14.024229654990776</c:v>
                </c:pt>
                <c:pt idx="15548">
                  <c:v>-14.035087719298247</c:v>
                </c:pt>
                <c:pt idx="15549">
                  <c:v>-14.03632932295352</c:v>
                </c:pt>
                <c:pt idx="15550">
                  <c:v>-14.040523225932546</c:v>
                </c:pt>
                <c:pt idx="15551">
                  <c:v>-14.047380714047392</c:v>
                </c:pt>
                <c:pt idx="15552">
                  <c:v>-14.048531289910599</c:v>
                </c:pt>
                <c:pt idx="15553">
                  <c:v>-14.052953156822809</c:v>
                </c:pt>
                <c:pt idx="15554">
                  <c:v>-14.054856743535993</c:v>
                </c:pt>
                <c:pt idx="15555">
                  <c:v>-14.057270360728893</c:v>
                </c:pt>
                <c:pt idx="15556">
                  <c:v>-14.0625</c:v>
                </c:pt>
                <c:pt idx="15557">
                  <c:v>-14.072059823249489</c:v>
                </c:pt>
                <c:pt idx="15558">
                  <c:v>-14.076308249132865</c:v>
                </c:pt>
                <c:pt idx="15559">
                  <c:v>-14.079490063742028</c:v>
                </c:pt>
                <c:pt idx="15560">
                  <c:v>-14.09395973154362</c:v>
                </c:pt>
                <c:pt idx="15561">
                  <c:v>-14.09454727363682</c:v>
                </c:pt>
                <c:pt idx="15562">
                  <c:v>-14.109963547995136</c:v>
                </c:pt>
                <c:pt idx="15563">
                  <c:v>-14.111385174607292</c:v>
                </c:pt>
                <c:pt idx="15564">
                  <c:v>-14.119541378640236</c:v>
                </c:pt>
                <c:pt idx="15565">
                  <c:v>-14.12184552638287</c:v>
                </c:pt>
                <c:pt idx="15566">
                  <c:v>-14.127092586265803</c:v>
                </c:pt>
                <c:pt idx="15567">
                  <c:v>-14.129863301787594</c:v>
                </c:pt>
                <c:pt idx="15568">
                  <c:v>-14.137743666372344</c:v>
                </c:pt>
                <c:pt idx="15569">
                  <c:v>-14.141414141414145</c:v>
                </c:pt>
                <c:pt idx="15570">
                  <c:v>-14.145543744889608</c:v>
                </c:pt>
                <c:pt idx="15571">
                  <c:v>-14.14959226025195</c:v>
                </c:pt>
                <c:pt idx="15572">
                  <c:v>-14.167324971022296</c:v>
                </c:pt>
                <c:pt idx="15573">
                  <c:v>-14.18355816088706</c:v>
                </c:pt>
                <c:pt idx="15574">
                  <c:v>-14.18786692759295</c:v>
                </c:pt>
                <c:pt idx="15575">
                  <c:v>-14.195583596214504</c:v>
                </c:pt>
                <c:pt idx="15576">
                  <c:v>-14.196632716690914</c:v>
                </c:pt>
                <c:pt idx="15577">
                  <c:v>-14.206458164858105</c:v>
                </c:pt>
                <c:pt idx="15578">
                  <c:v>-14.206606835974796</c:v>
                </c:pt>
                <c:pt idx="15579">
                  <c:v>-14.216614090431122</c:v>
                </c:pt>
                <c:pt idx="15580">
                  <c:v>-14.218009478672982</c:v>
                </c:pt>
                <c:pt idx="15581">
                  <c:v>-14.221533694810233</c:v>
                </c:pt>
                <c:pt idx="15582">
                  <c:v>-14.225831805082521</c:v>
                </c:pt>
                <c:pt idx="15583">
                  <c:v>-14.228356336260987</c:v>
                </c:pt>
                <c:pt idx="15584">
                  <c:v>-14.228456913827657</c:v>
                </c:pt>
                <c:pt idx="15585">
                  <c:v>-14.231254456694643</c:v>
                </c:pt>
                <c:pt idx="15586">
                  <c:v>-14.236068015390344</c:v>
                </c:pt>
                <c:pt idx="15587">
                  <c:v>-14.237564186667271</c:v>
                </c:pt>
                <c:pt idx="15588">
                  <c:v>-14.246291824767169</c:v>
                </c:pt>
                <c:pt idx="15589">
                  <c:v>-14.252130001017477</c:v>
                </c:pt>
                <c:pt idx="15590">
                  <c:v>-14.25875639118145</c:v>
                </c:pt>
                <c:pt idx="15591">
                  <c:v>-14.266273108590951</c:v>
                </c:pt>
                <c:pt idx="15592">
                  <c:v>-14.271298832348279</c:v>
                </c:pt>
                <c:pt idx="15593">
                  <c:v>-14.275503573749191</c:v>
                </c:pt>
                <c:pt idx="15594">
                  <c:v>-14.282760759450056</c:v>
                </c:pt>
                <c:pt idx="15595">
                  <c:v>-14.283071800721402</c:v>
                </c:pt>
                <c:pt idx="15596">
                  <c:v>-14.285714285714292</c:v>
                </c:pt>
                <c:pt idx="15597">
                  <c:v>-14.285714285714292</c:v>
                </c:pt>
                <c:pt idx="15598">
                  <c:v>-14.285714285714292</c:v>
                </c:pt>
                <c:pt idx="15599">
                  <c:v>-14.285714285714292</c:v>
                </c:pt>
                <c:pt idx="15600">
                  <c:v>-14.287210710661554</c:v>
                </c:pt>
                <c:pt idx="15601">
                  <c:v>-14.294554455445535</c:v>
                </c:pt>
                <c:pt idx="15602">
                  <c:v>-14.295221615865827</c:v>
                </c:pt>
                <c:pt idx="15603">
                  <c:v>-14.31647940074906</c:v>
                </c:pt>
                <c:pt idx="15604">
                  <c:v>-14.316497742952052</c:v>
                </c:pt>
                <c:pt idx="15605">
                  <c:v>-14.32316899401539</c:v>
                </c:pt>
                <c:pt idx="15606">
                  <c:v>-14.325824906584472</c:v>
                </c:pt>
                <c:pt idx="15607">
                  <c:v>-14.328564590756798</c:v>
                </c:pt>
                <c:pt idx="15608">
                  <c:v>-14.340127957149235</c:v>
                </c:pt>
                <c:pt idx="15609">
                  <c:v>-14.340536675762038</c:v>
                </c:pt>
                <c:pt idx="15610">
                  <c:v>-14.340805013256215</c:v>
                </c:pt>
                <c:pt idx="15611">
                  <c:v>-14.343095012049957</c:v>
                </c:pt>
                <c:pt idx="15612">
                  <c:v>-14.347881194811791</c:v>
                </c:pt>
                <c:pt idx="15613">
                  <c:v>-14.349593495934968</c:v>
                </c:pt>
                <c:pt idx="15614">
                  <c:v>-14.351531905090994</c:v>
                </c:pt>
                <c:pt idx="15615">
                  <c:v>-14.371739663200643</c:v>
                </c:pt>
                <c:pt idx="15616">
                  <c:v>-14.375294501431739</c:v>
                </c:pt>
                <c:pt idx="15617">
                  <c:v>-14.378967143277322</c:v>
                </c:pt>
                <c:pt idx="15618">
                  <c:v>-14.385835485060866</c:v>
                </c:pt>
                <c:pt idx="15619">
                  <c:v>-14.386916214797978</c:v>
                </c:pt>
                <c:pt idx="15620">
                  <c:v>-14.391761011586084</c:v>
                </c:pt>
                <c:pt idx="15621">
                  <c:v>-14.392036486908779</c:v>
                </c:pt>
                <c:pt idx="15622">
                  <c:v>-14.392121810854462</c:v>
                </c:pt>
                <c:pt idx="15623">
                  <c:v>-14.39688715953308</c:v>
                </c:pt>
                <c:pt idx="15624">
                  <c:v>-14.397420947938826</c:v>
                </c:pt>
                <c:pt idx="15625">
                  <c:v>-14.398258105231193</c:v>
                </c:pt>
                <c:pt idx="15626">
                  <c:v>-14.40509046304814</c:v>
                </c:pt>
                <c:pt idx="15627">
                  <c:v>-14.409964444208171</c:v>
                </c:pt>
                <c:pt idx="15628">
                  <c:v>-14.411403628427223</c:v>
                </c:pt>
                <c:pt idx="15629">
                  <c:v>-14.422991684839459</c:v>
                </c:pt>
                <c:pt idx="15630">
                  <c:v>-14.427113491603933</c:v>
                </c:pt>
                <c:pt idx="15631">
                  <c:v>-14.427860696517413</c:v>
                </c:pt>
                <c:pt idx="15632">
                  <c:v>-14.44545788370192</c:v>
                </c:pt>
                <c:pt idx="15633">
                  <c:v>-14.44774590616295</c:v>
                </c:pt>
                <c:pt idx="15634">
                  <c:v>-14.44974186814116</c:v>
                </c:pt>
                <c:pt idx="15635">
                  <c:v>-14.453878811269789</c:v>
                </c:pt>
                <c:pt idx="15636">
                  <c:v>-14.45978735606829</c:v>
                </c:pt>
                <c:pt idx="15637">
                  <c:v>-14.459878509833914</c:v>
                </c:pt>
                <c:pt idx="15638">
                  <c:v>-14.460704607046068</c:v>
                </c:pt>
                <c:pt idx="15639">
                  <c:v>-14.470849216568709</c:v>
                </c:pt>
                <c:pt idx="15640">
                  <c:v>-14.472601612637817</c:v>
                </c:pt>
                <c:pt idx="15641">
                  <c:v>-14.48375520055896</c:v>
                </c:pt>
                <c:pt idx="15642">
                  <c:v>-14.487481275411938</c:v>
                </c:pt>
                <c:pt idx="15643">
                  <c:v>-14.495250597093843</c:v>
                </c:pt>
                <c:pt idx="15644">
                  <c:v>-14.498285881008528</c:v>
                </c:pt>
                <c:pt idx="15645">
                  <c:v>-14.502455625522202</c:v>
                </c:pt>
                <c:pt idx="15646">
                  <c:v>-14.513251229383357</c:v>
                </c:pt>
                <c:pt idx="15647">
                  <c:v>-14.517774675115461</c:v>
                </c:pt>
                <c:pt idx="15648">
                  <c:v>-14.523851746763611</c:v>
                </c:pt>
                <c:pt idx="15649">
                  <c:v>-14.523924916694924</c:v>
                </c:pt>
                <c:pt idx="15650">
                  <c:v>-14.525062309609524</c:v>
                </c:pt>
                <c:pt idx="15651">
                  <c:v>-14.532089341249645</c:v>
                </c:pt>
                <c:pt idx="15652">
                  <c:v>-14.534481417335087</c:v>
                </c:pt>
                <c:pt idx="15653">
                  <c:v>-14.545454545454547</c:v>
                </c:pt>
                <c:pt idx="15654">
                  <c:v>-14.547154688752343</c:v>
                </c:pt>
                <c:pt idx="15655">
                  <c:v>-14.549073913796079</c:v>
                </c:pt>
                <c:pt idx="15656">
                  <c:v>-14.550574982398501</c:v>
                </c:pt>
                <c:pt idx="15657">
                  <c:v>-14.550693318926704</c:v>
                </c:pt>
                <c:pt idx="15658">
                  <c:v>-14.560000000000002</c:v>
                </c:pt>
                <c:pt idx="15659">
                  <c:v>-14.560190584080232</c:v>
                </c:pt>
                <c:pt idx="15660">
                  <c:v>-14.563728644802509</c:v>
                </c:pt>
                <c:pt idx="15661">
                  <c:v>-14.57007447528774</c:v>
                </c:pt>
                <c:pt idx="15662">
                  <c:v>-14.578441835645677</c:v>
                </c:pt>
                <c:pt idx="15663">
                  <c:v>-14.592389487059449</c:v>
                </c:pt>
                <c:pt idx="15664">
                  <c:v>-14.609053497942384</c:v>
                </c:pt>
                <c:pt idx="15665">
                  <c:v>-14.613518506153881</c:v>
                </c:pt>
                <c:pt idx="15666">
                  <c:v>-14.624724061810156</c:v>
                </c:pt>
                <c:pt idx="15667">
                  <c:v>-14.630134411128864</c:v>
                </c:pt>
                <c:pt idx="15668">
                  <c:v>-14.632517379909132</c:v>
                </c:pt>
                <c:pt idx="15669">
                  <c:v>-14.638027048528244</c:v>
                </c:pt>
                <c:pt idx="15670">
                  <c:v>-14.640106021701314</c:v>
                </c:pt>
                <c:pt idx="15671">
                  <c:v>-14.647571479537234</c:v>
                </c:pt>
                <c:pt idx="15672">
                  <c:v>-14.653818233747074</c:v>
                </c:pt>
                <c:pt idx="15673">
                  <c:v>-14.656354281733826</c:v>
                </c:pt>
                <c:pt idx="15674">
                  <c:v>-14.656876588534317</c:v>
                </c:pt>
                <c:pt idx="15675">
                  <c:v>-14.66439688715954</c:v>
                </c:pt>
                <c:pt idx="15676">
                  <c:v>-14.66475439225529</c:v>
                </c:pt>
                <c:pt idx="15677">
                  <c:v>-14.665608255606273</c:v>
                </c:pt>
                <c:pt idx="15678">
                  <c:v>-14.686232750824175</c:v>
                </c:pt>
                <c:pt idx="15679">
                  <c:v>-14.689655172413794</c:v>
                </c:pt>
                <c:pt idx="15680">
                  <c:v>-14.691943127962077</c:v>
                </c:pt>
                <c:pt idx="15681">
                  <c:v>-14.695086269572471</c:v>
                </c:pt>
                <c:pt idx="15682">
                  <c:v>-14.695153725898905</c:v>
                </c:pt>
                <c:pt idx="15683">
                  <c:v>-14.696563490129179</c:v>
                </c:pt>
                <c:pt idx="15684">
                  <c:v>-14.701555528759187</c:v>
                </c:pt>
                <c:pt idx="15685">
                  <c:v>-14.702846187877896</c:v>
                </c:pt>
                <c:pt idx="15686">
                  <c:v>-14.708795095496342</c:v>
                </c:pt>
                <c:pt idx="15687">
                  <c:v>-14.709614046576348</c:v>
                </c:pt>
                <c:pt idx="15688">
                  <c:v>-14.710355472828795</c:v>
                </c:pt>
                <c:pt idx="15689">
                  <c:v>-14.717481715187148</c:v>
                </c:pt>
                <c:pt idx="15690">
                  <c:v>-14.720866058161747</c:v>
                </c:pt>
                <c:pt idx="15691">
                  <c:v>-14.726572869657545</c:v>
                </c:pt>
                <c:pt idx="15692">
                  <c:v>-14.728682170542641</c:v>
                </c:pt>
                <c:pt idx="15693">
                  <c:v>-14.728682170542641</c:v>
                </c:pt>
                <c:pt idx="15694">
                  <c:v>-14.729564863765759</c:v>
                </c:pt>
                <c:pt idx="15695">
                  <c:v>-14.72972972972974</c:v>
                </c:pt>
                <c:pt idx="15696">
                  <c:v>-14.731142643764002</c:v>
                </c:pt>
                <c:pt idx="15697">
                  <c:v>-14.732417469756001</c:v>
                </c:pt>
                <c:pt idx="15698">
                  <c:v>-14.745411797733098</c:v>
                </c:pt>
                <c:pt idx="15699">
                  <c:v>-14.746543778801851</c:v>
                </c:pt>
                <c:pt idx="15700">
                  <c:v>-14.74978050921861</c:v>
                </c:pt>
                <c:pt idx="15701">
                  <c:v>-14.751083135780263</c:v>
                </c:pt>
                <c:pt idx="15702">
                  <c:v>-14.755125570204015</c:v>
                </c:pt>
                <c:pt idx="15703">
                  <c:v>-14.756828780812796</c:v>
                </c:pt>
                <c:pt idx="15704">
                  <c:v>-14.757638410291747</c:v>
                </c:pt>
                <c:pt idx="15705">
                  <c:v>-14.761425857637718</c:v>
                </c:pt>
                <c:pt idx="15706">
                  <c:v>-14.762497776196398</c:v>
                </c:pt>
                <c:pt idx="15707">
                  <c:v>-14.764646122587195</c:v>
                </c:pt>
                <c:pt idx="15708">
                  <c:v>-14.76949018305379</c:v>
                </c:pt>
                <c:pt idx="15709">
                  <c:v>-14.772942370898079</c:v>
                </c:pt>
                <c:pt idx="15710">
                  <c:v>-14.775659091638133</c:v>
                </c:pt>
                <c:pt idx="15711">
                  <c:v>-14.783218745615272</c:v>
                </c:pt>
                <c:pt idx="15712">
                  <c:v>-14.794075746467598</c:v>
                </c:pt>
                <c:pt idx="15713">
                  <c:v>-14.797975465385605</c:v>
                </c:pt>
                <c:pt idx="15714">
                  <c:v>-14.803401244079211</c:v>
                </c:pt>
                <c:pt idx="15715">
                  <c:v>-14.80513073507646</c:v>
                </c:pt>
                <c:pt idx="15716">
                  <c:v>-14.806373369019738</c:v>
                </c:pt>
                <c:pt idx="15717">
                  <c:v>-14.809409340659343</c:v>
                </c:pt>
                <c:pt idx="15718">
                  <c:v>-14.80997603621195</c:v>
                </c:pt>
                <c:pt idx="15719">
                  <c:v>-14.81537992065914</c:v>
                </c:pt>
                <c:pt idx="15720">
                  <c:v>-14.816143497757849</c:v>
                </c:pt>
                <c:pt idx="15721">
                  <c:v>-14.818322713965898</c:v>
                </c:pt>
                <c:pt idx="15722">
                  <c:v>-14.821590223295118</c:v>
                </c:pt>
                <c:pt idx="15723">
                  <c:v>-14.829439872577638</c:v>
                </c:pt>
                <c:pt idx="15724">
                  <c:v>-14.830927427328461</c:v>
                </c:pt>
                <c:pt idx="15725">
                  <c:v>-14.83239394838327</c:v>
                </c:pt>
                <c:pt idx="15726">
                  <c:v>-14.84375</c:v>
                </c:pt>
                <c:pt idx="15727">
                  <c:v>-14.846479393302474</c:v>
                </c:pt>
                <c:pt idx="15728">
                  <c:v>-14.85834575914393</c:v>
                </c:pt>
                <c:pt idx="15729">
                  <c:v>-14.865577227200845</c:v>
                </c:pt>
                <c:pt idx="15730">
                  <c:v>-14.870370004152917</c:v>
                </c:pt>
                <c:pt idx="15731">
                  <c:v>-14.871245124649306</c:v>
                </c:pt>
                <c:pt idx="15732">
                  <c:v>-14.874475410248039</c:v>
                </c:pt>
                <c:pt idx="15733">
                  <c:v>-14.876089791995611</c:v>
                </c:pt>
                <c:pt idx="15734">
                  <c:v>-14.880101635699532</c:v>
                </c:pt>
                <c:pt idx="15735">
                  <c:v>-14.884320607406337</c:v>
                </c:pt>
                <c:pt idx="15736">
                  <c:v>-14.889244119662024</c:v>
                </c:pt>
                <c:pt idx="15737">
                  <c:v>-14.892504357931429</c:v>
                </c:pt>
                <c:pt idx="15738">
                  <c:v>-14.895019301384053</c:v>
                </c:pt>
                <c:pt idx="15739">
                  <c:v>-14.900505902192236</c:v>
                </c:pt>
                <c:pt idx="15740">
                  <c:v>-14.902807775377966</c:v>
                </c:pt>
                <c:pt idx="15741">
                  <c:v>-14.904137235116039</c:v>
                </c:pt>
                <c:pt idx="15742">
                  <c:v>-14.904396404760561</c:v>
                </c:pt>
                <c:pt idx="15743">
                  <c:v>-14.913580246913583</c:v>
                </c:pt>
                <c:pt idx="15744">
                  <c:v>-14.916060020799279</c:v>
                </c:pt>
                <c:pt idx="15745">
                  <c:v>-14.918761052132183</c:v>
                </c:pt>
                <c:pt idx="15746">
                  <c:v>-14.919144496609277</c:v>
                </c:pt>
                <c:pt idx="15747">
                  <c:v>-14.924090773780335</c:v>
                </c:pt>
                <c:pt idx="15748">
                  <c:v>-14.944521497919567</c:v>
                </c:pt>
                <c:pt idx="15749">
                  <c:v>-14.945513607433568</c:v>
                </c:pt>
                <c:pt idx="15750">
                  <c:v>-14.953626634958383</c:v>
                </c:pt>
                <c:pt idx="15751">
                  <c:v>-14.965040751313566</c:v>
                </c:pt>
                <c:pt idx="15752">
                  <c:v>-14.971378247468081</c:v>
                </c:pt>
                <c:pt idx="15753">
                  <c:v>-14.97437016032282</c:v>
                </c:pt>
                <c:pt idx="15754">
                  <c:v>-14.975664695708133</c:v>
                </c:pt>
                <c:pt idx="15755">
                  <c:v>-14.976599063962553</c:v>
                </c:pt>
                <c:pt idx="15756">
                  <c:v>-14.990173307128813</c:v>
                </c:pt>
                <c:pt idx="15757">
                  <c:v>-14.992477903842541</c:v>
                </c:pt>
                <c:pt idx="15758">
                  <c:v>-14.994562738976384</c:v>
                </c:pt>
                <c:pt idx="15759">
                  <c:v>-15.006024654740941</c:v>
                </c:pt>
                <c:pt idx="15760">
                  <c:v>-15.012795504572381</c:v>
                </c:pt>
                <c:pt idx="15761">
                  <c:v>-15.013491635186185</c:v>
                </c:pt>
                <c:pt idx="15762">
                  <c:v>-15.023034688768746</c:v>
                </c:pt>
                <c:pt idx="15763">
                  <c:v>-15.023668639053255</c:v>
                </c:pt>
                <c:pt idx="15764">
                  <c:v>-15.03556375131717</c:v>
                </c:pt>
                <c:pt idx="15765">
                  <c:v>-15.050216256695776</c:v>
                </c:pt>
                <c:pt idx="15766">
                  <c:v>-15.052126039592366</c:v>
                </c:pt>
                <c:pt idx="15767">
                  <c:v>-15.053687371283942</c:v>
                </c:pt>
                <c:pt idx="15768">
                  <c:v>-15.055258652000205</c:v>
                </c:pt>
                <c:pt idx="15769">
                  <c:v>-15.059662597723218</c:v>
                </c:pt>
                <c:pt idx="15770">
                  <c:v>-15.061041179075204</c:v>
                </c:pt>
                <c:pt idx="15771">
                  <c:v>-15.061280603738254</c:v>
                </c:pt>
                <c:pt idx="15772">
                  <c:v>-15.071449731270008</c:v>
                </c:pt>
                <c:pt idx="15773">
                  <c:v>-15.072722283205266</c:v>
                </c:pt>
                <c:pt idx="15774">
                  <c:v>-15.077161283718084</c:v>
                </c:pt>
                <c:pt idx="15775">
                  <c:v>-15.080282594733461</c:v>
                </c:pt>
                <c:pt idx="15776">
                  <c:v>-15.083798882681563</c:v>
                </c:pt>
                <c:pt idx="15777">
                  <c:v>-15.088357009677011</c:v>
                </c:pt>
                <c:pt idx="15778">
                  <c:v>-15.093054231737426</c:v>
                </c:pt>
                <c:pt idx="15779">
                  <c:v>-15.096797998316561</c:v>
                </c:pt>
                <c:pt idx="15780">
                  <c:v>-15.09941825128071</c:v>
                </c:pt>
                <c:pt idx="15781">
                  <c:v>-15.102705410821642</c:v>
                </c:pt>
                <c:pt idx="15782">
                  <c:v>-15.108216011767169</c:v>
                </c:pt>
                <c:pt idx="15783">
                  <c:v>-15.11076177479525</c:v>
                </c:pt>
                <c:pt idx="15784">
                  <c:v>-15.114352005303274</c:v>
                </c:pt>
                <c:pt idx="15785">
                  <c:v>-15.12027491408935</c:v>
                </c:pt>
                <c:pt idx="15786">
                  <c:v>-15.125117904899298</c:v>
                </c:pt>
                <c:pt idx="15787">
                  <c:v>-15.13001662312989</c:v>
                </c:pt>
                <c:pt idx="15788">
                  <c:v>-15.130524628879897</c:v>
                </c:pt>
                <c:pt idx="15789">
                  <c:v>-15.132645780631776</c:v>
                </c:pt>
                <c:pt idx="15790">
                  <c:v>-15.139493491733319</c:v>
                </c:pt>
                <c:pt idx="15791">
                  <c:v>-15.148798626279969</c:v>
                </c:pt>
                <c:pt idx="15792">
                  <c:v>-15.153932390479468</c:v>
                </c:pt>
                <c:pt idx="15793">
                  <c:v>-15.159045725646124</c:v>
                </c:pt>
                <c:pt idx="15794">
                  <c:v>-15.161314744913966</c:v>
                </c:pt>
                <c:pt idx="15795">
                  <c:v>-15.162746211555131</c:v>
                </c:pt>
                <c:pt idx="15796">
                  <c:v>-15.164899882214371</c:v>
                </c:pt>
                <c:pt idx="15797">
                  <c:v>-15.166490175314735</c:v>
                </c:pt>
                <c:pt idx="15798">
                  <c:v>-15.1665598975016</c:v>
                </c:pt>
                <c:pt idx="15799">
                  <c:v>-15.169145873320531</c:v>
                </c:pt>
                <c:pt idx="15800">
                  <c:v>-15.172961067564941</c:v>
                </c:pt>
                <c:pt idx="15801">
                  <c:v>-15.175219969849991</c:v>
                </c:pt>
                <c:pt idx="15802">
                  <c:v>-15.176480790911455</c:v>
                </c:pt>
                <c:pt idx="15803">
                  <c:v>-15.18550474547024</c:v>
                </c:pt>
                <c:pt idx="15804">
                  <c:v>-15.185697304902604</c:v>
                </c:pt>
                <c:pt idx="15805">
                  <c:v>-15.186152841280204</c:v>
                </c:pt>
                <c:pt idx="15806">
                  <c:v>-15.193835781362878</c:v>
                </c:pt>
                <c:pt idx="15807">
                  <c:v>-15.197348598975594</c:v>
                </c:pt>
                <c:pt idx="15808">
                  <c:v>-15.197543160690572</c:v>
                </c:pt>
                <c:pt idx="15809">
                  <c:v>-15.205942300589584</c:v>
                </c:pt>
                <c:pt idx="15810">
                  <c:v>-15.209310709361858</c:v>
                </c:pt>
                <c:pt idx="15811">
                  <c:v>-15.215605749486656</c:v>
                </c:pt>
                <c:pt idx="15812">
                  <c:v>-15.215823632430201</c:v>
                </c:pt>
                <c:pt idx="15813">
                  <c:v>-15.223274695534499</c:v>
                </c:pt>
                <c:pt idx="15814">
                  <c:v>-15.233982727455313</c:v>
                </c:pt>
                <c:pt idx="15815">
                  <c:v>-15.23479458224088</c:v>
                </c:pt>
                <c:pt idx="15816">
                  <c:v>-15.24620417750188</c:v>
                </c:pt>
                <c:pt idx="15817">
                  <c:v>-15.247472059606167</c:v>
                </c:pt>
                <c:pt idx="15818">
                  <c:v>-15.248166467678658</c:v>
                </c:pt>
                <c:pt idx="15819">
                  <c:v>-15.248565965583168</c:v>
                </c:pt>
                <c:pt idx="15820">
                  <c:v>-15.24865847186409</c:v>
                </c:pt>
                <c:pt idx="15821">
                  <c:v>-15.250714471291246</c:v>
                </c:pt>
                <c:pt idx="15822">
                  <c:v>-15.252567890811875</c:v>
                </c:pt>
                <c:pt idx="15823">
                  <c:v>-15.25330396475772</c:v>
                </c:pt>
                <c:pt idx="15824">
                  <c:v>-15.253583595808962</c:v>
                </c:pt>
                <c:pt idx="15825">
                  <c:v>-15.263514462015465</c:v>
                </c:pt>
                <c:pt idx="15826">
                  <c:v>-15.266993340871977</c:v>
                </c:pt>
                <c:pt idx="15827">
                  <c:v>-15.267072346179859</c:v>
                </c:pt>
                <c:pt idx="15828">
                  <c:v>-15.268100575583148</c:v>
                </c:pt>
                <c:pt idx="15829">
                  <c:v>-15.272058759966455</c:v>
                </c:pt>
                <c:pt idx="15830">
                  <c:v>-15.272875373336959</c:v>
                </c:pt>
                <c:pt idx="15831">
                  <c:v>-15.276036046545542</c:v>
                </c:pt>
                <c:pt idx="15832">
                  <c:v>-15.276169720084454</c:v>
                </c:pt>
                <c:pt idx="15833">
                  <c:v>-15.28118559230542</c:v>
                </c:pt>
                <c:pt idx="15834">
                  <c:v>-15.282791817087855</c:v>
                </c:pt>
                <c:pt idx="15835">
                  <c:v>-15.283253029639368</c:v>
                </c:pt>
                <c:pt idx="15836">
                  <c:v>-15.284974093264253</c:v>
                </c:pt>
                <c:pt idx="15837">
                  <c:v>-15.28816698724799</c:v>
                </c:pt>
                <c:pt idx="15838">
                  <c:v>-15.293709728683297</c:v>
                </c:pt>
                <c:pt idx="15839">
                  <c:v>-15.294736629095254</c:v>
                </c:pt>
                <c:pt idx="15840">
                  <c:v>-15.301181483633542</c:v>
                </c:pt>
                <c:pt idx="15841">
                  <c:v>-15.30390853158066</c:v>
                </c:pt>
                <c:pt idx="15842">
                  <c:v>-15.303913405495422</c:v>
                </c:pt>
                <c:pt idx="15843">
                  <c:v>-15.306345970833675</c:v>
                </c:pt>
                <c:pt idx="15844">
                  <c:v>-15.30666301035194</c:v>
                </c:pt>
                <c:pt idx="15845">
                  <c:v>-15.307635285396586</c:v>
                </c:pt>
                <c:pt idx="15846">
                  <c:v>-15.307689602213443</c:v>
                </c:pt>
                <c:pt idx="15847">
                  <c:v>-15.313209996754296</c:v>
                </c:pt>
                <c:pt idx="15848">
                  <c:v>-15.313697898976173</c:v>
                </c:pt>
                <c:pt idx="15849">
                  <c:v>-15.316208312243404</c:v>
                </c:pt>
                <c:pt idx="15850">
                  <c:v>-15.326470173459313</c:v>
                </c:pt>
                <c:pt idx="15851">
                  <c:v>-15.330587565175477</c:v>
                </c:pt>
                <c:pt idx="15852">
                  <c:v>-15.337576438287783</c:v>
                </c:pt>
                <c:pt idx="15853">
                  <c:v>-15.344062153163151</c:v>
                </c:pt>
                <c:pt idx="15854">
                  <c:v>-15.344815109631668</c:v>
                </c:pt>
                <c:pt idx="15855">
                  <c:v>-15.346345197091466</c:v>
                </c:pt>
                <c:pt idx="15856">
                  <c:v>-15.362048273103085</c:v>
                </c:pt>
                <c:pt idx="15857">
                  <c:v>-15.365264844906989</c:v>
                </c:pt>
                <c:pt idx="15858">
                  <c:v>-15.366351015391487</c:v>
                </c:pt>
                <c:pt idx="15859">
                  <c:v>-15.369303616129329</c:v>
                </c:pt>
                <c:pt idx="15860">
                  <c:v>-15.37013753365062</c:v>
                </c:pt>
                <c:pt idx="15861">
                  <c:v>-15.380281690140833</c:v>
                </c:pt>
                <c:pt idx="15862">
                  <c:v>-15.382204110877254</c:v>
                </c:pt>
                <c:pt idx="15863">
                  <c:v>-15.384615384615387</c:v>
                </c:pt>
                <c:pt idx="15864">
                  <c:v>-15.399239543726239</c:v>
                </c:pt>
                <c:pt idx="15865">
                  <c:v>-15.406790518898134</c:v>
                </c:pt>
                <c:pt idx="15866">
                  <c:v>-15.406843882229794</c:v>
                </c:pt>
                <c:pt idx="15867">
                  <c:v>-15.408006695494493</c:v>
                </c:pt>
                <c:pt idx="15868">
                  <c:v>-15.411471321695757</c:v>
                </c:pt>
                <c:pt idx="15869">
                  <c:v>-15.420986669704902</c:v>
                </c:pt>
                <c:pt idx="15870">
                  <c:v>-15.424701438122824</c:v>
                </c:pt>
                <c:pt idx="15871">
                  <c:v>-15.426670918948474</c:v>
                </c:pt>
                <c:pt idx="15872">
                  <c:v>-15.429442059341142</c:v>
                </c:pt>
                <c:pt idx="15873">
                  <c:v>-15.429849009218714</c:v>
                </c:pt>
                <c:pt idx="15874">
                  <c:v>-15.438814046558818</c:v>
                </c:pt>
                <c:pt idx="15875">
                  <c:v>-15.440540391305149</c:v>
                </c:pt>
                <c:pt idx="15876">
                  <c:v>-15.441546522987665</c:v>
                </c:pt>
                <c:pt idx="15877">
                  <c:v>-15.44284010037434</c:v>
                </c:pt>
                <c:pt idx="15878">
                  <c:v>-15.443556648227812</c:v>
                </c:pt>
                <c:pt idx="15879">
                  <c:v>-15.447768711594648</c:v>
                </c:pt>
                <c:pt idx="15880">
                  <c:v>-15.448331322878971</c:v>
                </c:pt>
                <c:pt idx="15881">
                  <c:v>-15.451599837991097</c:v>
                </c:pt>
                <c:pt idx="15882">
                  <c:v>-15.469007744569012</c:v>
                </c:pt>
                <c:pt idx="15883">
                  <c:v>-15.474343675417657</c:v>
                </c:pt>
                <c:pt idx="15884">
                  <c:v>-15.480124393442935</c:v>
                </c:pt>
                <c:pt idx="15885">
                  <c:v>-15.481593545133634</c:v>
                </c:pt>
                <c:pt idx="15886">
                  <c:v>-15.486422758043659</c:v>
                </c:pt>
                <c:pt idx="15887">
                  <c:v>-15.488272921108731</c:v>
                </c:pt>
                <c:pt idx="15888">
                  <c:v>-15.489091788264076</c:v>
                </c:pt>
                <c:pt idx="15889">
                  <c:v>-15.495635640826194</c:v>
                </c:pt>
                <c:pt idx="15890">
                  <c:v>-15.500526870389891</c:v>
                </c:pt>
                <c:pt idx="15891">
                  <c:v>-15.510473747619599</c:v>
                </c:pt>
                <c:pt idx="15892">
                  <c:v>-15.52243084420239</c:v>
                </c:pt>
                <c:pt idx="15893">
                  <c:v>-15.523214922038591</c:v>
                </c:pt>
                <c:pt idx="15894">
                  <c:v>-15.523652399247894</c:v>
                </c:pt>
                <c:pt idx="15895">
                  <c:v>-15.524634269379519</c:v>
                </c:pt>
                <c:pt idx="15896">
                  <c:v>-15.527950310559007</c:v>
                </c:pt>
                <c:pt idx="15897">
                  <c:v>-15.530921729975773</c:v>
                </c:pt>
                <c:pt idx="15898">
                  <c:v>-15.535527333970606</c:v>
                </c:pt>
                <c:pt idx="15899">
                  <c:v>-15.53576911268037</c:v>
                </c:pt>
                <c:pt idx="15900">
                  <c:v>-15.539029590722336</c:v>
                </c:pt>
                <c:pt idx="15901">
                  <c:v>-15.539308773262434</c:v>
                </c:pt>
                <c:pt idx="15902">
                  <c:v>-15.539481005614846</c:v>
                </c:pt>
                <c:pt idx="15903">
                  <c:v>-15.543779964673234</c:v>
                </c:pt>
                <c:pt idx="15904">
                  <c:v>-15.549351521362681</c:v>
                </c:pt>
                <c:pt idx="15905">
                  <c:v>-15.553220237201629</c:v>
                </c:pt>
                <c:pt idx="15906">
                  <c:v>-15.554177472093812</c:v>
                </c:pt>
                <c:pt idx="15907">
                  <c:v>-15.555031817110532</c:v>
                </c:pt>
                <c:pt idx="15908">
                  <c:v>-15.561999447666381</c:v>
                </c:pt>
                <c:pt idx="15909">
                  <c:v>-15.566381096365973</c:v>
                </c:pt>
                <c:pt idx="15910">
                  <c:v>-15.567997110348557</c:v>
                </c:pt>
                <c:pt idx="15911">
                  <c:v>-15.574963609898106</c:v>
                </c:pt>
                <c:pt idx="15912">
                  <c:v>-15.57651260159264</c:v>
                </c:pt>
                <c:pt idx="15913">
                  <c:v>-15.58023118889318</c:v>
                </c:pt>
                <c:pt idx="15914">
                  <c:v>-15.582328851352131</c:v>
                </c:pt>
                <c:pt idx="15915">
                  <c:v>-15.591397849462368</c:v>
                </c:pt>
                <c:pt idx="15916">
                  <c:v>-15.592382430152725</c:v>
                </c:pt>
                <c:pt idx="15917">
                  <c:v>-15.594235982308462</c:v>
                </c:pt>
                <c:pt idx="15918">
                  <c:v>-15.602553870710295</c:v>
                </c:pt>
                <c:pt idx="15919">
                  <c:v>-15.603859431243436</c:v>
                </c:pt>
                <c:pt idx="15920">
                  <c:v>-15.611336032388664</c:v>
                </c:pt>
                <c:pt idx="15921">
                  <c:v>-15.617128463476064</c:v>
                </c:pt>
                <c:pt idx="15922">
                  <c:v>-15.619971800613754</c:v>
                </c:pt>
                <c:pt idx="15923">
                  <c:v>-15.621346332956819</c:v>
                </c:pt>
                <c:pt idx="15924">
                  <c:v>-15.625294505701632</c:v>
                </c:pt>
                <c:pt idx="15925">
                  <c:v>-15.634742260566952</c:v>
                </c:pt>
                <c:pt idx="15926">
                  <c:v>-15.635036496350367</c:v>
                </c:pt>
                <c:pt idx="15927">
                  <c:v>-15.646258503401356</c:v>
                </c:pt>
                <c:pt idx="15928">
                  <c:v>-15.648854961832058</c:v>
                </c:pt>
                <c:pt idx="15929">
                  <c:v>-15.64909356115858</c:v>
                </c:pt>
                <c:pt idx="15930">
                  <c:v>-15.655105973025059</c:v>
                </c:pt>
                <c:pt idx="15931">
                  <c:v>-15.659744990892534</c:v>
                </c:pt>
                <c:pt idx="15932">
                  <c:v>-15.660871316372422</c:v>
                </c:pt>
                <c:pt idx="15933">
                  <c:v>-15.660872417185971</c:v>
                </c:pt>
                <c:pt idx="15934">
                  <c:v>-15.663915469386367</c:v>
                </c:pt>
                <c:pt idx="15935">
                  <c:v>-15.664462867737086</c:v>
                </c:pt>
                <c:pt idx="15936">
                  <c:v>-15.676326622190274</c:v>
                </c:pt>
                <c:pt idx="15937">
                  <c:v>-15.679509296530568</c:v>
                </c:pt>
                <c:pt idx="15938">
                  <c:v>-15.682569674067068</c:v>
                </c:pt>
                <c:pt idx="15939">
                  <c:v>-15.685272704049041</c:v>
                </c:pt>
                <c:pt idx="15940">
                  <c:v>-15.693904020752271</c:v>
                </c:pt>
                <c:pt idx="15941">
                  <c:v>-15.696187924400391</c:v>
                </c:pt>
                <c:pt idx="15942">
                  <c:v>-15.696868938764197</c:v>
                </c:pt>
                <c:pt idx="15943">
                  <c:v>-15.700883002207505</c:v>
                </c:pt>
                <c:pt idx="15944">
                  <c:v>-15.705328593629986</c:v>
                </c:pt>
                <c:pt idx="15945">
                  <c:v>-15.707030970602958</c:v>
                </c:pt>
                <c:pt idx="15946">
                  <c:v>-15.709131407217868</c:v>
                </c:pt>
                <c:pt idx="15947">
                  <c:v>-15.713814704912636</c:v>
                </c:pt>
                <c:pt idx="15948">
                  <c:v>-15.715494546822114</c:v>
                </c:pt>
                <c:pt idx="15949">
                  <c:v>-15.715918728566692</c:v>
                </c:pt>
                <c:pt idx="15950">
                  <c:v>-15.716374269005854</c:v>
                </c:pt>
                <c:pt idx="15951">
                  <c:v>-15.717111379945365</c:v>
                </c:pt>
                <c:pt idx="15952">
                  <c:v>-15.725743855109968</c:v>
                </c:pt>
                <c:pt idx="15953">
                  <c:v>-15.726020137784843</c:v>
                </c:pt>
                <c:pt idx="15954">
                  <c:v>-15.728107169436868</c:v>
                </c:pt>
                <c:pt idx="15955">
                  <c:v>-15.740363609434596</c:v>
                </c:pt>
                <c:pt idx="15956">
                  <c:v>-15.744533548722089</c:v>
                </c:pt>
                <c:pt idx="15957">
                  <c:v>-15.745940547831509</c:v>
                </c:pt>
                <c:pt idx="15958">
                  <c:v>-15.752066115702476</c:v>
                </c:pt>
                <c:pt idx="15959">
                  <c:v>-15.752152625358775</c:v>
                </c:pt>
                <c:pt idx="15960">
                  <c:v>-15.752453799042556</c:v>
                </c:pt>
                <c:pt idx="15961">
                  <c:v>-15.754560530679925</c:v>
                </c:pt>
                <c:pt idx="15962">
                  <c:v>-15.755699833912132</c:v>
                </c:pt>
                <c:pt idx="15963">
                  <c:v>-15.759394199171311</c:v>
                </c:pt>
                <c:pt idx="15964">
                  <c:v>-15.759887572776549</c:v>
                </c:pt>
                <c:pt idx="15965">
                  <c:v>-15.773276149748483</c:v>
                </c:pt>
                <c:pt idx="15966">
                  <c:v>-15.788222710796845</c:v>
                </c:pt>
                <c:pt idx="15967">
                  <c:v>-15.789473684210535</c:v>
                </c:pt>
                <c:pt idx="15968">
                  <c:v>-15.791505791505784</c:v>
                </c:pt>
                <c:pt idx="15969">
                  <c:v>-15.796766743648959</c:v>
                </c:pt>
                <c:pt idx="15970">
                  <c:v>-15.798803456680702</c:v>
                </c:pt>
                <c:pt idx="15971">
                  <c:v>-15.807451576598808</c:v>
                </c:pt>
                <c:pt idx="15972">
                  <c:v>-15.816238875717275</c:v>
                </c:pt>
                <c:pt idx="15973">
                  <c:v>-15.81807204668948</c:v>
                </c:pt>
                <c:pt idx="15974">
                  <c:v>-15.818805372963709</c:v>
                </c:pt>
                <c:pt idx="15975">
                  <c:v>-15.820469349513701</c:v>
                </c:pt>
                <c:pt idx="15976">
                  <c:v>-15.821110843952866</c:v>
                </c:pt>
                <c:pt idx="15977">
                  <c:v>-15.82244176872149</c:v>
                </c:pt>
                <c:pt idx="15978">
                  <c:v>-15.823728813559327</c:v>
                </c:pt>
                <c:pt idx="15979">
                  <c:v>-15.823936625749354</c:v>
                </c:pt>
                <c:pt idx="15980">
                  <c:v>-15.831191088260496</c:v>
                </c:pt>
                <c:pt idx="15981">
                  <c:v>-15.833275054199589</c:v>
                </c:pt>
                <c:pt idx="15982">
                  <c:v>-15.833944846802581</c:v>
                </c:pt>
                <c:pt idx="15983">
                  <c:v>-15.837739895721626</c:v>
                </c:pt>
                <c:pt idx="15984">
                  <c:v>-15.83985606178193</c:v>
                </c:pt>
                <c:pt idx="15985">
                  <c:v>-15.840349236046151</c:v>
                </c:pt>
                <c:pt idx="15986">
                  <c:v>-15.846490722599981</c:v>
                </c:pt>
                <c:pt idx="15987">
                  <c:v>-15.846599131693196</c:v>
                </c:pt>
                <c:pt idx="15988">
                  <c:v>-15.847562128153655</c:v>
                </c:pt>
                <c:pt idx="15989">
                  <c:v>-15.852473589547458</c:v>
                </c:pt>
                <c:pt idx="15990">
                  <c:v>-15.858665478597629</c:v>
                </c:pt>
                <c:pt idx="15991">
                  <c:v>-15.860977875995076</c:v>
                </c:pt>
                <c:pt idx="15992">
                  <c:v>-15.864137334633583</c:v>
                </c:pt>
                <c:pt idx="15993">
                  <c:v>-15.868851288641395</c:v>
                </c:pt>
                <c:pt idx="15994">
                  <c:v>-15.873864243719936</c:v>
                </c:pt>
                <c:pt idx="15995">
                  <c:v>-15.874204417821034</c:v>
                </c:pt>
                <c:pt idx="15996">
                  <c:v>-15.875109938434477</c:v>
                </c:pt>
                <c:pt idx="15997">
                  <c:v>-15.879529458578929</c:v>
                </c:pt>
                <c:pt idx="15998">
                  <c:v>-15.88013094938303</c:v>
                </c:pt>
                <c:pt idx="15999">
                  <c:v>-15.891151230569946</c:v>
                </c:pt>
                <c:pt idx="16000">
                  <c:v>-15.891552477920243</c:v>
                </c:pt>
                <c:pt idx="16001">
                  <c:v>-15.892678059375797</c:v>
                </c:pt>
                <c:pt idx="16002">
                  <c:v>-15.89459442046261</c:v>
                </c:pt>
                <c:pt idx="16003">
                  <c:v>-15.911933950462839</c:v>
                </c:pt>
                <c:pt idx="16004">
                  <c:v>-15.912362066208217</c:v>
                </c:pt>
                <c:pt idx="16005">
                  <c:v>-15.923653099900733</c:v>
                </c:pt>
                <c:pt idx="16006">
                  <c:v>-15.925542916235784</c:v>
                </c:pt>
                <c:pt idx="16007">
                  <c:v>-15.926904486290169</c:v>
                </c:pt>
                <c:pt idx="16008">
                  <c:v>-15.928236350933219</c:v>
                </c:pt>
                <c:pt idx="16009">
                  <c:v>-15.933077803411507</c:v>
                </c:pt>
                <c:pt idx="16010">
                  <c:v>-15.94202898550725</c:v>
                </c:pt>
                <c:pt idx="16011">
                  <c:v>-15.946597441127381</c:v>
                </c:pt>
                <c:pt idx="16012">
                  <c:v>-15.950439146800505</c:v>
                </c:pt>
                <c:pt idx="16013">
                  <c:v>-15.953146910830654</c:v>
                </c:pt>
                <c:pt idx="16014">
                  <c:v>-15.962877030162417</c:v>
                </c:pt>
                <c:pt idx="16015">
                  <c:v>-15.96391088197386</c:v>
                </c:pt>
                <c:pt idx="16016">
                  <c:v>-15.965388530709191</c:v>
                </c:pt>
                <c:pt idx="16017">
                  <c:v>-15.966386554621849</c:v>
                </c:pt>
                <c:pt idx="16018">
                  <c:v>-15.967024623061064</c:v>
                </c:pt>
                <c:pt idx="16019">
                  <c:v>-15.969194178605804</c:v>
                </c:pt>
                <c:pt idx="16020">
                  <c:v>-15.96952810890879</c:v>
                </c:pt>
                <c:pt idx="16021">
                  <c:v>-16.005028770368938</c:v>
                </c:pt>
                <c:pt idx="16022">
                  <c:v>-16.008718818115767</c:v>
                </c:pt>
                <c:pt idx="16023">
                  <c:v>-16.013462528227095</c:v>
                </c:pt>
                <c:pt idx="16024">
                  <c:v>-16.013739324173784</c:v>
                </c:pt>
                <c:pt idx="16025">
                  <c:v>-16.01883364466849</c:v>
                </c:pt>
                <c:pt idx="16026">
                  <c:v>-16.019397453347707</c:v>
                </c:pt>
                <c:pt idx="16027">
                  <c:v>-16.027674673428521</c:v>
                </c:pt>
                <c:pt idx="16028">
                  <c:v>-16.041666666666671</c:v>
                </c:pt>
                <c:pt idx="16029">
                  <c:v>-16.053167285355059</c:v>
                </c:pt>
                <c:pt idx="16030">
                  <c:v>-16.05713388792968</c:v>
                </c:pt>
                <c:pt idx="16031">
                  <c:v>-16.05813541297411</c:v>
                </c:pt>
                <c:pt idx="16032">
                  <c:v>-16.061204343534058</c:v>
                </c:pt>
                <c:pt idx="16033">
                  <c:v>-16.063112159509956</c:v>
                </c:pt>
                <c:pt idx="16034">
                  <c:v>-16.063829787234042</c:v>
                </c:pt>
                <c:pt idx="16035">
                  <c:v>-16.07058153875343</c:v>
                </c:pt>
                <c:pt idx="16036">
                  <c:v>-16.072265167486535</c:v>
                </c:pt>
                <c:pt idx="16037">
                  <c:v>-16.074481643818586</c:v>
                </c:pt>
                <c:pt idx="16038">
                  <c:v>-16.074653822998201</c:v>
                </c:pt>
                <c:pt idx="16039">
                  <c:v>-16.077254539858416</c:v>
                </c:pt>
                <c:pt idx="16040">
                  <c:v>-16.08912918817073</c:v>
                </c:pt>
                <c:pt idx="16041">
                  <c:v>-16.090225563909783</c:v>
                </c:pt>
                <c:pt idx="16042">
                  <c:v>-16.090978646449202</c:v>
                </c:pt>
                <c:pt idx="16043">
                  <c:v>-16.091462380308968</c:v>
                </c:pt>
                <c:pt idx="16044">
                  <c:v>-16.092654678451694</c:v>
                </c:pt>
                <c:pt idx="16045">
                  <c:v>-16.09370668145273</c:v>
                </c:pt>
                <c:pt idx="16046">
                  <c:v>-16.0945367573011</c:v>
                </c:pt>
                <c:pt idx="16047">
                  <c:v>-16.096785492953941</c:v>
                </c:pt>
                <c:pt idx="16048">
                  <c:v>-16.098449467588267</c:v>
                </c:pt>
                <c:pt idx="16049">
                  <c:v>-16.100331282536672</c:v>
                </c:pt>
                <c:pt idx="16050">
                  <c:v>-16.105769230769226</c:v>
                </c:pt>
                <c:pt idx="16051">
                  <c:v>-16.118853857024504</c:v>
                </c:pt>
                <c:pt idx="16052">
                  <c:v>-16.120705232453076</c:v>
                </c:pt>
                <c:pt idx="16053">
                  <c:v>-16.122798946003599</c:v>
                </c:pt>
                <c:pt idx="16054">
                  <c:v>-16.127617822216308</c:v>
                </c:pt>
                <c:pt idx="16055">
                  <c:v>-16.129032258064512</c:v>
                </c:pt>
                <c:pt idx="16056">
                  <c:v>-16.133127369751449</c:v>
                </c:pt>
                <c:pt idx="16057">
                  <c:v>-16.136480246280144</c:v>
                </c:pt>
                <c:pt idx="16058">
                  <c:v>-16.13897450266181</c:v>
                </c:pt>
                <c:pt idx="16059">
                  <c:v>-16.141924959216965</c:v>
                </c:pt>
                <c:pt idx="16060">
                  <c:v>-16.149068322981364</c:v>
                </c:pt>
                <c:pt idx="16061">
                  <c:v>-16.149732620320862</c:v>
                </c:pt>
                <c:pt idx="16062">
                  <c:v>-16.156778726487914</c:v>
                </c:pt>
                <c:pt idx="16063">
                  <c:v>-16.156914893617028</c:v>
                </c:pt>
                <c:pt idx="16064">
                  <c:v>-16.166550360548968</c:v>
                </c:pt>
                <c:pt idx="16065">
                  <c:v>-16.167103784188825</c:v>
                </c:pt>
                <c:pt idx="16066">
                  <c:v>-16.167703684399129</c:v>
                </c:pt>
                <c:pt idx="16067">
                  <c:v>-16.169948865564407</c:v>
                </c:pt>
                <c:pt idx="16068">
                  <c:v>-16.172064488514764</c:v>
                </c:pt>
                <c:pt idx="16069">
                  <c:v>-16.174496644295303</c:v>
                </c:pt>
                <c:pt idx="16070">
                  <c:v>-16.174727997414635</c:v>
                </c:pt>
                <c:pt idx="16071">
                  <c:v>-16.175741697939529</c:v>
                </c:pt>
                <c:pt idx="16072">
                  <c:v>-16.180220683320641</c:v>
                </c:pt>
                <c:pt idx="16073">
                  <c:v>-16.182817130873346</c:v>
                </c:pt>
                <c:pt idx="16074">
                  <c:v>-16.186550781775011</c:v>
                </c:pt>
                <c:pt idx="16075">
                  <c:v>-16.188837920489291</c:v>
                </c:pt>
                <c:pt idx="16076">
                  <c:v>-16.199432221433639</c:v>
                </c:pt>
                <c:pt idx="16077">
                  <c:v>-16.209150326797385</c:v>
                </c:pt>
                <c:pt idx="16078">
                  <c:v>-16.213002114164908</c:v>
                </c:pt>
                <c:pt idx="16079">
                  <c:v>-16.221099749496943</c:v>
                </c:pt>
                <c:pt idx="16080">
                  <c:v>-16.221351383446148</c:v>
                </c:pt>
                <c:pt idx="16081">
                  <c:v>-16.225244571701268</c:v>
                </c:pt>
                <c:pt idx="16082">
                  <c:v>-16.229001737787215</c:v>
                </c:pt>
                <c:pt idx="16083">
                  <c:v>-16.23062244720947</c:v>
                </c:pt>
                <c:pt idx="16084">
                  <c:v>-16.23424759080801</c:v>
                </c:pt>
                <c:pt idx="16085">
                  <c:v>-16.235461666271064</c:v>
                </c:pt>
                <c:pt idx="16086">
                  <c:v>-16.238838036837279</c:v>
                </c:pt>
                <c:pt idx="16087">
                  <c:v>-16.2413901064496</c:v>
                </c:pt>
                <c:pt idx="16088">
                  <c:v>-16.241812920550373</c:v>
                </c:pt>
                <c:pt idx="16089">
                  <c:v>-16.242568370986916</c:v>
                </c:pt>
                <c:pt idx="16090">
                  <c:v>-16.24737945492663</c:v>
                </c:pt>
                <c:pt idx="16091">
                  <c:v>-16.256804955885116</c:v>
                </c:pt>
                <c:pt idx="16092">
                  <c:v>-16.2575801328328</c:v>
                </c:pt>
                <c:pt idx="16093">
                  <c:v>-16.257977830030228</c:v>
                </c:pt>
                <c:pt idx="16094">
                  <c:v>-16.26118067978534</c:v>
                </c:pt>
                <c:pt idx="16095">
                  <c:v>-16.262796393623162</c:v>
                </c:pt>
                <c:pt idx="16096">
                  <c:v>-16.263419323826312</c:v>
                </c:pt>
                <c:pt idx="16097">
                  <c:v>-16.264820561788824</c:v>
                </c:pt>
                <c:pt idx="16098">
                  <c:v>-16.267457283295627</c:v>
                </c:pt>
                <c:pt idx="16099">
                  <c:v>-16.26983153919717</c:v>
                </c:pt>
                <c:pt idx="16100">
                  <c:v>-16.270233038686726</c:v>
                </c:pt>
                <c:pt idx="16101">
                  <c:v>-16.271799934188877</c:v>
                </c:pt>
                <c:pt idx="16102">
                  <c:v>-16.274350649350637</c:v>
                </c:pt>
                <c:pt idx="16103">
                  <c:v>-16.279446288351011</c:v>
                </c:pt>
                <c:pt idx="16104">
                  <c:v>-16.279541643973133</c:v>
                </c:pt>
                <c:pt idx="16105">
                  <c:v>-16.287164612037714</c:v>
                </c:pt>
                <c:pt idx="16106">
                  <c:v>-16.297023291579819</c:v>
                </c:pt>
                <c:pt idx="16107">
                  <c:v>-16.299428137788979</c:v>
                </c:pt>
                <c:pt idx="16108">
                  <c:v>-16.299485101713515</c:v>
                </c:pt>
                <c:pt idx="16109">
                  <c:v>-16.301546391752581</c:v>
                </c:pt>
                <c:pt idx="16110">
                  <c:v>-16.30556176010721</c:v>
                </c:pt>
                <c:pt idx="16111">
                  <c:v>-16.312916919345056</c:v>
                </c:pt>
                <c:pt idx="16112">
                  <c:v>-16.317453440116978</c:v>
                </c:pt>
                <c:pt idx="16113">
                  <c:v>-16.326829446864593</c:v>
                </c:pt>
                <c:pt idx="16114">
                  <c:v>-16.329284750337379</c:v>
                </c:pt>
                <c:pt idx="16115">
                  <c:v>-16.329377016900949</c:v>
                </c:pt>
                <c:pt idx="16116">
                  <c:v>-16.330625895843284</c:v>
                </c:pt>
                <c:pt idx="16117">
                  <c:v>-16.333206859215792</c:v>
                </c:pt>
                <c:pt idx="16118">
                  <c:v>-16.336511842509992</c:v>
                </c:pt>
                <c:pt idx="16119">
                  <c:v>-16.341187863137506</c:v>
                </c:pt>
                <c:pt idx="16120">
                  <c:v>-16.341859520909466</c:v>
                </c:pt>
                <c:pt idx="16121">
                  <c:v>-16.342269555637174</c:v>
                </c:pt>
                <c:pt idx="16122">
                  <c:v>-16.34615384615384</c:v>
                </c:pt>
                <c:pt idx="16123">
                  <c:v>-16.363185108583238</c:v>
                </c:pt>
                <c:pt idx="16124">
                  <c:v>-16.368638239339745</c:v>
                </c:pt>
                <c:pt idx="16125">
                  <c:v>-16.376732807828205</c:v>
                </c:pt>
                <c:pt idx="16126">
                  <c:v>-16.377083822493546</c:v>
                </c:pt>
                <c:pt idx="16127">
                  <c:v>-16.383430695698351</c:v>
                </c:pt>
                <c:pt idx="16128">
                  <c:v>-16.389548693586704</c:v>
                </c:pt>
                <c:pt idx="16129">
                  <c:v>-16.390307591874347</c:v>
                </c:pt>
                <c:pt idx="16130">
                  <c:v>-16.391406929094742</c:v>
                </c:pt>
                <c:pt idx="16131">
                  <c:v>-16.401211004343821</c:v>
                </c:pt>
                <c:pt idx="16132">
                  <c:v>-16.403680258176621</c:v>
                </c:pt>
                <c:pt idx="16133">
                  <c:v>-16.408912188728692</c:v>
                </c:pt>
                <c:pt idx="16134">
                  <c:v>-16.412186120558644</c:v>
                </c:pt>
                <c:pt idx="16135">
                  <c:v>-16.414533910282898</c:v>
                </c:pt>
                <c:pt idx="16136">
                  <c:v>-16.414539690449743</c:v>
                </c:pt>
                <c:pt idx="16137">
                  <c:v>-16.417910447761201</c:v>
                </c:pt>
                <c:pt idx="16138">
                  <c:v>-16.421785398419445</c:v>
                </c:pt>
                <c:pt idx="16139">
                  <c:v>-16.42417531480956</c:v>
                </c:pt>
                <c:pt idx="16140">
                  <c:v>-16.426667992667817</c:v>
                </c:pt>
                <c:pt idx="16141">
                  <c:v>-16.42781956213652</c:v>
                </c:pt>
                <c:pt idx="16142">
                  <c:v>-16.428294466293693</c:v>
                </c:pt>
                <c:pt idx="16143">
                  <c:v>-16.430103921424816</c:v>
                </c:pt>
                <c:pt idx="16144">
                  <c:v>-16.437739247917136</c:v>
                </c:pt>
                <c:pt idx="16145">
                  <c:v>-16.438175586606903</c:v>
                </c:pt>
                <c:pt idx="16146">
                  <c:v>-16.444993349800498</c:v>
                </c:pt>
                <c:pt idx="16147">
                  <c:v>-16.451009652619049</c:v>
                </c:pt>
                <c:pt idx="16148">
                  <c:v>-16.455706071533001</c:v>
                </c:pt>
                <c:pt idx="16149">
                  <c:v>-16.466093600764083</c:v>
                </c:pt>
                <c:pt idx="16150">
                  <c:v>-16.472244569589705</c:v>
                </c:pt>
                <c:pt idx="16151">
                  <c:v>-16.481593803947177</c:v>
                </c:pt>
                <c:pt idx="16152">
                  <c:v>-16.482631700023006</c:v>
                </c:pt>
                <c:pt idx="16153">
                  <c:v>-16.487455197132618</c:v>
                </c:pt>
                <c:pt idx="16154">
                  <c:v>-16.497779801890005</c:v>
                </c:pt>
                <c:pt idx="16155">
                  <c:v>-16.504289661189475</c:v>
                </c:pt>
                <c:pt idx="16156">
                  <c:v>-16.513242894056845</c:v>
                </c:pt>
                <c:pt idx="16157">
                  <c:v>-16.513804398689743</c:v>
                </c:pt>
                <c:pt idx="16158">
                  <c:v>-16.520289049471927</c:v>
                </c:pt>
                <c:pt idx="16159">
                  <c:v>-16.526448119137413</c:v>
                </c:pt>
                <c:pt idx="16160">
                  <c:v>-16.529575852943282</c:v>
                </c:pt>
                <c:pt idx="16161">
                  <c:v>-16.536387323516934</c:v>
                </c:pt>
                <c:pt idx="16162">
                  <c:v>-16.5380374862183</c:v>
                </c:pt>
                <c:pt idx="16163">
                  <c:v>-16.540112248266752</c:v>
                </c:pt>
                <c:pt idx="16164">
                  <c:v>-16.543738599413118</c:v>
                </c:pt>
                <c:pt idx="16165">
                  <c:v>-16.546256333270776</c:v>
                </c:pt>
                <c:pt idx="16166">
                  <c:v>-16.546629732225298</c:v>
                </c:pt>
                <c:pt idx="16167">
                  <c:v>-16.548143934006546</c:v>
                </c:pt>
                <c:pt idx="16168">
                  <c:v>-16.552637386890311</c:v>
                </c:pt>
                <c:pt idx="16169">
                  <c:v>-16.553723433720478</c:v>
                </c:pt>
                <c:pt idx="16170">
                  <c:v>-16.555393281869385</c:v>
                </c:pt>
                <c:pt idx="16171">
                  <c:v>-16.562369628702541</c:v>
                </c:pt>
                <c:pt idx="16172">
                  <c:v>-16.562541539279536</c:v>
                </c:pt>
                <c:pt idx="16173">
                  <c:v>-16.570662861319462</c:v>
                </c:pt>
                <c:pt idx="16174">
                  <c:v>-16.573250869733286</c:v>
                </c:pt>
                <c:pt idx="16175">
                  <c:v>-16.573932396717211</c:v>
                </c:pt>
                <c:pt idx="16176">
                  <c:v>-16.574224105696118</c:v>
                </c:pt>
                <c:pt idx="16177">
                  <c:v>-16.575097425413659</c:v>
                </c:pt>
                <c:pt idx="16178">
                  <c:v>-16.577594786568326</c:v>
                </c:pt>
                <c:pt idx="16179">
                  <c:v>-16.579895875050056</c:v>
                </c:pt>
                <c:pt idx="16180">
                  <c:v>-16.582152558653931</c:v>
                </c:pt>
                <c:pt idx="16181">
                  <c:v>-16.583130973599538</c:v>
                </c:pt>
                <c:pt idx="16182">
                  <c:v>-16.586521347994648</c:v>
                </c:pt>
                <c:pt idx="16183">
                  <c:v>-16.59689731593204</c:v>
                </c:pt>
                <c:pt idx="16184">
                  <c:v>-16.597569223097906</c:v>
                </c:pt>
                <c:pt idx="16185">
                  <c:v>-16.600798607556058</c:v>
                </c:pt>
                <c:pt idx="16186">
                  <c:v>-16.605166051660518</c:v>
                </c:pt>
                <c:pt idx="16187">
                  <c:v>-16.614302296272626</c:v>
                </c:pt>
                <c:pt idx="16188">
                  <c:v>-16.626821493624774</c:v>
                </c:pt>
                <c:pt idx="16189">
                  <c:v>-16.629524784677457</c:v>
                </c:pt>
                <c:pt idx="16190">
                  <c:v>-16.63524453809471</c:v>
                </c:pt>
                <c:pt idx="16191">
                  <c:v>-16.639299397920084</c:v>
                </c:pt>
                <c:pt idx="16192">
                  <c:v>-16.643779181543522</c:v>
                </c:pt>
                <c:pt idx="16193">
                  <c:v>-16.647791619479051</c:v>
                </c:pt>
                <c:pt idx="16194">
                  <c:v>-16.65399980512521</c:v>
                </c:pt>
                <c:pt idx="16195">
                  <c:v>-16.660258967755979</c:v>
                </c:pt>
                <c:pt idx="16196">
                  <c:v>-16.665682069701589</c:v>
                </c:pt>
                <c:pt idx="16197">
                  <c:v>-16.666666666666657</c:v>
                </c:pt>
                <c:pt idx="16198">
                  <c:v>-16.666666666666657</c:v>
                </c:pt>
                <c:pt idx="16199">
                  <c:v>-16.666666666666657</c:v>
                </c:pt>
                <c:pt idx="16200">
                  <c:v>-16.666666666666657</c:v>
                </c:pt>
                <c:pt idx="16201">
                  <c:v>-16.666666666666657</c:v>
                </c:pt>
                <c:pt idx="16202">
                  <c:v>-16.671092945375392</c:v>
                </c:pt>
                <c:pt idx="16203">
                  <c:v>-16.675799397580107</c:v>
                </c:pt>
                <c:pt idx="16204">
                  <c:v>-16.677337448424552</c:v>
                </c:pt>
                <c:pt idx="16205">
                  <c:v>-16.678614097968932</c:v>
                </c:pt>
                <c:pt idx="16206">
                  <c:v>-16.689169713427489</c:v>
                </c:pt>
                <c:pt idx="16207">
                  <c:v>-16.69086044459624</c:v>
                </c:pt>
                <c:pt idx="16208">
                  <c:v>-16.691541042720488</c:v>
                </c:pt>
                <c:pt idx="16209">
                  <c:v>-16.693496458467479</c:v>
                </c:pt>
                <c:pt idx="16210">
                  <c:v>-16.715267652572379</c:v>
                </c:pt>
                <c:pt idx="16211">
                  <c:v>-16.724530108942886</c:v>
                </c:pt>
                <c:pt idx="16212">
                  <c:v>-16.726792784865822</c:v>
                </c:pt>
                <c:pt idx="16213">
                  <c:v>-16.728411633109616</c:v>
                </c:pt>
                <c:pt idx="16214">
                  <c:v>-16.730547060822289</c:v>
                </c:pt>
                <c:pt idx="16215">
                  <c:v>-16.733870967741936</c:v>
                </c:pt>
                <c:pt idx="16216">
                  <c:v>-16.73640167364016</c:v>
                </c:pt>
                <c:pt idx="16217">
                  <c:v>-16.747885509438191</c:v>
                </c:pt>
                <c:pt idx="16218">
                  <c:v>-16.754259827189088</c:v>
                </c:pt>
                <c:pt idx="16219">
                  <c:v>-16.759075377643867</c:v>
                </c:pt>
                <c:pt idx="16220">
                  <c:v>-16.761347224094436</c:v>
                </c:pt>
                <c:pt idx="16221">
                  <c:v>-16.762371952099258</c:v>
                </c:pt>
                <c:pt idx="16222">
                  <c:v>-16.767766709332747</c:v>
                </c:pt>
                <c:pt idx="16223">
                  <c:v>-16.770401106500685</c:v>
                </c:pt>
                <c:pt idx="16224">
                  <c:v>-16.772284284408357</c:v>
                </c:pt>
                <c:pt idx="16225">
                  <c:v>-16.77547213802751</c:v>
                </c:pt>
                <c:pt idx="16226">
                  <c:v>-16.776083380177099</c:v>
                </c:pt>
                <c:pt idx="16227">
                  <c:v>-16.790870100731283</c:v>
                </c:pt>
                <c:pt idx="16228">
                  <c:v>-16.795481569560039</c:v>
                </c:pt>
                <c:pt idx="16229">
                  <c:v>-16.797043720305226</c:v>
                </c:pt>
                <c:pt idx="16230">
                  <c:v>-16.797242243810715</c:v>
                </c:pt>
                <c:pt idx="16231">
                  <c:v>-16.799180659245877</c:v>
                </c:pt>
                <c:pt idx="16232">
                  <c:v>-16.801685258231885</c:v>
                </c:pt>
                <c:pt idx="16233">
                  <c:v>-16.803503010399567</c:v>
                </c:pt>
                <c:pt idx="16234">
                  <c:v>-16.805274475082228</c:v>
                </c:pt>
                <c:pt idx="16235">
                  <c:v>-16.808466486822994</c:v>
                </c:pt>
                <c:pt idx="16236">
                  <c:v>-16.809107408018477</c:v>
                </c:pt>
                <c:pt idx="16237">
                  <c:v>-16.810214819531495</c:v>
                </c:pt>
                <c:pt idx="16238">
                  <c:v>-16.816203548711087</c:v>
                </c:pt>
                <c:pt idx="16239">
                  <c:v>-16.819136587253325</c:v>
                </c:pt>
                <c:pt idx="16240">
                  <c:v>-16.822848022441747</c:v>
                </c:pt>
                <c:pt idx="16241">
                  <c:v>-16.823193140057171</c:v>
                </c:pt>
                <c:pt idx="16242">
                  <c:v>-16.835948976714562</c:v>
                </c:pt>
                <c:pt idx="16243">
                  <c:v>-16.837228890292693</c:v>
                </c:pt>
                <c:pt idx="16244">
                  <c:v>-16.839169685469486</c:v>
                </c:pt>
                <c:pt idx="16245">
                  <c:v>-16.84210526315789</c:v>
                </c:pt>
                <c:pt idx="16246">
                  <c:v>-16.845383759733039</c:v>
                </c:pt>
                <c:pt idx="16247">
                  <c:v>-16.849999999999994</c:v>
                </c:pt>
                <c:pt idx="16248">
                  <c:v>-16.851143757966057</c:v>
                </c:pt>
                <c:pt idx="16249">
                  <c:v>-16.85348278622898</c:v>
                </c:pt>
                <c:pt idx="16250">
                  <c:v>-16.85553480757298</c:v>
                </c:pt>
                <c:pt idx="16251">
                  <c:v>-16.856041300658958</c:v>
                </c:pt>
                <c:pt idx="16252">
                  <c:v>-16.869300911854097</c:v>
                </c:pt>
                <c:pt idx="16253">
                  <c:v>-16.869728209934394</c:v>
                </c:pt>
                <c:pt idx="16254">
                  <c:v>-16.870498648046635</c:v>
                </c:pt>
                <c:pt idx="16255">
                  <c:v>-16.87081118557893</c:v>
                </c:pt>
                <c:pt idx="16256">
                  <c:v>-16.885712555266181</c:v>
                </c:pt>
                <c:pt idx="16257">
                  <c:v>-16.890620066548465</c:v>
                </c:pt>
                <c:pt idx="16258">
                  <c:v>-16.897206400867915</c:v>
                </c:pt>
                <c:pt idx="16259">
                  <c:v>-16.900894323781714</c:v>
                </c:pt>
                <c:pt idx="16260">
                  <c:v>-16.90276883451385</c:v>
                </c:pt>
                <c:pt idx="16261">
                  <c:v>-16.903133157815645</c:v>
                </c:pt>
                <c:pt idx="16262">
                  <c:v>-16.917508096780338</c:v>
                </c:pt>
                <c:pt idx="16263">
                  <c:v>-16.9189453125</c:v>
                </c:pt>
                <c:pt idx="16264">
                  <c:v>-16.92590324556032</c:v>
                </c:pt>
                <c:pt idx="16265">
                  <c:v>-16.927049287488558</c:v>
                </c:pt>
                <c:pt idx="16266">
                  <c:v>-16.933207902163687</c:v>
                </c:pt>
                <c:pt idx="16267">
                  <c:v>-16.938937836514938</c:v>
                </c:pt>
                <c:pt idx="16268">
                  <c:v>-16.947554844606955</c:v>
                </c:pt>
                <c:pt idx="16269">
                  <c:v>-16.955278603829996</c:v>
                </c:pt>
                <c:pt idx="16270">
                  <c:v>-16.956234880140755</c:v>
                </c:pt>
                <c:pt idx="16271">
                  <c:v>-16.958203207171636</c:v>
                </c:pt>
                <c:pt idx="16272">
                  <c:v>-16.97372512437812</c:v>
                </c:pt>
                <c:pt idx="16273">
                  <c:v>-16.981943250214954</c:v>
                </c:pt>
                <c:pt idx="16274">
                  <c:v>-16.982428082262004</c:v>
                </c:pt>
                <c:pt idx="16275">
                  <c:v>-16.998925629700366</c:v>
                </c:pt>
                <c:pt idx="16276">
                  <c:v>-17.003736121099436</c:v>
                </c:pt>
                <c:pt idx="16277">
                  <c:v>-17.003749227972193</c:v>
                </c:pt>
                <c:pt idx="16278">
                  <c:v>-17.005366942049079</c:v>
                </c:pt>
                <c:pt idx="16279">
                  <c:v>-17.009500206526226</c:v>
                </c:pt>
                <c:pt idx="16280">
                  <c:v>-17.011417295087753</c:v>
                </c:pt>
                <c:pt idx="16281">
                  <c:v>-17.014355655132348</c:v>
                </c:pt>
                <c:pt idx="16282">
                  <c:v>-17.017061089708307</c:v>
                </c:pt>
                <c:pt idx="16283">
                  <c:v>-17.024629471138823</c:v>
                </c:pt>
                <c:pt idx="16284">
                  <c:v>-17.037529060112917</c:v>
                </c:pt>
                <c:pt idx="16285">
                  <c:v>-17.044649184975185</c:v>
                </c:pt>
                <c:pt idx="16286">
                  <c:v>-17.04878607105131</c:v>
                </c:pt>
                <c:pt idx="16287">
                  <c:v>-17.051718778744103</c:v>
                </c:pt>
                <c:pt idx="16288">
                  <c:v>-17.053227318495885</c:v>
                </c:pt>
                <c:pt idx="16289">
                  <c:v>-17.056629365886749</c:v>
                </c:pt>
                <c:pt idx="16290">
                  <c:v>-17.058387335977045</c:v>
                </c:pt>
                <c:pt idx="16291">
                  <c:v>-17.064595686624344</c:v>
                </c:pt>
                <c:pt idx="16292">
                  <c:v>-17.068127778352121</c:v>
                </c:pt>
                <c:pt idx="16293">
                  <c:v>-17.072419106317412</c:v>
                </c:pt>
                <c:pt idx="16294">
                  <c:v>-17.073170731707322</c:v>
                </c:pt>
                <c:pt idx="16295">
                  <c:v>-17.081850533807824</c:v>
                </c:pt>
                <c:pt idx="16296">
                  <c:v>-17.08957293399888</c:v>
                </c:pt>
                <c:pt idx="16297">
                  <c:v>-17.090564326641655</c:v>
                </c:pt>
                <c:pt idx="16298">
                  <c:v>-17.092561044860872</c:v>
                </c:pt>
                <c:pt idx="16299">
                  <c:v>-17.099863201094394</c:v>
                </c:pt>
                <c:pt idx="16300">
                  <c:v>-17.101633778909402</c:v>
                </c:pt>
                <c:pt idx="16301">
                  <c:v>-17.102117486338798</c:v>
                </c:pt>
                <c:pt idx="16302">
                  <c:v>-17.105430497265672</c:v>
                </c:pt>
                <c:pt idx="16303">
                  <c:v>-17.105474407249559</c:v>
                </c:pt>
                <c:pt idx="16304">
                  <c:v>-17.105549510337326</c:v>
                </c:pt>
                <c:pt idx="16305">
                  <c:v>-17.113570022401731</c:v>
                </c:pt>
                <c:pt idx="16306">
                  <c:v>-17.121823217843428</c:v>
                </c:pt>
                <c:pt idx="16307">
                  <c:v>-17.124384883784955</c:v>
                </c:pt>
                <c:pt idx="16308">
                  <c:v>-17.13147410358566</c:v>
                </c:pt>
                <c:pt idx="16309">
                  <c:v>-17.135780229678005</c:v>
                </c:pt>
                <c:pt idx="16310">
                  <c:v>-17.136256340716187</c:v>
                </c:pt>
                <c:pt idx="16311">
                  <c:v>-17.142857142857139</c:v>
                </c:pt>
                <c:pt idx="16312">
                  <c:v>-17.143316195372748</c:v>
                </c:pt>
                <c:pt idx="16313">
                  <c:v>-17.14467363662051</c:v>
                </c:pt>
                <c:pt idx="16314">
                  <c:v>-17.150928167877325</c:v>
                </c:pt>
                <c:pt idx="16315">
                  <c:v>-17.153339323150647</c:v>
                </c:pt>
                <c:pt idx="16316">
                  <c:v>-17.15976331360946</c:v>
                </c:pt>
                <c:pt idx="16317">
                  <c:v>-17.15976331360946</c:v>
                </c:pt>
                <c:pt idx="16318">
                  <c:v>-17.164886818125595</c:v>
                </c:pt>
                <c:pt idx="16319">
                  <c:v>-17.167709446055241</c:v>
                </c:pt>
                <c:pt idx="16320">
                  <c:v>-17.173800928313568</c:v>
                </c:pt>
                <c:pt idx="16321">
                  <c:v>-17.174850173483335</c:v>
                </c:pt>
                <c:pt idx="16322">
                  <c:v>-17.17970049916805</c:v>
                </c:pt>
                <c:pt idx="16323">
                  <c:v>-17.180205415499529</c:v>
                </c:pt>
                <c:pt idx="16324">
                  <c:v>-17.181069958847743</c:v>
                </c:pt>
                <c:pt idx="16325">
                  <c:v>-17.186446392447735</c:v>
                </c:pt>
                <c:pt idx="16326">
                  <c:v>-17.197096594081515</c:v>
                </c:pt>
                <c:pt idx="16327">
                  <c:v>-17.197130050426452</c:v>
                </c:pt>
                <c:pt idx="16328">
                  <c:v>-17.200000000000003</c:v>
                </c:pt>
                <c:pt idx="16329">
                  <c:v>-17.20338983050847</c:v>
                </c:pt>
                <c:pt idx="16330">
                  <c:v>-17.20512854533473</c:v>
                </c:pt>
                <c:pt idx="16331">
                  <c:v>-17.210993344836083</c:v>
                </c:pt>
                <c:pt idx="16332">
                  <c:v>-17.2139506424638</c:v>
                </c:pt>
                <c:pt idx="16333">
                  <c:v>-17.220154594904088</c:v>
                </c:pt>
                <c:pt idx="16334">
                  <c:v>-17.232176107915748</c:v>
                </c:pt>
                <c:pt idx="16335">
                  <c:v>-17.2327330749943</c:v>
                </c:pt>
                <c:pt idx="16336">
                  <c:v>-17.237250327604627</c:v>
                </c:pt>
                <c:pt idx="16337">
                  <c:v>-17.238562091503269</c:v>
                </c:pt>
                <c:pt idx="16338">
                  <c:v>-17.238643852669085</c:v>
                </c:pt>
                <c:pt idx="16339">
                  <c:v>-17.245291581574762</c:v>
                </c:pt>
                <c:pt idx="16340">
                  <c:v>-17.245376149275657</c:v>
                </c:pt>
                <c:pt idx="16341">
                  <c:v>-17.248534523006683</c:v>
                </c:pt>
                <c:pt idx="16342">
                  <c:v>-17.250191668796319</c:v>
                </c:pt>
                <c:pt idx="16343">
                  <c:v>-17.252002464571774</c:v>
                </c:pt>
                <c:pt idx="16344">
                  <c:v>-17.254624105011928</c:v>
                </c:pt>
                <c:pt idx="16345">
                  <c:v>-17.258415021184121</c:v>
                </c:pt>
                <c:pt idx="16346">
                  <c:v>-17.262199960325333</c:v>
                </c:pt>
                <c:pt idx="16347">
                  <c:v>-17.262969588550988</c:v>
                </c:pt>
                <c:pt idx="16348">
                  <c:v>-17.265680869224198</c:v>
                </c:pt>
                <c:pt idx="16349">
                  <c:v>-17.267230209168886</c:v>
                </c:pt>
                <c:pt idx="16350">
                  <c:v>-17.270668176670441</c:v>
                </c:pt>
                <c:pt idx="16351">
                  <c:v>-17.272259392691709</c:v>
                </c:pt>
                <c:pt idx="16352">
                  <c:v>-17.277528334355281</c:v>
                </c:pt>
                <c:pt idx="16353">
                  <c:v>-17.279487131702041</c:v>
                </c:pt>
                <c:pt idx="16354">
                  <c:v>-17.279788949142599</c:v>
                </c:pt>
                <c:pt idx="16355">
                  <c:v>-17.281274900398401</c:v>
                </c:pt>
                <c:pt idx="16356">
                  <c:v>-17.282717282717286</c:v>
                </c:pt>
                <c:pt idx="16357">
                  <c:v>-17.285849503076207</c:v>
                </c:pt>
                <c:pt idx="16358">
                  <c:v>-17.289546173833202</c:v>
                </c:pt>
                <c:pt idx="16359">
                  <c:v>-17.296429836810404</c:v>
                </c:pt>
                <c:pt idx="16360">
                  <c:v>-17.303158887317309</c:v>
                </c:pt>
                <c:pt idx="16361">
                  <c:v>-17.303486851503862</c:v>
                </c:pt>
                <c:pt idx="16362">
                  <c:v>-17.307452097229501</c:v>
                </c:pt>
                <c:pt idx="16363">
                  <c:v>-17.309846247836276</c:v>
                </c:pt>
                <c:pt idx="16364">
                  <c:v>-17.314343845371312</c:v>
                </c:pt>
                <c:pt idx="16365">
                  <c:v>-17.321743183946936</c:v>
                </c:pt>
                <c:pt idx="16366">
                  <c:v>-17.347254447022436</c:v>
                </c:pt>
                <c:pt idx="16367">
                  <c:v>-17.352426832085001</c:v>
                </c:pt>
                <c:pt idx="16368">
                  <c:v>-17.355766718669514</c:v>
                </c:pt>
                <c:pt idx="16369">
                  <c:v>-17.357062493607444</c:v>
                </c:pt>
                <c:pt idx="16370">
                  <c:v>-17.358803986710967</c:v>
                </c:pt>
                <c:pt idx="16371">
                  <c:v>-17.358870967741936</c:v>
                </c:pt>
                <c:pt idx="16372">
                  <c:v>-17.361637604245644</c:v>
                </c:pt>
                <c:pt idx="16373">
                  <c:v>-17.363896458999179</c:v>
                </c:pt>
                <c:pt idx="16374">
                  <c:v>-17.372723894463022</c:v>
                </c:pt>
                <c:pt idx="16375">
                  <c:v>-17.375721776066896</c:v>
                </c:pt>
                <c:pt idx="16376">
                  <c:v>-17.379811663637867</c:v>
                </c:pt>
                <c:pt idx="16377">
                  <c:v>-17.379963288571147</c:v>
                </c:pt>
                <c:pt idx="16378">
                  <c:v>-17.380714653111866</c:v>
                </c:pt>
                <c:pt idx="16379">
                  <c:v>-17.393089036495255</c:v>
                </c:pt>
                <c:pt idx="16380">
                  <c:v>-17.394134027548091</c:v>
                </c:pt>
                <c:pt idx="16381">
                  <c:v>-17.398715091123634</c:v>
                </c:pt>
                <c:pt idx="16382">
                  <c:v>-17.400173611111114</c:v>
                </c:pt>
                <c:pt idx="16383">
                  <c:v>-17.40037071362373</c:v>
                </c:pt>
                <c:pt idx="16384">
                  <c:v>-17.40733057811677</c:v>
                </c:pt>
                <c:pt idx="16385">
                  <c:v>-17.414094350611535</c:v>
                </c:pt>
                <c:pt idx="16386">
                  <c:v>-17.415560264671541</c:v>
                </c:pt>
                <c:pt idx="16387">
                  <c:v>-17.416145537237071</c:v>
                </c:pt>
                <c:pt idx="16388">
                  <c:v>-17.428901734104045</c:v>
                </c:pt>
                <c:pt idx="16389">
                  <c:v>-17.430107526881727</c:v>
                </c:pt>
                <c:pt idx="16390">
                  <c:v>-17.433345088462886</c:v>
                </c:pt>
                <c:pt idx="16391">
                  <c:v>-17.433517540377991</c:v>
                </c:pt>
                <c:pt idx="16392">
                  <c:v>-17.437987381950705</c:v>
                </c:pt>
                <c:pt idx="16393">
                  <c:v>-17.444502329889147</c:v>
                </c:pt>
                <c:pt idx="16394">
                  <c:v>-17.455112126151278</c:v>
                </c:pt>
                <c:pt idx="16395">
                  <c:v>-17.455565949485504</c:v>
                </c:pt>
                <c:pt idx="16396">
                  <c:v>-17.465306448605602</c:v>
                </c:pt>
                <c:pt idx="16397">
                  <c:v>-17.470374848851264</c:v>
                </c:pt>
                <c:pt idx="16398">
                  <c:v>-17.47163140788048</c:v>
                </c:pt>
                <c:pt idx="16399">
                  <c:v>-17.482978256094881</c:v>
                </c:pt>
                <c:pt idx="16400">
                  <c:v>-17.487684729064028</c:v>
                </c:pt>
                <c:pt idx="16401">
                  <c:v>-17.493800984655195</c:v>
                </c:pt>
                <c:pt idx="16402">
                  <c:v>-17.495013297872347</c:v>
                </c:pt>
                <c:pt idx="16403">
                  <c:v>-17.4979887369268</c:v>
                </c:pt>
                <c:pt idx="16404">
                  <c:v>-17.499622527555488</c:v>
                </c:pt>
                <c:pt idx="16405">
                  <c:v>-17.509953504674186</c:v>
                </c:pt>
                <c:pt idx="16406">
                  <c:v>-17.514011208967176</c:v>
                </c:pt>
                <c:pt idx="16407">
                  <c:v>-17.524339360222527</c:v>
                </c:pt>
                <c:pt idx="16408">
                  <c:v>-17.525875796178354</c:v>
                </c:pt>
                <c:pt idx="16409">
                  <c:v>-17.530205322066564</c:v>
                </c:pt>
                <c:pt idx="16410">
                  <c:v>-17.536731967943012</c:v>
                </c:pt>
                <c:pt idx="16411">
                  <c:v>-17.537555738343642</c:v>
                </c:pt>
                <c:pt idx="16412">
                  <c:v>-17.537652402581884</c:v>
                </c:pt>
                <c:pt idx="16413">
                  <c:v>-17.537681764683541</c:v>
                </c:pt>
                <c:pt idx="16414">
                  <c:v>-17.540322580645167</c:v>
                </c:pt>
                <c:pt idx="16415">
                  <c:v>-17.541143001188374</c:v>
                </c:pt>
                <c:pt idx="16416">
                  <c:v>-17.542478514728074</c:v>
                </c:pt>
                <c:pt idx="16417">
                  <c:v>-17.5427910093196</c:v>
                </c:pt>
                <c:pt idx="16418">
                  <c:v>-17.544303797468359</c:v>
                </c:pt>
                <c:pt idx="16419">
                  <c:v>-17.545686961461982</c:v>
                </c:pt>
                <c:pt idx="16420">
                  <c:v>-17.549077929803687</c:v>
                </c:pt>
                <c:pt idx="16421">
                  <c:v>-17.551407320985859</c:v>
                </c:pt>
                <c:pt idx="16422">
                  <c:v>-17.553191489361694</c:v>
                </c:pt>
                <c:pt idx="16423">
                  <c:v>-17.566750808831372</c:v>
                </c:pt>
                <c:pt idx="16424">
                  <c:v>-17.571320373643019</c:v>
                </c:pt>
                <c:pt idx="16425">
                  <c:v>-17.575757575757578</c:v>
                </c:pt>
                <c:pt idx="16426">
                  <c:v>-17.579011457353189</c:v>
                </c:pt>
                <c:pt idx="16427">
                  <c:v>-17.579721995094033</c:v>
                </c:pt>
                <c:pt idx="16428">
                  <c:v>-17.585446527012124</c:v>
                </c:pt>
                <c:pt idx="16429">
                  <c:v>-17.585692995529058</c:v>
                </c:pt>
                <c:pt idx="16430">
                  <c:v>-17.585924234439958</c:v>
                </c:pt>
                <c:pt idx="16431">
                  <c:v>-17.593178745320543</c:v>
                </c:pt>
                <c:pt idx="16432">
                  <c:v>-17.594127397584657</c:v>
                </c:pt>
                <c:pt idx="16433">
                  <c:v>-17.597253740971567</c:v>
                </c:pt>
                <c:pt idx="16434">
                  <c:v>-17.599225556631168</c:v>
                </c:pt>
                <c:pt idx="16435">
                  <c:v>-17.600000000000009</c:v>
                </c:pt>
                <c:pt idx="16436">
                  <c:v>-17.607259328279184</c:v>
                </c:pt>
                <c:pt idx="16437">
                  <c:v>-17.607573370226618</c:v>
                </c:pt>
                <c:pt idx="16438">
                  <c:v>-17.607693340694425</c:v>
                </c:pt>
                <c:pt idx="16439">
                  <c:v>-17.608255502579837</c:v>
                </c:pt>
                <c:pt idx="16440">
                  <c:v>-17.610579183426751</c:v>
                </c:pt>
                <c:pt idx="16441">
                  <c:v>-17.611075338055386</c:v>
                </c:pt>
                <c:pt idx="16442">
                  <c:v>-17.616777883698759</c:v>
                </c:pt>
                <c:pt idx="16443">
                  <c:v>-17.626648160999309</c:v>
                </c:pt>
                <c:pt idx="16444">
                  <c:v>-17.627476453393967</c:v>
                </c:pt>
                <c:pt idx="16445">
                  <c:v>-17.630359590158591</c:v>
                </c:pt>
                <c:pt idx="16446">
                  <c:v>-17.631647891013884</c:v>
                </c:pt>
                <c:pt idx="16447">
                  <c:v>-17.63396063783938</c:v>
                </c:pt>
                <c:pt idx="16448">
                  <c:v>-17.63512691179055</c:v>
                </c:pt>
                <c:pt idx="16449">
                  <c:v>-17.64705882352942</c:v>
                </c:pt>
                <c:pt idx="16450">
                  <c:v>-17.64705882352942</c:v>
                </c:pt>
                <c:pt idx="16451">
                  <c:v>-17.64705882352942</c:v>
                </c:pt>
                <c:pt idx="16452">
                  <c:v>-17.655492929892219</c:v>
                </c:pt>
                <c:pt idx="16453">
                  <c:v>-17.656526637695151</c:v>
                </c:pt>
                <c:pt idx="16454">
                  <c:v>-17.656744226352956</c:v>
                </c:pt>
                <c:pt idx="16455">
                  <c:v>-17.663693713291266</c:v>
                </c:pt>
                <c:pt idx="16456">
                  <c:v>-17.670813125266335</c:v>
                </c:pt>
                <c:pt idx="16457">
                  <c:v>-17.677419354838705</c:v>
                </c:pt>
                <c:pt idx="16458">
                  <c:v>-17.680362342284056</c:v>
                </c:pt>
                <c:pt idx="16459">
                  <c:v>-17.685873745006205</c:v>
                </c:pt>
                <c:pt idx="16460">
                  <c:v>-17.687057792248453</c:v>
                </c:pt>
                <c:pt idx="16461">
                  <c:v>-17.688583134325086</c:v>
                </c:pt>
                <c:pt idx="16462">
                  <c:v>-17.690671402903703</c:v>
                </c:pt>
                <c:pt idx="16463">
                  <c:v>-17.698155633482344</c:v>
                </c:pt>
                <c:pt idx="16464">
                  <c:v>-17.713401149933659</c:v>
                </c:pt>
                <c:pt idx="16465">
                  <c:v>-17.725936811168268</c:v>
                </c:pt>
                <c:pt idx="16466">
                  <c:v>-17.735758736237443</c:v>
                </c:pt>
                <c:pt idx="16467">
                  <c:v>-17.738002341006634</c:v>
                </c:pt>
                <c:pt idx="16468">
                  <c:v>-17.741935483870961</c:v>
                </c:pt>
                <c:pt idx="16469">
                  <c:v>-17.74910394265234</c:v>
                </c:pt>
                <c:pt idx="16470">
                  <c:v>-17.75117126496616</c:v>
                </c:pt>
                <c:pt idx="16471">
                  <c:v>-17.763385146804836</c:v>
                </c:pt>
                <c:pt idx="16472">
                  <c:v>-17.772543107509648</c:v>
                </c:pt>
                <c:pt idx="16473">
                  <c:v>-17.7803602556653</c:v>
                </c:pt>
                <c:pt idx="16474">
                  <c:v>-17.780380971783643</c:v>
                </c:pt>
                <c:pt idx="16475">
                  <c:v>-17.782313330552412</c:v>
                </c:pt>
                <c:pt idx="16476">
                  <c:v>-17.782899694162495</c:v>
                </c:pt>
                <c:pt idx="16477">
                  <c:v>-17.789039683903113</c:v>
                </c:pt>
                <c:pt idx="16478">
                  <c:v>-17.789231515632082</c:v>
                </c:pt>
                <c:pt idx="16479">
                  <c:v>-17.789612748740808</c:v>
                </c:pt>
                <c:pt idx="16480">
                  <c:v>-17.790072469414781</c:v>
                </c:pt>
                <c:pt idx="16481">
                  <c:v>-17.792421746293243</c:v>
                </c:pt>
                <c:pt idx="16482">
                  <c:v>-17.793594306049826</c:v>
                </c:pt>
                <c:pt idx="16483">
                  <c:v>-17.797783933518005</c:v>
                </c:pt>
                <c:pt idx="16484">
                  <c:v>-17.806027202417994</c:v>
                </c:pt>
                <c:pt idx="16485">
                  <c:v>-17.807249063441958</c:v>
                </c:pt>
                <c:pt idx="16486">
                  <c:v>-17.80855199222546</c:v>
                </c:pt>
                <c:pt idx="16487">
                  <c:v>-17.81106949646275</c:v>
                </c:pt>
                <c:pt idx="16488">
                  <c:v>-17.81225451688924</c:v>
                </c:pt>
                <c:pt idx="16489">
                  <c:v>-17.813559646736536</c:v>
                </c:pt>
                <c:pt idx="16490">
                  <c:v>-17.816220275852274</c:v>
                </c:pt>
                <c:pt idx="16491">
                  <c:v>-17.817849527870848</c:v>
                </c:pt>
                <c:pt idx="16492">
                  <c:v>-17.818687044112536</c:v>
                </c:pt>
                <c:pt idx="16493">
                  <c:v>-17.82397079699858</c:v>
                </c:pt>
                <c:pt idx="16494">
                  <c:v>-17.825916101778176</c:v>
                </c:pt>
                <c:pt idx="16495">
                  <c:v>-17.830365510777881</c:v>
                </c:pt>
                <c:pt idx="16496">
                  <c:v>-17.833418497700563</c:v>
                </c:pt>
                <c:pt idx="16497">
                  <c:v>-17.83448275862068</c:v>
                </c:pt>
                <c:pt idx="16498">
                  <c:v>-17.837319402497755</c:v>
                </c:pt>
                <c:pt idx="16499">
                  <c:v>-17.842262130227454</c:v>
                </c:pt>
                <c:pt idx="16500">
                  <c:v>-17.844311377245518</c:v>
                </c:pt>
                <c:pt idx="16501">
                  <c:v>-17.845400038682229</c:v>
                </c:pt>
                <c:pt idx="16502">
                  <c:v>-17.846919726197882</c:v>
                </c:pt>
                <c:pt idx="16503">
                  <c:v>-17.848998447484604</c:v>
                </c:pt>
                <c:pt idx="16504">
                  <c:v>-17.850869805827571</c:v>
                </c:pt>
                <c:pt idx="16505">
                  <c:v>-17.8510470005412</c:v>
                </c:pt>
                <c:pt idx="16506">
                  <c:v>-17.855250208191393</c:v>
                </c:pt>
                <c:pt idx="16507">
                  <c:v>-17.860635177075807</c:v>
                </c:pt>
                <c:pt idx="16508">
                  <c:v>-17.861485746208089</c:v>
                </c:pt>
                <c:pt idx="16509">
                  <c:v>-17.865253595760791</c:v>
                </c:pt>
                <c:pt idx="16510">
                  <c:v>-17.865650309671281</c:v>
                </c:pt>
                <c:pt idx="16511">
                  <c:v>-17.867165575304028</c:v>
                </c:pt>
                <c:pt idx="16512">
                  <c:v>-17.869204789683764</c:v>
                </c:pt>
                <c:pt idx="16513">
                  <c:v>-17.875210792580106</c:v>
                </c:pt>
                <c:pt idx="16514">
                  <c:v>-17.903408376304867</c:v>
                </c:pt>
                <c:pt idx="16515">
                  <c:v>-17.907389700860548</c:v>
                </c:pt>
                <c:pt idx="16516">
                  <c:v>-17.92069934436465</c:v>
                </c:pt>
                <c:pt idx="16517">
                  <c:v>-17.924655502521375</c:v>
                </c:pt>
                <c:pt idx="16518">
                  <c:v>-17.9251392306696</c:v>
                </c:pt>
                <c:pt idx="16519">
                  <c:v>-17.926267281105993</c:v>
                </c:pt>
                <c:pt idx="16520">
                  <c:v>-17.936438833260766</c:v>
                </c:pt>
                <c:pt idx="16521">
                  <c:v>-17.937372362151123</c:v>
                </c:pt>
                <c:pt idx="16522">
                  <c:v>-17.940887774021164</c:v>
                </c:pt>
                <c:pt idx="16523">
                  <c:v>-17.952833683170766</c:v>
                </c:pt>
                <c:pt idx="16524">
                  <c:v>-17.960457856399586</c:v>
                </c:pt>
                <c:pt idx="16525">
                  <c:v>-17.961462357486099</c:v>
                </c:pt>
                <c:pt idx="16526">
                  <c:v>-17.967820145470569</c:v>
                </c:pt>
                <c:pt idx="16527">
                  <c:v>-17.969379532634974</c:v>
                </c:pt>
                <c:pt idx="16528">
                  <c:v>-17.971924639822674</c:v>
                </c:pt>
                <c:pt idx="16529">
                  <c:v>-17.972619115386806</c:v>
                </c:pt>
                <c:pt idx="16530">
                  <c:v>-17.97818181818181</c:v>
                </c:pt>
                <c:pt idx="16531">
                  <c:v>-17.983328062169619</c:v>
                </c:pt>
                <c:pt idx="16532">
                  <c:v>-17.985171321623966</c:v>
                </c:pt>
                <c:pt idx="16533">
                  <c:v>-17.991655532306453</c:v>
                </c:pt>
                <c:pt idx="16534">
                  <c:v>-17.993305759976565</c:v>
                </c:pt>
                <c:pt idx="16535">
                  <c:v>-17.994936708860763</c:v>
                </c:pt>
                <c:pt idx="16536">
                  <c:v>-17.998583646565351</c:v>
                </c:pt>
                <c:pt idx="16537">
                  <c:v>-17.998899149899088</c:v>
                </c:pt>
                <c:pt idx="16538">
                  <c:v>-18.001415344695403</c:v>
                </c:pt>
                <c:pt idx="16539">
                  <c:v>-18.012030936694359</c:v>
                </c:pt>
                <c:pt idx="16540">
                  <c:v>-18.017639647207048</c:v>
                </c:pt>
                <c:pt idx="16541">
                  <c:v>-18.024088919871417</c:v>
                </c:pt>
                <c:pt idx="16542">
                  <c:v>-18.026504869870678</c:v>
                </c:pt>
                <c:pt idx="16543">
                  <c:v>-18.036286019210252</c:v>
                </c:pt>
                <c:pt idx="16544">
                  <c:v>-18.046677444762267</c:v>
                </c:pt>
                <c:pt idx="16545">
                  <c:v>-18.047788510421952</c:v>
                </c:pt>
                <c:pt idx="16546">
                  <c:v>-18.051247920133108</c:v>
                </c:pt>
                <c:pt idx="16547">
                  <c:v>-18.051575931232094</c:v>
                </c:pt>
                <c:pt idx="16548">
                  <c:v>-18.057644619699985</c:v>
                </c:pt>
                <c:pt idx="16549">
                  <c:v>-18.076447932563042</c:v>
                </c:pt>
                <c:pt idx="16550">
                  <c:v>-18.077692679224455</c:v>
                </c:pt>
                <c:pt idx="16551">
                  <c:v>-18.083861663628198</c:v>
                </c:pt>
                <c:pt idx="16552">
                  <c:v>-18.084125612215502</c:v>
                </c:pt>
                <c:pt idx="16553">
                  <c:v>-18.090968020743304</c:v>
                </c:pt>
                <c:pt idx="16554">
                  <c:v>-18.093781855249745</c:v>
                </c:pt>
                <c:pt idx="16555">
                  <c:v>-18.097482794381065</c:v>
                </c:pt>
                <c:pt idx="16556">
                  <c:v>-18.113549314682004</c:v>
                </c:pt>
                <c:pt idx="16557">
                  <c:v>-18.121349386100846</c:v>
                </c:pt>
                <c:pt idx="16558">
                  <c:v>-18.1246921757443</c:v>
                </c:pt>
                <c:pt idx="16559">
                  <c:v>-18.126631853785895</c:v>
                </c:pt>
                <c:pt idx="16560">
                  <c:v>-18.127310882382332</c:v>
                </c:pt>
                <c:pt idx="16561">
                  <c:v>-18.127997601918466</c:v>
                </c:pt>
                <c:pt idx="16562">
                  <c:v>-18.129566402927153</c:v>
                </c:pt>
                <c:pt idx="16563">
                  <c:v>-18.131574255660539</c:v>
                </c:pt>
                <c:pt idx="16564">
                  <c:v>-18.139317438055173</c:v>
                </c:pt>
                <c:pt idx="16565">
                  <c:v>-18.139802842145684</c:v>
                </c:pt>
                <c:pt idx="16566">
                  <c:v>-18.144103471417239</c:v>
                </c:pt>
                <c:pt idx="16567">
                  <c:v>-18.144463667820062</c:v>
                </c:pt>
                <c:pt idx="16568">
                  <c:v>-18.15099054078172</c:v>
                </c:pt>
                <c:pt idx="16569">
                  <c:v>-18.152257077276204</c:v>
                </c:pt>
                <c:pt idx="16570">
                  <c:v>-18.155513865984844</c:v>
                </c:pt>
                <c:pt idx="16571">
                  <c:v>-18.155731347913758</c:v>
                </c:pt>
                <c:pt idx="16572">
                  <c:v>-18.169549748497118</c:v>
                </c:pt>
                <c:pt idx="16573">
                  <c:v>-18.175511619840449</c:v>
                </c:pt>
                <c:pt idx="16574">
                  <c:v>-18.183320379199131</c:v>
                </c:pt>
                <c:pt idx="16575">
                  <c:v>-18.186357195870727</c:v>
                </c:pt>
                <c:pt idx="16576">
                  <c:v>-18.186976876152656</c:v>
                </c:pt>
                <c:pt idx="16577">
                  <c:v>-18.189092167293794</c:v>
                </c:pt>
                <c:pt idx="16578">
                  <c:v>-18.192048012002999</c:v>
                </c:pt>
                <c:pt idx="16579">
                  <c:v>-18.198005698005687</c:v>
                </c:pt>
                <c:pt idx="16580">
                  <c:v>-18.199885471755323</c:v>
                </c:pt>
                <c:pt idx="16581">
                  <c:v>-18.213538032100487</c:v>
                </c:pt>
                <c:pt idx="16582">
                  <c:v>-18.214429175969443</c:v>
                </c:pt>
                <c:pt idx="16583">
                  <c:v>-18.215118215118224</c:v>
                </c:pt>
                <c:pt idx="16584">
                  <c:v>-18.217091861480256</c:v>
                </c:pt>
                <c:pt idx="16585">
                  <c:v>-18.218157923557115</c:v>
                </c:pt>
                <c:pt idx="16586">
                  <c:v>-18.218667835232253</c:v>
                </c:pt>
                <c:pt idx="16587">
                  <c:v>-18.219488507607636</c:v>
                </c:pt>
                <c:pt idx="16588">
                  <c:v>-18.225292242295438</c:v>
                </c:pt>
                <c:pt idx="16589">
                  <c:v>-18.22983918300271</c:v>
                </c:pt>
                <c:pt idx="16590">
                  <c:v>-18.235676432356769</c:v>
                </c:pt>
                <c:pt idx="16591">
                  <c:v>-18.238934653634388</c:v>
                </c:pt>
                <c:pt idx="16592">
                  <c:v>-18.243462161536684</c:v>
                </c:pt>
                <c:pt idx="16593">
                  <c:v>-18.245175125089347</c:v>
                </c:pt>
                <c:pt idx="16594">
                  <c:v>-18.248945147679336</c:v>
                </c:pt>
                <c:pt idx="16595">
                  <c:v>-18.249432725439107</c:v>
                </c:pt>
                <c:pt idx="16596">
                  <c:v>-18.251287001286997</c:v>
                </c:pt>
                <c:pt idx="16597">
                  <c:v>-18.253968253968253</c:v>
                </c:pt>
                <c:pt idx="16598">
                  <c:v>-18.265595463137998</c:v>
                </c:pt>
                <c:pt idx="16599">
                  <c:v>-18.268942797244677</c:v>
                </c:pt>
                <c:pt idx="16600">
                  <c:v>-18.274005758878275</c:v>
                </c:pt>
                <c:pt idx="16601">
                  <c:v>-18.278220676292406</c:v>
                </c:pt>
                <c:pt idx="16602">
                  <c:v>-18.288837502627715</c:v>
                </c:pt>
                <c:pt idx="16603">
                  <c:v>-18.292848996544507</c:v>
                </c:pt>
                <c:pt idx="16604">
                  <c:v>-18.302348515285445</c:v>
                </c:pt>
                <c:pt idx="16605">
                  <c:v>-18.30684931506849</c:v>
                </c:pt>
                <c:pt idx="16606">
                  <c:v>-18.319314137819475</c:v>
                </c:pt>
                <c:pt idx="16607">
                  <c:v>-18.328454628040774</c:v>
                </c:pt>
                <c:pt idx="16608">
                  <c:v>-18.330298515698288</c:v>
                </c:pt>
                <c:pt idx="16609">
                  <c:v>-18.33122629582806</c:v>
                </c:pt>
                <c:pt idx="16610">
                  <c:v>-18.334965719882462</c:v>
                </c:pt>
                <c:pt idx="16611">
                  <c:v>-18.335763149041156</c:v>
                </c:pt>
                <c:pt idx="16612">
                  <c:v>-18.340278890847898</c:v>
                </c:pt>
                <c:pt idx="16613">
                  <c:v>-18.341173557811345</c:v>
                </c:pt>
                <c:pt idx="16614">
                  <c:v>-18.351639120482176</c:v>
                </c:pt>
                <c:pt idx="16615">
                  <c:v>-18.35443037974683</c:v>
                </c:pt>
                <c:pt idx="16616">
                  <c:v>-18.363493312352475</c:v>
                </c:pt>
                <c:pt idx="16617">
                  <c:v>-18.366830994817334</c:v>
                </c:pt>
                <c:pt idx="16618">
                  <c:v>-18.368135050892349</c:v>
                </c:pt>
                <c:pt idx="16619">
                  <c:v>-18.373577574243683</c:v>
                </c:pt>
                <c:pt idx="16620">
                  <c:v>-18.377385715222673</c:v>
                </c:pt>
                <c:pt idx="16621">
                  <c:v>-18.379293889923176</c:v>
                </c:pt>
                <c:pt idx="16622">
                  <c:v>-18.380691692735482</c:v>
                </c:pt>
                <c:pt idx="16623">
                  <c:v>-18.381488325214178</c:v>
                </c:pt>
                <c:pt idx="16624">
                  <c:v>-18.391093603765938</c:v>
                </c:pt>
                <c:pt idx="16625">
                  <c:v>-18.392311052861515</c:v>
                </c:pt>
                <c:pt idx="16626">
                  <c:v>-18.393974943358387</c:v>
                </c:pt>
                <c:pt idx="16627">
                  <c:v>-18.398363290954251</c:v>
                </c:pt>
                <c:pt idx="16628">
                  <c:v>-18.403834715370351</c:v>
                </c:pt>
                <c:pt idx="16629">
                  <c:v>-18.403924158098292</c:v>
                </c:pt>
                <c:pt idx="16630">
                  <c:v>-18.40530391926778</c:v>
                </c:pt>
                <c:pt idx="16631">
                  <c:v>-18.416556303542308</c:v>
                </c:pt>
                <c:pt idx="16632">
                  <c:v>-18.419361747697579</c:v>
                </c:pt>
                <c:pt idx="16633">
                  <c:v>-18.428717052570263</c:v>
                </c:pt>
                <c:pt idx="16634">
                  <c:v>-18.430034129692828</c:v>
                </c:pt>
                <c:pt idx="16635">
                  <c:v>-18.431389980053453</c:v>
                </c:pt>
                <c:pt idx="16636">
                  <c:v>-18.433534363613518</c:v>
                </c:pt>
                <c:pt idx="16637">
                  <c:v>-18.440864262591276</c:v>
                </c:pt>
                <c:pt idx="16638">
                  <c:v>-18.444876423215774</c:v>
                </c:pt>
                <c:pt idx="16639">
                  <c:v>-18.448275862068968</c:v>
                </c:pt>
                <c:pt idx="16640">
                  <c:v>-18.449688225944499</c:v>
                </c:pt>
                <c:pt idx="16641">
                  <c:v>-18.455158113011933</c:v>
                </c:pt>
                <c:pt idx="16642">
                  <c:v>-18.455418256511592</c:v>
                </c:pt>
                <c:pt idx="16643">
                  <c:v>-18.458313911774809</c:v>
                </c:pt>
                <c:pt idx="16644">
                  <c:v>-18.470790378006868</c:v>
                </c:pt>
                <c:pt idx="16645">
                  <c:v>-18.473679051073418</c:v>
                </c:pt>
                <c:pt idx="16646">
                  <c:v>-18.477331052181356</c:v>
                </c:pt>
                <c:pt idx="16647">
                  <c:v>-18.483485018918088</c:v>
                </c:pt>
                <c:pt idx="16648">
                  <c:v>-18.485357209475836</c:v>
                </c:pt>
                <c:pt idx="16649">
                  <c:v>-18.487688050782438</c:v>
                </c:pt>
                <c:pt idx="16650">
                  <c:v>-18.488024566114404</c:v>
                </c:pt>
                <c:pt idx="16651">
                  <c:v>-18.489552935683434</c:v>
                </c:pt>
                <c:pt idx="16652">
                  <c:v>-18.491053708518592</c:v>
                </c:pt>
                <c:pt idx="16653">
                  <c:v>-18.495966277418859</c:v>
                </c:pt>
                <c:pt idx="16654">
                  <c:v>-18.507644329504842</c:v>
                </c:pt>
                <c:pt idx="16655">
                  <c:v>-18.5093709138457</c:v>
                </c:pt>
                <c:pt idx="16656">
                  <c:v>-18.513813909177514</c:v>
                </c:pt>
                <c:pt idx="16657">
                  <c:v>-18.518979345724617</c:v>
                </c:pt>
                <c:pt idx="16658">
                  <c:v>-18.5241114134231</c:v>
                </c:pt>
                <c:pt idx="16659">
                  <c:v>-18.526224540972393</c:v>
                </c:pt>
                <c:pt idx="16660">
                  <c:v>-18.527800442942066</c:v>
                </c:pt>
                <c:pt idx="16661">
                  <c:v>-18.527826007493374</c:v>
                </c:pt>
                <c:pt idx="16662">
                  <c:v>-18.53802401516748</c:v>
                </c:pt>
                <c:pt idx="16663">
                  <c:v>-18.543046357615893</c:v>
                </c:pt>
                <c:pt idx="16664">
                  <c:v>-18.552036199095028</c:v>
                </c:pt>
                <c:pt idx="16665">
                  <c:v>-18.568421052631578</c:v>
                </c:pt>
                <c:pt idx="16666">
                  <c:v>-18.570771354086801</c:v>
                </c:pt>
                <c:pt idx="16667">
                  <c:v>-18.577509268158721</c:v>
                </c:pt>
                <c:pt idx="16668">
                  <c:v>-18.583162217659137</c:v>
                </c:pt>
                <c:pt idx="16669">
                  <c:v>-18.585829052900166</c:v>
                </c:pt>
                <c:pt idx="16670">
                  <c:v>-18.587202114507392</c:v>
                </c:pt>
                <c:pt idx="16671">
                  <c:v>-18.593421166431227</c:v>
                </c:pt>
                <c:pt idx="16672">
                  <c:v>-18.603036015477727</c:v>
                </c:pt>
                <c:pt idx="16673">
                  <c:v>-18.611987381703472</c:v>
                </c:pt>
                <c:pt idx="16674">
                  <c:v>-18.612503934704577</c:v>
                </c:pt>
                <c:pt idx="16675">
                  <c:v>-18.613045693901825</c:v>
                </c:pt>
                <c:pt idx="16676">
                  <c:v>-18.615132477465167</c:v>
                </c:pt>
                <c:pt idx="16677">
                  <c:v>-18.61524091227524</c:v>
                </c:pt>
                <c:pt idx="16678">
                  <c:v>-18.617610929682115</c:v>
                </c:pt>
                <c:pt idx="16679">
                  <c:v>-18.621959640911541</c:v>
                </c:pt>
                <c:pt idx="16680">
                  <c:v>-18.624357176250584</c:v>
                </c:pt>
                <c:pt idx="16681">
                  <c:v>-18.625217740854879</c:v>
                </c:pt>
                <c:pt idx="16682">
                  <c:v>-18.626661296818369</c:v>
                </c:pt>
                <c:pt idx="16683">
                  <c:v>-18.627854350956596</c:v>
                </c:pt>
                <c:pt idx="16684">
                  <c:v>-18.63148121793698</c:v>
                </c:pt>
                <c:pt idx="16685">
                  <c:v>-18.633338743710439</c:v>
                </c:pt>
                <c:pt idx="16686">
                  <c:v>-18.633591560903255</c:v>
                </c:pt>
                <c:pt idx="16687">
                  <c:v>-18.644751436926484</c:v>
                </c:pt>
                <c:pt idx="16688">
                  <c:v>-18.646559121684035</c:v>
                </c:pt>
                <c:pt idx="16689">
                  <c:v>-18.656716417910445</c:v>
                </c:pt>
                <c:pt idx="16690">
                  <c:v>-18.663594470046093</c:v>
                </c:pt>
                <c:pt idx="16691">
                  <c:v>-18.664195384388265</c:v>
                </c:pt>
                <c:pt idx="16692">
                  <c:v>-18.669722876140909</c:v>
                </c:pt>
                <c:pt idx="16693">
                  <c:v>-18.672632363907525</c:v>
                </c:pt>
                <c:pt idx="16694">
                  <c:v>-18.681288095967048</c:v>
                </c:pt>
                <c:pt idx="16695">
                  <c:v>-18.681434487991481</c:v>
                </c:pt>
                <c:pt idx="16696">
                  <c:v>-18.690801936434426</c:v>
                </c:pt>
                <c:pt idx="16697">
                  <c:v>-18.697049371896</c:v>
                </c:pt>
                <c:pt idx="16698">
                  <c:v>-18.697282099343965</c:v>
                </c:pt>
                <c:pt idx="16699">
                  <c:v>-18.699186991869922</c:v>
                </c:pt>
                <c:pt idx="16700">
                  <c:v>-18.703448275862073</c:v>
                </c:pt>
                <c:pt idx="16701">
                  <c:v>-18.703796107933826</c:v>
                </c:pt>
                <c:pt idx="16702">
                  <c:v>-18.705137227304718</c:v>
                </c:pt>
                <c:pt idx="16703">
                  <c:v>-18.708132752604371</c:v>
                </c:pt>
                <c:pt idx="16704">
                  <c:v>-18.713450292397653</c:v>
                </c:pt>
                <c:pt idx="16705">
                  <c:v>-18.717488956751566</c:v>
                </c:pt>
                <c:pt idx="16706">
                  <c:v>-18.722308088614113</c:v>
                </c:pt>
                <c:pt idx="16707">
                  <c:v>-18.725261932479626</c:v>
                </c:pt>
                <c:pt idx="16708">
                  <c:v>-18.741721854304643</c:v>
                </c:pt>
                <c:pt idx="16709">
                  <c:v>-18.742586002372477</c:v>
                </c:pt>
                <c:pt idx="16710">
                  <c:v>-18.762132298043895</c:v>
                </c:pt>
                <c:pt idx="16711">
                  <c:v>-18.771260694773744</c:v>
                </c:pt>
                <c:pt idx="16712">
                  <c:v>-18.774457237460965</c:v>
                </c:pt>
                <c:pt idx="16713">
                  <c:v>-18.777292576419214</c:v>
                </c:pt>
                <c:pt idx="16714">
                  <c:v>-18.778175034975902</c:v>
                </c:pt>
                <c:pt idx="16715">
                  <c:v>-18.780251694094872</c:v>
                </c:pt>
                <c:pt idx="16716">
                  <c:v>-18.7841563089423</c:v>
                </c:pt>
                <c:pt idx="16717">
                  <c:v>-18.797090153286561</c:v>
                </c:pt>
                <c:pt idx="16718">
                  <c:v>-18.797560501542108</c:v>
                </c:pt>
                <c:pt idx="16719">
                  <c:v>-18.800481936166861</c:v>
                </c:pt>
                <c:pt idx="16720">
                  <c:v>-18.804920913884004</c:v>
                </c:pt>
                <c:pt idx="16721">
                  <c:v>-18.811106765741101</c:v>
                </c:pt>
                <c:pt idx="16722">
                  <c:v>-18.813905930470341</c:v>
                </c:pt>
                <c:pt idx="16723">
                  <c:v>-18.816568047337284</c:v>
                </c:pt>
                <c:pt idx="16724">
                  <c:v>-18.830558539205157</c:v>
                </c:pt>
                <c:pt idx="16725">
                  <c:v>-18.835616438356169</c:v>
                </c:pt>
                <c:pt idx="16726">
                  <c:v>-18.835946617953013</c:v>
                </c:pt>
                <c:pt idx="16727">
                  <c:v>-18.839953598143921</c:v>
                </c:pt>
                <c:pt idx="16728">
                  <c:v>-18.846019829579646</c:v>
                </c:pt>
                <c:pt idx="16729">
                  <c:v>-18.846775454877218</c:v>
                </c:pt>
                <c:pt idx="16730">
                  <c:v>-18.847126852186477</c:v>
                </c:pt>
                <c:pt idx="16731">
                  <c:v>-18.85879337388576</c:v>
                </c:pt>
                <c:pt idx="16732">
                  <c:v>-18.879979929551098</c:v>
                </c:pt>
                <c:pt idx="16733">
                  <c:v>-18.881139161579398</c:v>
                </c:pt>
                <c:pt idx="16734">
                  <c:v>-18.888557131279484</c:v>
                </c:pt>
                <c:pt idx="16735">
                  <c:v>-18.890621519269331</c:v>
                </c:pt>
                <c:pt idx="16736">
                  <c:v>-18.893636924123555</c:v>
                </c:pt>
                <c:pt idx="16737">
                  <c:v>-18.899292948595445</c:v>
                </c:pt>
                <c:pt idx="16738">
                  <c:v>-18.912662376025139</c:v>
                </c:pt>
                <c:pt idx="16739">
                  <c:v>-18.91336018510583</c:v>
                </c:pt>
                <c:pt idx="16740">
                  <c:v>-18.922204213938414</c:v>
                </c:pt>
                <c:pt idx="16741">
                  <c:v>-18.924290220820197</c:v>
                </c:pt>
                <c:pt idx="16742">
                  <c:v>-18.925077333757258</c:v>
                </c:pt>
                <c:pt idx="16743">
                  <c:v>-18.926603575184018</c:v>
                </c:pt>
                <c:pt idx="16744">
                  <c:v>-18.930587844569914</c:v>
                </c:pt>
                <c:pt idx="16745">
                  <c:v>-18.930799773114018</c:v>
                </c:pt>
                <c:pt idx="16746">
                  <c:v>-18.932351587666815</c:v>
                </c:pt>
                <c:pt idx="16747">
                  <c:v>-18.933438361559666</c:v>
                </c:pt>
                <c:pt idx="16748">
                  <c:v>-18.936659259061599</c:v>
                </c:pt>
                <c:pt idx="16749">
                  <c:v>-18.938405121511593</c:v>
                </c:pt>
                <c:pt idx="16750">
                  <c:v>-18.944757064197987</c:v>
                </c:pt>
                <c:pt idx="16751">
                  <c:v>-18.949566427887817</c:v>
                </c:pt>
                <c:pt idx="16752">
                  <c:v>-18.953068592057761</c:v>
                </c:pt>
                <c:pt idx="16753">
                  <c:v>-18.959155932422817</c:v>
                </c:pt>
                <c:pt idx="16754">
                  <c:v>-18.977852381806031</c:v>
                </c:pt>
                <c:pt idx="16755">
                  <c:v>-18.981129467062971</c:v>
                </c:pt>
                <c:pt idx="16756">
                  <c:v>-18.982151666356657</c:v>
                </c:pt>
                <c:pt idx="16757">
                  <c:v>-18.984365025017496</c:v>
                </c:pt>
                <c:pt idx="16758">
                  <c:v>-18.98554465668559</c:v>
                </c:pt>
                <c:pt idx="16759">
                  <c:v>-18.988764044943821</c:v>
                </c:pt>
                <c:pt idx="16760">
                  <c:v>-18.992067195520306</c:v>
                </c:pt>
                <c:pt idx="16761">
                  <c:v>-19.000524973441301</c:v>
                </c:pt>
                <c:pt idx="16762">
                  <c:v>-19.008264462809919</c:v>
                </c:pt>
                <c:pt idx="16763">
                  <c:v>-19.012077622472518</c:v>
                </c:pt>
                <c:pt idx="16764">
                  <c:v>-19.013452914798208</c:v>
                </c:pt>
                <c:pt idx="16765">
                  <c:v>-19.025578562728384</c:v>
                </c:pt>
                <c:pt idx="16766">
                  <c:v>-19.026548672566364</c:v>
                </c:pt>
                <c:pt idx="16767">
                  <c:v>-19.028987336446633</c:v>
                </c:pt>
                <c:pt idx="16768">
                  <c:v>-19.033023531738181</c:v>
                </c:pt>
                <c:pt idx="16769">
                  <c:v>-19.03526970954357</c:v>
                </c:pt>
                <c:pt idx="16770">
                  <c:v>-19.038251366120221</c:v>
                </c:pt>
                <c:pt idx="16771">
                  <c:v>-19.03851956150055</c:v>
                </c:pt>
                <c:pt idx="16772">
                  <c:v>-19.040781160252735</c:v>
                </c:pt>
                <c:pt idx="16773">
                  <c:v>-19.040920716112524</c:v>
                </c:pt>
                <c:pt idx="16774">
                  <c:v>-19.042838018741634</c:v>
                </c:pt>
                <c:pt idx="16775">
                  <c:v>-19.047619047619051</c:v>
                </c:pt>
                <c:pt idx="16776">
                  <c:v>-19.050241039304282</c:v>
                </c:pt>
                <c:pt idx="16777">
                  <c:v>-19.052156788005846</c:v>
                </c:pt>
                <c:pt idx="16778">
                  <c:v>-19.055956000409935</c:v>
                </c:pt>
                <c:pt idx="16779">
                  <c:v>-19.056603773584897</c:v>
                </c:pt>
                <c:pt idx="16780">
                  <c:v>-19.057140758107636</c:v>
                </c:pt>
                <c:pt idx="16781">
                  <c:v>-19.057779544497961</c:v>
                </c:pt>
                <c:pt idx="16782">
                  <c:v>-19.062197873026093</c:v>
                </c:pt>
                <c:pt idx="16783">
                  <c:v>-19.070785696910733</c:v>
                </c:pt>
                <c:pt idx="16784">
                  <c:v>-19.073037364926435</c:v>
                </c:pt>
                <c:pt idx="16785">
                  <c:v>-19.073675982020717</c:v>
                </c:pt>
                <c:pt idx="16786">
                  <c:v>-19.0780220780929</c:v>
                </c:pt>
                <c:pt idx="16787">
                  <c:v>-19.082672706681763</c:v>
                </c:pt>
                <c:pt idx="16788">
                  <c:v>-19.083766383484374</c:v>
                </c:pt>
                <c:pt idx="16789">
                  <c:v>-19.085624199428523</c:v>
                </c:pt>
                <c:pt idx="16790">
                  <c:v>-19.088373410827344</c:v>
                </c:pt>
                <c:pt idx="16791">
                  <c:v>-19.090305444887122</c:v>
                </c:pt>
                <c:pt idx="16792">
                  <c:v>-19.100793417572731</c:v>
                </c:pt>
                <c:pt idx="16793">
                  <c:v>-19.106563741835288</c:v>
                </c:pt>
                <c:pt idx="16794">
                  <c:v>-19.109601961893986</c:v>
                </c:pt>
                <c:pt idx="16795">
                  <c:v>-19.112940100594429</c:v>
                </c:pt>
                <c:pt idx="16796">
                  <c:v>-19.113122171945705</c:v>
                </c:pt>
                <c:pt idx="16797">
                  <c:v>-19.115812520685353</c:v>
                </c:pt>
                <c:pt idx="16798">
                  <c:v>-19.120852506660214</c:v>
                </c:pt>
                <c:pt idx="16799">
                  <c:v>-19.122257053291534</c:v>
                </c:pt>
                <c:pt idx="16800">
                  <c:v>-19.127027863543375</c:v>
                </c:pt>
                <c:pt idx="16801">
                  <c:v>-19.128787878787875</c:v>
                </c:pt>
                <c:pt idx="16802">
                  <c:v>-19.129503298190215</c:v>
                </c:pt>
                <c:pt idx="16803">
                  <c:v>-19.131365652240405</c:v>
                </c:pt>
                <c:pt idx="16804">
                  <c:v>-19.141160347190507</c:v>
                </c:pt>
                <c:pt idx="16805">
                  <c:v>-19.145795153736515</c:v>
                </c:pt>
                <c:pt idx="16806">
                  <c:v>-19.148936170212778</c:v>
                </c:pt>
                <c:pt idx="16807">
                  <c:v>-19.156073446327682</c:v>
                </c:pt>
                <c:pt idx="16808">
                  <c:v>-19.165855693034899</c:v>
                </c:pt>
                <c:pt idx="16809">
                  <c:v>-19.171304885590601</c:v>
                </c:pt>
                <c:pt idx="16810">
                  <c:v>-19.180621245046652</c:v>
                </c:pt>
                <c:pt idx="16811">
                  <c:v>-19.180830192006709</c:v>
                </c:pt>
                <c:pt idx="16812">
                  <c:v>-19.185112771454499</c:v>
                </c:pt>
                <c:pt idx="16813">
                  <c:v>-19.185475956820412</c:v>
                </c:pt>
                <c:pt idx="16814">
                  <c:v>-19.187579627270296</c:v>
                </c:pt>
                <c:pt idx="16815">
                  <c:v>-19.191840292052419</c:v>
                </c:pt>
                <c:pt idx="16816">
                  <c:v>-19.194794631964214</c:v>
                </c:pt>
                <c:pt idx="16817">
                  <c:v>-19.195174351346893</c:v>
                </c:pt>
                <c:pt idx="16818">
                  <c:v>-19.195625213287499</c:v>
                </c:pt>
                <c:pt idx="16819">
                  <c:v>-19.199611147116002</c:v>
                </c:pt>
                <c:pt idx="16820">
                  <c:v>-19.219555954249827</c:v>
                </c:pt>
                <c:pt idx="16821">
                  <c:v>-19.220792970197451</c:v>
                </c:pt>
                <c:pt idx="16822">
                  <c:v>-19.23022432113342</c:v>
                </c:pt>
                <c:pt idx="16823">
                  <c:v>-19.230769230769226</c:v>
                </c:pt>
                <c:pt idx="16824">
                  <c:v>-19.2344011040895</c:v>
                </c:pt>
                <c:pt idx="16825">
                  <c:v>-19.236032191478998</c:v>
                </c:pt>
                <c:pt idx="16826">
                  <c:v>-19.239929584757178</c:v>
                </c:pt>
                <c:pt idx="16827">
                  <c:v>-19.240875912408768</c:v>
                </c:pt>
                <c:pt idx="16828">
                  <c:v>-19.242798353909464</c:v>
                </c:pt>
                <c:pt idx="16829">
                  <c:v>-19.244071146245062</c:v>
                </c:pt>
                <c:pt idx="16830">
                  <c:v>-19.254489388717573</c:v>
                </c:pt>
                <c:pt idx="16831">
                  <c:v>-19.264726891756752</c:v>
                </c:pt>
                <c:pt idx="16832">
                  <c:v>-19.265781226682591</c:v>
                </c:pt>
                <c:pt idx="16833">
                  <c:v>-19.266245206757176</c:v>
                </c:pt>
                <c:pt idx="16834">
                  <c:v>-19.266441821247895</c:v>
                </c:pt>
                <c:pt idx="16835">
                  <c:v>-19.27513770889739</c:v>
                </c:pt>
                <c:pt idx="16836">
                  <c:v>-19.288818279519646</c:v>
                </c:pt>
                <c:pt idx="16837">
                  <c:v>-19.289940828402365</c:v>
                </c:pt>
                <c:pt idx="16838">
                  <c:v>-19.290780141843967</c:v>
                </c:pt>
                <c:pt idx="16839">
                  <c:v>-19.296448087431699</c:v>
                </c:pt>
                <c:pt idx="16840">
                  <c:v>-19.312251906694627</c:v>
                </c:pt>
                <c:pt idx="16841">
                  <c:v>-19.315532951896586</c:v>
                </c:pt>
                <c:pt idx="16842">
                  <c:v>-19.322344322344321</c:v>
                </c:pt>
                <c:pt idx="16843">
                  <c:v>-19.342652058934647</c:v>
                </c:pt>
                <c:pt idx="16844">
                  <c:v>-19.345630215195428</c:v>
                </c:pt>
                <c:pt idx="16845">
                  <c:v>-19.345694866414007</c:v>
                </c:pt>
                <c:pt idx="16846">
                  <c:v>-19.352124526714348</c:v>
                </c:pt>
                <c:pt idx="16847">
                  <c:v>-19.353243429646042</c:v>
                </c:pt>
                <c:pt idx="16848">
                  <c:v>-19.361702127659569</c:v>
                </c:pt>
                <c:pt idx="16849">
                  <c:v>-19.365716167839267</c:v>
                </c:pt>
                <c:pt idx="16850">
                  <c:v>-19.370507383680717</c:v>
                </c:pt>
                <c:pt idx="16851">
                  <c:v>-19.37153189101565</c:v>
                </c:pt>
                <c:pt idx="16852">
                  <c:v>-19.375419744795167</c:v>
                </c:pt>
                <c:pt idx="16853">
                  <c:v>-19.377342173537045</c:v>
                </c:pt>
                <c:pt idx="16854">
                  <c:v>-19.37818997270449</c:v>
                </c:pt>
                <c:pt idx="16855">
                  <c:v>-19.382414515003489</c:v>
                </c:pt>
                <c:pt idx="16856">
                  <c:v>-19.387808366479803</c:v>
                </c:pt>
                <c:pt idx="16857">
                  <c:v>-19.388361045130637</c:v>
                </c:pt>
                <c:pt idx="16858">
                  <c:v>-19.390250158165628</c:v>
                </c:pt>
                <c:pt idx="16859">
                  <c:v>-19.394699821299568</c:v>
                </c:pt>
                <c:pt idx="16860">
                  <c:v>-19.399848701353278</c:v>
                </c:pt>
                <c:pt idx="16861">
                  <c:v>-19.405349986019203</c:v>
                </c:pt>
                <c:pt idx="16862">
                  <c:v>-19.413743392599713</c:v>
                </c:pt>
                <c:pt idx="16863">
                  <c:v>-19.416386083052757</c:v>
                </c:pt>
                <c:pt idx="16864">
                  <c:v>-19.425627644805729</c:v>
                </c:pt>
                <c:pt idx="16865">
                  <c:v>-19.431920649233547</c:v>
                </c:pt>
                <c:pt idx="16866">
                  <c:v>-19.432441677498801</c:v>
                </c:pt>
                <c:pt idx="16867">
                  <c:v>-19.432624113475171</c:v>
                </c:pt>
                <c:pt idx="16868">
                  <c:v>-19.436970870002668</c:v>
                </c:pt>
                <c:pt idx="16869">
                  <c:v>-19.448048118881943</c:v>
                </c:pt>
                <c:pt idx="16870">
                  <c:v>-19.455305900141454</c:v>
                </c:pt>
                <c:pt idx="16871">
                  <c:v>-19.455812332830476</c:v>
                </c:pt>
                <c:pt idx="16872">
                  <c:v>-19.458350430857607</c:v>
                </c:pt>
                <c:pt idx="16873">
                  <c:v>-19.462420149720771</c:v>
                </c:pt>
                <c:pt idx="16874">
                  <c:v>-19.465243368660808</c:v>
                </c:pt>
                <c:pt idx="16875">
                  <c:v>-19.472332477235582</c:v>
                </c:pt>
                <c:pt idx="16876">
                  <c:v>-19.472652770354543</c:v>
                </c:pt>
                <c:pt idx="16877">
                  <c:v>-19.47615849563465</c:v>
                </c:pt>
                <c:pt idx="16878">
                  <c:v>-19.484896936173897</c:v>
                </c:pt>
                <c:pt idx="16879">
                  <c:v>-19.489259919332142</c:v>
                </c:pt>
                <c:pt idx="16880">
                  <c:v>-19.496855345911939</c:v>
                </c:pt>
                <c:pt idx="16881">
                  <c:v>-19.496958737465064</c:v>
                </c:pt>
                <c:pt idx="16882">
                  <c:v>-19.497194648252048</c:v>
                </c:pt>
                <c:pt idx="16883">
                  <c:v>-19.498244553465554</c:v>
                </c:pt>
                <c:pt idx="16884">
                  <c:v>-19.509099913334154</c:v>
                </c:pt>
                <c:pt idx="16885">
                  <c:v>-19.513653211194807</c:v>
                </c:pt>
                <c:pt idx="16886">
                  <c:v>-19.524281466798811</c:v>
                </c:pt>
                <c:pt idx="16887">
                  <c:v>-19.526717557251899</c:v>
                </c:pt>
                <c:pt idx="16888">
                  <c:v>-19.533875818149653</c:v>
                </c:pt>
                <c:pt idx="16889">
                  <c:v>-19.538242473555727</c:v>
                </c:pt>
                <c:pt idx="16890">
                  <c:v>-19.540692989524572</c:v>
                </c:pt>
                <c:pt idx="16891">
                  <c:v>-19.545668867034891</c:v>
                </c:pt>
                <c:pt idx="16892">
                  <c:v>-19.54815695600476</c:v>
                </c:pt>
                <c:pt idx="16893">
                  <c:v>-19.552336042687841</c:v>
                </c:pt>
                <c:pt idx="16894">
                  <c:v>-19.557937039517753</c:v>
                </c:pt>
                <c:pt idx="16895">
                  <c:v>-19.558114205694721</c:v>
                </c:pt>
                <c:pt idx="16896">
                  <c:v>-19.562996846826834</c:v>
                </c:pt>
                <c:pt idx="16897">
                  <c:v>-19.578271191174409</c:v>
                </c:pt>
                <c:pt idx="16898">
                  <c:v>-19.583594716942741</c:v>
                </c:pt>
                <c:pt idx="16899">
                  <c:v>-19.589652096342547</c:v>
                </c:pt>
                <c:pt idx="16900">
                  <c:v>-19.591988793848543</c:v>
                </c:pt>
                <c:pt idx="16901">
                  <c:v>-19.593891010065946</c:v>
                </c:pt>
                <c:pt idx="16902">
                  <c:v>-19.612991054064565</c:v>
                </c:pt>
                <c:pt idx="16903">
                  <c:v>-19.618528610354218</c:v>
                </c:pt>
                <c:pt idx="16904">
                  <c:v>-19.624329849191952</c:v>
                </c:pt>
                <c:pt idx="16905">
                  <c:v>-19.62576494586537</c:v>
                </c:pt>
                <c:pt idx="16906">
                  <c:v>-19.63525055119122</c:v>
                </c:pt>
                <c:pt idx="16907">
                  <c:v>-19.636811326562025</c:v>
                </c:pt>
                <c:pt idx="16908">
                  <c:v>-19.647533985053286</c:v>
                </c:pt>
                <c:pt idx="16909">
                  <c:v>-19.650243159601118</c:v>
                </c:pt>
                <c:pt idx="16910">
                  <c:v>-19.652075314057228</c:v>
                </c:pt>
                <c:pt idx="16911">
                  <c:v>-19.654786900444464</c:v>
                </c:pt>
                <c:pt idx="16912">
                  <c:v>-19.656663608963441</c:v>
                </c:pt>
                <c:pt idx="16913">
                  <c:v>-19.666872301048727</c:v>
                </c:pt>
                <c:pt idx="16914">
                  <c:v>-19.668404866960827</c:v>
                </c:pt>
                <c:pt idx="16915">
                  <c:v>-19.672777161538917</c:v>
                </c:pt>
                <c:pt idx="16916">
                  <c:v>-19.677218057324566</c:v>
                </c:pt>
                <c:pt idx="16917">
                  <c:v>-19.680751173708927</c:v>
                </c:pt>
                <c:pt idx="16918">
                  <c:v>-19.682064332452597</c:v>
                </c:pt>
                <c:pt idx="16919">
                  <c:v>-19.682486631016033</c:v>
                </c:pt>
                <c:pt idx="16920">
                  <c:v>-19.686011642264944</c:v>
                </c:pt>
                <c:pt idx="16921">
                  <c:v>-19.698571148952823</c:v>
                </c:pt>
                <c:pt idx="16922">
                  <c:v>-19.7036651936574</c:v>
                </c:pt>
                <c:pt idx="16923">
                  <c:v>-19.710590418744928</c:v>
                </c:pt>
                <c:pt idx="16924">
                  <c:v>-19.716063348416284</c:v>
                </c:pt>
                <c:pt idx="16925">
                  <c:v>-19.716968295006126</c:v>
                </c:pt>
                <c:pt idx="16926">
                  <c:v>-19.718346522282388</c:v>
                </c:pt>
                <c:pt idx="16927">
                  <c:v>-19.720436119653343</c:v>
                </c:pt>
                <c:pt idx="16928">
                  <c:v>-19.721071322876597</c:v>
                </c:pt>
                <c:pt idx="16929">
                  <c:v>-19.733565015928178</c:v>
                </c:pt>
                <c:pt idx="16930">
                  <c:v>-19.739483864649131</c:v>
                </c:pt>
                <c:pt idx="16931">
                  <c:v>-19.740053697827676</c:v>
                </c:pt>
                <c:pt idx="16932">
                  <c:v>-19.742489270386272</c:v>
                </c:pt>
                <c:pt idx="16933">
                  <c:v>-19.749387087986918</c:v>
                </c:pt>
                <c:pt idx="16934">
                  <c:v>-19.755726548069418</c:v>
                </c:pt>
                <c:pt idx="16935">
                  <c:v>-19.757842597688509</c:v>
                </c:pt>
                <c:pt idx="16936">
                  <c:v>-19.758330583965687</c:v>
                </c:pt>
                <c:pt idx="16937">
                  <c:v>-19.76303896421156</c:v>
                </c:pt>
                <c:pt idx="16938">
                  <c:v>-19.767441860465112</c:v>
                </c:pt>
                <c:pt idx="16939">
                  <c:v>-19.776605998752629</c:v>
                </c:pt>
                <c:pt idx="16940">
                  <c:v>-19.778521761524587</c:v>
                </c:pt>
                <c:pt idx="16941">
                  <c:v>-19.784274765824577</c:v>
                </c:pt>
                <c:pt idx="16942">
                  <c:v>-19.789227166276348</c:v>
                </c:pt>
                <c:pt idx="16943">
                  <c:v>-19.791411042944787</c:v>
                </c:pt>
                <c:pt idx="16944">
                  <c:v>-19.795758051846036</c:v>
                </c:pt>
                <c:pt idx="16945">
                  <c:v>-19.799999999999997</c:v>
                </c:pt>
                <c:pt idx="16946">
                  <c:v>-19.805961575285636</c:v>
                </c:pt>
                <c:pt idx="16947">
                  <c:v>-19.806485817796244</c:v>
                </c:pt>
                <c:pt idx="16948">
                  <c:v>-19.814651368049425</c:v>
                </c:pt>
                <c:pt idx="16949">
                  <c:v>-19.816422047530338</c:v>
                </c:pt>
                <c:pt idx="16950">
                  <c:v>-19.82027867719286</c:v>
                </c:pt>
                <c:pt idx="16951">
                  <c:v>-19.822035737538883</c:v>
                </c:pt>
                <c:pt idx="16952">
                  <c:v>-19.825399324690778</c:v>
                </c:pt>
                <c:pt idx="16953">
                  <c:v>-19.825407764759944</c:v>
                </c:pt>
                <c:pt idx="16954">
                  <c:v>-19.827772644161769</c:v>
                </c:pt>
                <c:pt idx="16955">
                  <c:v>-19.832999792974945</c:v>
                </c:pt>
                <c:pt idx="16956">
                  <c:v>-19.83627681346168</c:v>
                </c:pt>
                <c:pt idx="16957">
                  <c:v>-19.840462427745663</c:v>
                </c:pt>
                <c:pt idx="16958">
                  <c:v>-19.844718980418961</c:v>
                </c:pt>
                <c:pt idx="16959">
                  <c:v>-19.849065454626142</c:v>
                </c:pt>
                <c:pt idx="16960">
                  <c:v>-19.854460902514631</c:v>
                </c:pt>
                <c:pt idx="16961">
                  <c:v>-19.854941069809612</c:v>
                </c:pt>
                <c:pt idx="16962">
                  <c:v>-19.875180028804607</c:v>
                </c:pt>
                <c:pt idx="16963">
                  <c:v>-19.879234942206438</c:v>
                </c:pt>
                <c:pt idx="16964">
                  <c:v>-19.884372810091094</c:v>
                </c:pt>
                <c:pt idx="16965">
                  <c:v>-19.887429643527199</c:v>
                </c:pt>
                <c:pt idx="16966">
                  <c:v>-19.890357257706384</c:v>
                </c:pt>
                <c:pt idx="16967">
                  <c:v>-19.896868318450515</c:v>
                </c:pt>
                <c:pt idx="16968">
                  <c:v>-19.902263828785067</c:v>
                </c:pt>
                <c:pt idx="16969">
                  <c:v>-19.903886908175224</c:v>
                </c:pt>
                <c:pt idx="16970">
                  <c:v>-19.905336186215393</c:v>
                </c:pt>
                <c:pt idx="16971">
                  <c:v>-19.909390444810555</c:v>
                </c:pt>
                <c:pt idx="16972">
                  <c:v>-19.913694296112013</c:v>
                </c:pt>
                <c:pt idx="16973">
                  <c:v>-19.920387677397017</c:v>
                </c:pt>
                <c:pt idx="16974">
                  <c:v>-19.921596578759804</c:v>
                </c:pt>
                <c:pt idx="16975">
                  <c:v>-19.929802151716657</c:v>
                </c:pt>
                <c:pt idx="16976">
                  <c:v>-19.940556606322616</c:v>
                </c:pt>
                <c:pt idx="16977">
                  <c:v>-19.945054945054935</c:v>
                </c:pt>
                <c:pt idx="16978">
                  <c:v>-19.950331125827816</c:v>
                </c:pt>
                <c:pt idx="16979">
                  <c:v>-19.951605807303125</c:v>
                </c:pt>
                <c:pt idx="16980">
                  <c:v>-19.951729686242956</c:v>
                </c:pt>
                <c:pt idx="16981">
                  <c:v>-19.96041843370088</c:v>
                </c:pt>
                <c:pt idx="16982">
                  <c:v>-19.962290831958512</c:v>
                </c:pt>
                <c:pt idx="16983">
                  <c:v>-19.966063348416284</c:v>
                </c:pt>
                <c:pt idx="16984">
                  <c:v>-19.977872744742641</c:v>
                </c:pt>
                <c:pt idx="16985">
                  <c:v>-19.980702818630377</c:v>
                </c:pt>
                <c:pt idx="16986">
                  <c:v>-19.984750591917816</c:v>
                </c:pt>
                <c:pt idx="16987">
                  <c:v>-19.986310746064333</c:v>
                </c:pt>
                <c:pt idx="16988">
                  <c:v>-19.989328793074506</c:v>
                </c:pt>
                <c:pt idx="16989">
                  <c:v>-19.989574357174007</c:v>
                </c:pt>
                <c:pt idx="16990">
                  <c:v>-19.996251874062963</c:v>
                </c:pt>
                <c:pt idx="16991">
                  <c:v>-20</c:v>
                </c:pt>
                <c:pt idx="16992">
                  <c:v>-20</c:v>
                </c:pt>
                <c:pt idx="16993">
                  <c:v>-20.003823908990967</c:v>
                </c:pt>
                <c:pt idx="16994">
                  <c:v>-20.006935814813744</c:v>
                </c:pt>
                <c:pt idx="16995">
                  <c:v>-20.011083865866553</c:v>
                </c:pt>
                <c:pt idx="16996">
                  <c:v>-20.01781520770912</c:v>
                </c:pt>
                <c:pt idx="16997">
                  <c:v>-20.01888574126535</c:v>
                </c:pt>
                <c:pt idx="16998">
                  <c:v>-20.030347667134009</c:v>
                </c:pt>
                <c:pt idx="16999">
                  <c:v>-20.031384321484609</c:v>
                </c:pt>
                <c:pt idx="17000">
                  <c:v>-20.03900536323745</c:v>
                </c:pt>
                <c:pt idx="17001">
                  <c:v>-20.039649760449365</c:v>
                </c:pt>
                <c:pt idx="17002">
                  <c:v>-20.043125577574699</c:v>
                </c:pt>
                <c:pt idx="17003">
                  <c:v>-20.049417578538652</c:v>
                </c:pt>
                <c:pt idx="17004">
                  <c:v>-20.049607275733777</c:v>
                </c:pt>
                <c:pt idx="17005">
                  <c:v>-20.050761421319791</c:v>
                </c:pt>
                <c:pt idx="17006">
                  <c:v>-20.055170357116225</c:v>
                </c:pt>
                <c:pt idx="17007">
                  <c:v>-20.056871020816942</c:v>
                </c:pt>
                <c:pt idx="17008">
                  <c:v>-20.058402778667997</c:v>
                </c:pt>
                <c:pt idx="17009">
                  <c:v>-20.058911324464347</c:v>
                </c:pt>
                <c:pt idx="17010">
                  <c:v>-20.062512510200619</c:v>
                </c:pt>
                <c:pt idx="17011">
                  <c:v>-20.07269789983846</c:v>
                </c:pt>
                <c:pt idx="17012">
                  <c:v>-20.079051383399204</c:v>
                </c:pt>
                <c:pt idx="17013">
                  <c:v>-20.081822670522669</c:v>
                </c:pt>
                <c:pt idx="17014">
                  <c:v>-20.094571519711778</c:v>
                </c:pt>
                <c:pt idx="17015">
                  <c:v>-20.097037793666999</c:v>
                </c:pt>
                <c:pt idx="17016">
                  <c:v>-20.112063842431454</c:v>
                </c:pt>
                <c:pt idx="17017">
                  <c:v>-20.113052794916314</c:v>
                </c:pt>
                <c:pt idx="17018">
                  <c:v>-20.119077152071455</c:v>
                </c:pt>
                <c:pt idx="17019">
                  <c:v>-20.119101843885488</c:v>
                </c:pt>
                <c:pt idx="17020">
                  <c:v>-20.136676475595223</c:v>
                </c:pt>
                <c:pt idx="17021">
                  <c:v>-20.138104205900817</c:v>
                </c:pt>
                <c:pt idx="17022">
                  <c:v>-20.138815858660223</c:v>
                </c:pt>
                <c:pt idx="17023">
                  <c:v>-20.142381799891666</c:v>
                </c:pt>
                <c:pt idx="17024">
                  <c:v>-20.14515678794082</c:v>
                </c:pt>
                <c:pt idx="17025">
                  <c:v>-20.146520146520146</c:v>
                </c:pt>
                <c:pt idx="17026">
                  <c:v>-20.149898110731186</c:v>
                </c:pt>
                <c:pt idx="17027">
                  <c:v>-20.159151193633946</c:v>
                </c:pt>
                <c:pt idx="17028">
                  <c:v>-20.159487159603486</c:v>
                </c:pt>
                <c:pt idx="17029">
                  <c:v>-20.161725067385447</c:v>
                </c:pt>
                <c:pt idx="17030">
                  <c:v>-20.165066729103259</c:v>
                </c:pt>
                <c:pt idx="17031">
                  <c:v>-20.176052815844756</c:v>
                </c:pt>
                <c:pt idx="17032">
                  <c:v>-20.177947251350489</c:v>
                </c:pt>
                <c:pt idx="17033">
                  <c:v>-20.198851176412333</c:v>
                </c:pt>
                <c:pt idx="17034">
                  <c:v>-20.200752823086574</c:v>
                </c:pt>
                <c:pt idx="17035">
                  <c:v>-20.201783200375417</c:v>
                </c:pt>
                <c:pt idx="17036">
                  <c:v>-20.203790238836973</c:v>
                </c:pt>
                <c:pt idx="17037">
                  <c:v>-20.205128205128204</c:v>
                </c:pt>
                <c:pt idx="17038">
                  <c:v>-20.209681017175996</c:v>
                </c:pt>
                <c:pt idx="17039">
                  <c:v>-20.209852373685209</c:v>
                </c:pt>
                <c:pt idx="17040">
                  <c:v>-20.211290150464194</c:v>
                </c:pt>
                <c:pt idx="17041">
                  <c:v>-20.214073387941426</c:v>
                </c:pt>
                <c:pt idx="17042">
                  <c:v>-20.236746714997736</c:v>
                </c:pt>
                <c:pt idx="17043">
                  <c:v>-20.239282153539378</c:v>
                </c:pt>
                <c:pt idx="17044">
                  <c:v>-20.242398469062309</c:v>
                </c:pt>
                <c:pt idx="17045">
                  <c:v>-20.245542375956035</c:v>
                </c:pt>
                <c:pt idx="17046">
                  <c:v>-20.251201916123321</c:v>
                </c:pt>
                <c:pt idx="17047">
                  <c:v>-20.25316455696202</c:v>
                </c:pt>
                <c:pt idx="17048">
                  <c:v>-20.259701492537317</c:v>
                </c:pt>
                <c:pt idx="17049">
                  <c:v>-20.261437908496731</c:v>
                </c:pt>
                <c:pt idx="17050">
                  <c:v>-20.277078085642316</c:v>
                </c:pt>
                <c:pt idx="17051">
                  <c:v>-20.286760219646126</c:v>
                </c:pt>
                <c:pt idx="17052">
                  <c:v>-20.28766020786999</c:v>
                </c:pt>
                <c:pt idx="17053">
                  <c:v>-20.288701977722212</c:v>
                </c:pt>
                <c:pt idx="17054">
                  <c:v>-20.290198200635871</c:v>
                </c:pt>
                <c:pt idx="17055">
                  <c:v>-20.293692826191617</c:v>
                </c:pt>
                <c:pt idx="17056">
                  <c:v>-20.297627027751702</c:v>
                </c:pt>
                <c:pt idx="17057">
                  <c:v>-20.300476364968858</c:v>
                </c:pt>
                <c:pt idx="17058">
                  <c:v>-20.301974448315903</c:v>
                </c:pt>
                <c:pt idx="17059">
                  <c:v>-20.307519579661999</c:v>
                </c:pt>
                <c:pt idx="17060">
                  <c:v>-20.310844224655597</c:v>
                </c:pt>
                <c:pt idx="17061">
                  <c:v>-20.32896151365297</c:v>
                </c:pt>
                <c:pt idx="17062">
                  <c:v>-20.329889504966289</c:v>
                </c:pt>
                <c:pt idx="17063">
                  <c:v>-20.333164336930537</c:v>
                </c:pt>
                <c:pt idx="17064">
                  <c:v>-20.338364512471657</c:v>
                </c:pt>
                <c:pt idx="17065">
                  <c:v>-20.342083273890793</c:v>
                </c:pt>
                <c:pt idx="17066">
                  <c:v>-20.344802528794105</c:v>
                </c:pt>
                <c:pt idx="17067">
                  <c:v>-20.361743940607042</c:v>
                </c:pt>
                <c:pt idx="17068">
                  <c:v>-20.372307048734569</c:v>
                </c:pt>
                <c:pt idx="17069">
                  <c:v>-20.384667479344444</c:v>
                </c:pt>
                <c:pt idx="17070">
                  <c:v>-20.388902964276667</c:v>
                </c:pt>
                <c:pt idx="17071">
                  <c:v>-20.389348165644407</c:v>
                </c:pt>
                <c:pt idx="17072">
                  <c:v>-20.392953929539289</c:v>
                </c:pt>
                <c:pt idx="17073">
                  <c:v>-20.395278616524834</c:v>
                </c:pt>
                <c:pt idx="17074">
                  <c:v>-20.39616891597737</c:v>
                </c:pt>
                <c:pt idx="17075">
                  <c:v>-20.397890699904124</c:v>
                </c:pt>
                <c:pt idx="17076">
                  <c:v>-20.397947691152552</c:v>
                </c:pt>
                <c:pt idx="17077">
                  <c:v>-20.402182700080843</c:v>
                </c:pt>
                <c:pt idx="17078">
                  <c:v>-20.406898688423013</c:v>
                </c:pt>
                <c:pt idx="17079">
                  <c:v>-20.418448381185101</c:v>
                </c:pt>
                <c:pt idx="17080">
                  <c:v>-20.421393841166932</c:v>
                </c:pt>
                <c:pt idx="17081">
                  <c:v>-20.424407733347067</c:v>
                </c:pt>
                <c:pt idx="17082">
                  <c:v>-20.427451401568035</c:v>
                </c:pt>
                <c:pt idx="17083">
                  <c:v>-20.428917329643724</c:v>
                </c:pt>
                <c:pt idx="17084">
                  <c:v>-20.438908659549227</c:v>
                </c:pt>
                <c:pt idx="17085">
                  <c:v>-20.443301009301408</c:v>
                </c:pt>
                <c:pt idx="17086">
                  <c:v>-20.447348597178333</c:v>
                </c:pt>
                <c:pt idx="17087">
                  <c:v>-20.451355145232696</c:v>
                </c:pt>
                <c:pt idx="17088">
                  <c:v>-20.452139161037294</c:v>
                </c:pt>
                <c:pt idx="17089">
                  <c:v>-20.452945318000474</c:v>
                </c:pt>
                <c:pt idx="17090">
                  <c:v>-20.45757112568414</c:v>
                </c:pt>
                <c:pt idx="17091">
                  <c:v>-20.463648501031685</c:v>
                </c:pt>
                <c:pt idx="17092">
                  <c:v>-20.466082141209043</c:v>
                </c:pt>
                <c:pt idx="17093">
                  <c:v>-20.466371169782221</c:v>
                </c:pt>
                <c:pt idx="17094">
                  <c:v>-20.468154599891136</c:v>
                </c:pt>
                <c:pt idx="17095">
                  <c:v>-20.469855170090938</c:v>
                </c:pt>
                <c:pt idx="17096">
                  <c:v>-20.470609286928507</c:v>
                </c:pt>
                <c:pt idx="17097">
                  <c:v>-20.474812496308985</c:v>
                </c:pt>
                <c:pt idx="17098">
                  <c:v>-20.478484171430239</c:v>
                </c:pt>
                <c:pt idx="17099">
                  <c:v>-20.482856963489766</c:v>
                </c:pt>
                <c:pt idx="17100">
                  <c:v>-20.485175202156341</c:v>
                </c:pt>
                <c:pt idx="17101">
                  <c:v>-20.485287807962422</c:v>
                </c:pt>
                <c:pt idx="17102">
                  <c:v>-20.486573406075763</c:v>
                </c:pt>
                <c:pt idx="17103">
                  <c:v>-20.494584543554382</c:v>
                </c:pt>
                <c:pt idx="17104">
                  <c:v>-20.494960518713484</c:v>
                </c:pt>
                <c:pt idx="17105">
                  <c:v>-20.50160610983292</c:v>
                </c:pt>
                <c:pt idx="17106">
                  <c:v>-20.504657469638005</c:v>
                </c:pt>
                <c:pt idx="17107">
                  <c:v>-20.506188804729348</c:v>
                </c:pt>
                <c:pt idx="17108">
                  <c:v>-20.512203919682577</c:v>
                </c:pt>
                <c:pt idx="17109">
                  <c:v>-20.514855676376428</c:v>
                </c:pt>
                <c:pt idx="17110">
                  <c:v>-20.517062570991158</c:v>
                </c:pt>
                <c:pt idx="17111">
                  <c:v>-20.522388059701484</c:v>
                </c:pt>
                <c:pt idx="17112">
                  <c:v>-20.523013239593951</c:v>
                </c:pt>
                <c:pt idx="17113">
                  <c:v>-20.526442888191255</c:v>
                </c:pt>
                <c:pt idx="17114">
                  <c:v>-20.533209441952721</c:v>
                </c:pt>
                <c:pt idx="17115">
                  <c:v>-20.533476548514145</c:v>
                </c:pt>
                <c:pt idx="17116">
                  <c:v>-20.541311068737627</c:v>
                </c:pt>
                <c:pt idx="17117">
                  <c:v>-20.549836806427308</c:v>
                </c:pt>
                <c:pt idx="17118">
                  <c:v>-20.556395047249595</c:v>
                </c:pt>
                <c:pt idx="17119">
                  <c:v>-20.559196998368563</c:v>
                </c:pt>
                <c:pt idx="17120">
                  <c:v>-20.561307222152919</c:v>
                </c:pt>
                <c:pt idx="17121">
                  <c:v>-20.568266249903928</c:v>
                </c:pt>
                <c:pt idx="17122">
                  <c:v>-20.579873858608678</c:v>
                </c:pt>
                <c:pt idx="17123">
                  <c:v>-20.587435409301065</c:v>
                </c:pt>
                <c:pt idx="17124">
                  <c:v>-20.594479830148614</c:v>
                </c:pt>
                <c:pt idx="17125">
                  <c:v>-20.595465182592278</c:v>
                </c:pt>
                <c:pt idx="17126">
                  <c:v>-20.598827307357283</c:v>
                </c:pt>
                <c:pt idx="17127">
                  <c:v>-20.604584595190843</c:v>
                </c:pt>
                <c:pt idx="17128">
                  <c:v>-20.606060606060609</c:v>
                </c:pt>
                <c:pt idx="17129">
                  <c:v>-20.616224129899521</c:v>
                </c:pt>
                <c:pt idx="17130">
                  <c:v>-20.616686819830704</c:v>
                </c:pt>
                <c:pt idx="17131">
                  <c:v>-20.62099517246692</c:v>
                </c:pt>
                <c:pt idx="17132">
                  <c:v>-20.625</c:v>
                </c:pt>
                <c:pt idx="17133">
                  <c:v>-20.625507857747962</c:v>
                </c:pt>
                <c:pt idx="17134">
                  <c:v>-20.629750271444081</c:v>
                </c:pt>
                <c:pt idx="17135">
                  <c:v>-20.632815460401659</c:v>
                </c:pt>
                <c:pt idx="17136">
                  <c:v>-20.634170669606533</c:v>
                </c:pt>
                <c:pt idx="17137">
                  <c:v>-20.635793286333353</c:v>
                </c:pt>
                <c:pt idx="17138">
                  <c:v>-20.639905780743945</c:v>
                </c:pt>
                <c:pt idx="17139">
                  <c:v>-20.640190334927752</c:v>
                </c:pt>
                <c:pt idx="17140">
                  <c:v>-20.644523468740317</c:v>
                </c:pt>
                <c:pt idx="17141">
                  <c:v>-20.645256334708307</c:v>
                </c:pt>
                <c:pt idx="17142">
                  <c:v>-20.647018970189706</c:v>
                </c:pt>
                <c:pt idx="17143">
                  <c:v>-20.649595498294119</c:v>
                </c:pt>
                <c:pt idx="17144">
                  <c:v>-20.651988393923887</c:v>
                </c:pt>
                <c:pt idx="17145">
                  <c:v>-20.65574220842548</c:v>
                </c:pt>
                <c:pt idx="17146">
                  <c:v>-20.658135283363805</c:v>
                </c:pt>
                <c:pt idx="17147">
                  <c:v>-20.661728395061729</c:v>
                </c:pt>
                <c:pt idx="17148">
                  <c:v>-20.673076923076934</c:v>
                </c:pt>
                <c:pt idx="17149">
                  <c:v>-20.674448767833979</c:v>
                </c:pt>
                <c:pt idx="17150">
                  <c:v>-20.68474425861119</c:v>
                </c:pt>
                <c:pt idx="17151">
                  <c:v>-20.688661576141769</c:v>
                </c:pt>
                <c:pt idx="17152">
                  <c:v>-20.697167755991288</c:v>
                </c:pt>
                <c:pt idx="17153">
                  <c:v>-20.701220435480451</c:v>
                </c:pt>
                <c:pt idx="17154">
                  <c:v>-20.701283155482244</c:v>
                </c:pt>
                <c:pt idx="17155">
                  <c:v>-20.701867837699638</c:v>
                </c:pt>
                <c:pt idx="17156">
                  <c:v>-20.707673536510967</c:v>
                </c:pt>
                <c:pt idx="17157">
                  <c:v>-20.711946216169636</c:v>
                </c:pt>
                <c:pt idx="17158">
                  <c:v>-20.712871287128706</c:v>
                </c:pt>
                <c:pt idx="17159">
                  <c:v>-20.71696129329041</c:v>
                </c:pt>
                <c:pt idx="17160">
                  <c:v>-20.721489940765252</c:v>
                </c:pt>
                <c:pt idx="17161">
                  <c:v>-20.724660315477124</c:v>
                </c:pt>
                <c:pt idx="17162">
                  <c:v>-20.727272727272734</c:v>
                </c:pt>
                <c:pt idx="17163">
                  <c:v>-20.733012306046021</c:v>
                </c:pt>
                <c:pt idx="17164">
                  <c:v>-20.733315747823795</c:v>
                </c:pt>
                <c:pt idx="17165">
                  <c:v>-20.733440727755138</c:v>
                </c:pt>
                <c:pt idx="17166">
                  <c:v>-20.735929134316052</c:v>
                </c:pt>
                <c:pt idx="17167">
                  <c:v>-20.755007704160249</c:v>
                </c:pt>
                <c:pt idx="17168">
                  <c:v>-20.755269320843098</c:v>
                </c:pt>
                <c:pt idx="17169">
                  <c:v>-20.758086922008331</c:v>
                </c:pt>
                <c:pt idx="17170">
                  <c:v>-20.765724703737462</c:v>
                </c:pt>
                <c:pt idx="17171">
                  <c:v>-20.776732104075293</c:v>
                </c:pt>
                <c:pt idx="17172">
                  <c:v>-20.782201818663367</c:v>
                </c:pt>
                <c:pt idx="17173">
                  <c:v>-20.785999385937984</c:v>
                </c:pt>
                <c:pt idx="17174">
                  <c:v>-20.787827872678051</c:v>
                </c:pt>
                <c:pt idx="17175">
                  <c:v>-20.791938688617648</c:v>
                </c:pt>
                <c:pt idx="17176">
                  <c:v>-20.801564807792104</c:v>
                </c:pt>
                <c:pt idx="17177">
                  <c:v>-20.803604956815619</c:v>
                </c:pt>
                <c:pt idx="17178">
                  <c:v>-20.807408479236003</c:v>
                </c:pt>
                <c:pt idx="17179">
                  <c:v>-20.812642033498861</c:v>
                </c:pt>
                <c:pt idx="17180">
                  <c:v>-20.812943317443882</c:v>
                </c:pt>
                <c:pt idx="17181">
                  <c:v>-20.817305158876536</c:v>
                </c:pt>
                <c:pt idx="17182">
                  <c:v>-20.820189274447955</c:v>
                </c:pt>
                <c:pt idx="17183">
                  <c:v>-20.821114369501473</c:v>
                </c:pt>
                <c:pt idx="17184">
                  <c:v>-20.83301431743358</c:v>
                </c:pt>
                <c:pt idx="17185">
                  <c:v>-20.83773319253784</c:v>
                </c:pt>
                <c:pt idx="17186">
                  <c:v>-20.838482745508131</c:v>
                </c:pt>
                <c:pt idx="17187">
                  <c:v>-20.841303906243098</c:v>
                </c:pt>
                <c:pt idx="17188">
                  <c:v>-20.846108490566039</c:v>
                </c:pt>
                <c:pt idx="17189">
                  <c:v>-20.846447841726629</c:v>
                </c:pt>
                <c:pt idx="17190">
                  <c:v>-20.853167337971428</c:v>
                </c:pt>
                <c:pt idx="17191">
                  <c:v>-20.85336863147657</c:v>
                </c:pt>
                <c:pt idx="17192">
                  <c:v>-20.854867998323783</c:v>
                </c:pt>
                <c:pt idx="17193">
                  <c:v>-20.856531049250535</c:v>
                </c:pt>
                <c:pt idx="17194">
                  <c:v>-20.857919512033419</c:v>
                </c:pt>
                <c:pt idx="17195">
                  <c:v>-20.861845755502131</c:v>
                </c:pt>
                <c:pt idx="17196">
                  <c:v>-20.863309352517987</c:v>
                </c:pt>
                <c:pt idx="17197">
                  <c:v>-20.866420316062587</c:v>
                </c:pt>
                <c:pt idx="17198">
                  <c:v>-20.870522777326997</c:v>
                </c:pt>
                <c:pt idx="17199">
                  <c:v>-20.871438794045716</c:v>
                </c:pt>
                <c:pt idx="17200">
                  <c:v>-20.874286155012086</c:v>
                </c:pt>
                <c:pt idx="17201">
                  <c:v>-20.876288659793815</c:v>
                </c:pt>
                <c:pt idx="17202">
                  <c:v>-20.8764367816092</c:v>
                </c:pt>
                <c:pt idx="17203">
                  <c:v>-20.892193308550191</c:v>
                </c:pt>
                <c:pt idx="17204">
                  <c:v>-20.894054488746889</c:v>
                </c:pt>
                <c:pt idx="17205">
                  <c:v>-20.894274968658593</c:v>
                </c:pt>
                <c:pt idx="17206">
                  <c:v>-20.89721314052818</c:v>
                </c:pt>
                <c:pt idx="17207">
                  <c:v>-20.901678657074342</c:v>
                </c:pt>
                <c:pt idx="17208">
                  <c:v>-20.901921751780108</c:v>
                </c:pt>
                <c:pt idx="17209">
                  <c:v>-20.904614262265184</c:v>
                </c:pt>
                <c:pt idx="17210">
                  <c:v>-20.908913594694752</c:v>
                </c:pt>
                <c:pt idx="17211">
                  <c:v>-20.919832608517268</c:v>
                </c:pt>
                <c:pt idx="17212">
                  <c:v>-20.922134001950127</c:v>
                </c:pt>
                <c:pt idx="17213">
                  <c:v>-20.922832140015913</c:v>
                </c:pt>
                <c:pt idx="17214">
                  <c:v>-20.92874486365335</c:v>
                </c:pt>
                <c:pt idx="17215">
                  <c:v>-20.936070157600412</c:v>
                </c:pt>
                <c:pt idx="17216">
                  <c:v>-20.937392014576076</c:v>
                </c:pt>
                <c:pt idx="17217">
                  <c:v>-20.943691345151194</c:v>
                </c:pt>
                <c:pt idx="17218">
                  <c:v>-20.952380952380949</c:v>
                </c:pt>
                <c:pt idx="17219">
                  <c:v>-20.954408817635269</c:v>
                </c:pt>
                <c:pt idx="17220">
                  <c:v>-20.957893935678101</c:v>
                </c:pt>
                <c:pt idx="17221">
                  <c:v>-20.95876091785351</c:v>
                </c:pt>
                <c:pt idx="17222">
                  <c:v>-20.963855421686745</c:v>
                </c:pt>
                <c:pt idx="17223">
                  <c:v>-20.976021376837068</c:v>
                </c:pt>
                <c:pt idx="17224">
                  <c:v>-20.98550451807229</c:v>
                </c:pt>
                <c:pt idx="17225">
                  <c:v>-20.992457298024547</c:v>
                </c:pt>
                <c:pt idx="17226">
                  <c:v>-20.99597747697878</c:v>
                </c:pt>
                <c:pt idx="17227">
                  <c:v>-21.001796945193178</c:v>
                </c:pt>
                <c:pt idx="17228">
                  <c:v>-21.00782712373281</c:v>
                </c:pt>
                <c:pt idx="17229">
                  <c:v>-21.009673518742446</c:v>
                </c:pt>
                <c:pt idx="17230">
                  <c:v>-21.010281627179268</c:v>
                </c:pt>
                <c:pt idx="17231">
                  <c:v>-21.014095321669501</c:v>
                </c:pt>
                <c:pt idx="17232">
                  <c:v>-21.017011157856231</c:v>
                </c:pt>
                <c:pt idx="17233">
                  <c:v>-21.019816336394399</c:v>
                </c:pt>
                <c:pt idx="17234">
                  <c:v>-21.031746031746039</c:v>
                </c:pt>
                <c:pt idx="17235">
                  <c:v>-21.034745117930512</c:v>
                </c:pt>
                <c:pt idx="17236">
                  <c:v>-21.03877162419478</c:v>
                </c:pt>
                <c:pt idx="17237">
                  <c:v>-21.039165518598708</c:v>
                </c:pt>
                <c:pt idx="17238">
                  <c:v>-21.041393405118498</c:v>
                </c:pt>
                <c:pt idx="17239">
                  <c:v>-21.049011177987964</c:v>
                </c:pt>
                <c:pt idx="17240">
                  <c:v>-21.05263157894737</c:v>
                </c:pt>
                <c:pt idx="17241">
                  <c:v>-21.061838893409274</c:v>
                </c:pt>
                <c:pt idx="17242">
                  <c:v>-21.064594178458833</c:v>
                </c:pt>
                <c:pt idx="17243">
                  <c:v>-21.067415730337075</c:v>
                </c:pt>
                <c:pt idx="17244">
                  <c:v>-21.068912824717671</c:v>
                </c:pt>
                <c:pt idx="17245">
                  <c:v>-21.069859591696087</c:v>
                </c:pt>
                <c:pt idx="17246">
                  <c:v>-21.073141486810556</c:v>
                </c:pt>
                <c:pt idx="17247">
                  <c:v>-21.08367121267969</c:v>
                </c:pt>
                <c:pt idx="17248">
                  <c:v>-21.087575086942778</c:v>
                </c:pt>
                <c:pt idx="17249">
                  <c:v>-21.087679360441669</c:v>
                </c:pt>
                <c:pt idx="17250">
                  <c:v>-21.094561828888118</c:v>
                </c:pt>
                <c:pt idx="17251">
                  <c:v>-21.101664895501244</c:v>
                </c:pt>
                <c:pt idx="17252">
                  <c:v>-21.102216413440061</c:v>
                </c:pt>
                <c:pt idx="17253">
                  <c:v>-21.104082806210471</c:v>
                </c:pt>
                <c:pt idx="17254">
                  <c:v>-21.106557377049185</c:v>
                </c:pt>
                <c:pt idx="17255">
                  <c:v>-21.110120374498436</c:v>
                </c:pt>
                <c:pt idx="17256">
                  <c:v>-21.111797405806058</c:v>
                </c:pt>
                <c:pt idx="17257">
                  <c:v>-21.113972638692957</c:v>
                </c:pt>
                <c:pt idx="17258">
                  <c:v>-21.122691962368748</c:v>
                </c:pt>
                <c:pt idx="17259">
                  <c:v>-21.124230833194744</c:v>
                </c:pt>
                <c:pt idx="17260">
                  <c:v>-21.149309066397038</c:v>
                </c:pt>
                <c:pt idx="17261">
                  <c:v>-21.158392434988187</c:v>
                </c:pt>
                <c:pt idx="17262">
                  <c:v>-21.160077770576805</c:v>
                </c:pt>
                <c:pt idx="17263">
                  <c:v>-21.162088105107841</c:v>
                </c:pt>
                <c:pt idx="17264">
                  <c:v>-21.163645271925517</c:v>
                </c:pt>
                <c:pt idx="17265">
                  <c:v>-21.16384915474643</c:v>
                </c:pt>
                <c:pt idx="17266">
                  <c:v>-21.165527714502659</c:v>
                </c:pt>
                <c:pt idx="17267">
                  <c:v>-21.165694878576574</c:v>
                </c:pt>
                <c:pt idx="17268">
                  <c:v>-21.16813788068545</c:v>
                </c:pt>
                <c:pt idx="17269">
                  <c:v>-21.173609289682645</c:v>
                </c:pt>
                <c:pt idx="17270">
                  <c:v>-21.177612266187936</c:v>
                </c:pt>
                <c:pt idx="17271">
                  <c:v>-21.177879624551068</c:v>
                </c:pt>
                <c:pt idx="17272">
                  <c:v>-21.18240971079905</c:v>
                </c:pt>
                <c:pt idx="17273">
                  <c:v>-21.18380062305296</c:v>
                </c:pt>
                <c:pt idx="17274">
                  <c:v>-21.186440677966104</c:v>
                </c:pt>
                <c:pt idx="17275">
                  <c:v>-21.1875</c:v>
                </c:pt>
                <c:pt idx="17276">
                  <c:v>-21.19334373859499</c:v>
                </c:pt>
                <c:pt idx="17277">
                  <c:v>-21.199217973358074</c:v>
                </c:pt>
                <c:pt idx="17278">
                  <c:v>-21.203470583031546</c:v>
                </c:pt>
                <c:pt idx="17279">
                  <c:v>-21.206821163095753</c:v>
                </c:pt>
                <c:pt idx="17280">
                  <c:v>-21.215574548907881</c:v>
                </c:pt>
                <c:pt idx="17281">
                  <c:v>-21.225980927076904</c:v>
                </c:pt>
                <c:pt idx="17282">
                  <c:v>-21.228289249631061</c:v>
                </c:pt>
                <c:pt idx="17283">
                  <c:v>-21.23025370990905</c:v>
                </c:pt>
                <c:pt idx="17284">
                  <c:v>-21.231155778894475</c:v>
                </c:pt>
                <c:pt idx="17285">
                  <c:v>-21.232200761313962</c:v>
                </c:pt>
                <c:pt idx="17286">
                  <c:v>-21.240252506498322</c:v>
                </c:pt>
                <c:pt idx="17287">
                  <c:v>-21.248508946322062</c:v>
                </c:pt>
                <c:pt idx="17288">
                  <c:v>-21.254801536491669</c:v>
                </c:pt>
                <c:pt idx="17289">
                  <c:v>-21.270107238605902</c:v>
                </c:pt>
                <c:pt idx="17290">
                  <c:v>-21.270648030495551</c:v>
                </c:pt>
                <c:pt idx="17291">
                  <c:v>-21.278650638980395</c:v>
                </c:pt>
                <c:pt idx="17292">
                  <c:v>-21.279212792127922</c:v>
                </c:pt>
                <c:pt idx="17293">
                  <c:v>-21.29304286718201</c:v>
                </c:pt>
                <c:pt idx="17294">
                  <c:v>-21.296589589272514</c:v>
                </c:pt>
                <c:pt idx="17295">
                  <c:v>-21.299417713760334</c:v>
                </c:pt>
                <c:pt idx="17296">
                  <c:v>-21.30595002696387</c:v>
                </c:pt>
                <c:pt idx="17297">
                  <c:v>-21.306956380736182</c:v>
                </c:pt>
                <c:pt idx="17298">
                  <c:v>-21.30991429478361</c:v>
                </c:pt>
                <c:pt idx="17299">
                  <c:v>-21.314104600713208</c:v>
                </c:pt>
                <c:pt idx="17300">
                  <c:v>-21.316225165562912</c:v>
                </c:pt>
                <c:pt idx="17301">
                  <c:v>-21.31782945736434</c:v>
                </c:pt>
                <c:pt idx="17302">
                  <c:v>-21.319353429445172</c:v>
                </c:pt>
                <c:pt idx="17303">
                  <c:v>-21.320126865283626</c:v>
                </c:pt>
                <c:pt idx="17304">
                  <c:v>-21.325682164187839</c:v>
                </c:pt>
                <c:pt idx="17305">
                  <c:v>-21.328367041459245</c:v>
                </c:pt>
                <c:pt idx="17306">
                  <c:v>-21.333333333333343</c:v>
                </c:pt>
                <c:pt idx="17307">
                  <c:v>-21.34085957615369</c:v>
                </c:pt>
                <c:pt idx="17308">
                  <c:v>-21.346278317152098</c:v>
                </c:pt>
                <c:pt idx="17309">
                  <c:v>-21.34978789047436</c:v>
                </c:pt>
                <c:pt idx="17310">
                  <c:v>-21.351329702018589</c:v>
                </c:pt>
                <c:pt idx="17311">
                  <c:v>-21.357764226467452</c:v>
                </c:pt>
                <c:pt idx="17312">
                  <c:v>-21.358759670179239</c:v>
                </c:pt>
                <c:pt idx="17313">
                  <c:v>-21.368386475791795</c:v>
                </c:pt>
                <c:pt idx="17314">
                  <c:v>-21.373300232070306</c:v>
                </c:pt>
                <c:pt idx="17315">
                  <c:v>-21.382416933623432</c:v>
                </c:pt>
                <c:pt idx="17316">
                  <c:v>-21.383192398990062</c:v>
                </c:pt>
                <c:pt idx="17317">
                  <c:v>-21.385542168674704</c:v>
                </c:pt>
                <c:pt idx="17318">
                  <c:v>-21.386054421768705</c:v>
                </c:pt>
                <c:pt idx="17319">
                  <c:v>-21.391689205802805</c:v>
                </c:pt>
                <c:pt idx="17320">
                  <c:v>-21.391852868290087</c:v>
                </c:pt>
                <c:pt idx="17321">
                  <c:v>-21.39487233371861</c:v>
                </c:pt>
                <c:pt idx="17322">
                  <c:v>-21.397098866280501</c:v>
                </c:pt>
                <c:pt idx="17323">
                  <c:v>-21.405592675080413</c:v>
                </c:pt>
                <c:pt idx="17324">
                  <c:v>-21.407403866835551</c:v>
                </c:pt>
                <c:pt idx="17325">
                  <c:v>-21.41601923788383</c:v>
                </c:pt>
                <c:pt idx="17326">
                  <c:v>-21.417607816671349</c:v>
                </c:pt>
                <c:pt idx="17327">
                  <c:v>-21.420087105714657</c:v>
                </c:pt>
                <c:pt idx="17328">
                  <c:v>-21.431987755882915</c:v>
                </c:pt>
                <c:pt idx="17329">
                  <c:v>-21.443883019445721</c:v>
                </c:pt>
                <c:pt idx="17330">
                  <c:v>-21.447195435170059</c:v>
                </c:pt>
                <c:pt idx="17331">
                  <c:v>-21.449805625428766</c:v>
                </c:pt>
                <c:pt idx="17332">
                  <c:v>-21.460258421960049</c:v>
                </c:pt>
                <c:pt idx="17333">
                  <c:v>-21.462899686084953</c:v>
                </c:pt>
                <c:pt idx="17334">
                  <c:v>-21.463162982655092</c:v>
                </c:pt>
                <c:pt idx="17335">
                  <c:v>-21.466574138329861</c:v>
                </c:pt>
                <c:pt idx="17336">
                  <c:v>-21.468132242672127</c:v>
                </c:pt>
                <c:pt idx="17337">
                  <c:v>-21.468775127311716</c:v>
                </c:pt>
                <c:pt idx="17338">
                  <c:v>-21.485500273406828</c:v>
                </c:pt>
                <c:pt idx="17339">
                  <c:v>-21.489878542510127</c:v>
                </c:pt>
                <c:pt idx="17340">
                  <c:v>-21.491596638655466</c:v>
                </c:pt>
                <c:pt idx="17341">
                  <c:v>-21.497853559298647</c:v>
                </c:pt>
                <c:pt idx="17342">
                  <c:v>-21.502756763687643</c:v>
                </c:pt>
                <c:pt idx="17343">
                  <c:v>-21.506660542030318</c:v>
                </c:pt>
                <c:pt idx="17344">
                  <c:v>-21.510358546407261</c:v>
                </c:pt>
                <c:pt idx="17345">
                  <c:v>-21.512605042016801</c:v>
                </c:pt>
                <c:pt idx="17346">
                  <c:v>-21.517131711680378</c:v>
                </c:pt>
                <c:pt idx="17347">
                  <c:v>-21.51794367378821</c:v>
                </c:pt>
                <c:pt idx="17348">
                  <c:v>-21.523405420202565</c:v>
                </c:pt>
                <c:pt idx="17349">
                  <c:v>-21.526250358611449</c:v>
                </c:pt>
                <c:pt idx="17350">
                  <c:v>-21.544443115205169</c:v>
                </c:pt>
                <c:pt idx="17351">
                  <c:v>-21.553784860557769</c:v>
                </c:pt>
                <c:pt idx="17352">
                  <c:v>-21.564653425212811</c:v>
                </c:pt>
                <c:pt idx="17353">
                  <c:v>-21.565250669728286</c:v>
                </c:pt>
                <c:pt idx="17354">
                  <c:v>-21.568291008922444</c:v>
                </c:pt>
                <c:pt idx="17355">
                  <c:v>-21.570647791416548</c:v>
                </c:pt>
                <c:pt idx="17356">
                  <c:v>-21.572555402529119</c:v>
                </c:pt>
                <c:pt idx="17357">
                  <c:v>-21.573443194422438</c:v>
                </c:pt>
                <c:pt idx="17358">
                  <c:v>-21.575079305656814</c:v>
                </c:pt>
                <c:pt idx="17359">
                  <c:v>-21.575939558310736</c:v>
                </c:pt>
                <c:pt idx="17360">
                  <c:v>-21.577342047930287</c:v>
                </c:pt>
                <c:pt idx="17361">
                  <c:v>-21.580547112462</c:v>
                </c:pt>
                <c:pt idx="17362">
                  <c:v>-21.590957605772104</c:v>
                </c:pt>
                <c:pt idx="17363">
                  <c:v>-21.59210249947489</c:v>
                </c:pt>
                <c:pt idx="17364">
                  <c:v>-21.593995711222306</c:v>
                </c:pt>
                <c:pt idx="17365">
                  <c:v>-21.595863237195204</c:v>
                </c:pt>
                <c:pt idx="17366">
                  <c:v>-21.607157282494555</c:v>
                </c:pt>
                <c:pt idx="17367">
                  <c:v>-21.611813639282033</c:v>
                </c:pt>
                <c:pt idx="17368">
                  <c:v>-21.613172155064603</c:v>
                </c:pt>
                <c:pt idx="17369">
                  <c:v>-21.613246828701463</c:v>
                </c:pt>
                <c:pt idx="17370">
                  <c:v>-21.613305613305613</c:v>
                </c:pt>
                <c:pt idx="17371">
                  <c:v>-21.617461872114177</c:v>
                </c:pt>
                <c:pt idx="17372">
                  <c:v>-21.629462964059442</c:v>
                </c:pt>
                <c:pt idx="17373">
                  <c:v>-21.634538152610432</c:v>
                </c:pt>
                <c:pt idx="17374">
                  <c:v>-21.6408595621226</c:v>
                </c:pt>
                <c:pt idx="17375">
                  <c:v>-21.64378677126048</c:v>
                </c:pt>
                <c:pt idx="17376">
                  <c:v>-21.647504771337978</c:v>
                </c:pt>
                <c:pt idx="17377">
                  <c:v>-21.651778718069266</c:v>
                </c:pt>
                <c:pt idx="17378">
                  <c:v>-21.65247393921598</c:v>
                </c:pt>
                <c:pt idx="17379">
                  <c:v>-21.654221711659957</c:v>
                </c:pt>
                <c:pt idx="17380">
                  <c:v>-21.655641655641659</c:v>
                </c:pt>
                <c:pt idx="17381">
                  <c:v>-21.665538253215971</c:v>
                </c:pt>
                <c:pt idx="17382">
                  <c:v>-21.666666666666671</c:v>
                </c:pt>
                <c:pt idx="17383">
                  <c:v>-21.671309192200567</c:v>
                </c:pt>
                <c:pt idx="17384">
                  <c:v>-21.682696066932522</c:v>
                </c:pt>
                <c:pt idx="17385">
                  <c:v>-21.688270629149542</c:v>
                </c:pt>
                <c:pt idx="17386">
                  <c:v>-21.703727158514042</c:v>
                </c:pt>
                <c:pt idx="17387">
                  <c:v>-21.705189040257153</c:v>
                </c:pt>
                <c:pt idx="17388">
                  <c:v>-21.710862587148085</c:v>
                </c:pt>
                <c:pt idx="17389">
                  <c:v>-21.715626274989802</c:v>
                </c:pt>
                <c:pt idx="17390">
                  <c:v>-21.71942000420924</c:v>
                </c:pt>
                <c:pt idx="17391">
                  <c:v>-21.721620941354132</c:v>
                </c:pt>
                <c:pt idx="17392">
                  <c:v>-21.722909954214003</c:v>
                </c:pt>
                <c:pt idx="17393">
                  <c:v>-21.728830645161295</c:v>
                </c:pt>
                <c:pt idx="17394">
                  <c:v>-21.731788545428969</c:v>
                </c:pt>
                <c:pt idx="17395">
                  <c:v>-21.735041730339717</c:v>
                </c:pt>
                <c:pt idx="17396">
                  <c:v>-21.737170335862956</c:v>
                </c:pt>
                <c:pt idx="17397">
                  <c:v>-21.738992664416884</c:v>
                </c:pt>
                <c:pt idx="17398">
                  <c:v>-21.745525864182397</c:v>
                </c:pt>
                <c:pt idx="17399">
                  <c:v>-21.748026892721427</c:v>
                </c:pt>
                <c:pt idx="17400">
                  <c:v>-21.755788772280525</c:v>
                </c:pt>
                <c:pt idx="17401">
                  <c:v>-21.761635634705371</c:v>
                </c:pt>
                <c:pt idx="17402">
                  <c:v>-21.761838440111418</c:v>
                </c:pt>
                <c:pt idx="17403">
                  <c:v>-21.768417409790075</c:v>
                </c:pt>
                <c:pt idx="17404">
                  <c:v>-21.770216962524657</c:v>
                </c:pt>
                <c:pt idx="17405">
                  <c:v>-21.772239529248878</c:v>
                </c:pt>
                <c:pt idx="17406">
                  <c:v>-21.773354723833364</c:v>
                </c:pt>
                <c:pt idx="17407">
                  <c:v>-21.773949025273325</c:v>
                </c:pt>
                <c:pt idx="17408">
                  <c:v>-21.779621945597043</c:v>
                </c:pt>
                <c:pt idx="17409">
                  <c:v>-21.782023175696835</c:v>
                </c:pt>
                <c:pt idx="17410">
                  <c:v>-21.787709497206706</c:v>
                </c:pt>
                <c:pt idx="17411">
                  <c:v>-21.791828064475823</c:v>
                </c:pt>
                <c:pt idx="17412">
                  <c:v>-21.802482460874259</c:v>
                </c:pt>
                <c:pt idx="17413">
                  <c:v>-21.811657453205314</c:v>
                </c:pt>
                <c:pt idx="17414">
                  <c:v>-21.81503889369057</c:v>
                </c:pt>
                <c:pt idx="17415">
                  <c:v>-21.818181818181813</c:v>
                </c:pt>
                <c:pt idx="17416">
                  <c:v>-21.820619535767165</c:v>
                </c:pt>
                <c:pt idx="17417">
                  <c:v>-21.820907112608012</c:v>
                </c:pt>
                <c:pt idx="17418">
                  <c:v>-21.825249907441687</c:v>
                </c:pt>
                <c:pt idx="17419">
                  <c:v>-21.828792597744254</c:v>
                </c:pt>
                <c:pt idx="17420">
                  <c:v>-21.831364386988341</c:v>
                </c:pt>
                <c:pt idx="17421">
                  <c:v>-21.832632071061241</c:v>
                </c:pt>
                <c:pt idx="17422">
                  <c:v>-21.833858705729654</c:v>
                </c:pt>
                <c:pt idx="17423">
                  <c:v>-21.844327098063786</c:v>
                </c:pt>
                <c:pt idx="17424">
                  <c:v>-21.846846846846844</c:v>
                </c:pt>
                <c:pt idx="17425">
                  <c:v>-21.848374667607317</c:v>
                </c:pt>
                <c:pt idx="17426">
                  <c:v>-21.848439628884705</c:v>
                </c:pt>
                <c:pt idx="17427">
                  <c:v>-21.861549497847918</c:v>
                </c:pt>
                <c:pt idx="17428">
                  <c:v>-21.862401402278707</c:v>
                </c:pt>
                <c:pt idx="17429">
                  <c:v>-21.862615587846761</c:v>
                </c:pt>
                <c:pt idx="17430">
                  <c:v>-21.862621154656551</c:v>
                </c:pt>
                <c:pt idx="17431">
                  <c:v>-21.86408133715257</c:v>
                </c:pt>
                <c:pt idx="17432">
                  <c:v>-21.865328148559641</c:v>
                </c:pt>
                <c:pt idx="17433">
                  <c:v>-21.878335112059773</c:v>
                </c:pt>
                <c:pt idx="17434">
                  <c:v>-21.881544776744576</c:v>
                </c:pt>
                <c:pt idx="17435">
                  <c:v>-21.888412017167383</c:v>
                </c:pt>
                <c:pt idx="17436">
                  <c:v>-21.888478524755286</c:v>
                </c:pt>
                <c:pt idx="17437">
                  <c:v>-21.889848812095039</c:v>
                </c:pt>
                <c:pt idx="17438">
                  <c:v>-21.899532822809803</c:v>
                </c:pt>
                <c:pt idx="17439">
                  <c:v>-21.918489065606366</c:v>
                </c:pt>
                <c:pt idx="17440">
                  <c:v>-21.918928686918647</c:v>
                </c:pt>
                <c:pt idx="17441">
                  <c:v>-21.920214964861515</c:v>
                </c:pt>
                <c:pt idx="17442">
                  <c:v>-21.921824104234531</c:v>
                </c:pt>
                <c:pt idx="17443">
                  <c:v>-21.923913657682093</c:v>
                </c:pt>
                <c:pt idx="17444">
                  <c:v>-21.942656524283208</c:v>
                </c:pt>
                <c:pt idx="17445">
                  <c:v>-21.950181218331139</c:v>
                </c:pt>
                <c:pt idx="17446">
                  <c:v>-21.956916688294839</c:v>
                </c:pt>
                <c:pt idx="17447">
                  <c:v>-21.964529331514328</c:v>
                </c:pt>
                <c:pt idx="17448">
                  <c:v>-21.974134203388502</c:v>
                </c:pt>
                <c:pt idx="17449">
                  <c:v>-21.977063076539523</c:v>
                </c:pt>
                <c:pt idx="17450">
                  <c:v>-21.980685621946066</c:v>
                </c:pt>
                <c:pt idx="17451">
                  <c:v>-21.984759569063669</c:v>
                </c:pt>
                <c:pt idx="17452">
                  <c:v>-21.990049751243774</c:v>
                </c:pt>
                <c:pt idx="17453">
                  <c:v>-21.991247264770237</c:v>
                </c:pt>
                <c:pt idx="17454">
                  <c:v>-21.993363085021173</c:v>
                </c:pt>
                <c:pt idx="17455">
                  <c:v>-21.993572002499775</c:v>
                </c:pt>
                <c:pt idx="17456">
                  <c:v>-21.99357558723149</c:v>
                </c:pt>
                <c:pt idx="17457">
                  <c:v>-21.994370727784485</c:v>
                </c:pt>
                <c:pt idx="17458">
                  <c:v>-21.995257619917993</c:v>
                </c:pt>
                <c:pt idx="17459">
                  <c:v>-21.995963009904713</c:v>
                </c:pt>
                <c:pt idx="17460">
                  <c:v>-21.998166819431717</c:v>
                </c:pt>
                <c:pt idx="17461">
                  <c:v>-22</c:v>
                </c:pt>
                <c:pt idx="17462">
                  <c:v>-22.000338466745646</c:v>
                </c:pt>
                <c:pt idx="17463">
                  <c:v>-22.00325044552018</c:v>
                </c:pt>
                <c:pt idx="17464">
                  <c:v>-22.01628454020171</c:v>
                </c:pt>
                <c:pt idx="17465">
                  <c:v>-22.016790123456786</c:v>
                </c:pt>
                <c:pt idx="17466">
                  <c:v>-22.018166552171593</c:v>
                </c:pt>
                <c:pt idx="17467">
                  <c:v>-22.018348623853214</c:v>
                </c:pt>
                <c:pt idx="17468">
                  <c:v>-22.026699987143957</c:v>
                </c:pt>
                <c:pt idx="17469">
                  <c:v>-22.031121710912146</c:v>
                </c:pt>
                <c:pt idx="17470">
                  <c:v>-22.038079970019055</c:v>
                </c:pt>
                <c:pt idx="17471">
                  <c:v>-22.048054919908466</c:v>
                </c:pt>
                <c:pt idx="17472">
                  <c:v>-22.054681027340521</c:v>
                </c:pt>
                <c:pt idx="17473">
                  <c:v>-22.057677318784101</c:v>
                </c:pt>
                <c:pt idx="17474">
                  <c:v>-22.062996132045328</c:v>
                </c:pt>
                <c:pt idx="17475">
                  <c:v>-22.063882063882062</c:v>
                </c:pt>
                <c:pt idx="17476">
                  <c:v>-22.069721702818512</c:v>
                </c:pt>
                <c:pt idx="17477">
                  <c:v>-22.07290701266605</c:v>
                </c:pt>
                <c:pt idx="17478">
                  <c:v>-22.073849530927433</c:v>
                </c:pt>
                <c:pt idx="17479">
                  <c:v>-22.076016471813318</c:v>
                </c:pt>
                <c:pt idx="17480">
                  <c:v>-22.082132564841501</c:v>
                </c:pt>
                <c:pt idx="17481">
                  <c:v>-22.083154952277823</c:v>
                </c:pt>
                <c:pt idx="17482">
                  <c:v>-22.086899275839372</c:v>
                </c:pt>
                <c:pt idx="17483">
                  <c:v>-22.093943985532036</c:v>
                </c:pt>
                <c:pt idx="17484">
                  <c:v>-22.09484272712757</c:v>
                </c:pt>
                <c:pt idx="17485">
                  <c:v>-22.097649186256788</c:v>
                </c:pt>
                <c:pt idx="17486">
                  <c:v>-22.099805573558001</c:v>
                </c:pt>
                <c:pt idx="17487">
                  <c:v>-22.103075251547082</c:v>
                </c:pt>
                <c:pt idx="17488">
                  <c:v>-22.116402116402114</c:v>
                </c:pt>
                <c:pt idx="17489">
                  <c:v>-22.116689280868385</c:v>
                </c:pt>
                <c:pt idx="17490">
                  <c:v>-22.120168388825107</c:v>
                </c:pt>
                <c:pt idx="17491">
                  <c:v>-22.132020228906043</c:v>
                </c:pt>
                <c:pt idx="17492">
                  <c:v>-22.132724212551096</c:v>
                </c:pt>
                <c:pt idx="17493">
                  <c:v>-22.149837133550491</c:v>
                </c:pt>
                <c:pt idx="17494">
                  <c:v>-22.153465346534645</c:v>
                </c:pt>
                <c:pt idx="17495">
                  <c:v>-22.160363086232977</c:v>
                </c:pt>
                <c:pt idx="17496">
                  <c:v>-22.167290219134145</c:v>
                </c:pt>
                <c:pt idx="17497">
                  <c:v>-22.168610816542937</c:v>
                </c:pt>
                <c:pt idx="17498">
                  <c:v>-22.182818550437418</c:v>
                </c:pt>
                <c:pt idx="17499">
                  <c:v>-22.19027334043308</c:v>
                </c:pt>
                <c:pt idx="17500">
                  <c:v>-22.190366972477065</c:v>
                </c:pt>
                <c:pt idx="17501">
                  <c:v>-22.191838451830037</c:v>
                </c:pt>
                <c:pt idx="17502">
                  <c:v>-22.197680839315296</c:v>
                </c:pt>
                <c:pt idx="17503">
                  <c:v>-22.200296003946718</c:v>
                </c:pt>
                <c:pt idx="17504">
                  <c:v>-22.201756871635027</c:v>
                </c:pt>
                <c:pt idx="17505">
                  <c:v>-22.211106220070164</c:v>
                </c:pt>
                <c:pt idx="17506">
                  <c:v>-22.218227575049426</c:v>
                </c:pt>
                <c:pt idx="17507">
                  <c:v>-22.219402000101525</c:v>
                </c:pt>
                <c:pt idx="17508">
                  <c:v>-22.219977780022219</c:v>
                </c:pt>
                <c:pt idx="17509">
                  <c:v>-22.228065562275404</c:v>
                </c:pt>
                <c:pt idx="17510">
                  <c:v>-22.245204964272276</c:v>
                </c:pt>
                <c:pt idx="17511">
                  <c:v>-22.250488629665256</c:v>
                </c:pt>
                <c:pt idx="17512">
                  <c:v>-22.256728778467902</c:v>
                </c:pt>
                <c:pt idx="17513">
                  <c:v>-22.266273216455474</c:v>
                </c:pt>
                <c:pt idx="17514">
                  <c:v>-22.271990115066799</c:v>
                </c:pt>
                <c:pt idx="17515">
                  <c:v>-22.275034449076415</c:v>
                </c:pt>
                <c:pt idx="17516">
                  <c:v>-22.276076957317372</c:v>
                </c:pt>
                <c:pt idx="17517">
                  <c:v>-22.288839802250976</c:v>
                </c:pt>
                <c:pt idx="17518">
                  <c:v>-22.289319964869463</c:v>
                </c:pt>
                <c:pt idx="17519">
                  <c:v>-22.290388548057265</c:v>
                </c:pt>
                <c:pt idx="17520">
                  <c:v>-22.294372294372295</c:v>
                </c:pt>
                <c:pt idx="17521">
                  <c:v>-22.298176528414686</c:v>
                </c:pt>
                <c:pt idx="17522">
                  <c:v>-22.299129845180246</c:v>
                </c:pt>
                <c:pt idx="17523">
                  <c:v>-22.301700842473366</c:v>
                </c:pt>
                <c:pt idx="17524">
                  <c:v>-22.302330022918255</c:v>
                </c:pt>
                <c:pt idx="17525">
                  <c:v>-22.3047304730473</c:v>
                </c:pt>
                <c:pt idx="17526">
                  <c:v>-22.307248531864118</c:v>
                </c:pt>
                <c:pt idx="17527">
                  <c:v>-22.307839215707077</c:v>
                </c:pt>
                <c:pt idx="17528">
                  <c:v>-22.329004329004334</c:v>
                </c:pt>
                <c:pt idx="17529">
                  <c:v>-22.335928809788655</c:v>
                </c:pt>
                <c:pt idx="17530">
                  <c:v>-22.338370914007044</c:v>
                </c:pt>
                <c:pt idx="17531">
                  <c:v>-22.341834337220718</c:v>
                </c:pt>
                <c:pt idx="17532">
                  <c:v>-22.343021965830928</c:v>
                </c:pt>
                <c:pt idx="17533">
                  <c:v>-22.343333333333334</c:v>
                </c:pt>
                <c:pt idx="17534">
                  <c:v>-22.344632768361578</c:v>
                </c:pt>
                <c:pt idx="17535">
                  <c:v>-22.353282975014523</c:v>
                </c:pt>
                <c:pt idx="17536">
                  <c:v>-22.363500373971576</c:v>
                </c:pt>
                <c:pt idx="17537">
                  <c:v>-22.363655617918027</c:v>
                </c:pt>
                <c:pt idx="17538">
                  <c:v>-22.367581365666879</c:v>
                </c:pt>
                <c:pt idx="17539">
                  <c:v>-22.372588540167001</c:v>
                </c:pt>
                <c:pt idx="17540">
                  <c:v>-22.376543209876544</c:v>
                </c:pt>
                <c:pt idx="17541">
                  <c:v>-22.383056529026362</c:v>
                </c:pt>
                <c:pt idx="17542">
                  <c:v>-22.387713616583838</c:v>
                </c:pt>
                <c:pt idx="17543">
                  <c:v>-22.389908773510527</c:v>
                </c:pt>
                <c:pt idx="17544">
                  <c:v>-22.391702257474066</c:v>
                </c:pt>
                <c:pt idx="17545">
                  <c:v>-22.39836358987472</c:v>
                </c:pt>
                <c:pt idx="17546">
                  <c:v>-22.409465758336324</c:v>
                </c:pt>
                <c:pt idx="17547">
                  <c:v>-22.411280724066458</c:v>
                </c:pt>
                <c:pt idx="17548">
                  <c:v>-22.41194987230503</c:v>
                </c:pt>
                <c:pt idx="17549">
                  <c:v>-22.412296637196732</c:v>
                </c:pt>
                <c:pt idx="17550">
                  <c:v>-22.422128873741769</c:v>
                </c:pt>
                <c:pt idx="17551">
                  <c:v>-22.423817681565694</c:v>
                </c:pt>
                <c:pt idx="17552">
                  <c:v>-22.428013312111133</c:v>
                </c:pt>
                <c:pt idx="17553">
                  <c:v>-22.440326633165824</c:v>
                </c:pt>
                <c:pt idx="17554">
                  <c:v>-22.445000367890515</c:v>
                </c:pt>
                <c:pt idx="17555">
                  <c:v>-22.445365559382722</c:v>
                </c:pt>
                <c:pt idx="17556">
                  <c:v>-22.445452581551095</c:v>
                </c:pt>
                <c:pt idx="17557">
                  <c:v>-22.453277178204786</c:v>
                </c:pt>
                <c:pt idx="17558">
                  <c:v>-22.461401425178153</c:v>
                </c:pt>
                <c:pt idx="17559">
                  <c:v>-22.464355475238179</c:v>
                </c:pt>
                <c:pt idx="17560">
                  <c:v>-22.467666246995535</c:v>
                </c:pt>
                <c:pt idx="17561">
                  <c:v>-22.473118279569889</c:v>
                </c:pt>
                <c:pt idx="17562">
                  <c:v>-22.477173653733544</c:v>
                </c:pt>
                <c:pt idx="17563">
                  <c:v>-22.479398387895714</c:v>
                </c:pt>
                <c:pt idx="17564">
                  <c:v>-22.484068260553443</c:v>
                </c:pt>
                <c:pt idx="17565">
                  <c:v>-22.486214047258159</c:v>
                </c:pt>
                <c:pt idx="17566">
                  <c:v>-22.487039979456554</c:v>
                </c:pt>
                <c:pt idx="17567">
                  <c:v>-22.488707248870725</c:v>
                </c:pt>
                <c:pt idx="17568">
                  <c:v>-22.506171046899965</c:v>
                </c:pt>
                <c:pt idx="17569">
                  <c:v>-22.514114529323663</c:v>
                </c:pt>
                <c:pt idx="17570">
                  <c:v>-22.523744911804613</c:v>
                </c:pt>
                <c:pt idx="17571">
                  <c:v>-22.527739040805201</c:v>
                </c:pt>
                <c:pt idx="17572">
                  <c:v>-22.533768644773062</c:v>
                </c:pt>
                <c:pt idx="17573">
                  <c:v>-22.542609667504891</c:v>
                </c:pt>
                <c:pt idx="17574">
                  <c:v>-22.547297402334948</c:v>
                </c:pt>
                <c:pt idx="17575">
                  <c:v>-22.552447552447546</c:v>
                </c:pt>
                <c:pt idx="17576">
                  <c:v>-22.552630628678727</c:v>
                </c:pt>
                <c:pt idx="17577">
                  <c:v>-22.553897180762846</c:v>
                </c:pt>
                <c:pt idx="17578">
                  <c:v>-22.55707762557077</c:v>
                </c:pt>
                <c:pt idx="17579">
                  <c:v>-22.563617349733576</c:v>
                </c:pt>
                <c:pt idx="17580">
                  <c:v>-22.568517217146876</c:v>
                </c:pt>
                <c:pt idx="17581">
                  <c:v>-22.576592923441979</c:v>
                </c:pt>
                <c:pt idx="17582">
                  <c:v>-22.585852656295856</c:v>
                </c:pt>
                <c:pt idx="17583">
                  <c:v>-22.588582677165363</c:v>
                </c:pt>
                <c:pt idx="17584">
                  <c:v>-22.595846645367416</c:v>
                </c:pt>
                <c:pt idx="17585">
                  <c:v>-22.603919879388329</c:v>
                </c:pt>
                <c:pt idx="17586">
                  <c:v>-22.605690242436381</c:v>
                </c:pt>
                <c:pt idx="17587">
                  <c:v>-22.607655502392348</c:v>
                </c:pt>
                <c:pt idx="17588">
                  <c:v>-22.609409190371991</c:v>
                </c:pt>
                <c:pt idx="17589">
                  <c:v>-22.611905860636824</c:v>
                </c:pt>
                <c:pt idx="17590">
                  <c:v>-22.61727475800447</c:v>
                </c:pt>
                <c:pt idx="17591">
                  <c:v>-22.639862601007962</c:v>
                </c:pt>
                <c:pt idx="17592">
                  <c:v>-22.64463788713212</c:v>
                </c:pt>
                <c:pt idx="17593">
                  <c:v>-22.654965237637796</c:v>
                </c:pt>
                <c:pt idx="17594">
                  <c:v>-22.657159487776482</c:v>
                </c:pt>
                <c:pt idx="17595">
                  <c:v>-22.664551772920433</c:v>
                </c:pt>
                <c:pt idx="17596">
                  <c:v>-22.67465069860279</c:v>
                </c:pt>
                <c:pt idx="17597">
                  <c:v>-22.677699816961564</c:v>
                </c:pt>
                <c:pt idx="17598">
                  <c:v>-22.682225856003171</c:v>
                </c:pt>
                <c:pt idx="17599">
                  <c:v>-22.686411355470796</c:v>
                </c:pt>
                <c:pt idx="17600">
                  <c:v>-22.686973299565111</c:v>
                </c:pt>
                <c:pt idx="17601">
                  <c:v>-22.687689540297811</c:v>
                </c:pt>
                <c:pt idx="17602">
                  <c:v>-22.691611345805669</c:v>
                </c:pt>
                <c:pt idx="17603">
                  <c:v>-22.691759918616484</c:v>
                </c:pt>
                <c:pt idx="17604">
                  <c:v>-22.697942761709555</c:v>
                </c:pt>
                <c:pt idx="17605">
                  <c:v>-22.706473464626981</c:v>
                </c:pt>
                <c:pt idx="17606">
                  <c:v>-22.712306993642144</c:v>
                </c:pt>
                <c:pt idx="17607">
                  <c:v>-22.712427811083302</c:v>
                </c:pt>
                <c:pt idx="17608">
                  <c:v>-22.716092761770909</c:v>
                </c:pt>
                <c:pt idx="17609">
                  <c:v>-22.718804463230441</c:v>
                </c:pt>
                <c:pt idx="17610">
                  <c:v>-22.735346358792185</c:v>
                </c:pt>
                <c:pt idx="17611">
                  <c:v>-22.736117347702447</c:v>
                </c:pt>
                <c:pt idx="17612">
                  <c:v>-22.73894436519258</c:v>
                </c:pt>
                <c:pt idx="17613">
                  <c:v>-22.739916550764946</c:v>
                </c:pt>
                <c:pt idx="17614">
                  <c:v>-22.75</c:v>
                </c:pt>
                <c:pt idx="17615">
                  <c:v>-22.750242954324591</c:v>
                </c:pt>
                <c:pt idx="17616">
                  <c:v>-22.753547031003677</c:v>
                </c:pt>
                <c:pt idx="17617">
                  <c:v>-22.754581332797059</c:v>
                </c:pt>
                <c:pt idx="17618">
                  <c:v>-22.757111597374177</c:v>
                </c:pt>
                <c:pt idx="17619">
                  <c:v>-22.759297272133651</c:v>
                </c:pt>
                <c:pt idx="17620">
                  <c:v>-22.7648030195801</c:v>
                </c:pt>
                <c:pt idx="17621">
                  <c:v>-22.76491685686338</c:v>
                </c:pt>
                <c:pt idx="17622">
                  <c:v>-22.766988792491276</c:v>
                </c:pt>
                <c:pt idx="17623">
                  <c:v>-22.766990291262132</c:v>
                </c:pt>
                <c:pt idx="17624">
                  <c:v>-22.772277227722768</c:v>
                </c:pt>
                <c:pt idx="17625">
                  <c:v>-22.774139454780311</c:v>
                </c:pt>
                <c:pt idx="17626">
                  <c:v>-22.798742138364787</c:v>
                </c:pt>
                <c:pt idx="17627">
                  <c:v>-22.805469783855315</c:v>
                </c:pt>
                <c:pt idx="17628">
                  <c:v>-22.805833247449243</c:v>
                </c:pt>
                <c:pt idx="17629">
                  <c:v>-22.806106553120784</c:v>
                </c:pt>
                <c:pt idx="17630">
                  <c:v>-22.812296092220691</c:v>
                </c:pt>
                <c:pt idx="17631">
                  <c:v>-22.818062153036109</c:v>
                </c:pt>
                <c:pt idx="17632">
                  <c:v>-22.830725462304414</c:v>
                </c:pt>
                <c:pt idx="17633">
                  <c:v>-22.836109458655557</c:v>
                </c:pt>
                <c:pt idx="17634">
                  <c:v>-22.837550865454205</c:v>
                </c:pt>
                <c:pt idx="17635">
                  <c:v>-22.84065489952819</c:v>
                </c:pt>
                <c:pt idx="17636">
                  <c:v>-22.853658536585357</c:v>
                </c:pt>
                <c:pt idx="17637">
                  <c:v>-22.857142857142847</c:v>
                </c:pt>
                <c:pt idx="17638">
                  <c:v>-22.861285645239249</c:v>
                </c:pt>
                <c:pt idx="17639">
                  <c:v>-22.873039959534651</c:v>
                </c:pt>
                <c:pt idx="17640">
                  <c:v>-22.888874704793523</c:v>
                </c:pt>
                <c:pt idx="17641">
                  <c:v>-22.890963421205484</c:v>
                </c:pt>
                <c:pt idx="17642">
                  <c:v>-22.893987606766032</c:v>
                </c:pt>
                <c:pt idx="17643">
                  <c:v>-22.894251460190588</c:v>
                </c:pt>
                <c:pt idx="17644">
                  <c:v>-22.895547789591959</c:v>
                </c:pt>
                <c:pt idx="17645">
                  <c:v>-22.909698996655521</c:v>
                </c:pt>
                <c:pt idx="17646">
                  <c:v>-22.912205567451821</c:v>
                </c:pt>
                <c:pt idx="17647">
                  <c:v>-22.912801484230059</c:v>
                </c:pt>
                <c:pt idx="17648">
                  <c:v>-22.914974275656647</c:v>
                </c:pt>
                <c:pt idx="17649">
                  <c:v>-22.915793883535812</c:v>
                </c:pt>
                <c:pt idx="17650">
                  <c:v>-22.925917270390286</c:v>
                </c:pt>
                <c:pt idx="17651">
                  <c:v>-22.933884297520663</c:v>
                </c:pt>
                <c:pt idx="17652">
                  <c:v>-22.93635790800252</c:v>
                </c:pt>
                <c:pt idx="17653">
                  <c:v>-22.938109878358503</c:v>
                </c:pt>
                <c:pt idx="17654">
                  <c:v>-22.940931780366057</c:v>
                </c:pt>
                <c:pt idx="17655">
                  <c:v>-22.94692920272638</c:v>
                </c:pt>
                <c:pt idx="17656">
                  <c:v>-22.950404858299606</c:v>
                </c:pt>
                <c:pt idx="17657">
                  <c:v>-22.951642990385992</c:v>
                </c:pt>
                <c:pt idx="17658">
                  <c:v>-22.957570343903527</c:v>
                </c:pt>
                <c:pt idx="17659">
                  <c:v>-22.960956175298804</c:v>
                </c:pt>
                <c:pt idx="17660">
                  <c:v>-22.973080072913646</c:v>
                </c:pt>
                <c:pt idx="17661">
                  <c:v>-22.9774900205568</c:v>
                </c:pt>
                <c:pt idx="17662">
                  <c:v>-22.984224364592464</c:v>
                </c:pt>
                <c:pt idx="17663">
                  <c:v>-22.984648102611814</c:v>
                </c:pt>
                <c:pt idx="17664">
                  <c:v>-22.99850074962518</c:v>
                </c:pt>
                <c:pt idx="17665">
                  <c:v>-22.998544395924313</c:v>
                </c:pt>
                <c:pt idx="17666">
                  <c:v>-23.002894922150062</c:v>
                </c:pt>
                <c:pt idx="17667">
                  <c:v>-23.00363374216991</c:v>
                </c:pt>
                <c:pt idx="17668">
                  <c:v>-23.008335635016749</c:v>
                </c:pt>
                <c:pt idx="17669">
                  <c:v>-23.010703220737142</c:v>
                </c:pt>
                <c:pt idx="17670">
                  <c:v>-23.016997167138811</c:v>
                </c:pt>
                <c:pt idx="17671">
                  <c:v>-23.019096172124776</c:v>
                </c:pt>
                <c:pt idx="17672">
                  <c:v>-23.025938436046147</c:v>
                </c:pt>
                <c:pt idx="17673">
                  <c:v>-23.026781918662323</c:v>
                </c:pt>
                <c:pt idx="17674">
                  <c:v>-23.027886833690857</c:v>
                </c:pt>
                <c:pt idx="17675">
                  <c:v>-23.032459829612847</c:v>
                </c:pt>
                <c:pt idx="17676">
                  <c:v>-23.033489096573206</c:v>
                </c:pt>
                <c:pt idx="17677">
                  <c:v>-23.036336485813834</c:v>
                </c:pt>
                <c:pt idx="17678">
                  <c:v>-23.04427607434593</c:v>
                </c:pt>
                <c:pt idx="17679">
                  <c:v>-23.046919377437803</c:v>
                </c:pt>
                <c:pt idx="17680">
                  <c:v>-23.049628462774677</c:v>
                </c:pt>
                <c:pt idx="17681">
                  <c:v>-23.049698419819549</c:v>
                </c:pt>
                <c:pt idx="17682">
                  <c:v>-23.055895937411634</c:v>
                </c:pt>
                <c:pt idx="17683">
                  <c:v>-23.061764248301614</c:v>
                </c:pt>
                <c:pt idx="17684">
                  <c:v>-23.062890896455869</c:v>
                </c:pt>
                <c:pt idx="17685">
                  <c:v>-23.063022362773893</c:v>
                </c:pt>
                <c:pt idx="17686">
                  <c:v>-23.063063063063055</c:v>
                </c:pt>
                <c:pt idx="17687">
                  <c:v>-23.066926575698517</c:v>
                </c:pt>
                <c:pt idx="17688">
                  <c:v>-23.073022312373226</c:v>
                </c:pt>
                <c:pt idx="17689">
                  <c:v>-23.077071679710144</c:v>
                </c:pt>
                <c:pt idx="17690">
                  <c:v>-23.078288656133495</c:v>
                </c:pt>
                <c:pt idx="17691">
                  <c:v>-23.089257081774448</c:v>
                </c:pt>
                <c:pt idx="17692">
                  <c:v>-23.090302168623239</c:v>
                </c:pt>
                <c:pt idx="17693">
                  <c:v>-23.093725677270328</c:v>
                </c:pt>
                <c:pt idx="17694">
                  <c:v>-23.097112860892395</c:v>
                </c:pt>
                <c:pt idx="17695">
                  <c:v>-23.099992029332057</c:v>
                </c:pt>
                <c:pt idx="17696">
                  <c:v>-23.102084047225944</c:v>
                </c:pt>
                <c:pt idx="17697">
                  <c:v>-23.109426458708754</c:v>
                </c:pt>
                <c:pt idx="17698">
                  <c:v>-23.111688954928184</c:v>
                </c:pt>
                <c:pt idx="17699">
                  <c:v>-23.115515529712098</c:v>
                </c:pt>
                <c:pt idx="17700">
                  <c:v>-23.120011202912764</c:v>
                </c:pt>
                <c:pt idx="17701">
                  <c:v>-23.122238586156101</c:v>
                </c:pt>
                <c:pt idx="17702">
                  <c:v>-23.12285700652356</c:v>
                </c:pt>
                <c:pt idx="17703">
                  <c:v>-23.126843657817105</c:v>
                </c:pt>
                <c:pt idx="17704">
                  <c:v>-23.133047210300433</c:v>
                </c:pt>
                <c:pt idx="17705">
                  <c:v>-23.139974779319033</c:v>
                </c:pt>
                <c:pt idx="17706">
                  <c:v>-23.140331566723077</c:v>
                </c:pt>
                <c:pt idx="17707">
                  <c:v>-23.143397245476635</c:v>
                </c:pt>
                <c:pt idx="17708">
                  <c:v>-23.153188180404356</c:v>
                </c:pt>
                <c:pt idx="17709">
                  <c:v>-23.15625</c:v>
                </c:pt>
                <c:pt idx="17710">
                  <c:v>-23.165307635285387</c:v>
                </c:pt>
                <c:pt idx="17711">
                  <c:v>-23.179237631792375</c:v>
                </c:pt>
                <c:pt idx="17712">
                  <c:v>-23.189713512294148</c:v>
                </c:pt>
                <c:pt idx="17713">
                  <c:v>-23.192190917697758</c:v>
                </c:pt>
                <c:pt idx="17714">
                  <c:v>-23.215151025682445</c:v>
                </c:pt>
                <c:pt idx="17715">
                  <c:v>-23.220409239929154</c:v>
                </c:pt>
                <c:pt idx="17716">
                  <c:v>-23.22656710552171</c:v>
                </c:pt>
                <c:pt idx="17717">
                  <c:v>-23.229291716686674</c:v>
                </c:pt>
                <c:pt idx="17718">
                  <c:v>-23.234089319612352</c:v>
                </c:pt>
                <c:pt idx="17719">
                  <c:v>-23.250134878041848</c:v>
                </c:pt>
                <c:pt idx="17720">
                  <c:v>-23.25027056991263</c:v>
                </c:pt>
                <c:pt idx="17721">
                  <c:v>-23.252129134482075</c:v>
                </c:pt>
                <c:pt idx="17722">
                  <c:v>-23.254636216750669</c:v>
                </c:pt>
                <c:pt idx="17723">
                  <c:v>-23.255813953488371</c:v>
                </c:pt>
                <c:pt idx="17724">
                  <c:v>-23.259833973186474</c:v>
                </c:pt>
                <c:pt idx="17725">
                  <c:v>-23.261193003513242</c:v>
                </c:pt>
                <c:pt idx="17726">
                  <c:v>-23.265702274184918</c:v>
                </c:pt>
                <c:pt idx="17727">
                  <c:v>-23.26658996123723</c:v>
                </c:pt>
                <c:pt idx="17728">
                  <c:v>-23.268821415261783</c:v>
                </c:pt>
                <c:pt idx="17729">
                  <c:v>-23.270663355799925</c:v>
                </c:pt>
                <c:pt idx="17730">
                  <c:v>-23.27142424548299</c:v>
                </c:pt>
                <c:pt idx="17731">
                  <c:v>-23.27699868152942</c:v>
                </c:pt>
                <c:pt idx="17732">
                  <c:v>-23.278114614779682</c:v>
                </c:pt>
                <c:pt idx="17733">
                  <c:v>-23.278373520114044</c:v>
                </c:pt>
                <c:pt idx="17734">
                  <c:v>-23.287880259124137</c:v>
                </c:pt>
                <c:pt idx="17735">
                  <c:v>-23.289171708741918</c:v>
                </c:pt>
                <c:pt idx="17736">
                  <c:v>-23.296293418292024</c:v>
                </c:pt>
                <c:pt idx="17737">
                  <c:v>-23.296482352009775</c:v>
                </c:pt>
                <c:pt idx="17738">
                  <c:v>-23.309502532022634</c:v>
                </c:pt>
                <c:pt idx="17739">
                  <c:v>-23.311755773995046</c:v>
                </c:pt>
                <c:pt idx="17740">
                  <c:v>-23.313426233134265</c:v>
                </c:pt>
                <c:pt idx="17741">
                  <c:v>-23.318181818181813</c:v>
                </c:pt>
                <c:pt idx="17742">
                  <c:v>-23.322757427170458</c:v>
                </c:pt>
                <c:pt idx="17743">
                  <c:v>-23.330818317838279</c:v>
                </c:pt>
                <c:pt idx="17744">
                  <c:v>-23.333887319262089</c:v>
                </c:pt>
                <c:pt idx="17745">
                  <c:v>-23.352435530085955</c:v>
                </c:pt>
                <c:pt idx="17746">
                  <c:v>-23.354605200495286</c:v>
                </c:pt>
                <c:pt idx="17747">
                  <c:v>-23.359504339537452</c:v>
                </c:pt>
                <c:pt idx="17748">
                  <c:v>-23.364809841462346</c:v>
                </c:pt>
                <c:pt idx="17749">
                  <c:v>-23.365024488619994</c:v>
                </c:pt>
                <c:pt idx="17750">
                  <c:v>-23.396541846289665</c:v>
                </c:pt>
                <c:pt idx="17751">
                  <c:v>-23.397611957558766</c:v>
                </c:pt>
                <c:pt idx="17752">
                  <c:v>-23.405047054627275</c:v>
                </c:pt>
                <c:pt idx="17753">
                  <c:v>-23.430583501006041</c:v>
                </c:pt>
                <c:pt idx="17754">
                  <c:v>-23.431754408007706</c:v>
                </c:pt>
                <c:pt idx="17755">
                  <c:v>-23.434675431388669</c:v>
                </c:pt>
                <c:pt idx="17756">
                  <c:v>-23.435582822085891</c:v>
                </c:pt>
                <c:pt idx="17757">
                  <c:v>-23.437789727424445</c:v>
                </c:pt>
                <c:pt idx="17758">
                  <c:v>-23.439710737305447</c:v>
                </c:pt>
                <c:pt idx="17759">
                  <c:v>-23.444976076555022</c:v>
                </c:pt>
                <c:pt idx="17760">
                  <c:v>-23.450789793438645</c:v>
                </c:pt>
                <c:pt idx="17761">
                  <c:v>-23.45612850179127</c:v>
                </c:pt>
                <c:pt idx="17762">
                  <c:v>-23.456281338003976</c:v>
                </c:pt>
                <c:pt idx="17763">
                  <c:v>-23.466881881593366</c:v>
                </c:pt>
                <c:pt idx="17764">
                  <c:v>-23.468970669072149</c:v>
                </c:pt>
                <c:pt idx="17765">
                  <c:v>-23.471114334058498</c:v>
                </c:pt>
                <c:pt idx="17766">
                  <c:v>-23.472573569438666</c:v>
                </c:pt>
                <c:pt idx="17767">
                  <c:v>-23.476454293628819</c:v>
                </c:pt>
                <c:pt idx="17768">
                  <c:v>-23.495280117403752</c:v>
                </c:pt>
                <c:pt idx="17769">
                  <c:v>-23.496143054419434</c:v>
                </c:pt>
                <c:pt idx="17770">
                  <c:v>-23.496990264807152</c:v>
                </c:pt>
                <c:pt idx="17771">
                  <c:v>-23.49869451697127</c:v>
                </c:pt>
                <c:pt idx="17772">
                  <c:v>-23.500777571845504</c:v>
                </c:pt>
                <c:pt idx="17773">
                  <c:v>-23.503241084028986</c:v>
                </c:pt>
                <c:pt idx="17774">
                  <c:v>-23.505147724605109</c:v>
                </c:pt>
                <c:pt idx="17775">
                  <c:v>-23.513030844204991</c:v>
                </c:pt>
                <c:pt idx="17776">
                  <c:v>-23.513139695712312</c:v>
                </c:pt>
                <c:pt idx="17777">
                  <c:v>-23.517148621385346</c:v>
                </c:pt>
                <c:pt idx="17778">
                  <c:v>-23.521176058802936</c:v>
                </c:pt>
                <c:pt idx="17779">
                  <c:v>-23.528333496226622</c:v>
                </c:pt>
                <c:pt idx="17780">
                  <c:v>-23.529985372988776</c:v>
                </c:pt>
                <c:pt idx="17781">
                  <c:v>-23.530620632963419</c:v>
                </c:pt>
                <c:pt idx="17782">
                  <c:v>-23.540821906501179</c:v>
                </c:pt>
                <c:pt idx="17783">
                  <c:v>-23.541325854950529</c:v>
                </c:pt>
                <c:pt idx="17784">
                  <c:v>-23.541537357712699</c:v>
                </c:pt>
                <c:pt idx="17785">
                  <c:v>-23.542240587695133</c:v>
                </c:pt>
                <c:pt idx="17786">
                  <c:v>-23.542777243729802</c:v>
                </c:pt>
                <c:pt idx="17787">
                  <c:v>-23.547610862839463</c:v>
                </c:pt>
                <c:pt idx="17788">
                  <c:v>-23.549783549783555</c:v>
                </c:pt>
                <c:pt idx="17789">
                  <c:v>-23.550661735435597</c:v>
                </c:pt>
                <c:pt idx="17790">
                  <c:v>-23.553658485552276</c:v>
                </c:pt>
                <c:pt idx="17791">
                  <c:v>-23.55706923053738</c:v>
                </c:pt>
                <c:pt idx="17792">
                  <c:v>-23.569302492379421</c:v>
                </c:pt>
                <c:pt idx="17793">
                  <c:v>-23.571428571428584</c:v>
                </c:pt>
                <c:pt idx="17794">
                  <c:v>-23.571486012242701</c:v>
                </c:pt>
                <c:pt idx="17795">
                  <c:v>-23.573230806199689</c:v>
                </c:pt>
                <c:pt idx="17796">
                  <c:v>-23.577235772357724</c:v>
                </c:pt>
                <c:pt idx="17797">
                  <c:v>-23.577401590862735</c:v>
                </c:pt>
                <c:pt idx="17798">
                  <c:v>-23.577817531305897</c:v>
                </c:pt>
                <c:pt idx="17799">
                  <c:v>-23.579827062967993</c:v>
                </c:pt>
                <c:pt idx="17800">
                  <c:v>-23.584905660377359</c:v>
                </c:pt>
                <c:pt idx="17801">
                  <c:v>-23.586662941231253</c:v>
                </c:pt>
                <c:pt idx="17802">
                  <c:v>-23.60675442712315</c:v>
                </c:pt>
                <c:pt idx="17803">
                  <c:v>-23.607497283923564</c:v>
                </c:pt>
                <c:pt idx="17804">
                  <c:v>-23.615440725512329</c:v>
                </c:pt>
                <c:pt idx="17805">
                  <c:v>-23.637071651090352</c:v>
                </c:pt>
                <c:pt idx="17806">
                  <c:v>-23.640105851220227</c:v>
                </c:pt>
                <c:pt idx="17807">
                  <c:v>-23.640499747237669</c:v>
                </c:pt>
                <c:pt idx="17808">
                  <c:v>-23.643738380936284</c:v>
                </c:pt>
                <c:pt idx="17809">
                  <c:v>-23.658051689860841</c:v>
                </c:pt>
                <c:pt idx="17810">
                  <c:v>-23.666442786948991</c:v>
                </c:pt>
                <c:pt idx="17811">
                  <c:v>-23.668866310533858</c:v>
                </c:pt>
                <c:pt idx="17812">
                  <c:v>-23.669159700835891</c:v>
                </c:pt>
                <c:pt idx="17813">
                  <c:v>-23.673528038222514</c:v>
                </c:pt>
                <c:pt idx="17814">
                  <c:v>-23.680054151624546</c:v>
                </c:pt>
                <c:pt idx="17815">
                  <c:v>-23.680499061806316</c:v>
                </c:pt>
                <c:pt idx="17816">
                  <c:v>-23.692307692307693</c:v>
                </c:pt>
                <c:pt idx="17817">
                  <c:v>-23.694862480539697</c:v>
                </c:pt>
                <c:pt idx="17818">
                  <c:v>-23.698753373602372</c:v>
                </c:pt>
                <c:pt idx="17819">
                  <c:v>-23.702231225057446</c:v>
                </c:pt>
                <c:pt idx="17820">
                  <c:v>-23.704438383337461</c:v>
                </c:pt>
                <c:pt idx="17821">
                  <c:v>-23.708086785009868</c:v>
                </c:pt>
                <c:pt idx="17822">
                  <c:v>-23.720907633253972</c:v>
                </c:pt>
                <c:pt idx="17823">
                  <c:v>-23.721488595438174</c:v>
                </c:pt>
                <c:pt idx="17824">
                  <c:v>-23.732251521298181</c:v>
                </c:pt>
                <c:pt idx="17825">
                  <c:v>-23.741640972250039</c:v>
                </c:pt>
                <c:pt idx="17826">
                  <c:v>-23.750228895806629</c:v>
                </c:pt>
                <c:pt idx="17827">
                  <c:v>-23.753607543345595</c:v>
                </c:pt>
                <c:pt idx="17828">
                  <c:v>-23.757117362114386</c:v>
                </c:pt>
                <c:pt idx="17829">
                  <c:v>-23.765248437964885</c:v>
                </c:pt>
                <c:pt idx="17830">
                  <c:v>-23.76543209876543</c:v>
                </c:pt>
                <c:pt idx="17831">
                  <c:v>-23.767798466593646</c:v>
                </c:pt>
                <c:pt idx="17832">
                  <c:v>-23.771856380700186</c:v>
                </c:pt>
                <c:pt idx="17833">
                  <c:v>-23.774874316840183</c:v>
                </c:pt>
                <c:pt idx="17834">
                  <c:v>-23.788142582241363</c:v>
                </c:pt>
                <c:pt idx="17835">
                  <c:v>-23.790275434699097</c:v>
                </c:pt>
                <c:pt idx="17836">
                  <c:v>-23.797190955274431</c:v>
                </c:pt>
                <c:pt idx="17837">
                  <c:v>-23.803717759183911</c:v>
                </c:pt>
                <c:pt idx="17838">
                  <c:v>-23.809346628962643</c:v>
                </c:pt>
                <c:pt idx="17839">
                  <c:v>-23.80952380952381</c:v>
                </c:pt>
                <c:pt idx="17840">
                  <c:v>-23.81683731513084</c:v>
                </c:pt>
                <c:pt idx="17841">
                  <c:v>-23.821017452655042</c:v>
                </c:pt>
                <c:pt idx="17842">
                  <c:v>-23.822525597269632</c:v>
                </c:pt>
                <c:pt idx="17843">
                  <c:v>-23.824931880108991</c:v>
                </c:pt>
                <c:pt idx="17844">
                  <c:v>-23.826726342710998</c:v>
                </c:pt>
                <c:pt idx="17845">
                  <c:v>-23.841400617919675</c:v>
                </c:pt>
                <c:pt idx="17846">
                  <c:v>-23.849430342487096</c:v>
                </c:pt>
                <c:pt idx="17847">
                  <c:v>-23.858674077014683</c:v>
                </c:pt>
                <c:pt idx="17848">
                  <c:v>-23.86</c:v>
                </c:pt>
                <c:pt idx="17849">
                  <c:v>-23.861459677104108</c:v>
                </c:pt>
                <c:pt idx="17850">
                  <c:v>-23.866666666666674</c:v>
                </c:pt>
                <c:pt idx="17851">
                  <c:v>-23.868734777592621</c:v>
                </c:pt>
                <c:pt idx="17852">
                  <c:v>-23.891625615763544</c:v>
                </c:pt>
                <c:pt idx="17853">
                  <c:v>-23.893261876849209</c:v>
                </c:pt>
                <c:pt idx="17854">
                  <c:v>-23.893516841724022</c:v>
                </c:pt>
                <c:pt idx="17855">
                  <c:v>-23.89444294334865</c:v>
                </c:pt>
                <c:pt idx="17856">
                  <c:v>-23.897942386831275</c:v>
                </c:pt>
                <c:pt idx="17857">
                  <c:v>-23.902107668264321</c:v>
                </c:pt>
                <c:pt idx="17858">
                  <c:v>-23.902783052134751</c:v>
                </c:pt>
                <c:pt idx="17859">
                  <c:v>-23.905723905723903</c:v>
                </c:pt>
                <c:pt idx="17860">
                  <c:v>-23.910687188380663</c:v>
                </c:pt>
                <c:pt idx="17861">
                  <c:v>-23.915271609156136</c:v>
                </c:pt>
                <c:pt idx="17862">
                  <c:v>-23.921161825726145</c:v>
                </c:pt>
                <c:pt idx="17863">
                  <c:v>-23.923444976076553</c:v>
                </c:pt>
                <c:pt idx="17864">
                  <c:v>-23.926508698330068</c:v>
                </c:pt>
                <c:pt idx="17865">
                  <c:v>-23.92736783863991</c:v>
                </c:pt>
                <c:pt idx="17866">
                  <c:v>-23.92884783739548</c:v>
                </c:pt>
                <c:pt idx="17867">
                  <c:v>-23.929265976210928</c:v>
                </c:pt>
                <c:pt idx="17868">
                  <c:v>-23.936723490320716</c:v>
                </c:pt>
                <c:pt idx="17869">
                  <c:v>-23.939881910896403</c:v>
                </c:pt>
                <c:pt idx="17870">
                  <c:v>-23.943171005153431</c:v>
                </c:pt>
                <c:pt idx="17871">
                  <c:v>-23.9447875045405</c:v>
                </c:pt>
                <c:pt idx="17872">
                  <c:v>-23.955056179775283</c:v>
                </c:pt>
                <c:pt idx="17873">
                  <c:v>-23.958790004384042</c:v>
                </c:pt>
                <c:pt idx="17874">
                  <c:v>-23.96059134826217</c:v>
                </c:pt>
                <c:pt idx="17875">
                  <c:v>-23.965403985110584</c:v>
                </c:pt>
                <c:pt idx="17876">
                  <c:v>-23.968187021750921</c:v>
                </c:pt>
                <c:pt idx="17877">
                  <c:v>-23.973916378979666</c:v>
                </c:pt>
                <c:pt idx="17878">
                  <c:v>-23.983471680134855</c:v>
                </c:pt>
                <c:pt idx="17879">
                  <c:v>-23.990923651895358</c:v>
                </c:pt>
                <c:pt idx="17880">
                  <c:v>-23.995336988903759</c:v>
                </c:pt>
                <c:pt idx="17881">
                  <c:v>-23.995517848567317</c:v>
                </c:pt>
                <c:pt idx="17882">
                  <c:v>-23.998345654758822</c:v>
                </c:pt>
                <c:pt idx="17883">
                  <c:v>-23.998368844938327</c:v>
                </c:pt>
                <c:pt idx="17884">
                  <c:v>-23.998416718018376</c:v>
                </c:pt>
                <c:pt idx="17885">
                  <c:v>-24.001658145640462</c:v>
                </c:pt>
                <c:pt idx="17886">
                  <c:v>-24.003183112749198</c:v>
                </c:pt>
                <c:pt idx="17887">
                  <c:v>-24.010522539758455</c:v>
                </c:pt>
                <c:pt idx="17888">
                  <c:v>-24.023281773241905</c:v>
                </c:pt>
                <c:pt idx="17889">
                  <c:v>-24.030406453614646</c:v>
                </c:pt>
                <c:pt idx="17890">
                  <c:v>-24.043932777557231</c:v>
                </c:pt>
                <c:pt idx="17891">
                  <c:v>-24.048338368580062</c:v>
                </c:pt>
                <c:pt idx="17892">
                  <c:v>-24.050632911392398</c:v>
                </c:pt>
                <c:pt idx="17893">
                  <c:v>-24.053581828771115</c:v>
                </c:pt>
                <c:pt idx="17894">
                  <c:v>-24.066709696225203</c:v>
                </c:pt>
                <c:pt idx="17895">
                  <c:v>-24.068948437989377</c:v>
                </c:pt>
                <c:pt idx="17896">
                  <c:v>-24.072476272648828</c:v>
                </c:pt>
                <c:pt idx="17897">
                  <c:v>-24.095800988002821</c:v>
                </c:pt>
                <c:pt idx="17898">
                  <c:v>-24.097533434489577</c:v>
                </c:pt>
                <c:pt idx="17899">
                  <c:v>-24.098498604898353</c:v>
                </c:pt>
                <c:pt idx="17900">
                  <c:v>-24.098929271603069</c:v>
                </c:pt>
                <c:pt idx="17901">
                  <c:v>-24.115801483171708</c:v>
                </c:pt>
                <c:pt idx="17902">
                  <c:v>-24.117377349839515</c:v>
                </c:pt>
                <c:pt idx="17903">
                  <c:v>-24.136416861826689</c:v>
                </c:pt>
                <c:pt idx="17904">
                  <c:v>-24.139040875442547</c:v>
                </c:pt>
                <c:pt idx="17905">
                  <c:v>-24.143044848284759</c:v>
                </c:pt>
                <c:pt idx="17906">
                  <c:v>-24.143233743409482</c:v>
                </c:pt>
                <c:pt idx="17907">
                  <c:v>-24.145325580436307</c:v>
                </c:pt>
                <c:pt idx="17908">
                  <c:v>-24.147386461011138</c:v>
                </c:pt>
                <c:pt idx="17909">
                  <c:v>-24.150402790465904</c:v>
                </c:pt>
                <c:pt idx="17910">
                  <c:v>-24.152358183003699</c:v>
                </c:pt>
                <c:pt idx="17911">
                  <c:v>-24.163995099955699</c:v>
                </c:pt>
                <c:pt idx="17912">
                  <c:v>-24.164029172973727</c:v>
                </c:pt>
                <c:pt idx="17913">
                  <c:v>-24.168589656576628</c:v>
                </c:pt>
                <c:pt idx="17914">
                  <c:v>-24.16969448851134</c:v>
                </c:pt>
                <c:pt idx="17915">
                  <c:v>-24.197860962566835</c:v>
                </c:pt>
                <c:pt idx="17916">
                  <c:v>-24.210281306111597</c:v>
                </c:pt>
                <c:pt idx="17917">
                  <c:v>-24.214454045561666</c:v>
                </c:pt>
                <c:pt idx="17918">
                  <c:v>-24.220939818631493</c:v>
                </c:pt>
                <c:pt idx="17919">
                  <c:v>-24.22254712134982</c:v>
                </c:pt>
                <c:pt idx="17920">
                  <c:v>-24.222781134130216</c:v>
                </c:pt>
                <c:pt idx="17921">
                  <c:v>-24.224173331508254</c:v>
                </c:pt>
                <c:pt idx="17922">
                  <c:v>-24.231383828699265</c:v>
                </c:pt>
                <c:pt idx="17923">
                  <c:v>-24.233733644022223</c:v>
                </c:pt>
                <c:pt idx="17924">
                  <c:v>-24.242424242424249</c:v>
                </c:pt>
                <c:pt idx="17925">
                  <c:v>-24.250470101541936</c:v>
                </c:pt>
                <c:pt idx="17926">
                  <c:v>-24.252661752661751</c:v>
                </c:pt>
                <c:pt idx="17927">
                  <c:v>-24.259783283870519</c:v>
                </c:pt>
                <c:pt idx="17928">
                  <c:v>-24.268583317571398</c:v>
                </c:pt>
                <c:pt idx="17929">
                  <c:v>-24.271844660194176</c:v>
                </c:pt>
                <c:pt idx="17930">
                  <c:v>-24.272202639180634</c:v>
                </c:pt>
                <c:pt idx="17931">
                  <c:v>-24.277999530406206</c:v>
                </c:pt>
                <c:pt idx="17932">
                  <c:v>-24.278289044393944</c:v>
                </c:pt>
                <c:pt idx="17933">
                  <c:v>-24.296139099188238</c:v>
                </c:pt>
                <c:pt idx="17934">
                  <c:v>-24.29710449013848</c:v>
                </c:pt>
                <c:pt idx="17935">
                  <c:v>-24.298954103046938</c:v>
                </c:pt>
                <c:pt idx="17936">
                  <c:v>-24.30800711869712</c:v>
                </c:pt>
                <c:pt idx="17937">
                  <c:v>-24.33118081180811</c:v>
                </c:pt>
                <c:pt idx="17938">
                  <c:v>-24.331204731496157</c:v>
                </c:pt>
                <c:pt idx="17939">
                  <c:v>-24.334501565299576</c:v>
                </c:pt>
                <c:pt idx="17940">
                  <c:v>-24.337738789172974</c:v>
                </c:pt>
                <c:pt idx="17941">
                  <c:v>-24.349858368637939</c:v>
                </c:pt>
                <c:pt idx="17942">
                  <c:v>-24.353164741996778</c:v>
                </c:pt>
                <c:pt idx="17943">
                  <c:v>-24.353333839035116</c:v>
                </c:pt>
                <c:pt idx="17944">
                  <c:v>-24.359618282270219</c:v>
                </c:pt>
                <c:pt idx="17945">
                  <c:v>-24.363518127133801</c:v>
                </c:pt>
                <c:pt idx="17946">
                  <c:v>-24.384292926452588</c:v>
                </c:pt>
                <c:pt idx="17947">
                  <c:v>-24.386432190359358</c:v>
                </c:pt>
                <c:pt idx="17948">
                  <c:v>-24.391085351549023</c:v>
                </c:pt>
                <c:pt idx="17949">
                  <c:v>-24.392160883011258</c:v>
                </c:pt>
                <c:pt idx="17950">
                  <c:v>-24.393296110814106</c:v>
                </c:pt>
                <c:pt idx="17951">
                  <c:v>-24.402035623409674</c:v>
                </c:pt>
                <c:pt idx="17952">
                  <c:v>-24.404760635978803</c:v>
                </c:pt>
                <c:pt idx="17953">
                  <c:v>-24.406513635471853</c:v>
                </c:pt>
                <c:pt idx="17954">
                  <c:v>-24.408730437223667</c:v>
                </c:pt>
                <c:pt idx="17955">
                  <c:v>-24.412196223008053</c:v>
                </c:pt>
                <c:pt idx="17956">
                  <c:v>-24.412386519089665</c:v>
                </c:pt>
                <c:pt idx="17957">
                  <c:v>-24.41390756485022</c:v>
                </c:pt>
                <c:pt idx="17958">
                  <c:v>-24.425185709232395</c:v>
                </c:pt>
                <c:pt idx="17959">
                  <c:v>-24.433567971843388</c:v>
                </c:pt>
                <c:pt idx="17960">
                  <c:v>-24.443109262421885</c:v>
                </c:pt>
                <c:pt idx="17961">
                  <c:v>-24.449182658137886</c:v>
                </c:pt>
                <c:pt idx="17962">
                  <c:v>-24.450073323556865</c:v>
                </c:pt>
                <c:pt idx="17963">
                  <c:v>-24.450166033014099</c:v>
                </c:pt>
                <c:pt idx="17964">
                  <c:v>-24.456164972723357</c:v>
                </c:pt>
                <c:pt idx="17965">
                  <c:v>-24.457233474134355</c:v>
                </c:pt>
                <c:pt idx="17966">
                  <c:v>-24.458105344441691</c:v>
                </c:pt>
                <c:pt idx="17967">
                  <c:v>-24.463822766910198</c:v>
                </c:pt>
                <c:pt idx="17968">
                  <c:v>-24.469615246314277</c:v>
                </c:pt>
                <c:pt idx="17969">
                  <c:v>-24.488036214701452</c:v>
                </c:pt>
                <c:pt idx="17970">
                  <c:v>-24.48811549651424</c:v>
                </c:pt>
                <c:pt idx="17971">
                  <c:v>-24.491335331599743</c:v>
                </c:pt>
                <c:pt idx="17972">
                  <c:v>-24.495097084226245</c:v>
                </c:pt>
                <c:pt idx="17973">
                  <c:v>-24.497052209323527</c:v>
                </c:pt>
                <c:pt idx="17974">
                  <c:v>-24.511213703675665</c:v>
                </c:pt>
                <c:pt idx="17975">
                  <c:v>-24.515306122448976</c:v>
                </c:pt>
                <c:pt idx="17976">
                  <c:v>-24.528301886792448</c:v>
                </c:pt>
                <c:pt idx="17977">
                  <c:v>-24.541607898448518</c:v>
                </c:pt>
                <c:pt idx="17978">
                  <c:v>-24.542682926829272</c:v>
                </c:pt>
                <c:pt idx="17979">
                  <c:v>-24.545091552107692</c:v>
                </c:pt>
                <c:pt idx="17980">
                  <c:v>-24.5466770969755</c:v>
                </c:pt>
                <c:pt idx="17981">
                  <c:v>-24.555170421721556</c:v>
                </c:pt>
                <c:pt idx="17982">
                  <c:v>-24.567994802944995</c:v>
                </c:pt>
                <c:pt idx="17983">
                  <c:v>-24.572170623606127</c:v>
                </c:pt>
                <c:pt idx="17984">
                  <c:v>-24.581265508684865</c:v>
                </c:pt>
                <c:pt idx="17985">
                  <c:v>-24.584680036821837</c:v>
                </c:pt>
                <c:pt idx="17986">
                  <c:v>-24.591110255916874</c:v>
                </c:pt>
                <c:pt idx="17987">
                  <c:v>-24.593881856540094</c:v>
                </c:pt>
                <c:pt idx="17988">
                  <c:v>-24.598541968909558</c:v>
                </c:pt>
                <c:pt idx="17989">
                  <c:v>-24.602429149797572</c:v>
                </c:pt>
                <c:pt idx="17990">
                  <c:v>-24.607329842931932</c:v>
                </c:pt>
                <c:pt idx="17991">
                  <c:v>-24.607690356249776</c:v>
                </c:pt>
                <c:pt idx="17992">
                  <c:v>-24.614395886889469</c:v>
                </c:pt>
                <c:pt idx="17993">
                  <c:v>-24.61636828644501</c:v>
                </c:pt>
                <c:pt idx="17994">
                  <c:v>-24.617489737529539</c:v>
                </c:pt>
                <c:pt idx="17995">
                  <c:v>-24.619970193740684</c:v>
                </c:pt>
                <c:pt idx="17996">
                  <c:v>-24.620236869207005</c:v>
                </c:pt>
                <c:pt idx="17997">
                  <c:v>-24.623341578592303</c:v>
                </c:pt>
                <c:pt idx="17998">
                  <c:v>-24.636469998328607</c:v>
                </c:pt>
                <c:pt idx="17999">
                  <c:v>-24.638530267205127</c:v>
                </c:pt>
                <c:pt idx="18000">
                  <c:v>-24.644403215831787</c:v>
                </c:pt>
                <c:pt idx="18001">
                  <c:v>-24.646781789638922</c:v>
                </c:pt>
                <c:pt idx="18002">
                  <c:v>-24.647266313932974</c:v>
                </c:pt>
                <c:pt idx="18003">
                  <c:v>-24.650003664883087</c:v>
                </c:pt>
                <c:pt idx="18004">
                  <c:v>-24.651236525047565</c:v>
                </c:pt>
                <c:pt idx="18005">
                  <c:v>-24.657534246575338</c:v>
                </c:pt>
                <c:pt idx="18006">
                  <c:v>-24.657905432868176</c:v>
                </c:pt>
                <c:pt idx="18007">
                  <c:v>-24.675728638526863</c:v>
                </c:pt>
                <c:pt idx="18008">
                  <c:v>-24.677777777777777</c:v>
                </c:pt>
                <c:pt idx="18009">
                  <c:v>-24.686192468619254</c:v>
                </c:pt>
                <c:pt idx="18010">
                  <c:v>-24.687153652392951</c:v>
                </c:pt>
                <c:pt idx="18011">
                  <c:v>-24.691668764158067</c:v>
                </c:pt>
                <c:pt idx="18012">
                  <c:v>-24.693877551020407</c:v>
                </c:pt>
                <c:pt idx="18013">
                  <c:v>-24.695179140874131</c:v>
                </c:pt>
                <c:pt idx="18014">
                  <c:v>-24.696969696969688</c:v>
                </c:pt>
                <c:pt idx="18015">
                  <c:v>-24.700007925814376</c:v>
                </c:pt>
                <c:pt idx="18016">
                  <c:v>-24.710830704521555</c:v>
                </c:pt>
                <c:pt idx="18017">
                  <c:v>-24.718985253171084</c:v>
                </c:pt>
                <c:pt idx="18018">
                  <c:v>-24.720536569786006</c:v>
                </c:pt>
                <c:pt idx="18019">
                  <c:v>-24.73781616286243</c:v>
                </c:pt>
                <c:pt idx="18020">
                  <c:v>-24.741515630701855</c:v>
                </c:pt>
                <c:pt idx="18021">
                  <c:v>-24.744863246700234</c:v>
                </c:pt>
                <c:pt idx="18022">
                  <c:v>-24.751638131473257</c:v>
                </c:pt>
                <c:pt idx="18023">
                  <c:v>-24.766437511017102</c:v>
                </c:pt>
                <c:pt idx="18024">
                  <c:v>-24.776849714922278</c:v>
                </c:pt>
                <c:pt idx="18025">
                  <c:v>-24.780316344463969</c:v>
                </c:pt>
                <c:pt idx="18026">
                  <c:v>-24.797015580425722</c:v>
                </c:pt>
                <c:pt idx="18027">
                  <c:v>-24.806044660325171</c:v>
                </c:pt>
                <c:pt idx="18028">
                  <c:v>-24.807445132734813</c:v>
                </c:pt>
                <c:pt idx="18029">
                  <c:v>-24.814308053166528</c:v>
                </c:pt>
                <c:pt idx="18030">
                  <c:v>-24.830801624304414</c:v>
                </c:pt>
                <c:pt idx="18031">
                  <c:v>-24.835447102263615</c:v>
                </c:pt>
                <c:pt idx="18032">
                  <c:v>-24.840213049267646</c:v>
                </c:pt>
                <c:pt idx="18033">
                  <c:v>-24.843423799582467</c:v>
                </c:pt>
                <c:pt idx="18034">
                  <c:v>-24.850474663408932</c:v>
                </c:pt>
                <c:pt idx="18035">
                  <c:v>-24.872318692543416</c:v>
                </c:pt>
                <c:pt idx="18036">
                  <c:v>-24.880911874787344</c:v>
                </c:pt>
                <c:pt idx="18037">
                  <c:v>-24.892887746358184</c:v>
                </c:pt>
                <c:pt idx="18038">
                  <c:v>-24.896769492348795</c:v>
                </c:pt>
                <c:pt idx="18039">
                  <c:v>-24.901589152937746</c:v>
                </c:pt>
                <c:pt idx="18040">
                  <c:v>-24.903886181649</c:v>
                </c:pt>
                <c:pt idx="18041">
                  <c:v>-24.905183312262963</c:v>
                </c:pt>
                <c:pt idx="18042">
                  <c:v>-24.910071942446038</c:v>
                </c:pt>
                <c:pt idx="18043">
                  <c:v>-24.914953033764917</c:v>
                </c:pt>
                <c:pt idx="18044">
                  <c:v>-24.92395051713649</c:v>
                </c:pt>
                <c:pt idx="18045">
                  <c:v>-24.936196234797862</c:v>
                </c:pt>
                <c:pt idx="18046">
                  <c:v>-24.939130434782612</c:v>
                </c:pt>
                <c:pt idx="18047">
                  <c:v>-24.942209479437324</c:v>
                </c:pt>
                <c:pt idx="18048">
                  <c:v>-24.950363997352738</c:v>
                </c:pt>
                <c:pt idx="18049">
                  <c:v>-24.957906015613034</c:v>
                </c:pt>
                <c:pt idx="18050">
                  <c:v>-24.967585545972142</c:v>
                </c:pt>
                <c:pt idx="18051">
                  <c:v>-24.974960939064943</c:v>
                </c:pt>
                <c:pt idx="18052">
                  <c:v>-24.97638167217761</c:v>
                </c:pt>
                <c:pt idx="18053">
                  <c:v>-24.979781096673321</c:v>
                </c:pt>
                <c:pt idx="18054">
                  <c:v>-24.99560008122927</c:v>
                </c:pt>
                <c:pt idx="18055">
                  <c:v>-25</c:v>
                </c:pt>
                <c:pt idx="18056">
                  <c:v>-25</c:v>
                </c:pt>
                <c:pt idx="18057">
                  <c:v>-25</c:v>
                </c:pt>
                <c:pt idx="18058">
                  <c:v>-25</c:v>
                </c:pt>
                <c:pt idx="18059">
                  <c:v>-25</c:v>
                </c:pt>
                <c:pt idx="18060">
                  <c:v>-25.007153075822615</c:v>
                </c:pt>
                <c:pt idx="18061">
                  <c:v>-25.012715762134093</c:v>
                </c:pt>
                <c:pt idx="18062">
                  <c:v>-25.019227631854946</c:v>
                </c:pt>
                <c:pt idx="18063">
                  <c:v>-25.01931586710684</c:v>
                </c:pt>
                <c:pt idx="18064">
                  <c:v>-25.020032051282044</c:v>
                </c:pt>
                <c:pt idx="18065">
                  <c:v>-25.039480610633447</c:v>
                </c:pt>
                <c:pt idx="18066">
                  <c:v>-25.041876046901166</c:v>
                </c:pt>
                <c:pt idx="18067">
                  <c:v>-25.042067082974981</c:v>
                </c:pt>
                <c:pt idx="18068">
                  <c:v>-25.059213642823309</c:v>
                </c:pt>
                <c:pt idx="18069">
                  <c:v>-25.068997240110392</c:v>
                </c:pt>
                <c:pt idx="18070">
                  <c:v>-25.070367854023104</c:v>
                </c:pt>
                <c:pt idx="18071">
                  <c:v>-25.074819752414641</c:v>
                </c:pt>
                <c:pt idx="18072">
                  <c:v>-25.088045812455263</c:v>
                </c:pt>
                <c:pt idx="18073">
                  <c:v>-25.101921956901577</c:v>
                </c:pt>
                <c:pt idx="18074">
                  <c:v>-25.114253289574577</c:v>
                </c:pt>
                <c:pt idx="18075">
                  <c:v>-25.122412641887379</c:v>
                </c:pt>
                <c:pt idx="18076">
                  <c:v>-25.124910778015703</c:v>
                </c:pt>
                <c:pt idx="18077">
                  <c:v>-25.150947324588799</c:v>
                </c:pt>
                <c:pt idx="18078">
                  <c:v>-25.160532498042286</c:v>
                </c:pt>
                <c:pt idx="18079">
                  <c:v>-25.161290322580641</c:v>
                </c:pt>
                <c:pt idx="18080">
                  <c:v>-25.163204747774486</c:v>
                </c:pt>
                <c:pt idx="18081">
                  <c:v>-25.176296633303011</c:v>
                </c:pt>
                <c:pt idx="18082">
                  <c:v>-25.182801988885643</c:v>
                </c:pt>
                <c:pt idx="18083">
                  <c:v>-25.186460126219174</c:v>
                </c:pt>
                <c:pt idx="18084">
                  <c:v>-25.188946622579124</c:v>
                </c:pt>
                <c:pt idx="18085">
                  <c:v>-25.19403679635694</c:v>
                </c:pt>
                <c:pt idx="18086">
                  <c:v>-25.203536797159558</c:v>
                </c:pt>
                <c:pt idx="18087">
                  <c:v>-25.205310042318018</c:v>
                </c:pt>
                <c:pt idx="18088">
                  <c:v>-25.206806106664871</c:v>
                </c:pt>
                <c:pt idx="18089">
                  <c:v>-25.207132871901521</c:v>
                </c:pt>
                <c:pt idx="18090">
                  <c:v>-25.210784767905125</c:v>
                </c:pt>
                <c:pt idx="18091">
                  <c:v>-25.220064272739975</c:v>
                </c:pt>
                <c:pt idx="18092">
                  <c:v>-25.226022012578625</c:v>
                </c:pt>
                <c:pt idx="18093">
                  <c:v>-25.229481641468681</c:v>
                </c:pt>
                <c:pt idx="18094">
                  <c:v>-25.229858189184966</c:v>
                </c:pt>
                <c:pt idx="18095">
                  <c:v>-25.243616667093505</c:v>
                </c:pt>
                <c:pt idx="18096">
                  <c:v>-25.245958032335736</c:v>
                </c:pt>
                <c:pt idx="18097">
                  <c:v>-25.257219319024287</c:v>
                </c:pt>
                <c:pt idx="18098">
                  <c:v>-25.258176167267081</c:v>
                </c:pt>
                <c:pt idx="18099">
                  <c:v>-25.259979872525989</c:v>
                </c:pt>
                <c:pt idx="18100">
                  <c:v>-25.261261261261254</c:v>
                </c:pt>
                <c:pt idx="18101">
                  <c:v>-25.265079794427919</c:v>
                </c:pt>
                <c:pt idx="18102">
                  <c:v>-25.265137048679449</c:v>
                </c:pt>
                <c:pt idx="18103">
                  <c:v>-25.269877835095755</c:v>
                </c:pt>
                <c:pt idx="18104">
                  <c:v>-25.276315367939944</c:v>
                </c:pt>
                <c:pt idx="18105">
                  <c:v>-25.27706422018349</c:v>
                </c:pt>
                <c:pt idx="18106">
                  <c:v>-25.282530797447151</c:v>
                </c:pt>
                <c:pt idx="18107">
                  <c:v>-25.284738041002271</c:v>
                </c:pt>
                <c:pt idx="18108">
                  <c:v>-25.285464915889293</c:v>
                </c:pt>
                <c:pt idx="18109">
                  <c:v>-25.311333902800882</c:v>
                </c:pt>
                <c:pt idx="18110">
                  <c:v>-25.312077004060768</c:v>
                </c:pt>
                <c:pt idx="18111">
                  <c:v>-25.31919659523632</c:v>
                </c:pt>
                <c:pt idx="18112">
                  <c:v>-25.319242624394548</c:v>
                </c:pt>
                <c:pt idx="18113">
                  <c:v>-25.323195270486849</c:v>
                </c:pt>
                <c:pt idx="18114">
                  <c:v>-25.323202540258563</c:v>
                </c:pt>
                <c:pt idx="18115">
                  <c:v>-25.325214503182949</c:v>
                </c:pt>
                <c:pt idx="18116">
                  <c:v>-25.334005545752461</c:v>
                </c:pt>
                <c:pt idx="18117">
                  <c:v>-25.334322055200843</c:v>
                </c:pt>
                <c:pt idx="18118">
                  <c:v>-25.339880871186281</c:v>
                </c:pt>
                <c:pt idx="18119">
                  <c:v>-25.350895720128264</c:v>
                </c:pt>
                <c:pt idx="18120">
                  <c:v>-25.355351011427572</c:v>
                </c:pt>
                <c:pt idx="18121">
                  <c:v>-25.357142857142861</c:v>
                </c:pt>
                <c:pt idx="18122">
                  <c:v>-25.358790289189926</c:v>
                </c:pt>
                <c:pt idx="18123">
                  <c:v>-25.362914270063001</c:v>
                </c:pt>
                <c:pt idx="18124">
                  <c:v>-25.365619755454333</c:v>
                </c:pt>
                <c:pt idx="18125">
                  <c:v>-25.376254180602004</c:v>
                </c:pt>
                <c:pt idx="18126">
                  <c:v>-25.380100614868638</c:v>
                </c:pt>
                <c:pt idx="18127">
                  <c:v>-25.380186032777203</c:v>
                </c:pt>
                <c:pt idx="18128">
                  <c:v>-25.381570614312849</c:v>
                </c:pt>
                <c:pt idx="18129">
                  <c:v>-25.386948743874925</c:v>
                </c:pt>
                <c:pt idx="18130">
                  <c:v>-25.387848801814869</c:v>
                </c:pt>
                <c:pt idx="18131">
                  <c:v>-25.393197489734249</c:v>
                </c:pt>
                <c:pt idx="18132">
                  <c:v>-25.397398843930645</c:v>
                </c:pt>
                <c:pt idx="18133">
                  <c:v>-25.40672512087059</c:v>
                </c:pt>
                <c:pt idx="18134">
                  <c:v>-25.407236557589741</c:v>
                </c:pt>
                <c:pt idx="18135">
                  <c:v>-25.40812241448333</c:v>
                </c:pt>
                <c:pt idx="18136">
                  <c:v>-25.419762741452573</c:v>
                </c:pt>
                <c:pt idx="18137">
                  <c:v>-25.427602477145385</c:v>
                </c:pt>
                <c:pt idx="18138">
                  <c:v>-25.428917206520964</c:v>
                </c:pt>
                <c:pt idx="18139">
                  <c:v>-25.429691912915771</c:v>
                </c:pt>
                <c:pt idx="18140">
                  <c:v>-25.433526011560687</c:v>
                </c:pt>
                <c:pt idx="18141">
                  <c:v>-25.438665020859048</c:v>
                </c:pt>
                <c:pt idx="18142">
                  <c:v>-25.441329179646928</c:v>
                </c:pt>
                <c:pt idx="18143">
                  <c:v>-25.44885945548198</c:v>
                </c:pt>
                <c:pt idx="18144">
                  <c:v>-25.450859033187484</c:v>
                </c:pt>
                <c:pt idx="18145">
                  <c:v>-25.465639049454083</c:v>
                </c:pt>
                <c:pt idx="18146">
                  <c:v>-25.465688640092651</c:v>
                </c:pt>
                <c:pt idx="18147">
                  <c:v>-25.469831849653815</c:v>
                </c:pt>
                <c:pt idx="18148">
                  <c:v>-25.47331827596615</c:v>
                </c:pt>
                <c:pt idx="18149">
                  <c:v>-25.47542443075848</c:v>
                </c:pt>
                <c:pt idx="18150">
                  <c:v>-25.476588451854525</c:v>
                </c:pt>
                <c:pt idx="18151">
                  <c:v>-25.481904359164105</c:v>
                </c:pt>
                <c:pt idx="18152">
                  <c:v>-25.495781746466534</c:v>
                </c:pt>
                <c:pt idx="18153">
                  <c:v>-25.497113534316867</c:v>
                </c:pt>
                <c:pt idx="18154">
                  <c:v>-25.502318392581145</c:v>
                </c:pt>
                <c:pt idx="18155">
                  <c:v>-25.515288788221966</c:v>
                </c:pt>
                <c:pt idx="18156">
                  <c:v>-25.518144695276987</c:v>
                </c:pt>
                <c:pt idx="18157">
                  <c:v>-25.526917797773379</c:v>
                </c:pt>
                <c:pt idx="18158">
                  <c:v>-25.531400966183568</c:v>
                </c:pt>
                <c:pt idx="18159">
                  <c:v>-25.536798459943739</c:v>
                </c:pt>
                <c:pt idx="18160">
                  <c:v>-25.53969089726516</c:v>
                </c:pt>
                <c:pt idx="18161">
                  <c:v>-25.54956449605973</c:v>
                </c:pt>
                <c:pt idx="18162">
                  <c:v>-25.558746672357032</c:v>
                </c:pt>
                <c:pt idx="18163">
                  <c:v>-25.568912073788468</c:v>
                </c:pt>
                <c:pt idx="18164">
                  <c:v>-25.568931398416879</c:v>
                </c:pt>
                <c:pt idx="18165">
                  <c:v>-25.582471840765322</c:v>
                </c:pt>
                <c:pt idx="18166">
                  <c:v>-25.586483529840763</c:v>
                </c:pt>
                <c:pt idx="18167">
                  <c:v>-25.586957717050637</c:v>
                </c:pt>
                <c:pt idx="18168">
                  <c:v>-25.590596112146685</c:v>
                </c:pt>
                <c:pt idx="18169">
                  <c:v>-25.593234255686014</c:v>
                </c:pt>
                <c:pt idx="18170">
                  <c:v>-25.595056454073855</c:v>
                </c:pt>
                <c:pt idx="18171">
                  <c:v>-25.603179108714173</c:v>
                </c:pt>
                <c:pt idx="18172">
                  <c:v>-25.609174524837499</c:v>
                </c:pt>
                <c:pt idx="18173">
                  <c:v>-25.612763601590416</c:v>
                </c:pt>
                <c:pt idx="18174">
                  <c:v>-25.619834710743802</c:v>
                </c:pt>
                <c:pt idx="18175">
                  <c:v>-25.624194834672721</c:v>
                </c:pt>
                <c:pt idx="18176">
                  <c:v>-25.629580296126164</c:v>
                </c:pt>
                <c:pt idx="18177">
                  <c:v>-25.644548613917408</c:v>
                </c:pt>
                <c:pt idx="18178">
                  <c:v>-25.648584905660371</c:v>
                </c:pt>
                <c:pt idx="18179">
                  <c:v>-25.653953889248001</c:v>
                </c:pt>
                <c:pt idx="18180">
                  <c:v>-25.659777655220466</c:v>
                </c:pt>
                <c:pt idx="18181">
                  <c:v>-25.667090216010166</c:v>
                </c:pt>
                <c:pt idx="18182">
                  <c:v>-25.668284415684468</c:v>
                </c:pt>
                <c:pt idx="18183">
                  <c:v>-25.680409593101601</c:v>
                </c:pt>
                <c:pt idx="18184">
                  <c:v>-25.681707515013798</c:v>
                </c:pt>
                <c:pt idx="18185">
                  <c:v>-25.688131313131308</c:v>
                </c:pt>
                <c:pt idx="18186">
                  <c:v>-25.698741588322477</c:v>
                </c:pt>
                <c:pt idx="18187">
                  <c:v>-25.699569495694945</c:v>
                </c:pt>
                <c:pt idx="18188">
                  <c:v>-25.707405177603846</c:v>
                </c:pt>
                <c:pt idx="18189">
                  <c:v>-25.712389725973921</c:v>
                </c:pt>
                <c:pt idx="18190">
                  <c:v>-25.714285714285708</c:v>
                </c:pt>
                <c:pt idx="18191">
                  <c:v>-25.716894977168948</c:v>
                </c:pt>
                <c:pt idx="18192">
                  <c:v>-25.71974522292993</c:v>
                </c:pt>
                <c:pt idx="18193">
                  <c:v>-25.720524917080411</c:v>
                </c:pt>
                <c:pt idx="18194">
                  <c:v>-25.724167747514045</c:v>
                </c:pt>
                <c:pt idx="18195">
                  <c:v>-25.730305838739582</c:v>
                </c:pt>
                <c:pt idx="18196">
                  <c:v>-25.735804181944317</c:v>
                </c:pt>
                <c:pt idx="18197">
                  <c:v>-25.736102214880503</c:v>
                </c:pt>
                <c:pt idx="18198">
                  <c:v>-25.738126444486682</c:v>
                </c:pt>
                <c:pt idx="18199">
                  <c:v>-25.738209103352006</c:v>
                </c:pt>
                <c:pt idx="18200">
                  <c:v>-25.741427247451341</c:v>
                </c:pt>
                <c:pt idx="18201">
                  <c:v>-25.746378953591488</c:v>
                </c:pt>
                <c:pt idx="18202">
                  <c:v>-25.752895752895753</c:v>
                </c:pt>
                <c:pt idx="18203">
                  <c:v>-25.754060324825986</c:v>
                </c:pt>
                <c:pt idx="18204">
                  <c:v>-25.756215604387023</c:v>
                </c:pt>
                <c:pt idx="18205">
                  <c:v>-25.766617656951212</c:v>
                </c:pt>
                <c:pt idx="18206">
                  <c:v>-25.772860397006184</c:v>
                </c:pt>
                <c:pt idx="18207">
                  <c:v>-25.780117084698432</c:v>
                </c:pt>
                <c:pt idx="18208">
                  <c:v>-25.781171197642337</c:v>
                </c:pt>
                <c:pt idx="18209">
                  <c:v>-25.785973397823454</c:v>
                </c:pt>
                <c:pt idx="18210">
                  <c:v>-25.789160214413343</c:v>
                </c:pt>
                <c:pt idx="18211">
                  <c:v>-25.795544948289589</c:v>
                </c:pt>
                <c:pt idx="18212">
                  <c:v>-25.813462642303648</c:v>
                </c:pt>
                <c:pt idx="18213">
                  <c:v>-25.816048765166414</c:v>
                </c:pt>
                <c:pt idx="18214">
                  <c:v>-25.822552265430986</c:v>
                </c:pt>
                <c:pt idx="18215">
                  <c:v>-25.83209094297429</c:v>
                </c:pt>
                <c:pt idx="18216">
                  <c:v>-25.83516799081076</c:v>
                </c:pt>
                <c:pt idx="18217">
                  <c:v>-25.840764331210181</c:v>
                </c:pt>
                <c:pt idx="18218">
                  <c:v>-25.844704180714047</c:v>
                </c:pt>
                <c:pt idx="18219">
                  <c:v>-25.852918877937839</c:v>
                </c:pt>
                <c:pt idx="18220">
                  <c:v>-25.854122466895902</c:v>
                </c:pt>
                <c:pt idx="18221">
                  <c:v>-25.862218787279943</c:v>
                </c:pt>
                <c:pt idx="18222">
                  <c:v>-25.876730060738822</c:v>
                </c:pt>
                <c:pt idx="18223">
                  <c:v>-25.889817393995656</c:v>
                </c:pt>
                <c:pt idx="18224">
                  <c:v>-25.890561880279108</c:v>
                </c:pt>
                <c:pt idx="18225">
                  <c:v>-25.895979020979027</c:v>
                </c:pt>
                <c:pt idx="18226">
                  <c:v>-25.897945659377072</c:v>
                </c:pt>
                <c:pt idx="18227">
                  <c:v>-25.898348980252507</c:v>
                </c:pt>
                <c:pt idx="18228">
                  <c:v>-25.901031726274454</c:v>
                </c:pt>
                <c:pt idx="18229">
                  <c:v>-25.921411157321089</c:v>
                </c:pt>
                <c:pt idx="18230">
                  <c:v>-25.924412665985699</c:v>
                </c:pt>
                <c:pt idx="18231">
                  <c:v>-25.927404221349803</c:v>
                </c:pt>
                <c:pt idx="18232">
                  <c:v>-25.928071627417054</c:v>
                </c:pt>
                <c:pt idx="18233">
                  <c:v>-25.93081411503195</c:v>
                </c:pt>
                <c:pt idx="18234">
                  <c:v>-25.936056663287147</c:v>
                </c:pt>
                <c:pt idx="18235">
                  <c:v>-25.939968404423382</c:v>
                </c:pt>
                <c:pt idx="18236">
                  <c:v>-25.942460317460316</c:v>
                </c:pt>
                <c:pt idx="18237">
                  <c:v>-25.94736842105263</c:v>
                </c:pt>
                <c:pt idx="18238">
                  <c:v>-25.951188163640879</c:v>
                </c:pt>
                <c:pt idx="18239">
                  <c:v>-25.954409394427813</c:v>
                </c:pt>
                <c:pt idx="18240">
                  <c:v>-25.956031958711719</c:v>
                </c:pt>
                <c:pt idx="18241">
                  <c:v>-25.958656607049065</c:v>
                </c:pt>
                <c:pt idx="18242">
                  <c:v>-25.96268360460499</c:v>
                </c:pt>
                <c:pt idx="18243">
                  <c:v>-25.964320154291215</c:v>
                </c:pt>
                <c:pt idx="18244">
                  <c:v>-25.965807121942007</c:v>
                </c:pt>
                <c:pt idx="18245">
                  <c:v>-25.967396482476289</c:v>
                </c:pt>
                <c:pt idx="18246">
                  <c:v>-25.969900696971564</c:v>
                </c:pt>
                <c:pt idx="18247">
                  <c:v>-25.976338119008119</c:v>
                </c:pt>
                <c:pt idx="18248">
                  <c:v>-25.980754996299041</c:v>
                </c:pt>
                <c:pt idx="18249">
                  <c:v>-25.980754996299041</c:v>
                </c:pt>
                <c:pt idx="18250">
                  <c:v>-25.984161903926733</c:v>
                </c:pt>
                <c:pt idx="18251">
                  <c:v>-25.984936041072089</c:v>
                </c:pt>
                <c:pt idx="18252">
                  <c:v>-25.9862317709688</c:v>
                </c:pt>
                <c:pt idx="18253">
                  <c:v>-25.988940876222884</c:v>
                </c:pt>
                <c:pt idx="18254">
                  <c:v>-25.991545370446261</c:v>
                </c:pt>
                <c:pt idx="18255">
                  <c:v>-25.9924748521846</c:v>
                </c:pt>
                <c:pt idx="18256">
                  <c:v>-25.993796346881652</c:v>
                </c:pt>
                <c:pt idx="18257">
                  <c:v>-25.994513031550071</c:v>
                </c:pt>
                <c:pt idx="18258">
                  <c:v>-26.004582606614008</c:v>
                </c:pt>
                <c:pt idx="18259">
                  <c:v>-26.009060223840834</c:v>
                </c:pt>
                <c:pt idx="18260">
                  <c:v>-26.014219991635301</c:v>
                </c:pt>
                <c:pt idx="18261">
                  <c:v>-26.01880877742947</c:v>
                </c:pt>
                <c:pt idx="18262">
                  <c:v>-26.019514635976975</c:v>
                </c:pt>
                <c:pt idx="18263">
                  <c:v>-26.020953602736796</c:v>
                </c:pt>
                <c:pt idx="18264">
                  <c:v>-26.025600633055149</c:v>
                </c:pt>
                <c:pt idx="18265">
                  <c:v>-26.025641025641022</c:v>
                </c:pt>
                <c:pt idx="18266">
                  <c:v>-26.034580821294512</c:v>
                </c:pt>
                <c:pt idx="18267">
                  <c:v>-26.042025582171988</c:v>
                </c:pt>
                <c:pt idx="18268">
                  <c:v>-26.042641862712529</c:v>
                </c:pt>
                <c:pt idx="18269">
                  <c:v>-26.044259078088444</c:v>
                </c:pt>
                <c:pt idx="18270">
                  <c:v>-26.051636924349836</c:v>
                </c:pt>
                <c:pt idx="18271">
                  <c:v>-26.063591580832963</c:v>
                </c:pt>
                <c:pt idx="18272">
                  <c:v>-26.077178801903401</c:v>
                </c:pt>
                <c:pt idx="18273">
                  <c:v>-26.079259158382129</c:v>
                </c:pt>
                <c:pt idx="18274">
                  <c:v>-26.095037035032163</c:v>
                </c:pt>
                <c:pt idx="18275">
                  <c:v>-26.110080395794682</c:v>
                </c:pt>
                <c:pt idx="18276">
                  <c:v>-26.114663033225028</c:v>
                </c:pt>
                <c:pt idx="18277">
                  <c:v>-26.124307576753353</c:v>
                </c:pt>
                <c:pt idx="18278">
                  <c:v>-26.126867856945807</c:v>
                </c:pt>
                <c:pt idx="18279">
                  <c:v>-26.130210300969651</c:v>
                </c:pt>
                <c:pt idx="18280">
                  <c:v>-26.130383417463221</c:v>
                </c:pt>
                <c:pt idx="18281">
                  <c:v>-26.130734876167267</c:v>
                </c:pt>
                <c:pt idx="18282">
                  <c:v>-26.135636596289189</c:v>
                </c:pt>
                <c:pt idx="18283">
                  <c:v>-26.136413933519236</c:v>
                </c:pt>
                <c:pt idx="18284">
                  <c:v>-26.139358375206427</c:v>
                </c:pt>
                <c:pt idx="18285">
                  <c:v>-26.143790849673195</c:v>
                </c:pt>
                <c:pt idx="18286">
                  <c:v>-26.148730546607126</c:v>
                </c:pt>
                <c:pt idx="18287">
                  <c:v>-26.149309142078721</c:v>
                </c:pt>
                <c:pt idx="18288">
                  <c:v>-26.149618663077618</c:v>
                </c:pt>
                <c:pt idx="18289">
                  <c:v>-26.150068067159594</c:v>
                </c:pt>
                <c:pt idx="18290">
                  <c:v>-26.161057808076976</c:v>
                </c:pt>
                <c:pt idx="18291">
                  <c:v>-26.166489925768815</c:v>
                </c:pt>
                <c:pt idx="18292">
                  <c:v>-26.176036715292568</c:v>
                </c:pt>
                <c:pt idx="18293">
                  <c:v>-26.181517848949255</c:v>
                </c:pt>
                <c:pt idx="18294">
                  <c:v>-26.184481574731052</c:v>
                </c:pt>
                <c:pt idx="18295">
                  <c:v>-26.191646191646186</c:v>
                </c:pt>
                <c:pt idx="18296">
                  <c:v>-26.196727933750751</c:v>
                </c:pt>
                <c:pt idx="18297">
                  <c:v>-26.202969744334041</c:v>
                </c:pt>
                <c:pt idx="18298">
                  <c:v>-26.204724409448815</c:v>
                </c:pt>
                <c:pt idx="18299">
                  <c:v>-26.20678344670317</c:v>
                </c:pt>
                <c:pt idx="18300">
                  <c:v>-26.208877986491487</c:v>
                </c:pt>
                <c:pt idx="18301">
                  <c:v>-26.210153482880756</c:v>
                </c:pt>
                <c:pt idx="18302">
                  <c:v>-26.226191041656762</c:v>
                </c:pt>
                <c:pt idx="18303">
                  <c:v>-26.227845027921333</c:v>
                </c:pt>
                <c:pt idx="18304">
                  <c:v>-26.228323699421964</c:v>
                </c:pt>
                <c:pt idx="18305">
                  <c:v>-26.23737373737373</c:v>
                </c:pt>
                <c:pt idx="18306">
                  <c:v>-26.255612115846716</c:v>
                </c:pt>
                <c:pt idx="18307">
                  <c:v>-26.258992805755398</c:v>
                </c:pt>
                <c:pt idx="18308">
                  <c:v>-26.261196552306913</c:v>
                </c:pt>
                <c:pt idx="18309">
                  <c:v>-26.268796552208741</c:v>
                </c:pt>
                <c:pt idx="18310">
                  <c:v>-26.278875679704711</c:v>
                </c:pt>
                <c:pt idx="18311">
                  <c:v>-26.281453867660758</c:v>
                </c:pt>
                <c:pt idx="18312">
                  <c:v>-26.282853566958693</c:v>
                </c:pt>
                <c:pt idx="18313">
                  <c:v>-26.285060554656994</c:v>
                </c:pt>
                <c:pt idx="18314">
                  <c:v>-26.290657439446363</c:v>
                </c:pt>
                <c:pt idx="18315">
                  <c:v>-26.291390728476827</c:v>
                </c:pt>
                <c:pt idx="18316">
                  <c:v>-26.298084822814161</c:v>
                </c:pt>
                <c:pt idx="18317">
                  <c:v>-26.305091998288404</c:v>
                </c:pt>
                <c:pt idx="18318">
                  <c:v>-26.307053941908705</c:v>
                </c:pt>
                <c:pt idx="18319">
                  <c:v>-26.314878293687897</c:v>
                </c:pt>
                <c:pt idx="18320">
                  <c:v>-26.320082991465071</c:v>
                </c:pt>
                <c:pt idx="18321">
                  <c:v>-26.321752265861036</c:v>
                </c:pt>
                <c:pt idx="18322">
                  <c:v>-26.330637577581342</c:v>
                </c:pt>
                <c:pt idx="18323">
                  <c:v>-26.337326990926144</c:v>
                </c:pt>
                <c:pt idx="18324">
                  <c:v>-26.343928519115281</c:v>
                </c:pt>
                <c:pt idx="18325">
                  <c:v>-26.356152024359986</c:v>
                </c:pt>
                <c:pt idx="18326">
                  <c:v>-26.361323155216283</c:v>
                </c:pt>
                <c:pt idx="18327">
                  <c:v>-26.370467167592295</c:v>
                </c:pt>
                <c:pt idx="18328">
                  <c:v>-26.377968630297161</c:v>
                </c:pt>
                <c:pt idx="18329">
                  <c:v>-26.386949346197781</c:v>
                </c:pt>
                <c:pt idx="18330">
                  <c:v>-26.387543449769211</c:v>
                </c:pt>
                <c:pt idx="18331">
                  <c:v>-26.3905686885346</c:v>
                </c:pt>
                <c:pt idx="18332">
                  <c:v>-26.391862955032124</c:v>
                </c:pt>
                <c:pt idx="18333">
                  <c:v>-26.394052044609666</c:v>
                </c:pt>
                <c:pt idx="18334">
                  <c:v>-26.397343663530719</c:v>
                </c:pt>
                <c:pt idx="18335">
                  <c:v>-26.410684474123542</c:v>
                </c:pt>
                <c:pt idx="18336">
                  <c:v>-26.417967263037696</c:v>
                </c:pt>
                <c:pt idx="18337">
                  <c:v>-26.424775517683713</c:v>
                </c:pt>
                <c:pt idx="18338">
                  <c:v>-26.433532424504932</c:v>
                </c:pt>
                <c:pt idx="18339">
                  <c:v>-26.439176868976304</c:v>
                </c:pt>
                <c:pt idx="18340">
                  <c:v>-26.439934174437738</c:v>
                </c:pt>
                <c:pt idx="18341">
                  <c:v>-26.443768996960486</c:v>
                </c:pt>
                <c:pt idx="18342">
                  <c:v>-26.453263059990689</c:v>
                </c:pt>
                <c:pt idx="18343">
                  <c:v>-26.463738287385581</c:v>
                </c:pt>
                <c:pt idx="18344">
                  <c:v>-26.467670234818129</c:v>
                </c:pt>
                <c:pt idx="18345">
                  <c:v>-26.468329151518262</c:v>
                </c:pt>
                <c:pt idx="18346">
                  <c:v>-26.477207511532455</c:v>
                </c:pt>
                <c:pt idx="18347">
                  <c:v>-26.47960160888718</c:v>
                </c:pt>
                <c:pt idx="18348">
                  <c:v>-26.488549618320604</c:v>
                </c:pt>
                <c:pt idx="18349">
                  <c:v>-26.488828990019869</c:v>
                </c:pt>
                <c:pt idx="18350">
                  <c:v>-26.491646778042949</c:v>
                </c:pt>
                <c:pt idx="18351">
                  <c:v>-26.494591745089608</c:v>
                </c:pt>
                <c:pt idx="18352">
                  <c:v>-26.497405624905994</c:v>
                </c:pt>
                <c:pt idx="18353">
                  <c:v>-26.500474190489101</c:v>
                </c:pt>
                <c:pt idx="18354">
                  <c:v>-26.506123752859367</c:v>
                </c:pt>
                <c:pt idx="18355">
                  <c:v>-26.507620941020548</c:v>
                </c:pt>
                <c:pt idx="18356">
                  <c:v>-26.510242085661091</c:v>
                </c:pt>
                <c:pt idx="18357">
                  <c:v>-26.514645936293775</c:v>
                </c:pt>
                <c:pt idx="18358">
                  <c:v>-26.524614254224829</c:v>
                </c:pt>
                <c:pt idx="18359">
                  <c:v>-26.527631607208065</c:v>
                </c:pt>
                <c:pt idx="18360">
                  <c:v>-26.530612244897952</c:v>
                </c:pt>
                <c:pt idx="18361">
                  <c:v>-26.53429602888086</c:v>
                </c:pt>
                <c:pt idx="18362">
                  <c:v>-26.53646029711183</c:v>
                </c:pt>
                <c:pt idx="18363">
                  <c:v>-26.553917888331284</c:v>
                </c:pt>
                <c:pt idx="18364">
                  <c:v>-26.560021236387541</c:v>
                </c:pt>
                <c:pt idx="18365">
                  <c:v>-26.5625</c:v>
                </c:pt>
                <c:pt idx="18366">
                  <c:v>-26.565008025682175</c:v>
                </c:pt>
                <c:pt idx="18367">
                  <c:v>-26.570680628272243</c:v>
                </c:pt>
                <c:pt idx="18368">
                  <c:v>-26.581489560610777</c:v>
                </c:pt>
                <c:pt idx="18369">
                  <c:v>-26.583857700889652</c:v>
                </c:pt>
                <c:pt idx="18370">
                  <c:v>-26.588498004936881</c:v>
                </c:pt>
                <c:pt idx="18371">
                  <c:v>-26.589273040657005</c:v>
                </c:pt>
                <c:pt idx="18372">
                  <c:v>-26.601025641025643</c:v>
                </c:pt>
                <c:pt idx="18373">
                  <c:v>-26.612343966712899</c:v>
                </c:pt>
                <c:pt idx="18374">
                  <c:v>-26.621609944250807</c:v>
                </c:pt>
                <c:pt idx="18375">
                  <c:v>-26.623351951061963</c:v>
                </c:pt>
                <c:pt idx="18376">
                  <c:v>-26.623490901411429</c:v>
                </c:pt>
                <c:pt idx="18377">
                  <c:v>-26.628417144785686</c:v>
                </c:pt>
                <c:pt idx="18378">
                  <c:v>-26.62921348314606</c:v>
                </c:pt>
                <c:pt idx="18379">
                  <c:v>-26.633792131787146</c:v>
                </c:pt>
                <c:pt idx="18380">
                  <c:v>-26.645930533955422</c:v>
                </c:pt>
                <c:pt idx="18381">
                  <c:v>-26.647045505999543</c:v>
                </c:pt>
                <c:pt idx="18382">
                  <c:v>-26.648881751900447</c:v>
                </c:pt>
                <c:pt idx="18383">
                  <c:v>-26.649372773733944</c:v>
                </c:pt>
                <c:pt idx="18384">
                  <c:v>-26.6526757607555</c:v>
                </c:pt>
                <c:pt idx="18385">
                  <c:v>-26.65451047073563</c:v>
                </c:pt>
                <c:pt idx="18386">
                  <c:v>-26.654617436956713</c:v>
                </c:pt>
                <c:pt idx="18387">
                  <c:v>-26.668195368034858</c:v>
                </c:pt>
                <c:pt idx="18388">
                  <c:v>-26.67542706964521</c:v>
                </c:pt>
                <c:pt idx="18389">
                  <c:v>-26.688523086799037</c:v>
                </c:pt>
                <c:pt idx="18390">
                  <c:v>-26.690614665298213</c:v>
                </c:pt>
                <c:pt idx="18391">
                  <c:v>-26.708342315154127</c:v>
                </c:pt>
                <c:pt idx="18392">
                  <c:v>-26.709573612228482</c:v>
                </c:pt>
                <c:pt idx="18393">
                  <c:v>-26.723438128039206</c:v>
                </c:pt>
                <c:pt idx="18394">
                  <c:v>-26.723863997457897</c:v>
                </c:pt>
                <c:pt idx="18395">
                  <c:v>-26.736482154306472</c:v>
                </c:pt>
                <c:pt idx="18396">
                  <c:v>-26.737967914438499</c:v>
                </c:pt>
                <c:pt idx="18397">
                  <c:v>-26.738176499268647</c:v>
                </c:pt>
                <c:pt idx="18398">
                  <c:v>-26.74009842981016</c:v>
                </c:pt>
                <c:pt idx="18399">
                  <c:v>-26.741922927209032</c:v>
                </c:pt>
                <c:pt idx="18400">
                  <c:v>-26.743426014379807</c:v>
                </c:pt>
                <c:pt idx="18401">
                  <c:v>-26.749146757679171</c:v>
                </c:pt>
                <c:pt idx="18402">
                  <c:v>-26.75174868081973</c:v>
                </c:pt>
                <c:pt idx="18403">
                  <c:v>-26.752432789048328</c:v>
                </c:pt>
                <c:pt idx="18404">
                  <c:v>-26.762343514007114</c:v>
                </c:pt>
                <c:pt idx="18405">
                  <c:v>-26.769230769230774</c:v>
                </c:pt>
                <c:pt idx="18406">
                  <c:v>-26.770520568042357</c:v>
                </c:pt>
                <c:pt idx="18407">
                  <c:v>-26.772082878953114</c:v>
                </c:pt>
                <c:pt idx="18408">
                  <c:v>-26.773049645390074</c:v>
                </c:pt>
                <c:pt idx="18409">
                  <c:v>-26.779906035417426</c:v>
                </c:pt>
                <c:pt idx="18410">
                  <c:v>-26.787117046347205</c:v>
                </c:pt>
                <c:pt idx="18411">
                  <c:v>-26.787849796699362</c:v>
                </c:pt>
                <c:pt idx="18412">
                  <c:v>-26.78801215941516</c:v>
                </c:pt>
                <c:pt idx="18413">
                  <c:v>-26.793719904802316</c:v>
                </c:pt>
                <c:pt idx="18414">
                  <c:v>-26.803708182184607</c:v>
                </c:pt>
                <c:pt idx="18415">
                  <c:v>-26.805232037269306</c:v>
                </c:pt>
                <c:pt idx="18416">
                  <c:v>-26.819090431754745</c:v>
                </c:pt>
                <c:pt idx="18417">
                  <c:v>-26.823043806311304</c:v>
                </c:pt>
                <c:pt idx="18418">
                  <c:v>-26.83770539060248</c:v>
                </c:pt>
                <c:pt idx="18419">
                  <c:v>-26.854094442069936</c:v>
                </c:pt>
                <c:pt idx="18420">
                  <c:v>-26.857705461705876</c:v>
                </c:pt>
                <c:pt idx="18421">
                  <c:v>-26.862123613312207</c:v>
                </c:pt>
                <c:pt idx="18422">
                  <c:v>-26.862590918026342</c:v>
                </c:pt>
                <c:pt idx="18423">
                  <c:v>-26.864240087247808</c:v>
                </c:pt>
                <c:pt idx="18424">
                  <c:v>-26.864338662141634</c:v>
                </c:pt>
                <c:pt idx="18425">
                  <c:v>-26.867432336182333</c:v>
                </c:pt>
                <c:pt idx="18426">
                  <c:v>-26.877679818856294</c:v>
                </c:pt>
                <c:pt idx="18427">
                  <c:v>-26.879842846229394</c:v>
                </c:pt>
                <c:pt idx="18428">
                  <c:v>-26.880984952120386</c:v>
                </c:pt>
                <c:pt idx="18429">
                  <c:v>-26.8857356235997</c:v>
                </c:pt>
                <c:pt idx="18430">
                  <c:v>-26.893186336526298</c:v>
                </c:pt>
                <c:pt idx="18431">
                  <c:v>-26.899171270718242</c:v>
                </c:pt>
                <c:pt idx="18432">
                  <c:v>-26.905698278354322</c:v>
                </c:pt>
                <c:pt idx="18433">
                  <c:v>-26.907331596576114</c:v>
                </c:pt>
                <c:pt idx="18434">
                  <c:v>-26.908857484844972</c:v>
                </c:pt>
                <c:pt idx="18435">
                  <c:v>-26.911998624306776</c:v>
                </c:pt>
                <c:pt idx="18436">
                  <c:v>-26.913785616869816</c:v>
                </c:pt>
                <c:pt idx="18437">
                  <c:v>-26.915887850467286</c:v>
                </c:pt>
                <c:pt idx="18438">
                  <c:v>-26.917910368826881</c:v>
                </c:pt>
                <c:pt idx="18439">
                  <c:v>-26.920286700908264</c:v>
                </c:pt>
                <c:pt idx="18440">
                  <c:v>-26.925373134328353</c:v>
                </c:pt>
                <c:pt idx="18441">
                  <c:v>-26.931782230868123</c:v>
                </c:pt>
                <c:pt idx="18442">
                  <c:v>-26.933884942627429</c:v>
                </c:pt>
                <c:pt idx="18443">
                  <c:v>-26.952326966687465</c:v>
                </c:pt>
                <c:pt idx="18444">
                  <c:v>-26.952448834130948</c:v>
                </c:pt>
                <c:pt idx="18445">
                  <c:v>-26.958177922387122</c:v>
                </c:pt>
                <c:pt idx="18446">
                  <c:v>-26.963650883610697</c:v>
                </c:pt>
                <c:pt idx="18447">
                  <c:v>-26.973080083127925</c:v>
                </c:pt>
                <c:pt idx="18448">
                  <c:v>-26.989792723401592</c:v>
                </c:pt>
                <c:pt idx="18449">
                  <c:v>-26.9975769037558</c:v>
                </c:pt>
                <c:pt idx="18450">
                  <c:v>-27.003516998827664</c:v>
                </c:pt>
                <c:pt idx="18451">
                  <c:v>-27.008086253369271</c:v>
                </c:pt>
                <c:pt idx="18452">
                  <c:v>-27.011095700416092</c:v>
                </c:pt>
                <c:pt idx="18453">
                  <c:v>-27.014438751746624</c:v>
                </c:pt>
                <c:pt idx="18454">
                  <c:v>-27.015191652700437</c:v>
                </c:pt>
                <c:pt idx="18455">
                  <c:v>-27.01914612676056</c:v>
                </c:pt>
                <c:pt idx="18456">
                  <c:v>-27.021161150298425</c:v>
                </c:pt>
                <c:pt idx="18457">
                  <c:v>-27.035697022074444</c:v>
                </c:pt>
                <c:pt idx="18458">
                  <c:v>-27.046866177300956</c:v>
                </c:pt>
                <c:pt idx="18459">
                  <c:v>-27.056815519684079</c:v>
                </c:pt>
                <c:pt idx="18460">
                  <c:v>-27.060058230076507</c:v>
                </c:pt>
                <c:pt idx="18461">
                  <c:v>-27.061876571243204</c:v>
                </c:pt>
                <c:pt idx="18462">
                  <c:v>-27.063401978271443</c:v>
                </c:pt>
                <c:pt idx="18463">
                  <c:v>-27.066929133858267</c:v>
                </c:pt>
                <c:pt idx="18464">
                  <c:v>-27.068089025548787</c:v>
                </c:pt>
                <c:pt idx="18465">
                  <c:v>-27.075812274368232</c:v>
                </c:pt>
                <c:pt idx="18466">
                  <c:v>-27.07966740790873</c:v>
                </c:pt>
                <c:pt idx="18467">
                  <c:v>-27.079845195289991</c:v>
                </c:pt>
                <c:pt idx="18468">
                  <c:v>-27.090067266532714</c:v>
                </c:pt>
                <c:pt idx="18469">
                  <c:v>-27.100561134081516</c:v>
                </c:pt>
                <c:pt idx="18470">
                  <c:v>-27.100779670805665</c:v>
                </c:pt>
                <c:pt idx="18471">
                  <c:v>-27.101957677944995</c:v>
                </c:pt>
                <c:pt idx="18472">
                  <c:v>-27.105600684053016</c:v>
                </c:pt>
                <c:pt idx="18473">
                  <c:v>-27.109005766342847</c:v>
                </c:pt>
                <c:pt idx="18474">
                  <c:v>-27.111892374647368</c:v>
                </c:pt>
                <c:pt idx="18475">
                  <c:v>-27.118644067796609</c:v>
                </c:pt>
                <c:pt idx="18476">
                  <c:v>-27.1356783919598</c:v>
                </c:pt>
                <c:pt idx="18477">
                  <c:v>-27.142857142857153</c:v>
                </c:pt>
                <c:pt idx="18478">
                  <c:v>-27.146980964737367</c:v>
                </c:pt>
                <c:pt idx="18479">
                  <c:v>-27.149995616726571</c:v>
                </c:pt>
                <c:pt idx="18480">
                  <c:v>-27.154170816142639</c:v>
                </c:pt>
                <c:pt idx="18481">
                  <c:v>-27.15625</c:v>
                </c:pt>
                <c:pt idx="18482">
                  <c:v>-27.156767633214756</c:v>
                </c:pt>
                <c:pt idx="18483">
                  <c:v>-27.170105099260411</c:v>
                </c:pt>
                <c:pt idx="18484">
                  <c:v>-27.17044902771093</c:v>
                </c:pt>
                <c:pt idx="18485">
                  <c:v>-27.171383069949769</c:v>
                </c:pt>
                <c:pt idx="18486">
                  <c:v>-27.174290677475383</c:v>
                </c:pt>
                <c:pt idx="18487">
                  <c:v>-27.174761565353151</c:v>
                </c:pt>
                <c:pt idx="18488">
                  <c:v>-27.176350662589201</c:v>
                </c:pt>
                <c:pt idx="18489">
                  <c:v>-27.177949157383608</c:v>
                </c:pt>
                <c:pt idx="18490">
                  <c:v>-27.18491260349586</c:v>
                </c:pt>
                <c:pt idx="18491">
                  <c:v>-27.187658067779466</c:v>
                </c:pt>
                <c:pt idx="18492">
                  <c:v>-27.189757890733929</c:v>
                </c:pt>
                <c:pt idx="18493">
                  <c:v>-27.191115224433133</c:v>
                </c:pt>
                <c:pt idx="18494">
                  <c:v>-27.193736816485483</c:v>
                </c:pt>
                <c:pt idx="18495">
                  <c:v>-27.202990267762601</c:v>
                </c:pt>
                <c:pt idx="18496">
                  <c:v>-27.212219975261618</c:v>
                </c:pt>
                <c:pt idx="18497">
                  <c:v>-27.216408539137717</c:v>
                </c:pt>
                <c:pt idx="18498">
                  <c:v>-27.219343696027636</c:v>
                </c:pt>
                <c:pt idx="18499">
                  <c:v>-27.219468228931959</c:v>
                </c:pt>
                <c:pt idx="18500">
                  <c:v>-27.219894580348694</c:v>
                </c:pt>
                <c:pt idx="18501">
                  <c:v>-27.228027043638605</c:v>
                </c:pt>
                <c:pt idx="18502">
                  <c:v>-27.23318158826504</c:v>
                </c:pt>
                <c:pt idx="18503">
                  <c:v>-27.243096191356116</c:v>
                </c:pt>
                <c:pt idx="18504">
                  <c:v>-27.249423224814151</c:v>
                </c:pt>
                <c:pt idx="18505">
                  <c:v>-27.250947423443833</c:v>
                </c:pt>
                <c:pt idx="18506">
                  <c:v>-27.252340640242195</c:v>
                </c:pt>
                <c:pt idx="18507">
                  <c:v>-27.275086505190316</c:v>
                </c:pt>
                <c:pt idx="18508">
                  <c:v>-27.276212382595361</c:v>
                </c:pt>
                <c:pt idx="18509">
                  <c:v>-27.277970011534023</c:v>
                </c:pt>
                <c:pt idx="18510">
                  <c:v>-27.282633163796277</c:v>
                </c:pt>
                <c:pt idx="18511">
                  <c:v>-27.28694292415949</c:v>
                </c:pt>
                <c:pt idx="18512">
                  <c:v>-27.289076148391729</c:v>
                </c:pt>
                <c:pt idx="18513">
                  <c:v>-27.295534370296039</c:v>
                </c:pt>
                <c:pt idx="18514">
                  <c:v>-27.298050139275759</c:v>
                </c:pt>
                <c:pt idx="18515">
                  <c:v>-27.305665349143609</c:v>
                </c:pt>
                <c:pt idx="18516">
                  <c:v>-27.305968388770935</c:v>
                </c:pt>
                <c:pt idx="18517">
                  <c:v>-27.306002928257683</c:v>
                </c:pt>
                <c:pt idx="18518">
                  <c:v>-27.317017901654211</c:v>
                </c:pt>
                <c:pt idx="18519">
                  <c:v>-27.328172648369701</c:v>
                </c:pt>
                <c:pt idx="18520">
                  <c:v>-27.329025309639192</c:v>
                </c:pt>
                <c:pt idx="18521">
                  <c:v>-27.332309267793136</c:v>
                </c:pt>
                <c:pt idx="18522">
                  <c:v>-27.33350565382348</c:v>
                </c:pt>
                <c:pt idx="18523">
                  <c:v>-27.336479659664974</c:v>
                </c:pt>
                <c:pt idx="18524">
                  <c:v>-27.34993394540227</c:v>
                </c:pt>
                <c:pt idx="18525">
                  <c:v>-27.354952046339378</c:v>
                </c:pt>
                <c:pt idx="18526">
                  <c:v>-27.357812065476921</c:v>
                </c:pt>
                <c:pt idx="18527">
                  <c:v>-27.3720282715785</c:v>
                </c:pt>
                <c:pt idx="18528">
                  <c:v>-27.372559652928416</c:v>
                </c:pt>
                <c:pt idx="18529">
                  <c:v>-27.404479578392625</c:v>
                </c:pt>
                <c:pt idx="18530">
                  <c:v>-27.405530297383919</c:v>
                </c:pt>
                <c:pt idx="18531">
                  <c:v>-27.405559515324313</c:v>
                </c:pt>
                <c:pt idx="18532">
                  <c:v>-27.407299109998348</c:v>
                </c:pt>
                <c:pt idx="18533">
                  <c:v>-27.408864014521257</c:v>
                </c:pt>
                <c:pt idx="18534">
                  <c:v>-27.451298701298697</c:v>
                </c:pt>
                <c:pt idx="18535">
                  <c:v>-27.451814865304655</c:v>
                </c:pt>
                <c:pt idx="18536">
                  <c:v>-27.453083897894103</c:v>
                </c:pt>
                <c:pt idx="18537">
                  <c:v>-27.464965413426043</c:v>
                </c:pt>
                <c:pt idx="18538">
                  <c:v>-27.479139158487939</c:v>
                </c:pt>
                <c:pt idx="18539">
                  <c:v>-27.487551107283224</c:v>
                </c:pt>
                <c:pt idx="18540">
                  <c:v>-27.489127946898606</c:v>
                </c:pt>
                <c:pt idx="18541">
                  <c:v>-27.506625441696116</c:v>
                </c:pt>
                <c:pt idx="18542">
                  <c:v>-27.509778357235987</c:v>
                </c:pt>
                <c:pt idx="18543">
                  <c:v>-27.519252877115335</c:v>
                </c:pt>
                <c:pt idx="18544">
                  <c:v>-27.536992214832949</c:v>
                </c:pt>
                <c:pt idx="18545">
                  <c:v>-27.537711613200713</c:v>
                </c:pt>
                <c:pt idx="18546">
                  <c:v>-27.54178332789391</c:v>
                </c:pt>
                <c:pt idx="18547">
                  <c:v>-27.544910179640709</c:v>
                </c:pt>
                <c:pt idx="18548">
                  <c:v>-27.558327558327562</c:v>
                </c:pt>
                <c:pt idx="18549">
                  <c:v>-27.558857906161293</c:v>
                </c:pt>
                <c:pt idx="18550">
                  <c:v>-27.563565843313441</c:v>
                </c:pt>
                <c:pt idx="18551">
                  <c:v>-27.567664322312638</c:v>
                </c:pt>
                <c:pt idx="18552">
                  <c:v>-27.575762646630636</c:v>
                </c:pt>
                <c:pt idx="18553">
                  <c:v>-27.581806580986239</c:v>
                </c:pt>
                <c:pt idx="18554">
                  <c:v>-27.587909713791902</c:v>
                </c:pt>
                <c:pt idx="18555">
                  <c:v>-27.588703837798704</c:v>
                </c:pt>
                <c:pt idx="18556">
                  <c:v>-27.594846098783108</c:v>
                </c:pt>
                <c:pt idx="18557">
                  <c:v>-27.595628415300538</c:v>
                </c:pt>
                <c:pt idx="18558">
                  <c:v>-27.595974655236674</c:v>
                </c:pt>
                <c:pt idx="18559">
                  <c:v>-27.600009079697045</c:v>
                </c:pt>
                <c:pt idx="18560">
                  <c:v>-27.606346942413978</c:v>
                </c:pt>
                <c:pt idx="18561">
                  <c:v>-27.615673197165478</c:v>
                </c:pt>
                <c:pt idx="18562">
                  <c:v>-27.61974021561997</c:v>
                </c:pt>
                <c:pt idx="18563">
                  <c:v>-27.61985574883326</c:v>
                </c:pt>
                <c:pt idx="18564">
                  <c:v>-27.626031164069659</c:v>
                </c:pt>
                <c:pt idx="18565">
                  <c:v>-27.627627627627632</c:v>
                </c:pt>
                <c:pt idx="18566">
                  <c:v>-27.628233231039019</c:v>
                </c:pt>
                <c:pt idx="18567">
                  <c:v>-27.632043289024821</c:v>
                </c:pt>
                <c:pt idx="18568">
                  <c:v>-27.638684339715269</c:v>
                </c:pt>
                <c:pt idx="18569">
                  <c:v>-27.639348984588793</c:v>
                </c:pt>
                <c:pt idx="18570">
                  <c:v>-27.64282150819912</c:v>
                </c:pt>
                <c:pt idx="18571">
                  <c:v>-27.651926774220513</c:v>
                </c:pt>
                <c:pt idx="18572">
                  <c:v>-27.657512116316639</c:v>
                </c:pt>
                <c:pt idx="18573">
                  <c:v>-27.660409811546515</c:v>
                </c:pt>
                <c:pt idx="18574">
                  <c:v>-27.664233576642346</c:v>
                </c:pt>
                <c:pt idx="18575">
                  <c:v>-27.666456295361314</c:v>
                </c:pt>
                <c:pt idx="18576">
                  <c:v>-27.680181490314709</c:v>
                </c:pt>
                <c:pt idx="18577">
                  <c:v>-27.680488763875019</c:v>
                </c:pt>
                <c:pt idx="18578">
                  <c:v>-27.6835501858736</c:v>
                </c:pt>
                <c:pt idx="18579">
                  <c:v>-27.686587245284869</c:v>
                </c:pt>
                <c:pt idx="18580">
                  <c:v>-27.689520624303228</c:v>
                </c:pt>
                <c:pt idx="18581">
                  <c:v>-27.690142552458013</c:v>
                </c:pt>
                <c:pt idx="18582">
                  <c:v>-27.696289905090595</c:v>
                </c:pt>
                <c:pt idx="18583">
                  <c:v>-27.696639030736065</c:v>
                </c:pt>
                <c:pt idx="18584">
                  <c:v>-27.704795819400417</c:v>
                </c:pt>
                <c:pt idx="18585">
                  <c:v>-27.705330587966131</c:v>
                </c:pt>
                <c:pt idx="18586">
                  <c:v>-27.712908532446761</c:v>
                </c:pt>
                <c:pt idx="18587">
                  <c:v>-27.722248353715898</c:v>
                </c:pt>
                <c:pt idx="18588">
                  <c:v>-27.735628829880369</c:v>
                </c:pt>
                <c:pt idx="18589">
                  <c:v>-27.735941320293406</c:v>
                </c:pt>
                <c:pt idx="18590">
                  <c:v>-27.744057681732087</c:v>
                </c:pt>
                <c:pt idx="18591">
                  <c:v>-27.746094718571783</c:v>
                </c:pt>
                <c:pt idx="18592">
                  <c:v>-27.755102040816325</c:v>
                </c:pt>
                <c:pt idx="18593">
                  <c:v>-27.766798418972328</c:v>
                </c:pt>
                <c:pt idx="18594">
                  <c:v>-27.768789527871746</c:v>
                </c:pt>
                <c:pt idx="18595">
                  <c:v>-27.77215189873418</c:v>
                </c:pt>
                <c:pt idx="18596">
                  <c:v>-27.786803770351327</c:v>
                </c:pt>
                <c:pt idx="18597">
                  <c:v>-27.787080285538025</c:v>
                </c:pt>
                <c:pt idx="18598">
                  <c:v>-27.789053213768796</c:v>
                </c:pt>
                <c:pt idx="18599">
                  <c:v>-27.792157244332003</c:v>
                </c:pt>
                <c:pt idx="18600">
                  <c:v>-27.792690223390252</c:v>
                </c:pt>
                <c:pt idx="18601">
                  <c:v>-27.793628150261526</c:v>
                </c:pt>
                <c:pt idx="18602">
                  <c:v>-27.797590361445785</c:v>
                </c:pt>
                <c:pt idx="18603">
                  <c:v>-27.811044577511652</c:v>
                </c:pt>
                <c:pt idx="18604">
                  <c:v>-27.819063004846527</c:v>
                </c:pt>
                <c:pt idx="18605">
                  <c:v>-27.821302455448787</c:v>
                </c:pt>
                <c:pt idx="18606">
                  <c:v>-27.822803195352222</c:v>
                </c:pt>
                <c:pt idx="18607">
                  <c:v>-27.8342150147122</c:v>
                </c:pt>
                <c:pt idx="18608">
                  <c:v>-27.835299649690299</c:v>
                </c:pt>
                <c:pt idx="18609">
                  <c:v>-27.838689350976694</c:v>
                </c:pt>
                <c:pt idx="18610">
                  <c:v>-27.847332878063597</c:v>
                </c:pt>
                <c:pt idx="18611">
                  <c:v>-27.855861244019138</c:v>
                </c:pt>
                <c:pt idx="18612">
                  <c:v>-27.857142857142861</c:v>
                </c:pt>
                <c:pt idx="18613">
                  <c:v>-27.858627858627855</c:v>
                </c:pt>
                <c:pt idx="18614">
                  <c:v>-27.859053669954861</c:v>
                </c:pt>
                <c:pt idx="18615">
                  <c:v>-27.859054266036964</c:v>
                </c:pt>
                <c:pt idx="18616">
                  <c:v>-27.860531551293164</c:v>
                </c:pt>
                <c:pt idx="18617">
                  <c:v>-27.861019747973089</c:v>
                </c:pt>
                <c:pt idx="18618">
                  <c:v>-27.868852459016395</c:v>
                </c:pt>
                <c:pt idx="18619">
                  <c:v>-27.886146102373388</c:v>
                </c:pt>
                <c:pt idx="18620">
                  <c:v>-27.88795453893178</c:v>
                </c:pt>
                <c:pt idx="18621">
                  <c:v>-27.89490245437382</c:v>
                </c:pt>
                <c:pt idx="18622">
                  <c:v>-27.896126056469456</c:v>
                </c:pt>
                <c:pt idx="18623">
                  <c:v>-27.902539973261042</c:v>
                </c:pt>
                <c:pt idx="18624">
                  <c:v>-27.905846410220803</c:v>
                </c:pt>
                <c:pt idx="18625">
                  <c:v>-27.906976744186053</c:v>
                </c:pt>
                <c:pt idx="18626">
                  <c:v>-27.907262021589801</c:v>
                </c:pt>
                <c:pt idx="18627">
                  <c:v>-27.907711757269283</c:v>
                </c:pt>
                <c:pt idx="18628">
                  <c:v>-27.916331456154467</c:v>
                </c:pt>
                <c:pt idx="18629">
                  <c:v>-27.924659720811448</c:v>
                </c:pt>
                <c:pt idx="18630">
                  <c:v>-27.931257709231829</c:v>
                </c:pt>
                <c:pt idx="18631">
                  <c:v>-27.934621099554235</c:v>
                </c:pt>
                <c:pt idx="18632">
                  <c:v>-27.935707792744395</c:v>
                </c:pt>
                <c:pt idx="18633">
                  <c:v>-27.939356435643575</c:v>
                </c:pt>
                <c:pt idx="18634">
                  <c:v>-27.9592598027739</c:v>
                </c:pt>
                <c:pt idx="18635">
                  <c:v>-27.972301050880361</c:v>
                </c:pt>
                <c:pt idx="18636">
                  <c:v>-27.984177460637554</c:v>
                </c:pt>
                <c:pt idx="18637">
                  <c:v>-27.984813667699072</c:v>
                </c:pt>
                <c:pt idx="18638">
                  <c:v>-27.987473215757376</c:v>
                </c:pt>
                <c:pt idx="18639">
                  <c:v>-27.993392948681446</c:v>
                </c:pt>
                <c:pt idx="18640">
                  <c:v>-27.995198079231699</c:v>
                </c:pt>
                <c:pt idx="18641">
                  <c:v>-28</c:v>
                </c:pt>
                <c:pt idx="18642">
                  <c:v>-28.00100609947809</c:v>
                </c:pt>
                <c:pt idx="18643">
                  <c:v>-28.009200102223346</c:v>
                </c:pt>
                <c:pt idx="18644">
                  <c:v>-28.012201321809854</c:v>
                </c:pt>
                <c:pt idx="18645">
                  <c:v>-28.012797724848909</c:v>
                </c:pt>
                <c:pt idx="18646">
                  <c:v>-28.015873015873012</c:v>
                </c:pt>
                <c:pt idx="18647">
                  <c:v>-28.017826002712653</c:v>
                </c:pt>
                <c:pt idx="18648">
                  <c:v>-28.032695522942603</c:v>
                </c:pt>
                <c:pt idx="18649">
                  <c:v>-28.03449514911965</c:v>
                </c:pt>
                <c:pt idx="18650">
                  <c:v>-28.03551506136111</c:v>
                </c:pt>
                <c:pt idx="18651">
                  <c:v>-28.036605657237928</c:v>
                </c:pt>
                <c:pt idx="18652">
                  <c:v>-28.042151041231079</c:v>
                </c:pt>
                <c:pt idx="18653">
                  <c:v>-28.044098828624868</c:v>
                </c:pt>
                <c:pt idx="18654">
                  <c:v>-28.047024952015349</c:v>
                </c:pt>
                <c:pt idx="18655">
                  <c:v>-28.058226495726487</c:v>
                </c:pt>
                <c:pt idx="18656">
                  <c:v>-28.058344687651399</c:v>
                </c:pt>
                <c:pt idx="18657">
                  <c:v>-28.058864751226352</c:v>
                </c:pt>
                <c:pt idx="18658">
                  <c:v>-28.075662794161445</c:v>
                </c:pt>
                <c:pt idx="18659">
                  <c:v>-28.083152659099611</c:v>
                </c:pt>
                <c:pt idx="18660">
                  <c:v>-28.088301472718641</c:v>
                </c:pt>
                <c:pt idx="18661">
                  <c:v>-28.089171974522301</c:v>
                </c:pt>
                <c:pt idx="18662">
                  <c:v>-28.092881614008363</c:v>
                </c:pt>
                <c:pt idx="18663">
                  <c:v>-28.100095632770163</c:v>
                </c:pt>
                <c:pt idx="18664">
                  <c:v>-28.104481702594171</c:v>
                </c:pt>
                <c:pt idx="18665">
                  <c:v>-28.116910574136526</c:v>
                </c:pt>
                <c:pt idx="18666">
                  <c:v>-28.12023191943851</c:v>
                </c:pt>
                <c:pt idx="18667">
                  <c:v>-28.122945758052637</c:v>
                </c:pt>
                <c:pt idx="18668">
                  <c:v>-28.124264532831262</c:v>
                </c:pt>
                <c:pt idx="18669">
                  <c:v>-28.125236330636014</c:v>
                </c:pt>
                <c:pt idx="18670">
                  <c:v>-28.125238058962438</c:v>
                </c:pt>
                <c:pt idx="18671">
                  <c:v>-28.134952229299358</c:v>
                </c:pt>
                <c:pt idx="18672">
                  <c:v>-28.143133462282393</c:v>
                </c:pt>
                <c:pt idx="18673">
                  <c:v>-28.151807649451598</c:v>
                </c:pt>
                <c:pt idx="18674">
                  <c:v>-28.155858019749132</c:v>
                </c:pt>
                <c:pt idx="18675">
                  <c:v>-28.16250600096015</c:v>
                </c:pt>
                <c:pt idx="18676">
                  <c:v>-28.174666880719215</c:v>
                </c:pt>
                <c:pt idx="18677">
                  <c:v>-28.1769425114135</c:v>
                </c:pt>
                <c:pt idx="18678">
                  <c:v>-28.178158680690828</c:v>
                </c:pt>
                <c:pt idx="18679">
                  <c:v>-28.180327100613894</c:v>
                </c:pt>
                <c:pt idx="18680">
                  <c:v>-28.192652140187576</c:v>
                </c:pt>
                <c:pt idx="18681">
                  <c:v>-28.198354592799461</c:v>
                </c:pt>
                <c:pt idx="18682">
                  <c:v>-28.201412787538487</c:v>
                </c:pt>
                <c:pt idx="18683">
                  <c:v>-28.211009174311926</c:v>
                </c:pt>
                <c:pt idx="18684">
                  <c:v>-28.215871570078562</c:v>
                </c:pt>
                <c:pt idx="18685">
                  <c:v>-28.222240760824221</c:v>
                </c:pt>
                <c:pt idx="18686">
                  <c:v>-28.226281673541536</c:v>
                </c:pt>
                <c:pt idx="18687">
                  <c:v>-28.227352768538452</c:v>
                </c:pt>
                <c:pt idx="18688">
                  <c:v>-28.234880450070321</c:v>
                </c:pt>
                <c:pt idx="18689">
                  <c:v>-28.236406331005455</c:v>
                </c:pt>
                <c:pt idx="18690">
                  <c:v>-28.259823576583798</c:v>
                </c:pt>
                <c:pt idx="18691">
                  <c:v>-28.259952173301457</c:v>
                </c:pt>
                <c:pt idx="18692">
                  <c:v>-28.265597209050782</c:v>
                </c:pt>
                <c:pt idx="18693">
                  <c:v>-28.272480144981614</c:v>
                </c:pt>
                <c:pt idx="18694">
                  <c:v>-28.27356564492159</c:v>
                </c:pt>
                <c:pt idx="18695">
                  <c:v>-28.274103751495915</c:v>
                </c:pt>
                <c:pt idx="18696">
                  <c:v>-28.276043724483074</c:v>
                </c:pt>
                <c:pt idx="18697">
                  <c:v>-28.276307295029042</c:v>
                </c:pt>
                <c:pt idx="18698">
                  <c:v>-28.276548122357624</c:v>
                </c:pt>
                <c:pt idx="18699">
                  <c:v>-28.294291300847291</c:v>
                </c:pt>
                <c:pt idx="18700">
                  <c:v>-28.297272413396243</c:v>
                </c:pt>
                <c:pt idx="18701">
                  <c:v>-28.30018083182641</c:v>
                </c:pt>
                <c:pt idx="18702">
                  <c:v>-28.308782810942517</c:v>
                </c:pt>
                <c:pt idx="18703">
                  <c:v>-28.316074950690336</c:v>
                </c:pt>
                <c:pt idx="18704">
                  <c:v>-28.328723824575263</c:v>
                </c:pt>
                <c:pt idx="18705">
                  <c:v>-28.332170272156318</c:v>
                </c:pt>
                <c:pt idx="18706">
                  <c:v>-28.332648307987398</c:v>
                </c:pt>
                <c:pt idx="18707">
                  <c:v>-28.3400917724896</c:v>
                </c:pt>
                <c:pt idx="18708">
                  <c:v>-28.347107438016522</c:v>
                </c:pt>
                <c:pt idx="18709">
                  <c:v>-28.356896756564097</c:v>
                </c:pt>
                <c:pt idx="18710">
                  <c:v>-28.357707983696955</c:v>
                </c:pt>
                <c:pt idx="18711">
                  <c:v>-28.358806113467224</c:v>
                </c:pt>
                <c:pt idx="18712">
                  <c:v>-28.364594636490466</c:v>
                </c:pt>
                <c:pt idx="18713">
                  <c:v>-28.365077336060338</c:v>
                </c:pt>
                <c:pt idx="18714">
                  <c:v>-28.367173381524395</c:v>
                </c:pt>
                <c:pt idx="18715">
                  <c:v>-28.371316080906411</c:v>
                </c:pt>
                <c:pt idx="18716">
                  <c:v>-28.377190556098526</c:v>
                </c:pt>
                <c:pt idx="18717">
                  <c:v>-28.378788535749905</c:v>
                </c:pt>
                <c:pt idx="18718">
                  <c:v>-28.381147540983605</c:v>
                </c:pt>
                <c:pt idx="18719">
                  <c:v>-28.395061728395063</c:v>
                </c:pt>
                <c:pt idx="18720">
                  <c:v>-28.411633109619686</c:v>
                </c:pt>
                <c:pt idx="18721">
                  <c:v>-28.412132024977694</c:v>
                </c:pt>
                <c:pt idx="18722">
                  <c:v>-28.412698412698418</c:v>
                </c:pt>
                <c:pt idx="18723">
                  <c:v>-28.414931025155539</c:v>
                </c:pt>
                <c:pt idx="18724">
                  <c:v>-28.416001616324877</c:v>
                </c:pt>
                <c:pt idx="18725">
                  <c:v>-28.421922335444776</c:v>
                </c:pt>
                <c:pt idx="18726">
                  <c:v>-28.423986412925146</c:v>
                </c:pt>
                <c:pt idx="18727">
                  <c:v>-28.425357873210629</c:v>
                </c:pt>
                <c:pt idx="18728">
                  <c:v>-28.433205057724024</c:v>
                </c:pt>
                <c:pt idx="18729">
                  <c:v>-28.433216877183554</c:v>
                </c:pt>
                <c:pt idx="18730">
                  <c:v>-28.45233005557931</c:v>
                </c:pt>
                <c:pt idx="18731">
                  <c:v>-28.456525425781905</c:v>
                </c:pt>
                <c:pt idx="18732">
                  <c:v>-28.457859760263332</c:v>
                </c:pt>
                <c:pt idx="18733">
                  <c:v>-28.479290537135952</c:v>
                </c:pt>
                <c:pt idx="18734">
                  <c:v>-28.487676010515088</c:v>
                </c:pt>
                <c:pt idx="18735">
                  <c:v>-28.488964748832473</c:v>
                </c:pt>
                <c:pt idx="18736">
                  <c:v>-28.498627859725048</c:v>
                </c:pt>
                <c:pt idx="18737">
                  <c:v>-28.503602614878091</c:v>
                </c:pt>
                <c:pt idx="18738">
                  <c:v>-28.506097560975604</c:v>
                </c:pt>
                <c:pt idx="18739">
                  <c:v>-28.522280471821759</c:v>
                </c:pt>
                <c:pt idx="18740">
                  <c:v>-28.52406650049609</c:v>
                </c:pt>
                <c:pt idx="18741">
                  <c:v>-28.525270159625933</c:v>
                </c:pt>
                <c:pt idx="18742">
                  <c:v>-28.53253471276885</c:v>
                </c:pt>
                <c:pt idx="18743">
                  <c:v>-28.532776709427722</c:v>
                </c:pt>
                <c:pt idx="18744">
                  <c:v>-28.533331771179988</c:v>
                </c:pt>
                <c:pt idx="18745">
                  <c:v>-28.534779740526275</c:v>
                </c:pt>
                <c:pt idx="18746">
                  <c:v>-28.536847767617004</c:v>
                </c:pt>
                <c:pt idx="18747">
                  <c:v>-28.537697880332701</c:v>
                </c:pt>
                <c:pt idx="18748">
                  <c:v>-28.538679083585677</c:v>
                </c:pt>
                <c:pt idx="18749">
                  <c:v>-28.540887489276329</c:v>
                </c:pt>
                <c:pt idx="18750">
                  <c:v>-28.546049555867228</c:v>
                </c:pt>
                <c:pt idx="18751">
                  <c:v>-28.54627059154447</c:v>
                </c:pt>
                <c:pt idx="18752">
                  <c:v>-28.549229507489102</c:v>
                </c:pt>
                <c:pt idx="18753">
                  <c:v>-28.555406011664417</c:v>
                </c:pt>
                <c:pt idx="18754">
                  <c:v>-28.560271779452535</c:v>
                </c:pt>
                <c:pt idx="18755">
                  <c:v>-28.564493636251299</c:v>
                </c:pt>
                <c:pt idx="18756">
                  <c:v>-28.566410537870468</c:v>
                </c:pt>
                <c:pt idx="18757">
                  <c:v>-28.571428571428569</c:v>
                </c:pt>
                <c:pt idx="18758">
                  <c:v>-28.571428571428569</c:v>
                </c:pt>
                <c:pt idx="18759">
                  <c:v>-28.571428571428569</c:v>
                </c:pt>
                <c:pt idx="18760">
                  <c:v>-28.584020324570957</c:v>
                </c:pt>
                <c:pt idx="18761">
                  <c:v>-28.585873176368622</c:v>
                </c:pt>
                <c:pt idx="18762">
                  <c:v>-28.587360594795541</c:v>
                </c:pt>
                <c:pt idx="18763">
                  <c:v>-28.598622924260837</c:v>
                </c:pt>
                <c:pt idx="18764">
                  <c:v>-28.601204849902146</c:v>
                </c:pt>
                <c:pt idx="18765">
                  <c:v>-28.60221674876847</c:v>
                </c:pt>
                <c:pt idx="18766">
                  <c:v>-28.607803196490138</c:v>
                </c:pt>
                <c:pt idx="18767">
                  <c:v>-28.614762386248742</c:v>
                </c:pt>
                <c:pt idx="18768">
                  <c:v>-28.617508547835627</c:v>
                </c:pt>
                <c:pt idx="18769">
                  <c:v>-28.61897460827943</c:v>
                </c:pt>
                <c:pt idx="18770">
                  <c:v>-28.6197508456398</c:v>
                </c:pt>
                <c:pt idx="18771">
                  <c:v>-28.623077394448188</c:v>
                </c:pt>
                <c:pt idx="18772">
                  <c:v>-28.630428990141226</c:v>
                </c:pt>
                <c:pt idx="18773">
                  <c:v>-28.640883977900558</c:v>
                </c:pt>
                <c:pt idx="18774">
                  <c:v>-28.644303986462944</c:v>
                </c:pt>
                <c:pt idx="18775">
                  <c:v>-28.653804853604413</c:v>
                </c:pt>
                <c:pt idx="18776">
                  <c:v>-28.670687307189908</c:v>
                </c:pt>
                <c:pt idx="18777">
                  <c:v>-28.671338279747189</c:v>
                </c:pt>
                <c:pt idx="18778">
                  <c:v>-28.671645228147511</c:v>
                </c:pt>
                <c:pt idx="18779">
                  <c:v>-28.67540247098465</c:v>
                </c:pt>
                <c:pt idx="18780">
                  <c:v>-28.684626081218028</c:v>
                </c:pt>
                <c:pt idx="18781">
                  <c:v>-28.68655450303973</c:v>
                </c:pt>
                <c:pt idx="18782">
                  <c:v>-28.690056051484319</c:v>
                </c:pt>
                <c:pt idx="18783">
                  <c:v>-28.691160421971631</c:v>
                </c:pt>
                <c:pt idx="18784">
                  <c:v>-28.693590825596985</c:v>
                </c:pt>
                <c:pt idx="18785">
                  <c:v>-28.695021165087681</c:v>
                </c:pt>
                <c:pt idx="18786">
                  <c:v>-28.695614659505168</c:v>
                </c:pt>
                <c:pt idx="18787">
                  <c:v>-28.704074957266755</c:v>
                </c:pt>
                <c:pt idx="18788">
                  <c:v>-28.70739799813974</c:v>
                </c:pt>
                <c:pt idx="18789">
                  <c:v>-28.711332193377899</c:v>
                </c:pt>
                <c:pt idx="18790">
                  <c:v>-28.712444785164095</c:v>
                </c:pt>
                <c:pt idx="18791">
                  <c:v>-28.713105076741442</c:v>
                </c:pt>
                <c:pt idx="18792">
                  <c:v>-28.738402217134592</c:v>
                </c:pt>
                <c:pt idx="18793">
                  <c:v>-28.743068391866913</c:v>
                </c:pt>
                <c:pt idx="18794">
                  <c:v>-28.743379874819453</c:v>
                </c:pt>
                <c:pt idx="18795">
                  <c:v>-28.743845322445054</c:v>
                </c:pt>
                <c:pt idx="18796">
                  <c:v>-28.752217712767163</c:v>
                </c:pt>
                <c:pt idx="18797">
                  <c:v>-28.755125602133845</c:v>
                </c:pt>
                <c:pt idx="18798">
                  <c:v>-28.759434875169347</c:v>
                </c:pt>
                <c:pt idx="18799">
                  <c:v>-28.759999999999991</c:v>
                </c:pt>
                <c:pt idx="18800">
                  <c:v>-28.773961661341858</c:v>
                </c:pt>
                <c:pt idx="18801">
                  <c:v>-28.775289590771862</c:v>
                </c:pt>
                <c:pt idx="18802">
                  <c:v>-28.775318157375878</c:v>
                </c:pt>
                <c:pt idx="18803">
                  <c:v>-28.778301344673025</c:v>
                </c:pt>
                <c:pt idx="18804">
                  <c:v>-28.780726188730881</c:v>
                </c:pt>
                <c:pt idx="18805">
                  <c:v>-28.78286609785826</c:v>
                </c:pt>
                <c:pt idx="18806">
                  <c:v>-28.795811518324612</c:v>
                </c:pt>
                <c:pt idx="18807">
                  <c:v>-28.799349779496993</c:v>
                </c:pt>
                <c:pt idx="18808">
                  <c:v>-28.809496632804482</c:v>
                </c:pt>
                <c:pt idx="18809">
                  <c:v>-28.81642784610176</c:v>
                </c:pt>
                <c:pt idx="18810">
                  <c:v>-28.816921533456963</c:v>
                </c:pt>
                <c:pt idx="18811">
                  <c:v>-28.824383164005809</c:v>
                </c:pt>
                <c:pt idx="18812">
                  <c:v>-28.825070517677347</c:v>
                </c:pt>
                <c:pt idx="18813">
                  <c:v>-28.828828828828833</c:v>
                </c:pt>
                <c:pt idx="18814">
                  <c:v>-28.834320213630562</c:v>
                </c:pt>
                <c:pt idx="18815">
                  <c:v>-28.844679173551938</c:v>
                </c:pt>
                <c:pt idx="18816">
                  <c:v>-28.847680881872108</c:v>
                </c:pt>
                <c:pt idx="18817">
                  <c:v>-28.852060033609547</c:v>
                </c:pt>
                <c:pt idx="18818">
                  <c:v>-28.865622993728095</c:v>
                </c:pt>
                <c:pt idx="18819">
                  <c:v>-28.869589578372327</c:v>
                </c:pt>
                <c:pt idx="18820">
                  <c:v>-28.892959958126141</c:v>
                </c:pt>
                <c:pt idx="18821">
                  <c:v>-28.893597345446139</c:v>
                </c:pt>
                <c:pt idx="18822">
                  <c:v>-28.898737352621467</c:v>
                </c:pt>
                <c:pt idx="18823">
                  <c:v>-28.899562177350845</c:v>
                </c:pt>
                <c:pt idx="18824">
                  <c:v>-28.899835796387521</c:v>
                </c:pt>
                <c:pt idx="18825">
                  <c:v>-28.90236691857136</c:v>
                </c:pt>
                <c:pt idx="18826">
                  <c:v>-28.926336349503728</c:v>
                </c:pt>
                <c:pt idx="18827">
                  <c:v>-28.932971578526008</c:v>
                </c:pt>
                <c:pt idx="18828">
                  <c:v>-28.934946557430422</c:v>
                </c:pt>
                <c:pt idx="18829">
                  <c:v>-28.94593118514473</c:v>
                </c:pt>
                <c:pt idx="18830">
                  <c:v>-28.950457853956323</c:v>
                </c:pt>
                <c:pt idx="18831">
                  <c:v>-28.954828954828955</c:v>
                </c:pt>
                <c:pt idx="18832">
                  <c:v>-28.963221306277745</c:v>
                </c:pt>
                <c:pt idx="18833">
                  <c:v>-28.965205603253494</c:v>
                </c:pt>
                <c:pt idx="18834">
                  <c:v>-28.982569922983387</c:v>
                </c:pt>
                <c:pt idx="18835">
                  <c:v>-28.986568986568983</c:v>
                </c:pt>
                <c:pt idx="18836">
                  <c:v>-28.989494747373683</c:v>
                </c:pt>
                <c:pt idx="18837">
                  <c:v>-29.004442121766388</c:v>
                </c:pt>
                <c:pt idx="18838">
                  <c:v>-29.011546758025631</c:v>
                </c:pt>
                <c:pt idx="18839">
                  <c:v>-29.01588750048424</c:v>
                </c:pt>
                <c:pt idx="18840">
                  <c:v>-29.021289178001183</c:v>
                </c:pt>
                <c:pt idx="18841">
                  <c:v>-29.033291935419257</c:v>
                </c:pt>
                <c:pt idx="18842">
                  <c:v>-29.039758195768428</c:v>
                </c:pt>
                <c:pt idx="18843">
                  <c:v>-29.040310824422988</c:v>
                </c:pt>
                <c:pt idx="18844">
                  <c:v>-29.052813996764272</c:v>
                </c:pt>
                <c:pt idx="18845">
                  <c:v>-29.05667018655403</c:v>
                </c:pt>
                <c:pt idx="18846">
                  <c:v>-29.062866777974321</c:v>
                </c:pt>
                <c:pt idx="18847">
                  <c:v>-29.066117088835099</c:v>
                </c:pt>
                <c:pt idx="18848">
                  <c:v>-29.066584739135294</c:v>
                </c:pt>
                <c:pt idx="18849">
                  <c:v>-29.075949367088612</c:v>
                </c:pt>
                <c:pt idx="18850">
                  <c:v>-29.08424908424908</c:v>
                </c:pt>
                <c:pt idx="18851">
                  <c:v>-29.086554011470056</c:v>
                </c:pt>
                <c:pt idx="18852">
                  <c:v>-29.087108274072833</c:v>
                </c:pt>
                <c:pt idx="18853">
                  <c:v>-29.088639200998756</c:v>
                </c:pt>
                <c:pt idx="18854">
                  <c:v>-29.091447173720027</c:v>
                </c:pt>
                <c:pt idx="18855">
                  <c:v>-29.091912779464536</c:v>
                </c:pt>
                <c:pt idx="18856">
                  <c:v>-29.098842087598584</c:v>
                </c:pt>
                <c:pt idx="18857">
                  <c:v>-29.099251388553498</c:v>
                </c:pt>
                <c:pt idx="18858">
                  <c:v>-29.100697389501462</c:v>
                </c:pt>
                <c:pt idx="18859">
                  <c:v>-29.103448275862064</c:v>
                </c:pt>
                <c:pt idx="18860">
                  <c:v>-29.103645916255374</c:v>
                </c:pt>
                <c:pt idx="18861">
                  <c:v>-29.108477923543518</c:v>
                </c:pt>
                <c:pt idx="18862">
                  <c:v>-29.126800607394898</c:v>
                </c:pt>
                <c:pt idx="18863">
                  <c:v>-29.150543214612085</c:v>
                </c:pt>
                <c:pt idx="18864">
                  <c:v>-29.161532015576469</c:v>
                </c:pt>
                <c:pt idx="18865">
                  <c:v>-29.166132957602159</c:v>
                </c:pt>
                <c:pt idx="18866">
                  <c:v>-29.167718164841261</c:v>
                </c:pt>
                <c:pt idx="18867">
                  <c:v>-29.175759610542215</c:v>
                </c:pt>
                <c:pt idx="18868">
                  <c:v>-29.180367310931103</c:v>
                </c:pt>
                <c:pt idx="18869">
                  <c:v>-29.181309384355075</c:v>
                </c:pt>
                <c:pt idx="18870">
                  <c:v>-29.185412406271311</c:v>
                </c:pt>
                <c:pt idx="18871">
                  <c:v>-29.188202269155283</c:v>
                </c:pt>
                <c:pt idx="18872">
                  <c:v>-29.191851354376539</c:v>
                </c:pt>
                <c:pt idx="18873">
                  <c:v>-29.194686493654103</c:v>
                </c:pt>
                <c:pt idx="18874">
                  <c:v>-29.195630585898712</c:v>
                </c:pt>
                <c:pt idx="18875">
                  <c:v>-29.211153509451677</c:v>
                </c:pt>
                <c:pt idx="18876">
                  <c:v>-29.221181046676094</c:v>
                </c:pt>
                <c:pt idx="18877">
                  <c:v>-29.227148269007159</c:v>
                </c:pt>
                <c:pt idx="18878">
                  <c:v>-29.230038979224886</c:v>
                </c:pt>
                <c:pt idx="18879">
                  <c:v>-29.232925120331444</c:v>
                </c:pt>
                <c:pt idx="18880">
                  <c:v>-29.233418176373704</c:v>
                </c:pt>
                <c:pt idx="18881">
                  <c:v>-29.237848281472452</c:v>
                </c:pt>
                <c:pt idx="18882">
                  <c:v>-29.242874812495074</c:v>
                </c:pt>
                <c:pt idx="18883">
                  <c:v>-29.246048799121425</c:v>
                </c:pt>
                <c:pt idx="18884">
                  <c:v>-29.253365973072221</c:v>
                </c:pt>
                <c:pt idx="18885">
                  <c:v>-29.256233877901977</c:v>
                </c:pt>
                <c:pt idx="18886">
                  <c:v>-29.257686084142392</c:v>
                </c:pt>
                <c:pt idx="18887">
                  <c:v>-29.258642232403162</c:v>
                </c:pt>
                <c:pt idx="18888">
                  <c:v>-29.259604318518114</c:v>
                </c:pt>
                <c:pt idx="18889">
                  <c:v>-29.277764007412387</c:v>
                </c:pt>
                <c:pt idx="18890">
                  <c:v>-29.278238412396362</c:v>
                </c:pt>
                <c:pt idx="18891">
                  <c:v>-29.280749789385013</c:v>
                </c:pt>
                <c:pt idx="18892">
                  <c:v>-29.282296650717697</c:v>
                </c:pt>
                <c:pt idx="18893">
                  <c:v>-29.285046070252335</c:v>
                </c:pt>
                <c:pt idx="18894">
                  <c:v>-29.292731613761788</c:v>
                </c:pt>
                <c:pt idx="18895">
                  <c:v>-29.299567238339478</c:v>
                </c:pt>
                <c:pt idx="18896">
                  <c:v>-29.304029304029299</c:v>
                </c:pt>
                <c:pt idx="18897">
                  <c:v>-29.304547867634042</c:v>
                </c:pt>
                <c:pt idx="18898">
                  <c:v>-29.314725396462251</c:v>
                </c:pt>
                <c:pt idx="18899">
                  <c:v>-29.318461982322248</c:v>
                </c:pt>
                <c:pt idx="18900">
                  <c:v>-29.342723004694832</c:v>
                </c:pt>
                <c:pt idx="18901">
                  <c:v>-29.353829160530182</c:v>
                </c:pt>
                <c:pt idx="18902">
                  <c:v>-29.355849543754346</c:v>
                </c:pt>
                <c:pt idx="18903">
                  <c:v>-29.3709528214616</c:v>
                </c:pt>
                <c:pt idx="18904">
                  <c:v>-29.378531073446325</c:v>
                </c:pt>
                <c:pt idx="18905">
                  <c:v>-29.37932652821776</c:v>
                </c:pt>
                <c:pt idx="18906">
                  <c:v>-29.380424508034721</c:v>
                </c:pt>
                <c:pt idx="18907">
                  <c:v>-29.381831888428195</c:v>
                </c:pt>
                <c:pt idx="18908">
                  <c:v>-29.381835104320174</c:v>
                </c:pt>
                <c:pt idx="18909">
                  <c:v>-29.381898454746135</c:v>
                </c:pt>
                <c:pt idx="18910">
                  <c:v>-29.386503067484654</c:v>
                </c:pt>
                <c:pt idx="18911">
                  <c:v>-29.391987431264738</c:v>
                </c:pt>
                <c:pt idx="18912">
                  <c:v>-29.39385552172709</c:v>
                </c:pt>
                <c:pt idx="18913">
                  <c:v>-29.396495781959757</c:v>
                </c:pt>
                <c:pt idx="18914">
                  <c:v>-29.397941744687174</c:v>
                </c:pt>
                <c:pt idx="18915">
                  <c:v>-29.400827642088203</c:v>
                </c:pt>
                <c:pt idx="18916">
                  <c:v>-29.401750471940971</c:v>
                </c:pt>
                <c:pt idx="18917">
                  <c:v>-29.404204448266583</c:v>
                </c:pt>
                <c:pt idx="18918">
                  <c:v>-29.411764705882348</c:v>
                </c:pt>
                <c:pt idx="18919">
                  <c:v>-29.411764705882348</c:v>
                </c:pt>
                <c:pt idx="18920">
                  <c:v>-29.421112372304208</c:v>
                </c:pt>
                <c:pt idx="18921">
                  <c:v>-29.426485922836292</c:v>
                </c:pt>
                <c:pt idx="18922">
                  <c:v>-29.429129931782825</c:v>
                </c:pt>
                <c:pt idx="18923">
                  <c:v>-29.434078326840279</c:v>
                </c:pt>
                <c:pt idx="18924">
                  <c:v>-29.434545547194816</c:v>
                </c:pt>
                <c:pt idx="18925">
                  <c:v>-29.436025321312115</c:v>
                </c:pt>
                <c:pt idx="18926">
                  <c:v>-29.448019577630745</c:v>
                </c:pt>
                <c:pt idx="18927">
                  <c:v>-29.450274381438334</c:v>
                </c:pt>
                <c:pt idx="18928">
                  <c:v>-29.451722464822907</c:v>
                </c:pt>
                <c:pt idx="18929">
                  <c:v>-29.477163461538453</c:v>
                </c:pt>
                <c:pt idx="18930">
                  <c:v>-29.479161454945711</c:v>
                </c:pt>
                <c:pt idx="18931">
                  <c:v>-29.484755593898569</c:v>
                </c:pt>
                <c:pt idx="18932">
                  <c:v>-29.486417221937472</c:v>
                </c:pt>
                <c:pt idx="18933">
                  <c:v>-29.495535714285708</c:v>
                </c:pt>
                <c:pt idx="18934">
                  <c:v>-29.496402877697847</c:v>
                </c:pt>
                <c:pt idx="18935">
                  <c:v>-29.498752551599011</c:v>
                </c:pt>
                <c:pt idx="18936">
                  <c:v>-29.50756849971259</c:v>
                </c:pt>
                <c:pt idx="18937">
                  <c:v>-29.510703363914374</c:v>
                </c:pt>
                <c:pt idx="18938">
                  <c:v>-29.51887979212637</c:v>
                </c:pt>
                <c:pt idx="18939">
                  <c:v>-29.528076754492773</c:v>
                </c:pt>
                <c:pt idx="18940">
                  <c:v>-29.530262796447218</c:v>
                </c:pt>
                <c:pt idx="18941">
                  <c:v>-29.531394627727025</c:v>
                </c:pt>
                <c:pt idx="18942">
                  <c:v>-29.53381837779574</c:v>
                </c:pt>
                <c:pt idx="18943">
                  <c:v>-29.539048250704695</c:v>
                </c:pt>
                <c:pt idx="18944">
                  <c:v>-29.550359712230218</c:v>
                </c:pt>
                <c:pt idx="18945">
                  <c:v>-29.565864042919188</c:v>
                </c:pt>
                <c:pt idx="18946">
                  <c:v>-29.568106312292358</c:v>
                </c:pt>
                <c:pt idx="18947">
                  <c:v>-29.574317040464862</c:v>
                </c:pt>
                <c:pt idx="18948">
                  <c:v>-29.574742268041234</c:v>
                </c:pt>
                <c:pt idx="18949">
                  <c:v>-29.578745327810879</c:v>
                </c:pt>
                <c:pt idx="18950">
                  <c:v>-29.586725109580456</c:v>
                </c:pt>
                <c:pt idx="18951">
                  <c:v>-29.59427207637232</c:v>
                </c:pt>
                <c:pt idx="18952">
                  <c:v>-29.606400316064992</c:v>
                </c:pt>
                <c:pt idx="18953">
                  <c:v>-29.609824457884642</c:v>
                </c:pt>
                <c:pt idx="18954">
                  <c:v>-29.610281392218454</c:v>
                </c:pt>
                <c:pt idx="18955">
                  <c:v>-29.611985485630328</c:v>
                </c:pt>
                <c:pt idx="18956">
                  <c:v>-29.61415103508601</c:v>
                </c:pt>
                <c:pt idx="18957">
                  <c:v>-29.616584534827211</c:v>
                </c:pt>
                <c:pt idx="18958">
                  <c:v>-29.623567921440269</c:v>
                </c:pt>
                <c:pt idx="18959">
                  <c:v>-29.629056179409034</c:v>
                </c:pt>
                <c:pt idx="18960">
                  <c:v>-29.632605135494245</c:v>
                </c:pt>
                <c:pt idx="18961">
                  <c:v>-29.643527204502817</c:v>
                </c:pt>
                <c:pt idx="18962">
                  <c:v>-29.646697388632873</c:v>
                </c:pt>
                <c:pt idx="18963">
                  <c:v>-29.650174465420051</c:v>
                </c:pt>
                <c:pt idx="18964">
                  <c:v>-29.65517241379311</c:v>
                </c:pt>
                <c:pt idx="18965">
                  <c:v>-29.660520924787832</c:v>
                </c:pt>
                <c:pt idx="18966">
                  <c:v>-29.676672119809908</c:v>
                </c:pt>
                <c:pt idx="18967">
                  <c:v>-29.68552322429062</c:v>
                </c:pt>
                <c:pt idx="18968">
                  <c:v>-29.687793427230048</c:v>
                </c:pt>
                <c:pt idx="18969">
                  <c:v>-29.697272954716041</c:v>
                </c:pt>
                <c:pt idx="18970">
                  <c:v>-29.698835046011311</c:v>
                </c:pt>
                <c:pt idx="18971">
                  <c:v>-29.704573047349243</c:v>
                </c:pt>
                <c:pt idx="18972">
                  <c:v>-29.715248762332777</c:v>
                </c:pt>
                <c:pt idx="18973">
                  <c:v>-29.722771366833712</c:v>
                </c:pt>
                <c:pt idx="18974">
                  <c:v>-29.724055188962211</c:v>
                </c:pt>
                <c:pt idx="18975">
                  <c:v>-29.727607159095598</c:v>
                </c:pt>
                <c:pt idx="18976">
                  <c:v>-29.728378603566071</c:v>
                </c:pt>
                <c:pt idx="18977">
                  <c:v>-29.731308411214954</c:v>
                </c:pt>
                <c:pt idx="18978">
                  <c:v>-29.7398910458068</c:v>
                </c:pt>
                <c:pt idx="18979">
                  <c:v>-29.760614717761797</c:v>
                </c:pt>
                <c:pt idx="18980">
                  <c:v>-29.779001547709029</c:v>
                </c:pt>
                <c:pt idx="18981">
                  <c:v>-29.797810867233366</c:v>
                </c:pt>
                <c:pt idx="18982">
                  <c:v>-29.806504734458628</c:v>
                </c:pt>
                <c:pt idx="18983">
                  <c:v>-29.806746980880121</c:v>
                </c:pt>
                <c:pt idx="18984">
                  <c:v>-29.807321096409652</c:v>
                </c:pt>
                <c:pt idx="18985">
                  <c:v>-29.815527132348592</c:v>
                </c:pt>
                <c:pt idx="18986">
                  <c:v>-29.817799579537493</c:v>
                </c:pt>
                <c:pt idx="18987">
                  <c:v>-29.824931449061381</c:v>
                </c:pt>
                <c:pt idx="18988">
                  <c:v>-29.83779705771407</c:v>
                </c:pt>
                <c:pt idx="18989">
                  <c:v>-29.853335436051097</c:v>
                </c:pt>
                <c:pt idx="18990">
                  <c:v>-29.860873531759609</c:v>
                </c:pt>
                <c:pt idx="18991">
                  <c:v>-29.867692596415495</c:v>
                </c:pt>
                <c:pt idx="18992">
                  <c:v>-29.875768886852313</c:v>
                </c:pt>
                <c:pt idx="18993">
                  <c:v>-29.882209641922856</c:v>
                </c:pt>
                <c:pt idx="18994">
                  <c:v>-29.883085155886462</c:v>
                </c:pt>
                <c:pt idx="18995">
                  <c:v>-29.891898582716152</c:v>
                </c:pt>
                <c:pt idx="18996">
                  <c:v>-29.899701816210353</c:v>
                </c:pt>
                <c:pt idx="18997">
                  <c:v>-29.901960784313729</c:v>
                </c:pt>
                <c:pt idx="18998">
                  <c:v>-29.92184777739061</c:v>
                </c:pt>
                <c:pt idx="18999">
                  <c:v>-29.927573486303899</c:v>
                </c:pt>
                <c:pt idx="19000">
                  <c:v>-29.935872522347452</c:v>
                </c:pt>
                <c:pt idx="19001">
                  <c:v>-29.942540966163008</c:v>
                </c:pt>
                <c:pt idx="19002">
                  <c:v>-29.949767794521847</c:v>
                </c:pt>
                <c:pt idx="19003">
                  <c:v>-29.972016789926045</c:v>
                </c:pt>
                <c:pt idx="19004">
                  <c:v>-29.981295915682267</c:v>
                </c:pt>
                <c:pt idx="19005">
                  <c:v>-29.986408426775398</c:v>
                </c:pt>
                <c:pt idx="19006">
                  <c:v>-29.988247584225647</c:v>
                </c:pt>
                <c:pt idx="19007">
                  <c:v>-29.990500746369932</c:v>
                </c:pt>
                <c:pt idx="19008">
                  <c:v>-29.991869222868885</c:v>
                </c:pt>
                <c:pt idx="19009">
                  <c:v>-29.992047242762141</c:v>
                </c:pt>
                <c:pt idx="19010">
                  <c:v>-30</c:v>
                </c:pt>
                <c:pt idx="19011">
                  <c:v>-30.003546518500997</c:v>
                </c:pt>
                <c:pt idx="19012">
                  <c:v>-30.004409171075835</c:v>
                </c:pt>
                <c:pt idx="19013">
                  <c:v>-30.011947431302261</c:v>
                </c:pt>
                <c:pt idx="19014">
                  <c:v>-30.014471780028941</c:v>
                </c:pt>
                <c:pt idx="19015">
                  <c:v>-30.019135783915914</c:v>
                </c:pt>
                <c:pt idx="19016">
                  <c:v>-30.03078645396026</c:v>
                </c:pt>
                <c:pt idx="19017">
                  <c:v>-30.03709612073331</c:v>
                </c:pt>
                <c:pt idx="19018">
                  <c:v>-30.038022813688215</c:v>
                </c:pt>
                <c:pt idx="19019">
                  <c:v>-30.052859202306578</c:v>
                </c:pt>
                <c:pt idx="19020">
                  <c:v>-30.055952151263739</c:v>
                </c:pt>
                <c:pt idx="19021">
                  <c:v>-30.062032766025126</c:v>
                </c:pt>
                <c:pt idx="19022">
                  <c:v>-30.06615214994487</c:v>
                </c:pt>
                <c:pt idx="19023">
                  <c:v>-30.071318949173957</c:v>
                </c:pt>
                <c:pt idx="19024">
                  <c:v>-30.072714681440431</c:v>
                </c:pt>
                <c:pt idx="19025">
                  <c:v>-30.073914382506928</c:v>
                </c:pt>
                <c:pt idx="19026">
                  <c:v>-30.077390114588681</c:v>
                </c:pt>
                <c:pt idx="19027">
                  <c:v>-30.083868859601353</c:v>
                </c:pt>
                <c:pt idx="19028">
                  <c:v>-30.08570752464739</c:v>
                </c:pt>
                <c:pt idx="19029">
                  <c:v>-30.088252029647919</c:v>
                </c:pt>
                <c:pt idx="19030">
                  <c:v>-30.099976196143771</c:v>
                </c:pt>
                <c:pt idx="19031">
                  <c:v>-30.101280905570448</c:v>
                </c:pt>
                <c:pt idx="19032">
                  <c:v>-30.10357500835282</c:v>
                </c:pt>
                <c:pt idx="19033">
                  <c:v>-30.107933308134889</c:v>
                </c:pt>
                <c:pt idx="19034">
                  <c:v>-30.108459869848161</c:v>
                </c:pt>
                <c:pt idx="19035">
                  <c:v>-30.108461648863099</c:v>
                </c:pt>
                <c:pt idx="19036">
                  <c:v>-30.117022102258517</c:v>
                </c:pt>
                <c:pt idx="19037">
                  <c:v>-30.119090581017687</c:v>
                </c:pt>
                <c:pt idx="19038">
                  <c:v>-30.121050149347582</c:v>
                </c:pt>
                <c:pt idx="19039">
                  <c:v>-30.132370637785797</c:v>
                </c:pt>
                <c:pt idx="19040">
                  <c:v>-30.13267847993923</c:v>
                </c:pt>
                <c:pt idx="19041">
                  <c:v>-30.133882595262619</c:v>
                </c:pt>
                <c:pt idx="19042">
                  <c:v>-30.135167108064991</c:v>
                </c:pt>
                <c:pt idx="19043">
                  <c:v>-30.136192407997683</c:v>
                </c:pt>
                <c:pt idx="19044">
                  <c:v>-30.139968895800934</c:v>
                </c:pt>
                <c:pt idx="19045">
                  <c:v>-30.146579804560261</c:v>
                </c:pt>
                <c:pt idx="19046">
                  <c:v>-30.151467339854847</c:v>
                </c:pt>
                <c:pt idx="19047">
                  <c:v>-30.152964649306796</c:v>
                </c:pt>
                <c:pt idx="19048">
                  <c:v>-30.154123944025287</c:v>
                </c:pt>
                <c:pt idx="19049">
                  <c:v>-30.167597765363126</c:v>
                </c:pt>
                <c:pt idx="19050">
                  <c:v>-30.170316301703153</c:v>
                </c:pt>
                <c:pt idx="19051">
                  <c:v>-30.172413793103445</c:v>
                </c:pt>
                <c:pt idx="19052">
                  <c:v>-30.173722381514594</c:v>
                </c:pt>
                <c:pt idx="19053">
                  <c:v>-30.174331427441544</c:v>
                </c:pt>
                <c:pt idx="19054">
                  <c:v>-30.175405684269776</c:v>
                </c:pt>
                <c:pt idx="19055">
                  <c:v>-30.17563705663045</c:v>
                </c:pt>
                <c:pt idx="19056">
                  <c:v>-30.180733462010878</c:v>
                </c:pt>
                <c:pt idx="19057">
                  <c:v>-30.184581976112923</c:v>
                </c:pt>
                <c:pt idx="19058">
                  <c:v>-30.186282811176966</c:v>
                </c:pt>
                <c:pt idx="19059">
                  <c:v>-30.187870090883592</c:v>
                </c:pt>
                <c:pt idx="19060">
                  <c:v>-30.192865676736645</c:v>
                </c:pt>
                <c:pt idx="19061">
                  <c:v>-30.194805194805198</c:v>
                </c:pt>
                <c:pt idx="19062">
                  <c:v>-30.197263603961702</c:v>
                </c:pt>
                <c:pt idx="19063">
                  <c:v>-30.199904807234645</c:v>
                </c:pt>
                <c:pt idx="19064">
                  <c:v>-30.202225679071432</c:v>
                </c:pt>
                <c:pt idx="19065">
                  <c:v>-30.204564681318288</c:v>
                </c:pt>
                <c:pt idx="19066">
                  <c:v>-30.208333333333343</c:v>
                </c:pt>
                <c:pt idx="19067">
                  <c:v>-30.212868892114173</c:v>
                </c:pt>
                <c:pt idx="19068">
                  <c:v>-30.213680315148622</c:v>
                </c:pt>
                <c:pt idx="19069">
                  <c:v>-30.214159552546363</c:v>
                </c:pt>
                <c:pt idx="19070">
                  <c:v>-30.216493377011815</c:v>
                </c:pt>
                <c:pt idx="19071">
                  <c:v>-30.21778584392014</c:v>
                </c:pt>
                <c:pt idx="19072">
                  <c:v>-30.218896164639858</c:v>
                </c:pt>
                <c:pt idx="19073">
                  <c:v>-30.22197885514511</c:v>
                </c:pt>
                <c:pt idx="19074">
                  <c:v>-30.224051211705543</c:v>
                </c:pt>
                <c:pt idx="19075">
                  <c:v>-30.230005087423351</c:v>
                </c:pt>
                <c:pt idx="19076">
                  <c:v>-30.232558139534888</c:v>
                </c:pt>
                <c:pt idx="19077">
                  <c:v>-30.247550283651364</c:v>
                </c:pt>
                <c:pt idx="19078">
                  <c:v>-30.24973985431842</c:v>
                </c:pt>
                <c:pt idx="19079">
                  <c:v>-30.250732660371213</c:v>
                </c:pt>
                <c:pt idx="19080">
                  <c:v>-30.253431767024722</c:v>
                </c:pt>
                <c:pt idx="19081">
                  <c:v>-30.262529832935556</c:v>
                </c:pt>
                <c:pt idx="19082">
                  <c:v>-30.266849350818816</c:v>
                </c:pt>
                <c:pt idx="19083">
                  <c:v>-30.268063199005852</c:v>
                </c:pt>
                <c:pt idx="19084">
                  <c:v>-30.268848019453131</c:v>
                </c:pt>
                <c:pt idx="19085">
                  <c:v>-30.274829140613633</c:v>
                </c:pt>
                <c:pt idx="19086">
                  <c:v>-30.276235519912262</c:v>
                </c:pt>
                <c:pt idx="19087">
                  <c:v>-30.278204471752858</c:v>
                </c:pt>
                <c:pt idx="19088">
                  <c:v>-30.28959204608222</c:v>
                </c:pt>
                <c:pt idx="19089">
                  <c:v>-30.292356463543499</c:v>
                </c:pt>
                <c:pt idx="19090">
                  <c:v>-30.293490403168477</c:v>
                </c:pt>
                <c:pt idx="19091">
                  <c:v>-30.303030303030297</c:v>
                </c:pt>
                <c:pt idx="19092">
                  <c:v>-30.30862569242943</c:v>
                </c:pt>
                <c:pt idx="19093">
                  <c:v>-30.31771674744212</c:v>
                </c:pt>
                <c:pt idx="19094">
                  <c:v>-30.319840513131666</c:v>
                </c:pt>
                <c:pt idx="19095">
                  <c:v>-30.323624595469255</c:v>
                </c:pt>
                <c:pt idx="19096">
                  <c:v>-30.325443786982248</c:v>
                </c:pt>
                <c:pt idx="19097">
                  <c:v>-30.326875522001856</c:v>
                </c:pt>
                <c:pt idx="19098">
                  <c:v>-30.342088761931308</c:v>
                </c:pt>
                <c:pt idx="19099">
                  <c:v>-30.342712204329615</c:v>
                </c:pt>
                <c:pt idx="19100">
                  <c:v>-30.344525547445258</c:v>
                </c:pt>
                <c:pt idx="19101">
                  <c:v>-30.350609756097555</c:v>
                </c:pt>
                <c:pt idx="19102">
                  <c:v>-30.36007308244308</c:v>
                </c:pt>
                <c:pt idx="19103">
                  <c:v>-30.36150694194852</c:v>
                </c:pt>
                <c:pt idx="19104">
                  <c:v>-30.369630369630372</c:v>
                </c:pt>
                <c:pt idx="19105">
                  <c:v>-30.375406148462886</c:v>
                </c:pt>
                <c:pt idx="19106">
                  <c:v>-30.376877302351943</c:v>
                </c:pt>
                <c:pt idx="19107">
                  <c:v>-30.378552811220061</c:v>
                </c:pt>
                <c:pt idx="19108">
                  <c:v>-30.379746835443029</c:v>
                </c:pt>
                <c:pt idx="19109">
                  <c:v>-30.380804583979952</c:v>
                </c:pt>
                <c:pt idx="19110">
                  <c:v>-30.38383152173914</c:v>
                </c:pt>
                <c:pt idx="19111">
                  <c:v>-30.388127051788004</c:v>
                </c:pt>
                <c:pt idx="19112">
                  <c:v>-30.389348025711655</c:v>
                </c:pt>
                <c:pt idx="19113">
                  <c:v>-30.390098001781851</c:v>
                </c:pt>
                <c:pt idx="19114">
                  <c:v>-30.390822477153407</c:v>
                </c:pt>
                <c:pt idx="19115">
                  <c:v>-30.394559143437078</c:v>
                </c:pt>
                <c:pt idx="19116">
                  <c:v>-30.397532556545585</c:v>
                </c:pt>
                <c:pt idx="19117">
                  <c:v>-30.398210290827748</c:v>
                </c:pt>
                <c:pt idx="19118">
                  <c:v>-30.413577838470545</c:v>
                </c:pt>
                <c:pt idx="19119">
                  <c:v>-30.421562987920126</c:v>
                </c:pt>
                <c:pt idx="19120">
                  <c:v>-30.422334687769549</c:v>
                </c:pt>
                <c:pt idx="19121">
                  <c:v>-30.423901899526129</c:v>
                </c:pt>
                <c:pt idx="19122">
                  <c:v>-30.426608821402752</c:v>
                </c:pt>
                <c:pt idx="19123">
                  <c:v>-30.431491294473872</c:v>
                </c:pt>
                <c:pt idx="19124">
                  <c:v>-30.438413361169097</c:v>
                </c:pt>
                <c:pt idx="19125">
                  <c:v>-30.447070914696823</c:v>
                </c:pt>
                <c:pt idx="19126">
                  <c:v>-30.448930100353451</c:v>
                </c:pt>
                <c:pt idx="19127">
                  <c:v>-30.448988195615513</c:v>
                </c:pt>
                <c:pt idx="19128">
                  <c:v>-30.451877726160504</c:v>
                </c:pt>
                <c:pt idx="19129">
                  <c:v>-30.454473781032647</c:v>
                </c:pt>
                <c:pt idx="19130">
                  <c:v>-30.456446850393704</c:v>
                </c:pt>
                <c:pt idx="19131">
                  <c:v>-30.458171025783713</c:v>
                </c:pt>
                <c:pt idx="19132">
                  <c:v>-30.458985400693209</c:v>
                </c:pt>
                <c:pt idx="19133">
                  <c:v>-30.461340263432618</c:v>
                </c:pt>
                <c:pt idx="19134">
                  <c:v>-30.46556676240732</c:v>
                </c:pt>
                <c:pt idx="19135">
                  <c:v>-30.468948035487969</c:v>
                </c:pt>
                <c:pt idx="19136">
                  <c:v>-30.469678953626627</c:v>
                </c:pt>
                <c:pt idx="19137">
                  <c:v>-30.475100861082666</c:v>
                </c:pt>
                <c:pt idx="19138">
                  <c:v>-30.487109058821972</c:v>
                </c:pt>
                <c:pt idx="19139">
                  <c:v>-30.504743764824255</c:v>
                </c:pt>
                <c:pt idx="19140">
                  <c:v>-30.506906351199518</c:v>
                </c:pt>
                <c:pt idx="19141">
                  <c:v>-30.508779597398259</c:v>
                </c:pt>
                <c:pt idx="19142">
                  <c:v>-30.513068731848975</c:v>
                </c:pt>
                <c:pt idx="19143">
                  <c:v>-30.515117581187013</c:v>
                </c:pt>
                <c:pt idx="19144">
                  <c:v>-30.515295692271025</c:v>
                </c:pt>
                <c:pt idx="19145">
                  <c:v>-30.531822144725368</c:v>
                </c:pt>
                <c:pt idx="19146">
                  <c:v>-30.533745037494484</c:v>
                </c:pt>
                <c:pt idx="19147">
                  <c:v>-30.545454545454547</c:v>
                </c:pt>
                <c:pt idx="19148">
                  <c:v>-30.551989730423628</c:v>
                </c:pt>
                <c:pt idx="19149">
                  <c:v>-30.563554546044202</c:v>
                </c:pt>
                <c:pt idx="19150">
                  <c:v>-30.576803804010751</c:v>
                </c:pt>
                <c:pt idx="19151">
                  <c:v>-30.578924853842864</c:v>
                </c:pt>
                <c:pt idx="19152">
                  <c:v>-30.588798468166587</c:v>
                </c:pt>
                <c:pt idx="19153">
                  <c:v>-30.594425165118096</c:v>
                </c:pt>
                <c:pt idx="19154">
                  <c:v>-30.603264726756564</c:v>
                </c:pt>
                <c:pt idx="19155">
                  <c:v>-30.60741446198233</c:v>
                </c:pt>
                <c:pt idx="19156">
                  <c:v>-30.620089035930619</c:v>
                </c:pt>
                <c:pt idx="19157">
                  <c:v>-30.625</c:v>
                </c:pt>
                <c:pt idx="19158">
                  <c:v>-30.625549898313892</c:v>
                </c:pt>
                <c:pt idx="19159">
                  <c:v>-30.631690389365957</c:v>
                </c:pt>
                <c:pt idx="19160">
                  <c:v>-30.654912588974597</c:v>
                </c:pt>
                <c:pt idx="19161">
                  <c:v>-30.656761412575364</c:v>
                </c:pt>
                <c:pt idx="19162">
                  <c:v>-30.663911134073885</c:v>
                </c:pt>
                <c:pt idx="19163">
                  <c:v>-30.664610207515423</c:v>
                </c:pt>
                <c:pt idx="19164">
                  <c:v>-30.667134128017622</c:v>
                </c:pt>
                <c:pt idx="19165">
                  <c:v>-30.675306957708045</c:v>
                </c:pt>
                <c:pt idx="19166">
                  <c:v>-30.676680111899032</c:v>
                </c:pt>
                <c:pt idx="19167">
                  <c:v>-30.691381311665694</c:v>
                </c:pt>
                <c:pt idx="19168">
                  <c:v>-30.706598034627987</c:v>
                </c:pt>
                <c:pt idx="19169">
                  <c:v>-30.70866141732283</c:v>
                </c:pt>
                <c:pt idx="19170">
                  <c:v>-30.712731391778703</c:v>
                </c:pt>
                <c:pt idx="19171">
                  <c:v>-30.714396100662569</c:v>
                </c:pt>
                <c:pt idx="19172">
                  <c:v>-30.714493174557063</c:v>
                </c:pt>
                <c:pt idx="19173">
                  <c:v>-30.71528751753155</c:v>
                </c:pt>
                <c:pt idx="19174">
                  <c:v>-30.719130153945528</c:v>
                </c:pt>
                <c:pt idx="19175">
                  <c:v>-30.720480320213468</c:v>
                </c:pt>
                <c:pt idx="19176">
                  <c:v>-30.721320409513794</c:v>
                </c:pt>
                <c:pt idx="19177">
                  <c:v>-30.727787416674275</c:v>
                </c:pt>
                <c:pt idx="19178">
                  <c:v>-30.730296456977584</c:v>
                </c:pt>
                <c:pt idx="19179">
                  <c:v>-30.732911838927635</c:v>
                </c:pt>
                <c:pt idx="19180">
                  <c:v>-30.733709594663921</c:v>
                </c:pt>
                <c:pt idx="19181">
                  <c:v>-30.734932077008921</c:v>
                </c:pt>
                <c:pt idx="19182">
                  <c:v>-30.737769059816571</c:v>
                </c:pt>
                <c:pt idx="19183">
                  <c:v>-30.742619926199268</c:v>
                </c:pt>
                <c:pt idx="19184">
                  <c:v>-30.742817248576984</c:v>
                </c:pt>
                <c:pt idx="19185">
                  <c:v>-30.743477256984534</c:v>
                </c:pt>
                <c:pt idx="19186">
                  <c:v>-30.752032922462064</c:v>
                </c:pt>
                <c:pt idx="19187">
                  <c:v>-30.752358941898635</c:v>
                </c:pt>
                <c:pt idx="19188">
                  <c:v>-30.764541529083061</c:v>
                </c:pt>
                <c:pt idx="19189">
                  <c:v>-30.768777999411398</c:v>
                </c:pt>
                <c:pt idx="19190">
                  <c:v>-30.791366906474821</c:v>
                </c:pt>
                <c:pt idx="19191">
                  <c:v>-30.800542740841252</c:v>
                </c:pt>
                <c:pt idx="19192">
                  <c:v>-30.803054848414718</c:v>
                </c:pt>
                <c:pt idx="19193">
                  <c:v>-30.804429395076411</c:v>
                </c:pt>
                <c:pt idx="19194">
                  <c:v>-30.807686299015785</c:v>
                </c:pt>
                <c:pt idx="19195">
                  <c:v>-30.817713988952363</c:v>
                </c:pt>
                <c:pt idx="19196">
                  <c:v>-30.818457393061635</c:v>
                </c:pt>
                <c:pt idx="19197">
                  <c:v>-30.820633059788989</c:v>
                </c:pt>
                <c:pt idx="19198">
                  <c:v>-30.844820526818623</c:v>
                </c:pt>
                <c:pt idx="19199">
                  <c:v>-30.851825340014315</c:v>
                </c:pt>
                <c:pt idx="19200">
                  <c:v>-30.854443267899327</c:v>
                </c:pt>
                <c:pt idx="19201">
                  <c:v>-30.865006553079937</c:v>
                </c:pt>
                <c:pt idx="19202">
                  <c:v>-30.868238223364514</c:v>
                </c:pt>
                <c:pt idx="19203">
                  <c:v>-30.868790609935033</c:v>
                </c:pt>
                <c:pt idx="19204">
                  <c:v>-30.870639171824266</c:v>
                </c:pt>
                <c:pt idx="19205">
                  <c:v>-30.873671782762685</c:v>
                </c:pt>
                <c:pt idx="19206">
                  <c:v>-30.874302962091377</c:v>
                </c:pt>
                <c:pt idx="19207">
                  <c:v>-30.886526420109021</c:v>
                </c:pt>
                <c:pt idx="19208">
                  <c:v>-30.896235970989821</c:v>
                </c:pt>
                <c:pt idx="19209">
                  <c:v>-30.902176147543386</c:v>
                </c:pt>
                <c:pt idx="19210">
                  <c:v>-30.906400872138292</c:v>
                </c:pt>
                <c:pt idx="19211">
                  <c:v>-30.923994038748134</c:v>
                </c:pt>
                <c:pt idx="19212">
                  <c:v>-30.941472447857876</c:v>
                </c:pt>
                <c:pt idx="19213">
                  <c:v>-30.942281197882679</c:v>
                </c:pt>
                <c:pt idx="19214">
                  <c:v>-30.946291560102296</c:v>
                </c:pt>
                <c:pt idx="19215">
                  <c:v>-30.959980706756895</c:v>
                </c:pt>
                <c:pt idx="19216">
                  <c:v>-30.96311475409837</c:v>
                </c:pt>
                <c:pt idx="19217">
                  <c:v>-30.964187327823694</c:v>
                </c:pt>
                <c:pt idx="19218">
                  <c:v>-30.967226219024781</c:v>
                </c:pt>
                <c:pt idx="19219">
                  <c:v>-30.970121436839122</c:v>
                </c:pt>
                <c:pt idx="19220">
                  <c:v>-30.976115880701471</c:v>
                </c:pt>
                <c:pt idx="19221">
                  <c:v>-30.978114427711745</c:v>
                </c:pt>
                <c:pt idx="19222">
                  <c:v>-30.978460633683753</c:v>
                </c:pt>
                <c:pt idx="19223">
                  <c:v>-30.980254702652175</c:v>
                </c:pt>
                <c:pt idx="19224">
                  <c:v>-30.980260956841761</c:v>
                </c:pt>
                <c:pt idx="19225">
                  <c:v>-30.990833697075516</c:v>
                </c:pt>
                <c:pt idx="19226">
                  <c:v>-30.991735537190081</c:v>
                </c:pt>
                <c:pt idx="19227">
                  <c:v>-30.997961374684863</c:v>
                </c:pt>
                <c:pt idx="19228">
                  <c:v>-31.034482758620683</c:v>
                </c:pt>
                <c:pt idx="19229">
                  <c:v>-31.044107944665399</c:v>
                </c:pt>
                <c:pt idx="19230">
                  <c:v>-31.053895162713772</c:v>
                </c:pt>
                <c:pt idx="19231">
                  <c:v>-31.063727596754219</c:v>
                </c:pt>
                <c:pt idx="19232">
                  <c:v>-31.064116606285282</c:v>
                </c:pt>
                <c:pt idx="19233">
                  <c:v>-31.066141672661189</c:v>
                </c:pt>
                <c:pt idx="19234">
                  <c:v>-31.067961165048544</c:v>
                </c:pt>
                <c:pt idx="19235">
                  <c:v>-31.076083127861921</c:v>
                </c:pt>
                <c:pt idx="19236">
                  <c:v>-31.077325486349523</c:v>
                </c:pt>
                <c:pt idx="19237">
                  <c:v>-31.07963070688163</c:v>
                </c:pt>
                <c:pt idx="19238">
                  <c:v>-31.085514325289793</c:v>
                </c:pt>
                <c:pt idx="19239">
                  <c:v>-31.091927911555345</c:v>
                </c:pt>
                <c:pt idx="19240">
                  <c:v>-31.093836757357025</c:v>
                </c:pt>
                <c:pt idx="19241">
                  <c:v>-31.096251266464037</c:v>
                </c:pt>
                <c:pt idx="19242">
                  <c:v>-31.101272827891535</c:v>
                </c:pt>
                <c:pt idx="19243">
                  <c:v>-31.110220440881761</c:v>
                </c:pt>
                <c:pt idx="19244">
                  <c:v>-31.111505052295698</c:v>
                </c:pt>
                <c:pt idx="19245">
                  <c:v>-31.131824234354198</c:v>
                </c:pt>
                <c:pt idx="19246">
                  <c:v>-31.145988781968811</c:v>
                </c:pt>
                <c:pt idx="19247">
                  <c:v>-31.150227654999469</c:v>
                </c:pt>
                <c:pt idx="19248">
                  <c:v>-31.153717602017565</c:v>
                </c:pt>
                <c:pt idx="19249">
                  <c:v>-31.153850559571126</c:v>
                </c:pt>
                <c:pt idx="19250">
                  <c:v>-31.15438600629858</c:v>
                </c:pt>
                <c:pt idx="19251">
                  <c:v>-31.155452573165874</c:v>
                </c:pt>
                <c:pt idx="19252">
                  <c:v>-31.156193303645068</c:v>
                </c:pt>
                <c:pt idx="19253">
                  <c:v>-31.160689070883933</c:v>
                </c:pt>
                <c:pt idx="19254">
                  <c:v>-31.169240466435554</c:v>
                </c:pt>
                <c:pt idx="19255">
                  <c:v>-31.172671387440658</c:v>
                </c:pt>
                <c:pt idx="19256">
                  <c:v>-31.180210918114142</c:v>
                </c:pt>
                <c:pt idx="19257">
                  <c:v>-31.189306523477669</c:v>
                </c:pt>
                <c:pt idx="19258">
                  <c:v>-31.196195292276201</c:v>
                </c:pt>
                <c:pt idx="19259">
                  <c:v>-31.199313376889521</c:v>
                </c:pt>
                <c:pt idx="19260">
                  <c:v>-31.204436000530194</c:v>
                </c:pt>
                <c:pt idx="19261">
                  <c:v>-31.204665054757513</c:v>
                </c:pt>
                <c:pt idx="19262">
                  <c:v>-31.204999999999998</c:v>
                </c:pt>
                <c:pt idx="19263">
                  <c:v>-31.210762331838566</c:v>
                </c:pt>
                <c:pt idx="19264">
                  <c:v>-31.224155398420379</c:v>
                </c:pt>
                <c:pt idx="19265">
                  <c:v>-31.224357590153318</c:v>
                </c:pt>
                <c:pt idx="19266">
                  <c:v>-31.226591760299627</c:v>
                </c:pt>
                <c:pt idx="19267">
                  <c:v>-31.23095673369896</c:v>
                </c:pt>
                <c:pt idx="19268">
                  <c:v>-31.235589591567845</c:v>
                </c:pt>
                <c:pt idx="19269">
                  <c:v>-31.241330184081278</c:v>
                </c:pt>
                <c:pt idx="19270">
                  <c:v>-31.243124312431249</c:v>
                </c:pt>
                <c:pt idx="19271">
                  <c:v>-31.245662536832882</c:v>
                </c:pt>
                <c:pt idx="19272">
                  <c:v>-31.249049480680981</c:v>
                </c:pt>
                <c:pt idx="19273">
                  <c:v>-31.25</c:v>
                </c:pt>
                <c:pt idx="19274">
                  <c:v>-31.254514808572125</c:v>
                </c:pt>
                <c:pt idx="19275">
                  <c:v>-31.254813316794142</c:v>
                </c:pt>
                <c:pt idx="19276">
                  <c:v>-31.256291524058781</c:v>
                </c:pt>
                <c:pt idx="19277">
                  <c:v>-31.273024969300039</c:v>
                </c:pt>
                <c:pt idx="19278">
                  <c:v>-31.27533439788985</c:v>
                </c:pt>
                <c:pt idx="19279">
                  <c:v>-31.287490716584472</c:v>
                </c:pt>
                <c:pt idx="19280">
                  <c:v>-31.293169608595548</c:v>
                </c:pt>
                <c:pt idx="19281">
                  <c:v>-31.298783148300771</c:v>
                </c:pt>
                <c:pt idx="19282">
                  <c:v>-31.314160332262361</c:v>
                </c:pt>
                <c:pt idx="19283">
                  <c:v>-31.325477210751856</c:v>
                </c:pt>
                <c:pt idx="19284">
                  <c:v>-31.327737242439397</c:v>
                </c:pt>
                <c:pt idx="19285">
                  <c:v>-31.339712918660297</c:v>
                </c:pt>
                <c:pt idx="19286">
                  <c:v>-31.342324983943485</c:v>
                </c:pt>
                <c:pt idx="19287">
                  <c:v>-31.345648015303681</c:v>
                </c:pt>
                <c:pt idx="19288">
                  <c:v>-31.347028383252322</c:v>
                </c:pt>
                <c:pt idx="19289">
                  <c:v>-31.351555611537975</c:v>
                </c:pt>
                <c:pt idx="19290">
                  <c:v>-31.355988209947526</c:v>
                </c:pt>
                <c:pt idx="19291">
                  <c:v>-31.370005189413604</c:v>
                </c:pt>
                <c:pt idx="19292">
                  <c:v>-31.37916016914626</c:v>
                </c:pt>
                <c:pt idx="19293">
                  <c:v>-31.380516988373415</c:v>
                </c:pt>
                <c:pt idx="19294">
                  <c:v>-31.380819737365698</c:v>
                </c:pt>
                <c:pt idx="19295">
                  <c:v>-31.381524194507193</c:v>
                </c:pt>
                <c:pt idx="19296">
                  <c:v>-31.386269573750909</c:v>
                </c:pt>
                <c:pt idx="19297">
                  <c:v>-31.4070351758794</c:v>
                </c:pt>
                <c:pt idx="19298">
                  <c:v>-31.409255553426291</c:v>
                </c:pt>
                <c:pt idx="19299">
                  <c:v>-31.414856060388615</c:v>
                </c:pt>
                <c:pt idx="19300">
                  <c:v>-31.41863060460841</c:v>
                </c:pt>
                <c:pt idx="19301">
                  <c:v>-31.421737180445504</c:v>
                </c:pt>
                <c:pt idx="19302">
                  <c:v>-31.442966521300491</c:v>
                </c:pt>
                <c:pt idx="19303">
                  <c:v>-31.444759206798864</c:v>
                </c:pt>
                <c:pt idx="19304">
                  <c:v>-31.446850393700785</c:v>
                </c:pt>
                <c:pt idx="19305">
                  <c:v>-31.45079159337098</c:v>
                </c:pt>
                <c:pt idx="19306">
                  <c:v>-31.450844689826781</c:v>
                </c:pt>
                <c:pt idx="19307">
                  <c:v>-31.454289270584511</c:v>
                </c:pt>
                <c:pt idx="19308">
                  <c:v>-31.456428085556638</c:v>
                </c:pt>
                <c:pt idx="19309">
                  <c:v>-31.456804065499725</c:v>
                </c:pt>
                <c:pt idx="19310">
                  <c:v>-31.459199299934369</c:v>
                </c:pt>
                <c:pt idx="19311">
                  <c:v>-31.473446719888926</c:v>
                </c:pt>
                <c:pt idx="19312">
                  <c:v>-31.480328332861589</c:v>
                </c:pt>
                <c:pt idx="19313">
                  <c:v>-31.483433676138716</c:v>
                </c:pt>
                <c:pt idx="19314">
                  <c:v>-31.486146095717885</c:v>
                </c:pt>
                <c:pt idx="19315">
                  <c:v>-31.486569249348818</c:v>
                </c:pt>
                <c:pt idx="19316">
                  <c:v>-31.49771092217135</c:v>
                </c:pt>
                <c:pt idx="19317">
                  <c:v>-31.499330882726611</c:v>
                </c:pt>
                <c:pt idx="19318">
                  <c:v>-31.506021773499057</c:v>
                </c:pt>
                <c:pt idx="19319">
                  <c:v>-31.506759201394601</c:v>
                </c:pt>
                <c:pt idx="19320">
                  <c:v>-31.552162849872772</c:v>
                </c:pt>
                <c:pt idx="19321">
                  <c:v>-31.558354804847795</c:v>
                </c:pt>
                <c:pt idx="19322">
                  <c:v>-31.560146942420488</c:v>
                </c:pt>
                <c:pt idx="19323">
                  <c:v>-31.56336360047375</c:v>
                </c:pt>
                <c:pt idx="19324">
                  <c:v>-31.579912023460409</c:v>
                </c:pt>
                <c:pt idx="19325">
                  <c:v>-31.595713871995372</c:v>
                </c:pt>
                <c:pt idx="19326">
                  <c:v>-31.60357294768184</c:v>
                </c:pt>
                <c:pt idx="19327">
                  <c:v>-31.634703196347033</c:v>
                </c:pt>
                <c:pt idx="19328">
                  <c:v>-31.637519872813996</c:v>
                </c:pt>
                <c:pt idx="19329">
                  <c:v>-31.638678015489603</c:v>
                </c:pt>
                <c:pt idx="19330">
                  <c:v>-31.643432540639623</c:v>
                </c:pt>
                <c:pt idx="19331">
                  <c:v>-31.659209204638856</c:v>
                </c:pt>
                <c:pt idx="19332">
                  <c:v>-31.673632564055964</c:v>
                </c:pt>
                <c:pt idx="19333">
                  <c:v>-31.674208144796381</c:v>
                </c:pt>
                <c:pt idx="19334">
                  <c:v>-31.678446045824089</c:v>
                </c:pt>
                <c:pt idx="19335">
                  <c:v>-31.691874780161797</c:v>
                </c:pt>
                <c:pt idx="19336">
                  <c:v>-31.694844500104352</c:v>
                </c:pt>
                <c:pt idx="19337">
                  <c:v>-31.702544031311149</c:v>
                </c:pt>
                <c:pt idx="19338">
                  <c:v>-31.722689075630257</c:v>
                </c:pt>
                <c:pt idx="19339">
                  <c:v>-31.726814745039988</c:v>
                </c:pt>
                <c:pt idx="19340">
                  <c:v>-31.747819247819251</c:v>
                </c:pt>
                <c:pt idx="19341">
                  <c:v>-31.748051534913316</c:v>
                </c:pt>
                <c:pt idx="19342">
                  <c:v>-31.749594712557666</c:v>
                </c:pt>
                <c:pt idx="19343">
                  <c:v>-31.750740692034569</c:v>
                </c:pt>
                <c:pt idx="19344">
                  <c:v>-31.753834054266619</c:v>
                </c:pt>
                <c:pt idx="19345">
                  <c:v>-31.757862206871479</c:v>
                </c:pt>
                <c:pt idx="19346">
                  <c:v>-31.761585239058874</c:v>
                </c:pt>
                <c:pt idx="19347">
                  <c:v>-31.763169628638764</c:v>
                </c:pt>
                <c:pt idx="19348">
                  <c:v>-31.768883770035515</c:v>
                </c:pt>
                <c:pt idx="19349">
                  <c:v>-31.770573566084792</c:v>
                </c:pt>
                <c:pt idx="19350">
                  <c:v>-31.771188366280384</c:v>
                </c:pt>
                <c:pt idx="19351">
                  <c:v>-31.778430549727233</c:v>
                </c:pt>
                <c:pt idx="19352">
                  <c:v>-31.789963786859801</c:v>
                </c:pt>
                <c:pt idx="19353">
                  <c:v>-31.801236373932326</c:v>
                </c:pt>
                <c:pt idx="19354">
                  <c:v>-31.815959741193396</c:v>
                </c:pt>
                <c:pt idx="19355">
                  <c:v>-31.816532623813259</c:v>
                </c:pt>
                <c:pt idx="19356">
                  <c:v>-31.823923816927419</c:v>
                </c:pt>
                <c:pt idx="19357">
                  <c:v>-31.833843797856048</c:v>
                </c:pt>
                <c:pt idx="19358">
                  <c:v>-31.837419304507236</c:v>
                </c:pt>
                <c:pt idx="19359">
                  <c:v>-31.845544058501986</c:v>
                </c:pt>
                <c:pt idx="19360">
                  <c:v>-31.85038833628559</c:v>
                </c:pt>
                <c:pt idx="19361">
                  <c:v>-31.85160829049272</c:v>
                </c:pt>
                <c:pt idx="19362">
                  <c:v>-31.853052404105881</c:v>
                </c:pt>
                <c:pt idx="19363">
                  <c:v>-31.857741426208008</c:v>
                </c:pt>
                <c:pt idx="19364">
                  <c:v>-31.858962856630185</c:v>
                </c:pt>
                <c:pt idx="19365">
                  <c:v>-31.863149216817817</c:v>
                </c:pt>
                <c:pt idx="19366">
                  <c:v>-31.864221188064604</c:v>
                </c:pt>
                <c:pt idx="19367">
                  <c:v>-31.865259897396186</c:v>
                </c:pt>
                <c:pt idx="19368">
                  <c:v>-31.871083258728731</c:v>
                </c:pt>
                <c:pt idx="19369">
                  <c:v>-31.876899696048639</c:v>
                </c:pt>
                <c:pt idx="19370">
                  <c:v>-31.879783163265301</c:v>
                </c:pt>
                <c:pt idx="19371">
                  <c:v>-31.882556131260799</c:v>
                </c:pt>
                <c:pt idx="19372">
                  <c:v>-31.890930646117368</c:v>
                </c:pt>
                <c:pt idx="19373">
                  <c:v>-31.893687707641192</c:v>
                </c:pt>
                <c:pt idx="19374">
                  <c:v>-31.900414937759336</c:v>
                </c:pt>
                <c:pt idx="19375">
                  <c:v>-31.902929860905587</c:v>
                </c:pt>
                <c:pt idx="19376">
                  <c:v>-31.927973175015595</c:v>
                </c:pt>
                <c:pt idx="19377">
                  <c:v>-31.93288962839712</c:v>
                </c:pt>
                <c:pt idx="19378">
                  <c:v>-31.933584322811086</c:v>
                </c:pt>
                <c:pt idx="19379">
                  <c:v>-31.940124851766498</c:v>
                </c:pt>
                <c:pt idx="19380">
                  <c:v>-31.942954502429473</c:v>
                </c:pt>
                <c:pt idx="19381">
                  <c:v>-31.949242157208317</c:v>
                </c:pt>
                <c:pt idx="19382">
                  <c:v>-31.957138354869201</c:v>
                </c:pt>
                <c:pt idx="19383">
                  <c:v>-31.966309034392864</c:v>
                </c:pt>
                <c:pt idx="19384">
                  <c:v>-31.971311231474317</c:v>
                </c:pt>
                <c:pt idx="19385">
                  <c:v>-31.990659661412721</c:v>
                </c:pt>
                <c:pt idx="19386">
                  <c:v>-31.992827868852459</c:v>
                </c:pt>
                <c:pt idx="19387">
                  <c:v>-32</c:v>
                </c:pt>
                <c:pt idx="19388">
                  <c:v>-32.011731769097452</c:v>
                </c:pt>
                <c:pt idx="19389">
                  <c:v>-32.026875699888009</c:v>
                </c:pt>
                <c:pt idx="19390">
                  <c:v>-32.027521917656202</c:v>
                </c:pt>
                <c:pt idx="19391">
                  <c:v>-32.028601161502564</c:v>
                </c:pt>
                <c:pt idx="19392">
                  <c:v>-32.029385909832968</c:v>
                </c:pt>
                <c:pt idx="19393">
                  <c:v>-32.034645008541375</c:v>
                </c:pt>
                <c:pt idx="19394">
                  <c:v>-32.040627885503241</c:v>
                </c:pt>
                <c:pt idx="19395">
                  <c:v>-32.042228505662194</c:v>
                </c:pt>
                <c:pt idx="19396">
                  <c:v>-32.043412507784012</c:v>
                </c:pt>
                <c:pt idx="19397">
                  <c:v>-32.063939821344604</c:v>
                </c:pt>
                <c:pt idx="19398">
                  <c:v>-32.073093887838695</c:v>
                </c:pt>
                <c:pt idx="19399">
                  <c:v>-32.083684832124177</c:v>
                </c:pt>
                <c:pt idx="19400">
                  <c:v>-32.086480854389166</c:v>
                </c:pt>
                <c:pt idx="19401">
                  <c:v>-32.110091743119256</c:v>
                </c:pt>
                <c:pt idx="19402">
                  <c:v>-32.112772254686192</c:v>
                </c:pt>
                <c:pt idx="19403">
                  <c:v>-32.117100018978931</c:v>
                </c:pt>
                <c:pt idx="19404">
                  <c:v>-32.126696832579185</c:v>
                </c:pt>
                <c:pt idx="19405">
                  <c:v>-32.147372223225574</c:v>
                </c:pt>
                <c:pt idx="19406">
                  <c:v>-32.16633933908291</c:v>
                </c:pt>
                <c:pt idx="19407">
                  <c:v>-32.169015338720811</c:v>
                </c:pt>
                <c:pt idx="19408">
                  <c:v>-32.169241101410336</c:v>
                </c:pt>
                <c:pt idx="19409">
                  <c:v>-32.171979243884365</c:v>
                </c:pt>
                <c:pt idx="19410">
                  <c:v>-32.172230285437834</c:v>
                </c:pt>
                <c:pt idx="19411">
                  <c:v>-32.180944568147197</c:v>
                </c:pt>
                <c:pt idx="19412">
                  <c:v>-32.184232834133937</c:v>
                </c:pt>
                <c:pt idx="19413">
                  <c:v>-32.185314578349377</c:v>
                </c:pt>
                <c:pt idx="19414">
                  <c:v>-32.198033707865164</c:v>
                </c:pt>
                <c:pt idx="19415">
                  <c:v>-32.203689775693491</c:v>
                </c:pt>
                <c:pt idx="19416">
                  <c:v>-32.216519802459572</c:v>
                </c:pt>
                <c:pt idx="19417">
                  <c:v>-32.220836929765667</c:v>
                </c:pt>
                <c:pt idx="19418">
                  <c:v>-32.224602548201602</c:v>
                </c:pt>
                <c:pt idx="19419">
                  <c:v>-32.22491994792216</c:v>
                </c:pt>
                <c:pt idx="19420">
                  <c:v>-32.228171334431636</c:v>
                </c:pt>
                <c:pt idx="19421">
                  <c:v>-32.241927359260742</c:v>
                </c:pt>
                <c:pt idx="19422">
                  <c:v>-32.24331926863573</c:v>
                </c:pt>
                <c:pt idx="19423">
                  <c:v>-32.250646131125066</c:v>
                </c:pt>
                <c:pt idx="19424">
                  <c:v>-32.265426415153726</c:v>
                </c:pt>
                <c:pt idx="19425">
                  <c:v>-32.266904866073602</c:v>
                </c:pt>
                <c:pt idx="19426">
                  <c:v>-32.267235252309874</c:v>
                </c:pt>
                <c:pt idx="19427">
                  <c:v>-32.268258426966284</c:v>
                </c:pt>
                <c:pt idx="19428">
                  <c:v>-32.274417032781344</c:v>
                </c:pt>
                <c:pt idx="19429">
                  <c:v>-32.279534109816979</c:v>
                </c:pt>
                <c:pt idx="19430">
                  <c:v>-32.287612649274166</c:v>
                </c:pt>
                <c:pt idx="19431">
                  <c:v>-32.289789789789793</c:v>
                </c:pt>
                <c:pt idx="19432">
                  <c:v>-32.297720160929828</c:v>
                </c:pt>
                <c:pt idx="19433">
                  <c:v>-32.30088495575221</c:v>
                </c:pt>
                <c:pt idx="19434">
                  <c:v>-32.304964539007102</c:v>
                </c:pt>
                <c:pt idx="19435">
                  <c:v>-32.309227192438144</c:v>
                </c:pt>
                <c:pt idx="19436">
                  <c:v>-32.309495896834704</c:v>
                </c:pt>
                <c:pt idx="19437">
                  <c:v>-32.315112540192928</c:v>
                </c:pt>
                <c:pt idx="19438">
                  <c:v>-32.319453480806771</c:v>
                </c:pt>
                <c:pt idx="19439">
                  <c:v>-32.327176781002649</c:v>
                </c:pt>
                <c:pt idx="19440">
                  <c:v>-32.339656729900639</c:v>
                </c:pt>
                <c:pt idx="19441">
                  <c:v>-32.35086064607404</c:v>
                </c:pt>
                <c:pt idx="19442">
                  <c:v>-32.374337265217207</c:v>
                </c:pt>
                <c:pt idx="19443">
                  <c:v>-32.390300230946877</c:v>
                </c:pt>
                <c:pt idx="19444">
                  <c:v>-32.396611858495262</c:v>
                </c:pt>
                <c:pt idx="19445">
                  <c:v>-32.397044122547385</c:v>
                </c:pt>
                <c:pt idx="19446">
                  <c:v>-32.398568019093076</c:v>
                </c:pt>
                <c:pt idx="19447">
                  <c:v>-32.398841539098058</c:v>
                </c:pt>
                <c:pt idx="19448">
                  <c:v>-32.400630037987582</c:v>
                </c:pt>
                <c:pt idx="19449">
                  <c:v>-32.401349655141118</c:v>
                </c:pt>
                <c:pt idx="19450">
                  <c:v>-32.404752150757886</c:v>
                </c:pt>
                <c:pt idx="19451">
                  <c:v>-32.405202418025283</c:v>
                </c:pt>
                <c:pt idx="19452">
                  <c:v>-32.406209573091843</c:v>
                </c:pt>
                <c:pt idx="19453">
                  <c:v>-32.407866468352339</c:v>
                </c:pt>
                <c:pt idx="19454">
                  <c:v>-32.410045472556078</c:v>
                </c:pt>
                <c:pt idx="19455">
                  <c:v>-32.416787264833573</c:v>
                </c:pt>
                <c:pt idx="19456">
                  <c:v>-32.416849073728045</c:v>
                </c:pt>
                <c:pt idx="19457">
                  <c:v>-32.421792618629169</c:v>
                </c:pt>
                <c:pt idx="19458">
                  <c:v>-32.433309008351571</c:v>
                </c:pt>
                <c:pt idx="19459">
                  <c:v>-32.448908499767768</c:v>
                </c:pt>
                <c:pt idx="19460">
                  <c:v>-32.454525039299355</c:v>
                </c:pt>
                <c:pt idx="19461">
                  <c:v>-32.456140350877192</c:v>
                </c:pt>
                <c:pt idx="19462">
                  <c:v>-32.46146660439048</c:v>
                </c:pt>
                <c:pt idx="19463">
                  <c:v>-32.465842550422892</c:v>
                </c:pt>
                <c:pt idx="19464">
                  <c:v>-32.472734397109079</c:v>
                </c:pt>
                <c:pt idx="19465">
                  <c:v>-32.474768948463762</c:v>
                </c:pt>
                <c:pt idx="19466">
                  <c:v>-32.476635514018696</c:v>
                </c:pt>
                <c:pt idx="19467">
                  <c:v>-32.49956574604829</c:v>
                </c:pt>
                <c:pt idx="19468">
                  <c:v>-32.501822279233664</c:v>
                </c:pt>
                <c:pt idx="19469">
                  <c:v>-32.50754080908446</c:v>
                </c:pt>
                <c:pt idx="19470">
                  <c:v>-32.508685357703968</c:v>
                </c:pt>
                <c:pt idx="19471">
                  <c:v>-32.516875602700097</c:v>
                </c:pt>
                <c:pt idx="19472">
                  <c:v>-32.524536532170117</c:v>
                </c:pt>
                <c:pt idx="19473">
                  <c:v>-32.526601293553099</c:v>
                </c:pt>
                <c:pt idx="19474">
                  <c:v>-32.528929504638398</c:v>
                </c:pt>
                <c:pt idx="19475">
                  <c:v>-32.532347504621072</c:v>
                </c:pt>
                <c:pt idx="19476">
                  <c:v>-32.534246575342465</c:v>
                </c:pt>
                <c:pt idx="19477">
                  <c:v>-32.534699382752962</c:v>
                </c:pt>
                <c:pt idx="19478">
                  <c:v>-32.535404204156848</c:v>
                </c:pt>
                <c:pt idx="19479">
                  <c:v>-32.538797038239181</c:v>
                </c:pt>
                <c:pt idx="19480">
                  <c:v>-32.544938505203405</c:v>
                </c:pt>
                <c:pt idx="19481">
                  <c:v>-32.545649838882923</c:v>
                </c:pt>
                <c:pt idx="19482">
                  <c:v>-32.548081500523665</c:v>
                </c:pt>
                <c:pt idx="19483">
                  <c:v>-32.555567842530138</c:v>
                </c:pt>
                <c:pt idx="19484">
                  <c:v>-32.559369993066994</c:v>
                </c:pt>
                <c:pt idx="19485">
                  <c:v>-32.562706799018031</c:v>
                </c:pt>
                <c:pt idx="19486">
                  <c:v>-32.580331803203748</c:v>
                </c:pt>
                <c:pt idx="19487">
                  <c:v>-32.594189508264037</c:v>
                </c:pt>
                <c:pt idx="19488">
                  <c:v>-32.597463597933313</c:v>
                </c:pt>
                <c:pt idx="19489">
                  <c:v>-32.598607888631093</c:v>
                </c:pt>
                <c:pt idx="19490">
                  <c:v>-32.600043195211498</c:v>
                </c:pt>
                <c:pt idx="19491">
                  <c:v>-32.601880877742957</c:v>
                </c:pt>
                <c:pt idx="19492">
                  <c:v>-32.6037883992541</c:v>
                </c:pt>
                <c:pt idx="19493">
                  <c:v>-32.606279522089466</c:v>
                </c:pt>
                <c:pt idx="19494">
                  <c:v>-32.607038240841064</c:v>
                </c:pt>
                <c:pt idx="19495">
                  <c:v>-32.613756613756621</c:v>
                </c:pt>
                <c:pt idx="19496">
                  <c:v>-32.62001156737999</c:v>
                </c:pt>
                <c:pt idx="19497">
                  <c:v>-32.628266960635713</c:v>
                </c:pt>
                <c:pt idx="19498">
                  <c:v>-32.631864004053327</c:v>
                </c:pt>
                <c:pt idx="19499">
                  <c:v>-32.635895279150461</c:v>
                </c:pt>
                <c:pt idx="19500">
                  <c:v>-32.648528595224874</c:v>
                </c:pt>
                <c:pt idx="19501">
                  <c:v>-32.652631578947364</c:v>
                </c:pt>
                <c:pt idx="19502">
                  <c:v>-32.662798772428943</c:v>
                </c:pt>
                <c:pt idx="19503">
                  <c:v>-32.66348488654441</c:v>
                </c:pt>
                <c:pt idx="19504">
                  <c:v>-32.663565891472871</c:v>
                </c:pt>
                <c:pt idx="19505">
                  <c:v>-32.664843512610148</c:v>
                </c:pt>
                <c:pt idx="19506">
                  <c:v>-32.673343605547004</c:v>
                </c:pt>
                <c:pt idx="19507">
                  <c:v>-32.679225536368392</c:v>
                </c:pt>
                <c:pt idx="19508">
                  <c:v>-32.680514897291772</c:v>
                </c:pt>
                <c:pt idx="19509">
                  <c:v>-32.682366456059725</c:v>
                </c:pt>
                <c:pt idx="19510">
                  <c:v>-32.689087356963441</c:v>
                </c:pt>
                <c:pt idx="19511">
                  <c:v>-32.695567934124483</c:v>
                </c:pt>
                <c:pt idx="19512">
                  <c:v>-32.713347921225377</c:v>
                </c:pt>
                <c:pt idx="19513">
                  <c:v>-32.713421465382027</c:v>
                </c:pt>
                <c:pt idx="19514">
                  <c:v>-32.715189662380695</c:v>
                </c:pt>
                <c:pt idx="19515">
                  <c:v>-32.716870675891428</c:v>
                </c:pt>
                <c:pt idx="19516">
                  <c:v>-32.718176764869369</c:v>
                </c:pt>
                <c:pt idx="19517">
                  <c:v>-32.727272727272734</c:v>
                </c:pt>
                <c:pt idx="19518">
                  <c:v>-32.738008456043161</c:v>
                </c:pt>
                <c:pt idx="19519">
                  <c:v>-32.740285951730812</c:v>
                </c:pt>
                <c:pt idx="19520">
                  <c:v>-32.743810005053049</c:v>
                </c:pt>
                <c:pt idx="19521">
                  <c:v>-32.747729964469002</c:v>
                </c:pt>
                <c:pt idx="19522">
                  <c:v>-32.750873689465791</c:v>
                </c:pt>
                <c:pt idx="19523">
                  <c:v>-32.759141734663046</c:v>
                </c:pt>
                <c:pt idx="19524">
                  <c:v>-32.76067133606449</c:v>
                </c:pt>
                <c:pt idx="19525">
                  <c:v>-32.761895827959009</c:v>
                </c:pt>
                <c:pt idx="19526">
                  <c:v>-32.765015553960268</c:v>
                </c:pt>
                <c:pt idx="19527">
                  <c:v>-32.768161180476724</c:v>
                </c:pt>
                <c:pt idx="19528">
                  <c:v>-32.777948402948397</c:v>
                </c:pt>
                <c:pt idx="19529">
                  <c:v>-32.78332609639601</c:v>
                </c:pt>
                <c:pt idx="19530">
                  <c:v>-32.786081842685618</c:v>
                </c:pt>
                <c:pt idx="19531">
                  <c:v>-32.787190467324521</c:v>
                </c:pt>
                <c:pt idx="19532">
                  <c:v>-32.789512017479979</c:v>
                </c:pt>
                <c:pt idx="19533">
                  <c:v>-32.789627770807201</c:v>
                </c:pt>
                <c:pt idx="19534">
                  <c:v>-32.792868347077913</c:v>
                </c:pt>
                <c:pt idx="19535">
                  <c:v>-32.794596550476413</c:v>
                </c:pt>
                <c:pt idx="19536">
                  <c:v>-32.795798009583493</c:v>
                </c:pt>
                <c:pt idx="19537">
                  <c:v>-32.796858972091542</c:v>
                </c:pt>
                <c:pt idx="19538">
                  <c:v>-32.799999999999997</c:v>
                </c:pt>
                <c:pt idx="19539">
                  <c:v>-32.821210017758048</c:v>
                </c:pt>
                <c:pt idx="19540">
                  <c:v>-32.829745383018249</c:v>
                </c:pt>
                <c:pt idx="19541">
                  <c:v>-32.839327670341589</c:v>
                </c:pt>
                <c:pt idx="19542">
                  <c:v>-32.841373571236261</c:v>
                </c:pt>
                <c:pt idx="19543">
                  <c:v>-32.852564102564102</c:v>
                </c:pt>
                <c:pt idx="19544">
                  <c:v>-32.859583439351539</c:v>
                </c:pt>
                <c:pt idx="19545">
                  <c:v>-32.861565678903133</c:v>
                </c:pt>
                <c:pt idx="19546">
                  <c:v>-32.86277429810346</c:v>
                </c:pt>
                <c:pt idx="19547">
                  <c:v>-32.866091918377478</c:v>
                </c:pt>
                <c:pt idx="19548">
                  <c:v>-32.869865503453283</c:v>
                </c:pt>
                <c:pt idx="19549">
                  <c:v>-32.871521610420359</c:v>
                </c:pt>
                <c:pt idx="19550">
                  <c:v>-32.875605815831989</c:v>
                </c:pt>
                <c:pt idx="19551">
                  <c:v>-32.888349514563103</c:v>
                </c:pt>
                <c:pt idx="19552">
                  <c:v>-32.891414141414145</c:v>
                </c:pt>
                <c:pt idx="19553">
                  <c:v>-32.895627453634773</c:v>
                </c:pt>
                <c:pt idx="19554">
                  <c:v>-32.896607759496248</c:v>
                </c:pt>
                <c:pt idx="19555">
                  <c:v>-32.900274473924966</c:v>
                </c:pt>
                <c:pt idx="19556">
                  <c:v>-32.900697930696708</c:v>
                </c:pt>
                <c:pt idx="19557">
                  <c:v>-32.900904142863567</c:v>
                </c:pt>
                <c:pt idx="19558">
                  <c:v>-32.904884318766065</c:v>
                </c:pt>
                <c:pt idx="19559">
                  <c:v>-32.911392405063282</c:v>
                </c:pt>
                <c:pt idx="19560">
                  <c:v>-32.930918846411799</c:v>
                </c:pt>
                <c:pt idx="19561">
                  <c:v>-32.934684429000853</c:v>
                </c:pt>
                <c:pt idx="19562">
                  <c:v>-32.936078006500551</c:v>
                </c:pt>
                <c:pt idx="19563">
                  <c:v>-32.945242859741668</c:v>
                </c:pt>
                <c:pt idx="19564">
                  <c:v>-32.953538074268764</c:v>
                </c:pt>
                <c:pt idx="19565">
                  <c:v>-32.963171211695254</c:v>
                </c:pt>
                <c:pt idx="19566">
                  <c:v>-32.966249052565871</c:v>
                </c:pt>
                <c:pt idx="19567">
                  <c:v>-32.979734639234763</c:v>
                </c:pt>
                <c:pt idx="19568">
                  <c:v>-32.994186046511629</c:v>
                </c:pt>
                <c:pt idx="19569">
                  <c:v>-33.008252063015746</c:v>
                </c:pt>
                <c:pt idx="19570">
                  <c:v>-33.016759776536304</c:v>
                </c:pt>
                <c:pt idx="19571">
                  <c:v>-33.021704826272071</c:v>
                </c:pt>
                <c:pt idx="19572">
                  <c:v>-33.025390738481207</c:v>
                </c:pt>
                <c:pt idx="19573">
                  <c:v>-33.031674208144807</c:v>
                </c:pt>
                <c:pt idx="19574">
                  <c:v>-33.034433805102054</c:v>
                </c:pt>
                <c:pt idx="19575">
                  <c:v>-33.03621169916434</c:v>
                </c:pt>
                <c:pt idx="19576">
                  <c:v>-33.037809647979145</c:v>
                </c:pt>
                <c:pt idx="19577">
                  <c:v>-33.041487839771094</c:v>
                </c:pt>
                <c:pt idx="19578">
                  <c:v>-33.041498861845568</c:v>
                </c:pt>
                <c:pt idx="19579">
                  <c:v>-33.054054054054049</c:v>
                </c:pt>
                <c:pt idx="19580">
                  <c:v>-33.072468304899047</c:v>
                </c:pt>
                <c:pt idx="19581">
                  <c:v>-33.080808080808083</c:v>
                </c:pt>
                <c:pt idx="19582">
                  <c:v>-33.088171977651825</c:v>
                </c:pt>
                <c:pt idx="19583">
                  <c:v>-33.091261195836367</c:v>
                </c:pt>
                <c:pt idx="19584">
                  <c:v>-33.095441333779945</c:v>
                </c:pt>
                <c:pt idx="19585">
                  <c:v>-33.095499451152577</c:v>
                </c:pt>
                <c:pt idx="19586">
                  <c:v>-33.097923474227883</c:v>
                </c:pt>
                <c:pt idx="19587">
                  <c:v>-33.099675850891401</c:v>
                </c:pt>
                <c:pt idx="19588">
                  <c:v>-33.114346590909093</c:v>
                </c:pt>
                <c:pt idx="19589">
                  <c:v>-33.124478671606767</c:v>
                </c:pt>
                <c:pt idx="19590">
                  <c:v>-33.127316963487829</c:v>
                </c:pt>
                <c:pt idx="19591">
                  <c:v>-33.13929485591612</c:v>
                </c:pt>
                <c:pt idx="19592">
                  <c:v>-33.145565092989983</c:v>
                </c:pt>
                <c:pt idx="19593">
                  <c:v>-33.147113594040974</c:v>
                </c:pt>
                <c:pt idx="19594">
                  <c:v>-33.149283815078476</c:v>
                </c:pt>
                <c:pt idx="19595">
                  <c:v>-33.155839545615905</c:v>
                </c:pt>
                <c:pt idx="19596">
                  <c:v>-33.160793682394313</c:v>
                </c:pt>
                <c:pt idx="19597">
                  <c:v>-33.171912832929777</c:v>
                </c:pt>
                <c:pt idx="19598">
                  <c:v>-33.180976124932911</c:v>
                </c:pt>
                <c:pt idx="19599">
                  <c:v>-33.186947240012202</c:v>
                </c:pt>
                <c:pt idx="19600">
                  <c:v>-33.189099230289159</c:v>
                </c:pt>
                <c:pt idx="19601">
                  <c:v>-33.193249977231034</c:v>
                </c:pt>
                <c:pt idx="19602">
                  <c:v>-33.200468933177021</c:v>
                </c:pt>
                <c:pt idx="19603">
                  <c:v>-33.200663349917079</c:v>
                </c:pt>
                <c:pt idx="19604">
                  <c:v>-33.206810141509436</c:v>
                </c:pt>
                <c:pt idx="19605">
                  <c:v>-33.230026162205675</c:v>
                </c:pt>
                <c:pt idx="19606">
                  <c:v>-33.23221598665252</c:v>
                </c:pt>
                <c:pt idx="19607">
                  <c:v>-33.233819636117829</c:v>
                </c:pt>
                <c:pt idx="19608">
                  <c:v>-33.239055285614143</c:v>
                </c:pt>
                <c:pt idx="19609">
                  <c:v>-33.242506811989102</c:v>
                </c:pt>
                <c:pt idx="19610">
                  <c:v>-33.25168107588857</c:v>
                </c:pt>
                <c:pt idx="19611">
                  <c:v>-33.252342341724869</c:v>
                </c:pt>
                <c:pt idx="19612">
                  <c:v>-33.254269449715366</c:v>
                </c:pt>
                <c:pt idx="19613">
                  <c:v>-33.258003766478339</c:v>
                </c:pt>
                <c:pt idx="19614">
                  <c:v>-33.259911894273131</c:v>
                </c:pt>
                <c:pt idx="19615">
                  <c:v>-33.268296648578342</c:v>
                </c:pt>
                <c:pt idx="19616">
                  <c:v>-33.274632806792127</c:v>
                </c:pt>
                <c:pt idx="19617">
                  <c:v>-33.279757965396612</c:v>
                </c:pt>
                <c:pt idx="19618">
                  <c:v>-33.280831627027879</c:v>
                </c:pt>
                <c:pt idx="19619">
                  <c:v>-33.285401013768563</c:v>
                </c:pt>
                <c:pt idx="19620">
                  <c:v>-33.286877208065235</c:v>
                </c:pt>
                <c:pt idx="19621">
                  <c:v>-33.289176849548113</c:v>
                </c:pt>
                <c:pt idx="19622">
                  <c:v>-33.29011345218801</c:v>
                </c:pt>
                <c:pt idx="19623">
                  <c:v>-33.291854442725494</c:v>
                </c:pt>
                <c:pt idx="19624">
                  <c:v>-33.291976225854384</c:v>
                </c:pt>
                <c:pt idx="19625">
                  <c:v>-33.297147932497779</c:v>
                </c:pt>
                <c:pt idx="19626">
                  <c:v>-33.321616871704734</c:v>
                </c:pt>
                <c:pt idx="19627">
                  <c:v>-33.322443757039949</c:v>
                </c:pt>
                <c:pt idx="19628">
                  <c:v>-33.325139298590628</c:v>
                </c:pt>
                <c:pt idx="19629">
                  <c:v>-33.326959847036335</c:v>
                </c:pt>
                <c:pt idx="19630">
                  <c:v>-33.329875638232892</c:v>
                </c:pt>
                <c:pt idx="19631">
                  <c:v>-33.333333333333343</c:v>
                </c:pt>
                <c:pt idx="19632">
                  <c:v>-33.333333333333343</c:v>
                </c:pt>
                <c:pt idx="19633">
                  <c:v>-33.333333333333343</c:v>
                </c:pt>
                <c:pt idx="19634">
                  <c:v>-33.333333333333343</c:v>
                </c:pt>
                <c:pt idx="19635">
                  <c:v>-33.336629160157401</c:v>
                </c:pt>
                <c:pt idx="19636">
                  <c:v>-33.340843096024827</c:v>
                </c:pt>
                <c:pt idx="19637">
                  <c:v>-33.35341508990841</c:v>
                </c:pt>
                <c:pt idx="19638">
                  <c:v>-33.359691608184249</c:v>
                </c:pt>
                <c:pt idx="19639">
                  <c:v>-33.372431265834663</c:v>
                </c:pt>
                <c:pt idx="19640">
                  <c:v>-33.374768713204375</c:v>
                </c:pt>
                <c:pt idx="19641">
                  <c:v>-33.379694019471486</c:v>
                </c:pt>
                <c:pt idx="19642">
                  <c:v>-33.389487870619945</c:v>
                </c:pt>
                <c:pt idx="19643">
                  <c:v>-33.392441538291024</c:v>
                </c:pt>
                <c:pt idx="19644">
                  <c:v>-33.39452285067523</c:v>
                </c:pt>
                <c:pt idx="19645">
                  <c:v>-33.401916866340244</c:v>
                </c:pt>
                <c:pt idx="19646">
                  <c:v>-33.406016155409091</c:v>
                </c:pt>
                <c:pt idx="19647">
                  <c:v>-33.418107833163774</c:v>
                </c:pt>
                <c:pt idx="19648">
                  <c:v>-33.426432800804378</c:v>
                </c:pt>
                <c:pt idx="19649">
                  <c:v>-33.440379782183754</c:v>
                </c:pt>
                <c:pt idx="19650">
                  <c:v>-33.440750657536185</c:v>
                </c:pt>
                <c:pt idx="19651">
                  <c:v>-33.44220649609872</c:v>
                </c:pt>
                <c:pt idx="19652">
                  <c:v>-33.446077989236642</c:v>
                </c:pt>
                <c:pt idx="19653">
                  <c:v>-33.459641297979701</c:v>
                </c:pt>
                <c:pt idx="19654">
                  <c:v>-33.461419274868291</c:v>
                </c:pt>
                <c:pt idx="19655">
                  <c:v>-33.466826858897349</c:v>
                </c:pt>
                <c:pt idx="19656">
                  <c:v>-33.469767441860469</c:v>
                </c:pt>
                <c:pt idx="19657">
                  <c:v>-33.474576271186436</c:v>
                </c:pt>
                <c:pt idx="19658">
                  <c:v>-33.476578451008223</c:v>
                </c:pt>
                <c:pt idx="19659">
                  <c:v>-33.481010770011039</c:v>
                </c:pt>
                <c:pt idx="19660">
                  <c:v>-33.487996772241274</c:v>
                </c:pt>
                <c:pt idx="19661">
                  <c:v>-33.490566037735846</c:v>
                </c:pt>
                <c:pt idx="19662">
                  <c:v>-33.535623835236777</c:v>
                </c:pt>
                <c:pt idx="19663">
                  <c:v>-33.540372670807443</c:v>
                </c:pt>
                <c:pt idx="19664">
                  <c:v>-33.541674090585332</c:v>
                </c:pt>
                <c:pt idx="19665">
                  <c:v>-33.542696578563806</c:v>
                </c:pt>
                <c:pt idx="19666">
                  <c:v>-33.574584793539543</c:v>
                </c:pt>
                <c:pt idx="19667">
                  <c:v>-33.594827716888744</c:v>
                </c:pt>
                <c:pt idx="19668">
                  <c:v>-33.603370058327926</c:v>
                </c:pt>
                <c:pt idx="19669">
                  <c:v>-33.617119190059825</c:v>
                </c:pt>
                <c:pt idx="19670">
                  <c:v>-33.630762693860206</c:v>
                </c:pt>
                <c:pt idx="19671">
                  <c:v>-33.643040438899206</c:v>
                </c:pt>
                <c:pt idx="19672">
                  <c:v>-33.644859813084111</c:v>
                </c:pt>
                <c:pt idx="19673">
                  <c:v>-33.658164562325226</c:v>
                </c:pt>
                <c:pt idx="19674">
                  <c:v>-33.684620009194759</c:v>
                </c:pt>
                <c:pt idx="19675">
                  <c:v>-33.687906521613996</c:v>
                </c:pt>
                <c:pt idx="19676">
                  <c:v>-33.699388555957782</c:v>
                </c:pt>
                <c:pt idx="19677">
                  <c:v>-33.701091901728844</c:v>
                </c:pt>
                <c:pt idx="19678">
                  <c:v>-33.704080833398606</c:v>
                </c:pt>
                <c:pt idx="19679">
                  <c:v>-33.707482993197274</c:v>
                </c:pt>
                <c:pt idx="19680">
                  <c:v>-33.720767399523879</c:v>
                </c:pt>
                <c:pt idx="19681">
                  <c:v>-33.735620015526862</c:v>
                </c:pt>
                <c:pt idx="19682">
                  <c:v>-33.740894901144642</c:v>
                </c:pt>
                <c:pt idx="19683">
                  <c:v>-33.749804779009835</c:v>
                </c:pt>
                <c:pt idx="19684">
                  <c:v>-33.75454719509861</c:v>
                </c:pt>
                <c:pt idx="19685">
                  <c:v>-33.760043578918697</c:v>
                </c:pt>
                <c:pt idx="19686">
                  <c:v>-33.768720011631842</c:v>
                </c:pt>
                <c:pt idx="19687">
                  <c:v>-33.771198220739507</c:v>
                </c:pt>
                <c:pt idx="19688">
                  <c:v>-33.774468649197999</c:v>
                </c:pt>
                <c:pt idx="19689">
                  <c:v>-33.785139125864589</c:v>
                </c:pt>
                <c:pt idx="19690">
                  <c:v>-33.786231884057969</c:v>
                </c:pt>
                <c:pt idx="19691">
                  <c:v>-33.789780651705343</c:v>
                </c:pt>
                <c:pt idx="19692">
                  <c:v>-33.792025019546529</c:v>
                </c:pt>
                <c:pt idx="19693">
                  <c:v>-33.805758615545273</c:v>
                </c:pt>
                <c:pt idx="19694">
                  <c:v>-33.815572136469783</c:v>
                </c:pt>
                <c:pt idx="19695">
                  <c:v>-33.831775700934571</c:v>
                </c:pt>
                <c:pt idx="19696">
                  <c:v>-33.839025483895085</c:v>
                </c:pt>
                <c:pt idx="19697">
                  <c:v>-33.845378997733562</c:v>
                </c:pt>
                <c:pt idx="19698">
                  <c:v>-33.846477013563799</c:v>
                </c:pt>
                <c:pt idx="19699">
                  <c:v>-33.86158103443357</c:v>
                </c:pt>
                <c:pt idx="19700">
                  <c:v>-33.868056948064975</c:v>
                </c:pt>
                <c:pt idx="19701">
                  <c:v>-33.869607016029349</c:v>
                </c:pt>
                <c:pt idx="19702">
                  <c:v>-33.878504672897193</c:v>
                </c:pt>
                <c:pt idx="19703">
                  <c:v>-33.88775829680651</c:v>
                </c:pt>
                <c:pt idx="19704">
                  <c:v>-33.888058260222337</c:v>
                </c:pt>
                <c:pt idx="19705">
                  <c:v>-33.889227023737064</c:v>
                </c:pt>
                <c:pt idx="19706">
                  <c:v>-33.88993169612597</c:v>
                </c:pt>
                <c:pt idx="19707">
                  <c:v>-33.901665344964314</c:v>
                </c:pt>
                <c:pt idx="19708">
                  <c:v>-33.90174878455845</c:v>
                </c:pt>
                <c:pt idx="19709">
                  <c:v>-33.913917266789483</c:v>
                </c:pt>
                <c:pt idx="19710">
                  <c:v>-33.919006339759349</c:v>
                </c:pt>
                <c:pt idx="19711">
                  <c:v>-33.924903459041985</c:v>
                </c:pt>
                <c:pt idx="19712">
                  <c:v>-33.933014354066984</c:v>
                </c:pt>
                <c:pt idx="19713">
                  <c:v>-33.943364556824946</c:v>
                </c:pt>
                <c:pt idx="19714">
                  <c:v>-33.946721806732285</c:v>
                </c:pt>
                <c:pt idx="19715">
                  <c:v>-33.94763785285943</c:v>
                </c:pt>
                <c:pt idx="19716">
                  <c:v>-33.951106781158671</c:v>
                </c:pt>
                <c:pt idx="19717">
                  <c:v>-33.951145513244384</c:v>
                </c:pt>
                <c:pt idx="19718">
                  <c:v>-33.962264150943398</c:v>
                </c:pt>
                <c:pt idx="19719">
                  <c:v>-33.963604906231666</c:v>
                </c:pt>
                <c:pt idx="19720">
                  <c:v>-33.969465648854964</c:v>
                </c:pt>
                <c:pt idx="19721">
                  <c:v>-33.970539779939614</c:v>
                </c:pt>
                <c:pt idx="19722">
                  <c:v>-33.975270634296521</c:v>
                </c:pt>
                <c:pt idx="19723">
                  <c:v>-33.976833976833973</c:v>
                </c:pt>
                <c:pt idx="19724">
                  <c:v>-33.99079552925707</c:v>
                </c:pt>
                <c:pt idx="19725">
                  <c:v>-33.992511417090071</c:v>
                </c:pt>
                <c:pt idx="19726">
                  <c:v>-33.998939742003884</c:v>
                </c:pt>
                <c:pt idx="19727">
                  <c:v>-34.005044689367764</c:v>
                </c:pt>
                <c:pt idx="19728">
                  <c:v>-34.006006006006004</c:v>
                </c:pt>
                <c:pt idx="19729">
                  <c:v>-34.011934011934002</c:v>
                </c:pt>
                <c:pt idx="19730">
                  <c:v>-34.016927986679619</c:v>
                </c:pt>
                <c:pt idx="19731">
                  <c:v>-34.018115673026955</c:v>
                </c:pt>
                <c:pt idx="19732">
                  <c:v>-34.018691588785046</c:v>
                </c:pt>
                <c:pt idx="19733">
                  <c:v>-34.02065135267685</c:v>
                </c:pt>
                <c:pt idx="19734">
                  <c:v>-34.027711419015773</c:v>
                </c:pt>
                <c:pt idx="19735">
                  <c:v>-34.03183885640027</c:v>
                </c:pt>
                <c:pt idx="19736">
                  <c:v>-34.032811903853485</c:v>
                </c:pt>
                <c:pt idx="19737">
                  <c:v>-34.03351238675539</c:v>
                </c:pt>
                <c:pt idx="19738">
                  <c:v>-34.035168020749893</c:v>
                </c:pt>
                <c:pt idx="19739">
                  <c:v>-34.036712419381516</c:v>
                </c:pt>
                <c:pt idx="19740">
                  <c:v>-34.038781758607726</c:v>
                </c:pt>
                <c:pt idx="19741">
                  <c:v>-34.042008196721312</c:v>
                </c:pt>
                <c:pt idx="19742">
                  <c:v>-34.044406952246447</c:v>
                </c:pt>
                <c:pt idx="19743">
                  <c:v>-34.046370411261378</c:v>
                </c:pt>
                <c:pt idx="19744">
                  <c:v>-34.062277157119098</c:v>
                </c:pt>
                <c:pt idx="19745">
                  <c:v>-34.079679310603538</c:v>
                </c:pt>
                <c:pt idx="19746">
                  <c:v>-34.081712570160548</c:v>
                </c:pt>
                <c:pt idx="19747">
                  <c:v>-34.082429465273307</c:v>
                </c:pt>
                <c:pt idx="19748">
                  <c:v>-34.092694422623723</c:v>
                </c:pt>
                <c:pt idx="19749">
                  <c:v>-34.09294012511171</c:v>
                </c:pt>
                <c:pt idx="19750">
                  <c:v>-34.094844811509262</c:v>
                </c:pt>
                <c:pt idx="19751">
                  <c:v>-34.098420859346305</c:v>
                </c:pt>
                <c:pt idx="19752">
                  <c:v>-34.105621805792168</c:v>
                </c:pt>
                <c:pt idx="19753">
                  <c:v>-34.109255393180234</c:v>
                </c:pt>
                <c:pt idx="19754">
                  <c:v>-34.115102668492426</c:v>
                </c:pt>
                <c:pt idx="19755">
                  <c:v>-34.126984126984127</c:v>
                </c:pt>
                <c:pt idx="19756">
                  <c:v>-34.137436432390146</c:v>
                </c:pt>
                <c:pt idx="19757">
                  <c:v>-34.139282329739004</c:v>
                </c:pt>
                <c:pt idx="19758">
                  <c:v>-34.143939846034485</c:v>
                </c:pt>
                <c:pt idx="19759">
                  <c:v>-34.149915020805253</c:v>
                </c:pt>
                <c:pt idx="19760">
                  <c:v>-34.15056896681655</c:v>
                </c:pt>
                <c:pt idx="19761">
                  <c:v>-34.15384615384616</c:v>
                </c:pt>
                <c:pt idx="19762">
                  <c:v>-34.154576147458712</c:v>
                </c:pt>
                <c:pt idx="19763">
                  <c:v>-34.167994536763032</c:v>
                </c:pt>
                <c:pt idx="19764">
                  <c:v>-34.172906739278417</c:v>
                </c:pt>
                <c:pt idx="19765">
                  <c:v>-34.183396635919692</c:v>
                </c:pt>
                <c:pt idx="19766">
                  <c:v>-34.195154215242525</c:v>
                </c:pt>
                <c:pt idx="19767">
                  <c:v>-34.19928825622776</c:v>
                </c:pt>
                <c:pt idx="19768">
                  <c:v>-34.199318568994883</c:v>
                </c:pt>
                <c:pt idx="19769">
                  <c:v>-34.199375080255095</c:v>
                </c:pt>
                <c:pt idx="19770">
                  <c:v>-34.199714183637013</c:v>
                </c:pt>
                <c:pt idx="19771">
                  <c:v>-34.208860759493675</c:v>
                </c:pt>
                <c:pt idx="19772">
                  <c:v>-34.210910055014253</c:v>
                </c:pt>
                <c:pt idx="19773">
                  <c:v>-34.212678936605315</c:v>
                </c:pt>
                <c:pt idx="19774">
                  <c:v>-34.213133703968737</c:v>
                </c:pt>
                <c:pt idx="19775">
                  <c:v>-34.234106101550282</c:v>
                </c:pt>
                <c:pt idx="19776">
                  <c:v>-34.235621222914119</c:v>
                </c:pt>
                <c:pt idx="19777">
                  <c:v>-34.24492862509392</c:v>
                </c:pt>
                <c:pt idx="19778">
                  <c:v>-34.245488392911639</c:v>
                </c:pt>
                <c:pt idx="19779">
                  <c:v>-34.255471134489255</c:v>
                </c:pt>
                <c:pt idx="19780">
                  <c:v>-34.260268993093419</c:v>
                </c:pt>
                <c:pt idx="19781">
                  <c:v>-34.261328998171109</c:v>
                </c:pt>
                <c:pt idx="19782">
                  <c:v>-34.265287884590833</c:v>
                </c:pt>
                <c:pt idx="19783">
                  <c:v>-34.271112600536185</c:v>
                </c:pt>
                <c:pt idx="19784">
                  <c:v>-34.274944240659153</c:v>
                </c:pt>
                <c:pt idx="19785">
                  <c:v>-34.293948126801155</c:v>
                </c:pt>
                <c:pt idx="19786">
                  <c:v>-34.29673257607628</c:v>
                </c:pt>
                <c:pt idx="19787">
                  <c:v>-34.304932735426007</c:v>
                </c:pt>
                <c:pt idx="19788">
                  <c:v>-34.3192891043754</c:v>
                </c:pt>
                <c:pt idx="19789">
                  <c:v>-34.3339006653257</c:v>
                </c:pt>
                <c:pt idx="19790">
                  <c:v>-34.345557073307418</c:v>
                </c:pt>
                <c:pt idx="19791">
                  <c:v>-34.345869495339116</c:v>
                </c:pt>
                <c:pt idx="19792">
                  <c:v>-34.348483087295136</c:v>
                </c:pt>
                <c:pt idx="19793">
                  <c:v>-34.359749012316982</c:v>
                </c:pt>
                <c:pt idx="19794">
                  <c:v>-34.366559485530544</c:v>
                </c:pt>
                <c:pt idx="19795">
                  <c:v>-34.369817578772796</c:v>
                </c:pt>
                <c:pt idx="19796">
                  <c:v>-34.375811353605073</c:v>
                </c:pt>
                <c:pt idx="19797">
                  <c:v>-34.379004847606836</c:v>
                </c:pt>
                <c:pt idx="19798">
                  <c:v>-34.379785604900462</c:v>
                </c:pt>
                <c:pt idx="19799">
                  <c:v>-34.394834354477737</c:v>
                </c:pt>
                <c:pt idx="19800">
                  <c:v>-34.414555032558596</c:v>
                </c:pt>
                <c:pt idx="19801">
                  <c:v>-34.419032541023938</c:v>
                </c:pt>
                <c:pt idx="19802">
                  <c:v>-34.419772323940606</c:v>
                </c:pt>
                <c:pt idx="19803">
                  <c:v>-34.425403225806448</c:v>
                </c:pt>
                <c:pt idx="19804">
                  <c:v>-34.439313608118127</c:v>
                </c:pt>
                <c:pt idx="19805">
                  <c:v>-34.440481497993758</c:v>
                </c:pt>
                <c:pt idx="19806">
                  <c:v>-34.457323498419385</c:v>
                </c:pt>
                <c:pt idx="19807">
                  <c:v>-34.457388105456772</c:v>
                </c:pt>
                <c:pt idx="19808">
                  <c:v>-34.463028169014081</c:v>
                </c:pt>
                <c:pt idx="19809">
                  <c:v>-34.466519063733372</c:v>
                </c:pt>
                <c:pt idx="19810">
                  <c:v>-34.470333893826563</c:v>
                </c:pt>
                <c:pt idx="19811">
                  <c:v>-34.470904381087635</c:v>
                </c:pt>
                <c:pt idx="19812">
                  <c:v>-34.47490796357296</c:v>
                </c:pt>
                <c:pt idx="19813">
                  <c:v>-34.475824656035343</c:v>
                </c:pt>
                <c:pt idx="19814">
                  <c:v>-34.480862296524421</c:v>
                </c:pt>
                <c:pt idx="19815">
                  <c:v>-34.484191091622435</c:v>
                </c:pt>
                <c:pt idx="19816">
                  <c:v>-34.491009776440833</c:v>
                </c:pt>
                <c:pt idx="19817">
                  <c:v>-34.492829833900728</c:v>
                </c:pt>
                <c:pt idx="19818">
                  <c:v>-34.499615894964734</c:v>
                </c:pt>
                <c:pt idx="19819">
                  <c:v>-34.509644049226694</c:v>
                </c:pt>
                <c:pt idx="19820">
                  <c:v>-34.512274358032712</c:v>
                </c:pt>
                <c:pt idx="19821">
                  <c:v>-34.515564350407175</c:v>
                </c:pt>
                <c:pt idx="19822">
                  <c:v>-34.527737282283439</c:v>
                </c:pt>
                <c:pt idx="19823">
                  <c:v>-34.52800739927163</c:v>
                </c:pt>
                <c:pt idx="19824">
                  <c:v>-34.532888465204962</c:v>
                </c:pt>
                <c:pt idx="19825">
                  <c:v>-34.536439114391143</c:v>
                </c:pt>
                <c:pt idx="19826">
                  <c:v>-34.537766673073222</c:v>
                </c:pt>
                <c:pt idx="19827">
                  <c:v>-34.546657842488415</c:v>
                </c:pt>
                <c:pt idx="19828">
                  <c:v>-34.549719796689686</c:v>
                </c:pt>
                <c:pt idx="19829">
                  <c:v>-34.551663083343868</c:v>
                </c:pt>
                <c:pt idx="19830">
                  <c:v>-34.554268785348768</c:v>
                </c:pt>
                <c:pt idx="19831">
                  <c:v>-34.555453712190655</c:v>
                </c:pt>
                <c:pt idx="19832">
                  <c:v>-34.555738004013875</c:v>
                </c:pt>
                <c:pt idx="19833">
                  <c:v>-34.558345571418258</c:v>
                </c:pt>
                <c:pt idx="19834">
                  <c:v>-34.558823529411768</c:v>
                </c:pt>
                <c:pt idx="19835">
                  <c:v>-34.571723426212586</c:v>
                </c:pt>
                <c:pt idx="19836">
                  <c:v>-34.57406863225259</c:v>
                </c:pt>
                <c:pt idx="19837">
                  <c:v>-34.584615384615375</c:v>
                </c:pt>
                <c:pt idx="19838">
                  <c:v>-34.589791426262096</c:v>
                </c:pt>
                <c:pt idx="19839">
                  <c:v>-34.592377371389503</c:v>
                </c:pt>
                <c:pt idx="19840">
                  <c:v>-34.595039379334665</c:v>
                </c:pt>
                <c:pt idx="19841">
                  <c:v>-34.600109759146875</c:v>
                </c:pt>
                <c:pt idx="19842">
                  <c:v>-34.60078141266672</c:v>
                </c:pt>
                <c:pt idx="19843">
                  <c:v>-34.601542416452446</c:v>
                </c:pt>
                <c:pt idx="19844">
                  <c:v>-34.615384615384613</c:v>
                </c:pt>
                <c:pt idx="19845">
                  <c:v>-34.628078192434629</c:v>
                </c:pt>
                <c:pt idx="19846">
                  <c:v>-34.64207526126647</c:v>
                </c:pt>
                <c:pt idx="19847">
                  <c:v>-34.643501376625835</c:v>
                </c:pt>
                <c:pt idx="19848">
                  <c:v>-34.646865657011233</c:v>
                </c:pt>
                <c:pt idx="19849">
                  <c:v>-34.649265905383359</c:v>
                </c:pt>
                <c:pt idx="19850">
                  <c:v>-34.654351544082729</c:v>
                </c:pt>
                <c:pt idx="19851">
                  <c:v>-34.65831212061876</c:v>
                </c:pt>
                <c:pt idx="19852">
                  <c:v>-34.661304193858456</c:v>
                </c:pt>
                <c:pt idx="19853">
                  <c:v>-34.662236987818389</c:v>
                </c:pt>
                <c:pt idx="19854">
                  <c:v>-34.670567583382095</c:v>
                </c:pt>
                <c:pt idx="19855">
                  <c:v>-34.676671444228987</c:v>
                </c:pt>
                <c:pt idx="19856">
                  <c:v>-34.678625941236291</c:v>
                </c:pt>
                <c:pt idx="19857">
                  <c:v>-34.694674879862475</c:v>
                </c:pt>
                <c:pt idx="19858">
                  <c:v>-34.70111600078819</c:v>
                </c:pt>
                <c:pt idx="19859">
                  <c:v>-34.70186478397666</c:v>
                </c:pt>
                <c:pt idx="19860">
                  <c:v>-34.702155160530197</c:v>
                </c:pt>
                <c:pt idx="19861">
                  <c:v>-34.702258726899387</c:v>
                </c:pt>
                <c:pt idx="19862">
                  <c:v>-34.703159968422042</c:v>
                </c:pt>
                <c:pt idx="19863">
                  <c:v>-34.707232089742504</c:v>
                </c:pt>
                <c:pt idx="19864">
                  <c:v>-34.712950600801079</c:v>
                </c:pt>
                <c:pt idx="19865">
                  <c:v>-34.719679877399855</c:v>
                </c:pt>
                <c:pt idx="19866">
                  <c:v>-34.726609963548</c:v>
                </c:pt>
                <c:pt idx="19867">
                  <c:v>-34.737326519243354</c:v>
                </c:pt>
                <c:pt idx="19868">
                  <c:v>-34.738922747488061</c:v>
                </c:pt>
                <c:pt idx="19869">
                  <c:v>-34.738928271971943</c:v>
                </c:pt>
                <c:pt idx="19870">
                  <c:v>-34.753341667468035</c:v>
                </c:pt>
                <c:pt idx="19871">
                  <c:v>-34.76077187417394</c:v>
                </c:pt>
                <c:pt idx="19872">
                  <c:v>-34.761152783260954</c:v>
                </c:pt>
                <c:pt idx="19873">
                  <c:v>-34.76331360946746</c:v>
                </c:pt>
                <c:pt idx="19874">
                  <c:v>-34.765161363251011</c:v>
                </c:pt>
                <c:pt idx="19875">
                  <c:v>-34.767251166897935</c:v>
                </c:pt>
                <c:pt idx="19876">
                  <c:v>-34.775379065441641</c:v>
                </c:pt>
                <c:pt idx="19877">
                  <c:v>-34.778618949300295</c:v>
                </c:pt>
                <c:pt idx="19878">
                  <c:v>-34.782608695652172</c:v>
                </c:pt>
                <c:pt idx="19879">
                  <c:v>-34.802197802197796</c:v>
                </c:pt>
                <c:pt idx="19880">
                  <c:v>-34.805194805194802</c:v>
                </c:pt>
                <c:pt idx="19881">
                  <c:v>-34.825630505611187</c:v>
                </c:pt>
                <c:pt idx="19882">
                  <c:v>-34.826996812491345</c:v>
                </c:pt>
                <c:pt idx="19883">
                  <c:v>-34.830791775427031</c:v>
                </c:pt>
                <c:pt idx="19884">
                  <c:v>-34.837597010635236</c:v>
                </c:pt>
                <c:pt idx="19885">
                  <c:v>-34.83895379085277</c:v>
                </c:pt>
                <c:pt idx="19886">
                  <c:v>-34.84068233022208</c:v>
                </c:pt>
                <c:pt idx="19887">
                  <c:v>-34.843426652610205</c:v>
                </c:pt>
                <c:pt idx="19888">
                  <c:v>-34.844844169810713</c:v>
                </c:pt>
                <c:pt idx="19889">
                  <c:v>-34.846216233077541</c:v>
                </c:pt>
                <c:pt idx="19890">
                  <c:v>-34.852107064172884</c:v>
                </c:pt>
                <c:pt idx="19891">
                  <c:v>-34.855403348554034</c:v>
                </c:pt>
                <c:pt idx="19892">
                  <c:v>-34.865740257026431</c:v>
                </c:pt>
                <c:pt idx="19893">
                  <c:v>-34.874057731200594</c:v>
                </c:pt>
                <c:pt idx="19894">
                  <c:v>-34.885998041684147</c:v>
                </c:pt>
                <c:pt idx="19895">
                  <c:v>-34.889173060528549</c:v>
                </c:pt>
                <c:pt idx="19896">
                  <c:v>-34.889733840304189</c:v>
                </c:pt>
                <c:pt idx="19897">
                  <c:v>-34.891774891774901</c:v>
                </c:pt>
                <c:pt idx="19898">
                  <c:v>-34.896916040989026</c:v>
                </c:pt>
                <c:pt idx="19899">
                  <c:v>-34.897659165441596</c:v>
                </c:pt>
                <c:pt idx="19900">
                  <c:v>-34.911949059795049</c:v>
                </c:pt>
                <c:pt idx="19901">
                  <c:v>-34.915503629116387</c:v>
                </c:pt>
                <c:pt idx="19902">
                  <c:v>-34.92024236428837</c:v>
                </c:pt>
                <c:pt idx="19903">
                  <c:v>-34.922178988326849</c:v>
                </c:pt>
                <c:pt idx="19904">
                  <c:v>-34.926551325043775</c:v>
                </c:pt>
                <c:pt idx="19905">
                  <c:v>-34.933234421364986</c:v>
                </c:pt>
                <c:pt idx="19906">
                  <c:v>-34.93871569411138</c:v>
                </c:pt>
                <c:pt idx="19907">
                  <c:v>-34.955752212389385</c:v>
                </c:pt>
                <c:pt idx="19908">
                  <c:v>-34.959534074578329</c:v>
                </c:pt>
                <c:pt idx="19909">
                  <c:v>-34.961718020541554</c:v>
                </c:pt>
                <c:pt idx="19910">
                  <c:v>-34.963484232386477</c:v>
                </c:pt>
                <c:pt idx="19911">
                  <c:v>-34.964347184657001</c:v>
                </c:pt>
                <c:pt idx="19912">
                  <c:v>-34.966467958271238</c:v>
                </c:pt>
                <c:pt idx="19913">
                  <c:v>-34.970353183810261</c:v>
                </c:pt>
                <c:pt idx="19914">
                  <c:v>-34.972628556044157</c:v>
                </c:pt>
                <c:pt idx="19915">
                  <c:v>-34.979278723216652</c:v>
                </c:pt>
                <c:pt idx="19916">
                  <c:v>-34.988051270910276</c:v>
                </c:pt>
                <c:pt idx="19917">
                  <c:v>-35.038759689922486</c:v>
                </c:pt>
                <c:pt idx="19918">
                  <c:v>-35.039929985778357</c:v>
                </c:pt>
                <c:pt idx="19919">
                  <c:v>-35.044662835866319</c:v>
                </c:pt>
                <c:pt idx="19920">
                  <c:v>-35.049781502004777</c:v>
                </c:pt>
                <c:pt idx="19921">
                  <c:v>-35.054546181767279</c:v>
                </c:pt>
                <c:pt idx="19922">
                  <c:v>-35.056615017878428</c:v>
                </c:pt>
                <c:pt idx="19923">
                  <c:v>-35.059173888134779</c:v>
                </c:pt>
                <c:pt idx="19924">
                  <c:v>-35.061873895109017</c:v>
                </c:pt>
                <c:pt idx="19925">
                  <c:v>-35.066278693824771</c:v>
                </c:pt>
                <c:pt idx="19926">
                  <c:v>-35.069348302162268</c:v>
                </c:pt>
                <c:pt idx="19927">
                  <c:v>-35.072031793343271</c:v>
                </c:pt>
                <c:pt idx="19928">
                  <c:v>-35.074925957557966</c:v>
                </c:pt>
                <c:pt idx="19929">
                  <c:v>-35.080548208704016</c:v>
                </c:pt>
                <c:pt idx="19930">
                  <c:v>-35.096133750186226</c:v>
                </c:pt>
                <c:pt idx="19931">
                  <c:v>-35.10036026762738</c:v>
                </c:pt>
                <c:pt idx="19932">
                  <c:v>-35.101108936725382</c:v>
                </c:pt>
                <c:pt idx="19933">
                  <c:v>-35.104945142311976</c:v>
                </c:pt>
                <c:pt idx="19934">
                  <c:v>-35.112423347717467</c:v>
                </c:pt>
                <c:pt idx="19935">
                  <c:v>-35.116308793456028</c:v>
                </c:pt>
                <c:pt idx="19936">
                  <c:v>-35.118287805293164</c:v>
                </c:pt>
                <c:pt idx="19937">
                  <c:v>-35.118644067796609</c:v>
                </c:pt>
                <c:pt idx="19938">
                  <c:v>-35.12437983885863</c:v>
                </c:pt>
                <c:pt idx="19939">
                  <c:v>-35.131710922240401</c:v>
                </c:pt>
                <c:pt idx="19940">
                  <c:v>-35.153019637295017</c:v>
                </c:pt>
                <c:pt idx="19941">
                  <c:v>-35.153377829513204</c:v>
                </c:pt>
                <c:pt idx="19942">
                  <c:v>-35.156618390030317</c:v>
                </c:pt>
                <c:pt idx="19943">
                  <c:v>-35.160905840286048</c:v>
                </c:pt>
                <c:pt idx="19944">
                  <c:v>-35.163524304980285</c:v>
                </c:pt>
                <c:pt idx="19945">
                  <c:v>-35.1687636380519</c:v>
                </c:pt>
                <c:pt idx="19946">
                  <c:v>-35.195071868583156</c:v>
                </c:pt>
                <c:pt idx="19947">
                  <c:v>-35.196709207889469</c:v>
                </c:pt>
                <c:pt idx="19948">
                  <c:v>-35.198171932865804</c:v>
                </c:pt>
                <c:pt idx="19949">
                  <c:v>-35.203366058906028</c:v>
                </c:pt>
                <c:pt idx="19950">
                  <c:v>-35.20900321543408</c:v>
                </c:pt>
                <c:pt idx="19951">
                  <c:v>-35.21634615384616</c:v>
                </c:pt>
                <c:pt idx="19952">
                  <c:v>-35.216606139985316</c:v>
                </c:pt>
                <c:pt idx="19953">
                  <c:v>-35.217045841508693</c:v>
                </c:pt>
                <c:pt idx="19954">
                  <c:v>-35.241402854554281</c:v>
                </c:pt>
                <c:pt idx="19955">
                  <c:v>-35.245143385753934</c:v>
                </c:pt>
                <c:pt idx="19956">
                  <c:v>-35.259320974796921</c:v>
                </c:pt>
                <c:pt idx="19957">
                  <c:v>-35.272579332790883</c:v>
                </c:pt>
                <c:pt idx="19958">
                  <c:v>-35.280091571330701</c:v>
                </c:pt>
                <c:pt idx="19959">
                  <c:v>-35.281385281385283</c:v>
                </c:pt>
                <c:pt idx="19960">
                  <c:v>-35.287815732003793</c:v>
                </c:pt>
                <c:pt idx="19961">
                  <c:v>-35.295310519645113</c:v>
                </c:pt>
                <c:pt idx="19962">
                  <c:v>-35.301188727127027</c:v>
                </c:pt>
                <c:pt idx="19963">
                  <c:v>-35.311419734368371</c:v>
                </c:pt>
                <c:pt idx="19964">
                  <c:v>-35.311782370605897</c:v>
                </c:pt>
                <c:pt idx="19965">
                  <c:v>-35.33083645443196</c:v>
                </c:pt>
                <c:pt idx="19966">
                  <c:v>-35.348124844771917</c:v>
                </c:pt>
                <c:pt idx="19967">
                  <c:v>-35.353849342037094</c:v>
                </c:pt>
                <c:pt idx="19968">
                  <c:v>-35.354629128316191</c:v>
                </c:pt>
                <c:pt idx="19969">
                  <c:v>-35.358419171746903</c:v>
                </c:pt>
                <c:pt idx="19970">
                  <c:v>-35.361216730038024</c:v>
                </c:pt>
                <c:pt idx="19971">
                  <c:v>-35.388623534520192</c:v>
                </c:pt>
                <c:pt idx="19972">
                  <c:v>-35.394246122098423</c:v>
                </c:pt>
                <c:pt idx="19973">
                  <c:v>-35.396423039008596</c:v>
                </c:pt>
                <c:pt idx="19974">
                  <c:v>-35.413035901010801</c:v>
                </c:pt>
                <c:pt idx="19975">
                  <c:v>-35.414404632645685</c:v>
                </c:pt>
                <c:pt idx="19976">
                  <c:v>-35.415365396627109</c:v>
                </c:pt>
                <c:pt idx="19977">
                  <c:v>-35.420283320181866</c:v>
                </c:pt>
                <c:pt idx="19978">
                  <c:v>-35.424476818677931</c:v>
                </c:pt>
                <c:pt idx="19979">
                  <c:v>-35.425547552550341</c:v>
                </c:pt>
                <c:pt idx="19980">
                  <c:v>-35.435562117696691</c:v>
                </c:pt>
                <c:pt idx="19981">
                  <c:v>-35.445544554455438</c:v>
                </c:pt>
                <c:pt idx="19982">
                  <c:v>-35.459661299424596</c:v>
                </c:pt>
                <c:pt idx="19983">
                  <c:v>-35.459817729908863</c:v>
                </c:pt>
                <c:pt idx="19984">
                  <c:v>-35.459958682707494</c:v>
                </c:pt>
                <c:pt idx="19985">
                  <c:v>-35.464949928469252</c:v>
                </c:pt>
                <c:pt idx="19986">
                  <c:v>-35.465052884091151</c:v>
                </c:pt>
                <c:pt idx="19987">
                  <c:v>-35.483870967741936</c:v>
                </c:pt>
                <c:pt idx="19988">
                  <c:v>-35.486160397445005</c:v>
                </c:pt>
                <c:pt idx="19989">
                  <c:v>-35.487031162530329</c:v>
                </c:pt>
                <c:pt idx="19990">
                  <c:v>-35.49517427921559</c:v>
                </c:pt>
                <c:pt idx="19991">
                  <c:v>-35.497384806973855</c:v>
                </c:pt>
                <c:pt idx="19992">
                  <c:v>-35.499316005471954</c:v>
                </c:pt>
                <c:pt idx="19993">
                  <c:v>-35.50416863300299</c:v>
                </c:pt>
                <c:pt idx="19994">
                  <c:v>-35.505398460898647</c:v>
                </c:pt>
                <c:pt idx="19995">
                  <c:v>-35.508531982839258</c:v>
                </c:pt>
                <c:pt idx="19996">
                  <c:v>-35.510294443214519</c:v>
                </c:pt>
                <c:pt idx="19997">
                  <c:v>-35.51386810910347</c:v>
                </c:pt>
                <c:pt idx="19998">
                  <c:v>-35.514511873350912</c:v>
                </c:pt>
                <c:pt idx="19999">
                  <c:v>-35.51898944569102</c:v>
                </c:pt>
                <c:pt idx="20000">
                  <c:v>-35.519637135966022</c:v>
                </c:pt>
                <c:pt idx="20001">
                  <c:v>-35.520684736091297</c:v>
                </c:pt>
                <c:pt idx="20002">
                  <c:v>-35.523329550764302</c:v>
                </c:pt>
                <c:pt idx="20003">
                  <c:v>-35.539437896645509</c:v>
                </c:pt>
                <c:pt idx="20004">
                  <c:v>-35.5427974947808</c:v>
                </c:pt>
                <c:pt idx="20005">
                  <c:v>-35.548823948681402</c:v>
                </c:pt>
                <c:pt idx="20006">
                  <c:v>-35.549572241281965</c:v>
                </c:pt>
                <c:pt idx="20007">
                  <c:v>-35.549823540585663</c:v>
                </c:pt>
                <c:pt idx="20008">
                  <c:v>-35.551032354193268</c:v>
                </c:pt>
                <c:pt idx="20009">
                  <c:v>-35.55538966855778</c:v>
                </c:pt>
                <c:pt idx="20010">
                  <c:v>-35.560211049037861</c:v>
                </c:pt>
                <c:pt idx="20011">
                  <c:v>-35.576125398419421</c:v>
                </c:pt>
                <c:pt idx="20012">
                  <c:v>-35.580133166719506</c:v>
                </c:pt>
                <c:pt idx="20013">
                  <c:v>-35.587878787878793</c:v>
                </c:pt>
                <c:pt idx="20014">
                  <c:v>-35.588056063376001</c:v>
                </c:pt>
                <c:pt idx="20015">
                  <c:v>-35.593033752394376</c:v>
                </c:pt>
                <c:pt idx="20016">
                  <c:v>-35.599622285174689</c:v>
                </c:pt>
                <c:pt idx="20017">
                  <c:v>-35.610109611377837</c:v>
                </c:pt>
                <c:pt idx="20018">
                  <c:v>-35.610595630050881</c:v>
                </c:pt>
                <c:pt idx="20019">
                  <c:v>-35.619946091644209</c:v>
                </c:pt>
                <c:pt idx="20020">
                  <c:v>-35.623337134169518</c:v>
                </c:pt>
                <c:pt idx="20021">
                  <c:v>-35.651096956829448</c:v>
                </c:pt>
                <c:pt idx="20022">
                  <c:v>-35.652724351171059</c:v>
                </c:pt>
                <c:pt idx="20023">
                  <c:v>-35.664915675974555</c:v>
                </c:pt>
                <c:pt idx="20024">
                  <c:v>-35.66742216390314</c:v>
                </c:pt>
                <c:pt idx="20025">
                  <c:v>-35.669133518347209</c:v>
                </c:pt>
                <c:pt idx="20026">
                  <c:v>-35.669377148126415</c:v>
                </c:pt>
                <c:pt idx="20027">
                  <c:v>-35.672546857772886</c:v>
                </c:pt>
                <c:pt idx="20028">
                  <c:v>-35.678391959799001</c:v>
                </c:pt>
                <c:pt idx="20029">
                  <c:v>-35.692464358452142</c:v>
                </c:pt>
                <c:pt idx="20030">
                  <c:v>-35.694471621450518</c:v>
                </c:pt>
                <c:pt idx="20031">
                  <c:v>-35.703072437766309</c:v>
                </c:pt>
                <c:pt idx="20032">
                  <c:v>-35.714285714285708</c:v>
                </c:pt>
                <c:pt idx="20033">
                  <c:v>-35.714285714285708</c:v>
                </c:pt>
                <c:pt idx="20034">
                  <c:v>-35.71533296190951</c:v>
                </c:pt>
                <c:pt idx="20035">
                  <c:v>-35.72237668623211</c:v>
                </c:pt>
                <c:pt idx="20036">
                  <c:v>-35.725871857258724</c:v>
                </c:pt>
                <c:pt idx="20037">
                  <c:v>-35.728081555484835</c:v>
                </c:pt>
                <c:pt idx="20038">
                  <c:v>-35.728913349545635</c:v>
                </c:pt>
                <c:pt idx="20039">
                  <c:v>-35.731300619342548</c:v>
                </c:pt>
                <c:pt idx="20040">
                  <c:v>-35.743653914908833</c:v>
                </c:pt>
                <c:pt idx="20041">
                  <c:v>-35.762079284489417</c:v>
                </c:pt>
                <c:pt idx="20042">
                  <c:v>-35.76306177544862</c:v>
                </c:pt>
                <c:pt idx="20043">
                  <c:v>-35.764984227129332</c:v>
                </c:pt>
                <c:pt idx="20044">
                  <c:v>-35.768435561681599</c:v>
                </c:pt>
                <c:pt idx="20045">
                  <c:v>-35.773710482529125</c:v>
                </c:pt>
                <c:pt idx="20046">
                  <c:v>-35.780573314085373</c:v>
                </c:pt>
                <c:pt idx="20047">
                  <c:v>-35.783998597393492</c:v>
                </c:pt>
                <c:pt idx="20048">
                  <c:v>-35.807740520213088</c:v>
                </c:pt>
                <c:pt idx="20049">
                  <c:v>-35.810810810810807</c:v>
                </c:pt>
                <c:pt idx="20050">
                  <c:v>-35.821256038647348</c:v>
                </c:pt>
                <c:pt idx="20051">
                  <c:v>-35.82375478927203</c:v>
                </c:pt>
                <c:pt idx="20052">
                  <c:v>-35.830445214609441</c:v>
                </c:pt>
                <c:pt idx="20053">
                  <c:v>-35.854545454545445</c:v>
                </c:pt>
                <c:pt idx="20054">
                  <c:v>-35.864681525856753</c:v>
                </c:pt>
                <c:pt idx="20055">
                  <c:v>-35.86487172974347</c:v>
                </c:pt>
                <c:pt idx="20056">
                  <c:v>-35.881801125703561</c:v>
                </c:pt>
                <c:pt idx="20057">
                  <c:v>-35.883986423943227</c:v>
                </c:pt>
                <c:pt idx="20058">
                  <c:v>-35.884866078764304</c:v>
                </c:pt>
                <c:pt idx="20059">
                  <c:v>-35.885558250947795</c:v>
                </c:pt>
                <c:pt idx="20060">
                  <c:v>-35.888363217111277</c:v>
                </c:pt>
                <c:pt idx="20061">
                  <c:v>-35.890213938994435</c:v>
                </c:pt>
                <c:pt idx="20062">
                  <c:v>-35.89347742184485</c:v>
                </c:pt>
                <c:pt idx="20063">
                  <c:v>-35.921190785004015</c:v>
                </c:pt>
                <c:pt idx="20064">
                  <c:v>-35.927617709065345</c:v>
                </c:pt>
                <c:pt idx="20065">
                  <c:v>-35.937144897892921</c:v>
                </c:pt>
                <c:pt idx="20066">
                  <c:v>-35.944638118528545</c:v>
                </c:pt>
                <c:pt idx="20067">
                  <c:v>-35.945180992104881</c:v>
                </c:pt>
                <c:pt idx="20068">
                  <c:v>-35.945815191098205</c:v>
                </c:pt>
                <c:pt idx="20069">
                  <c:v>-35.948422847399826</c:v>
                </c:pt>
                <c:pt idx="20070">
                  <c:v>-35.949490321841722</c:v>
                </c:pt>
                <c:pt idx="20071">
                  <c:v>-35.955056179775283</c:v>
                </c:pt>
                <c:pt idx="20072">
                  <c:v>-35.955221682132859</c:v>
                </c:pt>
                <c:pt idx="20073">
                  <c:v>-35.968379446640313</c:v>
                </c:pt>
                <c:pt idx="20074">
                  <c:v>-35.968470107694785</c:v>
                </c:pt>
                <c:pt idx="20075">
                  <c:v>-35.992479183454208</c:v>
                </c:pt>
                <c:pt idx="20076">
                  <c:v>-36.028204831811351</c:v>
                </c:pt>
                <c:pt idx="20077">
                  <c:v>-36.030158990329454</c:v>
                </c:pt>
                <c:pt idx="20078">
                  <c:v>-36.043333892083396</c:v>
                </c:pt>
                <c:pt idx="20079">
                  <c:v>-36.046511627906973</c:v>
                </c:pt>
                <c:pt idx="20080">
                  <c:v>-36.046511627906973</c:v>
                </c:pt>
                <c:pt idx="20081">
                  <c:v>-36.047518711462146</c:v>
                </c:pt>
                <c:pt idx="20082">
                  <c:v>-36.05230386052304</c:v>
                </c:pt>
                <c:pt idx="20083">
                  <c:v>-36.060606060606062</c:v>
                </c:pt>
                <c:pt idx="20084">
                  <c:v>-36.061448814726525</c:v>
                </c:pt>
                <c:pt idx="20085">
                  <c:v>-36.064920712431572</c:v>
                </c:pt>
                <c:pt idx="20086">
                  <c:v>-36.083807553026382</c:v>
                </c:pt>
                <c:pt idx="20087">
                  <c:v>-36.092570303096615</c:v>
                </c:pt>
                <c:pt idx="20088">
                  <c:v>-36.097649186256788</c:v>
                </c:pt>
                <c:pt idx="20089">
                  <c:v>-36.101499423298733</c:v>
                </c:pt>
                <c:pt idx="20090">
                  <c:v>-36.122508792497065</c:v>
                </c:pt>
                <c:pt idx="20091">
                  <c:v>-36.123219994187735</c:v>
                </c:pt>
                <c:pt idx="20092">
                  <c:v>-36.140306445485628</c:v>
                </c:pt>
                <c:pt idx="20093">
                  <c:v>-36.143388333720658</c:v>
                </c:pt>
                <c:pt idx="20094">
                  <c:v>-36.14564329555008</c:v>
                </c:pt>
                <c:pt idx="20095">
                  <c:v>-36.151874115983027</c:v>
                </c:pt>
                <c:pt idx="20096">
                  <c:v>-36.163522012578618</c:v>
                </c:pt>
                <c:pt idx="20097">
                  <c:v>-36.171174564906202</c:v>
                </c:pt>
                <c:pt idx="20098">
                  <c:v>-36.181520850367946</c:v>
                </c:pt>
                <c:pt idx="20099">
                  <c:v>-36.197501886159777</c:v>
                </c:pt>
                <c:pt idx="20100">
                  <c:v>-36.209543940814001</c:v>
                </c:pt>
                <c:pt idx="20101">
                  <c:v>-36.210491108757459</c:v>
                </c:pt>
                <c:pt idx="20102">
                  <c:v>-36.211411212264544</c:v>
                </c:pt>
                <c:pt idx="20103">
                  <c:v>-36.214710532259275</c:v>
                </c:pt>
                <c:pt idx="20104">
                  <c:v>-36.231884057971023</c:v>
                </c:pt>
                <c:pt idx="20105">
                  <c:v>-36.250000000000007</c:v>
                </c:pt>
                <c:pt idx="20106">
                  <c:v>-36.257293580405801</c:v>
                </c:pt>
                <c:pt idx="20107">
                  <c:v>-36.261609907120743</c:v>
                </c:pt>
                <c:pt idx="20108">
                  <c:v>-36.265185045672851</c:v>
                </c:pt>
                <c:pt idx="20109">
                  <c:v>-36.267266302601996</c:v>
                </c:pt>
                <c:pt idx="20110">
                  <c:v>-36.274669711303211</c:v>
                </c:pt>
                <c:pt idx="20111">
                  <c:v>-36.289917473986364</c:v>
                </c:pt>
                <c:pt idx="20112">
                  <c:v>-36.292352371732818</c:v>
                </c:pt>
                <c:pt idx="20113">
                  <c:v>-36.293288384921851</c:v>
                </c:pt>
                <c:pt idx="20114">
                  <c:v>-36.347837117848535</c:v>
                </c:pt>
                <c:pt idx="20115">
                  <c:v>-36.356910328499559</c:v>
                </c:pt>
                <c:pt idx="20116">
                  <c:v>-36.367473269555425</c:v>
                </c:pt>
                <c:pt idx="20117">
                  <c:v>-36.425444723852095</c:v>
                </c:pt>
                <c:pt idx="20118">
                  <c:v>-36.426858513189451</c:v>
                </c:pt>
                <c:pt idx="20119">
                  <c:v>-36.430317848410752</c:v>
                </c:pt>
                <c:pt idx="20120">
                  <c:v>-36.442100740136574</c:v>
                </c:pt>
                <c:pt idx="20121">
                  <c:v>-36.44672760024018</c:v>
                </c:pt>
                <c:pt idx="20122">
                  <c:v>-36.453435536765575</c:v>
                </c:pt>
                <c:pt idx="20123">
                  <c:v>-36.464339908952958</c:v>
                </c:pt>
                <c:pt idx="20124">
                  <c:v>-36.483517238654308</c:v>
                </c:pt>
                <c:pt idx="20125">
                  <c:v>-36.487610946745562</c:v>
                </c:pt>
                <c:pt idx="20126">
                  <c:v>-36.494367175227701</c:v>
                </c:pt>
                <c:pt idx="20127">
                  <c:v>-36.499254102436595</c:v>
                </c:pt>
                <c:pt idx="20128">
                  <c:v>-36.500174641983932</c:v>
                </c:pt>
                <c:pt idx="20129">
                  <c:v>-36.523700999260654</c:v>
                </c:pt>
                <c:pt idx="20130">
                  <c:v>-36.535972440709699</c:v>
                </c:pt>
                <c:pt idx="20131">
                  <c:v>-36.539855072463766</c:v>
                </c:pt>
                <c:pt idx="20132">
                  <c:v>-36.539965116978415</c:v>
                </c:pt>
                <c:pt idx="20133">
                  <c:v>-36.544491296356362</c:v>
                </c:pt>
                <c:pt idx="20134">
                  <c:v>-36.552346570397113</c:v>
                </c:pt>
                <c:pt idx="20135">
                  <c:v>-36.560858643525918</c:v>
                </c:pt>
                <c:pt idx="20136">
                  <c:v>-36.5625</c:v>
                </c:pt>
                <c:pt idx="20137">
                  <c:v>-36.568457538994807</c:v>
                </c:pt>
                <c:pt idx="20138">
                  <c:v>-36.572398804962205</c:v>
                </c:pt>
                <c:pt idx="20139">
                  <c:v>-36.577643374226213</c:v>
                </c:pt>
                <c:pt idx="20140">
                  <c:v>-36.585003711952488</c:v>
                </c:pt>
                <c:pt idx="20141">
                  <c:v>-36.594982078853043</c:v>
                </c:pt>
                <c:pt idx="20142">
                  <c:v>-36.602982292637464</c:v>
                </c:pt>
                <c:pt idx="20143">
                  <c:v>-36.603018170619031</c:v>
                </c:pt>
                <c:pt idx="20144">
                  <c:v>-36.604088711879101</c:v>
                </c:pt>
                <c:pt idx="20145">
                  <c:v>-36.604514229636898</c:v>
                </c:pt>
                <c:pt idx="20146">
                  <c:v>-36.606691395071202</c:v>
                </c:pt>
                <c:pt idx="20147">
                  <c:v>-36.614635026617336</c:v>
                </c:pt>
                <c:pt idx="20148">
                  <c:v>-36.624979697904827</c:v>
                </c:pt>
                <c:pt idx="20149">
                  <c:v>-36.629213483146074</c:v>
                </c:pt>
                <c:pt idx="20150">
                  <c:v>-36.63092412212491</c:v>
                </c:pt>
                <c:pt idx="20151">
                  <c:v>-36.645771048317101</c:v>
                </c:pt>
                <c:pt idx="20152">
                  <c:v>-36.64717348927875</c:v>
                </c:pt>
                <c:pt idx="20153">
                  <c:v>-36.652342521748253</c:v>
                </c:pt>
                <c:pt idx="20154">
                  <c:v>-36.655169770828543</c:v>
                </c:pt>
                <c:pt idx="20155">
                  <c:v>-36.658715283693986</c:v>
                </c:pt>
                <c:pt idx="20156">
                  <c:v>-36.662614802809287</c:v>
                </c:pt>
                <c:pt idx="20157">
                  <c:v>-36.670480960052856</c:v>
                </c:pt>
                <c:pt idx="20158">
                  <c:v>-36.683217702806871</c:v>
                </c:pt>
                <c:pt idx="20159">
                  <c:v>-36.723413663497681</c:v>
                </c:pt>
                <c:pt idx="20160">
                  <c:v>-36.723809523809528</c:v>
                </c:pt>
                <c:pt idx="20161">
                  <c:v>-36.723985661592806</c:v>
                </c:pt>
                <c:pt idx="20162">
                  <c:v>-36.724309642372113</c:v>
                </c:pt>
                <c:pt idx="20163">
                  <c:v>-36.73096446700508</c:v>
                </c:pt>
                <c:pt idx="20164">
                  <c:v>-36.734218495224781</c:v>
                </c:pt>
                <c:pt idx="20165">
                  <c:v>-36.738651388276779</c:v>
                </c:pt>
                <c:pt idx="20166">
                  <c:v>-36.760242792109253</c:v>
                </c:pt>
                <c:pt idx="20167">
                  <c:v>-36.764705882352942</c:v>
                </c:pt>
                <c:pt idx="20168">
                  <c:v>-36.765776522321559</c:v>
                </c:pt>
                <c:pt idx="20169">
                  <c:v>-36.768890294024658</c:v>
                </c:pt>
                <c:pt idx="20170">
                  <c:v>-36.770428015564207</c:v>
                </c:pt>
                <c:pt idx="20171">
                  <c:v>-36.776491540516474</c:v>
                </c:pt>
                <c:pt idx="20172">
                  <c:v>-36.789297658862871</c:v>
                </c:pt>
                <c:pt idx="20173">
                  <c:v>-36.79440829115449</c:v>
                </c:pt>
                <c:pt idx="20174">
                  <c:v>-36.801492923860401</c:v>
                </c:pt>
                <c:pt idx="20175">
                  <c:v>-36.804232804232804</c:v>
                </c:pt>
                <c:pt idx="20176">
                  <c:v>-36.813960033774272</c:v>
                </c:pt>
                <c:pt idx="20177">
                  <c:v>-36.819727891156461</c:v>
                </c:pt>
                <c:pt idx="20178">
                  <c:v>-36.822181800304797</c:v>
                </c:pt>
                <c:pt idx="20179">
                  <c:v>-36.842105263157897</c:v>
                </c:pt>
                <c:pt idx="20180">
                  <c:v>-36.859646377718668</c:v>
                </c:pt>
                <c:pt idx="20181">
                  <c:v>-36.863157894736844</c:v>
                </c:pt>
                <c:pt idx="20182">
                  <c:v>-36.867013724562234</c:v>
                </c:pt>
                <c:pt idx="20183">
                  <c:v>-36.873371148244672</c:v>
                </c:pt>
                <c:pt idx="20184">
                  <c:v>-36.883125723231913</c:v>
                </c:pt>
                <c:pt idx="20185">
                  <c:v>-36.88812984744979</c:v>
                </c:pt>
                <c:pt idx="20186">
                  <c:v>-36.902335789308673</c:v>
                </c:pt>
                <c:pt idx="20187">
                  <c:v>-36.908476339053564</c:v>
                </c:pt>
                <c:pt idx="20188">
                  <c:v>-36.918547595682035</c:v>
                </c:pt>
                <c:pt idx="20189">
                  <c:v>-36.928161419377282</c:v>
                </c:pt>
                <c:pt idx="20190">
                  <c:v>-36.931626906464146</c:v>
                </c:pt>
                <c:pt idx="20191">
                  <c:v>-36.93644758283542</c:v>
                </c:pt>
                <c:pt idx="20192">
                  <c:v>-36.938730369387308</c:v>
                </c:pt>
                <c:pt idx="20193">
                  <c:v>-36.942977488524299</c:v>
                </c:pt>
                <c:pt idx="20194">
                  <c:v>-36.94797904191617</c:v>
                </c:pt>
                <c:pt idx="20195">
                  <c:v>-36.951056710414534</c:v>
                </c:pt>
                <c:pt idx="20196">
                  <c:v>-36.951501154734409</c:v>
                </c:pt>
                <c:pt idx="20197">
                  <c:v>-36.953639303077537</c:v>
                </c:pt>
                <c:pt idx="20198">
                  <c:v>-36.959722969969036</c:v>
                </c:pt>
                <c:pt idx="20199">
                  <c:v>-36.968244457759134</c:v>
                </c:pt>
                <c:pt idx="20200">
                  <c:v>-36.982306047054244</c:v>
                </c:pt>
                <c:pt idx="20201">
                  <c:v>-36.987071388420453</c:v>
                </c:pt>
                <c:pt idx="20202">
                  <c:v>-37.030027756749938</c:v>
                </c:pt>
                <c:pt idx="20203">
                  <c:v>-37.040797824116048</c:v>
                </c:pt>
                <c:pt idx="20204">
                  <c:v>-37.050458660734577</c:v>
                </c:pt>
                <c:pt idx="20205">
                  <c:v>-37.052087181381602</c:v>
                </c:pt>
                <c:pt idx="20206">
                  <c:v>-37.061529614721103</c:v>
                </c:pt>
                <c:pt idx="20207">
                  <c:v>-37.06351243722149</c:v>
                </c:pt>
                <c:pt idx="20208">
                  <c:v>-37.064579256360076</c:v>
                </c:pt>
                <c:pt idx="20209">
                  <c:v>-37.067595185829994</c:v>
                </c:pt>
                <c:pt idx="20210">
                  <c:v>-37.075537075537078</c:v>
                </c:pt>
                <c:pt idx="20211">
                  <c:v>-37.08086785009862</c:v>
                </c:pt>
                <c:pt idx="20212">
                  <c:v>-37.081863091037405</c:v>
                </c:pt>
                <c:pt idx="20213">
                  <c:v>-37.088840306071745</c:v>
                </c:pt>
                <c:pt idx="20214">
                  <c:v>-37.097931034482755</c:v>
                </c:pt>
                <c:pt idx="20215">
                  <c:v>-37.10350584307178</c:v>
                </c:pt>
                <c:pt idx="20216">
                  <c:v>-37.120011379338372</c:v>
                </c:pt>
                <c:pt idx="20217">
                  <c:v>-37.135191370530585</c:v>
                </c:pt>
                <c:pt idx="20218">
                  <c:v>-37.13769408184131</c:v>
                </c:pt>
                <c:pt idx="20219">
                  <c:v>-37.151200519143416</c:v>
                </c:pt>
                <c:pt idx="20220">
                  <c:v>-37.153019505588389</c:v>
                </c:pt>
                <c:pt idx="20221">
                  <c:v>-37.159272822964404</c:v>
                </c:pt>
                <c:pt idx="20222">
                  <c:v>-37.16559986870179</c:v>
                </c:pt>
                <c:pt idx="20223">
                  <c:v>-37.170841361592807</c:v>
                </c:pt>
                <c:pt idx="20224">
                  <c:v>-37.174682697400655</c:v>
                </c:pt>
                <c:pt idx="20225">
                  <c:v>-37.177928612433732</c:v>
                </c:pt>
                <c:pt idx="20226">
                  <c:v>-37.18116619893982</c:v>
                </c:pt>
                <c:pt idx="20227">
                  <c:v>-37.183302501407546</c:v>
                </c:pt>
                <c:pt idx="20228">
                  <c:v>-37.190421422041339</c:v>
                </c:pt>
                <c:pt idx="20229">
                  <c:v>-37.199331056077426</c:v>
                </c:pt>
                <c:pt idx="20230">
                  <c:v>-37.207135250266241</c:v>
                </c:pt>
                <c:pt idx="20231">
                  <c:v>-37.216749519655977</c:v>
                </c:pt>
                <c:pt idx="20232">
                  <c:v>-37.218673218673217</c:v>
                </c:pt>
                <c:pt idx="20233">
                  <c:v>-37.228915662650607</c:v>
                </c:pt>
                <c:pt idx="20234">
                  <c:v>-37.244813278008301</c:v>
                </c:pt>
                <c:pt idx="20235">
                  <c:v>-37.244897959183675</c:v>
                </c:pt>
                <c:pt idx="20236">
                  <c:v>-37.25169780605556</c:v>
                </c:pt>
                <c:pt idx="20237">
                  <c:v>-37.261293296457268</c:v>
                </c:pt>
                <c:pt idx="20238">
                  <c:v>-37.263056092843328</c:v>
                </c:pt>
                <c:pt idx="20239">
                  <c:v>-37.278413086118199</c:v>
                </c:pt>
                <c:pt idx="20240">
                  <c:v>-37.283964262687661</c:v>
                </c:pt>
                <c:pt idx="20241">
                  <c:v>-37.284440999806236</c:v>
                </c:pt>
                <c:pt idx="20242">
                  <c:v>-37.286245353159856</c:v>
                </c:pt>
                <c:pt idx="20243">
                  <c:v>-37.286432160804019</c:v>
                </c:pt>
                <c:pt idx="20244">
                  <c:v>-37.288135593220339</c:v>
                </c:pt>
                <c:pt idx="20245">
                  <c:v>-37.292566492384637</c:v>
                </c:pt>
                <c:pt idx="20246">
                  <c:v>-37.309417040358738</c:v>
                </c:pt>
                <c:pt idx="20247">
                  <c:v>-37.315230224321141</c:v>
                </c:pt>
                <c:pt idx="20248">
                  <c:v>-37.3182126065822</c:v>
                </c:pt>
                <c:pt idx="20249">
                  <c:v>-37.345157657657658</c:v>
                </c:pt>
                <c:pt idx="20250">
                  <c:v>-37.358490566037737</c:v>
                </c:pt>
                <c:pt idx="20251">
                  <c:v>-37.360074626865668</c:v>
                </c:pt>
                <c:pt idx="20252">
                  <c:v>-37.36052508204407</c:v>
                </c:pt>
                <c:pt idx="20253">
                  <c:v>-37.362313718560401</c:v>
                </c:pt>
                <c:pt idx="20254">
                  <c:v>-37.370453159926839</c:v>
                </c:pt>
                <c:pt idx="20255">
                  <c:v>-37.372618520159506</c:v>
                </c:pt>
                <c:pt idx="20256">
                  <c:v>-37.374962109730227</c:v>
                </c:pt>
                <c:pt idx="20257">
                  <c:v>-37.377120017284213</c:v>
                </c:pt>
                <c:pt idx="20258">
                  <c:v>-37.377145577240775</c:v>
                </c:pt>
                <c:pt idx="20259">
                  <c:v>-37.381516587677723</c:v>
                </c:pt>
                <c:pt idx="20260">
                  <c:v>-37.38617753029807</c:v>
                </c:pt>
                <c:pt idx="20261">
                  <c:v>-37.400443386156503</c:v>
                </c:pt>
                <c:pt idx="20262">
                  <c:v>-37.415320479416359</c:v>
                </c:pt>
                <c:pt idx="20263">
                  <c:v>-37.431679766800272</c:v>
                </c:pt>
                <c:pt idx="20264">
                  <c:v>-37.435897435897438</c:v>
                </c:pt>
                <c:pt idx="20265">
                  <c:v>-37.443226548779748</c:v>
                </c:pt>
                <c:pt idx="20266">
                  <c:v>-37.448285066061658</c:v>
                </c:pt>
                <c:pt idx="20267">
                  <c:v>-37.450343084145899</c:v>
                </c:pt>
                <c:pt idx="20268">
                  <c:v>-37.45682888540032</c:v>
                </c:pt>
                <c:pt idx="20269">
                  <c:v>-37.470550439066187</c:v>
                </c:pt>
                <c:pt idx="20270">
                  <c:v>-37.475480580619845</c:v>
                </c:pt>
                <c:pt idx="20271">
                  <c:v>-37.47591522157996</c:v>
                </c:pt>
                <c:pt idx="20272">
                  <c:v>-37.477048622917373</c:v>
                </c:pt>
                <c:pt idx="20273">
                  <c:v>-37.488622956345864</c:v>
                </c:pt>
                <c:pt idx="20274">
                  <c:v>-37.5</c:v>
                </c:pt>
                <c:pt idx="20275">
                  <c:v>-37.5</c:v>
                </c:pt>
                <c:pt idx="20276">
                  <c:v>-37.5</c:v>
                </c:pt>
                <c:pt idx="20277">
                  <c:v>-37.508509189925121</c:v>
                </c:pt>
                <c:pt idx="20278">
                  <c:v>-37.511271415689805</c:v>
                </c:pt>
                <c:pt idx="20279">
                  <c:v>-37.516339869281047</c:v>
                </c:pt>
                <c:pt idx="20280">
                  <c:v>-37.530482266614548</c:v>
                </c:pt>
                <c:pt idx="20281">
                  <c:v>-37.530662305805393</c:v>
                </c:pt>
                <c:pt idx="20282">
                  <c:v>-37.537462537462538</c:v>
                </c:pt>
                <c:pt idx="20283">
                  <c:v>-37.54106053496011</c:v>
                </c:pt>
                <c:pt idx="20284">
                  <c:v>-37.547649301143579</c:v>
                </c:pt>
                <c:pt idx="20285">
                  <c:v>-37.554585152838428</c:v>
                </c:pt>
                <c:pt idx="20286">
                  <c:v>-37.564029595902106</c:v>
                </c:pt>
                <c:pt idx="20287">
                  <c:v>-37.581274382314689</c:v>
                </c:pt>
                <c:pt idx="20288">
                  <c:v>-37.58197489226157</c:v>
                </c:pt>
                <c:pt idx="20289">
                  <c:v>-37.584562493068653</c:v>
                </c:pt>
                <c:pt idx="20290">
                  <c:v>-37.590832867523758</c:v>
                </c:pt>
                <c:pt idx="20291">
                  <c:v>-37.592366168731061</c:v>
                </c:pt>
                <c:pt idx="20292">
                  <c:v>-37.604832561140114</c:v>
                </c:pt>
                <c:pt idx="20293">
                  <c:v>-37.61306871877953</c:v>
                </c:pt>
                <c:pt idx="20294">
                  <c:v>-37.61446674683193</c:v>
                </c:pt>
                <c:pt idx="20295">
                  <c:v>-37.618048268625394</c:v>
                </c:pt>
                <c:pt idx="20296">
                  <c:v>-37.625516834022442</c:v>
                </c:pt>
                <c:pt idx="20297">
                  <c:v>-37.627934978928359</c:v>
                </c:pt>
                <c:pt idx="20298">
                  <c:v>-37.630057803468212</c:v>
                </c:pt>
                <c:pt idx="20299">
                  <c:v>-37.637318161844632</c:v>
                </c:pt>
                <c:pt idx="20300">
                  <c:v>-37.637918352335419</c:v>
                </c:pt>
                <c:pt idx="20301">
                  <c:v>-37.639831285530903</c:v>
                </c:pt>
                <c:pt idx="20302">
                  <c:v>-37.641342948648116</c:v>
                </c:pt>
                <c:pt idx="20303">
                  <c:v>-37.644662531247107</c:v>
                </c:pt>
                <c:pt idx="20304">
                  <c:v>-37.647058823529413</c:v>
                </c:pt>
                <c:pt idx="20305">
                  <c:v>-37.65257248802596</c:v>
                </c:pt>
                <c:pt idx="20306">
                  <c:v>-37.664567830566689</c:v>
                </c:pt>
                <c:pt idx="20307">
                  <c:v>-37.672811059907829</c:v>
                </c:pt>
                <c:pt idx="20308">
                  <c:v>-37.720625315179021</c:v>
                </c:pt>
                <c:pt idx="20309">
                  <c:v>-37.723880597014926</c:v>
                </c:pt>
                <c:pt idx="20310">
                  <c:v>-37.737398871345796</c:v>
                </c:pt>
                <c:pt idx="20311">
                  <c:v>-37.748777362240759</c:v>
                </c:pt>
                <c:pt idx="20312">
                  <c:v>-37.752032260129297</c:v>
                </c:pt>
                <c:pt idx="20313">
                  <c:v>-37.756467439785901</c:v>
                </c:pt>
                <c:pt idx="20314">
                  <c:v>-37.760000000000005</c:v>
                </c:pt>
                <c:pt idx="20315">
                  <c:v>-37.760370038794392</c:v>
                </c:pt>
                <c:pt idx="20316">
                  <c:v>-37.765205091937773</c:v>
                </c:pt>
                <c:pt idx="20317">
                  <c:v>-37.773904382470121</c:v>
                </c:pt>
                <c:pt idx="20318">
                  <c:v>-37.78494796133036</c:v>
                </c:pt>
                <c:pt idx="20319">
                  <c:v>-37.801299517920775</c:v>
                </c:pt>
                <c:pt idx="20320">
                  <c:v>-37.801838633158802</c:v>
                </c:pt>
                <c:pt idx="20321">
                  <c:v>-37.803684982879503</c:v>
                </c:pt>
                <c:pt idx="20322">
                  <c:v>-37.811447811447806</c:v>
                </c:pt>
                <c:pt idx="20323">
                  <c:v>-37.819532444832859</c:v>
                </c:pt>
                <c:pt idx="20324">
                  <c:v>-37.820466527045568</c:v>
                </c:pt>
                <c:pt idx="20325">
                  <c:v>-37.821754774425685</c:v>
                </c:pt>
                <c:pt idx="20326">
                  <c:v>-37.838328792007268</c:v>
                </c:pt>
                <c:pt idx="20327">
                  <c:v>-37.838612584205244</c:v>
                </c:pt>
                <c:pt idx="20328">
                  <c:v>-37.839124226558788</c:v>
                </c:pt>
                <c:pt idx="20329">
                  <c:v>-37.84290404697682</c:v>
                </c:pt>
                <c:pt idx="20330">
                  <c:v>-37.847957024255251</c:v>
                </c:pt>
                <c:pt idx="20331">
                  <c:v>-37.86511922758082</c:v>
                </c:pt>
                <c:pt idx="20332">
                  <c:v>-37.876728519087578</c:v>
                </c:pt>
                <c:pt idx="20333">
                  <c:v>-37.87699586043761</c:v>
                </c:pt>
                <c:pt idx="20334">
                  <c:v>-37.878787878787875</c:v>
                </c:pt>
                <c:pt idx="20335">
                  <c:v>-37.888510126328455</c:v>
                </c:pt>
                <c:pt idx="20336">
                  <c:v>-37.890816426541221</c:v>
                </c:pt>
                <c:pt idx="20337">
                  <c:v>-37.891682785299807</c:v>
                </c:pt>
                <c:pt idx="20338">
                  <c:v>-37.892041203890201</c:v>
                </c:pt>
                <c:pt idx="20339">
                  <c:v>-37.899740708729468</c:v>
                </c:pt>
                <c:pt idx="20340">
                  <c:v>-37.901331245105716</c:v>
                </c:pt>
                <c:pt idx="20341">
                  <c:v>-37.905438115217038</c:v>
                </c:pt>
                <c:pt idx="20342">
                  <c:v>-37.913068303475839</c:v>
                </c:pt>
                <c:pt idx="20343">
                  <c:v>-37.91458253174298</c:v>
                </c:pt>
                <c:pt idx="20344">
                  <c:v>-37.914691943127963</c:v>
                </c:pt>
                <c:pt idx="20345">
                  <c:v>-37.92393694157272</c:v>
                </c:pt>
                <c:pt idx="20346">
                  <c:v>-37.924483495606744</c:v>
                </c:pt>
                <c:pt idx="20347">
                  <c:v>-37.925138809931916</c:v>
                </c:pt>
                <c:pt idx="20348">
                  <c:v>-37.931034482758619</c:v>
                </c:pt>
                <c:pt idx="20349">
                  <c:v>-37.937539299937114</c:v>
                </c:pt>
                <c:pt idx="20350">
                  <c:v>-37.940682708449913</c:v>
                </c:pt>
                <c:pt idx="20351">
                  <c:v>-37.948207171314742</c:v>
                </c:pt>
                <c:pt idx="20352">
                  <c:v>-37.948960302457465</c:v>
                </c:pt>
                <c:pt idx="20353">
                  <c:v>-37.95722800046746</c:v>
                </c:pt>
                <c:pt idx="20354">
                  <c:v>-37.957672809205768</c:v>
                </c:pt>
                <c:pt idx="20355">
                  <c:v>-37.964372034732783</c:v>
                </c:pt>
                <c:pt idx="20356">
                  <c:v>-37.970594052877956</c:v>
                </c:pt>
                <c:pt idx="20357">
                  <c:v>-37.974899392947272</c:v>
                </c:pt>
                <c:pt idx="20358">
                  <c:v>-37.982195845697333</c:v>
                </c:pt>
                <c:pt idx="20359">
                  <c:v>-37.990551572665865</c:v>
                </c:pt>
                <c:pt idx="20360">
                  <c:v>-38.010945206404976</c:v>
                </c:pt>
                <c:pt idx="20361">
                  <c:v>-38.011600625651724</c:v>
                </c:pt>
                <c:pt idx="20362">
                  <c:v>-38.016608265732252</c:v>
                </c:pt>
                <c:pt idx="20363">
                  <c:v>-38.017520700828037</c:v>
                </c:pt>
                <c:pt idx="20364">
                  <c:v>-38.038491330513025</c:v>
                </c:pt>
                <c:pt idx="20365">
                  <c:v>-38.040435458786938</c:v>
                </c:pt>
                <c:pt idx="20366">
                  <c:v>-38.041004385396818</c:v>
                </c:pt>
                <c:pt idx="20367">
                  <c:v>-38.042006965673522</c:v>
                </c:pt>
                <c:pt idx="20368">
                  <c:v>-38.04214857651246</c:v>
                </c:pt>
                <c:pt idx="20369">
                  <c:v>-38.043671223149303</c:v>
                </c:pt>
                <c:pt idx="20370">
                  <c:v>-38.051637383485939</c:v>
                </c:pt>
                <c:pt idx="20371">
                  <c:v>-38.055062166962692</c:v>
                </c:pt>
                <c:pt idx="20372">
                  <c:v>-38.06252770908003</c:v>
                </c:pt>
                <c:pt idx="20373">
                  <c:v>-38.065804488398634</c:v>
                </c:pt>
                <c:pt idx="20374">
                  <c:v>-38.066496659921832</c:v>
                </c:pt>
                <c:pt idx="20375">
                  <c:v>-38.071104675532517</c:v>
                </c:pt>
                <c:pt idx="20376">
                  <c:v>-38.086380896298252</c:v>
                </c:pt>
                <c:pt idx="20377">
                  <c:v>-38.087207527844022</c:v>
                </c:pt>
                <c:pt idx="20378">
                  <c:v>-38.087403598971726</c:v>
                </c:pt>
                <c:pt idx="20379">
                  <c:v>-38.090452261306531</c:v>
                </c:pt>
                <c:pt idx="20380">
                  <c:v>-38.093410108765191</c:v>
                </c:pt>
                <c:pt idx="20381">
                  <c:v>-38.093736864228667</c:v>
                </c:pt>
                <c:pt idx="20382">
                  <c:v>-38.098122350090854</c:v>
                </c:pt>
                <c:pt idx="20383">
                  <c:v>-38.098339303158582</c:v>
                </c:pt>
                <c:pt idx="20384">
                  <c:v>-38.098516178275752</c:v>
                </c:pt>
                <c:pt idx="20385">
                  <c:v>-38.113570741097213</c:v>
                </c:pt>
                <c:pt idx="20386">
                  <c:v>-38.131130614352095</c:v>
                </c:pt>
                <c:pt idx="20387">
                  <c:v>-38.148684528119723</c:v>
                </c:pt>
                <c:pt idx="20388">
                  <c:v>-38.149745631497453</c:v>
                </c:pt>
                <c:pt idx="20389">
                  <c:v>-38.152206695486079</c:v>
                </c:pt>
                <c:pt idx="20390">
                  <c:v>-38.152703643536782</c:v>
                </c:pt>
                <c:pt idx="20391">
                  <c:v>-38.155748261354859</c:v>
                </c:pt>
                <c:pt idx="20392">
                  <c:v>-38.155802861685217</c:v>
                </c:pt>
                <c:pt idx="20393">
                  <c:v>-38.157660596713917</c:v>
                </c:pt>
                <c:pt idx="20394">
                  <c:v>-38.166666666666671</c:v>
                </c:pt>
                <c:pt idx="20395">
                  <c:v>-38.175270108043215</c:v>
                </c:pt>
                <c:pt idx="20396">
                  <c:v>-38.176033934252388</c:v>
                </c:pt>
                <c:pt idx="20397">
                  <c:v>-38.183763306967855</c:v>
                </c:pt>
                <c:pt idx="20398">
                  <c:v>-38.210329449000149</c:v>
                </c:pt>
                <c:pt idx="20399">
                  <c:v>-38.216352816499551</c:v>
                </c:pt>
                <c:pt idx="20400">
                  <c:v>-38.221092757306231</c:v>
                </c:pt>
                <c:pt idx="20401">
                  <c:v>-38.232332826747715</c:v>
                </c:pt>
                <c:pt idx="20402">
                  <c:v>-38.235294117647058</c:v>
                </c:pt>
                <c:pt idx="20403">
                  <c:v>-38.246431692397323</c:v>
                </c:pt>
                <c:pt idx="20404">
                  <c:v>-38.247487573527813</c:v>
                </c:pt>
                <c:pt idx="20405">
                  <c:v>-38.257856966097506</c:v>
                </c:pt>
                <c:pt idx="20406">
                  <c:v>-38.271604938271608</c:v>
                </c:pt>
                <c:pt idx="20407">
                  <c:v>-38.275922364049663</c:v>
                </c:pt>
                <c:pt idx="20408">
                  <c:v>-38.276553106212432</c:v>
                </c:pt>
                <c:pt idx="20409">
                  <c:v>-38.277660178635962</c:v>
                </c:pt>
                <c:pt idx="20410">
                  <c:v>-38.281904171189332</c:v>
                </c:pt>
                <c:pt idx="20411">
                  <c:v>-38.284998219345198</c:v>
                </c:pt>
                <c:pt idx="20412">
                  <c:v>-38.290430889759378</c:v>
                </c:pt>
                <c:pt idx="20413">
                  <c:v>-38.29125177809388</c:v>
                </c:pt>
                <c:pt idx="20414">
                  <c:v>-38.297390358825666</c:v>
                </c:pt>
                <c:pt idx="20415">
                  <c:v>-38.298203071566249</c:v>
                </c:pt>
                <c:pt idx="20416">
                  <c:v>-38.298210595114021</c:v>
                </c:pt>
                <c:pt idx="20417">
                  <c:v>-38.316319458086269</c:v>
                </c:pt>
                <c:pt idx="20418">
                  <c:v>-38.33819241982507</c:v>
                </c:pt>
                <c:pt idx="20419">
                  <c:v>-38.344511118955168</c:v>
                </c:pt>
                <c:pt idx="20420">
                  <c:v>-38.349089439292207</c:v>
                </c:pt>
                <c:pt idx="20421">
                  <c:v>-38.362651249945522</c:v>
                </c:pt>
                <c:pt idx="20422">
                  <c:v>-38.362842099172603</c:v>
                </c:pt>
                <c:pt idx="20423">
                  <c:v>-38.362989323843422</c:v>
                </c:pt>
                <c:pt idx="20424">
                  <c:v>-38.365243004418261</c:v>
                </c:pt>
                <c:pt idx="20425">
                  <c:v>-38.393421884882983</c:v>
                </c:pt>
                <c:pt idx="20426">
                  <c:v>-38.397095783300749</c:v>
                </c:pt>
                <c:pt idx="20427">
                  <c:v>-38.398877675702579</c:v>
                </c:pt>
                <c:pt idx="20428">
                  <c:v>-38.40216490116115</c:v>
                </c:pt>
                <c:pt idx="20429">
                  <c:v>-38.403767062049234</c:v>
                </c:pt>
                <c:pt idx="20430">
                  <c:v>-38.410104011887071</c:v>
                </c:pt>
                <c:pt idx="20431">
                  <c:v>-38.410596026490062</c:v>
                </c:pt>
                <c:pt idx="20432">
                  <c:v>-38.418136020151138</c:v>
                </c:pt>
                <c:pt idx="20433">
                  <c:v>-38.422151856093777</c:v>
                </c:pt>
                <c:pt idx="20434">
                  <c:v>-38.43333333333333</c:v>
                </c:pt>
                <c:pt idx="20435">
                  <c:v>-38.43468066670065</c:v>
                </c:pt>
                <c:pt idx="20436">
                  <c:v>-38.436595251881876</c:v>
                </c:pt>
                <c:pt idx="20437">
                  <c:v>-38.437708801555004</c:v>
                </c:pt>
                <c:pt idx="20438">
                  <c:v>-38.447071466953254</c:v>
                </c:pt>
                <c:pt idx="20439">
                  <c:v>-38.459936326579189</c:v>
                </c:pt>
                <c:pt idx="20440">
                  <c:v>-38.459960463988665</c:v>
                </c:pt>
                <c:pt idx="20441">
                  <c:v>-38.463687150837991</c:v>
                </c:pt>
                <c:pt idx="20442">
                  <c:v>-38.469318948078225</c:v>
                </c:pt>
                <c:pt idx="20443">
                  <c:v>-38.470817417346638</c:v>
                </c:pt>
                <c:pt idx="20444">
                  <c:v>-38.479320032718093</c:v>
                </c:pt>
                <c:pt idx="20445">
                  <c:v>-38.508990821757891</c:v>
                </c:pt>
                <c:pt idx="20446">
                  <c:v>-38.527809140444745</c:v>
                </c:pt>
                <c:pt idx="20447">
                  <c:v>-38.531174295550173</c:v>
                </c:pt>
                <c:pt idx="20448">
                  <c:v>-38.533651240923369</c:v>
                </c:pt>
                <c:pt idx="20449">
                  <c:v>-38.537959667852903</c:v>
                </c:pt>
                <c:pt idx="20450">
                  <c:v>-38.547008547008545</c:v>
                </c:pt>
                <c:pt idx="20451">
                  <c:v>-38.548696010167006</c:v>
                </c:pt>
                <c:pt idx="20452">
                  <c:v>-38.555956678700362</c:v>
                </c:pt>
                <c:pt idx="20453">
                  <c:v>-38.556446637877848</c:v>
                </c:pt>
                <c:pt idx="20454">
                  <c:v>-38.559160305343511</c:v>
                </c:pt>
                <c:pt idx="20455">
                  <c:v>-38.562903032002239</c:v>
                </c:pt>
                <c:pt idx="20456">
                  <c:v>-38.565158795453016</c:v>
                </c:pt>
                <c:pt idx="20457">
                  <c:v>-38.590063345619882</c:v>
                </c:pt>
                <c:pt idx="20458">
                  <c:v>-38.603212022985126</c:v>
                </c:pt>
                <c:pt idx="20459">
                  <c:v>-38.604166666666664</c:v>
                </c:pt>
                <c:pt idx="20460">
                  <c:v>-38.604417670682736</c:v>
                </c:pt>
                <c:pt idx="20461">
                  <c:v>-38.606259260922272</c:v>
                </c:pt>
                <c:pt idx="20462">
                  <c:v>-38.607042390144528</c:v>
                </c:pt>
                <c:pt idx="20463">
                  <c:v>-38.607129731716284</c:v>
                </c:pt>
                <c:pt idx="20464">
                  <c:v>-38.609325110440452</c:v>
                </c:pt>
                <c:pt idx="20465">
                  <c:v>-38.611959567969265</c:v>
                </c:pt>
                <c:pt idx="20466">
                  <c:v>-38.614488348530905</c:v>
                </c:pt>
                <c:pt idx="20467">
                  <c:v>-38.621286414767809</c:v>
                </c:pt>
                <c:pt idx="20468">
                  <c:v>-38.636957847950491</c:v>
                </c:pt>
                <c:pt idx="20469">
                  <c:v>-38.647402906099501</c:v>
                </c:pt>
                <c:pt idx="20470">
                  <c:v>-38.648579472741233</c:v>
                </c:pt>
                <c:pt idx="20471">
                  <c:v>-38.651315789473685</c:v>
                </c:pt>
                <c:pt idx="20472">
                  <c:v>-38.655596359572087</c:v>
                </c:pt>
                <c:pt idx="20473">
                  <c:v>-38.669363577259261</c:v>
                </c:pt>
                <c:pt idx="20474">
                  <c:v>-38.673813778042486</c:v>
                </c:pt>
                <c:pt idx="20475">
                  <c:v>-38.680041034993728</c:v>
                </c:pt>
                <c:pt idx="20476">
                  <c:v>-38.683373110580746</c:v>
                </c:pt>
                <c:pt idx="20477">
                  <c:v>-38.688235294117646</c:v>
                </c:pt>
                <c:pt idx="20478">
                  <c:v>-38.689048760991206</c:v>
                </c:pt>
                <c:pt idx="20479">
                  <c:v>-38.692319032876313</c:v>
                </c:pt>
                <c:pt idx="20480">
                  <c:v>-38.694059146820202</c:v>
                </c:pt>
                <c:pt idx="20481">
                  <c:v>-38.6951255168957</c:v>
                </c:pt>
                <c:pt idx="20482">
                  <c:v>-38.699773061006539</c:v>
                </c:pt>
                <c:pt idx="20483">
                  <c:v>-38.705262437555596</c:v>
                </c:pt>
                <c:pt idx="20484">
                  <c:v>-38.72209391839877</c:v>
                </c:pt>
                <c:pt idx="20485">
                  <c:v>-38.723043816675059</c:v>
                </c:pt>
                <c:pt idx="20486">
                  <c:v>-38.742933155969403</c:v>
                </c:pt>
                <c:pt idx="20487">
                  <c:v>-38.787727460963197</c:v>
                </c:pt>
                <c:pt idx="20488">
                  <c:v>-38.801168143345045</c:v>
                </c:pt>
                <c:pt idx="20489">
                  <c:v>-38.805575801749271</c:v>
                </c:pt>
                <c:pt idx="20490">
                  <c:v>-38.807509799876215</c:v>
                </c:pt>
                <c:pt idx="20491">
                  <c:v>-38.815467449828681</c:v>
                </c:pt>
                <c:pt idx="20492">
                  <c:v>-38.824116849480781</c:v>
                </c:pt>
                <c:pt idx="20493">
                  <c:v>-38.825717160015849</c:v>
                </c:pt>
                <c:pt idx="20494">
                  <c:v>-38.829787234042556</c:v>
                </c:pt>
                <c:pt idx="20495">
                  <c:v>-38.836380704486785</c:v>
                </c:pt>
                <c:pt idx="20496">
                  <c:v>-38.838883888388843</c:v>
                </c:pt>
                <c:pt idx="20497">
                  <c:v>-38.842975206611577</c:v>
                </c:pt>
                <c:pt idx="20498">
                  <c:v>-38.861361108302148</c:v>
                </c:pt>
                <c:pt idx="20499">
                  <c:v>-38.874304315866851</c:v>
                </c:pt>
                <c:pt idx="20500">
                  <c:v>-38.876629843845656</c:v>
                </c:pt>
                <c:pt idx="20501">
                  <c:v>-38.878005342831699</c:v>
                </c:pt>
                <c:pt idx="20502">
                  <c:v>-38.88366652044035</c:v>
                </c:pt>
                <c:pt idx="20503">
                  <c:v>-38.890252884851463</c:v>
                </c:pt>
                <c:pt idx="20504">
                  <c:v>-38.899351328729857</c:v>
                </c:pt>
                <c:pt idx="20505">
                  <c:v>-38.899532628990919</c:v>
                </c:pt>
                <c:pt idx="20506">
                  <c:v>-38.905567685589517</c:v>
                </c:pt>
                <c:pt idx="20507">
                  <c:v>-38.925483738163855</c:v>
                </c:pt>
                <c:pt idx="20508">
                  <c:v>-38.932226751517639</c:v>
                </c:pt>
                <c:pt idx="20509">
                  <c:v>-38.937457969065235</c:v>
                </c:pt>
                <c:pt idx="20510">
                  <c:v>-38.942617666021917</c:v>
                </c:pt>
                <c:pt idx="20511">
                  <c:v>-38.944856839872742</c:v>
                </c:pt>
                <c:pt idx="20512">
                  <c:v>-38.952890351779466</c:v>
                </c:pt>
                <c:pt idx="20513">
                  <c:v>-38.975702869714326</c:v>
                </c:pt>
                <c:pt idx="20514">
                  <c:v>-38.977223893425005</c:v>
                </c:pt>
                <c:pt idx="20515">
                  <c:v>-38.985507246376812</c:v>
                </c:pt>
                <c:pt idx="20516">
                  <c:v>-38.990668206360603</c:v>
                </c:pt>
                <c:pt idx="20517">
                  <c:v>-38.997751365242529</c:v>
                </c:pt>
                <c:pt idx="20518">
                  <c:v>-39.004607949649717</c:v>
                </c:pt>
                <c:pt idx="20519">
                  <c:v>-39.014349564808285</c:v>
                </c:pt>
                <c:pt idx="20520">
                  <c:v>-39.021974063400577</c:v>
                </c:pt>
                <c:pt idx="20521">
                  <c:v>-39.025856885147327</c:v>
                </c:pt>
                <c:pt idx="20522">
                  <c:v>-39.033361643081854</c:v>
                </c:pt>
                <c:pt idx="20523">
                  <c:v>-39.033444311682885</c:v>
                </c:pt>
                <c:pt idx="20524">
                  <c:v>-39.034929780338487</c:v>
                </c:pt>
                <c:pt idx="20525">
                  <c:v>-39.037299437382785</c:v>
                </c:pt>
                <c:pt idx="20526">
                  <c:v>-39.04318308935563</c:v>
                </c:pt>
                <c:pt idx="20527">
                  <c:v>-39.049965619986246</c:v>
                </c:pt>
                <c:pt idx="20528">
                  <c:v>-39.052475736140813</c:v>
                </c:pt>
                <c:pt idx="20529">
                  <c:v>-39.055793991416309</c:v>
                </c:pt>
                <c:pt idx="20530">
                  <c:v>-39.057396192138206</c:v>
                </c:pt>
                <c:pt idx="20531">
                  <c:v>-39.064240623839588</c:v>
                </c:pt>
                <c:pt idx="20532">
                  <c:v>-39.068894737504877</c:v>
                </c:pt>
                <c:pt idx="20533">
                  <c:v>-39.068923867894881</c:v>
                </c:pt>
                <c:pt idx="20534">
                  <c:v>-39.084753677328976</c:v>
                </c:pt>
                <c:pt idx="20535">
                  <c:v>-39.089487342533559</c:v>
                </c:pt>
                <c:pt idx="20536">
                  <c:v>-39.092988830574612</c:v>
                </c:pt>
                <c:pt idx="20537">
                  <c:v>-39.094548509860125</c:v>
                </c:pt>
                <c:pt idx="20538">
                  <c:v>-39.103912494741266</c:v>
                </c:pt>
                <c:pt idx="20539">
                  <c:v>-39.112277771149031</c:v>
                </c:pt>
                <c:pt idx="20540">
                  <c:v>-39.11836908955064</c:v>
                </c:pt>
                <c:pt idx="20541">
                  <c:v>-39.125914194478781</c:v>
                </c:pt>
                <c:pt idx="20542">
                  <c:v>-39.138943248532286</c:v>
                </c:pt>
                <c:pt idx="20543">
                  <c:v>-39.142538975501118</c:v>
                </c:pt>
                <c:pt idx="20544">
                  <c:v>-39.170506912442391</c:v>
                </c:pt>
                <c:pt idx="20545">
                  <c:v>-39.188738408165989</c:v>
                </c:pt>
                <c:pt idx="20546">
                  <c:v>-39.204235215915297</c:v>
                </c:pt>
                <c:pt idx="20547">
                  <c:v>-39.20787247885491</c:v>
                </c:pt>
                <c:pt idx="20548">
                  <c:v>-39.215392957983511</c:v>
                </c:pt>
                <c:pt idx="20549">
                  <c:v>-39.217603911980433</c:v>
                </c:pt>
                <c:pt idx="20550">
                  <c:v>-39.230271102788038</c:v>
                </c:pt>
                <c:pt idx="20551">
                  <c:v>-39.235580664687397</c:v>
                </c:pt>
                <c:pt idx="20552">
                  <c:v>-39.244922318970154</c:v>
                </c:pt>
                <c:pt idx="20553">
                  <c:v>-39.24517418264972</c:v>
                </c:pt>
                <c:pt idx="20554">
                  <c:v>-39.248434237995824</c:v>
                </c:pt>
                <c:pt idx="20555">
                  <c:v>-39.254371160467159</c:v>
                </c:pt>
                <c:pt idx="20556">
                  <c:v>-39.255549424897076</c:v>
                </c:pt>
                <c:pt idx="20557">
                  <c:v>-39.261817396935029</c:v>
                </c:pt>
                <c:pt idx="20558">
                  <c:v>-39.280263870427802</c:v>
                </c:pt>
                <c:pt idx="20559">
                  <c:v>-39.292272919903937</c:v>
                </c:pt>
                <c:pt idx="20560">
                  <c:v>-39.302926590766219</c:v>
                </c:pt>
                <c:pt idx="20561">
                  <c:v>-39.30725486817164</c:v>
                </c:pt>
                <c:pt idx="20562">
                  <c:v>-39.324500146039668</c:v>
                </c:pt>
                <c:pt idx="20563">
                  <c:v>-39.326009721871237</c:v>
                </c:pt>
                <c:pt idx="20564">
                  <c:v>-39.332766680832975</c:v>
                </c:pt>
                <c:pt idx="20565">
                  <c:v>-39.33649289099526</c:v>
                </c:pt>
                <c:pt idx="20566">
                  <c:v>-39.345876742860106</c:v>
                </c:pt>
                <c:pt idx="20567">
                  <c:v>-39.348254667749039</c:v>
                </c:pt>
                <c:pt idx="20568">
                  <c:v>-39.351178353215012</c:v>
                </c:pt>
                <c:pt idx="20569">
                  <c:v>-39.351570415400204</c:v>
                </c:pt>
                <c:pt idx="20570">
                  <c:v>-39.359190556492408</c:v>
                </c:pt>
                <c:pt idx="20571">
                  <c:v>-39.37777777777778</c:v>
                </c:pt>
                <c:pt idx="20572">
                  <c:v>-39.392647056465769</c:v>
                </c:pt>
                <c:pt idx="20573">
                  <c:v>-39.394677335188732</c:v>
                </c:pt>
                <c:pt idx="20574">
                  <c:v>-39.402325451312592</c:v>
                </c:pt>
                <c:pt idx="20575">
                  <c:v>-39.407275028854386</c:v>
                </c:pt>
                <c:pt idx="20576">
                  <c:v>-39.422014449638752</c:v>
                </c:pt>
                <c:pt idx="20577">
                  <c:v>-39.436641350340587</c:v>
                </c:pt>
                <c:pt idx="20578">
                  <c:v>-39.43951868271057</c:v>
                </c:pt>
                <c:pt idx="20579">
                  <c:v>-39.446064139941697</c:v>
                </c:pt>
                <c:pt idx="20580">
                  <c:v>-39.451667066442795</c:v>
                </c:pt>
                <c:pt idx="20581">
                  <c:v>-39.452214452214449</c:v>
                </c:pt>
                <c:pt idx="20582">
                  <c:v>-39.459350413556585</c:v>
                </c:pt>
                <c:pt idx="20583">
                  <c:v>-39.472798653954008</c:v>
                </c:pt>
                <c:pt idx="20584">
                  <c:v>-39.478363959691762</c:v>
                </c:pt>
                <c:pt idx="20585">
                  <c:v>-39.479620995638442</c:v>
                </c:pt>
                <c:pt idx="20586">
                  <c:v>-39.486036141750759</c:v>
                </c:pt>
                <c:pt idx="20587">
                  <c:v>-39.503555989401761</c:v>
                </c:pt>
                <c:pt idx="20588">
                  <c:v>-39.503932244404119</c:v>
                </c:pt>
                <c:pt idx="20589">
                  <c:v>-39.506376776387711</c:v>
                </c:pt>
                <c:pt idx="20590">
                  <c:v>-39.516129032258064</c:v>
                </c:pt>
                <c:pt idx="20591">
                  <c:v>-39.535424420788004</c:v>
                </c:pt>
                <c:pt idx="20592">
                  <c:v>-39.543757794974951</c:v>
                </c:pt>
                <c:pt idx="20593">
                  <c:v>-39.546559847152565</c:v>
                </c:pt>
                <c:pt idx="20594">
                  <c:v>-39.554069119286503</c:v>
                </c:pt>
                <c:pt idx="20595">
                  <c:v>-39.555436529191212</c:v>
                </c:pt>
                <c:pt idx="20596">
                  <c:v>-39.559307780617672</c:v>
                </c:pt>
                <c:pt idx="20597">
                  <c:v>-39.587574702830494</c:v>
                </c:pt>
                <c:pt idx="20598">
                  <c:v>-39.588021464427904</c:v>
                </c:pt>
                <c:pt idx="20599">
                  <c:v>-39.593033281600277</c:v>
                </c:pt>
                <c:pt idx="20600">
                  <c:v>-39.594509892158591</c:v>
                </c:pt>
                <c:pt idx="20601">
                  <c:v>-39.595621464198437</c:v>
                </c:pt>
                <c:pt idx="20602">
                  <c:v>-39.612705962289795</c:v>
                </c:pt>
                <c:pt idx="20603">
                  <c:v>-39.613861826593713</c:v>
                </c:pt>
                <c:pt idx="20604">
                  <c:v>-39.616613418530356</c:v>
                </c:pt>
                <c:pt idx="20605">
                  <c:v>-39.617377441211644</c:v>
                </c:pt>
                <c:pt idx="20606">
                  <c:v>-39.642364833818341</c:v>
                </c:pt>
                <c:pt idx="20607">
                  <c:v>-39.660586623905928</c:v>
                </c:pt>
                <c:pt idx="20608">
                  <c:v>-39.662627123804882</c:v>
                </c:pt>
                <c:pt idx="20609">
                  <c:v>-39.667735354124169</c:v>
                </c:pt>
                <c:pt idx="20610">
                  <c:v>-39.668245438905757</c:v>
                </c:pt>
                <c:pt idx="20611">
                  <c:v>-39.671738819831404</c:v>
                </c:pt>
                <c:pt idx="20612">
                  <c:v>-39.672544080604531</c:v>
                </c:pt>
                <c:pt idx="20613">
                  <c:v>-39.681704590293307</c:v>
                </c:pt>
                <c:pt idx="20614">
                  <c:v>-39.692841081194466</c:v>
                </c:pt>
                <c:pt idx="20615">
                  <c:v>-39.707886051578299</c:v>
                </c:pt>
                <c:pt idx="20616">
                  <c:v>-39.711126262745012</c:v>
                </c:pt>
                <c:pt idx="20617">
                  <c:v>-39.715639810426538</c:v>
                </c:pt>
                <c:pt idx="20618">
                  <c:v>-39.718778348956761</c:v>
                </c:pt>
                <c:pt idx="20619">
                  <c:v>-39.731817600373745</c:v>
                </c:pt>
                <c:pt idx="20620">
                  <c:v>-39.736201818414649</c:v>
                </c:pt>
                <c:pt idx="20621">
                  <c:v>-39.736632385867708</c:v>
                </c:pt>
                <c:pt idx="20622">
                  <c:v>-39.74390509915672</c:v>
                </c:pt>
                <c:pt idx="20623">
                  <c:v>-39.748201438848916</c:v>
                </c:pt>
                <c:pt idx="20624">
                  <c:v>-39.775478758529601</c:v>
                </c:pt>
                <c:pt idx="20625">
                  <c:v>-39.783939928648785</c:v>
                </c:pt>
                <c:pt idx="20626">
                  <c:v>-39.800717695014455</c:v>
                </c:pt>
                <c:pt idx="20627">
                  <c:v>-39.801465350512885</c:v>
                </c:pt>
                <c:pt idx="20628">
                  <c:v>-39.80406386066764</c:v>
                </c:pt>
                <c:pt idx="20629">
                  <c:v>-39.805653710247348</c:v>
                </c:pt>
                <c:pt idx="20630">
                  <c:v>-39.81128952160239</c:v>
                </c:pt>
                <c:pt idx="20631">
                  <c:v>-39.819004524886878</c:v>
                </c:pt>
                <c:pt idx="20632">
                  <c:v>-39.819736538017104</c:v>
                </c:pt>
                <c:pt idx="20633">
                  <c:v>-39.833088697840211</c:v>
                </c:pt>
                <c:pt idx="20634">
                  <c:v>-39.838654308273256</c:v>
                </c:pt>
                <c:pt idx="20635">
                  <c:v>-39.843547411185064</c:v>
                </c:pt>
                <c:pt idx="20636">
                  <c:v>-39.843820665118947</c:v>
                </c:pt>
                <c:pt idx="20637">
                  <c:v>-39.845326160053794</c:v>
                </c:pt>
                <c:pt idx="20638">
                  <c:v>-39.865870558245362</c:v>
                </c:pt>
                <c:pt idx="20639">
                  <c:v>-39.86707307679611</c:v>
                </c:pt>
                <c:pt idx="20640">
                  <c:v>-39.881620573527911</c:v>
                </c:pt>
                <c:pt idx="20641">
                  <c:v>-39.882121807465623</c:v>
                </c:pt>
                <c:pt idx="20642">
                  <c:v>-39.896140828091433</c:v>
                </c:pt>
                <c:pt idx="20643">
                  <c:v>-39.900447984071675</c:v>
                </c:pt>
                <c:pt idx="20644">
                  <c:v>-39.90254466702762</c:v>
                </c:pt>
                <c:pt idx="20645">
                  <c:v>-39.904679376083187</c:v>
                </c:pt>
                <c:pt idx="20646">
                  <c:v>-39.924295774647888</c:v>
                </c:pt>
                <c:pt idx="20647">
                  <c:v>-39.934815620092834</c:v>
                </c:pt>
                <c:pt idx="20648">
                  <c:v>-39.958396369137674</c:v>
                </c:pt>
                <c:pt idx="20649">
                  <c:v>-39.958422985456131</c:v>
                </c:pt>
                <c:pt idx="20650">
                  <c:v>-39.964041711614527</c:v>
                </c:pt>
                <c:pt idx="20651">
                  <c:v>-39.967299482241799</c:v>
                </c:pt>
                <c:pt idx="20652">
                  <c:v>-39.967827340058314</c:v>
                </c:pt>
                <c:pt idx="20653">
                  <c:v>-39.970625262274439</c:v>
                </c:pt>
                <c:pt idx="20654">
                  <c:v>-39.972337482710927</c:v>
                </c:pt>
                <c:pt idx="20655">
                  <c:v>-39.973015103682265</c:v>
                </c:pt>
                <c:pt idx="20656">
                  <c:v>-39.983576800069152</c:v>
                </c:pt>
                <c:pt idx="20657">
                  <c:v>-39.984333034914954</c:v>
                </c:pt>
                <c:pt idx="20658">
                  <c:v>-40</c:v>
                </c:pt>
                <c:pt idx="20659">
                  <c:v>-40.001041287030773</c:v>
                </c:pt>
                <c:pt idx="20660">
                  <c:v>-40.02149767108564</c:v>
                </c:pt>
                <c:pt idx="20661">
                  <c:v>-40.022313504741625</c:v>
                </c:pt>
                <c:pt idx="20662">
                  <c:v>-40.029044136714894</c:v>
                </c:pt>
                <c:pt idx="20663">
                  <c:v>-40.036021380432253</c:v>
                </c:pt>
                <c:pt idx="20664">
                  <c:v>-40.043342162292319</c:v>
                </c:pt>
                <c:pt idx="20665">
                  <c:v>-40.043456032719838</c:v>
                </c:pt>
                <c:pt idx="20666">
                  <c:v>-40.045977011494251</c:v>
                </c:pt>
                <c:pt idx="20667">
                  <c:v>-40.053798714079512</c:v>
                </c:pt>
                <c:pt idx="20668">
                  <c:v>-40.059962082800581</c:v>
                </c:pt>
                <c:pt idx="20669">
                  <c:v>-40.076570613034377</c:v>
                </c:pt>
                <c:pt idx="20670">
                  <c:v>-40.08097165991903</c:v>
                </c:pt>
                <c:pt idx="20671">
                  <c:v>-40.088352619259545</c:v>
                </c:pt>
                <c:pt idx="20672">
                  <c:v>-40.090255638840688</c:v>
                </c:pt>
                <c:pt idx="20673">
                  <c:v>-40.090334992262974</c:v>
                </c:pt>
                <c:pt idx="20674">
                  <c:v>-40.094599214522162</c:v>
                </c:pt>
                <c:pt idx="20675">
                  <c:v>-40.097080990986377</c:v>
                </c:pt>
                <c:pt idx="20676">
                  <c:v>-40.103305785123965</c:v>
                </c:pt>
                <c:pt idx="20677">
                  <c:v>-40.112023294374566</c:v>
                </c:pt>
                <c:pt idx="20678">
                  <c:v>-40.121580547112458</c:v>
                </c:pt>
                <c:pt idx="20679">
                  <c:v>-40.125213431986339</c:v>
                </c:pt>
                <c:pt idx="20680">
                  <c:v>-40.130873599763397</c:v>
                </c:pt>
                <c:pt idx="20681">
                  <c:v>-40.13370522867136</c:v>
                </c:pt>
                <c:pt idx="20682">
                  <c:v>-40.136341503002761</c:v>
                </c:pt>
                <c:pt idx="20683">
                  <c:v>-40.139316283047407</c:v>
                </c:pt>
                <c:pt idx="20684">
                  <c:v>-40.141155712395239</c:v>
                </c:pt>
                <c:pt idx="20685">
                  <c:v>-40.143016466574821</c:v>
                </c:pt>
                <c:pt idx="20686">
                  <c:v>-40.15828785943728</c:v>
                </c:pt>
                <c:pt idx="20687">
                  <c:v>-40.158593075292458</c:v>
                </c:pt>
                <c:pt idx="20688">
                  <c:v>-40.184723647559004</c:v>
                </c:pt>
                <c:pt idx="20689">
                  <c:v>-40.188360027069706</c:v>
                </c:pt>
                <c:pt idx="20690">
                  <c:v>-40.190249702734839</c:v>
                </c:pt>
                <c:pt idx="20691">
                  <c:v>-40.192245615293565</c:v>
                </c:pt>
                <c:pt idx="20692">
                  <c:v>-40.198063380281688</c:v>
                </c:pt>
                <c:pt idx="20693">
                  <c:v>-40.200090950432013</c:v>
                </c:pt>
                <c:pt idx="20694">
                  <c:v>-40.214541942604853</c:v>
                </c:pt>
                <c:pt idx="20695">
                  <c:v>-40.221619866259303</c:v>
                </c:pt>
                <c:pt idx="20696">
                  <c:v>-40.239410681399633</c:v>
                </c:pt>
                <c:pt idx="20697">
                  <c:v>-40.243902439024396</c:v>
                </c:pt>
                <c:pt idx="20698">
                  <c:v>-40.245566166439296</c:v>
                </c:pt>
                <c:pt idx="20699">
                  <c:v>-40.246158030735756</c:v>
                </c:pt>
                <c:pt idx="20700">
                  <c:v>-40.262158562621622</c:v>
                </c:pt>
                <c:pt idx="20701">
                  <c:v>-40.273753005734015</c:v>
                </c:pt>
                <c:pt idx="20702">
                  <c:v>-40.312063344201206</c:v>
                </c:pt>
                <c:pt idx="20703">
                  <c:v>-40.32</c:v>
                </c:pt>
                <c:pt idx="20704">
                  <c:v>-40.340553730146844</c:v>
                </c:pt>
                <c:pt idx="20705">
                  <c:v>-40.353200883002202</c:v>
                </c:pt>
                <c:pt idx="20706">
                  <c:v>-40.353904596170473</c:v>
                </c:pt>
                <c:pt idx="20707">
                  <c:v>-40.358895087035421</c:v>
                </c:pt>
                <c:pt idx="20708">
                  <c:v>-40.375401783006851</c:v>
                </c:pt>
                <c:pt idx="20709">
                  <c:v>-40.378271387728169</c:v>
                </c:pt>
                <c:pt idx="20710">
                  <c:v>-40.378683467874254</c:v>
                </c:pt>
                <c:pt idx="20711">
                  <c:v>-40.380402656559689</c:v>
                </c:pt>
                <c:pt idx="20712">
                  <c:v>-40.406976744186053</c:v>
                </c:pt>
                <c:pt idx="20713">
                  <c:v>-40.407673860911274</c:v>
                </c:pt>
                <c:pt idx="20714">
                  <c:v>-40.416956219596948</c:v>
                </c:pt>
                <c:pt idx="20715">
                  <c:v>-40.417816636112732</c:v>
                </c:pt>
                <c:pt idx="20716">
                  <c:v>-40.419233538683095</c:v>
                </c:pt>
                <c:pt idx="20717">
                  <c:v>-40.424121486792707</c:v>
                </c:pt>
                <c:pt idx="20718">
                  <c:v>-40.430452344978576</c:v>
                </c:pt>
                <c:pt idx="20719">
                  <c:v>-40.432864909221458</c:v>
                </c:pt>
                <c:pt idx="20720">
                  <c:v>-40.439287549237882</c:v>
                </c:pt>
                <c:pt idx="20721">
                  <c:v>-40.440597954366645</c:v>
                </c:pt>
                <c:pt idx="20722">
                  <c:v>-40.49250044564414</c:v>
                </c:pt>
                <c:pt idx="20723">
                  <c:v>-40.49878613992496</c:v>
                </c:pt>
                <c:pt idx="20724">
                  <c:v>-40.504980710542981</c:v>
                </c:pt>
                <c:pt idx="20725">
                  <c:v>-40.50880626223092</c:v>
                </c:pt>
                <c:pt idx="20726">
                  <c:v>-40.509666080843587</c:v>
                </c:pt>
                <c:pt idx="20727">
                  <c:v>-40.531511223488614</c:v>
                </c:pt>
                <c:pt idx="20728">
                  <c:v>-40.536737705480633</c:v>
                </c:pt>
                <c:pt idx="20729">
                  <c:v>-40.54054054054054</c:v>
                </c:pt>
                <c:pt idx="20730">
                  <c:v>-40.542256651215943</c:v>
                </c:pt>
                <c:pt idx="20731">
                  <c:v>-40.550161812297738</c:v>
                </c:pt>
                <c:pt idx="20732">
                  <c:v>-40.551006314127861</c:v>
                </c:pt>
                <c:pt idx="20733">
                  <c:v>-40.551623027054276</c:v>
                </c:pt>
                <c:pt idx="20734">
                  <c:v>-40.558324563736662</c:v>
                </c:pt>
                <c:pt idx="20735">
                  <c:v>-40.559649472216684</c:v>
                </c:pt>
                <c:pt idx="20736">
                  <c:v>-40.565417488494418</c:v>
                </c:pt>
                <c:pt idx="20737">
                  <c:v>-40.571973307912302</c:v>
                </c:pt>
                <c:pt idx="20738">
                  <c:v>-40.575950758408439</c:v>
                </c:pt>
                <c:pt idx="20739">
                  <c:v>-40.5816217574273</c:v>
                </c:pt>
                <c:pt idx="20740">
                  <c:v>-40.591226954863316</c:v>
                </c:pt>
                <c:pt idx="20741">
                  <c:v>-40.591893136803314</c:v>
                </c:pt>
                <c:pt idx="20742">
                  <c:v>-40.597345132743371</c:v>
                </c:pt>
                <c:pt idx="20743">
                  <c:v>-40.598690364826936</c:v>
                </c:pt>
                <c:pt idx="20744">
                  <c:v>-40.600492941967282</c:v>
                </c:pt>
                <c:pt idx="20745">
                  <c:v>-40.610924388961287</c:v>
                </c:pt>
                <c:pt idx="20746">
                  <c:v>-40.611587982832617</c:v>
                </c:pt>
                <c:pt idx="20747">
                  <c:v>-40.618556701030926</c:v>
                </c:pt>
                <c:pt idx="20748">
                  <c:v>-40.622249947087582</c:v>
                </c:pt>
                <c:pt idx="20749">
                  <c:v>-40.64039408866995</c:v>
                </c:pt>
                <c:pt idx="20750">
                  <c:v>-40.647482014388494</c:v>
                </c:pt>
                <c:pt idx="20751">
                  <c:v>-40.668050575580295</c:v>
                </c:pt>
                <c:pt idx="20752">
                  <c:v>-40.669882391198307</c:v>
                </c:pt>
                <c:pt idx="20753">
                  <c:v>-40.670386477393947</c:v>
                </c:pt>
                <c:pt idx="20754">
                  <c:v>-40.675691865340845</c:v>
                </c:pt>
                <c:pt idx="20755">
                  <c:v>-40.681808386846527</c:v>
                </c:pt>
                <c:pt idx="20756">
                  <c:v>-40.690351231328215</c:v>
                </c:pt>
                <c:pt idx="20757">
                  <c:v>-40.690545337205549</c:v>
                </c:pt>
                <c:pt idx="20758">
                  <c:v>-40.71064071064071</c:v>
                </c:pt>
                <c:pt idx="20759">
                  <c:v>-40.714835728952771</c:v>
                </c:pt>
                <c:pt idx="20760">
                  <c:v>-40.723803071364053</c:v>
                </c:pt>
                <c:pt idx="20761">
                  <c:v>-40.739860851858133</c:v>
                </c:pt>
                <c:pt idx="20762">
                  <c:v>-40.741251984263926</c:v>
                </c:pt>
                <c:pt idx="20763">
                  <c:v>-40.7555852445632</c:v>
                </c:pt>
                <c:pt idx="20764">
                  <c:v>-40.760820457215139</c:v>
                </c:pt>
                <c:pt idx="20765">
                  <c:v>-40.769090909090913</c:v>
                </c:pt>
                <c:pt idx="20766">
                  <c:v>-40.774570697844361</c:v>
                </c:pt>
                <c:pt idx="20767">
                  <c:v>-40.778643814694661</c:v>
                </c:pt>
                <c:pt idx="20768">
                  <c:v>-40.780215231788077</c:v>
                </c:pt>
                <c:pt idx="20769">
                  <c:v>-40.782036391792488</c:v>
                </c:pt>
                <c:pt idx="20770">
                  <c:v>-40.785244523562284</c:v>
                </c:pt>
                <c:pt idx="20771">
                  <c:v>-40.79763963780649</c:v>
                </c:pt>
                <c:pt idx="20772">
                  <c:v>-40.82087887575284</c:v>
                </c:pt>
                <c:pt idx="20773">
                  <c:v>-40.820922629858337</c:v>
                </c:pt>
                <c:pt idx="20774">
                  <c:v>-40.82616179001721</c:v>
                </c:pt>
                <c:pt idx="20775">
                  <c:v>-40.841791600707701</c:v>
                </c:pt>
                <c:pt idx="20776">
                  <c:v>-40.842636715849721</c:v>
                </c:pt>
                <c:pt idx="20777">
                  <c:v>-40.851009455660616</c:v>
                </c:pt>
                <c:pt idx="20778">
                  <c:v>-40.885826771653541</c:v>
                </c:pt>
                <c:pt idx="20779">
                  <c:v>-40.887074599716577</c:v>
                </c:pt>
                <c:pt idx="20780">
                  <c:v>-40.891210817455438</c:v>
                </c:pt>
                <c:pt idx="20781">
                  <c:v>-40.892038349312209</c:v>
                </c:pt>
                <c:pt idx="20782">
                  <c:v>-40.900000000000006</c:v>
                </c:pt>
                <c:pt idx="20783">
                  <c:v>-40.920239959809692</c:v>
                </c:pt>
                <c:pt idx="20784">
                  <c:v>-40.946157584921963</c:v>
                </c:pt>
                <c:pt idx="20785">
                  <c:v>-40.949785908913974</c:v>
                </c:pt>
                <c:pt idx="20786">
                  <c:v>-40.956511190635048</c:v>
                </c:pt>
                <c:pt idx="20787">
                  <c:v>-40.967408936734998</c:v>
                </c:pt>
                <c:pt idx="20788">
                  <c:v>-40.984908657664811</c:v>
                </c:pt>
                <c:pt idx="20789">
                  <c:v>-40.991794505886546</c:v>
                </c:pt>
                <c:pt idx="20790">
                  <c:v>-40.998593530239106</c:v>
                </c:pt>
                <c:pt idx="20791">
                  <c:v>-41.005455641734088</c:v>
                </c:pt>
                <c:pt idx="20792">
                  <c:v>-41.011400175387315</c:v>
                </c:pt>
                <c:pt idx="20793">
                  <c:v>-41.031941031941031</c:v>
                </c:pt>
                <c:pt idx="20794">
                  <c:v>-41.033526812786967</c:v>
                </c:pt>
                <c:pt idx="20795">
                  <c:v>-41.049448217317483</c:v>
                </c:pt>
                <c:pt idx="20796">
                  <c:v>-41.054921152800439</c:v>
                </c:pt>
                <c:pt idx="20797">
                  <c:v>-41.058998060025111</c:v>
                </c:pt>
                <c:pt idx="20798">
                  <c:v>-41.116548486966941</c:v>
                </c:pt>
                <c:pt idx="20799">
                  <c:v>-41.120002648151676</c:v>
                </c:pt>
                <c:pt idx="20800">
                  <c:v>-41.13416462687907</c:v>
                </c:pt>
                <c:pt idx="20801">
                  <c:v>-41.139095154252473</c:v>
                </c:pt>
                <c:pt idx="20802">
                  <c:v>-41.14146605355694</c:v>
                </c:pt>
                <c:pt idx="20803">
                  <c:v>-41.148325358851679</c:v>
                </c:pt>
                <c:pt idx="20804">
                  <c:v>-41.161569962988494</c:v>
                </c:pt>
                <c:pt idx="20805">
                  <c:v>-41.167936162495465</c:v>
                </c:pt>
                <c:pt idx="20806">
                  <c:v>-41.17647058823529</c:v>
                </c:pt>
                <c:pt idx="20807">
                  <c:v>-41.18095502113799</c:v>
                </c:pt>
                <c:pt idx="20808">
                  <c:v>-41.186954197112811</c:v>
                </c:pt>
                <c:pt idx="20809">
                  <c:v>-41.19297500606649</c:v>
                </c:pt>
                <c:pt idx="20810">
                  <c:v>-41.205291523762867</c:v>
                </c:pt>
                <c:pt idx="20811">
                  <c:v>-41.207273951843746</c:v>
                </c:pt>
                <c:pt idx="20812">
                  <c:v>-41.207415129836669</c:v>
                </c:pt>
                <c:pt idx="20813">
                  <c:v>-41.208402929461649</c:v>
                </c:pt>
                <c:pt idx="20814">
                  <c:v>-41.232986389111289</c:v>
                </c:pt>
                <c:pt idx="20815">
                  <c:v>-41.240371321350977</c:v>
                </c:pt>
                <c:pt idx="20816">
                  <c:v>-41.261616909285301</c:v>
                </c:pt>
                <c:pt idx="20817">
                  <c:v>-41.266209000762778</c:v>
                </c:pt>
                <c:pt idx="20818">
                  <c:v>-41.266524520255864</c:v>
                </c:pt>
                <c:pt idx="20819">
                  <c:v>-41.278100193449404</c:v>
                </c:pt>
                <c:pt idx="20820">
                  <c:v>-41.298764828176594</c:v>
                </c:pt>
                <c:pt idx="20821">
                  <c:v>-41.302835136514041</c:v>
                </c:pt>
                <c:pt idx="20822">
                  <c:v>-41.310062033434967</c:v>
                </c:pt>
                <c:pt idx="20823">
                  <c:v>-41.33224689346099</c:v>
                </c:pt>
                <c:pt idx="20824">
                  <c:v>-41.33318784836829</c:v>
                </c:pt>
                <c:pt idx="20825">
                  <c:v>-41.333218052913715</c:v>
                </c:pt>
                <c:pt idx="20826">
                  <c:v>-41.35634683337863</c:v>
                </c:pt>
                <c:pt idx="20827">
                  <c:v>-41.356577790799889</c:v>
                </c:pt>
                <c:pt idx="20828">
                  <c:v>-41.357338351009233</c:v>
                </c:pt>
                <c:pt idx="20829">
                  <c:v>-41.361071932299012</c:v>
                </c:pt>
                <c:pt idx="20830">
                  <c:v>-41.364351798533541</c:v>
                </c:pt>
                <c:pt idx="20831">
                  <c:v>-41.371457489878537</c:v>
                </c:pt>
                <c:pt idx="20832">
                  <c:v>-41.374271002636</c:v>
                </c:pt>
                <c:pt idx="20833">
                  <c:v>-41.377171215880892</c:v>
                </c:pt>
                <c:pt idx="20834">
                  <c:v>-41.379495726036232</c:v>
                </c:pt>
                <c:pt idx="20835">
                  <c:v>-41.382087628865982</c:v>
                </c:pt>
                <c:pt idx="20836">
                  <c:v>-41.383198320872872</c:v>
                </c:pt>
                <c:pt idx="20837">
                  <c:v>-41.403032838148455</c:v>
                </c:pt>
                <c:pt idx="20838">
                  <c:v>-41.414872444364029</c:v>
                </c:pt>
                <c:pt idx="20839">
                  <c:v>-41.417856972244785</c:v>
                </c:pt>
                <c:pt idx="20840">
                  <c:v>-41.422139734836172</c:v>
                </c:pt>
                <c:pt idx="20841">
                  <c:v>-41.427338129496405</c:v>
                </c:pt>
                <c:pt idx="20842">
                  <c:v>-41.431040509573933</c:v>
                </c:pt>
                <c:pt idx="20843">
                  <c:v>-41.431416188356565</c:v>
                </c:pt>
                <c:pt idx="20844">
                  <c:v>-41.438946021897436</c:v>
                </c:pt>
                <c:pt idx="20845">
                  <c:v>-41.443367254772078</c:v>
                </c:pt>
                <c:pt idx="20846">
                  <c:v>-41.455756164902688</c:v>
                </c:pt>
                <c:pt idx="20847">
                  <c:v>-41.463414634146346</c:v>
                </c:pt>
                <c:pt idx="20848">
                  <c:v>-41.465100207325499</c:v>
                </c:pt>
                <c:pt idx="20849">
                  <c:v>-41.46576353889121</c:v>
                </c:pt>
                <c:pt idx="20850">
                  <c:v>-41.4780292942743</c:v>
                </c:pt>
                <c:pt idx="20851">
                  <c:v>-41.492174995833587</c:v>
                </c:pt>
                <c:pt idx="20852">
                  <c:v>-41.501502077954491</c:v>
                </c:pt>
                <c:pt idx="20853">
                  <c:v>-41.501976284584984</c:v>
                </c:pt>
                <c:pt idx="20854">
                  <c:v>-41.513467293715266</c:v>
                </c:pt>
                <c:pt idx="20855">
                  <c:v>-41.537044254685895</c:v>
                </c:pt>
                <c:pt idx="20856">
                  <c:v>-41.549295774647888</c:v>
                </c:pt>
                <c:pt idx="20857">
                  <c:v>-41.57021064380536</c:v>
                </c:pt>
                <c:pt idx="20858">
                  <c:v>-41.570605187319885</c:v>
                </c:pt>
                <c:pt idx="20859">
                  <c:v>-41.586499376727545</c:v>
                </c:pt>
                <c:pt idx="20860">
                  <c:v>-41.592431716115726</c:v>
                </c:pt>
                <c:pt idx="20861">
                  <c:v>-41.601927130382407</c:v>
                </c:pt>
                <c:pt idx="20862">
                  <c:v>-41.613508442776734</c:v>
                </c:pt>
                <c:pt idx="20863">
                  <c:v>-41.613659189822563</c:v>
                </c:pt>
                <c:pt idx="20864">
                  <c:v>-41.616531519748889</c:v>
                </c:pt>
                <c:pt idx="20865">
                  <c:v>-41.628959276018094</c:v>
                </c:pt>
                <c:pt idx="20866">
                  <c:v>-41.630335577032774</c:v>
                </c:pt>
                <c:pt idx="20867">
                  <c:v>-41.635687732342006</c:v>
                </c:pt>
                <c:pt idx="20868">
                  <c:v>-41.642090362156424</c:v>
                </c:pt>
                <c:pt idx="20869">
                  <c:v>-41.64490861618799</c:v>
                </c:pt>
                <c:pt idx="20870">
                  <c:v>-41.664739884393065</c:v>
                </c:pt>
                <c:pt idx="20871">
                  <c:v>-41.678442455644529</c:v>
                </c:pt>
                <c:pt idx="20872">
                  <c:v>-41.687454526556486</c:v>
                </c:pt>
                <c:pt idx="20873">
                  <c:v>-41.692150866462796</c:v>
                </c:pt>
                <c:pt idx="20874">
                  <c:v>-41.692735488355922</c:v>
                </c:pt>
                <c:pt idx="20875">
                  <c:v>-41.695908212907973</c:v>
                </c:pt>
                <c:pt idx="20876">
                  <c:v>-41.709311611563649</c:v>
                </c:pt>
                <c:pt idx="20877">
                  <c:v>-41.723439513901674</c:v>
                </c:pt>
                <c:pt idx="20878">
                  <c:v>-41.731141199226307</c:v>
                </c:pt>
                <c:pt idx="20879">
                  <c:v>-41.744636997260862</c:v>
                </c:pt>
                <c:pt idx="20880">
                  <c:v>-41.74636174636175</c:v>
                </c:pt>
                <c:pt idx="20881">
                  <c:v>-41.752096924510717</c:v>
                </c:pt>
                <c:pt idx="20882">
                  <c:v>-41.759395566331833</c:v>
                </c:pt>
                <c:pt idx="20883">
                  <c:v>-41.760391198044012</c:v>
                </c:pt>
                <c:pt idx="20884">
                  <c:v>-41.77325581395349</c:v>
                </c:pt>
                <c:pt idx="20885">
                  <c:v>-41.773986731337452</c:v>
                </c:pt>
                <c:pt idx="20886">
                  <c:v>-41.780371292085015</c:v>
                </c:pt>
                <c:pt idx="20887">
                  <c:v>-41.784629066923593</c:v>
                </c:pt>
                <c:pt idx="20888">
                  <c:v>-41.806123138234994</c:v>
                </c:pt>
                <c:pt idx="20889">
                  <c:v>-41.808346213292111</c:v>
                </c:pt>
                <c:pt idx="20890">
                  <c:v>-41.810441516389844</c:v>
                </c:pt>
                <c:pt idx="20891">
                  <c:v>-41.823671036037759</c:v>
                </c:pt>
                <c:pt idx="20892">
                  <c:v>-41.829826166514181</c:v>
                </c:pt>
                <c:pt idx="20893">
                  <c:v>-41.832211811927834</c:v>
                </c:pt>
                <c:pt idx="20894">
                  <c:v>-41.836203175926066</c:v>
                </c:pt>
                <c:pt idx="20895">
                  <c:v>-41.83979645551851</c:v>
                </c:pt>
                <c:pt idx="20896">
                  <c:v>-41.844349680170581</c:v>
                </c:pt>
                <c:pt idx="20897">
                  <c:v>-41.84698608964451</c:v>
                </c:pt>
                <c:pt idx="20898">
                  <c:v>-41.854287331794623</c:v>
                </c:pt>
                <c:pt idx="20899">
                  <c:v>-41.8573227985801</c:v>
                </c:pt>
                <c:pt idx="20900">
                  <c:v>-41.860465116279066</c:v>
                </c:pt>
                <c:pt idx="20901">
                  <c:v>-41.885305504785485</c:v>
                </c:pt>
                <c:pt idx="20902">
                  <c:v>-41.894173358039943</c:v>
                </c:pt>
                <c:pt idx="20903">
                  <c:v>-41.904761904761898</c:v>
                </c:pt>
                <c:pt idx="20904">
                  <c:v>-41.908006814310049</c:v>
                </c:pt>
                <c:pt idx="20905">
                  <c:v>-41.944128634075042</c:v>
                </c:pt>
                <c:pt idx="20906">
                  <c:v>-41.956967213114751</c:v>
                </c:pt>
                <c:pt idx="20907">
                  <c:v>-41.968040370058866</c:v>
                </c:pt>
                <c:pt idx="20908">
                  <c:v>-41.972076788830712</c:v>
                </c:pt>
                <c:pt idx="20909">
                  <c:v>-41.975308641975303</c:v>
                </c:pt>
                <c:pt idx="20910">
                  <c:v>-41.986961175440307</c:v>
                </c:pt>
                <c:pt idx="20911">
                  <c:v>-41.988877118644062</c:v>
                </c:pt>
                <c:pt idx="20912">
                  <c:v>-41.989987484355439</c:v>
                </c:pt>
                <c:pt idx="20913">
                  <c:v>-42.003862020538932</c:v>
                </c:pt>
                <c:pt idx="20914">
                  <c:v>-42.004788306451616</c:v>
                </c:pt>
                <c:pt idx="20915">
                  <c:v>-42.007118015616328</c:v>
                </c:pt>
                <c:pt idx="20916">
                  <c:v>-42.00836820083682</c:v>
                </c:pt>
                <c:pt idx="20917">
                  <c:v>-42.009438173585863</c:v>
                </c:pt>
                <c:pt idx="20918">
                  <c:v>-42.010138858276392</c:v>
                </c:pt>
                <c:pt idx="20919">
                  <c:v>-42.028985507246375</c:v>
                </c:pt>
                <c:pt idx="20920">
                  <c:v>-42.033001637485832</c:v>
                </c:pt>
                <c:pt idx="20921">
                  <c:v>-42.035214196589486</c:v>
                </c:pt>
                <c:pt idx="20922">
                  <c:v>-42.037573010550553</c:v>
                </c:pt>
                <c:pt idx="20923">
                  <c:v>-42.038324571816176</c:v>
                </c:pt>
                <c:pt idx="20924">
                  <c:v>-42.043222003929273</c:v>
                </c:pt>
                <c:pt idx="20925">
                  <c:v>-42.047693457435962</c:v>
                </c:pt>
                <c:pt idx="20926">
                  <c:v>-42.056074766355145</c:v>
                </c:pt>
                <c:pt idx="20927">
                  <c:v>-42.069519867340091</c:v>
                </c:pt>
                <c:pt idx="20928">
                  <c:v>-42.074527252502783</c:v>
                </c:pt>
                <c:pt idx="20929">
                  <c:v>-42.091038406827884</c:v>
                </c:pt>
                <c:pt idx="20930">
                  <c:v>-42.094223943207489</c:v>
                </c:pt>
                <c:pt idx="20931">
                  <c:v>-42.094533373603142</c:v>
                </c:pt>
                <c:pt idx="20932">
                  <c:v>-42.097488921713442</c:v>
                </c:pt>
                <c:pt idx="20933">
                  <c:v>-42.101998950431749</c:v>
                </c:pt>
                <c:pt idx="20934">
                  <c:v>-42.11062097047845</c:v>
                </c:pt>
                <c:pt idx="20935">
                  <c:v>-42.120704107292539</c:v>
                </c:pt>
                <c:pt idx="20936">
                  <c:v>-42.127000516262257</c:v>
                </c:pt>
                <c:pt idx="20937">
                  <c:v>-42.130401819560269</c:v>
                </c:pt>
                <c:pt idx="20938">
                  <c:v>-42.130593335733181</c:v>
                </c:pt>
                <c:pt idx="20939">
                  <c:v>-42.153775897707057</c:v>
                </c:pt>
                <c:pt idx="20940">
                  <c:v>-42.16101694915254</c:v>
                </c:pt>
                <c:pt idx="20941">
                  <c:v>-42.165159031222643</c:v>
                </c:pt>
                <c:pt idx="20942">
                  <c:v>-42.180855268358229</c:v>
                </c:pt>
                <c:pt idx="20943">
                  <c:v>-42.186882655077042</c:v>
                </c:pt>
                <c:pt idx="20944">
                  <c:v>-42.205425833445808</c:v>
                </c:pt>
                <c:pt idx="20945">
                  <c:v>-42.211601595623584</c:v>
                </c:pt>
                <c:pt idx="20946">
                  <c:v>-42.2192151556157</c:v>
                </c:pt>
                <c:pt idx="20947">
                  <c:v>-42.240939254721802</c:v>
                </c:pt>
                <c:pt idx="20948">
                  <c:v>-42.257720195811402</c:v>
                </c:pt>
                <c:pt idx="20949">
                  <c:v>-42.264150943396231</c:v>
                </c:pt>
                <c:pt idx="20950">
                  <c:v>-42.265795206971681</c:v>
                </c:pt>
                <c:pt idx="20951">
                  <c:v>-42.274349821519628</c:v>
                </c:pt>
                <c:pt idx="20952">
                  <c:v>-42.291220556745181</c:v>
                </c:pt>
                <c:pt idx="20953">
                  <c:v>-42.292234728557951</c:v>
                </c:pt>
                <c:pt idx="20954">
                  <c:v>-42.294220665499125</c:v>
                </c:pt>
                <c:pt idx="20955">
                  <c:v>-42.308855945023126</c:v>
                </c:pt>
                <c:pt idx="20956">
                  <c:v>-42.317721226524071</c:v>
                </c:pt>
                <c:pt idx="20957">
                  <c:v>-42.32675323237077</c:v>
                </c:pt>
                <c:pt idx="20958">
                  <c:v>-42.35065380656475</c:v>
                </c:pt>
                <c:pt idx="20959">
                  <c:v>-42.357112117548212</c:v>
                </c:pt>
                <c:pt idx="20960">
                  <c:v>-42.362015426224588</c:v>
                </c:pt>
                <c:pt idx="20961">
                  <c:v>-42.382512787723783</c:v>
                </c:pt>
                <c:pt idx="20962">
                  <c:v>-42.39403909425198</c:v>
                </c:pt>
                <c:pt idx="20963">
                  <c:v>-42.397929566563462</c:v>
                </c:pt>
                <c:pt idx="20964">
                  <c:v>-42.399639152007218</c:v>
                </c:pt>
                <c:pt idx="20965">
                  <c:v>-42.400933322787317</c:v>
                </c:pt>
                <c:pt idx="20966">
                  <c:v>-42.41198858230257</c:v>
                </c:pt>
                <c:pt idx="20967">
                  <c:v>-42.413624872488576</c:v>
                </c:pt>
                <c:pt idx="20968">
                  <c:v>-42.426486143431354</c:v>
                </c:pt>
                <c:pt idx="20969">
                  <c:v>-42.434092328783777</c:v>
                </c:pt>
                <c:pt idx="20970">
                  <c:v>-42.43598382749326</c:v>
                </c:pt>
                <c:pt idx="20971">
                  <c:v>-42.440318302387269</c:v>
                </c:pt>
                <c:pt idx="20972">
                  <c:v>-42.442244224422446</c:v>
                </c:pt>
                <c:pt idx="20973">
                  <c:v>-42.464507079629243</c:v>
                </c:pt>
                <c:pt idx="20974">
                  <c:v>-42.478421701602961</c:v>
                </c:pt>
                <c:pt idx="20975">
                  <c:v>-42.486219901363512</c:v>
                </c:pt>
                <c:pt idx="20976">
                  <c:v>-42.487328023171614</c:v>
                </c:pt>
                <c:pt idx="20977">
                  <c:v>-42.488955025232457</c:v>
                </c:pt>
                <c:pt idx="20978">
                  <c:v>-42.491467576791806</c:v>
                </c:pt>
                <c:pt idx="20979">
                  <c:v>-42.508785006921521</c:v>
                </c:pt>
                <c:pt idx="20980">
                  <c:v>-42.5287811994545</c:v>
                </c:pt>
                <c:pt idx="20981">
                  <c:v>-42.540902390101252</c:v>
                </c:pt>
                <c:pt idx="20982">
                  <c:v>-42.544558759600058</c:v>
                </c:pt>
                <c:pt idx="20983">
                  <c:v>-42.552645095017972</c:v>
                </c:pt>
                <c:pt idx="20984">
                  <c:v>-42.558690501830711</c:v>
                </c:pt>
                <c:pt idx="20985">
                  <c:v>-42.559794294327581</c:v>
                </c:pt>
                <c:pt idx="20986">
                  <c:v>-42.564119779777087</c:v>
                </c:pt>
                <c:pt idx="20987">
                  <c:v>-42.569429722281114</c:v>
                </c:pt>
                <c:pt idx="20988">
                  <c:v>-42.584224255115913</c:v>
                </c:pt>
                <c:pt idx="20989">
                  <c:v>-42.591090813379431</c:v>
                </c:pt>
                <c:pt idx="20990">
                  <c:v>-42.594955165123572</c:v>
                </c:pt>
                <c:pt idx="20991">
                  <c:v>-42.599179206566347</c:v>
                </c:pt>
                <c:pt idx="20992">
                  <c:v>-42.601280082231241</c:v>
                </c:pt>
                <c:pt idx="20993">
                  <c:v>-42.605729877216916</c:v>
                </c:pt>
                <c:pt idx="20994">
                  <c:v>-42.615184176240675</c:v>
                </c:pt>
                <c:pt idx="20995">
                  <c:v>-42.644135188866791</c:v>
                </c:pt>
                <c:pt idx="20996">
                  <c:v>-42.648459828516991</c:v>
                </c:pt>
                <c:pt idx="20997">
                  <c:v>-42.64985700110897</c:v>
                </c:pt>
                <c:pt idx="20998">
                  <c:v>-42.651494597743344</c:v>
                </c:pt>
                <c:pt idx="20999">
                  <c:v>-42.653883197618427</c:v>
                </c:pt>
                <c:pt idx="21000">
                  <c:v>-42.659572583454889</c:v>
                </c:pt>
                <c:pt idx="21001">
                  <c:v>-42.664311274176747</c:v>
                </c:pt>
                <c:pt idx="21002">
                  <c:v>-42.667313288069828</c:v>
                </c:pt>
                <c:pt idx="21003">
                  <c:v>-42.673307491210679</c:v>
                </c:pt>
                <c:pt idx="21004">
                  <c:v>-42.67434420985284</c:v>
                </c:pt>
                <c:pt idx="21005">
                  <c:v>-42.680106625240519</c:v>
                </c:pt>
                <c:pt idx="21006">
                  <c:v>-42.683096630465059</c:v>
                </c:pt>
                <c:pt idx="21007">
                  <c:v>-42.69911504424779</c:v>
                </c:pt>
                <c:pt idx="21008">
                  <c:v>-42.704876822523886</c:v>
                </c:pt>
                <c:pt idx="21009">
                  <c:v>-42.708724328382218</c:v>
                </c:pt>
                <c:pt idx="21010">
                  <c:v>-42.71420630509013</c:v>
                </c:pt>
                <c:pt idx="21011">
                  <c:v>-42.727371983841032</c:v>
                </c:pt>
                <c:pt idx="21012">
                  <c:v>-42.729831144465294</c:v>
                </c:pt>
                <c:pt idx="21013">
                  <c:v>-42.734548631184076</c:v>
                </c:pt>
                <c:pt idx="21014">
                  <c:v>-42.739905897800632</c:v>
                </c:pt>
                <c:pt idx="21015">
                  <c:v>-42.744860943168071</c:v>
                </c:pt>
                <c:pt idx="21016">
                  <c:v>-42.747182259690277</c:v>
                </c:pt>
                <c:pt idx="21017">
                  <c:v>-42.766037263973985</c:v>
                </c:pt>
                <c:pt idx="21018">
                  <c:v>-42.768028516588977</c:v>
                </c:pt>
                <c:pt idx="21019">
                  <c:v>-42.772805777987124</c:v>
                </c:pt>
                <c:pt idx="21020">
                  <c:v>-42.77869302581</c:v>
                </c:pt>
                <c:pt idx="21021">
                  <c:v>-42.785580984186232</c:v>
                </c:pt>
                <c:pt idx="21022">
                  <c:v>-42.800685278199587</c:v>
                </c:pt>
                <c:pt idx="21023">
                  <c:v>-42.810340535560812</c:v>
                </c:pt>
                <c:pt idx="21024">
                  <c:v>-42.810513657447167</c:v>
                </c:pt>
                <c:pt idx="21025">
                  <c:v>-42.820969538230479</c:v>
                </c:pt>
                <c:pt idx="21026">
                  <c:v>-42.823918232449962</c:v>
                </c:pt>
                <c:pt idx="21027">
                  <c:v>-42.840666829762696</c:v>
                </c:pt>
                <c:pt idx="21028">
                  <c:v>-42.847830671600292</c:v>
                </c:pt>
                <c:pt idx="21029">
                  <c:v>-42.847950639048037</c:v>
                </c:pt>
                <c:pt idx="21030">
                  <c:v>-42.84861375424456</c:v>
                </c:pt>
                <c:pt idx="21031">
                  <c:v>-42.857142857142861</c:v>
                </c:pt>
                <c:pt idx="21032">
                  <c:v>-42.860759493670884</c:v>
                </c:pt>
                <c:pt idx="21033">
                  <c:v>-42.868954113269943</c:v>
                </c:pt>
                <c:pt idx="21034">
                  <c:v>-42.888530833455398</c:v>
                </c:pt>
                <c:pt idx="21035">
                  <c:v>-42.909665823955379</c:v>
                </c:pt>
                <c:pt idx="21036">
                  <c:v>-42.910154053750141</c:v>
                </c:pt>
                <c:pt idx="21037">
                  <c:v>-42.913066954643632</c:v>
                </c:pt>
                <c:pt idx="21038">
                  <c:v>-42.915976098864931</c:v>
                </c:pt>
                <c:pt idx="21039">
                  <c:v>-42.928033636452525</c:v>
                </c:pt>
                <c:pt idx="21040">
                  <c:v>-42.939244663382595</c:v>
                </c:pt>
                <c:pt idx="21041">
                  <c:v>-42.939481268011527</c:v>
                </c:pt>
                <c:pt idx="21042">
                  <c:v>-42.948508652313365</c:v>
                </c:pt>
                <c:pt idx="21043">
                  <c:v>-42.948970830529319</c:v>
                </c:pt>
                <c:pt idx="21044">
                  <c:v>-42.952098196481593</c:v>
                </c:pt>
                <c:pt idx="21045">
                  <c:v>-42.95774647887324</c:v>
                </c:pt>
                <c:pt idx="21046">
                  <c:v>-42.976452090011151</c:v>
                </c:pt>
                <c:pt idx="21047">
                  <c:v>-42.988186240444747</c:v>
                </c:pt>
                <c:pt idx="21048">
                  <c:v>-42.99218357178772</c:v>
                </c:pt>
                <c:pt idx="21049">
                  <c:v>-42.999234889058911</c:v>
                </c:pt>
                <c:pt idx="21050">
                  <c:v>-43.017072488105235</c:v>
                </c:pt>
                <c:pt idx="21051">
                  <c:v>-43.027210884353742</c:v>
                </c:pt>
                <c:pt idx="21052">
                  <c:v>-43.028964800623456</c:v>
                </c:pt>
                <c:pt idx="21053">
                  <c:v>-43.031322690539078</c:v>
                </c:pt>
                <c:pt idx="21054">
                  <c:v>-43.038849439642654</c:v>
                </c:pt>
                <c:pt idx="21055">
                  <c:v>-43.045112781954884</c:v>
                </c:pt>
                <c:pt idx="21056">
                  <c:v>-43.045343137254896</c:v>
                </c:pt>
                <c:pt idx="21057">
                  <c:v>-43.074792243767313</c:v>
                </c:pt>
                <c:pt idx="21058">
                  <c:v>-43.077501881113619</c:v>
                </c:pt>
                <c:pt idx="21059">
                  <c:v>-43.08560677328316</c:v>
                </c:pt>
                <c:pt idx="21060">
                  <c:v>-43.086992091628026</c:v>
                </c:pt>
                <c:pt idx="21061">
                  <c:v>-43.091114457831324</c:v>
                </c:pt>
                <c:pt idx="21062">
                  <c:v>-43.105528468721587</c:v>
                </c:pt>
                <c:pt idx="21063">
                  <c:v>-43.126654382535335</c:v>
                </c:pt>
                <c:pt idx="21064">
                  <c:v>-43.129251700680271</c:v>
                </c:pt>
                <c:pt idx="21065">
                  <c:v>-43.145170160811318</c:v>
                </c:pt>
                <c:pt idx="21066">
                  <c:v>-43.16330602568015</c:v>
                </c:pt>
                <c:pt idx="21067">
                  <c:v>-43.172792994603405</c:v>
                </c:pt>
                <c:pt idx="21068">
                  <c:v>-43.17749904979096</c:v>
                </c:pt>
                <c:pt idx="21069">
                  <c:v>-43.178795657687196</c:v>
                </c:pt>
                <c:pt idx="21070">
                  <c:v>-43.186119873817027</c:v>
                </c:pt>
                <c:pt idx="21071">
                  <c:v>-43.190151911995812</c:v>
                </c:pt>
                <c:pt idx="21072">
                  <c:v>-43.193843193843193</c:v>
                </c:pt>
                <c:pt idx="21073">
                  <c:v>-43.194408060775281</c:v>
                </c:pt>
                <c:pt idx="21074">
                  <c:v>-43.20193081255028</c:v>
                </c:pt>
                <c:pt idx="21075">
                  <c:v>-43.204159090668234</c:v>
                </c:pt>
                <c:pt idx="21076">
                  <c:v>-43.205294132011431</c:v>
                </c:pt>
                <c:pt idx="21077">
                  <c:v>-43.207990623165415</c:v>
                </c:pt>
                <c:pt idx="21078">
                  <c:v>-43.209019947961835</c:v>
                </c:pt>
                <c:pt idx="21079">
                  <c:v>-43.22103533278554</c:v>
                </c:pt>
                <c:pt idx="21080">
                  <c:v>-43.234425974833002</c:v>
                </c:pt>
                <c:pt idx="21081">
                  <c:v>-43.243109932794866</c:v>
                </c:pt>
                <c:pt idx="21082">
                  <c:v>-43.246813801678584</c:v>
                </c:pt>
                <c:pt idx="21083">
                  <c:v>-43.250163589291304</c:v>
                </c:pt>
                <c:pt idx="21084">
                  <c:v>-43.265237776289347</c:v>
                </c:pt>
                <c:pt idx="21085">
                  <c:v>-43.265621550011033</c:v>
                </c:pt>
                <c:pt idx="21086">
                  <c:v>-43.271210873146629</c:v>
                </c:pt>
                <c:pt idx="21087">
                  <c:v>-43.274853801169591</c:v>
                </c:pt>
                <c:pt idx="21088">
                  <c:v>-43.28012953967152</c:v>
                </c:pt>
                <c:pt idx="21089">
                  <c:v>-43.298906439854193</c:v>
                </c:pt>
                <c:pt idx="21090">
                  <c:v>-43.299335863377607</c:v>
                </c:pt>
                <c:pt idx="21091">
                  <c:v>-43.306188925081436</c:v>
                </c:pt>
                <c:pt idx="21092">
                  <c:v>-43.309828501784629</c:v>
                </c:pt>
                <c:pt idx="21093">
                  <c:v>-43.314305483480368</c:v>
                </c:pt>
                <c:pt idx="21094">
                  <c:v>-43.314904894030704</c:v>
                </c:pt>
                <c:pt idx="21095">
                  <c:v>-43.328139780757894</c:v>
                </c:pt>
                <c:pt idx="21096">
                  <c:v>-43.335374566238002</c:v>
                </c:pt>
                <c:pt idx="21097">
                  <c:v>-43.335439039797855</c:v>
                </c:pt>
                <c:pt idx="21098">
                  <c:v>-43.342776203966004</c:v>
                </c:pt>
                <c:pt idx="21099">
                  <c:v>-43.34489997001242</c:v>
                </c:pt>
                <c:pt idx="21100">
                  <c:v>-43.355121271442322</c:v>
                </c:pt>
                <c:pt idx="21101">
                  <c:v>-43.355244355530154</c:v>
                </c:pt>
                <c:pt idx="21102">
                  <c:v>-43.355436461077304</c:v>
                </c:pt>
                <c:pt idx="21103">
                  <c:v>-43.35816263190565</c:v>
                </c:pt>
                <c:pt idx="21104">
                  <c:v>-43.373493975903607</c:v>
                </c:pt>
                <c:pt idx="21105">
                  <c:v>-43.377750858065824</c:v>
                </c:pt>
                <c:pt idx="21106">
                  <c:v>-43.380761917251334</c:v>
                </c:pt>
                <c:pt idx="21107">
                  <c:v>-43.382565884737915</c:v>
                </c:pt>
                <c:pt idx="21108">
                  <c:v>-43.387426526961413</c:v>
                </c:pt>
                <c:pt idx="21109">
                  <c:v>-43.392504930966467</c:v>
                </c:pt>
                <c:pt idx="21110">
                  <c:v>-43.397917672205757</c:v>
                </c:pt>
                <c:pt idx="21111">
                  <c:v>-43.403656821378348</c:v>
                </c:pt>
                <c:pt idx="21112">
                  <c:v>-43.408579784008658</c:v>
                </c:pt>
                <c:pt idx="21113">
                  <c:v>-43.418701608100065</c:v>
                </c:pt>
                <c:pt idx="21114">
                  <c:v>-43.419552827707143</c:v>
                </c:pt>
                <c:pt idx="21115">
                  <c:v>-43.425200032328462</c:v>
                </c:pt>
                <c:pt idx="21116">
                  <c:v>-43.435402684563762</c:v>
                </c:pt>
                <c:pt idx="21117">
                  <c:v>-43.442622950819676</c:v>
                </c:pt>
                <c:pt idx="21118">
                  <c:v>-43.451752843240712</c:v>
                </c:pt>
                <c:pt idx="21119">
                  <c:v>-43.456123461989712</c:v>
                </c:pt>
                <c:pt idx="21120">
                  <c:v>-43.465378421900155</c:v>
                </c:pt>
                <c:pt idx="21121">
                  <c:v>-43.471142038477282</c:v>
                </c:pt>
                <c:pt idx="21122">
                  <c:v>-43.478260869565219</c:v>
                </c:pt>
                <c:pt idx="21123">
                  <c:v>-43.49068513931342</c:v>
                </c:pt>
                <c:pt idx="21124">
                  <c:v>-43.495480490867543</c:v>
                </c:pt>
                <c:pt idx="21125">
                  <c:v>-43.4957532409477</c:v>
                </c:pt>
                <c:pt idx="21126">
                  <c:v>-43.51591151070626</c:v>
                </c:pt>
                <c:pt idx="21127">
                  <c:v>-43.531694354962013</c:v>
                </c:pt>
                <c:pt idx="21128">
                  <c:v>-43.544778532169417</c:v>
                </c:pt>
                <c:pt idx="21129">
                  <c:v>-43.559950556242278</c:v>
                </c:pt>
                <c:pt idx="21130">
                  <c:v>-43.561089027225684</c:v>
                </c:pt>
                <c:pt idx="21131">
                  <c:v>-43.562488380046503</c:v>
                </c:pt>
                <c:pt idx="21132">
                  <c:v>-43.566591422121888</c:v>
                </c:pt>
                <c:pt idx="21133">
                  <c:v>-43.610432813108261</c:v>
                </c:pt>
                <c:pt idx="21134">
                  <c:v>-43.623481781376519</c:v>
                </c:pt>
                <c:pt idx="21135">
                  <c:v>-43.62390067252975</c:v>
                </c:pt>
                <c:pt idx="21136">
                  <c:v>-43.624161073825505</c:v>
                </c:pt>
                <c:pt idx="21137">
                  <c:v>-43.628058727569332</c:v>
                </c:pt>
                <c:pt idx="21138">
                  <c:v>-43.651925820256778</c:v>
                </c:pt>
                <c:pt idx="21139">
                  <c:v>-43.656518510660867</c:v>
                </c:pt>
                <c:pt idx="21140">
                  <c:v>-43.65676094999403</c:v>
                </c:pt>
                <c:pt idx="21141">
                  <c:v>-43.663278045300515</c:v>
                </c:pt>
                <c:pt idx="21142">
                  <c:v>-43.665291691219799</c:v>
                </c:pt>
                <c:pt idx="21143">
                  <c:v>-43.671539284306917</c:v>
                </c:pt>
                <c:pt idx="21144">
                  <c:v>-43.67216425445978</c:v>
                </c:pt>
                <c:pt idx="21145">
                  <c:v>-43.694326810747661</c:v>
                </c:pt>
                <c:pt idx="21146">
                  <c:v>-43.694808481916866</c:v>
                </c:pt>
                <c:pt idx="21147">
                  <c:v>-43.701652959856688</c:v>
                </c:pt>
                <c:pt idx="21148">
                  <c:v>-43.704770489171864</c:v>
                </c:pt>
                <c:pt idx="21149">
                  <c:v>-43.707015130674002</c:v>
                </c:pt>
                <c:pt idx="21150">
                  <c:v>-43.709049788804997</c:v>
                </c:pt>
                <c:pt idx="21151">
                  <c:v>-43.710745204549319</c:v>
                </c:pt>
                <c:pt idx="21152">
                  <c:v>-43.722650966664013</c:v>
                </c:pt>
                <c:pt idx="21153">
                  <c:v>-43.726594706863452</c:v>
                </c:pt>
                <c:pt idx="21154">
                  <c:v>-43.730047028938245</c:v>
                </c:pt>
                <c:pt idx="21155">
                  <c:v>-43.737024221453289</c:v>
                </c:pt>
                <c:pt idx="21156">
                  <c:v>-43.75</c:v>
                </c:pt>
                <c:pt idx="21157">
                  <c:v>-43.753681170295842</c:v>
                </c:pt>
                <c:pt idx="21158">
                  <c:v>-43.759772889435411</c:v>
                </c:pt>
                <c:pt idx="21159">
                  <c:v>-43.76700469948058</c:v>
                </c:pt>
                <c:pt idx="21160">
                  <c:v>-43.76953997320232</c:v>
                </c:pt>
                <c:pt idx="21161">
                  <c:v>-43.774242754412725</c:v>
                </c:pt>
                <c:pt idx="21162">
                  <c:v>-43.780160857908847</c:v>
                </c:pt>
                <c:pt idx="21163">
                  <c:v>-43.787710503407077</c:v>
                </c:pt>
                <c:pt idx="21164">
                  <c:v>-43.805309734513273</c:v>
                </c:pt>
                <c:pt idx="21165">
                  <c:v>-43.806377842713765</c:v>
                </c:pt>
                <c:pt idx="21166">
                  <c:v>-43.811712631937347</c:v>
                </c:pt>
                <c:pt idx="21167">
                  <c:v>-43.814590738953363</c:v>
                </c:pt>
                <c:pt idx="21168">
                  <c:v>-43.81818181818182</c:v>
                </c:pt>
                <c:pt idx="21169">
                  <c:v>-43.847874720357936</c:v>
                </c:pt>
                <c:pt idx="21170">
                  <c:v>-43.849646821392533</c:v>
                </c:pt>
                <c:pt idx="21171">
                  <c:v>-43.860915343466075</c:v>
                </c:pt>
                <c:pt idx="21172">
                  <c:v>-43.865404837013664</c:v>
                </c:pt>
                <c:pt idx="21173">
                  <c:v>-43.87027449448081</c:v>
                </c:pt>
                <c:pt idx="21174">
                  <c:v>-43.872778297474277</c:v>
                </c:pt>
                <c:pt idx="21175">
                  <c:v>-43.885861043346786</c:v>
                </c:pt>
                <c:pt idx="21176">
                  <c:v>-43.899694582864491</c:v>
                </c:pt>
                <c:pt idx="21177">
                  <c:v>-43.900544641937046</c:v>
                </c:pt>
                <c:pt idx="21178">
                  <c:v>-43.904654627375464</c:v>
                </c:pt>
                <c:pt idx="21179">
                  <c:v>-43.926911702577101</c:v>
                </c:pt>
                <c:pt idx="21180">
                  <c:v>-43.936381709741546</c:v>
                </c:pt>
                <c:pt idx="21181">
                  <c:v>-43.93809114359415</c:v>
                </c:pt>
                <c:pt idx="21182">
                  <c:v>-43.954248366013069</c:v>
                </c:pt>
                <c:pt idx="21183">
                  <c:v>-43.965517241379317</c:v>
                </c:pt>
                <c:pt idx="21184">
                  <c:v>-43.970467596390485</c:v>
                </c:pt>
                <c:pt idx="21185">
                  <c:v>-43.973135383527747</c:v>
                </c:pt>
                <c:pt idx="21186">
                  <c:v>-43.973658501284504</c:v>
                </c:pt>
                <c:pt idx="21187">
                  <c:v>-43.976441192218452</c:v>
                </c:pt>
                <c:pt idx="21188">
                  <c:v>-44.00165186867644</c:v>
                </c:pt>
                <c:pt idx="21189">
                  <c:v>-44.019706231183285</c:v>
                </c:pt>
                <c:pt idx="21190">
                  <c:v>-44.048008728859791</c:v>
                </c:pt>
                <c:pt idx="21191">
                  <c:v>-44.048952167653177</c:v>
                </c:pt>
                <c:pt idx="21192">
                  <c:v>-44.049682264586941</c:v>
                </c:pt>
                <c:pt idx="21193">
                  <c:v>-44.07143404614088</c:v>
                </c:pt>
                <c:pt idx="21194">
                  <c:v>-44.07869308665515</c:v>
                </c:pt>
                <c:pt idx="21195">
                  <c:v>-44.085454400959442</c:v>
                </c:pt>
                <c:pt idx="21196">
                  <c:v>-44.086021505376351</c:v>
                </c:pt>
                <c:pt idx="21197">
                  <c:v>-44.093187437006506</c:v>
                </c:pt>
                <c:pt idx="21198">
                  <c:v>-44.106463878326998</c:v>
                </c:pt>
                <c:pt idx="21199">
                  <c:v>-44.109172402753316</c:v>
                </c:pt>
                <c:pt idx="21200">
                  <c:v>-44.117296459649545</c:v>
                </c:pt>
                <c:pt idx="21201">
                  <c:v>-44.12296564195298</c:v>
                </c:pt>
                <c:pt idx="21202">
                  <c:v>-44.12517221019484</c:v>
                </c:pt>
                <c:pt idx="21203">
                  <c:v>-44.126984126984127</c:v>
                </c:pt>
                <c:pt idx="21204">
                  <c:v>-44.139821795750514</c:v>
                </c:pt>
                <c:pt idx="21205">
                  <c:v>-44.145907473309606</c:v>
                </c:pt>
                <c:pt idx="21206">
                  <c:v>-44.159875345522401</c:v>
                </c:pt>
                <c:pt idx="21207">
                  <c:v>-44.160562524395012</c:v>
                </c:pt>
                <c:pt idx="21208">
                  <c:v>-44.162916726343738</c:v>
                </c:pt>
                <c:pt idx="21209">
                  <c:v>-44.165963175924304</c:v>
                </c:pt>
                <c:pt idx="21210">
                  <c:v>-44.184397163120572</c:v>
                </c:pt>
                <c:pt idx="21211">
                  <c:v>-44.19586323343183</c:v>
                </c:pt>
                <c:pt idx="21212">
                  <c:v>-44.200312290876639</c:v>
                </c:pt>
                <c:pt idx="21213">
                  <c:v>-44.20432220039293</c:v>
                </c:pt>
                <c:pt idx="21214">
                  <c:v>-44.207854206528118</c:v>
                </c:pt>
                <c:pt idx="21215">
                  <c:v>-44.213444213444205</c:v>
                </c:pt>
                <c:pt idx="21216">
                  <c:v>-44.218223333695775</c:v>
                </c:pt>
                <c:pt idx="21217">
                  <c:v>-44.225028702640643</c:v>
                </c:pt>
                <c:pt idx="21218">
                  <c:v>-44.247787610619469</c:v>
                </c:pt>
                <c:pt idx="21219">
                  <c:v>-44.287280408567078</c:v>
                </c:pt>
                <c:pt idx="21220">
                  <c:v>-44.331044720727405</c:v>
                </c:pt>
                <c:pt idx="21221">
                  <c:v>-44.344703770197491</c:v>
                </c:pt>
                <c:pt idx="21222">
                  <c:v>-44.357443476558679</c:v>
                </c:pt>
                <c:pt idx="21223">
                  <c:v>-44.360970311368575</c:v>
                </c:pt>
                <c:pt idx="21224">
                  <c:v>-44.385026737967912</c:v>
                </c:pt>
                <c:pt idx="21225">
                  <c:v>-44.401055156639757</c:v>
                </c:pt>
                <c:pt idx="21226">
                  <c:v>-44.403292181069965</c:v>
                </c:pt>
                <c:pt idx="21227">
                  <c:v>-44.416239524855584</c:v>
                </c:pt>
                <c:pt idx="21228">
                  <c:v>-44.417108251324755</c:v>
                </c:pt>
                <c:pt idx="21229">
                  <c:v>-44.417277913610434</c:v>
                </c:pt>
                <c:pt idx="21230">
                  <c:v>-44.420843953554233</c:v>
                </c:pt>
                <c:pt idx="21231">
                  <c:v>-44.433939966910899</c:v>
                </c:pt>
                <c:pt idx="21232">
                  <c:v>-44.436146377893948</c:v>
                </c:pt>
                <c:pt idx="21233">
                  <c:v>-44.442511741172375</c:v>
                </c:pt>
                <c:pt idx="21234">
                  <c:v>-44.444444444444443</c:v>
                </c:pt>
                <c:pt idx="21235">
                  <c:v>-44.44743210540468</c:v>
                </c:pt>
                <c:pt idx="21236">
                  <c:v>-44.448610277944411</c:v>
                </c:pt>
                <c:pt idx="21237">
                  <c:v>-44.452830188679251</c:v>
                </c:pt>
                <c:pt idx="21238">
                  <c:v>-44.453316830694909</c:v>
                </c:pt>
                <c:pt idx="21239">
                  <c:v>-44.459946878326562</c:v>
                </c:pt>
                <c:pt idx="21240">
                  <c:v>-44.491525423728817</c:v>
                </c:pt>
                <c:pt idx="21241">
                  <c:v>-44.495506954987484</c:v>
                </c:pt>
                <c:pt idx="21242">
                  <c:v>-44.515551004735698</c:v>
                </c:pt>
                <c:pt idx="21243">
                  <c:v>-44.517095185795618</c:v>
                </c:pt>
                <c:pt idx="21244">
                  <c:v>-44.548363278365741</c:v>
                </c:pt>
                <c:pt idx="21245">
                  <c:v>-44.556593587155533</c:v>
                </c:pt>
                <c:pt idx="21246">
                  <c:v>-44.565111994569961</c:v>
                </c:pt>
                <c:pt idx="21247">
                  <c:v>-44.572820061136731</c:v>
                </c:pt>
                <c:pt idx="21248">
                  <c:v>-44.579363596737032</c:v>
                </c:pt>
                <c:pt idx="21249">
                  <c:v>-44.583484463789148</c:v>
                </c:pt>
                <c:pt idx="21250">
                  <c:v>-44.584253505212878</c:v>
                </c:pt>
                <c:pt idx="21251">
                  <c:v>-44.584472714302706</c:v>
                </c:pt>
                <c:pt idx="21252">
                  <c:v>-44.591549295774648</c:v>
                </c:pt>
                <c:pt idx="21253">
                  <c:v>-44.611026535370854</c:v>
                </c:pt>
                <c:pt idx="21254">
                  <c:v>-44.616994699706289</c:v>
                </c:pt>
                <c:pt idx="21255">
                  <c:v>-44.623870078136974</c:v>
                </c:pt>
                <c:pt idx="21256">
                  <c:v>-44.642857142857139</c:v>
                </c:pt>
                <c:pt idx="21257">
                  <c:v>-44.658427095623146</c:v>
                </c:pt>
                <c:pt idx="21258">
                  <c:v>-44.668314008743579</c:v>
                </c:pt>
                <c:pt idx="21259">
                  <c:v>-44.66883614088821</c:v>
                </c:pt>
                <c:pt idx="21260">
                  <c:v>-44.672336168084037</c:v>
                </c:pt>
                <c:pt idx="21261">
                  <c:v>-44.675295341450848</c:v>
                </c:pt>
                <c:pt idx="21262">
                  <c:v>-44.686739514243442</c:v>
                </c:pt>
                <c:pt idx="21263">
                  <c:v>-44.686809137803984</c:v>
                </c:pt>
                <c:pt idx="21264">
                  <c:v>-44.692866197994697</c:v>
                </c:pt>
                <c:pt idx="21265">
                  <c:v>-44.693877551020414</c:v>
                </c:pt>
                <c:pt idx="21266">
                  <c:v>-44.698313483683869</c:v>
                </c:pt>
                <c:pt idx="21267">
                  <c:v>-44.700670581926538</c:v>
                </c:pt>
                <c:pt idx="21268">
                  <c:v>-44.702093397745571</c:v>
                </c:pt>
                <c:pt idx="21269">
                  <c:v>-44.710878380535782</c:v>
                </c:pt>
                <c:pt idx="21270">
                  <c:v>-44.713438735177867</c:v>
                </c:pt>
                <c:pt idx="21271">
                  <c:v>-44.721871049304674</c:v>
                </c:pt>
                <c:pt idx="21272">
                  <c:v>-44.7265625</c:v>
                </c:pt>
                <c:pt idx="21273">
                  <c:v>-44.728719948018195</c:v>
                </c:pt>
                <c:pt idx="21274">
                  <c:v>-44.749334259580877</c:v>
                </c:pt>
                <c:pt idx="21275">
                  <c:v>-44.753214433844882</c:v>
                </c:pt>
                <c:pt idx="21276">
                  <c:v>-44.759558791472301</c:v>
                </c:pt>
                <c:pt idx="21277">
                  <c:v>-44.762722447705272</c:v>
                </c:pt>
                <c:pt idx="21278">
                  <c:v>-44.784553802684243</c:v>
                </c:pt>
                <c:pt idx="21279">
                  <c:v>-44.790619765494135</c:v>
                </c:pt>
                <c:pt idx="21280">
                  <c:v>-44.793983688168623</c:v>
                </c:pt>
                <c:pt idx="21281">
                  <c:v>-44.808602150537638</c:v>
                </c:pt>
                <c:pt idx="21282">
                  <c:v>-44.834307992202724</c:v>
                </c:pt>
                <c:pt idx="21283">
                  <c:v>-44.836272040302269</c:v>
                </c:pt>
                <c:pt idx="21284">
                  <c:v>-44.845235193760658</c:v>
                </c:pt>
                <c:pt idx="21285">
                  <c:v>-44.846637454753292</c:v>
                </c:pt>
                <c:pt idx="21286">
                  <c:v>-44.850282077245772</c:v>
                </c:pt>
                <c:pt idx="21287">
                  <c:v>-44.852712212742105</c:v>
                </c:pt>
                <c:pt idx="21288">
                  <c:v>-44.86076687563785</c:v>
                </c:pt>
                <c:pt idx="21289">
                  <c:v>-44.863915715539946</c:v>
                </c:pt>
                <c:pt idx="21290">
                  <c:v>-44.866030464305375</c:v>
                </c:pt>
                <c:pt idx="21291">
                  <c:v>-44.888767571993995</c:v>
                </c:pt>
                <c:pt idx="21292">
                  <c:v>-44.899723374827104</c:v>
                </c:pt>
                <c:pt idx="21293">
                  <c:v>-44.908015768725363</c:v>
                </c:pt>
                <c:pt idx="21294">
                  <c:v>-44.919553558486733</c:v>
                </c:pt>
                <c:pt idx="21295">
                  <c:v>-44.929198464863909</c:v>
                </c:pt>
                <c:pt idx="21296">
                  <c:v>-44.939780693870212</c:v>
                </c:pt>
                <c:pt idx="21297">
                  <c:v>-44.948834506092119</c:v>
                </c:pt>
                <c:pt idx="21298">
                  <c:v>-44.953138946742044</c:v>
                </c:pt>
                <c:pt idx="21299">
                  <c:v>-44.967343652142787</c:v>
                </c:pt>
                <c:pt idx="21300">
                  <c:v>-44.973656480505795</c:v>
                </c:pt>
                <c:pt idx="21301">
                  <c:v>-44.97678229991805</c:v>
                </c:pt>
                <c:pt idx="21302">
                  <c:v>-44.991526588192187</c:v>
                </c:pt>
                <c:pt idx="21303">
                  <c:v>-44.992880873279539</c:v>
                </c:pt>
                <c:pt idx="21304">
                  <c:v>-44.999999999999993</c:v>
                </c:pt>
                <c:pt idx="21305">
                  <c:v>-45.005875440658052</c:v>
                </c:pt>
                <c:pt idx="21306">
                  <c:v>-45.031425174112449</c:v>
                </c:pt>
                <c:pt idx="21307">
                  <c:v>-45.038328030083882</c:v>
                </c:pt>
                <c:pt idx="21308">
                  <c:v>-45.038984337266264</c:v>
                </c:pt>
                <c:pt idx="21309">
                  <c:v>-45.045896328293736</c:v>
                </c:pt>
                <c:pt idx="21310">
                  <c:v>-45.046335846882059</c:v>
                </c:pt>
                <c:pt idx="21311">
                  <c:v>-45.048576785409921</c:v>
                </c:pt>
                <c:pt idx="21312">
                  <c:v>-45.058781617385115</c:v>
                </c:pt>
                <c:pt idx="21313">
                  <c:v>-45.062136199692894</c:v>
                </c:pt>
                <c:pt idx="21314">
                  <c:v>-45.074069463463218</c:v>
                </c:pt>
                <c:pt idx="21315">
                  <c:v>-45.096279306048793</c:v>
                </c:pt>
                <c:pt idx="21316">
                  <c:v>-45.120265413325967</c:v>
                </c:pt>
                <c:pt idx="21317">
                  <c:v>-45.127436281859069</c:v>
                </c:pt>
                <c:pt idx="21318">
                  <c:v>-45.129342202512937</c:v>
                </c:pt>
                <c:pt idx="21319">
                  <c:v>-45.131704043398024</c:v>
                </c:pt>
                <c:pt idx="21320">
                  <c:v>-45.135359881733351</c:v>
                </c:pt>
                <c:pt idx="21321">
                  <c:v>-45.136665845850779</c:v>
                </c:pt>
                <c:pt idx="21322">
                  <c:v>-45.150763607884095</c:v>
                </c:pt>
                <c:pt idx="21323">
                  <c:v>-45.159350571256759</c:v>
                </c:pt>
                <c:pt idx="21324">
                  <c:v>-45.170988350244265</c:v>
                </c:pt>
                <c:pt idx="21325">
                  <c:v>-45.171491820717016</c:v>
                </c:pt>
                <c:pt idx="21326">
                  <c:v>-45.174122262834913</c:v>
                </c:pt>
                <c:pt idx="21327">
                  <c:v>-45.175886731863955</c:v>
                </c:pt>
                <c:pt idx="21328">
                  <c:v>-45.179672123419245</c:v>
                </c:pt>
                <c:pt idx="21329">
                  <c:v>-45.193205152137395</c:v>
                </c:pt>
                <c:pt idx="21330">
                  <c:v>-45.208035325579957</c:v>
                </c:pt>
                <c:pt idx="21331">
                  <c:v>-45.213939126599037</c:v>
                </c:pt>
                <c:pt idx="21332">
                  <c:v>-45.217337537871757</c:v>
                </c:pt>
                <c:pt idx="21333">
                  <c:v>-45.224036123654045</c:v>
                </c:pt>
                <c:pt idx="21334">
                  <c:v>-45.236010968033661</c:v>
                </c:pt>
                <c:pt idx="21335">
                  <c:v>-45.248624743824827</c:v>
                </c:pt>
                <c:pt idx="21336">
                  <c:v>-45.250444049733574</c:v>
                </c:pt>
                <c:pt idx="21337">
                  <c:v>-45.255328707632401</c:v>
                </c:pt>
                <c:pt idx="21338">
                  <c:v>-45.259095920617419</c:v>
                </c:pt>
                <c:pt idx="21339">
                  <c:v>-45.26214526214526</c:v>
                </c:pt>
                <c:pt idx="21340">
                  <c:v>-45.282460810411116</c:v>
                </c:pt>
                <c:pt idx="21341">
                  <c:v>-45.310789139827968</c:v>
                </c:pt>
                <c:pt idx="21342">
                  <c:v>-45.312706597910882</c:v>
                </c:pt>
                <c:pt idx="21343">
                  <c:v>-45.323413300941397</c:v>
                </c:pt>
                <c:pt idx="21344">
                  <c:v>-45.329127036444106</c:v>
                </c:pt>
                <c:pt idx="21345">
                  <c:v>-45.329844680732613</c:v>
                </c:pt>
                <c:pt idx="21346">
                  <c:v>-45.334072636540057</c:v>
                </c:pt>
                <c:pt idx="21347">
                  <c:v>-45.344812283660254</c:v>
                </c:pt>
                <c:pt idx="21348">
                  <c:v>-45.346810735447896</c:v>
                </c:pt>
                <c:pt idx="21349">
                  <c:v>-45.347698334965727</c:v>
                </c:pt>
                <c:pt idx="21350">
                  <c:v>-45.357757945827458</c:v>
                </c:pt>
                <c:pt idx="21351">
                  <c:v>-45.370554341347116</c:v>
                </c:pt>
                <c:pt idx="21352">
                  <c:v>-45.372583169101233</c:v>
                </c:pt>
                <c:pt idx="21353">
                  <c:v>-45.378330373001774</c:v>
                </c:pt>
                <c:pt idx="21354">
                  <c:v>-45.379999999999995</c:v>
                </c:pt>
                <c:pt idx="21355">
                  <c:v>-45.382407563734596</c:v>
                </c:pt>
                <c:pt idx="21356">
                  <c:v>-45.387583304103821</c:v>
                </c:pt>
                <c:pt idx="21357">
                  <c:v>-45.402298850574709</c:v>
                </c:pt>
                <c:pt idx="21358">
                  <c:v>-45.404445685729819</c:v>
                </c:pt>
                <c:pt idx="21359">
                  <c:v>-45.422830030700531</c:v>
                </c:pt>
                <c:pt idx="21360">
                  <c:v>-45.423375074537866</c:v>
                </c:pt>
                <c:pt idx="21361">
                  <c:v>-45.428891698491938</c:v>
                </c:pt>
                <c:pt idx="21362">
                  <c:v>-45.435220407249943</c:v>
                </c:pt>
                <c:pt idx="21363">
                  <c:v>-45.442435775451948</c:v>
                </c:pt>
                <c:pt idx="21364">
                  <c:v>-45.447627744169239</c:v>
                </c:pt>
                <c:pt idx="21365">
                  <c:v>-45.45454545454546</c:v>
                </c:pt>
                <c:pt idx="21366">
                  <c:v>-45.45454545454546</c:v>
                </c:pt>
                <c:pt idx="21367">
                  <c:v>-45.478458049886619</c:v>
                </c:pt>
                <c:pt idx="21368">
                  <c:v>-45.484061393152295</c:v>
                </c:pt>
                <c:pt idx="21369">
                  <c:v>-45.491207724895276</c:v>
                </c:pt>
                <c:pt idx="21370">
                  <c:v>-45.499470786297238</c:v>
                </c:pt>
                <c:pt idx="21371">
                  <c:v>-45.499751367478872</c:v>
                </c:pt>
                <c:pt idx="21372">
                  <c:v>-45.50517104216388</c:v>
                </c:pt>
                <c:pt idx="21373">
                  <c:v>-45.509865388161529</c:v>
                </c:pt>
                <c:pt idx="21374">
                  <c:v>-45.515800822047034</c:v>
                </c:pt>
                <c:pt idx="21375">
                  <c:v>-45.520440707451435</c:v>
                </c:pt>
                <c:pt idx="21376">
                  <c:v>-45.535583808271227</c:v>
                </c:pt>
                <c:pt idx="21377">
                  <c:v>-45.547945205479458</c:v>
                </c:pt>
                <c:pt idx="21378">
                  <c:v>-45.568090249798551</c:v>
                </c:pt>
                <c:pt idx="21379">
                  <c:v>-45.570517363571938</c:v>
                </c:pt>
                <c:pt idx="21380">
                  <c:v>-45.574387947269301</c:v>
                </c:pt>
                <c:pt idx="21381">
                  <c:v>-45.606469002695412</c:v>
                </c:pt>
                <c:pt idx="21382">
                  <c:v>-45.627778954054619</c:v>
                </c:pt>
                <c:pt idx="21383">
                  <c:v>-45.639607941693896</c:v>
                </c:pt>
                <c:pt idx="21384">
                  <c:v>-45.647132852465134</c:v>
                </c:pt>
                <c:pt idx="21385">
                  <c:v>-45.667918673960969</c:v>
                </c:pt>
                <c:pt idx="21386">
                  <c:v>-45.67154576162136</c:v>
                </c:pt>
                <c:pt idx="21387">
                  <c:v>-45.673363835289436</c:v>
                </c:pt>
                <c:pt idx="21388">
                  <c:v>-45.676279828933055</c:v>
                </c:pt>
                <c:pt idx="21389">
                  <c:v>-45.689822922747616</c:v>
                </c:pt>
                <c:pt idx="21390">
                  <c:v>-45.691496043210655</c:v>
                </c:pt>
                <c:pt idx="21391">
                  <c:v>-45.696302124311558</c:v>
                </c:pt>
                <c:pt idx="21392">
                  <c:v>-45.710394916023603</c:v>
                </c:pt>
                <c:pt idx="21393">
                  <c:v>-45.723469672971206</c:v>
                </c:pt>
                <c:pt idx="21394">
                  <c:v>-45.724782759528694</c:v>
                </c:pt>
                <c:pt idx="21395">
                  <c:v>-45.748960958616877</c:v>
                </c:pt>
                <c:pt idx="21396">
                  <c:v>-45.750746673907138</c:v>
                </c:pt>
                <c:pt idx="21397">
                  <c:v>-45.752354846950148</c:v>
                </c:pt>
                <c:pt idx="21398">
                  <c:v>-45.757036727006387</c:v>
                </c:pt>
                <c:pt idx="21399">
                  <c:v>-45.763888888888893</c:v>
                </c:pt>
                <c:pt idx="21400">
                  <c:v>-45.76417447583092</c:v>
                </c:pt>
                <c:pt idx="21401">
                  <c:v>-45.766902460479805</c:v>
                </c:pt>
                <c:pt idx="21402">
                  <c:v>-45.76757532281205</c:v>
                </c:pt>
                <c:pt idx="21403">
                  <c:v>-45.778066939597231</c:v>
                </c:pt>
                <c:pt idx="21404">
                  <c:v>-45.784555901621736</c:v>
                </c:pt>
                <c:pt idx="21405">
                  <c:v>-45.787311729803747</c:v>
                </c:pt>
                <c:pt idx="21406">
                  <c:v>-45.794585658193846</c:v>
                </c:pt>
                <c:pt idx="21407">
                  <c:v>-45.808834812289248</c:v>
                </c:pt>
                <c:pt idx="21408">
                  <c:v>-45.816661305886143</c:v>
                </c:pt>
                <c:pt idx="21409">
                  <c:v>-45.829514207149401</c:v>
                </c:pt>
                <c:pt idx="21410">
                  <c:v>-45.829675153643542</c:v>
                </c:pt>
                <c:pt idx="21411">
                  <c:v>-45.842524844381352</c:v>
                </c:pt>
                <c:pt idx="21412">
                  <c:v>-45.869489760499825</c:v>
                </c:pt>
                <c:pt idx="21413">
                  <c:v>-45.873481357352333</c:v>
                </c:pt>
                <c:pt idx="21414">
                  <c:v>-45.875296208530806</c:v>
                </c:pt>
                <c:pt idx="21415">
                  <c:v>-45.891060922376155</c:v>
                </c:pt>
                <c:pt idx="21416">
                  <c:v>-45.917970981377806</c:v>
                </c:pt>
                <c:pt idx="21417">
                  <c:v>-45.927565392354119</c:v>
                </c:pt>
                <c:pt idx="21418">
                  <c:v>-45.941217634709588</c:v>
                </c:pt>
                <c:pt idx="21419">
                  <c:v>-45.956401596561257</c:v>
                </c:pt>
                <c:pt idx="21420">
                  <c:v>-45.964827314828824</c:v>
                </c:pt>
                <c:pt idx="21421">
                  <c:v>-45.968483046851901</c:v>
                </c:pt>
                <c:pt idx="21422">
                  <c:v>-45.975513030452376</c:v>
                </c:pt>
                <c:pt idx="21423">
                  <c:v>-45.984633405467648</c:v>
                </c:pt>
                <c:pt idx="21424">
                  <c:v>-45.986534677816039</c:v>
                </c:pt>
                <c:pt idx="21425">
                  <c:v>-46.000903750564845</c:v>
                </c:pt>
                <c:pt idx="21426">
                  <c:v>-46.005447844896651</c:v>
                </c:pt>
                <c:pt idx="21427">
                  <c:v>-46.006944444444443</c:v>
                </c:pt>
                <c:pt idx="21428">
                  <c:v>-46.02474434377153</c:v>
                </c:pt>
                <c:pt idx="21429">
                  <c:v>-46.026825205811328</c:v>
                </c:pt>
                <c:pt idx="21430">
                  <c:v>-46.032161066806118</c:v>
                </c:pt>
                <c:pt idx="21431">
                  <c:v>-46.032246116118372</c:v>
                </c:pt>
                <c:pt idx="21432">
                  <c:v>-46.03448275862069</c:v>
                </c:pt>
                <c:pt idx="21433">
                  <c:v>-46.035272116436779</c:v>
                </c:pt>
                <c:pt idx="21434">
                  <c:v>-46.042207109303789</c:v>
                </c:pt>
                <c:pt idx="21435">
                  <c:v>-46.04878851454194</c:v>
                </c:pt>
                <c:pt idx="21436">
                  <c:v>-46.065873741994508</c:v>
                </c:pt>
                <c:pt idx="21437">
                  <c:v>-46.071428571428577</c:v>
                </c:pt>
                <c:pt idx="21438">
                  <c:v>-46.075177785303076</c:v>
                </c:pt>
                <c:pt idx="21439">
                  <c:v>-46.083153197567853</c:v>
                </c:pt>
                <c:pt idx="21440">
                  <c:v>-46.084200995925762</c:v>
                </c:pt>
                <c:pt idx="21441">
                  <c:v>-46.112054329371823</c:v>
                </c:pt>
                <c:pt idx="21442">
                  <c:v>-46.112341453593721</c:v>
                </c:pt>
                <c:pt idx="21443">
                  <c:v>-46.11325732592104</c:v>
                </c:pt>
                <c:pt idx="21444">
                  <c:v>-46.12415886000791</c:v>
                </c:pt>
                <c:pt idx="21445">
                  <c:v>-46.131171702284448</c:v>
                </c:pt>
                <c:pt idx="21446">
                  <c:v>-46.136534133533381</c:v>
                </c:pt>
                <c:pt idx="21447">
                  <c:v>-46.140209508460913</c:v>
                </c:pt>
                <c:pt idx="21448">
                  <c:v>-46.140556750766024</c:v>
                </c:pt>
                <c:pt idx="21449">
                  <c:v>-46.148055412360591</c:v>
                </c:pt>
                <c:pt idx="21450">
                  <c:v>-46.153846153846153</c:v>
                </c:pt>
                <c:pt idx="21451">
                  <c:v>-46.155700168715356</c:v>
                </c:pt>
                <c:pt idx="21452">
                  <c:v>-46.209174925772587</c:v>
                </c:pt>
                <c:pt idx="21453">
                  <c:v>-46.211601631592245</c:v>
                </c:pt>
                <c:pt idx="21454">
                  <c:v>-46.212580293297776</c:v>
                </c:pt>
                <c:pt idx="21455">
                  <c:v>-46.219700530450545</c:v>
                </c:pt>
                <c:pt idx="21456">
                  <c:v>-46.22158016028618</c:v>
                </c:pt>
                <c:pt idx="21457">
                  <c:v>-46.222170355674855</c:v>
                </c:pt>
                <c:pt idx="21458">
                  <c:v>-46.225784903139612</c:v>
                </c:pt>
                <c:pt idx="21459">
                  <c:v>-46.231514533401331</c:v>
                </c:pt>
                <c:pt idx="21460">
                  <c:v>-46.232565421800452</c:v>
                </c:pt>
                <c:pt idx="21461">
                  <c:v>-46.242680546519189</c:v>
                </c:pt>
                <c:pt idx="21462">
                  <c:v>-46.246204802649736</c:v>
                </c:pt>
                <c:pt idx="21463">
                  <c:v>-46.249487634922801</c:v>
                </c:pt>
                <c:pt idx="21464">
                  <c:v>-46.268656716417908</c:v>
                </c:pt>
                <c:pt idx="21465">
                  <c:v>-46.297824069299786</c:v>
                </c:pt>
                <c:pt idx="21466">
                  <c:v>-46.302402260951482</c:v>
                </c:pt>
                <c:pt idx="21467">
                  <c:v>-46.304414313385664</c:v>
                </c:pt>
                <c:pt idx="21468">
                  <c:v>-46.307887502643261</c:v>
                </c:pt>
                <c:pt idx="21469">
                  <c:v>-46.309281108380553</c:v>
                </c:pt>
                <c:pt idx="21470">
                  <c:v>-46.312537633845587</c:v>
                </c:pt>
                <c:pt idx="21471">
                  <c:v>-46.318493150684937</c:v>
                </c:pt>
                <c:pt idx="21472">
                  <c:v>-46.361553732233297</c:v>
                </c:pt>
                <c:pt idx="21473">
                  <c:v>-46.369067374709594</c:v>
                </c:pt>
                <c:pt idx="21474">
                  <c:v>-46.381637436353351</c:v>
                </c:pt>
                <c:pt idx="21475">
                  <c:v>-46.399145559963387</c:v>
                </c:pt>
                <c:pt idx="21476">
                  <c:v>-46.413137424373375</c:v>
                </c:pt>
                <c:pt idx="21477">
                  <c:v>-46.41922466978221</c:v>
                </c:pt>
                <c:pt idx="21478">
                  <c:v>-46.429649286419263</c:v>
                </c:pt>
                <c:pt idx="21479">
                  <c:v>-46.437974873993824</c:v>
                </c:pt>
                <c:pt idx="21480">
                  <c:v>-46.450138730210547</c:v>
                </c:pt>
                <c:pt idx="21481">
                  <c:v>-46.465014577259481</c:v>
                </c:pt>
                <c:pt idx="21482">
                  <c:v>-46.465116279069761</c:v>
                </c:pt>
                <c:pt idx="21483">
                  <c:v>-46.470967148246991</c:v>
                </c:pt>
                <c:pt idx="21484">
                  <c:v>-46.484342379958242</c:v>
                </c:pt>
                <c:pt idx="21485">
                  <c:v>-46.48598989435002</c:v>
                </c:pt>
                <c:pt idx="21486">
                  <c:v>-46.505125815470635</c:v>
                </c:pt>
                <c:pt idx="21487">
                  <c:v>-46.509919177075673</c:v>
                </c:pt>
                <c:pt idx="21488">
                  <c:v>-46.515679442508706</c:v>
                </c:pt>
                <c:pt idx="21489">
                  <c:v>-46.522870955745631</c:v>
                </c:pt>
                <c:pt idx="21490">
                  <c:v>-46.523364773584028</c:v>
                </c:pt>
                <c:pt idx="21491">
                  <c:v>-46.525471108626306</c:v>
                </c:pt>
                <c:pt idx="21492">
                  <c:v>-46.542827657378737</c:v>
                </c:pt>
                <c:pt idx="21493">
                  <c:v>-46.551724137931039</c:v>
                </c:pt>
                <c:pt idx="21494">
                  <c:v>-46.563217134739375</c:v>
                </c:pt>
                <c:pt idx="21495">
                  <c:v>-46.568058416026958</c:v>
                </c:pt>
                <c:pt idx="21496">
                  <c:v>-46.574553828439832</c:v>
                </c:pt>
                <c:pt idx="21497">
                  <c:v>-46.592317224287484</c:v>
                </c:pt>
                <c:pt idx="21498">
                  <c:v>-46.593318569476516</c:v>
                </c:pt>
                <c:pt idx="21499">
                  <c:v>-46.598083103764921</c:v>
                </c:pt>
                <c:pt idx="21500">
                  <c:v>-46.601888146635019</c:v>
                </c:pt>
                <c:pt idx="21501">
                  <c:v>-46.617582738008458</c:v>
                </c:pt>
                <c:pt idx="21502">
                  <c:v>-46.628498727735369</c:v>
                </c:pt>
                <c:pt idx="21503">
                  <c:v>-46.646176098354729</c:v>
                </c:pt>
                <c:pt idx="21504">
                  <c:v>-46.646692786356304</c:v>
                </c:pt>
                <c:pt idx="21505">
                  <c:v>-46.650309366332408</c:v>
                </c:pt>
                <c:pt idx="21506">
                  <c:v>-46.671652954375467</c:v>
                </c:pt>
                <c:pt idx="21507">
                  <c:v>-46.677619207854157</c:v>
                </c:pt>
                <c:pt idx="21508">
                  <c:v>-46.679470332558367</c:v>
                </c:pt>
                <c:pt idx="21509">
                  <c:v>-46.696350043975379</c:v>
                </c:pt>
                <c:pt idx="21510">
                  <c:v>-46.699390656736625</c:v>
                </c:pt>
                <c:pt idx="21511">
                  <c:v>-46.713120086531902</c:v>
                </c:pt>
                <c:pt idx="21512">
                  <c:v>-46.713957855205514</c:v>
                </c:pt>
                <c:pt idx="21513">
                  <c:v>-46.718884914271619</c:v>
                </c:pt>
                <c:pt idx="21514">
                  <c:v>-46.719808585063916</c:v>
                </c:pt>
                <c:pt idx="21515">
                  <c:v>-46.721311475409834</c:v>
                </c:pt>
                <c:pt idx="21516">
                  <c:v>-46.730769230769234</c:v>
                </c:pt>
                <c:pt idx="21517">
                  <c:v>-46.731489389659018</c:v>
                </c:pt>
                <c:pt idx="21518">
                  <c:v>-46.751915662062572</c:v>
                </c:pt>
                <c:pt idx="21519">
                  <c:v>-46.765821521261728</c:v>
                </c:pt>
                <c:pt idx="21520">
                  <c:v>-46.772745506294058</c:v>
                </c:pt>
                <c:pt idx="21521">
                  <c:v>-46.784140969162991</c:v>
                </c:pt>
                <c:pt idx="21522">
                  <c:v>-46.787188486413697</c:v>
                </c:pt>
                <c:pt idx="21523">
                  <c:v>-46.800573888091826</c:v>
                </c:pt>
                <c:pt idx="21524">
                  <c:v>-46.801804747269991</c:v>
                </c:pt>
                <c:pt idx="21525">
                  <c:v>-46.818023746832928</c:v>
                </c:pt>
                <c:pt idx="21526">
                  <c:v>-46.832242712671025</c:v>
                </c:pt>
                <c:pt idx="21527">
                  <c:v>-46.835429534568654</c:v>
                </c:pt>
                <c:pt idx="21528">
                  <c:v>-46.861644285967174</c:v>
                </c:pt>
                <c:pt idx="21529">
                  <c:v>-46.872033825179052</c:v>
                </c:pt>
                <c:pt idx="21530">
                  <c:v>-46.876408276071871</c:v>
                </c:pt>
                <c:pt idx="21531">
                  <c:v>-46.883920076117981</c:v>
                </c:pt>
                <c:pt idx="21532">
                  <c:v>-46.884654101148946</c:v>
                </c:pt>
                <c:pt idx="21533">
                  <c:v>-46.904116550906316</c:v>
                </c:pt>
                <c:pt idx="21534">
                  <c:v>-46.914156981567025</c:v>
                </c:pt>
                <c:pt idx="21535">
                  <c:v>-46.914399469143994</c:v>
                </c:pt>
                <c:pt idx="21536">
                  <c:v>-46.914446002805043</c:v>
                </c:pt>
                <c:pt idx="21537">
                  <c:v>-46.91454018519827</c:v>
                </c:pt>
                <c:pt idx="21538">
                  <c:v>-46.921965317919081</c:v>
                </c:pt>
                <c:pt idx="21539">
                  <c:v>-46.929133858267711</c:v>
                </c:pt>
                <c:pt idx="21540">
                  <c:v>-46.938784752571209</c:v>
                </c:pt>
                <c:pt idx="21541">
                  <c:v>-46.943048576214409</c:v>
                </c:pt>
                <c:pt idx="21542">
                  <c:v>-46.9434671445117</c:v>
                </c:pt>
                <c:pt idx="21543">
                  <c:v>-46.947101857062471</c:v>
                </c:pt>
                <c:pt idx="21544">
                  <c:v>-46.948436322372487</c:v>
                </c:pt>
                <c:pt idx="21545">
                  <c:v>-46.956953770449857</c:v>
                </c:pt>
                <c:pt idx="21546">
                  <c:v>-46.972625522542366</c:v>
                </c:pt>
                <c:pt idx="21547">
                  <c:v>-46.977922547955117</c:v>
                </c:pt>
                <c:pt idx="21548">
                  <c:v>-46.985031467936722</c:v>
                </c:pt>
                <c:pt idx="21549">
                  <c:v>-47.002091564025093</c:v>
                </c:pt>
                <c:pt idx="21550">
                  <c:v>-47.003410751989605</c:v>
                </c:pt>
                <c:pt idx="21551">
                  <c:v>-47.023809523809526</c:v>
                </c:pt>
                <c:pt idx="21552">
                  <c:v>-47.03302464980834</c:v>
                </c:pt>
                <c:pt idx="21553">
                  <c:v>-47.03389830508474</c:v>
                </c:pt>
                <c:pt idx="21554">
                  <c:v>-47.039652362846276</c:v>
                </c:pt>
                <c:pt idx="21555">
                  <c:v>-47.045350435180943</c:v>
                </c:pt>
                <c:pt idx="21556">
                  <c:v>-47.055504472122379</c:v>
                </c:pt>
                <c:pt idx="21557">
                  <c:v>-47.062798053289725</c:v>
                </c:pt>
                <c:pt idx="21558">
                  <c:v>-47.074020668108631</c:v>
                </c:pt>
                <c:pt idx="21559">
                  <c:v>-47.077435470441301</c:v>
                </c:pt>
                <c:pt idx="21560">
                  <c:v>-47.078489867297598</c:v>
                </c:pt>
                <c:pt idx="21561">
                  <c:v>-47.092404992444173</c:v>
                </c:pt>
                <c:pt idx="21562">
                  <c:v>-47.09404205607477</c:v>
                </c:pt>
                <c:pt idx="21563">
                  <c:v>-47.095955451989454</c:v>
                </c:pt>
                <c:pt idx="21564">
                  <c:v>-47.099051400838299</c:v>
                </c:pt>
                <c:pt idx="21565">
                  <c:v>-47.116639123249549</c:v>
                </c:pt>
                <c:pt idx="21566">
                  <c:v>-47.131420947298196</c:v>
                </c:pt>
                <c:pt idx="21567">
                  <c:v>-47.133202528885988</c:v>
                </c:pt>
                <c:pt idx="21568">
                  <c:v>-47.13533601734283</c:v>
                </c:pt>
                <c:pt idx="21569">
                  <c:v>-47.139410649663972</c:v>
                </c:pt>
                <c:pt idx="21570">
                  <c:v>-47.146326654523371</c:v>
                </c:pt>
                <c:pt idx="21571">
                  <c:v>-47.148288973384034</c:v>
                </c:pt>
                <c:pt idx="21572">
                  <c:v>-47.152207213480011</c:v>
                </c:pt>
                <c:pt idx="21573">
                  <c:v>-47.158528715852874</c:v>
                </c:pt>
                <c:pt idx="21574">
                  <c:v>-47.158634538152612</c:v>
                </c:pt>
                <c:pt idx="21575">
                  <c:v>-47.169143665958956</c:v>
                </c:pt>
                <c:pt idx="21576">
                  <c:v>-47.175517116245317</c:v>
                </c:pt>
                <c:pt idx="21577">
                  <c:v>-47.177157689811807</c:v>
                </c:pt>
                <c:pt idx="21578">
                  <c:v>-47.183233993462792</c:v>
                </c:pt>
                <c:pt idx="21579">
                  <c:v>-47.190536544148706</c:v>
                </c:pt>
                <c:pt idx="21580">
                  <c:v>-47.194551738158161</c:v>
                </c:pt>
                <c:pt idx="21581">
                  <c:v>-47.208421886126374</c:v>
                </c:pt>
                <c:pt idx="21582">
                  <c:v>-47.217508637785457</c:v>
                </c:pt>
                <c:pt idx="21583">
                  <c:v>-47.227533460803059</c:v>
                </c:pt>
                <c:pt idx="21584">
                  <c:v>-47.235361628642835</c:v>
                </c:pt>
                <c:pt idx="21585">
                  <c:v>-47.236730231993192</c:v>
                </c:pt>
                <c:pt idx="21586">
                  <c:v>-47.242726877985241</c:v>
                </c:pt>
                <c:pt idx="21587">
                  <c:v>-47.252081979800366</c:v>
                </c:pt>
                <c:pt idx="21588">
                  <c:v>-47.26516052318668</c:v>
                </c:pt>
                <c:pt idx="21589">
                  <c:v>-47.272635781139925</c:v>
                </c:pt>
                <c:pt idx="21590">
                  <c:v>-47.28560775540641</c:v>
                </c:pt>
                <c:pt idx="21591">
                  <c:v>-47.289012236659524</c:v>
                </c:pt>
                <c:pt idx="21592">
                  <c:v>-47.293921731890087</c:v>
                </c:pt>
                <c:pt idx="21593">
                  <c:v>-47.294617563739372</c:v>
                </c:pt>
                <c:pt idx="21594">
                  <c:v>-47.295870634382489</c:v>
                </c:pt>
                <c:pt idx="21595">
                  <c:v>-47.296206618240518</c:v>
                </c:pt>
                <c:pt idx="21596">
                  <c:v>-47.300502894012716</c:v>
                </c:pt>
                <c:pt idx="21597">
                  <c:v>-47.303062623800095</c:v>
                </c:pt>
                <c:pt idx="21598">
                  <c:v>-47.307163263146755</c:v>
                </c:pt>
                <c:pt idx="21599">
                  <c:v>-47.309999999999995</c:v>
                </c:pt>
                <c:pt idx="21600">
                  <c:v>-47.320233442201641</c:v>
                </c:pt>
                <c:pt idx="21601">
                  <c:v>-47.330960854092531</c:v>
                </c:pt>
                <c:pt idx="21602">
                  <c:v>-47.331167324205147</c:v>
                </c:pt>
                <c:pt idx="21603">
                  <c:v>-47.350367518375926</c:v>
                </c:pt>
                <c:pt idx="21604">
                  <c:v>-47.357256496376174</c:v>
                </c:pt>
                <c:pt idx="21605">
                  <c:v>-47.360367253251724</c:v>
                </c:pt>
                <c:pt idx="21606">
                  <c:v>-47.363939544454695</c:v>
                </c:pt>
                <c:pt idx="21607">
                  <c:v>-47.368421052631582</c:v>
                </c:pt>
                <c:pt idx="21608">
                  <c:v>-47.369802489118307</c:v>
                </c:pt>
                <c:pt idx="21609">
                  <c:v>-47.372457364057993</c:v>
                </c:pt>
                <c:pt idx="21610">
                  <c:v>-47.378966497367315</c:v>
                </c:pt>
                <c:pt idx="21611">
                  <c:v>-47.379387722391407</c:v>
                </c:pt>
                <c:pt idx="21612">
                  <c:v>-47.388725115551189</c:v>
                </c:pt>
                <c:pt idx="21613">
                  <c:v>-47.416952814537595</c:v>
                </c:pt>
                <c:pt idx="21614">
                  <c:v>-47.441860465116278</c:v>
                </c:pt>
                <c:pt idx="21615">
                  <c:v>-47.446117508119279</c:v>
                </c:pt>
                <c:pt idx="21616">
                  <c:v>-47.456183921095572</c:v>
                </c:pt>
                <c:pt idx="21617">
                  <c:v>-47.45743190063925</c:v>
                </c:pt>
                <c:pt idx="21618">
                  <c:v>-47.469387755102041</c:v>
                </c:pt>
                <c:pt idx="21619">
                  <c:v>-47.473494247687796</c:v>
                </c:pt>
                <c:pt idx="21620">
                  <c:v>-47.475301866081232</c:v>
                </c:pt>
                <c:pt idx="21621">
                  <c:v>-47.490381125226854</c:v>
                </c:pt>
                <c:pt idx="21622">
                  <c:v>-47.498880931065358</c:v>
                </c:pt>
                <c:pt idx="21623">
                  <c:v>-47.500228498309113</c:v>
                </c:pt>
                <c:pt idx="21624">
                  <c:v>-47.503984698756774</c:v>
                </c:pt>
                <c:pt idx="21625">
                  <c:v>-47.50787347665343</c:v>
                </c:pt>
                <c:pt idx="21626">
                  <c:v>-47.515019115237578</c:v>
                </c:pt>
                <c:pt idx="21627">
                  <c:v>-47.515114590491095</c:v>
                </c:pt>
                <c:pt idx="21628">
                  <c:v>-47.541335431775302</c:v>
                </c:pt>
                <c:pt idx="21629">
                  <c:v>-47.551146931184128</c:v>
                </c:pt>
                <c:pt idx="21630">
                  <c:v>-47.553398058252426</c:v>
                </c:pt>
                <c:pt idx="21631">
                  <c:v>-47.570952605229643</c:v>
                </c:pt>
                <c:pt idx="21632">
                  <c:v>-47.580952808383635</c:v>
                </c:pt>
                <c:pt idx="21633">
                  <c:v>-47.582262497214586</c:v>
                </c:pt>
                <c:pt idx="21634">
                  <c:v>-47.603068072866726</c:v>
                </c:pt>
                <c:pt idx="21635">
                  <c:v>-47.604106936134762</c:v>
                </c:pt>
                <c:pt idx="21636">
                  <c:v>-47.612683756530195</c:v>
                </c:pt>
                <c:pt idx="21637">
                  <c:v>-47.618706581680158</c:v>
                </c:pt>
                <c:pt idx="21638">
                  <c:v>-47.621399176954739</c:v>
                </c:pt>
                <c:pt idx="21639">
                  <c:v>-47.651933701657455</c:v>
                </c:pt>
                <c:pt idx="21640">
                  <c:v>-47.654720674597193</c:v>
                </c:pt>
                <c:pt idx="21641">
                  <c:v>-47.67596281540505</c:v>
                </c:pt>
                <c:pt idx="21642">
                  <c:v>-47.695787390443876</c:v>
                </c:pt>
                <c:pt idx="21643">
                  <c:v>-47.698405549049639</c:v>
                </c:pt>
                <c:pt idx="21644">
                  <c:v>-47.698876122308029</c:v>
                </c:pt>
                <c:pt idx="21645">
                  <c:v>-47.703349282296649</c:v>
                </c:pt>
                <c:pt idx="21646">
                  <c:v>-47.710683477106826</c:v>
                </c:pt>
                <c:pt idx="21647">
                  <c:v>-47.721681323283086</c:v>
                </c:pt>
                <c:pt idx="21648">
                  <c:v>-47.735326688815064</c:v>
                </c:pt>
                <c:pt idx="21649">
                  <c:v>-47.768793051811919</c:v>
                </c:pt>
                <c:pt idx="21650">
                  <c:v>-47.785460661558588</c:v>
                </c:pt>
                <c:pt idx="21651">
                  <c:v>-47.794117647058819</c:v>
                </c:pt>
                <c:pt idx="21652">
                  <c:v>-47.795938583457151</c:v>
                </c:pt>
                <c:pt idx="21653">
                  <c:v>-47.815648689011134</c:v>
                </c:pt>
                <c:pt idx="21654">
                  <c:v>-47.821576763485474</c:v>
                </c:pt>
                <c:pt idx="21655">
                  <c:v>-47.826477860193307</c:v>
                </c:pt>
                <c:pt idx="21656">
                  <c:v>-47.829235377374012</c:v>
                </c:pt>
                <c:pt idx="21657">
                  <c:v>-47.830907830907833</c:v>
                </c:pt>
                <c:pt idx="21658">
                  <c:v>-47.833723653395786</c:v>
                </c:pt>
                <c:pt idx="21659">
                  <c:v>-47.835056930951637</c:v>
                </c:pt>
                <c:pt idx="21660">
                  <c:v>-47.879105520614949</c:v>
                </c:pt>
                <c:pt idx="21661">
                  <c:v>-47.922722712422505</c:v>
                </c:pt>
                <c:pt idx="21662">
                  <c:v>-47.927887210776746</c:v>
                </c:pt>
                <c:pt idx="21663">
                  <c:v>-47.933001135909379</c:v>
                </c:pt>
                <c:pt idx="21664">
                  <c:v>-47.933444259567395</c:v>
                </c:pt>
                <c:pt idx="21665">
                  <c:v>-47.946373089761288</c:v>
                </c:pt>
                <c:pt idx="21666">
                  <c:v>-47.952127659574472</c:v>
                </c:pt>
                <c:pt idx="21667">
                  <c:v>-47.953882763012366</c:v>
                </c:pt>
                <c:pt idx="21668">
                  <c:v>-47.955584585238412</c:v>
                </c:pt>
                <c:pt idx="21669">
                  <c:v>-47.955586887557274</c:v>
                </c:pt>
                <c:pt idx="21670">
                  <c:v>-47.963594363594368</c:v>
                </c:pt>
                <c:pt idx="21671">
                  <c:v>-47.969947868751916</c:v>
                </c:pt>
                <c:pt idx="21672">
                  <c:v>-47.970263949214832</c:v>
                </c:pt>
                <c:pt idx="21673">
                  <c:v>-47.981062091010529</c:v>
                </c:pt>
                <c:pt idx="21674">
                  <c:v>-47.986798679867981</c:v>
                </c:pt>
                <c:pt idx="21675">
                  <c:v>-48.007731845538814</c:v>
                </c:pt>
                <c:pt idx="21676">
                  <c:v>-48.009974105687157</c:v>
                </c:pt>
                <c:pt idx="21677">
                  <c:v>-48.010222709017889</c:v>
                </c:pt>
                <c:pt idx="21678">
                  <c:v>-48.029461170693885</c:v>
                </c:pt>
                <c:pt idx="21679">
                  <c:v>-48.036713743003801</c:v>
                </c:pt>
                <c:pt idx="21680">
                  <c:v>-48.053057328040993</c:v>
                </c:pt>
                <c:pt idx="21681">
                  <c:v>-48.053392658509452</c:v>
                </c:pt>
                <c:pt idx="21682">
                  <c:v>-48.063756002134092</c:v>
                </c:pt>
                <c:pt idx="21683">
                  <c:v>-48.077267036308356</c:v>
                </c:pt>
                <c:pt idx="21684">
                  <c:v>-48.079711646020627</c:v>
                </c:pt>
                <c:pt idx="21685">
                  <c:v>-48.083693125207574</c:v>
                </c:pt>
                <c:pt idx="21686">
                  <c:v>-48.137535816618914</c:v>
                </c:pt>
                <c:pt idx="21687">
                  <c:v>-48.140411656816795</c:v>
                </c:pt>
                <c:pt idx="21688">
                  <c:v>-48.161376125189726</c:v>
                </c:pt>
                <c:pt idx="21689">
                  <c:v>-48.189106994747036</c:v>
                </c:pt>
                <c:pt idx="21690">
                  <c:v>-48.191657866948255</c:v>
                </c:pt>
                <c:pt idx="21691">
                  <c:v>-48.194949044270231</c:v>
                </c:pt>
                <c:pt idx="21692">
                  <c:v>-48.195415379613074</c:v>
                </c:pt>
                <c:pt idx="21693">
                  <c:v>-48.205631958087757</c:v>
                </c:pt>
                <c:pt idx="21694">
                  <c:v>-48.210696094069647</c:v>
                </c:pt>
                <c:pt idx="21695">
                  <c:v>-48.217606943583377</c:v>
                </c:pt>
                <c:pt idx="21696">
                  <c:v>-48.233122362869196</c:v>
                </c:pt>
                <c:pt idx="21697">
                  <c:v>-48.23679108095007</c:v>
                </c:pt>
                <c:pt idx="21698">
                  <c:v>-48.239368866653841</c:v>
                </c:pt>
                <c:pt idx="21699">
                  <c:v>-48.239664082687341</c:v>
                </c:pt>
                <c:pt idx="21700">
                  <c:v>-48.240954820971069</c:v>
                </c:pt>
                <c:pt idx="21701">
                  <c:v>-48.255613126079446</c:v>
                </c:pt>
                <c:pt idx="21702">
                  <c:v>-48.292349726775953</c:v>
                </c:pt>
                <c:pt idx="21703">
                  <c:v>-48.299775634488185</c:v>
                </c:pt>
                <c:pt idx="21704">
                  <c:v>-48.312847244567436</c:v>
                </c:pt>
                <c:pt idx="21705">
                  <c:v>-48.313012874611694</c:v>
                </c:pt>
                <c:pt idx="21706">
                  <c:v>-48.318847209515091</c:v>
                </c:pt>
                <c:pt idx="21707">
                  <c:v>-48.323471400394482</c:v>
                </c:pt>
                <c:pt idx="21708">
                  <c:v>-48.332715820674323</c:v>
                </c:pt>
                <c:pt idx="21709">
                  <c:v>-48.362956033676326</c:v>
                </c:pt>
                <c:pt idx="21710">
                  <c:v>-48.374247336729972</c:v>
                </c:pt>
                <c:pt idx="21711">
                  <c:v>-48.38037748682197</c:v>
                </c:pt>
                <c:pt idx="21712">
                  <c:v>-48.384654215042907</c:v>
                </c:pt>
                <c:pt idx="21713">
                  <c:v>-48.391978811956115</c:v>
                </c:pt>
                <c:pt idx="21714">
                  <c:v>-48.398559268651177</c:v>
                </c:pt>
                <c:pt idx="21715">
                  <c:v>-48.41965742251223</c:v>
                </c:pt>
                <c:pt idx="21716">
                  <c:v>-48.466505246166257</c:v>
                </c:pt>
                <c:pt idx="21717">
                  <c:v>-48.479948253557566</c:v>
                </c:pt>
                <c:pt idx="21718">
                  <c:v>-48.482972136222912</c:v>
                </c:pt>
                <c:pt idx="21719">
                  <c:v>-48.497785494177073</c:v>
                </c:pt>
                <c:pt idx="21720">
                  <c:v>-48.521053529279065</c:v>
                </c:pt>
                <c:pt idx="21721">
                  <c:v>-48.522647540344586</c:v>
                </c:pt>
                <c:pt idx="21722">
                  <c:v>-48.524108454654737</c:v>
                </c:pt>
                <c:pt idx="21723">
                  <c:v>-48.541552008805724</c:v>
                </c:pt>
                <c:pt idx="21724">
                  <c:v>-48.543917332080788</c:v>
                </c:pt>
                <c:pt idx="21725">
                  <c:v>-48.562384595093647</c:v>
                </c:pt>
                <c:pt idx="21726">
                  <c:v>-48.564490227566495</c:v>
                </c:pt>
                <c:pt idx="21727">
                  <c:v>-48.574536029990277</c:v>
                </c:pt>
                <c:pt idx="21728">
                  <c:v>-48.579304847468322</c:v>
                </c:pt>
                <c:pt idx="21729">
                  <c:v>-48.581326294952163</c:v>
                </c:pt>
                <c:pt idx="21730">
                  <c:v>-48.582753720738914</c:v>
                </c:pt>
                <c:pt idx="21731">
                  <c:v>-48.589743589743591</c:v>
                </c:pt>
                <c:pt idx="21732">
                  <c:v>-48.590146518525081</c:v>
                </c:pt>
                <c:pt idx="21733">
                  <c:v>-48.61362812613266</c:v>
                </c:pt>
                <c:pt idx="21734">
                  <c:v>-48.63685932388222</c:v>
                </c:pt>
                <c:pt idx="21735">
                  <c:v>-48.653987618504466</c:v>
                </c:pt>
                <c:pt idx="21736">
                  <c:v>-48.663121084074021</c:v>
                </c:pt>
                <c:pt idx="21737">
                  <c:v>-48.663462349270588</c:v>
                </c:pt>
                <c:pt idx="21738">
                  <c:v>-48.682633061031034</c:v>
                </c:pt>
                <c:pt idx="21739">
                  <c:v>-48.685911245152944</c:v>
                </c:pt>
                <c:pt idx="21740">
                  <c:v>-48.69314673801194</c:v>
                </c:pt>
                <c:pt idx="21741">
                  <c:v>-48.6949903747146</c:v>
                </c:pt>
                <c:pt idx="21742">
                  <c:v>-48.751642575558471</c:v>
                </c:pt>
                <c:pt idx="21743">
                  <c:v>-48.760359765585868</c:v>
                </c:pt>
                <c:pt idx="21744">
                  <c:v>-48.768579393830969</c:v>
                </c:pt>
                <c:pt idx="21745">
                  <c:v>-48.770057287443983</c:v>
                </c:pt>
                <c:pt idx="21746">
                  <c:v>-48.778037161750511</c:v>
                </c:pt>
                <c:pt idx="21747">
                  <c:v>-48.779777505970067</c:v>
                </c:pt>
                <c:pt idx="21748">
                  <c:v>-48.790506617982658</c:v>
                </c:pt>
                <c:pt idx="21749">
                  <c:v>-48.795291642006966</c:v>
                </c:pt>
                <c:pt idx="21750">
                  <c:v>-48.803597237835241</c:v>
                </c:pt>
                <c:pt idx="21751">
                  <c:v>-48.809418429671595</c:v>
                </c:pt>
                <c:pt idx="21752">
                  <c:v>-48.825681576773285</c:v>
                </c:pt>
                <c:pt idx="21753">
                  <c:v>-48.831775700934578</c:v>
                </c:pt>
                <c:pt idx="21754">
                  <c:v>-48.847517730496456</c:v>
                </c:pt>
                <c:pt idx="21755">
                  <c:v>-48.88910881290515</c:v>
                </c:pt>
                <c:pt idx="21756">
                  <c:v>-48.889625455750739</c:v>
                </c:pt>
                <c:pt idx="21757">
                  <c:v>-48.892101706634818</c:v>
                </c:pt>
                <c:pt idx="21758">
                  <c:v>-48.897252540459171</c:v>
                </c:pt>
                <c:pt idx="21759">
                  <c:v>-48.898678414096921</c:v>
                </c:pt>
                <c:pt idx="21760">
                  <c:v>-48.898678414096921</c:v>
                </c:pt>
                <c:pt idx="21761">
                  <c:v>-48.903446311592134</c:v>
                </c:pt>
                <c:pt idx="21762">
                  <c:v>-48.921943231441048</c:v>
                </c:pt>
                <c:pt idx="21763">
                  <c:v>-48.939915805587454</c:v>
                </c:pt>
                <c:pt idx="21764">
                  <c:v>-48.949903660886321</c:v>
                </c:pt>
                <c:pt idx="21765">
                  <c:v>-48.965262379896522</c:v>
                </c:pt>
                <c:pt idx="21766">
                  <c:v>-48.984771573604057</c:v>
                </c:pt>
                <c:pt idx="21767">
                  <c:v>-48.997508601257564</c:v>
                </c:pt>
                <c:pt idx="21768">
                  <c:v>-49.033777200389736</c:v>
                </c:pt>
                <c:pt idx="21769">
                  <c:v>-49.036025118431205</c:v>
                </c:pt>
                <c:pt idx="21770">
                  <c:v>-49.082929656771412</c:v>
                </c:pt>
                <c:pt idx="21771">
                  <c:v>-49.116381283765222</c:v>
                </c:pt>
                <c:pt idx="21772">
                  <c:v>-49.119037387193806</c:v>
                </c:pt>
                <c:pt idx="21773">
                  <c:v>-49.122178430670019</c:v>
                </c:pt>
                <c:pt idx="21774">
                  <c:v>-49.162333911034082</c:v>
                </c:pt>
                <c:pt idx="21775">
                  <c:v>-49.170697995853487</c:v>
                </c:pt>
                <c:pt idx="21776">
                  <c:v>-49.183303085299457</c:v>
                </c:pt>
                <c:pt idx="21777">
                  <c:v>-49.18772606878786</c:v>
                </c:pt>
                <c:pt idx="21778">
                  <c:v>-49.194880264244425</c:v>
                </c:pt>
                <c:pt idx="21779">
                  <c:v>-49.203950228773728</c:v>
                </c:pt>
                <c:pt idx="21780">
                  <c:v>-49.208418699944126</c:v>
                </c:pt>
                <c:pt idx="21781">
                  <c:v>-49.215363921685849</c:v>
                </c:pt>
                <c:pt idx="21782">
                  <c:v>-49.216941304643882</c:v>
                </c:pt>
                <c:pt idx="21783">
                  <c:v>-49.220411055988656</c:v>
                </c:pt>
                <c:pt idx="21784">
                  <c:v>-49.223140495867767</c:v>
                </c:pt>
                <c:pt idx="21785">
                  <c:v>-49.223236983334907</c:v>
                </c:pt>
                <c:pt idx="21786">
                  <c:v>-49.230026139334015</c:v>
                </c:pt>
                <c:pt idx="21787">
                  <c:v>-49.234031778185724</c:v>
                </c:pt>
                <c:pt idx="21788">
                  <c:v>-49.240776947393428</c:v>
                </c:pt>
                <c:pt idx="21789">
                  <c:v>-49.244929996003087</c:v>
                </c:pt>
                <c:pt idx="21790">
                  <c:v>-49.274631916195688</c:v>
                </c:pt>
                <c:pt idx="21791">
                  <c:v>-49.286700414173957</c:v>
                </c:pt>
                <c:pt idx="21792">
                  <c:v>-49.290250280164358</c:v>
                </c:pt>
                <c:pt idx="21793">
                  <c:v>-49.294431731502677</c:v>
                </c:pt>
                <c:pt idx="21794">
                  <c:v>-49.303480493245232</c:v>
                </c:pt>
                <c:pt idx="21795">
                  <c:v>-49.330357142857139</c:v>
                </c:pt>
                <c:pt idx="21796">
                  <c:v>-49.342057078684597</c:v>
                </c:pt>
                <c:pt idx="21797">
                  <c:v>-49.351756041146757</c:v>
                </c:pt>
                <c:pt idx="21798">
                  <c:v>-49.358734902253765</c:v>
                </c:pt>
                <c:pt idx="21799">
                  <c:v>-49.365173699281428</c:v>
                </c:pt>
                <c:pt idx="21800">
                  <c:v>-49.374224244931732</c:v>
                </c:pt>
                <c:pt idx="21801">
                  <c:v>-49.388209121245829</c:v>
                </c:pt>
                <c:pt idx="21802">
                  <c:v>-49.391385767790261</c:v>
                </c:pt>
                <c:pt idx="21803">
                  <c:v>-49.405282490816859</c:v>
                </c:pt>
                <c:pt idx="21804">
                  <c:v>-49.408933248389609</c:v>
                </c:pt>
                <c:pt idx="21805">
                  <c:v>-49.411011523687577</c:v>
                </c:pt>
                <c:pt idx="21806">
                  <c:v>-49.415348334479717</c:v>
                </c:pt>
                <c:pt idx="21807">
                  <c:v>-49.448685326547924</c:v>
                </c:pt>
                <c:pt idx="21808">
                  <c:v>-49.448908236274804</c:v>
                </c:pt>
                <c:pt idx="21809">
                  <c:v>-49.454545454545453</c:v>
                </c:pt>
                <c:pt idx="21810">
                  <c:v>-49.4739918176505</c:v>
                </c:pt>
                <c:pt idx="21811">
                  <c:v>-49.492250133618384</c:v>
                </c:pt>
                <c:pt idx="21812">
                  <c:v>-49.492730885890602</c:v>
                </c:pt>
                <c:pt idx="21813">
                  <c:v>-49.493842980663182</c:v>
                </c:pt>
                <c:pt idx="21814">
                  <c:v>-49.522600918540007</c:v>
                </c:pt>
                <c:pt idx="21815">
                  <c:v>-49.529042386185239</c:v>
                </c:pt>
                <c:pt idx="21816">
                  <c:v>-49.543506614495989</c:v>
                </c:pt>
                <c:pt idx="21817">
                  <c:v>-49.566395663956641</c:v>
                </c:pt>
                <c:pt idx="21818">
                  <c:v>-49.574497088664295</c:v>
                </c:pt>
                <c:pt idx="21819">
                  <c:v>-49.577834248708911</c:v>
                </c:pt>
                <c:pt idx="21820">
                  <c:v>-49.603174603174608</c:v>
                </c:pt>
                <c:pt idx="21821">
                  <c:v>-49.605304704767917</c:v>
                </c:pt>
                <c:pt idx="21822">
                  <c:v>-49.613010678945827</c:v>
                </c:pt>
                <c:pt idx="21823">
                  <c:v>-49.616326530612241</c:v>
                </c:pt>
                <c:pt idx="21824">
                  <c:v>-49.617509562260942</c:v>
                </c:pt>
                <c:pt idx="21825">
                  <c:v>-49.629040805511394</c:v>
                </c:pt>
                <c:pt idx="21826">
                  <c:v>-49.629746336852051</c:v>
                </c:pt>
                <c:pt idx="21827">
                  <c:v>-49.630400832899532</c:v>
                </c:pt>
                <c:pt idx="21828">
                  <c:v>-49.656098504677146</c:v>
                </c:pt>
                <c:pt idx="21829">
                  <c:v>-49.674855491329481</c:v>
                </c:pt>
                <c:pt idx="21830">
                  <c:v>-49.679637443350522</c:v>
                </c:pt>
                <c:pt idx="21831">
                  <c:v>-49.68032957226508</c:v>
                </c:pt>
                <c:pt idx="21832">
                  <c:v>-49.692207597217354</c:v>
                </c:pt>
                <c:pt idx="21833">
                  <c:v>-49.703717862945616</c:v>
                </c:pt>
                <c:pt idx="21834">
                  <c:v>-49.705766967438215</c:v>
                </c:pt>
                <c:pt idx="21835">
                  <c:v>-49.710615022578388</c:v>
                </c:pt>
                <c:pt idx="21836">
                  <c:v>-49.716157205240172</c:v>
                </c:pt>
                <c:pt idx="21837">
                  <c:v>-49.728506787330318</c:v>
                </c:pt>
                <c:pt idx="21838">
                  <c:v>-49.729279466888798</c:v>
                </c:pt>
                <c:pt idx="21839">
                  <c:v>-49.731903485254691</c:v>
                </c:pt>
                <c:pt idx="21840">
                  <c:v>-49.735522852029625</c:v>
                </c:pt>
                <c:pt idx="21841">
                  <c:v>-49.737302977232922</c:v>
                </c:pt>
                <c:pt idx="21842">
                  <c:v>-49.742744063324537</c:v>
                </c:pt>
                <c:pt idx="21843">
                  <c:v>-49.748093681917219</c:v>
                </c:pt>
                <c:pt idx="21844">
                  <c:v>-49.758522448177622</c:v>
                </c:pt>
                <c:pt idx="21845">
                  <c:v>-49.759544243859132</c:v>
                </c:pt>
                <c:pt idx="21846">
                  <c:v>-49.790319890199605</c:v>
                </c:pt>
                <c:pt idx="21847">
                  <c:v>-49.798234552332907</c:v>
                </c:pt>
                <c:pt idx="21848">
                  <c:v>-49.803615866638687</c:v>
                </c:pt>
                <c:pt idx="21849">
                  <c:v>-49.805825242718448</c:v>
                </c:pt>
                <c:pt idx="21850">
                  <c:v>-49.818971759594497</c:v>
                </c:pt>
                <c:pt idx="21851">
                  <c:v>-49.82424342285934</c:v>
                </c:pt>
                <c:pt idx="21852">
                  <c:v>-49.826608686079155</c:v>
                </c:pt>
                <c:pt idx="21853">
                  <c:v>-49.831781628274562</c:v>
                </c:pt>
                <c:pt idx="21854">
                  <c:v>-49.835706462212478</c:v>
                </c:pt>
                <c:pt idx="21855">
                  <c:v>-49.840085287846478</c:v>
                </c:pt>
                <c:pt idx="21856">
                  <c:v>-49.8408656906429</c:v>
                </c:pt>
                <c:pt idx="21857">
                  <c:v>-49.844297391981321</c:v>
                </c:pt>
                <c:pt idx="21858">
                  <c:v>-49.853740075219392</c:v>
                </c:pt>
                <c:pt idx="21859">
                  <c:v>-49.854963655598404</c:v>
                </c:pt>
                <c:pt idx="21860">
                  <c:v>-49.854988399071928</c:v>
                </c:pt>
                <c:pt idx="21861">
                  <c:v>-49.858075216763979</c:v>
                </c:pt>
                <c:pt idx="21862">
                  <c:v>-49.872292504343982</c:v>
                </c:pt>
                <c:pt idx="21863">
                  <c:v>-49.874347573941627</c:v>
                </c:pt>
                <c:pt idx="21864">
                  <c:v>-49.900990099009903</c:v>
                </c:pt>
                <c:pt idx="21865">
                  <c:v>-49.918993614790807</c:v>
                </c:pt>
                <c:pt idx="21866">
                  <c:v>-49.928263988522239</c:v>
                </c:pt>
                <c:pt idx="21867">
                  <c:v>-49.934810951760099</c:v>
                </c:pt>
                <c:pt idx="21868">
                  <c:v>-49.938588252293911</c:v>
                </c:pt>
                <c:pt idx="21869">
                  <c:v>-49.943207632894136</c:v>
                </c:pt>
                <c:pt idx="21870">
                  <c:v>-49.95</c:v>
                </c:pt>
                <c:pt idx="21871">
                  <c:v>-49.95819214012235</c:v>
                </c:pt>
                <c:pt idx="21872">
                  <c:v>-49.96847804588608</c:v>
                </c:pt>
                <c:pt idx="21873">
                  <c:v>-49.968939276285141</c:v>
                </c:pt>
                <c:pt idx="21874">
                  <c:v>-49.972671195439986</c:v>
                </c:pt>
                <c:pt idx="21875">
                  <c:v>-49.974709155285794</c:v>
                </c:pt>
                <c:pt idx="21876">
                  <c:v>-49.981151042975625</c:v>
                </c:pt>
                <c:pt idx="21877">
                  <c:v>-49.989254244573388</c:v>
                </c:pt>
                <c:pt idx="21878">
                  <c:v>-49.993430561030081</c:v>
                </c:pt>
                <c:pt idx="21879">
                  <c:v>-50</c:v>
                </c:pt>
                <c:pt idx="21880">
                  <c:v>-50</c:v>
                </c:pt>
                <c:pt idx="21881">
                  <c:v>-50</c:v>
                </c:pt>
                <c:pt idx="21882">
                  <c:v>-50</c:v>
                </c:pt>
                <c:pt idx="21883">
                  <c:v>-50</c:v>
                </c:pt>
                <c:pt idx="21884">
                  <c:v>-50</c:v>
                </c:pt>
                <c:pt idx="21885">
                  <c:v>-50</c:v>
                </c:pt>
                <c:pt idx="21886">
                  <c:v>-50</c:v>
                </c:pt>
                <c:pt idx="21887">
                  <c:v>-50.002973181899272</c:v>
                </c:pt>
                <c:pt idx="21888">
                  <c:v>-50.013831258644537</c:v>
                </c:pt>
                <c:pt idx="21889">
                  <c:v>-50.016975085446333</c:v>
                </c:pt>
                <c:pt idx="21890">
                  <c:v>-50.018115942028984</c:v>
                </c:pt>
                <c:pt idx="21891">
                  <c:v>-50.020735636584043</c:v>
                </c:pt>
                <c:pt idx="21892">
                  <c:v>-50.02094679514034</c:v>
                </c:pt>
                <c:pt idx="21893">
                  <c:v>-50.021237434517914</c:v>
                </c:pt>
                <c:pt idx="21894">
                  <c:v>-50.024166263895602</c:v>
                </c:pt>
                <c:pt idx="21895">
                  <c:v>-50.047214353163362</c:v>
                </c:pt>
                <c:pt idx="21896">
                  <c:v>-50.047873067979758</c:v>
                </c:pt>
                <c:pt idx="21897">
                  <c:v>-50.051319205457951</c:v>
                </c:pt>
                <c:pt idx="21898">
                  <c:v>-50.056198192291475</c:v>
                </c:pt>
                <c:pt idx="21899">
                  <c:v>-50.070654733867173</c:v>
                </c:pt>
                <c:pt idx="21900">
                  <c:v>-50.071765429567357</c:v>
                </c:pt>
                <c:pt idx="21901">
                  <c:v>-50.074122332846798</c:v>
                </c:pt>
                <c:pt idx="21902">
                  <c:v>-50.086355785837647</c:v>
                </c:pt>
                <c:pt idx="21903">
                  <c:v>-50.093817894528939</c:v>
                </c:pt>
                <c:pt idx="21904">
                  <c:v>-50.100712736287569</c:v>
                </c:pt>
                <c:pt idx="21905">
                  <c:v>-50.10430621030995</c:v>
                </c:pt>
                <c:pt idx="21906">
                  <c:v>-50.123109391487866</c:v>
                </c:pt>
                <c:pt idx="21907">
                  <c:v>-50.130684020182095</c:v>
                </c:pt>
                <c:pt idx="21908">
                  <c:v>-50.131926121372032</c:v>
                </c:pt>
                <c:pt idx="21909">
                  <c:v>-50.144200626959247</c:v>
                </c:pt>
                <c:pt idx="21910">
                  <c:v>-50.145001508015682</c:v>
                </c:pt>
                <c:pt idx="21911">
                  <c:v>-50.183033582683436</c:v>
                </c:pt>
                <c:pt idx="21912">
                  <c:v>-50.205214976788582</c:v>
                </c:pt>
                <c:pt idx="21913">
                  <c:v>-50.217391304347828</c:v>
                </c:pt>
                <c:pt idx="21914">
                  <c:v>-50.221700190867715</c:v>
                </c:pt>
                <c:pt idx="21915">
                  <c:v>-50.226244343891402</c:v>
                </c:pt>
                <c:pt idx="21916">
                  <c:v>-50.233677949298965</c:v>
                </c:pt>
                <c:pt idx="21917">
                  <c:v>-50.24748786093614</c:v>
                </c:pt>
                <c:pt idx="21918">
                  <c:v>-50.252840554376327</c:v>
                </c:pt>
                <c:pt idx="21919">
                  <c:v>-50.256823943893849</c:v>
                </c:pt>
                <c:pt idx="21920">
                  <c:v>-50.266142096736864</c:v>
                </c:pt>
                <c:pt idx="21921">
                  <c:v>-50.275185923105752</c:v>
                </c:pt>
                <c:pt idx="21922">
                  <c:v>-50.278215362077106</c:v>
                </c:pt>
                <c:pt idx="21923">
                  <c:v>-50.279875828016912</c:v>
                </c:pt>
                <c:pt idx="21924">
                  <c:v>-50.288014865283373</c:v>
                </c:pt>
                <c:pt idx="21925">
                  <c:v>-50.303378156772709</c:v>
                </c:pt>
                <c:pt idx="21926">
                  <c:v>-50.312636323978474</c:v>
                </c:pt>
                <c:pt idx="21927">
                  <c:v>-50.313695254508893</c:v>
                </c:pt>
                <c:pt idx="21928">
                  <c:v>-50.330816533042736</c:v>
                </c:pt>
                <c:pt idx="21929">
                  <c:v>-50.38430420711974</c:v>
                </c:pt>
                <c:pt idx="21930">
                  <c:v>-50.415042160582153</c:v>
                </c:pt>
                <c:pt idx="21931">
                  <c:v>-50.427132474818308</c:v>
                </c:pt>
                <c:pt idx="21932">
                  <c:v>-50.445256307797692</c:v>
                </c:pt>
                <c:pt idx="21933">
                  <c:v>-50.449329462187201</c:v>
                </c:pt>
                <c:pt idx="21934">
                  <c:v>-50.467767870194422</c:v>
                </c:pt>
                <c:pt idx="21935">
                  <c:v>-50.470219435736681</c:v>
                </c:pt>
                <c:pt idx="21936">
                  <c:v>-50.474129045557618</c:v>
                </c:pt>
                <c:pt idx="21937">
                  <c:v>-50.48692706679369</c:v>
                </c:pt>
                <c:pt idx="21938">
                  <c:v>-50.49148885159434</c:v>
                </c:pt>
                <c:pt idx="21939">
                  <c:v>-50.508894970920288</c:v>
                </c:pt>
                <c:pt idx="21940">
                  <c:v>-50.512975256487628</c:v>
                </c:pt>
                <c:pt idx="21941">
                  <c:v>-50.555691042748144</c:v>
                </c:pt>
                <c:pt idx="21942">
                  <c:v>-50.565291435477668</c:v>
                </c:pt>
                <c:pt idx="21943">
                  <c:v>-50.575166933621787</c:v>
                </c:pt>
                <c:pt idx="21944">
                  <c:v>-50.580945003872969</c:v>
                </c:pt>
                <c:pt idx="21945">
                  <c:v>-50.585746827204687</c:v>
                </c:pt>
                <c:pt idx="21946">
                  <c:v>-50.593459609111591</c:v>
                </c:pt>
                <c:pt idx="21947">
                  <c:v>-50.593631948192119</c:v>
                </c:pt>
                <c:pt idx="21948">
                  <c:v>-50.596559716969622</c:v>
                </c:pt>
                <c:pt idx="21949">
                  <c:v>-50.618800007675041</c:v>
                </c:pt>
                <c:pt idx="21950">
                  <c:v>-50.621690527554428</c:v>
                </c:pt>
                <c:pt idx="21951">
                  <c:v>-50.622775800711743</c:v>
                </c:pt>
                <c:pt idx="21952">
                  <c:v>-50.62961248995299</c:v>
                </c:pt>
                <c:pt idx="21953">
                  <c:v>-50.63179176143543</c:v>
                </c:pt>
                <c:pt idx="21954">
                  <c:v>-50.635846272746434</c:v>
                </c:pt>
                <c:pt idx="21955">
                  <c:v>-50.664848160488923</c:v>
                </c:pt>
                <c:pt idx="21956">
                  <c:v>-50.690184049079754</c:v>
                </c:pt>
                <c:pt idx="21957">
                  <c:v>-50.691715562254402</c:v>
                </c:pt>
                <c:pt idx="21958">
                  <c:v>-50.696158255766505</c:v>
                </c:pt>
                <c:pt idx="21959">
                  <c:v>-50.720164609053498</c:v>
                </c:pt>
                <c:pt idx="21960">
                  <c:v>-50.725795711812495</c:v>
                </c:pt>
                <c:pt idx="21961">
                  <c:v>-50.736629667003022</c:v>
                </c:pt>
                <c:pt idx="21962">
                  <c:v>-50.738346893772338</c:v>
                </c:pt>
                <c:pt idx="21963">
                  <c:v>-50.739744451916614</c:v>
                </c:pt>
                <c:pt idx="21964">
                  <c:v>-50.741839762611271</c:v>
                </c:pt>
                <c:pt idx="21965">
                  <c:v>-50.790697674418603</c:v>
                </c:pt>
                <c:pt idx="21966">
                  <c:v>-50.798722044728436</c:v>
                </c:pt>
                <c:pt idx="21967">
                  <c:v>-50.799797945782117</c:v>
                </c:pt>
                <c:pt idx="21968">
                  <c:v>-50.808314087759818</c:v>
                </c:pt>
                <c:pt idx="21969">
                  <c:v>-50.82960231761917</c:v>
                </c:pt>
                <c:pt idx="21970">
                  <c:v>-50.829744027524477</c:v>
                </c:pt>
                <c:pt idx="21971">
                  <c:v>-50.830233191180476</c:v>
                </c:pt>
                <c:pt idx="21972">
                  <c:v>-50.837963175536068</c:v>
                </c:pt>
                <c:pt idx="21973">
                  <c:v>-50.847457627118644</c:v>
                </c:pt>
                <c:pt idx="21974">
                  <c:v>-50.849213069553592</c:v>
                </c:pt>
                <c:pt idx="21975">
                  <c:v>-50.871700153166955</c:v>
                </c:pt>
                <c:pt idx="21976">
                  <c:v>-50.872794800371402</c:v>
                </c:pt>
                <c:pt idx="21977">
                  <c:v>-50.882578664620112</c:v>
                </c:pt>
                <c:pt idx="21978">
                  <c:v>-50.891257191360936</c:v>
                </c:pt>
                <c:pt idx="21979">
                  <c:v>-50.911178074329172</c:v>
                </c:pt>
                <c:pt idx="21980">
                  <c:v>-50.918765080739966</c:v>
                </c:pt>
                <c:pt idx="21981">
                  <c:v>-50.9287300408985</c:v>
                </c:pt>
                <c:pt idx="21982">
                  <c:v>-50.92940760155011</c:v>
                </c:pt>
                <c:pt idx="21983">
                  <c:v>-50.941610203268233</c:v>
                </c:pt>
                <c:pt idx="21984">
                  <c:v>-50.943396226415096</c:v>
                </c:pt>
                <c:pt idx="21985">
                  <c:v>-50.954944743553412</c:v>
                </c:pt>
                <c:pt idx="21986">
                  <c:v>-50.956774303775845</c:v>
                </c:pt>
                <c:pt idx="21987">
                  <c:v>-50.9656652360515</c:v>
                </c:pt>
                <c:pt idx="21988">
                  <c:v>-50.969915205018005</c:v>
                </c:pt>
                <c:pt idx="21989">
                  <c:v>-50.981724301922689</c:v>
                </c:pt>
                <c:pt idx="21990">
                  <c:v>-50.999563733415457</c:v>
                </c:pt>
                <c:pt idx="21991">
                  <c:v>-51.000723414516521</c:v>
                </c:pt>
                <c:pt idx="21992">
                  <c:v>-51.005484460694703</c:v>
                </c:pt>
                <c:pt idx="21993">
                  <c:v>-51.021187249475091</c:v>
                </c:pt>
                <c:pt idx="21994">
                  <c:v>-51.031187122736419</c:v>
                </c:pt>
                <c:pt idx="21995">
                  <c:v>-51.039566094152008</c:v>
                </c:pt>
                <c:pt idx="21996">
                  <c:v>-51.053704962610468</c:v>
                </c:pt>
                <c:pt idx="21997">
                  <c:v>-51.064338674958144</c:v>
                </c:pt>
                <c:pt idx="21998">
                  <c:v>-51.065461194293945</c:v>
                </c:pt>
                <c:pt idx="21999">
                  <c:v>-51.066563865330252</c:v>
                </c:pt>
                <c:pt idx="22000">
                  <c:v>-51.08614232209738</c:v>
                </c:pt>
                <c:pt idx="22001">
                  <c:v>-51.091303188714896</c:v>
                </c:pt>
                <c:pt idx="22002">
                  <c:v>-51.103896103896105</c:v>
                </c:pt>
                <c:pt idx="22003">
                  <c:v>-51.119402985074622</c:v>
                </c:pt>
                <c:pt idx="22004">
                  <c:v>-51.132526887731146</c:v>
                </c:pt>
                <c:pt idx="22005">
                  <c:v>-51.132769637900985</c:v>
                </c:pt>
                <c:pt idx="22006">
                  <c:v>-51.162576121055551</c:v>
                </c:pt>
                <c:pt idx="22007">
                  <c:v>-51.174282382988174</c:v>
                </c:pt>
                <c:pt idx="22008">
                  <c:v>-51.174925351699706</c:v>
                </c:pt>
                <c:pt idx="22009">
                  <c:v>-51.184466019417471</c:v>
                </c:pt>
                <c:pt idx="22010">
                  <c:v>-51.184680298604349</c:v>
                </c:pt>
                <c:pt idx="22011">
                  <c:v>-51.203520187477409</c:v>
                </c:pt>
                <c:pt idx="22012">
                  <c:v>-51.206654668612806</c:v>
                </c:pt>
                <c:pt idx="22013">
                  <c:v>-51.219512195121951</c:v>
                </c:pt>
                <c:pt idx="22014">
                  <c:v>-51.238515538805515</c:v>
                </c:pt>
                <c:pt idx="22015">
                  <c:v>-51.239007459075211</c:v>
                </c:pt>
                <c:pt idx="22016">
                  <c:v>-51.262272089761574</c:v>
                </c:pt>
                <c:pt idx="22017">
                  <c:v>-51.268961173084108</c:v>
                </c:pt>
                <c:pt idx="22018">
                  <c:v>-51.27205231251277</c:v>
                </c:pt>
                <c:pt idx="22019">
                  <c:v>-51.289032323106809</c:v>
                </c:pt>
                <c:pt idx="22020">
                  <c:v>-51.292800702370499</c:v>
                </c:pt>
                <c:pt idx="22021">
                  <c:v>-51.2930418631233</c:v>
                </c:pt>
                <c:pt idx="22022">
                  <c:v>-51.295506723515906</c:v>
                </c:pt>
                <c:pt idx="22023">
                  <c:v>-51.316779533483825</c:v>
                </c:pt>
                <c:pt idx="22024">
                  <c:v>-51.321207961564859</c:v>
                </c:pt>
                <c:pt idx="22025">
                  <c:v>-51.350798198935735</c:v>
                </c:pt>
                <c:pt idx="22026">
                  <c:v>-51.368656955338565</c:v>
                </c:pt>
                <c:pt idx="22027">
                  <c:v>-51.379826438577375</c:v>
                </c:pt>
                <c:pt idx="22028">
                  <c:v>-51.384615384615387</c:v>
                </c:pt>
                <c:pt idx="22029">
                  <c:v>-51.39478310279312</c:v>
                </c:pt>
                <c:pt idx="22030">
                  <c:v>-51.399124611873852</c:v>
                </c:pt>
                <c:pt idx="22031">
                  <c:v>-51.401018922852984</c:v>
                </c:pt>
                <c:pt idx="22032">
                  <c:v>-51.410517447167031</c:v>
                </c:pt>
                <c:pt idx="22033">
                  <c:v>-51.413058732720515</c:v>
                </c:pt>
                <c:pt idx="22034">
                  <c:v>-51.415418805227795</c:v>
                </c:pt>
                <c:pt idx="22035">
                  <c:v>-51.422550052687036</c:v>
                </c:pt>
                <c:pt idx="22036">
                  <c:v>-51.425554382259769</c:v>
                </c:pt>
                <c:pt idx="22037">
                  <c:v>-51.427624534747366</c:v>
                </c:pt>
                <c:pt idx="22038">
                  <c:v>-51.433432045869829</c:v>
                </c:pt>
                <c:pt idx="22039">
                  <c:v>-51.443887255749608</c:v>
                </c:pt>
                <c:pt idx="22040">
                  <c:v>-51.444298080541969</c:v>
                </c:pt>
                <c:pt idx="22041">
                  <c:v>-51.457588865901826</c:v>
                </c:pt>
                <c:pt idx="22042">
                  <c:v>-51.469992250101313</c:v>
                </c:pt>
                <c:pt idx="22043">
                  <c:v>-51.472320376914013</c:v>
                </c:pt>
                <c:pt idx="22044">
                  <c:v>-51.472664918297355</c:v>
                </c:pt>
                <c:pt idx="22045">
                  <c:v>-51.477769210999739</c:v>
                </c:pt>
                <c:pt idx="22046">
                  <c:v>-51.515151515151516</c:v>
                </c:pt>
                <c:pt idx="22047">
                  <c:v>-51.536578732662498</c:v>
                </c:pt>
                <c:pt idx="22048">
                  <c:v>-51.538298722983939</c:v>
                </c:pt>
                <c:pt idx="22049">
                  <c:v>-51.552344594502145</c:v>
                </c:pt>
                <c:pt idx="22050">
                  <c:v>-51.581395348837212</c:v>
                </c:pt>
                <c:pt idx="22051">
                  <c:v>-51.58371040723982</c:v>
                </c:pt>
                <c:pt idx="22052">
                  <c:v>-51.595662105519949</c:v>
                </c:pt>
                <c:pt idx="22053">
                  <c:v>-51.596424010217113</c:v>
                </c:pt>
                <c:pt idx="22054">
                  <c:v>-51.607874576875112</c:v>
                </c:pt>
                <c:pt idx="22055">
                  <c:v>-51.612623848125821</c:v>
                </c:pt>
                <c:pt idx="22056">
                  <c:v>-51.625867738399705</c:v>
                </c:pt>
                <c:pt idx="22057">
                  <c:v>-51.632196757965346</c:v>
                </c:pt>
                <c:pt idx="22058">
                  <c:v>-51.643850382666812</c:v>
                </c:pt>
                <c:pt idx="22059">
                  <c:v>-51.645790853480925</c:v>
                </c:pt>
                <c:pt idx="22060">
                  <c:v>-51.659500838926178</c:v>
                </c:pt>
                <c:pt idx="22061">
                  <c:v>-51.664577239169802</c:v>
                </c:pt>
                <c:pt idx="22062">
                  <c:v>-51.668921966621561</c:v>
                </c:pt>
                <c:pt idx="22063">
                  <c:v>-51.671077322811918</c:v>
                </c:pt>
                <c:pt idx="22064">
                  <c:v>-51.674028084503519</c:v>
                </c:pt>
                <c:pt idx="22065">
                  <c:v>-51.67631970875393</c:v>
                </c:pt>
                <c:pt idx="22066">
                  <c:v>-51.680290644868307</c:v>
                </c:pt>
                <c:pt idx="22067">
                  <c:v>-51.680981595092021</c:v>
                </c:pt>
                <c:pt idx="22068">
                  <c:v>-51.690195960386504</c:v>
                </c:pt>
                <c:pt idx="22069">
                  <c:v>-51.701757163210381</c:v>
                </c:pt>
                <c:pt idx="22070">
                  <c:v>-51.717148352852377</c:v>
                </c:pt>
                <c:pt idx="22071">
                  <c:v>-51.720698254364088</c:v>
                </c:pt>
                <c:pt idx="22072">
                  <c:v>-51.732327465772556</c:v>
                </c:pt>
                <c:pt idx="22073">
                  <c:v>-51.734610442705289</c:v>
                </c:pt>
                <c:pt idx="22074">
                  <c:v>-51.750741839762611</c:v>
                </c:pt>
                <c:pt idx="22075">
                  <c:v>-51.77257525083612</c:v>
                </c:pt>
                <c:pt idx="22076">
                  <c:v>-51.779978586723772</c:v>
                </c:pt>
                <c:pt idx="22077">
                  <c:v>-51.787773933102656</c:v>
                </c:pt>
                <c:pt idx="22078">
                  <c:v>-51.804067351847806</c:v>
                </c:pt>
                <c:pt idx="22079">
                  <c:v>-51.807575975802969</c:v>
                </c:pt>
                <c:pt idx="22080">
                  <c:v>-51.810121191001663</c:v>
                </c:pt>
                <c:pt idx="22081">
                  <c:v>-51.812386156648458</c:v>
                </c:pt>
                <c:pt idx="22082">
                  <c:v>-51.815980629539951</c:v>
                </c:pt>
                <c:pt idx="22083">
                  <c:v>-51.829002631533086</c:v>
                </c:pt>
                <c:pt idx="22084">
                  <c:v>-51.867141162514827</c:v>
                </c:pt>
                <c:pt idx="22085">
                  <c:v>-51.880188832817844</c:v>
                </c:pt>
                <c:pt idx="22086">
                  <c:v>-51.886057317671508</c:v>
                </c:pt>
                <c:pt idx="22087">
                  <c:v>-51.889493272258804</c:v>
                </c:pt>
                <c:pt idx="22088">
                  <c:v>-51.900924089624034</c:v>
                </c:pt>
                <c:pt idx="22089">
                  <c:v>-51.92786399025475</c:v>
                </c:pt>
                <c:pt idx="22090">
                  <c:v>-51.934502246051295</c:v>
                </c:pt>
                <c:pt idx="22091">
                  <c:v>-51.96254233911138</c:v>
                </c:pt>
                <c:pt idx="22092">
                  <c:v>-51.963678903682251</c:v>
                </c:pt>
                <c:pt idx="22093">
                  <c:v>-51.967042071991898</c:v>
                </c:pt>
                <c:pt idx="22094">
                  <c:v>-51.986506746626688</c:v>
                </c:pt>
                <c:pt idx="22095">
                  <c:v>-51.986845711153741</c:v>
                </c:pt>
                <c:pt idx="22096">
                  <c:v>-52</c:v>
                </c:pt>
                <c:pt idx="22097">
                  <c:v>-52.001291155584248</c:v>
                </c:pt>
                <c:pt idx="22098">
                  <c:v>-52.003296203682652</c:v>
                </c:pt>
                <c:pt idx="22099">
                  <c:v>-52.011197878296741</c:v>
                </c:pt>
                <c:pt idx="22100">
                  <c:v>-52.013422818791952</c:v>
                </c:pt>
                <c:pt idx="22101">
                  <c:v>-52.025870268213808</c:v>
                </c:pt>
                <c:pt idx="22102">
                  <c:v>-52.029366948330797</c:v>
                </c:pt>
                <c:pt idx="22103">
                  <c:v>-52.046617396247868</c:v>
                </c:pt>
                <c:pt idx="22104">
                  <c:v>-52.048403557369873</c:v>
                </c:pt>
                <c:pt idx="22105">
                  <c:v>-52.068696330991415</c:v>
                </c:pt>
                <c:pt idx="22106">
                  <c:v>-52.069896720628584</c:v>
                </c:pt>
                <c:pt idx="22107">
                  <c:v>-52.082957619477007</c:v>
                </c:pt>
                <c:pt idx="22108">
                  <c:v>-52.086330935251802</c:v>
                </c:pt>
                <c:pt idx="22109">
                  <c:v>-52.090819993466184</c:v>
                </c:pt>
                <c:pt idx="22110">
                  <c:v>-52.101676747569101</c:v>
                </c:pt>
                <c:pt idx="22111">
                  <c:v>-52.101888136800852</c:v>
                </c:pt>
                <c:pt idx="22112">
                  <c:v>-52.104556140154486</c:v>
                </c:pt>
                <c:pt idx="22113">
                  <c:v>-52.113013288638811</c:v>
                </c:pt>
                <c:pt idx="22114">
                  <c:v>-52.116239840515263</c:v>
                </c:pt>
                <c:pt idx="22115">
                  <c:v>-52.124526714345812</c:v>
                </c:pt>
                <c:pt idx="22116">
                  <c:v>-52.12649945474373</c:v>
                </c:pt>
                <c:pt idx="22117">
                  <c:v>-52.13247172859451</c:v>
                </c:pt>
                <c:pt idx="22118">
                  <c:v>-52.136775046684711</c:v>
                </c:pt>
                <c:pt idx="22119">
                  <c:v>-52.151938719102894</c:v>
                </c:pt>
                <c:pt idx="22120">
                  <c:v>-52.153902256833142</c:v>
                </c:pt>
                <c:pt idx="22121">
                  <c:v>-52.158697703680403</c:v>
                </c:pt>
                <c:pt idx="22122">
                  <c:v>-52.160958409798546</c:v>
                </c:pt>
                <c:pt idx="22123">
                  <c:v>-52.161300866154605</c:v>
                </c:pt>
                <c:pt idx="22124">
                  <c:v>-52.165668662674655</c:v>
                </c:pt>
                <c:pt idx="22125">
                  <c:v>-52.16868194670036</c:v>
                </c:pt>
                <c:pt idx="22126">
                  <c:v>-52.181300877262309</c:v>
                </c:pt>
                <c:pt idx="22127">
                  <c:v>-52.182820005651315</c:v>
                </c:pt>
                <c:pt idx="22128">
                  <c:v>-52.187274041937812</c:v>
                </c:pt>
                <c:pt idx="22129">
                  <c:v>-52.192448233861143</c:v>
                </c:pt>
                <c:pt idx="22130">
                  <c:v>-52.194925493354809</c:v>
                </c:pt>
                <c:pt idx="22131">
                  <c:v>-52.19671567363082</c:v>
                </c:pt>
                <c:pt idx="22132">
                  <c:v>-52.20125786163522</c:v>
                </c:pt>
                <c:pt idx="22133">
                  <c:v>-52.204764318297009</c:v>
                </c:pt>
                <c:pt idx="22134">
                  <c:v>-52.213541666666671</c:v>
                </c:pt>
                <c:pt idx="22135">
                  <c:v>-52.216097023153253</c:v>
                </c:pt>
                <c:pt idx="22136">
                  <c:v>-52.21778064831463</c:v>
                </c:pt>
                <c:pt idx="22137">
                  <c:v>-52.225955480890384</c:v>
                </c:pt>
                <c:pt idx="22138">
                  <c:v>-52.226257542394691</c:v>
                </c:pt>
                <c:pt idx="22139">
                  <c:v>-52.229646526838522</c:v>
                </c:pt>
                <c:pt idx="22140">
                  <c:v>-52.252892627255854</c:v>
                </c:pt>
                <c:pt idx="22141">
                  <c:v>-52.254910225069544</c:v>
                </c:pt>
                <c:pt idx="22142">
                  <c:v>-52.270531400966185</c:v>
                </c:pt>
                <c:pt idx="22143">
                  <c:v>-52.294841196989168</c:v>
                </c:pt>
                <c:pt idx="22144">
                  <c:v>-52.298136645962735</c:v>
                </c:pt>
                <c:pt idx="22145">
                  <c:v>-52.302503567259045</c:v>
                </c:pt>
                <c:pt idx="22146">
                  <c:v>-52.347532370050665</c:v>
                </c:pt>
                <c:pt idx="22147">
                  <c:v>-52.353631503455475</c:v>
                </c:pt>
                <c:pt idx="22148">
                  <c:v>-52.364747424849519</c:v>
                </c:pt>
                <c:pt idx="22149">
                  <c:v>-52.373697063404258</c:v>
                </c:pt>
                <c:pt idx="22150">
                  <c:v>-52.392749567790112</c:v>
                </c:pt>
                <c:pt idx="22151">
                  <c:v>-52.404843133319957</c:v>
                </c:pt>
                <c:pt idx="22152">
                  <c:v>-52.429007275287489</c:v>
                </c:pt>
                <c:pt idx="22153">
                  <c:v>-52.430212321615038</c:v>
                </c:pt>
                <c:pt idx="22154">
                  <c:v>-52.430288091203202</c:v>
                </c:pt>
                <c:pt idx="22155">
                  <c:v>-52.437257288587489</c:v>
                </c:pt>
                <c:pt idx="22156">
                  <c:v>-52.444372696209001</c:v>
                </c:pt>
                <c:pt idx="22157">
                  <c:v>-52.452638700947226</c:v>
                </c:pt>
                <c:pt idx="22158">
                  <c:v>-52.475247524752476</c:v>
                </c:pt>
                <c:pt idx="22159">
                  <c:v>-52.477584682785618</c:v>
                </c:pt>
                <c:pt idx="22160">
                  <c:v>-52.482465854558882</c:v>
                </c:pt>
                <c:pt idx="22161">
                  <c:v>-52.486342625017507</c:v>
                </c:pt>
                <c:pt idx="22162">
                  <c:v>-52.501090778430822</c:v>
                </c:pt>
                <c:pt idx="22163">
                  <c:v>-52.506049083995855</c:v>
                </c:pt>
                <c:pt idx="22164">
                  <c:v>-52.518319265374267</c:v>
                </c:pt>
                <c:pt idx="22165">
                  <c:v>-52.570386412857637</c:v>
                </c:pt>
                <c:pt idx="22166">
                  <c:v>-52.576696388091278</c:v>
                </c:pt>
                <c:pt idx="22167">
                  <c:v>-52.583208073867297</c:v>
                </c:pt>
                <c:pt idx="22168">
                  <c:v>-52.589518979560474</c:v>
                </c:pt>
                <c:pt idx="22169">
                  <c:v>-52.601156069364166</c:v>
                </c:pt>
                <c:pt idx="22170">
                  <c:v>-52.622736606309502</c:v>
                </c:pt>
                <c:pt idx="22171">
                  <c:v>-52.625871564869158</c:v>
                </c:pt>
                <c:pt idx="22172">
                  <c:v>-52.63610931783947</c:v>
                </c:pt>
                <c:pt idx="22173">
                  <c:v>-52.642150803461064</c:v>
                </c:pt>
                <c:pt idx="22174">
                  <c:v>-52.643151626202474</c:v>
                </c:pt>
                <c:pt idx="22175">
                  <c:v>-52.644234189371844</c:v>
                </c:pt>
                <c:pt idx="22176">
                  <c:v>-52.644295302013418</c:v>
                </c:pt>
                <c:pt idx="22177">
                  <c:v>-52.651300102191442</c:v>
                </c:pt>
                <c:pt idx="22178">
                  <c:v>-52.651312265666846</c:v>
                </c:pt>
                <c:pt idx="22179">
                  <c:v>-52.667116812964217</c:v>
                </c:pt>
                <c:pt idx="22180">
                  <c:v>-52.667982137293592</c:v>
                </c:pt>
                <c:pt idx="22181">
                  <c:v>-52.67057733868478</c:v>
                </c:pt>
                <c:pt idx="22182">
                  <c:v>-52.68741563207027</c:v>
                </c:pt>
                <c:pt idx="22183">
                  <c:v>-52.692436132910338</c:v>
                </c:pt>
                <c:pt idx="22184">
                  <c:v>-52.696083358461486</c:v>
                </c:pt>
                <c:pt idx="22185">
                  <c:v>-52.714817051848556</c:v>
                </c:pt>
                <c:pt idx="22186">
                  <c:v>-52.726192244837321</c:v>
                </c:pt>
                <c:pt idx="22187">
                  <c:v>-52.738522649148265</c:v>
                </c:pt>
                <c:pt idx="22188">
                  <c:v>-52.754315760423552</c:v>
                </c:pt>
                <c:pt idx="22189">
                  <c:v>-52.754982415005863</c:v>
                </c:pt>
                <c:pt idx="22190">
                  <c:v>-52.772317725790508</c:v>
                </c:pt>
                <c:pt idx="22191">
                  <c:v>-52.772334293948127</c:v>
                </c:pt>
                <c:pt idx="22192">
                  <c:v>-52.787673672960459</c:v>
                </c:pt>
                <c:pt idx="22193">
                  <c:v>-52.789831419684347</c:v>
                </c:pt>
                <c:pt idx="22194">
                  <c:v>-52.800365463682049</c:v>
                </c:pt>
                <c:pt idx="22195">
                  <c:v>-52.80311431998733</c:v>
                </c:pt>
                <c:pt idx="22196">
                  <c:v>-52.80425219941349</c:v>
                </c:pt>
                <c:pt idx="22197">
                  <c:v>-52.808349242713504</c:v>
                </c:pt>
                <c:pt idx="22198">
                  <c:v>-52.81492803464527</c:v>
                </c:pt>
                <c:pt idx="22199">
                  <c:v>-52.830188679245282</c:v>
                </c:pt>
                <c:pt idx="22200">
                  <c:v>-52.83707242272412</c:v>
                </c:pt>
                <c:pt idx="22201">
                  <c:v>-52.83741055084041</c:v>
                </c:pt>
                <c:pt idx="22202">
                  <c:v>-52.843947496353913</c:v>
                </c:pt>
                <c:pt idx="22203">
                  <c:v>-52.843966324724789</c:v>
                </c:pt>
                <c:pt idx="22204">
                  <c:v>-52.861579414374447</c:v>
                </c:pt>
                <c:pt idx="22205">
                  <c:v>-52.887283841157938</c:v>
                </c:pt>
                <c:pt idx="22206">
                  <c:v>-52.89163391353172</c:v>
                </c:pt>
                <c:pt idx="22207">
                  <c:v>-52.941114107848627</c:v>
                </c:pt>
                <c:pt idx="22208">
                  <c:v>-52.94659300184162</c:v>
                </c:pt>
                <c:pt idx="22209">
                  <c:v>-52.947867298578203</c:v>
                </c:pt>
                <c:pt idx="22210">
                  <c:v>-52.954898911353034</c:v>
                </c:pt>
                <c:pt idx="22211">
                  <c:v>-52.980067100848629</c:v>
                </c:pt>
                <c:pt idx="22212">
                  <c:v>-52.98184961106309</c:v>
                </c:pt>
                <c:pt idx="22213">
                  <c:v>-53.025999563032556</c:v>
                </c:pt>
                <c:pt idx="22214">
                  <c:v>-53.039412157648627</c:v>
                </c:pt>
                <c:pt idx="22215">
                  <c:v>-53.054590292568101</c:v>
                </c:pt>
                <c:pt idx="22216">
                  <c:v>-53.055916775032507</c:v>
                </c:pt>
                <c:pt idx="22217">
                  <c:v>-53.061058540787009</c:v>
                </c:pt>
                <c:pt idx="22218">
                  <c:v>-53.079387682449273</c:v>
                </c:pt>
                <c:pt idx="22219">
                  <c:v>-53.084813610207654</c:v>
                </c:pt>
                <c:pt idx="22220">
                  <c:v>-53.111168966414994</c:v>
                </c:pt>
                <c:pt idx="22221">
                  <c:v>-53.119063311751255</c:v>
                </c:pt>
                <c:pt idx="22222">
                  <c:v>-53.132953581384072</c:v>
                </c:pt>
                <c:pt idx="22223">
                  <c:v>-53.142122213392447</c:v>
                </c:pt>
                <c:pt idx="22224">
                  <c:v>-53.142419308495356</c:v>
                </c:pt>
                <c:pt idx="22225">
                  <c:v>-53.146666666666661</c:v>
                </c:pt>
                <c:pt idx="22226">
                  <c:v>-53.155080213903744</c:v>
                </c:pt>
                <c:pt idx="22227">
                  <c:v>-53.172375070185289</c:v>
                </c:pt>
                <c:pt idx="22228">
                  <c:v>-53.205414249590952</c:v>
                </c:pt>
                <c:pt idx="22229">
                  <c:v>-53.22464636777751</c:v>
                </c:pt>
                <c:pt idx="22230">
                  <c:v>-53.231037521279589</c:v>
                </c:pt>
                <c:pt idx="22231">
                  <c:v>-53.237582477273818</c:v>
                </c:pt>
                <c:pt idx="22232">
                  <c:v>-53.244619681287993</c:v>
                </c:pt>
                <c:pt idx="22233">
                  <c:v>-53.256215248929507</c:v>
                </c:pt>
                <c:pt idx="22234">
                  <c:v>-53.267546067868295</c:v>
                </c:pt>
                <c:pt idx="22235">
                  <c:v>-53.291362933510051</c:v>
                </c:pt>
                <c:pt idx="22236">
                  <c:v>-53.2999164578112</c:v>
                </c:pt>
                <c:pt idx="22237">
                  <c:v>-53.306645316253004</c:v>
                </c:pt>
                <c:pt idx="22238">
                  <c:v>-53.311276587901354</c:v>
                </c:pt>
                <c:pt idx="22239">
                  <c:v>-53.315711913171619</c:v>
                </c:pt>
                <c:pt idx="22240">
                  <c:v>-53.323142949528204</c:v>
                </c:pt>
                <c:pt idx="22241">
                  <c:v>-53.332069390463552</c:v>
                </c:pt>
                <c:pt idx="22242">
                  <c:v>-53.332095786151847</c:v>
                </c:pt>
                <c:pt idx="22243">
                  <c:v>-53.336287937544213</c:v>
                </c:pt>
                <c:pt idx="22244">
                  <c:v>-53.342357351103708</c:v>
                </c:pt>
                <c:pt idx="22245">
                  <c:v>-53.348293374276601</c:v>
                </c:pt>
                <c:pt idx="22246">
                  <c:v>-53.357400722021659</c:v>
                </c:pt>
                <c:pt idx="22247">
                  <c:v>-53.364587622878986</c:v>
                </c:pt>
                <c:pt idx="22248">
                  <c:v>-53.381575285276931</c:v>
                </c:pt>
                <c:pt idx="22249">
                  <c:v>-53.393246547280775</c:v>
                </c:pt>
                <c:pt idx="22250">
                  <c:v>-53.424657534246577</c:v>
                </c:pt>
                <c:pt idx="22251">
                  <c:v>-53.434102360116682</c:v>
                </c:pt>
                <c:pt idx="22252">
                  <c:v>-53.434507181269481</c:v>
                </c:pt>
                <c:pt idx="22253">
                  <c:v>-53.452029434426699</c:v>
                </c:pt>
                <c:pt idx="22254">
                  <c:v>-53.478933560553401</c:v>
                </c:pt>
                <c:pt idx="22255">
                  <c:v>-53.494478615877128</c:v>
                </c:pt>
                <c:pt idx="22256">
                  <c:v>-53.502131732358826</c:v>
                </c:pt>
                <c:pt idx="22257">
                  <c:v>-53.516377649325626</c:v>
                </c:pt>
                <c:pt idx="22258">
                  <c:v>-53.517870496697626</c:v>
                </c:pt>
                <c:pt idx="22259">
                  <c:v>-53.531438415159343</c:v>
                </c:pt>
                <c:pt idx="22260">
                  <c:v>-53.531914893617021</c:v>
                </c:pt>
                <c:pt idx="22261">
                  <c:v>-53.535174901849821</c:v>
                </c:pt>
                <c:pt idx="22262">
                  <c:v>-53.540051679586561</c:v>
                </c:pt>
                <c:pt idx="22263">
                  <c:v>-53.540531880807436</c:v>
                </c:pt>
                <c:pt idx="22264">
                  <c:v>-53.541046363249684</c:v>
                </c:pt>
                <c:pt idx="22265">
                  <c:v>-53.542234332425068</c:v>
                </c:pt>
                <c:pt idx="22266">
                  <c:v>-53.54547732397895</c:v>
                </c:pt>
                <c:pt idx="22267">
                  <c:v>-53.551025851912776</c:v>
                </c:pt>
                <c:pt idx="22268">
                  <c:v>-53.566761299625973</c:v>
                </c:pt>
                <c:pt idx="22269">
                  <c:v>-53.571428571428569</c:v>
                </c:pt>
                <c:pt idx="22270">
                  <c:v>-53.57377049180328</c:v>
                </c:pt>
                <c:pt idx="22271">
                  <c:v>-53.574147703240001</c:v>
                </c:pt>
                <c:pt idx="22272">
                  <c:v>-53.576007923650408</c:v>
                </c:pt>
                <c:pt idx="22273">
                  <c:v>-53.588191699604742</c:v>
                </c:pt>
                <c:pt idx="22274">
                  <c:v>-53.594771241830067</c:v>
                </c:pt>
                <c:pt idx="22275">
                  <c:v>-53.601412942486206</c:v>
                </c:pt>
                <c:pt idx="22276">
                  <c:v>-53.60983102918587</c:v>
                </c:pt>
                <c:pt idx="22277">
                  <c:v>-53.631552450300227</c:v>
                </c:pt>
                <c:pt idx="22278">
                  <c:v>-53.635992695892739</c:v>
                </c:pt>
                <c:pt idx="22279">
                  <c:v>-53.646002539945066</c:v>
                </c:pt>
                <c:pt idx="22280">
                  <c:v>-53.655124169289962</c:v>
                </c:pt>
                <c:pt idx="22281">
                  <c:v>-53.66100747572137</c:v>
                </c:pt>
                <c:pt idx="22282">
                  <c:v>-53.664678595096085</c:v>
                </c:pt>
                <c:pt idx="22283">
                  <c:v>-53.666042279903664</c:v>
                </c:pt>
                <c:pt idx="22284">
                  <c:v>-53.668213085906253</c:v>
                </c:pt>
                <c:pt idx="22285">
                  <c:v>-53.672041966193902</c:v>
                </c:pt>
                <c:pt idx="22286">
                  <c:v>-53.672749067661165</c:v>
                </c:pt>
                <c:pt idx="22287">
                  <c:v>-53.67898699520876</c:v>
                </c:pt>
                <c:pt idx="22288">
                  <c:v>-53.683757001292548</c:v>
                </c:pt>
                <c:pt idx="22289">
                  <c:v>-53.701137403582166</c:v>
                </c:pt>
                <c:pt idx="22290">
                  <c:v>-53.709198813056382</c:v>
                </c:pt>
                <c:pt idx="22291">
                  <c:v>-53.719675404681986</c:v>
                </c:pt>
                <c:pt idx="22292">
                  <c:v>-53.724456163480554</c:v>
                </c:pt>
                <c:pt idx="22293">
                  <c:v>-53.726264954450663</c:v>
                </c:pt>
                <c:pt idx="22294">
                  <c:v>-53.736711693709537</c:v>
                </c:pt>
                <c:pt idx="22295">
                  <c:v>-53.741005596517724</c:v>
                </c:pt>
                <c:pt idx="22296">
                  <c:v>-53.74183827222501</c:v>
                </c:pt>
                <c:pt idx="22297">
                  <c:v>-53.758247275317174</c:v>
                </c:pt>
                <c:pt idx="22298">
                  <c:v>-53.784615384615385</c:v>
                </c:pt>
                <c:pt idx="22299">
                  <c:v>-53.788363171355499</c:v>
                </c:pt>
                <c:pt idx="22300">
                  <c:v>-53.813357882901578</c:v>
                </c:pt>
                <c:pt idx="22301">
                  <c:v>-53.830137354333885</c:v>
                </c:pt>
                <c:pt idx="22302">
                  <c:v>-53.838505787941202</c:v>
                </c:pt>
                <c:pt idx="22303">
                  <c:v>-53.846153846153847</c:v>
                </c:pt>
                <c:pt idx="22304">
                  <c:v>-53.846153846153847</c:v>
                </c:pt>
                <c:pt idx="22305">
                  <c:v>-53.852567220176475</c:v>
                </c:pt>
                <c:pt idx="22306">
                  <c:v>-53.904822798684691</c:v>
                </c:pt>
                <c:pt idx="22307">
                  <c:v>-53.928095872170438</c:v>
                </c:pt>
                <c:pt idx="22308">
                  <c:v>-53.929702612747924</c:v>
                </c:pt>
                <c:pt idx="22309">
                  <c:v>-53.94556290576935</c:v>
                </c:pt>
                <c:pt idx="22310">
                  <c:v>-53.946465339739191</c:v>
                </c:pt>
                <c:pt idx="22311">
                  <c:v>-53.953783476925132</c:v>
                </c:pt>
                <c:pt idx="22312">
                  <c:v>-53.965379494007983</c:v>
                </c:pt>
                <c:pt idx="22313">
                  <c:v>-53.971812667655016</c:v>
                </c:pt>
                <c:pt idx="22314">
                  <c:v>-53.973571561511257</c:v>
                </c:pt>
                <c:pt idx="22315">
                  <c:v>-53.980658945237828</c:v>
                </c:pt>
                <c:pt idx="22316">
                  <c:v>-53.983353151010697</c:v>
                </c:pt>
                <c:pt idx="22317">
                  <c:v>-54</c:v>
                </c:pt>
                <c:pt idx="22318">
                  <c:v>-54.009111617312072</c:v>
                </c:pt>
                <c:pt idx="22319">
                  <c:v>-54.013953031345189</c:v>
                </c:pt>
                <c:pt idx="22320">
                  <c:v>-54.03405201916496</c:v>
                </c:pt>
                <c:pt idx="22321">
                  <c:v>-54.039593365436062</c:v>
                </c:pt>
                <c:pt idx="22322">
                  <c:v>-54.041474462868308</c:v>
                </c:pt>
                <c:pt idx="22323">
                  <c:v>-54.054712515661976</c:v>
                </c:pt>
                <c:pt idx="22324">
                  <c:v>-54.078715919085312</c:v>
                </c:pt>
                <c:pt idx="22325">
                  <c:v>-54.093919325707404</c:v>
                </c:pt>
                <c:pt idx="22326">
                  <c:v>-54.09525865627004</c:v>
                </c:pt>
                <c:pt idx="22327">
                  <c:v>-54.120655815705476</c:v>
                </c:pt>
                <c:pt idx="22328">
                  <c:v>-54.13669064748202</c:v>
                </c:pt>
                <c:pt idx="22329">
                  <c:v>-54.141970081851539</c:v>
                </c:pt>
                <c:pt idx="22330">
                  <c:v>-54.154283499160101</c:v>
                </c:pt>
                <c:pt idx="22331">
                  <c:v>-54.156613292388684</c:v>
                </c:pt>
                <c:pt idx="22332">
                  <c:v>-54.203508771929826</c:v>
                </c:pt>
                <c:pt idx="22333">
                  <c:v>-54.212454212454212</c:v>
                </c:pt>
                <c:pt idx="22334">
                  <c:v>-54.221388367729837</c:v>
                </c:pt>
                <c:pt idx="22335">
                  <c:v>-54.22281137662965</c:v>
                </c:pt>
                <c:pt idx="22336">
                  <c:v>-54.236117960351123</c:v>
                </c:pt>
                <c:pt idx="22337">
                  <c:v>-54.265288800609014</c:v>
                </c:pt>
                <c:pt idx="22338">
                  <c:v>-54.266768357273001</c:v>
                </c:pt>
                <c:pt idx="22339">
                  <c:v>-54.278711686514228</c:v>
                </c:pt>
                <c:pt idx="22340">
                  <c:v>-54.287380906085943</c:v>
                </c:pt>
                <c:pt idx="22341">
                  <c:v>-54.294770206022186</c:v>
                </c:pt>
                <c:pt idx="22342">
                  <c:v>-54.32722678458623</c:v>
                </c:pt>
                <c:pt idx="22343">
                  <c:v>-54.336036857513079</c:v>
                </c:pt>
                <c:pt idx="22344">
                  <c:v>-54.355481727574748</c:v>
                </c:pt>
                <c:pt idx="22345">
                  <c:v>-54.364412615342239</c:v>
                </c:pt>
                <c:pt idx="22346">
                  <c:v>-54.367267935483362</c:v>
                </c:pt>
                <c:pt idx="22347">
                  <c:v>-54.371823687677846</c:v>
                </c:pt>
                <c:pt idx="22348">
                  <c:v>-54.373009271469435</c:v>
                </c:pt>
                <c:pt idx="22349">
                  <c:v>-54.39901702372223</c:v>
                </c:pt>
                <c:pt idx="22350">
                  <c:v>-54.424350828298373</c:v>
                </c:pt>
                <c:pt idx="22351">
                  <c:v>-54.428800352297884</c:v>
                </c:pt>
                <c:pt idx="22352">
                  <c:v>-54.439859596473831</c:v>
                </c:pt>
                <c:pt idx="22353">
                  <c:v>-54.452415112386419</c:v>
                </c:pt>
                <c:pt idx="22354">
                  <c:v>-54.466475878986095</c:v>
                </c:pt>
                <c:pt idx="22355">
                  <c:v>-54.47001918105245</c:v>
                </c:pt>
                <c:pt idx="22356">
                  <c:v>-54.493580599144082</c:v>
                </c:pt>
                <c:pt idx="22357">
                  <c:v>-54.493907163485247</c:v>
                </c:pt>
                <c:pt idx="22358">
                  <c:v>-54.503895434936581</c:v>
                </c:pt>
                <c:pt idx="22359">
                  <c:v>-54.52171074110349</c:v>
                </c:pt>
                <c:pt idx="22360">
                  <c:v>-54.538554948391017</c:v>
                </c:pt>
                <c:pt idx="22361">
                  <c:v>-54.541321938358031</c:v>
                </c:pt>
                <c:pt idx="22362">
                  <c:v>-54.550957563486037</c:v>
                </c:pt>
                <c:pt idx="22363">
                  <c:v>-54.562030799194773</c:v>
                </c:pt>
                <c:pt idx="22364">
                  <c:v>-54.588327765769307</c:v>
                </c:pt>
                <c:pt idx="22365">
                  <c:v>-54.599277355956069</c:v>
                </c:pt>
                <c:pt idx="22366">
                  <c:v>-54.62406975290083</c:v>
                </c:pt>
                <c:pt idx="22367">
                  <c:v>-54.633471645919776</c:v>
                </c:pt>
                <c:pt idx="22368">
                  <c:v>-54.634710801760264</c:v>
                </c:pt>
                <c:pt idx="22369">
                  <c:v>-54.662401780126558</c:v>
                </c:pt>
                <c:pt idx="22370">
                  <c:v>-54.679428745062289</c:v>
                </c:pt>
                <c:pt idx="22371">
                  <c:v>-54.6875</c:v>
                </c:pt>
                <c:pt idx="22372">
                  <c:v>-54.689174705251872</c:v>
                </c:pt>
                <c:pt idx="22373">
                  <c:v>-54.689663203384789</c:v>
                </c:pt>
                <c:pt idx="22374">
                  <c:v>-54.690880989180833</c:v>
                </c:pt>
                <c:pt idx="22375">
                  <c:v>-54.701418673705049</c:v>
                </c:pt>
                <c:pt idx="22376">
                  <c:v>-54.709418837675351</c:v>
                </c:pt>
                <c:pt idx="22377">
                  <c:v>-54.715715323978309</c:v>
                </c:pt>
                <c:pt idx="22378">
                  <c:v>-54.758159653952028</c:v>
                </c:pt>
                <c:pt idx="22379">
                  <c:v>-54.787234042553187</c:v>
                </c:pt>
                <c:pt idx="22380">
                  <c:v>-54.805382027871211</c:v>
                </c:pt>
                <c:pt idx="22381">
                  <c:v>-54.805588284800535</c:v>
                </c:pt>
                <c:pt idx="22382">
                  <c:v>-54.815600955160519</c:v>
                </c:pt>
                <c:pt idx="22383">
                  <c:v>-54.819466248037678</c:v>
                </c:pt>
                <c:pt idx="22384">
                  <c:v>-54.822542073620454</c:v>
                </c:pt>
                <c:pt idx="22385">
                  <c:v>-54.825914499779635</c:v>
                </c:pt>
                <c:pt idx="22386">
                  <c:v>-54.849080192891584</c:v>
                </c:pt>
                <c:pt idx="22387">
                  <c:v>-54.855258336386953</c:v>
                </c:pt>
                <c:pt idx="22388">
                  <c:v>-54.861655651394649</c:v>
                </c:pt>
                <c:pt idx="22389">
                  <c:v>-54.878691983122366</c:v>
                </c:pt>
                <c:pt idx="22390">
                  <c:v>-54.889298892988933</c:v>
                </c:pt>
                <c:pt idx="22391">
                  <c:v>-54.896756498978242</c:v>
                </c:pt>
                <c:pt idx="22392">
                  <c:v>-54.921991084695392</c:v>
                </c:pt>
                <c:pt idx="22393">
                  <c:v>-54.945054945054942</c:v>
                </c:pt>
                <c:pt idx="22394">
                  <c:v>-54.945054945054942</c:v>
                </c:pt>
                <c:pt idx="22395">
                  <c:v>-54.997778764993335</c:v>
                </c:pt>
                <c:pt idx="22396">
                  <c:v>-54.999346490654816</c:v>
                </c:pt>
                <c:pt idx="22397">
                  <c:v>-55</c:v>
                </c:pt>
                <c:pt idx="22398">
                  <c:v>-55.019887113732871</c:v>
                </c:pt>
                <c:pt idx="22399">
                  <c:v>-55.029310837861026</c:v>
                </c:pt>
                <c:pt idx="22400">
                  <c:v>-55.030351585369615</c:v>
                </c:pt>
                <c:pt idx="22401">
                  <c:v>-55.042503863987633</c:v>
                </c:pt>
                <c:pt idx="22402">
                  <c:v>-55.052288624091503</c:v>
                </c:pt>
                <c:pt idx="22403">
                  <c:v>-55.058865714456459</c:v>
                </c:pt>
                <c:pt idx="22404">
                  <c:v>-55.077737347006284</c:v>
                </c:pt>
                <c:pt idx="22405">
                  <c:v>-55.084184986398057</c:v>
                </c:pt>
                <c:pt idx="22406">
                  <c:v>-55.101547388781427</c:v>
                </c:pt>
                <c:pt idx="22407">
                  <c:v>-55.102768859251945</c:v>
                </c:pt>
                <c:pt idx="22408">
                  <c:v>-55.110555682504796</c:v>
                </c:pt>
                <c:pt idx="22409">
                  <c:v>-55.125221849733776</c:v>
                </c:pt>
                <c:pt idx="22410">
                  <c:v>-55.125987564863728</c:v>
                </c:pt>
                <c:pt idx="22411">
                  <c:v>-55.129922314492362</c:v>
                </c:pt>
                <c:pt idx="22412">
                  <c:v>-55.130506836072371</c:v>
                </c:pt>
                <c:pt idx="22413">
                  <c:v>-55.179330644282132</c:v>
                </c:pt>
                <c:pt idx="22414">
                  <c:v>-55.180789897684612</c:v>
                </c:pt>
                <c:pt idx="22415">
                  <c:v>-55.215392584279357</c:v>
                </c:pt>
                <c:pt idx="22416">
                  <c:v>-55.223880597014926</c:v>
                </c:pt>
                <c:pt idx="22417">
                  <c:v>-55.233972160316142</c:v>
                </c:pt>
                <c:pt idx="22418">
                  <c:v>-55.263740317226116</c:v>
                </c:pt>
                <c:pt idx="22419">
                  <c:v>-55.299391610630806</c:v>
                </c:pt>
                <c:pt idx="22420">
                  <c:v>-55.313283208020046</c:v>
                </c:pt>
                <c:pt idx="22421">
                  <c:v>-55.318416523235804</c:v>
                </c:pt>
                <c:pt idx="22422">
                  <c:v>-55.329642677403115</c:v>
                </c:pt>
                <c:pt idx="22423">
                  <c:v>-55.333333333333336</c:v>
                </c:pt>
                <c:pt idx="22424">
                  <c:v>-55.356909572531265</c:v>
                </c:pt>
                <c:pt idx="22425">
                  <c:v>-55.358236374770357</c:v>
                </c:pt>
                <c:pt idx="22426">
                  <c:v>-55.370217100655758</c:v>
                </c:pt>
                <c:pt idx="22427">
                  <c:v>-55.38461538461538</c:v>
                </c:pt>
                <c:pt idx="22428">
                  <c:v>-55.406212664277184</c:v>
                </c:pt>
                <c:pt idx="22429">
                  <c:v>-55.410958904109592</c:v>
                </c:pt>
                <c:pt idx="22430">
                  <c:v>-55.438287892113749</c:v>
                </c:pt>
                <c:pt idx="22431">
                  <c:v>-55.44918225525393</c:v>
                </c:pt>
                <c:pt idx="22432">
                  <c:v>-55.451168887917852</c:v>
                </c:pt>
                <c:pt idx="22433">
                  <c:v>-55.462885738115098</c:v>
                </c:pt>
                <c:pt idx="22434">
                  <c:v>-55.464480874316941</c:v>
                </c:pt>
                <c:pt idx="22435">
                  <c:v>-55.471354956047286</c:v>
                </c:pt>
                <c:pt idx="22436">
                  <c:v>-55.472782046192286</c:v>
                </c:pt>
                <c:pt idx="22437">
                  <c:v>-55.501923221962443</c:v>
                </c:pt>
                <c:pt idx="22438">
                  <c:v>-55.509712910434935</c:v>
                </c:pt>
                <c:pt idx="22439">
                  <c:v>-55.52529081619376</c:v>
                </c:pt>
                <c:pt idx="22440">
                  <c:v>-55.531353892009626</c:v>
                </c:pt>
                <c:pt idx="22441">
                  <c:v>-55.542791499138424</c:v>
                </c:pt>
                <c:pt idx="22442">
                  <c:v>-55.543206446235068</c:v>
                </c:pt>
                <c:pt idx="22443">
                  <c:v>-55.550948481393178</c:v>
                </c:pt>
                <c:pt idx="22444">
                  <c:v>-55.552228975180384</c:v>
                </c:pt>
                <c:pt idx="22445">
                  <c:v>-55.555555555555557</c:v>
                </c:pt>
                <c:pt idx="22446">
                  <c:v>-55.555555555555557</c:v>
                </c:pt>
                <c:pt idx="22447">
                  <c:v>-55.555555555555557</c:v>
                </c:pt>
                <c:pt idx="22448">
                  <c:v>-55.562816533246199</c:v>
                </c:pt>
                <c:pt idx="22449">
                  <c:v>-55.564085805088411</c:v>
                </c:pt>
                <c:pt idx="22450">
                  <c:v>-55.581591526853501</c:v>
                </c:pt>
                <c:pt idx="22451">
                  <c:v>-55.58615894748101</c:v>
                </c:pt>
                <c:pt idx="22452">
                  <c:v>-55.611239371586237</c:v>
                </c:pt>
                <c:pt idx="22453">
                  <c:v>-55.614167294649583</c:v>
                </c:pt>
                <c:pt idx="22454">
                  <c:v>-55.6171828469327</c:v>
                </c:pt>
                <c:pt idx="22455">
                  <c:v>-55.618569395796847</c:v>
                </c:pt>
                <c:pt idx="22456">
                  <c:v>-55.626102292768955</c:v>
                </c:pt>
                <c:pt idx="22457">
                  <c:v>-55.643850460538197</c:v>
                </c:pt>
                <c:pt idx="22458">
                  <c:v>-55.669855000850291</c:v>
                </c:pt>
                <c:pt idx="22459">
                  <c:v>-55.691847419596115</c:v>
                </c:pt>
                <c:pt idx="22460">
                  <c:v>-55.695509309967136</c:v>
                </c:pt>
                <c:pt idx="22461">
                  <c:v>-55.703910866525334</c:v>
                </c:pt>
                <c:pt idx="22462">
                  <c:v>-55.704057279236274</c:v>
                </c:pt>
                <c:pt idx="22463">
                  <c:v>-55.713180294041784</c:v>
                </c:pt>
                <c:pt idx="22464">
                  <c:v>-55.718646869325177</c:v>
                </c:pt>
                <c:pt idx="22465">
                  <c:v>-55.729661285216842</c:v>
                </c:pt>
                <c:pt idx="22466">
                  <c:v>-55.730260928498815</c:v>
                </c:pt>
                <c:pt idx="22467">
                  <c:v>-55.736182071528098</c:v>
                </c:pt>
                <c:pt idx="22468">
                  <c:v>-55.740343347639488</c:v>
                </c:pt>
                <c:pt idx="22469">
                  <c:v>-55.744273667842833</c:v>
                </c:pt>
                <c:pt idx="22470">
                  <c:v>-55.75015826123655</c:v>
                </c:pt>
                <c:pt idx="22471">
                  <c:v>-55.75310298557531</c:v>
                </c:pt>
                <c:pt idx="22472">
                  <c:v>-55.756471965656303</c:v>
                </c:pt>
                <c:pt idx="22473">
                  <c:v>-55.762732012158885</c:v>
                </c:pt>
                <c:pt idx="22474">
                  <c:v>-55.764674023424277</c:v>
                </c:pt>
                <c:pt idx="22475">
                  <c:v>-55.777568244636107</c:v>
                </c:pt>
                <c:pt idx="22476">
                  <c:v>-55.806162129823512</c:v>
                </c:pt>
                <c:pt idx="22477">
                  <c:v>-55.811543853233374</c:v>
                </c:pt>
                <c:pt idx="22478">
                  <c:v>-55.818900030385898</c:v>
                </c:pt>
                <c:pt idx="22479">
                  <c:v>-55.819637589549096</c:v>
                </c:pt>
                <c:pt idx="22480">
                  <c:v>-55.821707868060706</c:v>
                </c:pt>
                <c:pt idx="22481">
                  <c:v>-55.838294967575564</c:v>
                </c:pt>
                <c:pt idx="22482">
                  <c:v>-55.840279161231031</c:v>
                </c:pt>
                <c:pt idx="22483">
                  <c:v>-55.845629965947786</c:v>
                </c:pt>
                <c:pt idx="22484">
                  <c:v>-55.849670721755139</c:v>
                </c:pt>
                <c:pt idx="22485">
                  <c:v>-55.854586444976754</c:v>
                </c:pt>
                <c:pt idx="22486">
                  <c:v>-55.861236419086346</c:v>
                </c:pt>
                <c:pt idx="22487">
                  <c:v>-55.875360412767463</c:v>
                </c:pt>
                <c:pt idx="22488">
                  <c:v>-55.880771478667448</c:v>
                </c:pt>
                <c:pt idx="22489">
                  <c:v>-55.881990486283982</c:v>
                </c:pt>
                <c:pt idx="22490">
                  <c:v>-55.89650302783695</c:v>
                </c:pt>
                <c:pt idx="22491">
                  <c:v>-55.923053527980535</c:v>
                </c:pt>
                <c:pt idx="22492">
                  <c:v>-55.954829772049877</c:v>
                </c:pt>
                <c:pt idx="22493">
                  <c:v>-55.958362319960834</c:v>
                </c:pt>
                <c:pt idx="22494">
                  <c:v>-55.971640234091836</c:v>
                </c:pt>
                <c:pt idx="22495">
                  <c:v>-55.972180223767765</c:v>
                </c:pt>
                <c:pt idx="22496">
                  <c:v>-55.990659574862391</c:v>
                </c:pt>
                <c:pt idx="22497">
                  <c:v>-55.99832214765101</c:v>
                </c:pt>
                <c:pt idx="22498">
                  <c:v>-56.002653106345349</c:v>
                </c:pt>
                <c:pt idx="22499">
                  <c:v>-56.008661133164921</c:v>
                </c:pt>
                <c:pt idx="22500">
                  <c:v>-56.012784658409906</c:v>
                </c:pt>
                <c:pt idx="22501">
                  <c:v>-56.018294560007035</c:v>
                </c:pt>
                <c:pt idx="22502">
                  <c:v>-56.039204381666188</c:v>
                </c:pt>
                <c:pt idx="22503">
                  <c:v>-56.048510899600863</c:v>
                </c:pt>
                <c:pt idx="22504">
                  <c:v>-56.049175747415482</c:v>
                </c:pt>
                <c:pt idx="22505">
                  <c:v>-56.052589385922715</c:v>
                </c:pt>
                <c:pt idx="22506">
                  <c:v>-56.068811723478817</c:v>
                </c:pt>
                <c:pt idx="22507">
                  <c:v>-56.077946180018557</c:v>
                </c:pt>
                <c:pt idx="22508">
                  <c:v>-56.094619506228142</c:v>
                </c:pt>
                <c:pt idx="22509">
                  <c:v>-56.095708317508546</c:v>
                </c:pt>
                <c:pt idx="22510">
                  <c:v>-56.12747667470385</c:v>
                </c:pt>
                <c:pt idx="22511">
                  <c:v>-56.137741973025747</c:v>
                </c:pt>
                <c:pt idx="22512">
                  <c:v>-56.140201985911908</c:v>
                </c:pt>
                <c:pt idx="22513">
                  <c:v>-56.154996262148025</c:v>
                </c:pt>
                <c:pt idx="22514">
                  <c:v>-56.156087527852364</c:v>
                </c:pt>
                <c:pt idx="22515">
                  <c:v>-56.157965194109771</c:v>
                </c:pt>
                <c:pt idx="22516">
                  <c:v>-56.158759124087595</c:v>
                </c:pt>
                <c:pt idx="22517">
                  <c:v>-56.160061335220576</c:v>
                </c:pt>
                <c:pt idx="22518">
                  <c:v>-56.188389923329687</c:v>
                </c:pt>
                <c:pt idx="22519">
                  <c:v>-56.197504598541762</c:v>
                </c:pt>
                <c:pt idx="22520">
                  <c:v>-56.218996876722393</c:v>
                </c:pt>
                <c:pt idx="22521">
                  <c:v>-56.226264241455127</c:v>
                </c:pt>
                <c:pt idx="22522">
                  <c:v>-56.233161890766596</c:v>
                </c:pt>
                <c:pt idx="22523">
                  <c:v>-56.244414486738663</c:v>
                </c:pt>
                <c:pt idx="22524">
                  <c:v>-56.25</c:v>
                </c:pt>
                <c:pt idx="22525">
                  <c:v>-56.256568959476823</c:v>
                </c:pt>
                <c:pt idx="22526">
                  <c:v>-56.264480484762075</c:v>
                </c:pt>
                <c:pt idx="22527">
                  <c:v>-56.272878535773714</c:v>
                </c:pt>
                <c:pt idx="22528">
                  <c:v>-56.276505513146738</c:v>
                </c:pt>
                <c:pt idx="22529">
                  <c:v>-56.282886665394365</c:v>
                </c:pt>
                <c:pt idx="22530">
                  <c:v>-56.297123708461321</c:v>
                </c:pt>
                <c:pt idx="22531">
                  <c:v>-56.318625110823163</c:v>
                </c:pt>
                <c:pt idx="22532">
                  <c:v>-56.318926974664677</c:v>
                </c:pt>
                <c:pt idx="22533">
                  <c:v>-56.330857690464782</c:v>
                </c:pt>
                <c:pt idx="22534">
                  <c:v>-56.332819722650228</c:v>
                </c:pt>
                <c:pt idx="22535">
                  <c:v>-56.343906510851419</c:v>
                </c:pt>
                <c:pt idx="22536">
                  <c:v>-56.352000000000004</c:v>
                </c:pt>
                <c:pt idx="22537">
                  <c:v>-56.388034665921161</c:v>
                </c:pt>
                <c:pt idx="22538">
                  <c:v>-56.388280456998068</c:v>
                </c:pt>
                <c:pt idx="22539">
                  <c:v>-56.388638272718786</c:v>
                </c:pt>
                <c:pt idx="22540">
                  <c:v>-56.391728919764148</c:v>
                </c:pt>
                <c:pt idx="22541">
                  <c:v>-56.402416830457888</c:v>
                </c:pt>
                <c:pt idx="22542">
                  <c:v>-56.403498934619265</c:v>
                </c:pt>
                <c:pt idx="22543">
                  <c:v>-56.413134998596689</c:v>
                </c:pt>
                <c:pt idx="22544">
                  <c:v>-56.41588505288366</c:v>
                </c:pt>
                <c:pt idx="22545">
                  <c:v>-56.444338384440996</c:v>
                </c:pt>
                <c:pt idx="22546">
                  <c:v>-56.449771689497716</c:v>
                </c:pt>
                <c:pt idx="22547">
                  <c:v>-56.464826161573832</c:v>
                </c:pt>
                <c:pt idx="22548">
                  <c:v>-56.472734254992318</c:v>
                </c:pt>
                <c:pt idx="22549">
                  <c:v>-56.494978943958536</c:v>
                </c:pt>
                <c:pt idx="22550">
                  <c:v>-56.528445915872524</c:v>
                </c:pt>
                <c:pt idx="22551">
                  <c:v>-56.530717604543106</c:v>
                </c:pt>
                <c:pt idx="22552">
                  <c:v>-56.55913978494624</c:v>
                </c:pt>
                <c:pt idx="22553">
                  <c:v>-56.563484138566707</c:v>
                </c:pt>
                <c:pt idx="22554">
                  <c:v>-56.59163987138264</c:v>
                </c:pt>
                <c:pt idx="22555">
                  <c:v>-56.595092024539881</c:v>
                </c:pt>
                <c:pt idx="22556">
                  <c:v>-56.595193400840756</c:v>
                </c:pt>
                <c:pt idx="22557">
                  <c:v>-56.633449393684714</c:v>
                </c:pt>
                <c:pt idx="22558">
                  <c:v>-56.63924794359577</c:v>
                </c:pt>
                <c:pt idx="22559">
                  <c:v>-56.665544925724724</c:v>
                </c:pt>
                <c:pt idx="22560">
                  <c:v>-56.667171182079613</c:v>
                </c:pt>
                <c:pt idx="22561">
                  <c:v>-56.68074400215653</c:v>
                </c:pt>
                <c:pt idx="22562">
                  <c:v>-56.682608799105338</c:v>
                </c:pt>
                <c:pt idx="22563">
                  <c:v>-56.683523004029581</c:v>
                </c:pt>
                <c:pt idx="22564">
                  <c:v>-56.71875</c:v>
                </c:pt>
                <c:pt idx="22565">
                  <c:v>-56.720619282195642</c:v>
                </c:pt>
                <c:pt idx="22566">
                  <c:v>-56.731233197766592</c:v>
                </c:pt>
                <c:pt idx="22567">
                  <c:v>-56.732911910500704</c:v>
                </c:pt>
                <c:pt idx="22568">
                  <c:v>-56.734447352526672</c:v>
                </c:pt>
                <c:pt idx="22569">
                  <c:v>-56.749285162549299</c:v>
                </c:pt>
                <c:pt idx="22570">
                  <c:v>-56.752265332540318</c:v>
                </c:pt>
                <c:pt idx="22571">
                  <c:v>-56.755620928766547</c:v>
                </c:pt>
                <c:pt idx="22572">
                  <c:v>-56.771994231021374</c:v>
                </c:pt>
                <c:pt idx="22573">
                  <c:v>-56.777621816723482</c:v>
                </c:pt>
                <c:pt idx="22574">
                  <c:v>-56.790208823122668</c:v>
                </c:pt>
                <c:pt idx="22575">
                  <c:v>-56.792591813111649</c:v>
                </c:pt>
                <c:pt idx="22576">
                  <c:v>-56.79442508710801</c:v>
                </c:pt>
                <c:pt idx="22577">
                  <c:v>-56.812749003984067</c:v>
                </c:pt>
                <c:pt idx="22578">
                  <c:v>-56.819073013881265</c:v>
                </c:pt>
                <c:pt idx="22579">
                  <c:v>-56.831426721346858</c:v>
                </c:pt>
                <c:pt idx="22580">
                  <c:v>-56.835893167889836</c:v>
                </c:pt>
                <c:pt idx="22581">
                  <c:v>-56.855845629965948</c:v>
                </c:pt>
                <c:pt idx="22582">
                  <c:v>-56.863727454909821</c:v>
                </c:pt>
                <c:pt idx="22583">
                  <c:v>-56.864392971382998</c:v>
                </c:pt>
                <c:pt idx="22584">
                  <c:v>-56.87671232876712</c:v>
                </c:pt>
                <c:pt idx="22585">
                  <c:v>-56.890061123313998</c:v>
                </c:pt>
                <c:pt idx="22586">
                  <c:v>-56.906790601600825</c:v>
                </c:pt>
                <c:pt idx="22587">
                  <c:v>-56.911106994468994</c:v>
                </c:pt>
                <c:pt idx="22588">
                  <c:v>-56.926437861124157</c:v>
                </c:pt>
                <c:pt idx="22589">
                  <c:v>-56.94624772786289</c:v>
                </c:pt>
                <c:pt idx="22590">
                  <c:v>-56.993464052287578</c:v>
                </c:pt>
                <c:pt idx="22591">
                  <c:v>-57.001338688085681</c:v>
                </c:pt>
                <c:pt idx="22592">
                  <c:v>-57.003576502866096</c:v>
                </c:pt>
                <c:pt idx="22593">
                  <c:v>-57.019039499857918</c:v>
                </c:pt>
                <c:pt idx="22594">
                  <c:v>-57.025071108817492</c:v>
                </c:pt>
                <c:pt idx="22595">
                  <c:v>-57.029478458049887</c:v>
                </c:pt>
                <c:pt idx="22596">
                  <c:v>-57.038391224862892</c:v>
                </c:pt>
                <c:pt idx="22597">
                  <c:v>-57.044885854622969</c:v>
                </c:pt>
                <c:pt idx="22598">
                  <c:v>-57.053370082686044</c:v>
                </c:pt>
                <c:pt idx="22599">
                  <c:v>-57.069408740359897</c:v>
                </c:pt>
                <c:pt idx="22600">
                  <c:v>-57.078738137984097</c:v>
                </c:pt>
                <c:pt idx="22601">
                  <c:v>-57.085259120857508</c:v>
                </c:pt>
                <c:pt idx="22602">
                  <c:v>-57.090380347440117</c:v>
                </c:pt>
                <c:pt idx="22603">
                  <c:v>-57.109674813169057</c:v>
                </c:pt>
                <c:pt idx="22604">
                  <c:v>-57.110112973680614</c:v>
                </c:pt>
                <c:pt idx="22605">
                  <c:v>-57.12539721339526</c:v>
                </c:pt>
                <c:pt idx="22606">
                  <c:v>-57.126542909903783</c:v>
                </c:pt>
                <c:pt idx="22607">
                  <c:v>-57.130084935181046</c:v>
                </c:pt>
                <c:pt idx="22608">
                  <c:v>-57.136066793419857</c:v>
                </c:pt>
                <c:pt idx="22609">
                  <c:v>-57.142857142857146</c:v>
                </c:pt>
                <c:pt idx="22610">
                  <c:v>-57.142857142857146</c:v>
                </c:pt>
                <c:pt idx="22611">
                  <c:v>-57.146043784455564</c:v>
                </c:pt>
                <c:pt idx="22612">
                  <c:v>-57.158527667181282</c:v>
                </c:pt>
                <c:pt idx="22613">
                  <c:v>-57.167784502971806</c:v>
                </c:pt>
                <c:pt idx="22614">
                  <c:v>-57.171496263896479</c:v>
                </c:pt>
                <c:pt idx="22615">
                  <c:v>-57.176966292134829</c:v>
                </c:pt>
                <c:pt idx="22616">
                  <c:v>-57.181159420289859</c:v>
                </c:pt>
                <c:pt idx="22617">
                  <c:v>-57.194656488549619</c:v>
                </c:pt>
                <c:pt idx="22618">
                  <c:v>-57.216828478964402</c:v>
                </c:pt>
                <c:pt idx="22619">
                  <c:v>-57.224094355518112</c:v>
                </c:pt>
                <c:pt idx="22620">
                  <c:v>-57.234726688102896</c:v>
                </c:pt>
                <c:pt idx="22621">
                  <c:v>-57.244538407329102</c:v>
                </c:pt>
                <c:pt idx="22622">
                  <c:v>-57.250402209877663</c:v>
                </c:pt>
                <c:pt idx="22623">
                  <c:v>-57.256036813890603</c:v>
                </c:pt>
                <c:pt idx="22624">
                  <c:v>-57.261879545294079</c:v>
                </c:pt>
                <c:pt idx="22625">
                  <c:v>-57.27278482348224</c:v>
                </c:pt>
                <c:pt idx="22626">
                  <c:v>-57.299441139354606</c:v>
                </c:pt>
                <c:pt idx="22627">
                  <c:v>-57.312050896077707</c:v>
                </c:pt>
                <c:pt idx="22628">
                  <c:v>-57.319733827860802</c:v>
                </c:pt>
                <c:pt idx="22629">
                  <c:v>-57.326259946949605</c:v>
                </c:pt>
                <c:pt idx="22630">
                  <c:v>-57.352941176470587</c:v>
                </c:pt>
                <c:pt idx="22631">
                  <c:v>-57.353145396472712</c:v>
                </c:pt>
                <c:pt idx="22632">
                  <c:v>-57.385818824123142</c:v>
                </c:pt>
                <c:pt idx="22633">
                  <c:v>-57.387488628458286</c:v>
                </c:pt>
                <c:pt idx="22634">
                  <c:v>-57.400644468313637</c:v>
                </c:pt>
                <c:pt idx="22635">
                  <c:v>-57.403249240523046</c:v>
                </c:pt>
                <c:pt idx="22636">
                  <c:v>-57.406322906251489</c:v>
                </c:pt>
                <c:pt idx="22637">
                  <c:v>-57.409940011811145</c:v>
                </c:pt>
                <c:pt idx="22638">
                  <c:v>-57.412398921832889</c:v>
                </c:pt>
                <c:pt idx="22639">
                  <c:v>-57.437311277405797</c:v>
                </c:pt>
                <c:pt idx="22640">
                  <c:v>-57.440771740672439</c:v>
                </c:pt>
                <c:pt idx="22641">
                  <c:v>-57.467700258397933</c:v>
                </c:pt>
                <c:pt idx="22642">
                  <c:v>-57.470485228492343</c:v>
                </c:pt>
                <c:pt idx="22643">
                  <c:v>-57.50122970978849</c:v>
                </c:pt>
                <c:pt idx="22644">
                  <c:v>-57.502569373072973</c:v>
                </c:pt>
                <c:pt idx="22645">
                  <c:v>-57.529761904761905</c:v>
                </c:pt>
                <c:pt idx="22646">
                  <c:v>-57.548161120840632</c:v>
                </c:pt>
                <c:pt idx="22647">
                  <c:v>-57.562289562289564</c:v>
                </c:pt>
                <c:pt idx="22648">
                  <c:v>-57.563312799452433</c:v>
                </c:pt>
                <c:pt idx="22649">
                  <c:v>-57.576519916142558</c:v>
                </c:pt>
                <c:pt idx="22650">
                  <c:v>-57.580591996835651</c:v>
                </c:pt>
                <c:pt idx="22651">
                  <c:v>-57.583290550947069</c:v>
                </c:pt>
                <c:pt idx="22652">
                  <c:v>-57.603457697848874</c:v>
                </c:pt>
                <c:pt idx="22653">
                  <c:v>-57.603686635944698</c:v>
                </c:pt>
                <c:pt idx="22654">
                  <c:v>-57.606837606837608</c:v>
                </c:pt>
                <c:pt idx="22655">
                  <c:v>-57.607530084594302</c:v>
                </c:pt>
                <c:pt idx="22656">
                  <c:v>-57.617361692927219</c:v>
                </c:pt>
                <c:pt idx="22657">
                  <c:v>-57.635983263598327</c:v>
                </c:pt>
                <c:pt idx="22658">
                  <c:v>-57.642400652143991</c:v>
                </c:pt>
                <c:pt idx="22659">
                  <c:v>-57.652762239624955</c:v>
                </c:pt>
                <c:pt idx="22660">
                  <c:v>-57.656343827742987</c:v>
                </c:pt>
                <c:pt idx="22661">
                  <c:v>-57.66009186706296</c:v>
                </c:pt>
                <c:pt idx="22662">
                  <c:v>-57.66513599434829</c:v>
                </c:pt>
                <c:pt idx="22663">
                  <c:v>-57.679738562091501</c:v>
                </c:pt>
                <c:pt idx="22664">
                  <c:v>-57.693829113924053</c:v>
                </c:pt>
                <c:pt idx="22665">
                  <c:v>-57.707509881422922</c:v>
                </c:pt>
                <c:pt idx="22666">
                  <c:v>-57.723770005927683</c:v>
                </c:pt>
                <c:pt idx="22667">
                  <c:v>-57.734665129978232</c:v>
                </c:pt>
                <c:pt idx="22668">
                  <c:v>-57.74647887323944</c:v>
                </c:pt>
                <c:pt idx="22669">
                  <c:v>-57.754629629629626</c:v>
                </c:pt>
                <c:pt idx="22670">
                  <c:v>-57.759173038315318</c:v>
                </c:pt>
                <c:pt idx="22671">
                  <c:v>-57.759370208191719</c:v>
                </c:pt>
                <c:pt idx="22672">
                  <c:v>-57.762259227994782</c:v>
                </c:pt>
                <c:pt idx="22673">
                  <c:v>-57.781753130590339</c:v>
                </c:pt>
                <c:pt idx="22674">
                  <c:v>-57.782627259357653</c:v>
                </c:pt>
                <c:pt idx="22675">
                  <c:v>-57.783375314861459</c:v>
                </c:pt>
                <c:pt idx="22676">
                  <c:v>-57.8125</c:v>
                </c:pt>
                <c:pt idx="22677">
                  <c:v>-57.822183071383314</c:v>
                </c:pt>
                <c:pt idx="22678">
                  <c:v>-57.831520857003731</c:v>
                </c:pt>
                <c:pt idx="22679">
                  <c:v>-57.838777097307279</c:v>
                </c:pt>
                <c:pt idx="22680">
                  <c:v>-57.857974388824211</c:v>
                </c:pt>
                <c:pt idx="22681">
                  <c:v>-57.872340425531917</c:v>
                </c:pt>
                <c:pt idx="22682">
                  <c:v>-57.894736842105267</c:v>
                </c:pt>
                <c:pt idx="22683">
                  <c:v>-57.894736842105267</c:v>
                </c:pt>
                <c:pt idx="22684">
                  <c:v>-57.900874635568513</c:v>
                </c:pt>
                <c:pt idx="22685">
                  <c:v>-57.90448267880565</c:v>
                </c:pt>
                <c:pt idx="22686">
                  <c:v>-57.911392405063289</c:v>
                </c:pt>
                <c:pt idx="22687">
                  <c:v>-57.915057915057915</c:v>
                </c:pt>
                <c:pt idx="22688">
                  <c:v>-57.92077513010134</c:v>
                </c:pt>
                <c:pt idx="22689">
                  <c:v>-57.936965755938957</c:v>
                </c:pt>
                <c:pt idx="22690">
                  <c:v>-57.965594614809277</c:v>
                </c:pt>
                <c:pt idx="22691">
                  <c:v>-57.980341936472499</c:v>
                </c:pt>
                <c:pt idx="22692">
                  <c:v>-58.004316934976167</c:v>
                </c:pt>
                <c:pt idx="22693">
                  <c:v>-58.034674158843281</c:v>
                </c:pt>
                <c:pt idx="22694">
                  <c:v>-58.051685068222362</c:v>
                </c:pt>
                <c:pt idx="22695">
                  <c:v>-58.067806984731533</c:v>
                </c:pt>
                <c:pt idx="22696">
                  <c:v>-58.090293600677043</c:v>
                </c:pt>
                <c:pt idx="22697">
                  <c:v>-58.115888197604235</c:v>
                </c:pt>
                <c:pt idx="22698">
                  <c:v>-58.125595747774526</c:v>
                </c:pt>
                <c:pt idx="22699">
                  <c:v>-58.126535270110828</c:v>
                </c:pt>
                <c:pt idx="22700">
                  <c:v>-58.128459261166171</c:v>
                </c:pt>
                <c:pt idx="22701">
                  <c:v>-58.130081300813011</c:v>
                </c:pt>
                <c:pt idx="22702">
                  <c:v>-58.136300417246176</c:v>
                </c:pt>
                <c:pt idx="22703">
                  <c:v>-58.15172865803703</c:v>
                </c:pt>
                <c:pt idx="22704">
                  <c:v>-58.160800552104902</c:v>
                </c:pt>
                <c:pt idx="22705">
                  <c:v>-58.163021868787283</c:v>
                </c:pt>
                <c:pt idx="22706">
                  <c:v>-58.170491454129177</c:v>
                </c:pt>
                <c:pt idx="22707">
                  <c:v>-58.173719376391979</c:v>
                </c:pt>
                <c:pt idx="22708">
                  <c:v>-58.176251650858447</c:v>
                </c:pt>
                <c:pt idx="22709">
                  <c:v>-58.184639255236618</c:v>
                </c:pt>
                <c:pt idx="22710">
                  <c:v>-58.219669777458719</c:v>
                </c:pt>
                <c:pt idx="22711">
                  <c:v>-58.221174453493354</c:v>
                </c:pt>
                <c:pt idx="22712">
                  <c:v>-58.23384792575694</c:v>
                </c:pt>
                <c:pt idx="22713">
                  <c:v>-58.237364614494908</c:v>
                </c:pt>
                <c:pt idx="22714">
                  <c:v>-58.26275004505316</c:v>
                </c:pt>
                <c:pt idx="22715">
                  <c:v>-58.268251273344653</c:v>
                </c:pt>
                <c:pt idx="22716">
                  <c:v>-58.288231592196347</c:v>
                </c:pt>
                <c:pt idx="22717">
                  <c:v>-58.333333333333329</c:v>
                </c:pt>
                <c:pt idx="22718">
                  <c:v>-58.339370870594855</c:v>
                </c:pt>
                <c:pt idx="22719">
                  <c:v>-58.365347012951162</c:v>
                </c:pt>
                <c:pt idx="22720">
                  <c:v>-58.368869936034116</c:v>
                </c:pt>
                <c:pt idx="22721">
                  <c:v>-58.391003460207614</c:v>
                </c:pt>
                <c:pt idx="22722">
                  <c:v>-58.392428309083208</c:v>
                </c:pt>
                <c:pt idx="22723">
                  <c:v>-58.40232714253748</c:v>
                </c:pt>
                <c:pt idx="22724">
                  <c:v>-58.407858085324733</c:v>
                </c:pt>
                <c:pt idx="22725">
                  <c:v>-58.413166298206832</c:v>
                </c:pt>
                <c:pt idx="22726">
                  <c:v>-58.413585999792893</c:v>
                </c:pt>
                <c:pt idx="22727">
                  <c:v>-58.426118135497262</c:v>
                </c:pt>
                <c:pt idx="22728">
                  <c:v>-58.458350500472598</c:v>
                </c:pt>
                <c:pt idx="22729">
                  <c:v>-58.47164347764673</c:v>
                </c:pt>
                <c:pt idx="22730">
                  <c:v>-58.485786659161271</c:v>
                </c:pt>
                <c:pt idx="22731">
                  <c:v>-58.487151646760765</c:v>
                </c:pt>
                <c:pt idx="22732">
                  <c:v>-58.505385996409338</c:v>
                </c:pt>
                <c:pt idx="22733">
                  <c:v>-58.519553072625698</c:v>
                </c:pt>
                <c:pt idx="22734">
                  <c:v>-58.524037608657089</c:v>
                </c:pt>
                <c:pt idx="22735">
                  <c:v>-58.563423331635249</c:v>
                </c:pt>
                <c:pt idx="22736">
                  <c:v>-58.564240187856427</c:v>
                </c:pt>
                <c:pt idx="22737">
                  <c:v>-58.566268844221106</c:v>
                </c:pt>
                <c:pt idx="22738">
                  <c:v>-58.589128465999963</c:v>
                </c:pt>
                <c:pt idx="22739">
                  <c:v>-58.600124942841866</c:v>
                </c:pt>
                <c:pt idx="22740">
                  <c:v>-58.600499261563392</c:v>
                </c:pt>
                <c:pt idx="22741">
                  <c:v>-58.614365163885928</c:v>
                </c:pt>
                <c:pt idx="22742">
                  <c:v>-58.623331398723153</c:v>
                </c:pt>
                <c:pt idx="22743">
                  <c:v>-58.632676709154111</c:v>
                </c:pt>
                <c:pt idx="22744">
                  <c:v>-58.63699881758572</c:v>
                </c:pt>
                <c:pt idx="22745">
                  <c:v>-58.649710117823076</c:v>
                </c:pt>
                <c:pt idx="22746">
                  <c:v>-58.653846153846153</c:v>
                </c:pt>
                <c:pt idx="22747">
                  <c:v>-58.668850265837825</c:v>
                </c:pt>
                <c:pt idx="22748">
                  <c:v>-58.677447300028881</c:v>
                </c:pt>
                <c:pt idx="22749">
                  <c:v>-58.682721601624834</c:v>
                </c:pt>
                <c:pt idx="22750">
                  <c:v>-58.683358040959753</c:v>
                </c:pt>
                <c:pt idx="22751">
                  <c:v>-58.684688067079655</c:v>
                </c:pt>
                <c:pt idx="22752">
                  <c:v>-58.709049626986705</c:v>
                </c:pt>
                <c:pt idx="22753">
                  <c:v>-58.732260333485044</c:v>
                </c:pt>
                <c:pt idx="22754">
                  <c:v>-58.740392936398457</c:v>
                </c:pt>
                <c:pt idx="22755">
                  <c:v>-58.742241480267012</c:v>
                </c:pt>
                <c:pt idx="22756">
                  <c:v>-58.747300215982726</c:v>
                </c:pt>
                <c:pt idx="22757">
                  <c:v>-58.749611243576261</c:v>
                </c:pt>
                <c:pt idx="22758">
                  <c:v>-58.755472170106316</c:v>
                </c:pt>
                <c:pt idx="22759">
                  <c:v>-58.756420162719877</c:v>
                </c:pt>
                <c:pt idx="22760">
                  <c:v>-58.765366373051982</c:v>
                </c:pt>
                <c:pt idx="22761">
                  <c:v>-58.767557770729496</c:v>
                </c:pt>
                <c:pt idx="22762">
                  <c:v>-58.772823346660211</c:v>
                </c:pt>
                <c:pt idx="22763">
                  <c:v>-58.773856591985165</c:v>
                </c:pt>
                <c:pt idx="22764">
                  <c:v>-58.780190635181349</c:v>
                </c:pt>
                <c:pt idx="22765">
                  <c:v>-58.78557420243424</c:v>
                </c:pt>
                <c:pt idx="22766">
                  <c:v>-58.786936236391909</c:v>
                </c:pt>
                <c:pt idx="22767">
                  <c:v>-58.84398304007253</c:v>
                </c:pt>
                <c:pt idx="22768">
                  <c:v>-58.864913109676067</c:v>
                </c:pt>
                <c:pt idx="22769">
                  <c:v>-58.872305140961856</c:v>
                </c:pt>
                <c:pt idx="22770">
                  <c:v>-58.876907996078984</c:v>
                </c:pt>
                <c:pt idx="22771">
                  <c:v>-58.882194057760238</c:v>
                </c:pt>
                <c:pt idx="22772">
                  <c:v>-58.884740646596235</c:v>
                </c:pt>
                <c:pt idx="22773">
                  <c:v>-58.892921960072599</c:v>
                </c:pt>
                <c:pt idx="22774">
                  <c:v>-58.899456521739133</c:v>
                </c:pt>
                <c:pt idx="22775">
                  <c:v>-58.904584119164006</c:v>
                </c:pt>
                <c:pt idx="22776">
                  <c:v>-58.907337237340684</c:v>
                </c:pt>
                <c:pt idx="22777">
                  <c:v>-58.920824295010846</c:v>
                </c:pt>
                <c:pt idx="22778">
                  <c:v>-58.929546695794649</c:v>
                </c:pt>
                <c:pt idx="22779">
                  <c:v>-58.930137386729022</c:v>
                </c:pt>
                <c:pt idx="22780">
                  <c:v>-58.94216133942161</c:v>
                </c:pt>
                <c:pt idx="22781">
                  <c:v>-58.948769128409843</c:v>
                </c:pt>
                <c:pt idx="22782">
                  <c:v>-58.983436591225185</c:v>
                </c:pt>
                <c:pt idx="22783">
                  <c:v>-58.987626546681668</c:v>
                </c:pt>
                <c:pt idx="22784">
                  <c:v>-58.991621783363257</c:v>
                </c:pt>
                <c:pt idx="22785">
                  <c:v>-59.011812523815571</c:v>
                </c:pt>
                <c:pt idx="22786">
                  <c:v>-59.044551798174986</c:v>
                </c:pt>
                <c:pt idx="22787">
                  <c:v>-59.052176192973256</c:v>
                </c:pt>
                <c:pt idx="22788">
                  <c:v>-59.081207439780464</c:v>
                </c:pt>
                <c:pt idx="22789">
                  <c:v>-59.085503383227397</c:v>
                </c:pt>
                <c:pt idx="22790">
                  <c:v>-59.088514225500525</c:v>
                </c:pt>
                <c:pt idx="22791">
                  <c:v>-59.090909090909086</c:v>
                </c:pt>
                <c:pt idx="22792">
                  <c:v>-59.092673728578561</c:v>
                </c:pt>
                <c:pt idx="22793">
                  <c:v>-59.101571663148015</c:v>
                </c:pt>
                <c:pt idx="22794">
                  <c:v>-59.13978494623656</c:v>
                </c:pt>
                <c:pt idx="22795">
                  <c:v>-59.188811188811194</c:v>
                </c:pt>
                <c:pt idx="22796">
                  <c:v>-59.190988223246286</c:v>
                </c:pt>
                <c:pt idx="22797">
                  <c:v>-59.206333147857762</c:v>
                </c:pt>
                <c:pt idx="22798">
                  <c:v>-59.213517982637455</c:v>
                </c:pt>
                <c:pt idx="22799">
                  <c:v>-59.215751158173397</c:v>
                </c:pt>
                <c:pt idx="22800">
                  <c:v>-59.228667640892056</c:v>
                </c:pt>
                <c:pt idx="22801">
                  <c:v>-59.238491936345191</c:v>
                </c:pt>
                <c:pt idx="22802">
                  <c:v>-59.23940305994482</c:v>
                </c:pt>
                <c:pt idx="22803">
                  <c:v>-59.243794943168638</c:v>
                </c:pt>
                <c:pt idx="22804">
                  <c:v>-59.2474205947805</c:v>
                </c:pt>
                <c:pt idx="22805">
                  <c:v>-59.250077471335608</c:v>
                </c:pt>
                <c:pt idx="22806">
                  <c:v>-59.255050505050505</c:v>
                </c:pt>
                <c:pt idx="22807">
                  <c:v>-59.25925925925926</c:v>
                </c:pt>
                <c:pt idx="22808">
                  <c:v>-59.280258519388958</c:v>
                </c:pt>
                <c:pt idx="22809">
                  <c:v>-59.281618076302323</c:v>
                </c:pt>
                <c:pt idx="22810">
                  <c:v>-59.287011807447776</c:v>
                </c:pt>
                <c:pt idx="22811">
                  <c:v>-59.292355995652699</c:v>
                </c:pt>
                <c:pt idx="22812">
                  <c:v>-59.299292661361626</c:v>
                </c:pt>
                <c:pt idx="22813">
                  <c:v>-59.302829099307161</c:v>
                </c:pt>
                <c:pt idx="22814">
                  <c:v>-59.315868827742179</c:v>
                </c:pt>
                <c:pt idx="22815">
                  <c:v>-59.316723854990308</c:v>
                </c:pt>
                <c:pt idx="22816">
                  <c:v>-59.326436781609196</c:v>
                </c:pt>
                <c:pt idx="22817">
                  <c:v>-59.327568482796153</c:v>
                </c:pt>
                <c:pt idx="22818">
                  <c:v>-59.340054995417049</c:v>
                </c:pt>
                <c:pt idx="22819">
                  <c:v>-59.342183475331879</c:v>
                </c:pt>
                <c:pt idx="22820">
                  <c:v>-59.344605715995812</c:v>
                </c:pt>
                <c:pt idx="22821">
                  <c:v>-59.363042091836739</c:v>
                </c:pt>
                <c:pt idx="22822">
                  <c:v>-59.366425542529313</c:v>
                </c:pt>
                <c:pt idx="22823">
                  <c:v>-59.382645571684876</c:v>
                </c:pt>
                <c:pt idx="22824">
                  <c:v>-59.397983167791338</c:v>
                </c:pt>
                <c:pt idx="22825">
                  <c:v>-59.40592649550743</c:v>
                </c:pt>
                <c:pt idx="22826">
                  <c:v>-59.409199685965888</c:v>
                </c:pt>
                <c:pt idx="22827">
                  <c:v>-59.411636098627476</c:v>
                </c:pt>
                <c:pt idx="22828">
                  <c:v>-59.427748044462739</c:v>
                </c:pt>
                <c:pt idx="22829">
                  <c:v>-59.43545584430629</c:v>
                </c:pt>
                <c:pt idx="22830">
                  <c:v>-59.458428680396644</c:v>
                </c:pt>
                <c:pt idx="22831">
                  <c:v>-59.475796701968179</c:v>
                </c:pt>
                <c:pt idx="22832">
                  <c:v>-59.479047702714574</c:v>
                </c:pt>
                <c:pt idx="22833">
                  <c:v>-59.485753995830436</c:v>
                </c:pt>
                <c:pt idx="22834">
                  <c:v>-59.492371127404581</c:v>
                </c:pt>
                <c:pt idx="22835">
                  <c:v>-59.493045198599908</c:v>
                </c:pt>
                <c:pt idx="22836">
                  <c:v>-59.529455526107775</c:v>
                </c:pt>
                <c:pt idx="22837">
                  <c:v>-59.537103161721745</c:v>
                </c:pt>
                <c:pt idx="22838">
                  <c:v>-59.544787077826726</c:v>
                </c:pt>
                <c:pt idx="22839">
                  <c:v>-59.547253424332908</c:v>
                </c:pt>
                <c:pt idx="22840">
                  <c:v>-59.559964078700304</c:v>
                </c:pt>
                <c:pt idx="22841">
                  <c:v>-59.561719596328182</c:v>
                </c:pt>
                <c:pt idx="22842">
                  <c:v>-59.583623746174126</c:v>
                </c:pt>
                <c:pt idx="22843">
                  <c:v>-59.595959595959599</c:v>
                </c:pt>
                <c:pt idx="22844">
                  <c:v>-59.60020173307047</c:v>
                </c:pt>
                <c:pt idx="22845">
                  <c:v>-59.618481906703899</c:v>
                </c:pt>
                <c:pt idx="22846">
                  <c:v>-59.61927223719676</c:v>
                </c:pt>
                <c:pt idx="22847">
                  <c:v>-59.630064591896655</c:v>
                </c:pt>
                <c:pt idx="22848">
                  <c:v>-59.655497614556751</c:v>
                </c:pt>
                <c:pt idx="22849">
                  <c:v>-59.662802062390995</c:v>
                </c:pt>
                <c:pt idx="22850">
                  <c:v>-59.663802201115637</c:v>
                </c:pt>
                <c:pt idx="22851">
                  <c:v>-59.671190555003861</c:v>
                </c:pt>
                <c:pt idx="22852">
                  <c:v>-59.677419354838712</c:v>
                </c:pt>
                <c:pt idx="22853">
                  <c:v>-59.689271467562463</c:v>
                </c:pt>
                <c:pt idx="22854">
                  <c:v>-59.720960566464029</c:v>
                </c:pt>
                <c:pt idx="22855">
                  <c:v>-59.721739130434784</c:v>
                </c:pt>
                <c:pt idx="22856">
                  <c:v>-59.72920156337242</c:v>
                </c:pt>
                <c:pt idx="22857">
                  <c:v>-59.733333333333334</c:v>
                </c:pt>
                <c:pt idx="22858">
                  <c:v>-59.745762711864408</c:v>
                </c:pt>
                <c:pt idx="22859">
                  <c:v>-59.751332149200707</c:v>
                </c:pt>
                <c:pt idx="22860">
                  <c:v>-59.76818410885268</c:v>
                </c:pt>
                <c:pt idx="22861">
                  <c:v>-59.778613199665834</c:v>
                </c:pt>
                <c:pt idx="22862">
                  <c:v>-59.78084549938756</c:v>
                </c:pt>
                <c:pt idx="22863">
                  <c:v>-59.804439746300211</c:v>
                </c:pt>
                <c:pt idx="22864">
                  <c:v>-59.813105563509396</c:v>
                </c:pt>
                <c:pt idx="22865">
                  <c:v>-59.834368530020704</c:v>
                </c:pt>
                <c:pt idx="22866">
                  <c:v>-59.855066892203602</c:v>
                </c:pt>
                <c:pt idx="22867">
                  <c:v>-59.866010677274154</c:v>
                </c:pt>
                <c:pt idx="22868">
                  <c:v>-59.882981429661662</c:v>
                </c:pt>
                <c:pt idx="22869">
                  <c:v>-59.897136012963678</c:v>
                </c:pt>
                <c:pt idx="22870">
                  <c:v>-59.903381642512073</c:v>
                </c:pt>
                <c:pt idx="22871">
                  <c:v>-59.914194230192905</c:v>
                </c:pt>
                <c:pt idx="22872">
                  <c:v>-59.94543801151864</c:v>
                </c:pt>
                <c:pt idx="22873">
                  <c:v>-59.95475113122172</c:v>
                </c:pt>
                <c:pt idx="22874">
                  <c:v>-59.961630137782684</c:v>
                </c:pt>
                <c:pt idx="22875">
                  <c:v>-59.966282769101291</c:v>
                </c:pt>
                <c:pt idx="22876">
                  <c:v>-59.978130125751775</c:v>
                </c:pt>
                <c:pt idx="22877">
                  <c:v>-59.980056910766841</c:v>
                </c:pt>
                <c:pt idx="22878">
                  <c:v>-59.980285855101037</c:v>
                </c:pt>
                <c:pt idx="22879">
                  <c:v>-59.987614753838955</c:v>
                </c:pt>
                <c:pt idx="22880">
                  <c:v>-60.011271234200144</c:v>
                </c:pt>
                <c:pt idx="22881">
                  <c:v>-60.048426150121067</c:v>
                </c:pt>
                <c:pt idx="22882">
                  <c:v>-60.049261083743843</c:v>
                </c:pt>
                <c:pt idx="22883">
                  <c:v>-60.095770151636074</c:v>
                </c:pt>
                <c:pt idx="22884">
                  <c:v>-60.098029408822647</c:v>
                </c:pt>
                <c:pt idx="22885">
                  <c:v>-60.116731517509727</c:v>
                </c:pt>
                <c:pt idx="22886">
                  <c:v>-60.123183828174355</c:v>
                </c:pt>
                <c:pt idx="22887">
                  <c:v>-60.126855142140471</c:v>
                </c:pt>
                <c:pt idx="22888">
                  <c:v>-60.128407927793802</c:v>
                </c:pt>
                <c:pt idx="22889">
                  <c:v>-60.146252285191956</c:v>
                </c:pt>
                <c:pt idx="22890">
                  <c:v>-60.15625</c:v>
                </c:pt>
                <c:pt idx="22891">
                  <c:v>-60.204810669206957</c:v>
                </c:pt>
                <c:pt idx="22892">
                  <c:v>-60.2112676056338</c:v>
                </c:pt>
                <c:pt idx="22893">
                  <c:v>-60.221354166666671</c:v>
                </c:pt>
                <c:pt idx="22894">
                  <c:v>-60.221870047543582</c:v>
                </c:pt>
                <c:pt idx="22895">
                  <c:v>-60.224089635854341</c:v>
                </c:pt>
                <c:pt idx="22896">
                  <c:v>-60.22751177203515</c:v>
                </c:pt>
                <c:pt idx="22897">
                  <c:v>-60.244525057100631</c:v>
                </c:pt>
                <c:pt idx="22898">
                  <c:v>-60.255075481520045</c:v>
                </c:pt>
                <c:pt idx="22899">
                  <c:v>-60.259394745593617</c:v>
                </c:pt>
                <c:pt idx="22900">
                  <c:v>-60.263653483992471</c:v>
                </c:pt>
                <c:pt idx="22901">
                  <c:v>-60.265300928871355</c:v>
                </c:pt>
                <c:pt idx="22902">
                  <c:v>-60.292063492063491</c:v>
                </c:pt>
                <c:pt idx="22903">
                  <c:v>-60.295253055030486</c:v>
                </c:pt>
                <c:pt idx="22904">
                  <c:v>-60.302866414277986</c:v>
                </c:pt>
                <c:pt idx="22905">
                  <c:v>-60.330425097456839</c:v>
                </c:pt>
                <c:pt idx="22906">
                  <c:v>-60.330578512396691</c:v>
                </c:pt>
                <c:pt idx="22907">
                  <c:v>-60.335932813437317</c:v>
                </c:pt>
                <c:pt idx="22908">
                  <c:v>-60.346312887663679</c:v>
                </c:pt>
                <c:pt idx="22909">
                  <c:v>-60.376456993010876</c:v>
                </c:pt>
                <c:pt idx="22910">
                  <c:v>-60.377847185190831</c:v>
                </c:pt>
                <c:pt idx="22911">
                  <c:v>-60.386257062223109</c:v>
                </c:pt>
                <c:pt idx="22912">
                  <c:v>-60.396039603960396</c:v>
                </c:pt>
                <c:pt idx="22913">
                  <c:v>-60.444390919491781</c:v>
                </c:pt>
                <c:pt idx="22914">
                  <c:v>-60.451306413301666</c:v>
                </c:pt>
                <c:pt idx="22915">
                  <c:v>-60.466189459224516</c:v>
                </c:pt>
                <c:pt idx="22916">
                  <c:v>-60.468616206959183</c:v>
                </c:pt>
                <c:pt idx="22917">
                  <c:v>-60.494600093911409</c:v>
                </c:pt>
                <c:pt idx="22918">
                  <c:v>-60.501567398119121</c:v>
                </c:pt>
                <c:pt idx="22919">
                  <c:v>-60.519416579481813</c:v>
                </c:pt>
                <c:pt idx="22920">
                  <c:v>-60.527240773286465</c:v>
                </c:pt>
                <c:pt idx="22921">
                  <c:v>-60.537247895994319</c:v>
                </c:pt>
                <c:pt idx="22922">
                  <c:v>-60.551003947871124</c:v>
                </c:pt>
                <c:pt idx="22923">
                  <c:v>-60.557535137580956</c:v>
                </c:pt>
                <c:pt idx="22924">
                  <c:v>-60.566674403242224</c:v>
                </c:pt>
                <c:pt idx="22925">
                  <c:v>-60.593416782568383</c:v>
                </c:pt>
                <c:pt idx="22926">
                  <c:v>-60.604225949022215</c:v>
                </c:pt>
                <c:pt idx="22927">
                  <c:v>-60.615627466456196</c:v>
                </c:pt>
                <c:pt idx="22928">
                  <c:v>-60.620083294770936</c:v>
                </c:pt>
                <c:pt idx="22929">
                  <c:v>-60.633594429939073</c:v>
                </c:pt>
                <c:pt idx="22930">
                  <c:v>-60.638171210858438</c:v>
                </c:pt>
                <c:pt idx="22931">
                  <c:v>-60.666514884170986</c:v>
                </c:pt>
                <c:pt idx="22932">
                  <c:v>-60.670360110803323</c:v>
                </c:pt>
                <c:pt idx="22933">
                  <c:v>-60.680628272251305</c:v>
                </c:pt>
                <c:pt idx="22934">
                  <c:v>-60.695805350655071</c:v>
                </c:pt>
                <c:pt idx="22935">
                  <c:v>-60.709219858156025</c:v>
                </c:pt>
                <c:pt idx="22936">
                  <c:v>-60.737391846597554</c:v>
                </c:pt>
                <c:pt idx="22937">
                  <c:v>-60.739819707802297</c:v>
                </c:pt>
                <c:pt idx="22938">
                  <c:v>-60.74074074074074</c:v>
                </c:pt>
                <c:pt idx="22939">
                  <c:v>-60.745580322828587</c:v>
                </c:pt>
                <c:pt idx="22940">
                  <c:v>-60.746293519906715</c:v>
                </c:pt>
                <c:pt idx="22941">
                  <c:v>-60.746938549343383</c:v>
                </c:pt>
                <c:pt idx="22942">
                  <c:v>-60.747711140305313</c:v>
                </c:pt>
                <c:pt idx="22943">
                  <c:v>-60.750853242320815</c:v>
                </c:pt>
                <c:pt idx="22944">
                  <c:v>-60.755756740799058</c:v>
                </c:pt>
                <c:pt idx="22945">
                  <c:v>-60.766584766584771</c:v>
                </c:pt>
                <c:pt idx="22946">
                  <c:v>-60.779028592569098</c:v>
                </c:pt>
                <c:pt idx="22947">
                  <c:v>-60.784313725490193</c:v>
                </c:pt>
                <c:pt idx="22948">
                  <c:v>-60.78862751734642</c:v>
                </c:pt>
                <c:pt idx="22949">
                  <c:v>-60.812258011368321</c:v>
                </c:pt>
                <c:pt idx="22950">
                  <c:v>-60.836012861736336</c:v>
                </c:pt>
                <c:pt idx="22951">
                  <c:v>-60.84821806484382</c:v>
                </c:pt>
                <c:pt idx="22952">
                  <c:v>-60.854194534683735</c:v>
                </c:pt>
                <c:pt idx="22953">
                  <c:v>-60.863309352517987</c:v>
                </c:pt>
                <c:pt idx="22954">
                  <c:v>-60.86840601790135</c:v>
                </c:pt>
                <c:pt idx="22955">
                  <c:v>-60.881780851523665</c:v>
                </c:pt>
                <c:pt idx="22956">
                  <c:v>-60.881934566145091</c:v>
                </c:pt>
                <c:pt idx="22957">
                  <c:v>-60.884051532652158</c:v>
                </c:pt>
                <c:pt idx="22958">
                  <c:v>-60.884330867518493</c:v>
                </c:pt>
                <c:pt idx="22959">
                  <c:v>-60.912778904665316</c:v>
                </c:pt>
                <c:pt idx="22960">
                  <c:v>-60.918340725280459</c:v>
                </c:pt>
                <c:pt idx="22961">
                  <c:v>-60.952833712519947</c:v>
                </c:pt>
                <c:pt idx="22962">
                  <c:v>-60.957446808510639</c:v>
                </c:pt>
                <c:pt idx="22963">
                  <c:v>-60.967331353415361</c:v>
                </c:pt>
                <c:pt idx="22964">
                  <c:v>-60.998253341433781</c:v>
                </c:pt>
                <c:pt idx="22965">
                  <c:v>-61.000292117013728</c:v>
                </c:pt>
                <c:pt idx="22966">
                  <c:v>-61.029199190517488</c:v>
                </c:pt>
                <c:pt idx="22967">
                  <c:v>-61.035184646699619</c:v>
                </c:pt>
                <c:pt idx="22968">
                  <c:v>-61.040295681961595</c:v>
                </c:pt>
                <c:pt idx="22969">
                  <c:v>-61.062634989200866</c:v>
                </c:pt>
                <c:pt idx="22970">
                  <c:v>-61.092426187419768</c:v>
                </c:pt>
                <c:pt idx="22971">
                  <c:v>-61.094295692665888</c:v>
                </c:pt>
                <c:pt idx="22972">
                  <c:v>-61.116659532981402</c:v>
                </c:pt>
                <c:pt idx="22973">
                  <c:v>-61.123429416112337</c:v>
                </c:pt>
                <c:pt idx="22974">
                  <c:v>-61.129290008370745</c:v>
                </c:pt>
                <c:pt idx="22975">
                  <c:v>-61.144890998072079</c:v>
                </c:pt>
                <c:pt idx="22976">
                  <c:v>-61.162957645369701</c:v>
                </c:pt>
                <c:pt idx="22977">
                  <c:v>-61.166785969935574</c:v>
                </c:pt>
                <c:pt idx="22978">
                  <c:v>-61.170512099043336</c:v>
                </c:pt>
                <c:pt idx="22979">
                  <c:v>-61.179007907979873</c:v>
                </c:pt>
                <c:pt idx="22980">
                  <c:v>-61.210952109127412</c:v>
                </c:pt>
                <c:pt idx="22981">
                  <c:v>-61.218897850439625</c:v>
                </c:pt>
                <c:pt idx="22982">
                  <c:v>-61.229947354526118</c:v>
                </c:pt>
                <c:pt idx="22983">
                  <c:v>-61.235582905644257</c:v>
                </c:pt>
                <c:pt idx="22984">
                  <c:v>-61.240721102863205</c:v>
                </c:pt>
                <c:pt idx="22985">
                  <c:v>-61.245007574714229</c:v>
                </c:pt>
                <c:pt idx="22986">
                  <c:v>-61.245286046698226</c:v>
                </c:pt>
                <c:pt idx="22987">
                  <c:v>-61.262105592002499</c:v>
                </c:pt>
                <c:pt idx="22988">
                  <c:v>-61.263059825647169</c:v>
                </c:pt>
                <c:pt idx="22989">
                  <c:v>-61.263684586734882</c:v>
                </c:pt>
                <c:pt idx="22990">
                  <c:v>-61.271234968505439</c:v>
                </c:pt>
                <c:pt idx="22991">
                  <c:v>-61.279869705735152</c:v>
                </c:pt>
                <c:pt idx="22992">
                  <c:v>-61.323959238486452</c:v>
                </c:pt>
                <c:pt idx="22993">
                  <c:v>-61.366285311167687</c:v>
                </c:pt>
                <c:pt idx="22994">
                  <c:v>-61.374525028911279</c:v>
                </c:pt>
                <c:pt idx="22995">
                  <c:v>-61.401952085181897</c:v>
                </c:pt>
                <c:pt idx="22996">
                  <c:v>-61.403102570039358</c:v>
                </c:pt>
                <c:pt idx="22997">
                  <c:v>-61.42228220701179</c:v>
                </c:pt>
                <c:pt idx="22998">
                  <c:v>-61.431241778782912</c:v>
                </c:pt>
                <c:pt idx="22999">
                  <c:v>-61.452525052088504</c:v>
                </c:pt>
                <c:pt idx="23000">
                  <c:v>-61.459948297982784</c:v>
                </c:pt>
                <c:pt idx="23001">
                  <c:v>-61.461794019933549</c:v>
                </c:pt>
                <c:pt idx="23002">
                  <c:v>-61.470729216597547</c:v>
                </c:pt>
                <c:pt idx="23003">
                  <c:v>-61.474151168742537</c:v>
                </c:pt>
                <c:pt idx="23004">
                  <c:v>-61.482558139534881</c:v>
                </c:pt>
                <c:pt idx="23005">
                  <c:v>-61.517186882655075</c:v>
                </c:pt>
                <c:pt idx="23006">
                  <c:v>-61.525283553875241</c:v>
                </c:pt>
                <c:pt idx="23007">
                  <c:v>-61.529203539823008</c:v>
                </c:pt>
                <c:pt idx="23008">
                  <c:v>-61.534025374855823</c:v>
                </c:pt>
                <c:pt idx="23009">
                  <c:v>-61.534365585370985</c:v>
                </c:pt>
                <c:pt idx="23010">
                  <c:v>-61.535761914789077</c:v>
                </c:pt>
                <c:pt idx="23011">
                  <c:v>-61.543727182210425</c:v>
                </c:pt>
                <c:pt idx="23012">
                  <c:v>-61.560709716891928</c:v>
                </c:pt>
                <c:pt idx="23013">
                  <c:v>-61.561541758712785</c:v>
                </c:pt>
                <c:pt idx="23014">
                  <c:v>-61.569406253182606</c:v>
                </c:pt>
                <c:pt idx="23015">
                  <c:v>-61.579384871155447</c:v>
                </c:pt>
                <c:pt idx="23016">
                  <c:v>-61.589816628093288</c:v>
                </c:pt>
                <c:pt idx="23017">
                  <c:v>-61.59250585480094</c:v>
                </c:pt>
                <c:pt idx="23018">
                  <c:v>-61.618257261410783</c:v>
                </c:pt>
                <c:pt idx="23019">
                  <c:v>-61.63999340042897</c:v>
                </c:pt>
                <c:pt idx="23020">
                  <c:v>-61.640442890442891</c:v>
                </c:pt>
                <c:pt idx="23021">
                  <c:v>-61.64716471647165</c:v>
                </c:pt>
                <c:pt idx="23022">
                  <c:v>-61.654115471000132</c:v>
                </c:pt>
                <c:pt idx="23023">
                  <c:v>-61.657958899338212</c:v>
                </c:pt>
                <c:pt idx="23024">
                  <c:v>-61.665821929379959</c:v>
                </c:pt>
                <c:pt idx="23025">
                  <c:v>-61.672862453531593</c:v>
                </c:pt>
                <c:pt idx="23026">
                  <c:v>-61.692195477753465</c:v>
                </c:pt>
                <c:pt idx="23027">
                  <c:v>-61.692307692307693</c:v>
                </c:pt>
                <c:pt idx="23028">
                  <c:v>-61.693955932888613</c:v>
                </c:pt>
                <c:pt idx="23029">
                  <c:v>-61.715422885572139</c:v>
                </c:pt>
                <c:pt idx="23030">
                  <c:v>-61.718526976876966</c:v>
                </c:pt>
                <c:pt idx="23031">
                  <c:v>-61.720930232558139</c:v>
                </c:pt>
                <c:pt idx="23032">
                  <c:v>-61.734841891499855</c:v>
                </c:pt>
                <c:pt idx="23033">
                  <c:v>-61.751152073732719</c:v>
                </c:pt>
                <c:pt idx="23034">
                  <c:v>-61.781215772179628</c:v>
                </c:pt>
                <c:pt idx="23035">
                  <c:v>-61.823935558112773</c:v>
                </c:pt>
                <c:pt idx="23036">
                  <c:v>-61.825826406340617</c:v>
                </c:pt>
                <c:pt idx="23037">
                  <c:v>-61.831715210355988</c:v>
                </c:pt>
                <c:pt idx="23038">
                  <c:v>-61.867352283007186</c:v>
                </c:pt>
                <c:pt idx="23039">
                  <c:v>-61.867983405267751</c:v>
                </c:pt>
                <c:pt idx="23040">
                  <c:v>-61.872429226039934</c:v>
                </c:pt>
                <c:pt idx="23041">
                  <c:v>-61.878889657216241</c:v>
                </c:pt>
                <c:pt idx="23042">
                  <c:v>-61.885525163048769</c:v>
                </c:pt>
                <c:pt idx="23043">
                  <c:v>-61.892938914704715</c:v>
                </c:pt>
                <c:pt idx="23044">
                  <c:v>-61.897944575109932</c:v>
                </c:pt>
                <c:pt idx="23045">
                  <c:v>-61.899889287751201</c:v>
                </c:pt>
                <c:pt idx="23046">
                  <c:v>-61.907646742057082</c:v>
                </c:pt>
                <c:pt idx="23047">
                  <c:v>-61.935834692767813</c:v>
                </c:pt>
                <c:pt idx="23048">
                  <c:v>-61.942174732872409</c:v>
                </c:pt>
                <c:pt idx="23049">
                  <c:v>-61.959932416123578</c:v>
                </c:pt>
                <c:pt idx="23050">
                  <c:v>-61.982113524365765</c:v>
                </c:pt>
                <c:pt idx="23051">
                  <c:v>-62.003759345365125</c:v>
                </c:pt>
                <c:pt idx="23052">
                  <c:v>-62.015503875968989</c:v>
                </c:pt>
                <c:pt idx="23053">
                  <c:v>-62.019458946369241</c:v>
                </c:pt>
                <c:pt idx="23054">
                  <c:v>-62.020420792079207</c:v>
                </c:pt>
                <c:pt idx="23055">
                  <c:v>-62.028835106185838</c:v>
                </c:pt>
                <c:pt idx="23056">
                  <c:v>-62.045910521330875</c:v>
                </c:pt>
                <c:pt idx="23057">
                  <c:v>-62.049469964664311</c:v>
                </c:pt>
                <c:pt idx="23058">
                  <c:v>-62.057214599587482</c:v>
                </c:pt>
                <c:pt idx="23059">
                  <c:v>-62.062050253627461</c:v>
                </c:pt>
                <c:pt idx="23060">
                  <c:v>-62.066082802547776</c:v>
                </c:pt>
                <c:pt idx="23061">
                  <c:v>-62.102553749873827</c:v>
                </c:pt>
                <c:pt idx="23062">
                  <c:v>-62.113270913901893</c:v>
                </c:pt>
                <c:pt idx="23063">
                  <c:v>-62.134764460345856</c:v>
                </c:pt>
                <c:pt idx="23064">
                  <c:v>-62.137902896776822</c:v>
                </c:pt>
                <c:pt idx="23065">
                  <c:v>-62.142197599261308</c:v>
                </c:pt>
                <c:pt idx="23066">
                  <c:v>-62.144992526158447</c:v>
                </c:pt>
                <c:pt idx="23067">
                  <c:v>-62.185004264557648</c:v>
                </c:pt>
                <c:pt idx="23068">
                  <c:v>-62.203620382965362</c:v>
                </c:pt>
                <c:pt idx="23069">
                  <c:v>-62.206847190743169</c:v>
                </c:pt>
                <c:pt idx="23070">
                  <c:v>-62.23059532780708</c:v>
                </c:pt>
                <c:pt idx="23071">
                  <c:v>-62.235757792905765</c:v>
                </c:pt>
                <c:pt idx="23072">
                  <c:v>-62.238443273725608</c:v>
                </c:pt>
                <c:pt idx="23073">
                  <c:v>-62.239389426656736</c:v>
                </c:pt>
                <c:pt idx="23074">
                  <c:v>-62.24832214765101</c:v>
                </c:pt>
                <c:pt idx="23075">
                  <c:v>-62.249715122904121</c:v>
                </c:pt>
                <c:pt idx="23076">
                  <c:v>-62.263524726186525</c:v>
                </c:pt>
                <c:pt idx="23077">
                  <c:v>-62.270450751252085</c:v>
                </c:pt>
                <c:pt idx="23078">
                  <c:v>-62.27406908695427</c:v>
                </c:pt>
                <c:pt idx="23079">
                  <c:v>-62.314998895515792</c:v>
                </c:pt>
                <c:pt idx="23080">
                  <c:v>-62.324148278499877</c:v>
                </c:pt>
                <c:pt idx="23081">
                  <c:v>-62.326128825165846</c:v>
                </c:pt>
                <c:pt idx="23082">
                  <c:v>-62.334365857855786</c:v>
                </c:pt>
                <c:pt idx="23083">
                  <c:v>-62.334437086092713</c:v>
                </c:pt>
                <c:pt idx="23084">
                  <c:v>-62.411942481635641</c:v>
                </c:pt>
                <c:pt idx="23085">
                  <c:v>-62.455762424988457</c:v>
                </c:pt>
                <c:pt idx="23086">
                  <c:v>-62.465474632940833</c:v>
                </c:pt>
                <c:pt idx="23087">
                  <c:v>-62.48108118920144</c:v>
                </c:pt>
                <c:pt idx="23088">
                  <c:v>-62.488862488862488</c:v>
                </c:pt>
                <c:pt idx="23089">
                  <c:v>-62.49557173784688</c:v>
                </c:pt>
                <c:pt idx="23090">
                  <c:v>-62.531328320802004</c:v>
                </c:pt>
                <c:pt idx="23091">
                  <c:v>-62.537722311605862</c:v>
                </c:pt>
                <c:pt idx="23092">
                  <c:v>-62.554376196276316</c:v>
                </c:pt>
                <c:pt idx="23093">
                  <c:v>-62.58133261588349</c:v>
                </c:pt>
                <c:pt idx="23094">
                  <c:v>-62.595419847328245</c:v>
                </c:pt>
                <c:pt idx="23095">
                  <c:v>-62.614404450050124</c:v>
                </c:pt>
                <c:pt idx="23096">
                  <c:v>-62.619579794367461</c:v>
                </c:pt>
                <c:pt idx="23097">
                  <c:v>-62.629223885202897</c:v>
                </c:pt>
                <c:pt idx="23098">
                  <c:v>-62.659880800910734</c:v>
                </c:pt>
                <c:pt idx="23099">
                  <c:v>-62.669764117226592</c:v>
                </c:pt>
                <c:pt idx="23100">
                  <c:v>-62.675973027327572</c:v>
                </c:pt>
                <c:pt idx="23101">
                  <c:v>-62.695217179111765</c:v>
                </c:pt>
                <c:pt idx="23102">
                  <c:v>-62.714214957899948</c:v>
                </c:pt>
                <c:pt idx="23103">
                  <c:v>-62.724312192142278</c:v>
                </c:pt>
                <c:pt idx="23104">
                  <c:v>-62.740656851642129</c:v>
                </c:pt>
                <c:pt idx="23105">
                  <c:v>-62.741893867721679</c:v>
                </c:pt>
                <c:pt idx="23106">
                  <c:v>-62.769918093819804</c:v>
                </c:pt>
                <c:pt idx="23107">
                  <c:v>-62.814494930529477</c:v>
                </c:pt>
                <c:pt idx="23108">
                  <c:v>-62.838890620130883</c:v>
                </c:pt>
                <c:pt idx="23109">
                  <c:v>-62.849254922831292</c:v>
                </c:pt>
                <c:pt idx="23110">
                  <c:v>-62.849306543322044</c:v>
                </c:pt>
                <c:pt idx="23111">
                  <c:v>-62.867889045604137</c:v>
                </c:pt>
                <c:pt idx="23112">
                  <c:v>-62.883804936785069</c:v>
                </c:pt>
                <c:pt idx="23113">
                  <c:v>-62.89822180909497</c:v>
                </c:pt>
                <c:pt idx="23114">
                  <c:v>-62.900763358778626</c:v>
                </c:pt>
                <c:pt idx="23115">
                  <c:v>-62.930676629306767</c:v>
                </c:pt>
                <c:pt idx="23116">
                  <c:v>-62.939105684967416</c:v>
                </c:pt>
                <c:pt idx="23117">
                  <c:v>-62.952959711906367</c:v>
                </c:pt>
                <c:pt idx="23118">
                  <c:v>-62.962962962962962</c:v>
                </c:pt>
                <c:pt idx="23119">
                  <c:v>-62.967782230781246</c:v>
                </c:pt>
                <c:pt idx="23120">
                  <c:v>-62.975869550923797</c:v>
                </c:pt>
                <c:pt idx="23121">
                  <c:v>-63.004464676529807</c:v>
                </c:pt>
                <c:pt idx="23122">
                  <c:v>-63.024114707799264</c:v>
                </c:pt>
                <c:pt idx="23123">
                  <c:v>-63.030192901751128</c:v>
                </c:pt>
                <c:pt idx="23124">
                  <c:v>-63.04054054054054</c:v>
                </c:pt>
                <c:pt idx="23125">
                  <c:v>-63.046326068834105</c:v>
                </c:pt>
                <c:pt idx="23126">
                  <c:v>-63.052613400874975</c:v>
                </c:pt>
                <c:pt idx="23127">
                  <c:v>-63.058515610394466</c:v>
                </c:pt>
                <c:pt idx="23128">
                  <c:v>-63.071020699500359</c:v>
                </c:pt>
                <c:pt idx="23129">
                  <c:v>-63.0761316872428</c:v>
                </c:pt>
                <c:pt idx="23130">
                  <c:v>-63.080774442479502</c:v>
                </c:pt>
                <c:pt idx="23131">
                  <c:v>-63.086729766273905</c:v>
                </c:pt>
                <c:pt idx="23132">
                  <c:v>-63.093705022346789</c:v>
                </c:pt>
                <c:pt idx="23133">
                  <c:v>-63.101854013916778</c:v>
                </c:pt>
                <c:pt idx="23134">
                  <c:v>-63.109540636042404</c:v>
                </c:pt>
                <c:pt idx="23135">
                  <c:v>-63.11393296149889</c:v>
                </c:pt>
                <c:pt idx="23136">
                  <c:v>-63.120160596501293</c:v>
                </c:pt>
                <c:pt idx="23137">
                  <c:v>-63.122923588039868</c:v>
                </c:pt>
                <c:pt idx="23138">
                  <c:v>-63.152757442654952</c:v>
                </c:pt>
                <c:pt idx="23139">
                  <c:v>-63.15789473684211</c:v>
                </c:pt>
                <c:pt idx="23140">
                  <c:v>-63.170578373847441</c:v>
                </c:pt>
                <c:pt idx="23141">
                  <c:v>-63.223099703849947</c:v>
                </c:pt>
                <c:pt idx="23142">
                  <c:v>-63.224312779208923</c:v>
                </c:pt>
                <c:pt idx="23143">
                  <c:v>-63.224523958987234</c:v>
                </c:pt>
                <c:pt idx="23144">
                  <c:v>-63.226063564810204</c:v>
                </c:pt>
                <c:pt idx="23145">
                  <c:v>-63.248719005830736</c:v>
                </c:pt>
                <c:pt idx="23146">
                  <c:v>-63.252292954171132</c:v>
                </c:pt>
                <c:pt idx="23147">
                  <c:v>-63.266761768901567</c:v>
                </c:pt>
                <c:pt idx="23148">
                  <c:v>-63.276576576576574</c:v>
                </c:pt>
                <c:pt idx="23149">
                  <c:v>-63.282128137879354</c:v>
                </c:pt>
                <c:pt idx="23150">
                  <c:v>-63.297376481555467</c:v>
                </c:pt>
                <c:pt idx="23151">
                  <c:v>-63.303068740681404</c:v>
                </c:pt>
                <c:pt idx="23152">
                  <c:v>-63.304584496836455</c:v>
                </c:pt>
                <c:pt idx="23153">
                  <c:v>-63.306122448979593</c:v>
                </c:pt>
                <c:pt idx="23154">
                  <c:v>-63.306561941703819</c:v>
                </c:pt>
                <c:pt idx="23155">
                  <c:v>-63.37555318174882</c:v>
                </c:pt>
                <c:pt idx="23156">
                  <c:v>-63.377452138974242</c:v>
                </c:pt>
                <c:pt idx="23157">
                  <c:v>-63.399132188473992</c:v>
                </c:pt>
                <c:pt idx="23158">
                  <c:v>-63.399734395750336</c:v>
                </c:pt>
                <c:pt idx="23159">
                  <c:v>-63.409017885830565</c:v>
                </c:pt>
                <c:pt idx="23160">
                  <c:v>-63.421194190424963</c:v>
                </c:pt>
                <c:pt idx="23161">
                  <c:v>-63.438456107319368</c:v>
                </c:pt>
                <c:pt idx="23162">
                  <c:v>-63.449727367481067</c:v>
                </c:pt>
                <c:pt idx="23163">
                  <c:v>-63.449753079074192</c:v>
                </c:pt>
                <c:pt idx="23164">
                  <c:v>-63.471654003506721</c:v>
                </c:pt>
                <c:pt idx="23165">
                  <c:v>-63.471759300963875</c:v>
                </c:pt>
                <c:pt idx="23166">
                  <c:v>-63.483404397625613</c:v>
                </c:pt>
                <c:pt idx="23167">
                  <c:v>-63.513227513227513</c:v>
                </c:pt>
                <c:pt idx="23168">
                  <c:v>-63.517305893358277</c:v>
                </c:pt>
                <c:pt idx="23169">
                  <c:v>-63.523467690499118</c:v>
                </c:pt>
                <c:pt idx="23170">
                  <c:v>-63.534297680639149</c:v>
                </c:pt>
                <c:pt idx="23171">
                  <c:v>-63.560234477808351</c:v>
                </c:pt>
                <c:pt idx="23172">
                  <c:v>-63.569588164401779</c:v>
                </c:pt>
                <c:pt idx="23173">
                  <c:v>-63.582689937066114</c:v>
                </c:pt>
                <c:pt idx="23174">
                  <c:v>-63.620659872171359</c:v>
                </c:pt>
                <c:pt idx="23175">
                  <c:v>-63.636363636363633</c:v>
                </c:pt>
                <c:pt idx="23176">
                  <c:v>-63.636768372313902</c:v>
                </c:pt>
                <c:pt idx="23177">
                  <c:v>-63.645802112900917</c:v>
                </c:pt>
                <c:pt idx="23178">
                  <c:v>-63.649767279673739</c:v>
                </c:pt>
                <c:pt idx="23179">
                  <c:v>-63.656355373112447</c:v>
                </c:pt>
                <c:pt idx="23180">
                  <c:v>-63.662044170518747</c:v>
                </c:pt>
                <c:pt idx="23181">
                  <c:v>-63.675213675213676</c:v>
                </c:pt>
                <c:pt idx="23182">
                  <c:v>-63.692819032624861</c:v>
                </c:pt>
                <c:pt idx="23183">
                  <c:v>-63.701175942837004</c:v>
                </c:pt>
                <c:pt idx="23184">
                  <c:v>-63.704663212435229</c:v>
                </c:pt>
                <c:pt idx="23185">
                  <c:v>-63.709095012412547</c:v>
                </c:pt>
                <c:pt idx="23186">
                  <c:v>-63.711023276240667</c:v>
                </c:pt>
                <c:pt idx="23187">
                  <c:v>-63.722726395056959</c:v>
                </c:pt>
                <c:pt idx="23188">
                  <c:v>-63.738938053097343</c:v>
                </c:pt>
                <c:pt idx="23189">
                  <c:v>-63.779069767441861</c:v>
                </c:pt>
                <c:pt idx="23190">
                  <c:v>-63.782447466007419</c:v>
                </c:pt>
                <c:pt idx="23191">
                  <c:v>-63.78276650087377</c:v>
                </c:pt>
                <c:pt idx="23192">
                  <c:v>-63.790760869565219</c:v>
                </c:pt>
                <c:pt idx="23193">
                  <c:v>-63.793103448275865</c:v>
                </c:pt>
                <c:pt idx="23194">
                  <c:v>-63.796268774150683</c:v>
                </c:pt>
                <c:pt idx="23195">
                  <c:v>-63.797233773277888</c:v>
                </c:pt>
                <c:pt idx="23196">
                  <c:v>-63.804668634290316</c:v>
                </c:pt>
                <c:pt idx="23197">
                  <c:v>-63.822916512717434</c:v>
                </c:pt>
                <c:pt idx="23198">
                  <c:v>-63.838129948473046</c:v>
                </c:pt>
                <c:pt idx="23199">
                  <c:v>-63.865689449463098</c:v>
                </c:pt>
                <c:pt idx="23200">
                  <c:v>-63.870726695311042</c:v>
                </c:pt>
                <c:pt idx="23201">
                  <c:v>-63.878411360106504</c:v>
                </c:pt>
                <c:pt idx="23202">
                  <c:v>-63.879873949862322</c:v>
                </c:pt>
                <c:pt idx="23203">
                  <c:v>-63.88061209029847</c:v>
                </c:pt>
                <c:pt idx="23204">
                  <c:v>-63.886538539022524</c:v>
                </c:pt>
                <c:pt idx="23205">
                  <c:v>-63.890452072781848</c:v>
                </c:pt>
                <c:pt idx="23206">
                  <c:v>-63.918956425201223</c:v>
                </c:pt>
                <c:pt idx="23207">
                  <c:v>-63.927691043549714</c:v>
                </c:pt>
                <c:pt idx="23208">
                  <c:v>-63.940520446096656</c:v>
                </c:pt>
                <c:pt idx="23209">
                  <c:v>-63.970458941445401</c:v>
                </c:pt>
                <c:pt idx="23210">
                  <c:v>-63.982863052149511</c:v>
                </c:pt>
                <c:pt idx="23211">
                  <c:v>-64.013840830449823</c:v>
                </c:pt>
                <c:pt idx="23212">
                  <c:v>-64.066020062130946</c:v>
                </c:pt>
                <c:pt idx="23213">
                  <c:v>-64.069805371316733</c:v>
                </c:pt>
                <c:pt idx="23214">
                  <c:v>-64.119126946352083</c:v>
                </c:pt>
                <c:pt idx="23215">
                  <c:v>-64.14414414414415</c:v>
                </c:pt>
                <c:pt idx="23216">
                  <c:v>-64.154570708464405</c:v>
                </c:pt>
                <c:pt idx="23217">
                  <c:v>-64.164164164164163</c:v>
                </c:pt>
                <c:pt idx="23218">
                  <c:v>-64.186195826645275</c:v>
                </c:pt>
                <c:pt idx="23219">
                  <c:v>-64.199346541768676</c:v>
                </c:pt>
                <c:pt idx="23220">
                  <c:v>-64.206827309236957</c:v>
                </c:pt>
                <c:pt idx="23221">
                  <c:v>-64.222207800635999</c:v>
                </c:pt>
                <c:pt idx="23222">
                  <c:v>-64.239551917277041</c:v>
                </c:pt>
                <c:pt idx="23223">
                  <c:v>-64.24656607348264</c:v>
                </c:pt>
                <c:pt idx="23224">
                  <c:v>-64.283059195242075</c:v>
                </c:pt>
                <c:pt idx="23225">
                  <c:v>-64.28902806773371</c:v>
                </c:pt>
                <c:pt idx="23226">
                  <c:v>-64.298803492508355</c:v>
                </c:pt>
                <c:pt idx="23227">
                  <c:v>-64.309392265193367</c:v>
                </c:pt>
                <c:pt idx="23228">
                  <c:v>-64.343329886246124</c:v>
                </c:pt>
                <c:pt idx="23229">
                  <c:v>-64.377653769723082</c:v>
                </c:pt>
                <c:pt idx="23230">
                  <c:v>-64.382567937057075</c:v>
                </c:pt>
                <c:pt idx="23231">
                  <c:v>-64.469244744355052</c:v>
                </c:pt>
                <c:pt idx="23232">
                  <c:v>-64.476667545478506</c:v>
                </c:pt>
                <c:pt idx="23233">
                  <c:v>-64.486925950340577</c:v>
                </c:pt>
                <c:pt idx="23234">
                  <c:v>-64.496415627179488</c:v>
                </c:pt>
                <c:pt idx="23235">
                  <c:v>-64.498135719612236</c:v>
                </c:pt>
                <c:pt idx="23236">
                  <c:v>-64.49885233358836</c:v>
                </c:pt>
                <c:pt idx="23237">
                  <c:v>-64.501851684581339</c:v>
                </c:pt>
                <c:pt idx="23238">
                  <c:v>-64.502712477396017</c:v>
                </c:pt>
                <c:pt idx="23239">
                  <c:v>-64.544589852077792</c:v>
                </c:pt>
                <c:pt idx="23240">
                  <c:v>-64.558490566037733</c:v>
                </c:pt>
                <c:pt idx="23241">
                  <c:v>-64.564816041006139</c:v>
                </c:pt>
                <c:pt idx="23242">
                  <c:v>-64.577541514888551</c:v>
                </c:pt>
                <c:pt idx="23243">
                  <c:v>-64.580559254327568</c:v>
                </c:pt>
                <c:pt idx="23244">
                  <c:v>-64.589349452047429</c:v>
                </c:pt>
                <c:pt idx="23245">
                  <c:v>-64.591707821293213</c:v>
                </c:pt>
                <c:pt idx="23246">
                  <c:v>-64.599646375347305</c:v>
                </c:pt>
                <c:pt idx="23247">
                  <c:v>-64.602307225258045</c:v>
                </c:pt>
                <c:pt idx="23248">
                  <c:v>-64.603165052048865</c:v>
                </c:pt>
                <c:pt idx="23249">
                  <c:v>-64.643066572019379</c:v>
                </c:pt>
                <c:pt idx="23250">
                  <c:v>-64.649681528662427</c:v>
                </c:pt>
                <c:pt idx="23251">
                  <c:v>-64.650672597362728</c:v>
                </c:pt>
                <c:pt idx="23252">
                  <c:v>-64.657500613798192</c:v>
                </c:pt>
                <c:pt idx="23253">
                  <c:v>-64.661613131919069</c:v>
                </c:pt>
                <c:pt idx="23254">
                  <c:v>-64.672280286040703</c:v>
                </c:pt>
                <c:pt idx="23255">
                  <c:v>-64.673977828108235</c:v>
                </c:pt>
                <c:pt idx="23256">
                  <c:v>-64.675081172543102</c:v>
                </c:pt>
                <c:pt idx="23257">
                  <c:v>-64.705882352941174</c:v>
                </c:pt>
                <c:pt idx="23258">
                  <c:v>-64.719185827365237</c:v>
                </c:pt>
                <c:pt idx="23259">
                  <c:v>-64.721017422627369</c:v>
                </c:pt>
                <c:pt idx="23260">
                  <c:v>-64.723221287757923</c:v>
                </c:pt>
                <c:pt idx="23261">
                  <c:v>-64.730147817119274</c:v>
                </c:pt>
                <c:pt idx="23262">
                  <c:v>-64.744594171106229</c:v>
                </c:pt>
                <c:pt idx="23263">
                  <c:v>-64.767347881307018</c:v>
                </c:pt>
                <c:pt idx="23264">
                  <c:v>-64.767508109083593</c:v>
                </c:pt>
                <c:pt idx="23265">
                  <c:v>-64.77201092666526</c:v>
                </c:pt>
                <c:pt idx="23266">
                  <c:v>-64.776119402985074</c:v>
                </c:pt>
                <c:pt idx="23267">
                  <c:v>-64.792626728110605</c:v>
                </c:pt>
                <c:pt idx="23268">
                  <c:v>-64.803268114383997</c:v>
                </c:pt>
                <c:pt idx="23269">
                  <c:v>-64.851485148514854</c:v>
                </c:pt>
                <c:pt idx="23270">
                  <c:v>-64.86286137879911</c:v>
                </c:pt>
                <c:pt idx="23271">
                  <c:v>-64.866595517609397</c:v>
                </c:pt>
                <c:pt idx="23272">
                  <c:v>-64.890576674627098</c:v>
                </c:pt>
                <c:pt idx="23273">
                  <c:v>-64.892263132487813</c:v>
                </c:pt>
                <c:pt idx="23274">
                  <c:v>-64.892672011514293</c:v>
                </c:pt>
                <c:pt idx="23275">
                  <c:v>-64.909390444810541</c:v>
                </c:pt>
                <c:pt idx="23276">
                  <c:v>-64.912280701754383</c:v>
                </c:pt>
                <c:pt idx="23277">
                  <c:v>-64.919663351185932</c:v>
                </c:pt>
                <c:pt idx="23278">
                  <c:v>-64.922255743792064</c:v>
                </c:pt>
                <c:pt idx="23279">
                  <c:v>-64.936279963588547</c:v>
                </c:pt>
                <c:pt idx="23280">
                  <c:v>-64.94433342848987</c:v>
                </c:pt>
                <c:pt idx="23281">
                  <c:v>-64.944374354857217</c:v>
                </c:pt>
                <c:pt idx="23282">
                  <c:v>-64.962253038496556</c:v>
                </c:pt>
                <c:pt idx="23283">
                  <c:v>-64.980395907047921</c:v>
                </c:pt>
                <c:pt idx="23284">
                  <c:v>-64.986804071886382</c:v>
                </c:pt>
                <c:pt idx="23285">
                  <c:v>-65.006169031462065</c:v>
                </c:pt>
                <c:pt idx="23286">
                  <c:v>-65.025761648745515</c:v>
                </c:pt>
                <c:pt idx="23287">
                  <c:v>-65.078797983406773</c:v>
                </c:pt>
                <c:pt idx="23288">
                  <c:v>-65.090909090909093</c:v>
                </c:pt>
                <c:pt idx="23289">
                  <c:v>-65.091744068182294</c:v>
                </c:pt>
                <c:pt idx="23290">
                  <c:v>-65.116279069767444</c:v>
                </c:pt>
                <c:pt idx="23291">
                  <c:v>-65.133037694013296</c:v>
                </c:pt>
                <c:pt idx="23292">
                  <c:v>-65.13638109873223</c:v>
                </c:pt>
                <c:pt idx="23293">
                  <c:v>-65.153374233128829</c:v>
                </c:pt>
                <c:pt idx="23294">
                  <c:v>-65.156407021745167</c:v>
                </c:pt>
                <c:pt idx="23295">
                  <c:v>-65.158371040723978</c:v>
                </c:pt>
                <c:pt idx="23296">
                  <c:v>-65.169303015323777</c:v>
                </c:pt>
                <c:pt idx="23297">
                  <c:v>-65.172308630680078</c:v>
                </c:pt>
                <c:pt idx="23298">
                  <c:v>-65.173116089613046</c:v>
                </c:pt>
                <c:pt idx="23299">
                  <c:v>-65.175669401021509</c:v>
                </c:pt>
                <c:pt idx="23300">
                  <c:v>-65.19584709768759</c:v>
                </c:pt>
                <c:pt idx="23301">
                  <c:v>-65.196249954753313</c:v>
                </c:pt>
                <c:pt idx="23302">
                  <c:v>-65.200949659515786</c:v>
                </c:pt>
                <c:pt idx="23303">
                  <c:v>-65.20907267397007</c:v>
                </c:pt>
                <c:pt idx="23304">
                  <c:v>-65.231381733546954</c:v>
                </c:pt>
                <c:pt idx="23305">
                  <c:v>-65.233109889282218</c:v>
                </c:pt>
                <c:pt idx="23306">
                  <c:v>-65.252581635500974</c:v>
                </c:pt>
                <c:pt idx="23307">
                  <c:v>-65.26315789473685</c:v>
                </c:pt>
                <c:pt idx="23308">
                  <c:v>-65.265513245694649</c:v>
                </c:pt>
                <c:pt idx="23309">
                  <c:v>-65.335952848722982</c:v>
                </c:pt>
                <c:pt idx="23310">
                  <c:v>-65.344907504951323</c:v>
                </c:pt>
                <c:pt idx="23311">
                  <c:v>-65.345528455284551</c:v>
                </c:pt>
                <c:pt idx="23312">
                  <c:v>-65.357098029371159</c:v>
                </c:pt>
                <c:pt idx="23313">
                  <c:v>-65.363719234275294</c:v>
                </c:pt>
                <c:pt idx="23314">
                  <c:v>-65.372781065088759</c:v>
                </c:pt>
                <c:pt idx="23315">
                  <c:v>-65.384615384615387</c:v>
                </c:pt>
                <c:pt idx="23316">
                  <c:v>-65.396341463414643</c:v>
                </c:pt>
                <c:pt idx="23317">
                  <c:v>-65.426486421820783</c:v>
                </c:pt>
                <c:pt idx="23318">
                  <c:v>-65.427432084406405</c:v>
                </c:pt>
                <c:pt idx="23319">
                  <c:v>-65.447154471544707</c:v>
                </c:pt>
                <c:pt idx="23320">
                  <c:v>-65.478939843835917</c:v>
                </c:pt>
                <c:pt idx="23321">
                  <c:v>-65.49513413992635</c:v>
                </c:pt>
                <c:pt idx="23322">
                  <c:v>-65.529853918256862</c:v>
                </c:pt>
                <c:pt idx="23323">
                  <c:v>-65.558426492301209</c:v>
                </c:pt>
                <c:pt idx="23324">
                  <c:v>-65.578531811164879</c:v>
                </c:pt>
                <c:pt idx="23325">
                  <c:v>-65.57996692652965</c:v>
                </c:pt>
                <c:pt idx="23326">
                  <c:v>-65.65217391304347</c:v>
                </c:pt>
                <c:pt idx="23327">
                  <c:v>-65.653278524735242</c:v>
                </c:pt>
                <c:pt idx="23328">
                  <c:v>-65.658197076159723</c:v>
                </c:pt>
                <c:pt idx="23329">
                  <c:v>-65.678719620628328</c:v>
                </c:pt>
                <c:pt idx="23330">
                  <c:v>-65.695792880258892</c:v>
                </c:pt>
                <c:pt idx="23331">
                  <c:v>-65.713008493518103</c:v>
                </c:pt>
                <c:pt idx="23332">
                  <c:v>-65.717400784997821</c:v>
                </c:pt>
                <c:pt idx="23333">
                  <c:v>-65.753424657534254</c:v>
                </c:pt>
                <c:pt idx="23334">
                  <c:v>-65.784335811368919</c:v>
                </c:pt>
                <c:pt idx="23335">
                  <c:v>-65.798443629815424</c:v>
                </c:pt>
                <c:pt idx="23336">
                  <c:v>-65.800245599672536</c:v>
                </c:pt>
                <c:pt idx="23337">
                  <c:v>-65.802992161437544</c:v>
                </c:pt>
                <c:pt idx="23338">
                  <c:v>-65.804749340369398</c:v>
                </c:pt>
                <c:pt idx="23339">
                  <c:v>-65.813832553302134</c:v>
                </c:pt>
                <c:pt idx="23340">
                  <c:v>-65.829640571147223</c:v>
                </c:pt>
                <c:pt idx="23341">
                  <c:v>-65.83220568335588</c:v>
                </c:pt>
                <c:pt idx="23342">
                  <c:v>-65.851905104241553</c:v>
                </c:pt>
                <c:pt idx="23343">
                  <c:v>-65.856236786469339</c:v>
                </c:pt>
                <c:pt idx="23344">
                  <c:v>-65.886502084001279</c:v>
                </c:pt>
                <c:pt idx="23345">
                  <c:v>-65.896900462678616</c:v>
                </c:pt>
                <c:pt idx="23346">
                  <c:v>-65.906623235613466</c:v>
                </c:pt>
                <c:pt idx="23347">
                  <c:v>-65.921356977640713</c:v>
                </c:pt>
                <c:pt idx="23348">
                  <c:v>-65.934268537074146</c:v>
                </c:pt>
                <c:pt idx="23349">
                  <c:v>-65.943637916310848</c:v>
                </c:pt>
                <c:pt idx="23350">
                  <c:v>-65.953806672369552</c:v>
                </c:pt>
                <c:pt idx="23351">
                  <c:v>-65.968644601756793</c:v>
                </c:pt>
                <c:pt idx="23352">
                  <c:v>-65.98716496791242</c:v>
                </c:pt>
                <c:pt idx="23353">
                  <c:v>-65.999168464742183</c:v>
                </c:pt>
                <c:pt idx="23354">
                  <c:v>-66.007243567315058</c:v>
                </c:pt>
                <c:pt idx="23355">
                  <c:v>-66.00834804045158</c:v>
                </c:pt>
                <c:pt idx="23356">
                  <c:v>-66.04651162790698</c:v>
                </c:pt>
                <c:pt idx="23357">
                  <c:v>-66.071428571428569</c:v>
                </c:pt>
                <c:pt idx="23358">
                  <c:v>-66.096069868995642</c:v>
                </c:pt>
                <c:pt idx="23359">
                  <c:v>-66.104543671914399</c:v>
                </c:pt>
                <c:pt idx="23360">
                  <c:v>-66.11346316680779</c:v>
                </c:pt>
                <c:pt idx="23361">
                  <c:v>-66.12039708898206</c:v>
                </c:pt>
                <c:pt idx="23362">
                  <c:v>-66.124661246612462</c:v>
                </c:pt>
                <c:pt idx="23363">
                  <c:v>-66.129107871173403</c:v>
                </c:pt>
                <c:pt idx="23364">
                  <c:v>-66.13796040025548</c:v>
                </c:pt>
                <c:pt idx="23365">
                  <c:v>-66.171254855598718</c:v>
                </c:pt>
                <c:pt idx="23366">
                  <c:v>-66.23426911907066</c:v>
                </c:pt>
                <c:pt idx="23367">
                  <c:v>-66.234786022771885</c:v>
                </c:pt>
                <c:pt idx="23368">
                  <c:v>-66.242418442721942</c:v>
                </c:pt>
                <c:pt idx="23369">
                  <c:v>-66.258435391152204</c:v>
                </c:pt>
                <c:pt idx="23370">
                  <c:v>-66.266025641025635</c:v>
                </c:pt>
                <c:pt idx="23371">
                  <c:v>-66.270430906389294</c:v>
                </c:pt>
                <c:pt idx="23372">
                  <c:v>-66.294573643410857</c:v>
                </c:pt>
                <c:pt idx="23373">
                  <c:v>-66.29651775291137</c:v>
                </c:pt>
                <c:pt idx="23374">
                  <c:v>-66.301600673967982</c:v>
                </c:pt>
                <c:pt idx="23375">
                  <c:v>-66.309623212608287</c:v>
                </c:pt>
                <c:pt idx="23376">
                  <c:v>-66.31344116006693</c:v>
                </c:pt>
                <c:pt idx="23377">
                  <c:v>-66.316205980442035</c:v>
                </c:pt>
                <c:pt idx="23378">
                  <c:v>-66.321531100478467</c:v>
                </c:pt>
                <c:pt idx="23379">
                  <c:v>-66.330421110932448</c:v>
                </c:pt>
                <c:pt idx="23380">
                  <c:v>-66.38083228247163</c:v>
                </c:pt>
                <c:pt idx="23381">
                  <c:v>-66.395027100784603</c:v>
                </c:pt>
                <c:pt idx="23382">
                  <c:v>-66.400788671804975</c:v>
                </c:pt>
                <c:pt idx="23383">
                  <c:v>-66.453674121405754</c:v>
                </c:pt>
                <c:pt idx="23384">
                  <c:v>-66.489098588333775</c:v>
                </c:pt>
                <c:pt idx="23385">
                  <c:v>-66.494397637453318</c:v>
                </c:pt>
                <c:pt idx="23386">
                  <c:v>-66.505843250777303</c:v>
                </c:pt>
                <c:pt idx="23387">
                  <c:v>-66.54029595206066</c:v>
                </c:pt>
                <c:pt idx="23388">
                  <c:v>-66.55213880776499</c:v>
                </c:pt>
                <c:pt idx="23389">
                  <c:v>-66.554621848739501</c:v>
                </c:pt>
                <c:pt idx="23390">
                  <c:v>-66.612244897959187</c:v>
                </c:pt>
                <c:pt idx="23391">
                  <c:v>-66.63546990015206</c:v>
                </c:pt>
                <c:pt idx="23392">
                  <c:v>-66.637452527023072</c:v>
                </c:pt>
                <c:pt idx="23393">
                  <c:v>-66.643033062168826</c:v>
                </c:pt>
                <c:pt idx="23394">
                  <c:v>-66.645433553626873</c:v>
                </c:pt>
                <c:pt idx="23395">
                  <c:v>-66.666666666666671</c:v>
                </c:pt>
                <c:pt idx="23396">
                  <c:v>-66.666666666666671</c:v>
                </c:pt>
                <c:pt idx="23397">
                  <c:v>-66.666666666666671</c:v>
                </c:pt>
                <c:pt idx="23398">
                  <c:v>-66.666666666666671</c:v>
                </c:pt>
                <c:pt idx="23399">
                  <c:v>-66.666666666666671</c:v>
                </c:pt>
                <c:pt idx="23400">
                  <c:v>-66.666666666666671</c:v>
                </c:pt>
                <c:pt idx="23401">
                  <c:v>-66.666666666666671</c:v>
                </c:pt>
                <c:pt idx="23402">
                  <c:v>-66.668362674264785</c:v>
                </c:pt>
                <c:pt idx="23403">
                  <c:v>-66.696512148467704</c:v>
                </c:pt>
                <c:pt idx="23404">
                  <c:v>-66.700698720607477</c:v>
                </c:pt>
                <c:pt idx="23405">
                  <c:v>-66.726272352132042</c:v>
                </c:pt>
                <c:pt idx="23406">
                  <c:v>-66.754006063230833</c:v>
                </c:pt>
                <c:pt idx="23407">
                  <c:v>-66.788303410694311</c:v>
                </c:pt>
                <c:pt idx="23408">
                  <c:v>-66.803208738692604</c:v>
                </c:pt>
                <c:pt idx="23409">
                  <c:v>-66.81219944317894</c:v>
                </c:pt>
                <c:pt idx="23410">
                  <c:v>-66.831980603164794</c:v>
                </c:pt>
                <c:pt idx="23411">
                  <c:v>-66.838046272493571</c:v>
                </c:pt>
                <c:pt idx="23412">
                  <c:v>-66.882081771573823</c:v>
                </c:pt>
                <c:pt idx="23413">
                  <c:v>-66.888242625675105</c:v>
                </c:pt>
                <c:pt idx="23414">
                  <c:v>-66.913403412223118</c:v>
                </c:pt>
                <c:pt idx="23415">
                  <c:v>-66.929133858267704</c:v>
                </c:pt>
                <c:pt idx="23416">
                  <c:v>-66.935148617750997</c:v>
                </c:pt>
                <c:pt idx="23417">
                  <c:v>-66.939793922405158</c:v>
                </c:pt>
                <c:pt idx="23418">
                  <c:v>-66.939907550077038</c:v>
                </c:pt>
                <c:pt idx="23419">
                  <c:v>-66.944432899713235</c:v>
                </c:pt>
                <c:pt idx="23420">
                  <c:v>-66.965121546127136</c:v>
                </c:pt>
                <c:pt idx="23421">
                  <c:v>-66.975098652877932</c:v>
                </c:pt>
                <c:pt idx="23422">
                  <c:v>-66.991410014665831</c:v>
                </c:pt>
                <c:pt idx="23423">
                  <c:v>-67.000049329123925</c:v>
                </c:pt>
                <c:pt idx="23424">
                  <c:v>-67.023554603854393</c:v>
                </c:pt>
                <c:pt idx="23425">
                  <c:v>-67.048710601719193</c:v>
                </c:pt>
                <c:pt idx="23426">
                  <c:v>-67.075892857142861</c:v>
                </c:pt>
                <c:pt idx="23427">
                  <c:v>-67.10526315789474</c:v>
                </c:pt>
                <c:pt idx="23428">
                  <c:v>-67.115283485577393</c:v>
                </c:pt>
                <c:pt idx="23429">
                  <c:v>-67.12555915471232</c:v>
                </c:pt>
                <c:pt idx="23430">
                  <c:v>-67.133312122176264</c:v>
                </c:pt>
                <c:pt idx="23431">
                  <c:v>-67.135325131810191</c:v>
                </c:pt>
                <c:pt idx="23432">
                  <c:v>-67.138470755635439</c:v>
                </c:pt>
                <c:pt idx="23433">
                  <c:v>-67.145096640351454</c:v>
                </c:pt>
                <c:pt idx="23434">
                  <c:v>-67.162115451088823</c:v>
                </c:pt>
                <c:pt idx="23435">
                  <c:v>-67.17118997912317</c:v>
                </c:pt>
                <c:pt idx="23436">
                  <c:v>-67.183522332793331</c:v>
                </c:pt>
                <c:pt idx="23437">
                  <c:v>-67.208558592857685</c:v>
                </c:pt>
                <c:pt idx="23438">
                  <c:v>-67.21311475409837</c:v>
                </c:pt>
                <c:pt idx="23439">
                  <c:v>-67.250824609206944</c:v>
                </c:pt>
                <c:pt idx="23440">
                  <c:v>-67.25352112676056</c:v>
                </c:pt>
                <c:pt idx="23441">
                  <c:v>-67.265682961008991</c:v>
                </c:pt>
                <c:pt idx="23442">
                  <c:v>-67.2721899184846</c:v>
                </c:pt>
                <c:pt idx="23443">
                  <c:v>-67.283072546230443</c:v>
                </c:pt>
                <c:pt idx="23444">
                  <c:v>-67.28382502543235</c:v>
                </c:pt>
                <c:pt idx="23445">
                  <c:v>-67.297522961313661</c:v>
                </c:pt>
                <c:pt idx="23446">
                  <c:v>-67.302618226101075</c:v>
                </c:pt>
                <c:pt idx="23447">
                  <c:v>-67.309585608162536</c:v>
                </c:pt>
                <c:pt idx="23448">
                  <c:v>-67.318578018364121</c:v>
                </c:pt>
                <c:pt idx="23449">
                  <c:v>-67.328519855595673</c:v>
                </c:pt>
                <c:pt idx="23450">
                  <c:v>-67.341783178709875</c:v>
                </c:pt>
                <c:pt idx="23451">
                  <c:v>-67.3496117503976</c:v>
                </c:pt>
                <c:pt idx="23452">
                  <c:v>-67.39453357100416</c:v>
                </c:pt>
                <c:pt idx="23453">
                  <c:v>-67.405017575961864</c:v>
                </c:pt>
                <c:pt idx="23454">
                  <c:v>-67.41880579741624</c:v>
                </c:pt>
                <c:pt idx="23455">
                  <c:v>-67.424359349636774</c:v>
                </c:pt>
                <c:pt idx="23456">
                  <c:v>-67.455067815861554</c:v>
                </c:pt>
                <c:pt idx="23457">
                  <c:v>-67.459459459459453</c:v>
                </c:pt>
                <c:pt idx="23458">
                  <c:v>-67.463936019134465</c:v>
                </c:pt>
                <c:pt idx="23459">
                  <c:v>-67.468084559862319</c:v>
                </c:pt>
                <c:pt idx="23460">
                  <c:v>-67.488443759630201</c:v>
                </c:pt>
                <c:pt idx="23461">
                  <c:v>-67.514889009204126</c:v>
                </c:pt>
                <c:pt idx="23462">
                  <c:v>-67.518455423055087</c:v>
                </c:pt>
                <c:pt idx="23463">
                  <c:v>-67.522102161100193</c:v>
                </c:pt>
                <c:pt idx="23464">
                  <c:v>-67.529491068419276</c:v>
                </c:pt>
                <c:pt idx="23465">
                  <c:v>-67.540657152339861</c:v>
                </c:pt>
                <c:pt idx="23466">
                  <c:v>-67.543859649122808</c:v>
                </c:pt>
                <c:pt idx="23467">
                  <c:v>-67.549505459480571</c:v>
                </c:pt>
                <c:pt idx="23468">
                  <c:v>-67.563823471205225</c:v>
                </c:pt>
                <c:pt idx="23469">
                  <c:v>-67.584954211761143</c:v>
                </c:pt>
                <c:pt idx="23470">
                  <c:v>-67.606679035250465</c:v>
                </c:pt>
                <c:pt idx="23471">
                  <c:v>-67.608808739379228</c:v>
                </c:pt>
                <c:pt idx="23472">
                  <c:v>-67.616580310880835</c:v>
                </c:pt>
                <c:pt idx="23473">
                  <c:v>-67.63578333363904</c:v>
                </c:pt>
                <c:pt idx="23474">
                  <c:v>-67.645613102418878</c:v>
                </c:pt>
                <c:pt idx="23475">
                  <c:v>-67.647237678251088</c:v>
                </c:pt>
                <c:pt idx="23476">
                  <c:v>-67.648512585812369</c:v>
                </c:pt>
                <c:pt idx="23477">
                  <c:v>-67.668393782383419</c:v>
                </c:pt>
                <c:pt idx="23478">
                  <c:v>-67.668683578612018</c:v>
                </c:pt>
                <c:pt idx="23479">
                  <c:v>-67.668855534709195</c:v>
                </c:pt>
                <c:pt idx="23480">
                  <c:v>-67.67598629682837</c:v>
                </c:pt>
                <c:pt idx="23481">
                  <c:v>-67.704807041299929</c:v>
                </c:pt>
                <c:pt idx="23482">
                  <c:v>-67.716849451645061</c:v>
                </c:pt>
                <c:pt idx="23483">
                  <c:v>-67.745092708389976</c:v>
                </c:pt>
                <c:pt idx="23484">
                  <c:v>-67.74951718106621</c:v>
                </c:pt>
                <c:pt idx="23485">
                  <c:v>-67.757032125968891</c:v>
                </c:pt>
                <c:pt idx="23486">
                  <c:v>-67.758349263465647</c:v>
                </c:pt>
                <c:pt idx="23487">
                  <c:v>-67.764182424916584</c:v>
                </c:pt>
                <c:pt idx="23488">
                  <c:v>-67.796976241900637</c:v>
                </c:pt>
                <c:pt idx="23489">
                  <c:v>-67.807218860838731</c:v>
                </c:pt>
                <c:pt idx="23490">
                  <c:v>-67.827264759780093</c:v>
                </c:pt>
                <c:pt idx="23491">
                  <c:v>-67.835774706003718</c:v>
                </c:pt>
                <c:pt idx="23492">
                  <c:v>-67.8470254957507</c:v>
                </c:pt>
                <c:pt idx="23493">
                  <c:v>-67.868241143567431</c:v>
                </c:pt>
                <c:pt idx="23494">
                  <c:v>-67.879906071787985</c:v>
                </c:pt>
                <c:pt idx="23495">
                  <c:v>-67.884305139433053</c:v>
                </c:pt>
                <c:pt idx="23496">
                  <c:v>-67.907885954038335</c:v>
                </c:pt>
                <c:pt idx="23497">
                  <c:v>-67.927966555900952</c:v>
                </c:pt>
                <c:pt idx="23498">
                  <c:v>-67.929456587914132</c:v>
                </c:pt>
                <c:pt idx="23499">
                  <c:v>-67.934949370972689</c:v>
                </c:pt>
                <c:pt idx="23500">
                  <c:v>-67.942945934100962</c:v>
                </c:pt>
                <c:pt idx="23501">
                  <c:v>-67.963161659513588</c:v>
                </c:pt>
                <c:pt idx="23502">
                  <c:v>-67.964404894327032</c:v>
                </c:pt>
                <c:pt idx="23503">
                  <c:v>-67.966775009028538</c:v>
                </c:pt>
                <c:pt idx="23504">
                  <c:v>-67.981146897093481</c:v>
                </c:pt>
                <c:pt idx="23505">
                  <c:v>-68.048606147248037</c:v>
                </c:pt>
                <c:pt idx="23506">
                  <c:v>-68.056621471817181</c:v>
                </c:pt>
                <c:pt idx="23507">
                  <c:v>-68.066548835779599</c:v>
                </c:pt>
                <c:pt idx="23508">
                  <c:v>-68.073343775914495</c:v>
                </c:pt>
                <c:pt idx="23509">
                  <c:v>-68.074447413164918</c:v>
                </c:pt>
                <c:pt idx="23510">
                  <c:v>-68.099153345355631</c:v>
                </c:pt>
                <c:pt idx="23511">
                  <c:v>-68.13750641354541</c:v>
                </c:pt>
                <c:pt idx="23512">
                  <c:v>-68.14090335061934</c:v>
                </c:pt>
                <c:pt idx="23513">
                  <c:v>-68.146341463414629</c:v>
                </c:pt>
                <c:pt idx="23514">
                  <c:v>-68.14725198755616</c:v>
                </c:pt>
                <c:pt idx="23515">
                  <c:v>-68.170021521711618</c:v>
                </c:pt>
                <c:pt idx="23516">
                  <c:v>-68.199737187910642</c:v>
                </c:pt>
                <c:pt idx="23517">
                  <c:v>-68.200685796787582</c:v>
                </c:pt>
                <c:pt idx="23518">
                  <c:v>-68.230879199428159</c:v>
                </c:pt>
                <c:pt idx="23519">
                  <c:v>-68.231046931407946</c:v>
                </c:pt>
                <c:pt idx="23520">
                  <c:v>-68.232044198895025</c:v>
                </c:pt>
                <c:pt idx="23521">
                  <c:v>-68.240648556393126</c:v>
                </c:pt>
                <c:pt idx="23522">
                  <c:v>-68.277288061813039</c:v>
                </c:pt>
                <c:pt idx="23523">
                  <c:v>-68.282149712092135</c:v>
                </c:pt>
                <c:pt idx="23524">
                  <c:v>-68.283483904920615</c:v>
                </c:pt>
                <c:pt idx="23525">
                  <c:v>-68.311229579238272</c:v>
                </c:pt>
                <c:pt idx="23526">
                  <c:v>-68.311453146220003</c:v>
                </c:pt>
                <c:pt idx="23527">
                  <c:v>-68.311624021533987</c:v>
                </c:pt>
                <c:pt idx="23528">
                  <c:v>-68.351212036779046</c:v>
                </c:pt>
                <c:pt idx="23529">
                  <c:v>-68.361970217640319</c:v>
                </c:pt>
                <c:pt idx="23530">
                  <c:v>-68.364232421433414</c:v>
                </c:pt>
                <c:pt idx="23531">
                  <c:v>-68.40139009556907</c:v>
                </c:pt>
                <c:pt idx="23532">
                  <c:v>-68.406456205969548</c:v>
                </c:pt>
                <c:pt idx="23533">
                  <c:v>-68.426447975397224</c:v>
                </c:pt>
                <c:pt idx="23534">
                  <c:v>-68.438594991881033</c:v>
                </c:pt>
                <c:pt idx="23535">
                  <c:v>-68.481580554794959</c:v>
                </c:pt>
                <c:pt idx="23536">
                  <c:v>-68.487607486090042</c:v>
                </c:pt>
                <c:pt idx="23537">
                  <c:v>-68.5</c:v>
                </c:pt>
                <c:pt idx="23538">
                  <c:v>-68.508341192156351</c:v>
                </c:pt>
                <c:pt idx="23539">
                  <c:v>-68.535791639003477</c:v>
                </c:pt>
                <c:pt idx="23540">
                  <c:v>-68.544660646911694</c:v>
                </c:pt>
                <c:pt idx="23541">
                  <c:v>-68.56137962332653</c:v>
                </c:pt>
                <c:pt idx="23542">
                  <c:v>-68.567923949708671</c:v>
                </c:pt>
                <c:pt idx="23543">
                  <c:v>-68.591224018475742</c:v>
                </c:pt>
                <c:pt idx="23544">
                  <c:v>-68.612680477087252</c:v>
                </c:pt>
                <c:pt idx="23545">
                  <c:v>-68.628454452405322</c:v>
                </c:pt>
                <c:pt idx="23546">
                  <c:v>-68.629151902303846</c:v>
                </c:pt>
                <c:pt idx="23547">
                  <c:v>-68.642225332817105</c:v>
                </c:pt>
                <c:pt idx="23548">
                  <c:v>-68.649420726868755</c:v>
                </c:pt>
                <c:pt idx="23549">
                  <c:v>-68.672807201172276</c:v>
                </c:pt>
                <c:pt idx="23550">
                  <c:v>-68.689653222500255</c:v>
                </c:pt>
                <c:pt idx="23551">
                  <c:v>-68.69105129974696</c:v>
                </c:pt>
                <c:pt idx="23552">
                  <c:v>-68.69516732854656</c:v>
                </c:pt>
                <c:pt idx="23553">
                  <c:v>-68.701418709572209</c:v>
                </c:pt>
                <c:pt idx="23554">
                  <c:v>-68.70696250956388</c:v>
                </c:pt>
                <c:pt idx="23555">
                  <c:v>-68.719037508846426</c:v>
                </c:pt>
                <c:pt idx="23556">
                  <c:v>-68.733660985046527</c:v>
                </c:pt>
                <c:pt idx="23557">
                  <c:v>-68.74391431353456</c:v>
                </c:pt>
                <c:pt idx="23558">
                  <c:v>-68.75</c:v>
                </c:pt>
                <c:pt idx="23559">
                  <c:v>-68.759385055416516</c:v>
                </c:pt>
                <c:pt idx="23560">
                  <c:v>-68.765695924129218</c:v>
                </c:pt>
                <c:pt idx="23561">
                  <c:v>-68.767507002801125</c:v>
                </c:pt>
                <c:pt idx="23562">
                  <c:v>-68.769096464426013</c:v>
                </c:pt>
                <c:pt idx="23563">
                  <c:v>-68.784067085953879</c:v>
                </c:pt>
                <c:pt idx="23564">
                  <c:v>-68.784976992911325</c:v>
                </c:pt>
                <c:pt idx="23565">
                  <c:v>-68.786566721843542</c:v>
                </c:pt>
                <c:pt idx="23566">
                  <c:v>-68.79639448568399</c:v>
                </c:pt>
                <c:pt idx="23567">
                  <c:v>-68.80356530682208</c:v>
                </c:pt>
                <c:pt idx="23568">
                  <c:v>-68.842765616657772</c:v>
                </c:pt>
                <c:pt idx="23569">
                  <c:v>-68.854121396494278</c:v>
                </c:pt>
                <c:pt idx="23570">
                  <c:v>-68.860507372982042</c:v>
                </c:pt>
                <c:pt idx="23571">
                  <c:v>-68.862275449101787</c:v>
                </c:pt>
                <c:pt idx="23572">
                  <c:v>-68.864811009402828</c:v>
                </c:pt>
                <c:pt idx="23573">
                  <c:v>-68.867971067219997</c:v>
                </c:pt>
                <c:pt idx="23574">
                  <c:v>-68.871595330739297</c:v>
                </c:pt>
                <c:pt idx="23575">
                  <c:v>-68.873929904148682</c:v>
                </c:pt>
                <c:pt idx="23576">
                  <c:v>-68.888888888888886</c:v>
                </c:pt>
                <c:pt idx="23577">
                  <c:v>-68.895800933125969</c:v>
                </c:pt>
                <c:pt idx="23578">
                  <c:v>-68.913857677902627</c:v>
                </c:pt>
                <c:pt idx="23579">
                  <c:v>-68.921617573639537</c:v>
                </c:pt>
                <c:pt idx="23580">
                  <c:v>-68.925619834710744</c:v>
                </c:pt>
                <c:pt idx="23581">
                  <c:v>-68.928933198272645</c:v>
                </c:pt>
                <c:pt idx="23582">
                  <c:v>-68.943749514412247</c:v>
                </c:pt>
                <c:pt idx="23583">
                  <c:v>-68.963616317530324</c:v>
                </c:pt>
                <c:pt idx="23584">
                  <c:v>-68.998291538204739</c:v>
                </c:pt>
                <c:pt idx="23585">
                  <c:v>-69.033608306266387</c:v>
                </c:pt>
                <c:pt idx="23586">
                  <c:v>-69.052315608919386</c:v>
                </c:pt>
                <c:pt idx="23587">
                  <c:v>-69.059597328915004</c:v>
                </c:pt>
                <c:pt idx="23588">
                  <c:v>-69.073813136787336</c:v>
                </c:pt>
                <c:pt idx="23589">
                  <c:v>-69.085190318797316</c:v>
                </c:pt>
                <c:pt idx="23590">
                  <c:v>-69.086187708668234</c:v>
                </c:pt>
                <c:pt idx="23591">
                  <c:v>-69.086187708668234</c:v>
                </c:pt>
                <c:pt idx="23592">
                  <c:v>-69.102792632204398</c:v>
                </c:pt>
                <c:pt idx="23593">
                  <c:v>-69.10993909508025</c:v>
                </c:pt>
                <c:pt idx="23594">
                  <c:v>-69.127516778523486</c:v>
                </c:pt>
                <c:pt idx="23595">
                  <c:v>-69.1329923333859</c:v>
                </c:pt>
                <c:pt idx="23596">
                  <c:v>-69.139456259923747</c:v>
                </c:pt>
                <c:pt idx="23597">
                  <c:v>-69.142532651902329</c:v>
                </c:pt>
                <c:pt idx="23598">
                  <c:v>-69.156190070317493</c:v>
                </c:pt>
                <c:pt idx="23599">
                  <c:v>-69.157782643550263</c:v>
                </c:pt>
                <c:pt idx="23600">
                  <c:v>-69.164111451806434</c:v>
                </c:pt>
                <c:pt idx="23601">
                  <c:v>-69.17136886900262</c:v>
                </c:pt>
                <c:pt idx="23602">
                  <c:v>-69.172932330827066</c:v>
                </c:pt>
                <c:pt idx="23603">
                  <c:v>-69.174826255252356</c:v>
                </c:pt>
                <c:pt idx="23604">
                  <c:v>-69.183101948400164</c:v>
                </c:pt>
                <c:pt idx="23605">
                  <c:v>-69.21542767073052</c:v>
                </c:pt>
                <c:pt idx="23606">
                  <c:v>-69.217379354572728</c:v>
                </c:pt>
                <c:pt idx="23607">
                  <c:v>-69.230769230769226</c:v>
                </c:pt>
                <c:pt idx="23608">
                  <c:v>-69.246119733924616</c:v>
                </c:pt>
                <c:pt idx="23609">
                  <c:v>-69.254316150361205</c:v>
                </c:pt>
                <c:pt idx="23610">
                  <c:v>-69.288627115776734</c:v>
                </c:pt>
                <c:pt idx="23611">
                  <c:v>-69.291109819872162</c:v>
                </c:pt>
                <c:pt idx="23612">
                  <c:v>-69.296180010465719</c:v>
                </c:pt>
                <c:pt idx="23613">
                  <c:v>-69.328010645375912</c:v>
                </c:pt>
                <c:pt idx="23614">
                  <c:v>-69.335014182161984</c:v>
                </c:pt>
                <c:pt idx="23615">
                  <c:v>-69.341594881869938</c:v>
                </c:pt>
                <c:pt idx="23616">
                  <c:v>-69.357146381173223</c:v>
                </c:pt>
                <c:pt idx="23617">
                  <c:v>-69.401446477075638</c:v>
                </c:pt>
                <c:pt idx="23618">
                  <c:v>-69.457488260565498</c:v>
                </c:pt>
                <c:pt idx="23619">
                  <c:v>-69.463676759326233</c:v>
                </c:pt>
                <c:pt idx="23620">
                  <c:v>-69.477200983580019</c:v>
                </c:pt>
                <c:pt idx="23621">
                  <c:v>-69.497315763787213</c:v>
                </c:pt>
                <c:pt idx="23622">
                  <c:v>-69.510748350970431</c:v>
                </c:pt>
                <c:pt idx="23623">
                  <c:v>-69.516365412799217</c:v>
                </c:pt>
                <c:pt idx="23624">
                  <c:v>-69.523809523809518</c:v>
                </c:pt>
                <c:pt idx="23625">
                  <c:v>-69.525043177892911</c:v>
                </c:pt>
                <c:pt idx="23626">
                  <c:v>-69.547325102880663</c:v>
                </c:pt>
                <c:pt idx="23627">
                  <c:v>-69.553819319014536</c:v>
                </c:pt>
                <c:pt idx="23628">
                  <c:v>-69.57388105456775</c:v>
                </c:pt>
                <c:pt idx="23629">
                  <c:v>-69.574678536102866</c:v>
                </c:pt>
                <c:pt idx="23630">
                  <c:v>-69.615975422427027</c:v>
                </c:pt>
                <c:pt idx="23631">
                  <c:v>-69.61703845015208</c:v>
                </c:pt>
                <c:pt idx="23632">
                  <c:v>-69.623577473008467</c:v>
                </c:pt>
                <c:pt idx="23633">
                  <c:v>-69.644349521775467</c:v>
                </c:pt>
                <c:pt idx="23634">
                  <c:v>-69.661158753398865</c:v>
                </c:pt>
                <c:pt idx="23635">
                  <c:v>-69.665777100012718</c:v>
                </c:pt>
                <c:pt idx="23636">
                  <c:v>-69.684921975946722</c:v>
                </c:pt>
                <c:pt idx="23637">
                  <c:v>-69.686240215003295</c:v>
                </c:pt>
                <c:pt idx="23638">
                  <c:v>-69.699046157219598</c:v>
                </c:pt>
                <c:pt idx="23639">
                  <c:v>-69.73429895442797</c:v>
                </c:pt>
                <c:pt idx="23640">
                  <c:v>-69.75979772439949</c:v>
                </c:pt>
                <c:pt idx="23641">
                  <c:v>-69.770716009654052</c:v>
                </c:pt>
                <c:pt idx="23642">
                  <c:v>-69.781159172508126</c:v>
                </c:pt>
                <c:pt idx="23643">
                  <c:v>-69.785276073619627</c:v>
                </c:pt>
                <c:pt idx="23644">
                  <c:v>-69.786593815575884</c:v>
                </c:pt>
                <c:pt idx="23645">
                  <c:v>-69.788325849903785</c:v>
                </c:pt>
                <c:pt idx="23646">
                  <c:v>-69.798977042940408</c:v>
                </c:pt>
                <c:pt idx="23647">
                  <c:v>-69.812275891162201</c:v>
                </c:pt>
                <c:pt idx="23648">
                  <c:v>-69.817482216540512</c:v>
                </c:pt>
                <c:pt idx="23649">
                  <c:v>-69.872350972859095</c:v>
                </c:pt>
                <c:pt idx="23650">
                  <c:v>-69.886932363695792</c:v>
                </c:pt>
                <c:pt idx="23651">
                  <c:v>-69.891938889578938</c:v>
                </c:pt>
                <c:pt idx="23652">
                  <c:v>-69.894828404238496</c:v>
                </c:pt>
                <c:pt idx="23653">
                  <c:v>-69.98100063331222</c:v>
                </c:pt>
                <c:pt idx="23654">
                  <c:v>-69.982378037469857</c:v>
                </c:pt>
                <c:pt idx="23655">
                  <c:v>-69.993149120803835</c:v>
                </c:pt>
                <c:pt idx="23656">
                  <c:v>-70.020120724346071</c:v>
                </c:pt>
                <c:pt idx="23657">
                  <c:v>-70.028113476213079</c:v>
                </c:pt>
                <c:pt idx="23658">
                  <c:v>-70.039682539682545</c:v>
                </c:pt>
                <c:pt idx="23659">
                  <c:v>-70.041730726993194</c:v>
                </c:pt>
                <c:pt idx="23660">
                  <c:v>-70.056276452258032</c:v>
                </c:pt>
                <c:pt idx="23661">
                  <c:v>-70.08355714712026</c:v>
                </c:pt>
                <c:pt idx="23662">
                  <c:v>-70.084422657952075</c:v>
                </c:pt>
                <c:pt idx="23663">
                  <c:v>-70.126634834959518</c:v>
                </c:pt>
                <c:pt idx="23664">
                  <c:v>-70.147809255674815</c:v>
                </c:pt>
                <c:pt idx="23665">
                  <c:v>-70.150620801954005</c:v>
                </c:pt>
                <c:pt idx="23666">
                  <c:v>-70.154061624649856</c:v>
                </c:pt>
                <c:pt idx="23667">
                  <c:v>-70.168497440230624</c:v>
                </c:pt>
                <c:pt idx="23668">
                  <c:v>-70.192791282481139</c:v>
                </c:pt>
                <c:pt idx="23669">
                  <c:v>-70.220644962197184</c:v>
                </c:pt>
                <c:pt idx="23670">
                  <c:v>-70.22935779816514</c:v>
                </c:pt>
                <c:pt idx="23671">
                  <c:v>-70.230233803319649</c:v>
                </c:pt>
                <c:pt idx="23672">
                  <c:v>-70.238199327995602</c:v>
                </c:pt>
                <c:pt idx="23673">
                  <c:v>-70.240200569606316</c:v>
                </c:pt>
                <c:pt idx="23674">
                  <c:v>-70.247402806040483</c:v>
                </c:pt>
                <c:pt idx="23675">
                  <c:v>-70.255492593697184</c:v>
                </c:pt>
                <c:pt idx="23676">
                  <c:v>-70.261835895874569</c:v>
                </c:pt>
                <c:pt idx="23677">
                  <c:v>-70.266873974995207</c:v>
                </c:pt>
                <c:pt idx="23678">
                  <c:v>-70.299676697338967</c:v>
                </c:pt>
                <c:pt idx="23679">
                  <c:v>-70.310798946444251</c:v>
                </c:pt>
                <c:pt idx="23680">
                  <c:v>-70.3257790368272</c:v>
                </c:pt>
                <c:pt idx="23681">
                  <c:v>-70.349550286181525</c:v>
                </c:pt>
                <c:pt idx="23682">
                  <c:v>-70.379231356579282</c:v>
                </c:pt>
                <c:pt idx="23683">
                  <c:v>-70.408396075747206</c:v>
                </c:pt>
                <c:pt idx="23684">
                  <c:v>-70.435720237220011</c:v>
                </c:pt>
                <c:pt idx="23685">
                  <c:v>-70.44840626688277</c:v>
                </c:pt>
                <c:pt idx="23686">
                  <c:v>-70.476678626345461</c:v>
                </c:pt>
                <c:pt idx="23687">
                  <c:v>-70.484862862461</c:v>
                </c:pt>
                <c:pt idx="23688">
                  <c:v>-70.498667681766278</c:v>
                </c:pt>
                <c:pt idx="23689">
                  <c:v>-70.502609173304037</c:v>
                </c:pt>
                <c:pt idx="23690">
                  <c:v>-70.542635658914719</c:v>
                </c:pt>
                <c:pt idx="23691">
                  <c:v>-70.551661768030755</c:v>
                </c:pt>
                <c:pt idx="23692">
                  <c:v>-70.577376276512183</c:v>
                </c:pt>
                <c:pt idx="23693">
                  <c:v>-70.585141077703199</c:v>
                </c:pt>
                <c:pt idx="23694">
                  <c:v>-70.604904001850571</c:v>
                </c:pt>
                <c:pt idx="23695">
                  <c:v>-70.61929908785406</c:v>
                </c:pt>
                <c:pt idx="23696">
                  <c:v>-70.623199504065923</c:v>
                </c:pt>
                <c:pt idx="23697">
                  <c:v>-70.635294117647049</c:v>
                </c:pt>
                <c:pt idx="23698">
                  <c:v>-70.751523358158437</c:v>
                </c:pt>
                <c:pt idx="23699">
                  <c:v>-70.7733619763695</c:v>
                </c:pt>
                <c:pt idx="23700">
                  <c:v>-70.776255707762559</c:v>
                </c:pt>
                <c:pt idx="23701">
                  <c:v>-70.78582153633603</c:v>
                </c:pt>
                <c:pt idx="23702">
                  <c:v>-70.808308043825079</c:v>
                </c:pt>
                <c:pt idx="23703">
                  <c:v>-70.813679245283026</c:v>
                </c:pt>
                <c:pt idx="23704">
                  <c:v>-70.817548576316753</c:v>
                </c:pt>
                <c:pt idx="23705">
                  <c:v>-70.824198132358916</c:v>
                </c:pt>
                <c:pt idx="23706">
                  <c:v>-70.839374899307231</c:v>
                </c:pt>
                <c:pt idx="23707">
                  <c:v>-70.868129733928924</c:v>
                </c:pt>
                <c:pt idx="23708">
                  <c:v>-70.946234720916323</c:v>
                </c:pt>
                <c:pt idx="23709">
                  <c:v>-70.947030497592294</c:v>
                </c:pt>
                <c:pt idx="23710">
                  <c:v>-70.953346855983767</c:v>
                </c:pt>
                <c:pt idx="23711">
                  <c:v>-70.96802469201387</c:v>
                </c:pt>
                <c:pt idx="23712">
                  <c:v>-70.972582185240753</c:v>
                </c:pt>
                <c:pt idx="23713">
                  <c:v>-70.986799593833652</c:v>
                </c:pt>
                <c:pt idx="23714">
                  <c:v>-71.008075019536335</c:v>
                </c:pt>
                <c:pt idx="23715">
                  <c:v>-71.014492753623188</c:v>
                </c:pt>
                <c:pt idx="23716">
                  <c:v>-71.028971028971029</c:v>
                </c:pt>
                <c:pt idx="23717">
                  <c:v>-71.076401343463658</c:v>
                </c:pt>
                <c:pt idx="23718">
                  <c:v>-71.08356486428724</c:v>
                </c:pt>
                <c:pt idx="23719">
                  <c:v>-71.084432405422817</c:v>
                </c:pt>
                <c:pt idx="23720">
                  <c:v>-71.086165048543691</c:v>
                </c:pt>
                <c:pt idx="23721">
                  <c:v>-71.120389700765486</c:v>
                </c:pt>
                <c:pt idx="23722">
                  <c:v>-71.138211382113823</c:v>
                </c:pt>
                <c:pt idx="23723">
                  <c:v>-71.144084342053887</c:v>
                </c:pt>
                <c:pt idx="23724">
                  <c:v>-71.15384615384616</c:v>
                </c:pt>
                <c:pt idx="23725">
                  <c:v>-71.159125571936954</c:v>
                </c:pt>
                <c:pt idx="23726">
                  <c:v>-71.168176814294185</c:v>
                </c:pt>
                <c:pt idx="23727">
                  <c:v>-71.198095741867235</c:v>
                </c:pt>
                <c:pt idx="23728">
                  <c:v>-71.198330483757417</c:v>
                </c:pt>
                <c:pt idx="23729">
                  <c:v>-71.203485685364086</c:v>
                </c:pt>
                <c:pt idx="23730">
                  <c:v>-71.205151793928252</c:v>
                </c:pt>
                <c:pt idx="23731">
                  <c:v>-71.211772821338229</c:v>
                </c:pt>
                <c:pt idx="23732">
                  <c:v>-71.214185493218366</c:v>
                </c:pt>
                <c:pt idx="23733">
                  <c:v>-71.226676519490113</c:v>
                </c:pt>
                <c:pt idx="23734">
                  <c:v>-71.237493640834316</c:v>
                </c:pt>
                <c:pt idx="23735">
                  <c:v>-71.257279890373411</c:v>
                </c:pt>
                <c:pt idx="23736">
                  <c:v>-71.269387612840262</c:v>
                </c:pt>
                <c:pt idx="23737">
                  <c:v>-71.302149178255377</c:v>
                </c:pt>
                <c:pt idx="23738">
                  <c:v>-71.319365269237238</c:v>
                </c:pt>
                <c:pt idx="23739">
                  <c:v>-71.348137083105911</c:v>
                </c:pt>
                <c:pt idx="23740">
                  <c:v>-71.362597714972935</c:v>
                </c:pt>
                <c:pt idx="23741">
                  <c:v>-71.364757340281983</c:v>
                </c:pt>
                <c:pt idx="23742">
                  <c:v>-71.367941648226846</c:v>
                </c:pt>
                <c:pt idx="23743">
                  <c:v>-71.39914270256773</c:v>
                </c:pt>
                <c:pt idx="23744">
                  <c:v>-71.404204083680327</c:v>
                </c:pt>
                <c:pt idx="23745">
                  <c:v>-71.40649393657452</c:v>
                </c:pt>
                <c:pt idx="23746">
                  <c:v>-71.418464803678802</c:v>
                </c:pt>
                <c:pt idx="23747">
                  <c:v>-71.428571428571431</c:v>
                </c:pt>
                <c:pt idx="23748">
                  <c:v>-71.471861471861473</c:v>
                </c:pt>
                <c:pt idx="23749">
                  <c:v>-71.493568267361539</c:v>
                </c:pt>
                <c:pt idx="23750">
                  <c:v>-71.523726722010323</c:v>
                </c:pt>
                <c:pt idx="23751">
                  <c:v>-71.530673019654557</c:v>
                </c:pt>
                <c:pt idx="23752">
                  <c:v>-71.540793825799341</c:v>
                </c:pt>
                <c:pt idx="23753">
                  <c:v>-71.545611209989545</c:v>
                </c:pt>
                <c:pt idx="23754">
                  <c:v>-71.560319042871384</c:v>
                </c:pt>
                <c:pt idx="23755">
                  <c:v>-71.56129343629344</c:v>
                </c:pt>
                <c:pt idx="23756">
                  <c:v>-71.568627450980387</c:v>
                </c:pt>
                <c:pt idx="23757">
                  <c:v>-71.571826880425817</c:v>
                </c:pt>
                <c:pt idx="23758">
                  <c:v>-71.583333333333329</c:v>
                </c:pt>
                <c:pt idx="23759">
                  <c:v>-71.684650191437527</c:v>
                </c:pt>
                <c:pt idx="23760">
                  <c:v>-71.689590417702888</c:v>
                </c:pt>
                <c:pt idx="23761">
                  <c:v>-71.707317073170742</c:v>
                </c:pt>
                <c:pt idx="23762">
                  <c:v>-71.727840859079308</c:v>
                </c:pt>
                <c:pt idx="23763">
                  <c:v>-71.732954545454547</c:v>
                </c:pt>
                <c:pt idx="23764">
                  <c:v>-71.74061433447099</c:v>
                </c:pt>
                <c:pt idx="23765">
                  <c:v>-71.748269040553907</c:v>
                </c:pt>
                <c:pt idx="23766">
                  <c:v>-71.761438523818484</c:v>
                </c:pt>
                <c:pt idx="23767">
                  <c:v>-71.774627408215196</c:v>
                </c:pt>
                <c:pt idx="23768">
                  <c:v>-71.777221526908633</c:v>
                </c:pt>
                <c:pt idx="23769">
                  <c:v>-71.804511278195491</c:v>
                </c:pt>
                <c:pt idx="23770">
                  <c:v>-71.845926441179017</c:v>
                </c:pt>
                <c:pt idx="23771">
                  <c:v>-71.846650607349702</c:v>
                </c:pt>
                <c:pt idx="23772">
                  <c:v>-71.895773491998369</c:v>
                </c:pt>
                <c:pt idx="23773">
                  <c:v>-71.908534576911734</c:v>
                </c:pt>
                <c:pt idx="23774">
                  <c:v>-71.943295924394562</c:v>
                </c:pt>
                <c:pt idx="23775">
                  <c:v>-71.977507029053427</c:v>
                </c:pt>
                <c:pt idx="23776">
                  <c:v>-71.988601008233601</c:v>
                </c:pt>
                <c:pt idx="23777">
                  <c:v>-71.990059938200361</c:v>
                </c:pt>
                <c:pt idx="23778">
                  <c:v>-71.991404011461327</c:v>
                </c:pt>
                <c:pt idx="23779">
                  <c:v>-71.99480830670926</c:v>
                </c:pt>
                <c:pt idx="23780">
                  <c:v>-72.005113679091579</c:v>
                </c:pt>
                <c:pt idx="23781">
                  <c:v>-72.014925373134332</c:v>
                </c:pt>
                <c:pt idx="23782">
                  <c:v>-72.044439900487333</c:v>
                </c:pt>
                <c:pt idx="23783">
                  <c:v>-72.064312374389885</c:v>
                </c:pt>
                <c:pt idx="23784">
                  <c:v>-72.078677251352588</c:v>
                </c:pt>
                <c:pt idx="23785">
                  <c:v>-72.083333333333329</c:v>
                </c:pt>
                <c:pt idx="23786">
                  <c:v>-72.092599343784173</c:v>
                </c:pt>
                <c:pt idx="23787">
                  <c:v>-72.097002980102289</c:v>
                </c:pt>
                <c:pt idx="23788">
                  <c:v>-72.104733131923467</c:v>
                </c:pt>
                <c:pt idx="23789">
                  <c:v>-72.109797635744343</c:v>
                </c:pt>
                <c:pt idx="23790">
                  <c:v>-72.110012892135799</c:v>
                </c:pt>
                <c:pt idx="23791">
                  <c:v>-72.15384615384616</c:v>
                </c:pt>
                <c:pt idx="23792">
                  <c:v>-72.169448010269576</c:v>
                </c:pt>
                <c:pt idx="23793">
                  <c:v>-72.170151405912037</c:v>
                </c:pt>
                <c:pt idx="23794">
                  <c:v>-72.207343926679755</c:v>
                </c:pt>
                <c:pt idx="23795">
                  <c:v>-72.222222222222229</c:v>
                </c:pt>
                <c:pt idx="23796">
                  <c:v>-72.261537940608804</c:v>
                </c:pt>
                <c:pt idx="23797">
                  <c:v>-72.266881028938911</c:v>
                </c:pt>
                <c:pt idx="23798">
                  <c:v>-72.278236072919853</c:v>
                </c:pt>
                <c:pt idx="23799">
                  <c:v>-72.291837451692231</c:v>
                </c:pt>
                <c:pt idx="23800">
                  <c:v>-72.303423246819477</c:v>
                </c:pt>
                <c:pt idx="23801">
                  <c:v>-72.310126582278485</c:v>
                </c:pt>
                <c:pt idx="23802">
                  <c:v>-72.312925170068027</c:v>
                </c:pt>
                <c:pt idx="23803">
                  <c:v>-72.331047992164542</c:v>
                </c:pt>
                <c:pt idx="23804">
                  <c:v>-72.331578820871485</c:v>
                </c:pt>
                <c:pt idx="23805">
                  <c:v>-72.345052555273639</c:v>
                </c:pt>
                <c:pt idx="23806">
                  <c:v>-72.378501835843764</c:v>
                </c:pt>
                <c:pt idx="23807">
                  <c:v>-72.41935483870968</c:v>
                </c:pt>
                <c:pt idx="23808">
                  <c:v>-72.449102663064451</c:v>
                </c:pt>
                <c:pt idx="23809">
                  <c:v>-72.47203521935009</c:v>
                </c:pt>
                <c:pt idx="23810">
                  <c:v>-72.488574989613625</c:v>
                </c:pt>
                <c:pt idx="23811">
                  <c:v>-72.493867538838913</c:v>
                </c:pt>
                <c:pt idx="23812">
                  <c:v>-72.501998401278982</c:v>
                </c:pt>
                <c:pt idx="23813">
                  <c:v>-72.506759980912989</c:v>
                </c:pt>
                <c:pt idx="23814">
                  <c:v>-72.511522996959897</c:v>
                </c:pt>
                <c:pt idx="23815">
                  <c:v>-72.522247648105775</c:v>
                </c:pt>
                <c:pt idx="23816">
                  <c:v>-72.524199553239015</c:v>
                </c:pt>
                <c:pt idx="23817">
                  <c:v>-72.534720949833257</c:v>
                </c:pt>
                <c:pt idx="23818">
                  <c:v>-72.564544342588093</c:v>
                </c:pt>
                <c:pt idx="23819">
                  <c:v>-72.567100801723868</c:v>
                </c:pt>
                <c:pt idx="23820">
                  <c:v>-72.57769652650822</c:v>
                </c:pt>
                <c:pt idx="23821">
                  <c:v>-72.583113089442207</c:v>
                </c:pt>
                <c:pt idx="23822">
                  <c:v>-72.67686679496218</c:v>
                </c:pt>
                <c:pt idx="23823">
                  <c:v>-72.70386266094421</c:v>
                </c:pt>
                <c:pt idx="23824">
                  <c:v>-72.710192578675432</c:v>
                </c:pt>
                <c:pt idx="23825">
                  <c:v>-72.737758204886234</c:v>
                </c:pt>
                <c:pt idx="23826">
                  <c:v>-72.738813075214225</c:v>
                </c:pt>
                <c:pt idx="23827">
                  <c:v>-72.75300928184592</c:v>
                </c:pt>
                <c:pt idx="23828">
                  <c:v>-72.762585456805468</c:v>
                </c:pt>
                <c:pt idx="23829">
                  <c:v>-72.769528403808948</c:v>
                </c:pt>
                <c:pt idx="23830">
                  <c:v>-72.77591973244148</c:v>
                </c:pt>
                <c:pt idx="23831">
                  <c:v>-72.779398523320722</c:v>
                </c:pt>
                <c:pt idx="23832">
                  <c:v>-72.793893129770993</c:v>
                </c:pt>
                <c:pt idx="23833">
                  <c:v>-72.795838751625482</c:v>
                </c:pt>
                <c:pt idx="23834">
                  <c:v>-72.827818740968539</c:v>
                </c:pt>
                <c:pt idx="23835">
                  <c:v>-72.840455703504304</c:v>
                </c:pt>
                <c:pt idx="23836">
                  <c:v>-72.843120371964872</c:v>
                </c:pt>
                <c:pt idx="23837">
                  <c:v>-72.856796900226016</c:v>
                </c:pt>
                <c:pt idx="23838">
                  <c:v>-72.862453531598518</c:v>
                </c:pt>
                <c:pt idx="23839">
                  <c:v>-72.868289058146019</c:v>
                </c:pt>
                <c:pt idx="23840">
                  <c:v>-72.886587673006076</c:v>
                </c:pt>
                <c:pt idx="23841">
                  <c:v>-72.892408011178389</c:v>
                </c:pt>
                <c:pt idx="23842">
                  <c:v>-72.90105734892515</c:v>
                </c:pt>
                <c:pt idx="23843">
                  <c:v>-72.9316284229579</c:v>
                </c:pt>
                <c:pt idx="23844">
                  <c:v>-72.933251684017151</c:v>
                </c:pt>
                <c:pt idx="23845">
                  <c:v>-72.947500291341328</c:v>
                </c:pt>
                <c:pt idx="23846">
                  <c:v>-72.952853598014883</c:v>
                </c:pt>
                <c:pt idx="23847">
                  <c:v>-72.953142394494478</c:v>
                </c:pt>
                <c:pt idx="23848">
                  <c:v>-72.959461916015272</c:v>
                </c:pt>
                <c:pt idx="23849">
                  <c:v>-72.96273488962288</c:v>
                </c:pt>
                <c:pt idx="23850">
                  <c:v>-72.982810920121324</c:v>
                </c:pt>
                <c:pt idx="23851">
                  <c:v>-72.992259769680942</c:v>
                </c:pt>
                <c:pt idx="23852">
                  <c:v>-72.996048342899996</c:v>
                </c:pt>
                <c:pt idx="23853">
                  <c:v>-73.007862926886517</c:v>
                </c:pt>
                <c:pt idx="23854">
                  <c:v>-73.013781364959101</c:v>
                </c:pt>
                <c:pt idx="23855">
                  <c:v>-73.01650090415913</c:v>
                </c:pt>
                <c:pt idx="23856">
                  <c:v>-73.034420690774425</c:v>
                </c:pt>
                <c:pt idx="23857">
                  <c:v>-73.059116248307134</c:v>
                </c:pt>
                <c:pt idx="23858">
                  <c:v>-73.072766924482465</c:v>
                </c:pt>
                <c:pt idx="23859">
                  <c:v>-73.073351903435466</c:v>
                </c:pt>
                <c:pt idx="23860">
                  <c:v>-73.117635310565205</c:v>
                </c:pt>
                <c:pt idx="23861">
                  <c:v>-73.155574072145271</c:v>
                </c:pt>
                <c:pt idx="23862">
                  <c:v>-73.190348525469176</c:v>
                </c:pt>
                <c:pt idx="23863">
                  <c:v>-73.197930800542736</c:v>
                </c:pt>
                <c:pt idx="23864">
                  <c:v>-73.236790247926308</c:v>
                </c:pt>
                <c:pt idx="23865">
                  <c:v>-73.276442847518524</c:v>
                </c:pt>
                <c:pt idx="23866">
                  <c:v>-73.277059514905432</c:v>
                </c:pt>
                <c:pt idx="23867">
                  <c:v>-73.277777777777771</c:v>
                </c:pt>
                <c:pt idx="23868">
                  <c:v>-73.285322359396432</c:v>
                </c:pt>
                <c:pt idx="23869">
                  <c:v>-73.286840509399639</c:v>
                </c:pt>
                <c:pt idx="23870">
                  <c:v>-73.289408391685498</c:v>
                </c:pt>
                <c:pt idx="23871">
                  <c:v>-73.308388826931932</c:v>
                </c:pt>
                <c:pt idx="23872">
                  <c:v>-73.312883435582819</c:v>
                </c:pt>
                <c:pt idx="23873">
                  <c:v>-73.317865429234345</c:v>
                </c:pt>
                <c:pt idx="23874">
                  <c:v>-73.336457357075915</c:v>
                </c:pt>
                <c:pt idx="23875">
                  <c:v>-73.357197647660442</c:v>
                </c:pt>
                <c:pt idx="23876">
                  <c:v>-73.360767110524478</c:v>
                </c:pt>
                <c:pt idx="23877">
                  <c:v>-73.37180544105523</c:v>
                </c:pt>
                <c:pt idx="23878">
                  <c:v>-73.383805524339039</c:v>
                </c:pt>
                <c:pt idx="23879">
                  <c:v>-73.407290015847863</c:v>
                </c:pt>
                <c:pt idx="23880">
                  <c:v>-73.414112615823228</c:v>
                </c:pt>
                <c:pt idx="23881">
                  <c:v>-73.438412142440171</c:v>
                </c:pt>
                <c:pt idx="23882">
                  <c:v>-73.453960595094486</c:v>
                </c:pt>
                <c:pt idx="23883">
                  <c:v>-73.475669915939861</c:v>
                </c:pt>
                <c:pt idx="23884">
                  <c:v>-73.479381443298962</c:v>
                </c:pt>
                <c:pt idx="23885">
                  <c:v>-73.49693251533742</c:v>
                </c:pt>
                <c:pt idx="23886">
                  <c:v>-73.498374460374137</c:v>
                </c:pt>
                <c:pt idx="23887">
                  <c:v>-73.500260824204489</c:v>
                </c:pt>
                <c:pt idx="23888">
                  <c:v>-73.513513513513516</c:v>
                </c:pt>
                <c:pt idx="23889">
                  <c:v>-73.537604456824511</c:v>
                </c:pt>
                <c:pt idx="23890">
                  <c:v>-73.554809270665487</c:v>
                </c:pt>
                <c:pt idx="23891">
                  <c:v>-73.555761507568732</c:v>
                </c:pt>
                <c:pt idx="23892">
                  <c:v>-73.562651216095759</c:v>
                </c:pt>
                <c:pt idx="23893">
                  <c:v>-73.568017767906724</c:v>
                </c:pt>
                <c:pt idx="23894">
                  <c:v>-73.574197120708746</c:v>
                </c:pt>
                <c:pt idx="23895">
                  <c:v>-73.593073593073598</c:v>
                </c:pt>
                <c:pt idx="23896">
                  <c:v>-73.595971444172548</c:v>
                </c:pt>
                <c:pt idx="23897">
                  <c:v>-73.599999999999994</c:v>
                </c:pt>
                <c:pt idx="23898">
                  <c:v>-73.62624756223471</c:v>
                </c:pt>
                <c:pt idx="23899">
                  <c:v>-73.630447451919963</c:v>
                </c:pt>
                <c:pt idx="23900">
                  <c:v>-73.66477272727272</c:v>
                </c:pt>
                <c:pt idx="23901">
                  <c:v>-73.683807774716868</c:v>
                </c:pt>
                <c:pt idx="23902">
                  <c:v>-73.689158136620023</c:v>
                </c:pt>
                <c:pt idx="23903">
                  <c:v>-73.696093926394212</c:v>
                </c:pt>
                <c:pt idx="23904">
                  <c:v>-73.714285714285722</c:v>
                </c:pt>
                <c:pt idx="23905">
                  <c:v>-73.732171156893827</c:v>
                </c:pt>
                <c:pt idx="23906">
                  <c:v>-73.739569455157422</c:v>
                </c:pt>
                <c:pt idx="23907">
                  <c:v>-73.74608150470219</c:v>
                </c:pt>
                <c:pt idx="23908">
                  <c:v>-73.748367435785809</c:v>
                </c:pt>
                <c:pt idx="23909">
                  <c:v>-73.752733389402863</c:v>
                </c:pt>
                <c:pt idx="23910">
                  <c:v>-73.777253977607543</c:v>
                </c:pt>
                <c:pt idx="23911">
                  <c:v>-73.785628261742275</c:v>
                </c:pt>
                <c:pt idx="23912">
                  <c:v>-73.850214450676347</c:v>
                </c:pt>
                <c:pt idx="23913">
                  <c:v>-73.885816525699411</c:v>
                </c:pt>
                <c:pt idx="23914">
                  <c:v>-73.910403201052887</c:v>
                </c:pt>
                <c:pt idx="23915">
                  <c:v>-73.929299796057109</c:v>
                </c:pt>
                <c:pt idx="23916">
                  <c:v>-73.93146647015476</c:v>
                </c:pt>
                <c:pt idx="23917">
                  <c:v>-73.938017522192837</c:v>
                </c:pt>
                <c:pt idx="23918">
                  <c:v>-73.958333333333329</c:v>
                </c:pt>
                <c:pt idx="23919">
                  <c:v>-73.97124675936837</c:v>
                </c:pt>
                <c:pt idx="23920">
                  <c:v>-73.975636766334446</c:v>
                </c:pt>
                <c:pt idx="23921">
                  <c:v>-73.984550211811609</c:v>
                </c:pt>
                <c:pt idx="23922">
                  <c:v>-73.993986572758359</c:v>
                </c:pt>
                <c:pt idx="23923">
                  <c:v>-74.019742253907324</c:v>
                </c:pt>
                <c:pt idx="23924">
                  <c:v>-74.031864170252362</c:v>
                </c:pt>
                <c:pt idx="23925">
                  <c:v>-74.044943820224717</c:v>
                </c:pt>
                <c:pt idx="23926">
                  <c:v>-74.065537244055164</c:v>
                </c:pt>
                <c:pt idx="23927">
                  <c:v>-74.105531372757198</c:v>
                </c:pt>
                <c:pt idx="23928">
                  <c:v>-74.110671936758891</c:v>
                </c:pt>
                <c:pt idx="23929">
                  <c:v>-74.115044247787608</c:v>
                </c:pt>
                <c:pt idx="23930">
                  <c:v>-74.119338605319911</c:v>
                </c:pt>
                <c:pt idx="23931">
                  <c:v>-74.121657052962775</c:v>
                </c:pt>
                <c:pt idx="23932">
                  <c:v>-74.139791692809638</c:v>
                </c:pt>
                <c:pt idx="23933">
                  <c:v>-74.150824398594466</c:v>
                </c:pt>
                <c:pt idx="23934">
                  <c:v>-74.164560516708789</c:v>
                </c:pt>
                <c:pt idx="23935">
                  <c:v>-74.169019482593413</c:v>
                </c:pt>
                <c:pt idx="23936">
                  <c:v>-74.199357740955122</c:v>
                </c:pt>
                <c:pt idx="23937">
                  <c:v>-74.245366617017666</c:v>
                </c:pt>
                <c:pt idx="23938">
                  <c:v>-74.260334433259544</c:v>
                </c:pt>
                <c:pt idx="23939">
                  <c:v>-74.277792940973669</c:v>
                </c:pt>
                <c:pt idx="23940">
                  <c:v>-74.315693430656935</c:v>
                </c:pt>
                <c:pt idx="23941">
                  <c:v>-74.340991535671094</c:v>
                </c:pt>
                <c:pt idx="23942">
                  <c:v>-74.359963977872127</c:v>
                </c:pt>
                <c:pt idx="23943">
                  <c:v>-74.360073937153416</c:v>
                </c:pt>
                <c:pt idx="23944">
                  <c:v>-74.379995900799344</c:v>
                </c:pt>
                <c:pt idx="23945">
                  <c:v>-74.428603756505993</c:v>
                </c:pt>
                <c:pt idx="23946">
                  <c:v>-74.439267416999485</c:v>
                </c:pt>
                <c:pt idx="23947">
                  <c:v>-74.44014821975189</c:v>
                </c:pt>
                <c:pt idx="23948">
                  <c:v>-74.452554744525543</c:v>
                </c:pt>
                <c:pt idx="23949">
                  <c:v>-74.48109009442166</c:v>
                </c:pt>
                <c:pt idx="23950">
                  <c:v>-74.557967770814685</c:v>
                </c:pt>
                <c:pt idx="23951">
                  <c:v>-74.600495160927295</c:v>
                </c:pt>
                <c:pt idx="23952">
                  <c:v>-74.604291241646152</c:v>
                </c:pt>
                <c:pt idx="23953">
                  <c:v>-74.609987736360267</c:v>
                </c:pt>
                <c:pt idx="23954">
                  <c:v>-74.617000178269009</c:v>
                </c:pt>
                <c:pt idx="23955">
                  <c:v>-74.62222222222222</c:v>
                </c:pt>
                <c:pt idx="23956">
                  <c:v>-74.647887323943664</c:v>
                </c:pt>
                <c:pt idx="23957">
                  <c:v>-74.664826498422713</c:v>
                </c:pt>
                <c:pt idx="23958">
                  <c:v>-74.676851869273179</c:v>
                </c:pt>
                <c:pt idx="23959">
                  <c:v>-74.704890387858342</c:v>
                </c:pt>
                <c:pt idx="23960">
                  <c:v>-74.708269913749362</c:v>
                </c:pt>
                <c:pt idx="23961">
                  <c:v>-74.716981132075475</c:v>
                </c:pt>
                <c:pt idx="23962">
                  <c:v>-74.731278579488091</c:v>
                </c:pt>
                <c:pt idx="23963">
                  <c:v>-74.732060621284433</c:v>
                </c:pt>
                <c:pt idx="23964">
                  <c:v>-74.739039665970779</c:v>
                </c:pt>
                <c:pt idx="23965">
                  <c:v>-74.759681406207079</c:v>
                </c:pt>
                <c:pt idx="23966">
                  <c:v>-74.770889487870619</c:v>
                </c:pt>
                <c:pt idx="23967">
                  <c:v>-74.815038502189338</c:v>
                </c:pt>
                <c:pt idx="23968">
                  <c:v>-74.826175869120647</c:v>
                </c:pt>
                <c:pt idx="23969">
                  <c:v>-74.826789838337177</c:v>
                </c:pt>
                <c:pt idx="23970">
                  <c:v>-74.832082180956149</c:v>
                </c:pt>
                <c:pt idx="23971">
                  <c:v>-74.876033057851231</c:v>
                </c:pt>
                <c:pt idx="23972">
                  <c:v>-74.900984457408825</c:v>
                </c:pt>
                <c:pt idx="23973">
                  <c:v>-74.94063416678307</c:v>
                </c:pt>
                <c:pt idx="23974">
                  <c:v>-74.992090655468957</c:v>
                </c:pt>
                <c:pt idx="23975">
                  <c:v>-74.994329779995468</c:v>
                </c:pt>
                <c:pt idx="23976">
                  <c:v>-75.010076582023373</c:v>
                </c:pt>
                <c:pt idx="23977">
                  <c:v>-75.01682368775235</c:v>
                </c:pt>
                <c:pt idx="23978">
                  <c:v>-75.020881442539178</c:v>
                </c:pt>
                <c:pt idx="23979">
                  <c:v>-75.024232633279482</c:v>
                </c:pt>
                <c:pt idx="23980">
                  <c:v>-75.031277926720293</c:v>
                </c:pt>
                <c:pt idx="23981">
                  <c:v>-75.04132231404958</c:v>
                </c:pt>
                <c:pt idx="23982">
                  <c:v>-75.054121565362195</c:v>
                </c:pt>
                <c:pt idx="23983">
                  <c:v>-75.09231571442254</c:v>
                </c:pt>
                <c:pt idx="23984">
                  <c:v>-75.118582706199817</c:v>
                </c:pt>
                <c:pt idx="23985">
                  <c:v>-75.136224266316248</c:v>
                </c:pt>
                <c:pt idx="23986">
                  <c:v>-75.162418790604704</c:v>
                </c:pt>
                <c:pt idx="23987">
                  <c:v>-75.18656716417911</c:v>
                </c:pt>
                <c:pt idx="23988">
                  <c:v>-75.203252032520325</c:v>
                </c:pt>
                <c:pt idx="23989">
                  <c:v>-75.220199647680559</c:v>
                </c:pt>
                <c:pt idx="23990">
                  <c:v>-75.233644859813083</c:v>
                </c:pt>
                <c:pt idx="23991">
                  <c:v>-75.298991969929943</c:v>
                </c:pt>
                <c:pt idx="23992">
                  <c:v>-75.30383633925868</c:v>
                </c:pt>
                <c:pt idx="23993">
                  <c:v>-75.30573248407643</c:v>
                </c:pt>
                <c:pt idx="23994">
                  <c:v>-75.324675324675326</c:v>
                </c:pt>
                <c:pt idx="23995">
                  <c:v>-75.353052374068724</c:v>
                </c:pt>
                <c:pt idx="23996">
                  <c:v>-75.355487728504272</c:v>
                </c:pt>
                <c:pt idx="23997">
                  <c:v>-75.361857412260292</c:v>
                </c:pt>
                <c:pt idx="23998">
                  <c:v>-75.376255150076915</c:v>
                </c:pt>
                <c:pt idx="23999">
                  <c:v>-75.397105541828452</c:v>
                </c:pt>
                <c:pt idx="24000">
                  <c:v>-75.406166048356141</c:v>
                </c:pt>
                <c:pt idx="24001">
                  <c:v>-75.408000000000001</c:v>
                </c:pt>
                <c:pt idx="24002">
                  <c:v>-75.410256410256409</c:v>
                </c:pt>
                <c:pt idx="24003">
                  <c:v>-75.424681739689163</c:v>
                </c:pt>
                <c:pt idx="24004">
                  <c:v>-75.438596491228068</c:v>
                </c:pt>
                <c:pt idx="24005">
                  <c:v>-75.445619653617626</c:v>
                </c:pt>
                <c:pt idx="24006">
                  <c:v>-75.454476306381679</c:v>
                </c:pt>
                <c:pt idx="24007">
                  <c:v>-75.533333333333331</c:v>
                </c:pt>
                <c:pt idx="24008">
                  <c:v>-75.537466082237529</c:v>
                </c:pt>
                <c:pt idx="24009">
                  <c:v>-75.581126186333734</c:v>
                </c:pt>
                <c:pt idx="24010">
                  <c:v>-75.606687861668306</c:v>
                </c:pt>
                <c:pt idx="24011">
                  <c:v>-75.614778921865536</c:v>
                </c:pt>
                <c:pt idx="24012">
                  <c:v>-75.630983463881634</c:v>
                </c:pt>
                <c:pt idx="24013">
                  <c:v>-75.636990641197428</c:v>
                </c:pt>
                <c:pt idx="24014">
                  <c:v>-75.674526008750604</c:v>
                </c:pt>
                <c:pt idx="24015">
                  <c:v>-75.67789646672145</c:v>
                </c:pt>
                <c:pt idx="24016">
                  <c:v>-75.719956243162997</c:v>
                </c:pt>
                <c:pt idx="24017">
                  <c:v>-75.743083721774923</c:v>
                </c:pt>
                <c:pt idx="24018">
                  <c:v>-75.74403011410422</c:v>
                </c:pt>
                <c:pt idx="24019">
                  <c:v>-75.752145020855465</c:v>
                </c:pt>
                <c:pt idx="24020">
                  <c:v>-75.752950572366672</c:v>
                </c:pt>
                <c:pt idx="24021">
                  <c:v>-75.776238131896335</c:v>
                </c:pt>
                <c:pt idx="24022">
                  <c:v>-75.801717577997607</c:v>
                </c:pt>
                <c:pt idx="24023">
                  <c:v>-75.81546637346527</c:v>
                </c:pt>
                <c:pt idx="24024">
                  <c:v>-75.826312378483465</c:v>
                </c:pt>
                <c:pt idx="24025">
                  <c:v>-75.863821138211378</c:v>
                </c:pt>
                <c:pt idx="24026">
                  <c:v>-75.903614457831324</c:v>
                </c:pt>
                <c:pt idx="24027">
                  <c:v>-75.922199865861842</c:v>
                </c:pt>
                <c:pt idx="24028">
                  <c:v>-75.937018654800625</c:v>
                </c:pt>
                <c:pt idx="24029">
                  <c:v>-76.014468651255612</c:v>
                </c:pt>
                <c:pt idx="24030">
                  <c:v>-76.067915375286347</c:v>
                </c:pt>
                <c:pt idx="24031">
                  <c:v>-76.078431372549019</c:v>
                </c:pt>
                <c:pt idx="24032">
                  <c:v>-76.098391089108915</c:v>
                </c:pt>
                <c:pt idx="24033">
                  <c:v>-76.099009900990097</c:v>
                </c:pt>
                <c:pt idx="24034">
                  <c:v>-76.10963748894784</c:v>
                </c:pt>
                <c:pt idx="24035">
                  <c:v>-76.119402985074629</c:v>
                </c:pt>
                <c:pt idx="24036">
                  <c:v>-76.119969627942297</c:v>
                </c:pt>
                <c:pt idx="24037">
                  <c:v>-76.142568752688888</c:v>
                </c:pt>
                <c:pt idx="24038">
                  <c:v>-76.160016245304092</c:v>
                </c:pt>
                <c:pt idx="24039">
                  <c:v>-76.184170316797392</c:v>
                </c:pt>
                <c:pt idx="24040">
                  <c:v>-76.218149307107737</c:v>
                </c:pt>
                <c:pt idx="24041">
                  <c:v>-76.229941809204718</c:v>
                </c:pt>
                <c:pt idx="24042">
                  <c:v>-76.230945636044794</c:v>
                </c:pt>
                <c:pt idx="24043">
                  <c:v>-76.254204035874437</c:v>
                </c:pt>
                <c:pt idx="24044">
                  <c:v>-76.25885863483775</c:v>
                </c:pt>
                <c:pt idx="24045">
                  <c:v>-76.287457999039987</c:v>
                </c:pt>
                <c:pt idx="24046">
                  <c:v>-76.296296296296291</c:v>
                </c:pt>
                <c:pt idx="24047">
                  <c:v>-76.307898495299071</c:v>
                </c:pt>
                <c:pt idx="24048">
                  <c:v>-76.333961079723792</c:v>
                </c:pt>
                <c:pt idx="24049">
                  <c:v>-76.350399248473465</c:v>
                </c:pt>
                <c:pt idx="24050">
                  <c:v>-76.354540396385332</c:v>
                </c:pt>
                <c:pt idx="24051">
                  <c:v>-76.35907202216066</c:v>
                </c:pt>
                <c:pt idx="24052">
                  <c:v>-76.369830900509484</c:v>
                </c:pt>
                <c:pt idx="24053">
                  <c:v>-76.385278423860996</c:v>
                </c:pt>
                <c:pt idx="24054">
                  <c:v>-76.406573882143917</c:v>
                </c:pt>
                <c:pt idx="24055">
                  <c:v>-76.407407407407405</c:v>
                </c:pt>
                <c:pt idx="24056">
                  <c:v>-76.408450704225345</c:v>
                </c:pt>
                <c:pt idx="24057">
                  <c:v>-76.441859281995619</c:v>
                </c:pt>
                <c:pt idx="24058">
                  <c:v>-76.462791138042036</c:v>
                </c:pt>
                <c:pt idx="24059">
                  <c:v>-76.516066682773612</c:v>
                </c:pt>
                <c:pt idx="24060">
                  <c:v>-76.520465101779976</c:v>
                </c:pt>
                <c:pt idx="24061">
                  <c:v>-76.531596719729862</c:v>
                </c:pt>
                <c:pt idx="24062">
                  <c:v>-76.539942252165545</c:v>
                </c:pt>
                <c:pt idx="24063">
                  <c:v>-76.545048399106477</c:v>
                </c:pt>
                <c:pt idx="24064">
                  <c:v>-76.552308343922064</c:v>
                </c:pt>
                <c:pt idx="24065">
                  <c:v>-76.575623930742182</c:v>
                </c:pt>
                <c:pt idx="24066">
                  <c:v>-76.584022038567497</c:v>
                </c:pt>
                <c:pt idx="24067">
                  <c:v>-76.609796367638964</c:v>
                </c:pt>
                <c:pt idx="24068">
                  <c:v>-76.617087512971295</c:v>
                </c:pt>
                <c:pt idx="24069">
                  <c:v>-76.619456698397954</c:v>
                </c:pt>
                <c:pt idx="24070">
                  <c:v>-76.654096674665752</c:v>
                </c:pt>
                <c:pt idx="24071">
                  <c:v>-76.672426561342888</c:v>
                </c:pt>
                <c:pt idx="24072">
                  <c:v>-76.683417085427138</c:v>
                </c:pt>
                <c:pt idx="24073">
                  <c:v>-76.68659098773287</c:v>
                </c:pt>
                <c:pt idx="24074">
                  <c:v>-76.69441141498217</c:v>
                </c:pt>
                <c:pt idx="24075">
                  <c:v>-76.70080468178493</c:v>
                </c:pt>
                <c:pt idx="24076">
                  <c:v>-76.71641791044776</c:v>
                </c:pt>
                <c:pt idx="24077">
                  <c:v>-76.718819848010725</c:v>
                </c:pt>
                <c:pt idx="24078">
                  <c:v>-76.742655699177448</c:v>
                </c:pt>
                <c:pt idx="24079">
                  <c:v>-76.777939042089983</c:v>
                </c:pt>
                <c:pt idx="24080">
                  <c:v>-76.785110910203372</c:v>
                </c:pt>
                <c:pt idx="24081">
                  <c:v>-76.807047182333775</c:v>
                </c:pt>
                <c:pt idx="24082">
                  <c:v>-76.808942141824787</c:v>
                </c:pt>
                <c:pt idx="24083">
                  <c:v>-76.825717078852676</c:v>
                </c:pt>
                <c:pt idx="24084">
                  <c:v>-76.877289377289372</c:v>
                </c:pt>
                <c:pt idx="24085">
                  <c:v>-76.889364691713226</c:v>
                </c:pt>
                <c:pt idx="24086">
                  <c:v>-76.891175792949852</c:v>
                </c:pt>
                <c:pt idx="24087">
                  <c:v>-76.901106747590148</c:v>
                </c:pt>
                <c:pt idx="24088">
                  <c:v>-76.92307692307692</c:v>
                </c:pt>
                <c:pt idx="24089">
                  <c:v>-76.963906581740972</c:v>
                </c:pt>
                <c:pt idx="24090">
                  <c:v>-76.992235390273805</c:v>
                </c:pt>
                <c:pt idx="24091">
                  <c:v>-76.9973560179331</c:v>
                </c:pt>
                <c:pt idx="24092">
                  <c:v>-77.006066190585884</c:v>
                </c:pt>
                <c:pt idx="24093">
                  <c:v>-77.0251256281407</c:v>
                </c:pt>
                <c:pt idx="24094">
                  <c:v>-77.038961038961048</c:v>
                </c:pt>
                <c:pt idx="24095">
                  <c:v>-77.051235391645434</c:v>
                </c:pt>
                <c:pt idx="24096">
                  <c:v>-77.088607594936704</c:v>
                </c:pt>
                <c:pt idx="24097">
                  <c:v>-77.120622568093381</c:v>
                </c:pt>
                <c:pt idx="24098">
                  <c:v>-77.132009345794387</c:v>
                </c:pt>
                <c:pt idx="24099">
                  <c:v>-77.218376337319071</c:v>
                </c:pt>
                <c:pt idx="24100">
                  <c:v>-77.22558065542475</c:v>
                </c:pt>
                <c:pt idx="24101">
                  <c:v>-77.230365601039466</c:v>
                </c:pt>
                <c:pt idx="24102">
                  <c:v>-77.254842615012109</c:v>
                </c:pt>
                <c:pt idx="24103">
                  <c:v>-77.260441189292877</c:v>
                </c:pt>
                <c:pt idx="24104">
                  <c:v>-77.263856362217012</c:v>
                </c:pt>
                <c:pt idx="24105">
                  <c:v>-77.27272727272728</c:v>
                </c:pt>
                <c:pt idx="24106">
                  <c:v>-77.27272727272728</c:v>
                </c:pt>
                <c:pt idx="24107">
                  <c:v>-77.277672015229811</c:v>
                </c:pt>
                <c:pt idx="24108">
                  <c:v>-77.306122448979593</c:v>
                </c:pt>
                <c:pt idx="24109">
                  <c:v>-77.334520318391284</c:v>
                </c:pt>
                <c:pt idx="24110">
                  <c:v>-77.339734538266029</c:v>
                </c:pt>
                <c:pt idx="24111">
                  <c:v>-77.377377377377371</c:v>
                </c:pt>
                <c:pt idx="24112">
                  <c:v>-77.383847433764231</c:v>
                </c:pt>
                <c:pt idx="24113">
                  <c:v>-77.390760246115335</c:v>
                </c:pt>
                <c:pt idx="24114">
                  <c:v>-77.413890457368723</c:v>
                </c:pt>
                <c:pt idx="24115">
                  <c:v>-77.421415083860936</c:v>
                </c:pt>
                <c:pt idx="24116">
                  <c:v>-77.429657794676814</c:v>
                </c:pt>
                <c:pt idx="24117">
                  <c:v>-77.43421052631578</c:v>
                </c:pt>
                <c:pt idx="24118">
                  <c:v>-77.435897435897431</c:v>
                </c:pt>
                <c:pt idx="24119">
                  <c:v>-77.443609022556387</c:v>
                </c:pt>
                <c:pt idx="24120">
                  <c:v>-77.44427934621099</c:v>
                </c:pt>
                <c:pt idx="24121">
                  <c:v>-77.47345938815252</c:v>
                </c:pt>
                <c:pt idx="24122">
                  <c:v>-77.482293197915283</c:v>
                </c:pt>
                <c:pt idx="24123">
                  <c:v>-77.484787018255574</c:v>
                </c:pt>
                <c:pt idx="24124">
                  <c:v>-77.50149575206413</c:v>
                </c:pt>
                <c:pt idx="24125">
                  <c:v>-77.511371020142946</c:v>
                </c:pt>
                <c:pt idx="24126">
                  <c:v>-77.515298135762066</c:v>
                </c:pt>
                <c:pt idx="24127">
                  <c:v>-77.523460746166165</c:v>
                </c:pt>
                <c:pt idx="24128">
                  <c:v>-77.539856205064083</c:v>
                </c:pt>
                <c:pt idx="24129">
                  <c:v>-77.547912968739652</c:v>
                </c:pt>
                <c:pt idx="24130">
                  <c:v>-77.564320718758509</c:v>
                </c:pt>
                <c:pt idx="24131">
                  <c:v>-77.570093457943926</c:v>
                </c:pt>
                <c:pt idx="24132">
                  <c:v>-77.578701904391764</c:v>
                </c:pt>
                <c:pt idx="24133">
                  <c:v>-77.600455970361921</c:v>
                </c:pt>
                <c:pt idx="24134">
                  <c:v>-77.620181896925075</c:v>
                </c:pt>
                <c:pt idx="24135">
                  <c:v>-77.64216310927047</c:v>
                </c:pt>
                <c:pt idx="24136">
                  <c:v>-77.667067514172828</c:v>
                </c:pt>
                <c:pt idx="24137">
                  <c:v>-77.667584747981437</c:v>
                </c:pt>
                <c:pt idx="24138">
                  <c:v>-77.678546317662764</c:v>
                </c:pt>
                <c:pt idx="24139">
                  <c:v>-77.690226279325628</c:v>
                </c:pt>
                <c:pt idx="24140">
                  <c:v>-77.728278478011774</c:v>
                </c:pt>
                <c:pt idx="24141">
                  <c:v>-77.737179104774413</c:v>
                </c:pt>
                <c:pt idx="24142">
                  <c:v>-77.777777777777771</c:v>
                </c:pt>
                <c:pt idx="24143">
                  <c:v>-77.777777777777771</c:v>
                </c:pt>
                <c:pt idx="24144">
                  <c:v>-77.785817655571634</c:v>
                </c:pt>
                <c:pt idx="24145">
                  <c:v>-77.797716963262047</c:v>
                </c:pt>
                <c:pt idx="24146">
                  <c:v>-77.802321755886638</c:v>
                </c:pt>
                <c:pt idx="24147">
                  <c:v>-77.816655003498951</c:v>
                </c:pt>
                <c:pt idx="24148">
                  <c:v>-77.860465116279073</c:v>
                </c:pt>
                <c:pt idx="24149">
                  <c:v>-77.871935815218905</c:v>
                </c:pt>
                <c:pt idx="24150">
                  <c:v>-77.874099347510125</c:v>
                </c:pt>
                <c:pt idx="24151">
                  <c:v>-77.886582811752561</c:v>
                </c:pt>
                <c:pt idx="24152">
                  <c:v>-77.907630070794468</c:v>
                </c:pt>
                <c:pt idx="24153">
                  <c:v>-77.909850535483116</c:v>
                </c:pt>
                <c:pt idx="24154">
                  <c:v>-77.917789757412393</c:v>
                </c:pt>
                <c:pt idx="24155">
                  <c:v>-77.978012014054173</c:v>
                </c:pt>
                <c:pt idx="24156">
                  <c:v>-77.983440536471875</c:v>
                </c:pt>
                <c:pt idx="24157">
                  <c:v>-77.988458367683435</c:v>
                </c:pt>
                <c:pt idx="24158">
                  <c:v>-78.031491698573362</c:v>
                </c:pt>
                <c:pt idx="24159">
                  <c:v>-78.042968905126884</c:v>
                </c:pt>
                <c:pt idx="24160">
                  <c:v>-78.052523874488401</c:v>
                </c:pt>
                <c:pt idx="24161">
                  <c:v>-78.05773939940714</c:v>
                </c:pt>
                <c:pt idx="24162">
                  <c:v>-78.082191780821915</c:v>
                </c:pt>
                <c:pt idx="24163">
                  <c:v>-78.08688537165358</c:v>
                </c:pt>
                <c:pt idx="24164">
                  <c:v>-78.089794565937709</c:v>
                </c:pt>
                <c:pt idx="24165">
                  <c:v>-78.099313140412107</c:v>
                </c:pt>
                <c:pt idx="24166">
                  <c:v>-78.10687185778869</c:v>
                </c:pt>
                <c:pt idx="24167">
                  <c:v>-78.107271789582256</c:v>
                </c:pt>
                <c:pt idx="24168">
                  <c:v>-78.112413463437875</c:v>
                </c:pt>
                <c:pt idx="24169">
                  <c:v>-78.121821114005712</c:v>
                </c:pt>
                <c:pt idx="24170">
                  <c:v>-78.12676999124659</c:v>
                </c:pt>
                <c:pt idx="24171">
                  <c:v>-78.127920950727741</c:v>
                </c:pt>
                <c:pt idx="24172">
                  <c:v>-78.134110787172006</c:v>
                </c:pt>
                <c:pt idx="24173">
                  <c:v>-78.143562584985332</c:v>
                </c:pt>
                <c:pt idx="24174">
                  <c:v>-78.200794774585489</c:v>
                </c:pt>
                <c:pt idx="24175">
                  <c:v>-78.228086710650331</c:v>
                </c:pt>
                <c:pt idx="24176">
                  <c:v>-78.240265381881372</c:v>
                </c:pt>
                <c:pt idx="24177">
                  <c:v>-78.260869565217391</c:v>
                </c:pt>
                <c:pt idx="24178">
                  <c:v>-78.285306338436101</c:v>
                </c:pt>
                <c:pt idx="24179">
                  <c:v>-78.330658105939008</c:v>
                </c:pt>
                <c:pt idx="24180">
                  <c:v>-78.331090174966349</c:v>
                </c:pt>
                <c:pt idx="24181">
                  <c:v>-78.369518944231586</c:v>
                </c:pt>
                <c:pt idx="24182">
                  <c:v>-78.377859144742786</c:v>
                </c:pt>
                <c:pt idx="24183">
                  <c:v>-78.380864765409385</c:v>
                </c:pt>
                <c:pt idx="24184">
                  <c:v>-78.423965095243162</c:v>
                </c:pt>
                <c:pt idx="24185">
                  <c:v>-78.432414751819451</c:v>
                </c:pt>
                <c:pt idx="24186">
                  <c:v>-78.433668124961486</c:v>
                </c:pt>
                <c:pt idx="24187">
                  <c:v>-78.43650339357265</c:v>
                </c:pt>
                <c:pt idx="24188">
                  <c:v>-78.440257572144048</c:v>
                </c:pt>
                <c:pt idx="24189">
                  <c:v>-78.449612403100772</c:v>
                </c:pt>
                <c:pt idx="24190">
                  <c:v>-78.456336562845436</c:v>
                </c:pt>
                <c:pt idx="24191">
                  <c:v>-78.474440894568687</c:v>
                </c:pt>
                <c:pt idx="24192">
                  <c:v>-78.481227510353719</c:v>
                </c:pt>
                <c:pt idx="24193">
                  <c:v>-78.485833248705191</c:v>
                </c:pt>
                <c:pt idx="24194">
                  <c:v>-78.528386216011754</c:v>
                </c:pt>
                <c:pt idx="24195">
                  <c:v>-78.533772069490141</c:v>
                </c:pt>
                <c:pt idx="24196">
                  <c:v>-78.571428571428569</c:v>
                </c:pt>
                <c:pt idx="24197">
                  <c:v>-78.572959074351829</c:v>
                </c:pt>
                <c:pt idx="24198">
                  <c:v>-78.625634920954099</c:v>
                </c:pt>
                <c:pt idx="24199">
                  <c:v>-78.639938529636012</c:v>
                </c:pt>
                <c:pt idx="24200">
                  <c:v>-78.644216441077859</c:v>
                </c:pt>
                <c:pt idx="24201">
                  <c:v>-78.657164291072775</c:v>
                </c:pt>
                <c:pt idx="24202">
                  <c:v>-78.678201902506629</c:v>
                </c:pt>
                <c:pt idx="24203">
                  <c:v>-78.679113915057485</c:v>
                </c:pt>
                <c:pt idx="24204">
                  <c:v>-78.703331995182651</c:v>
                </c:pt>
                <c:pt idx="24205">
                  <c:v>-78.714337305886602</c:v>
                </c:pt>
                <c:pt idx="24206">
                  <c:v>-78.723849646095275</c:v>
                </c:pt>
                <c:pt idx="24207">
                  <c:v>-78.72652582159624</c:v>
                </c:pt>
                <c:pt idx="24208">
                  <c:v>-78.739002932551315</c:v>
                </c:pt>
                <c:pt idx="24209">
                  <c:v>-78.745636152055852</c:v>
                </c:pt>
                <c:pt idx="24210">
                  <c:v>-78.762317109584956</c:v>
                </c:pt>
                <c:pt idx="24211">
                  <c:v>-78.787878787878782</c:v>
                </c:pt>
                <c:pt idx="24212">
                  <c:v>-78.805731689050873</c:v>
                </c:pt>
                <c:pt idx="24213">
                  <c:v>-78.806133625410737</c:v>
                </c:pt>
                <c:pt idx="24214">
                  <c:v>-78.818181818181813</c:v>
                </c:pt>
                <c:pt idx="24215">
                  <c:v>-78.83693516699411</c:v>
                </c:pt>
                <c:pt idx="24216">
                  <c:v>-78.871639530480877</c:v>
                </c:pt>
                <c:pt idx="24217">
                  <c:v>-78.878878878878879</c:v>
                </c:pt>
                <c:pt idx="24218">
                  <c:v>-78.879139291855893</c:v>
                </c:pt>
                <c:pt idx="24219">
                  <c:v>-78.887177512514441</c:v>
                </c:pt>
                <c:pt idx="24220">
                  <c:v>-78.93462469733656</c:v>
                </c:pt>
                <c:pt idx="24221">
                  <c:v>-78.953449983492902</c:v>
                </c:pt>
                <c:pt idx="24222">
                  <c:v>-78.958073617216712</c:v>
                </c:pt>
                <c:pt idx="24223">
                  <c:v>-78.978300180831823</c:v>
                </c:pt>
                <c:pt idx="24224">
                  <c:v>-79.010426193524779</c:v>
                </c:pt>
                <c:pt idx="24225">
                  <c:v>-79.036348267117503</c:v>
                </c:pt>
                <c:pt idx="24226">
                  <c:v>-79.040995607613468</c:v>
                </c:pt>
                <c:pt idx="24227">
                  <c:v>-79.045650996056096</c:v>
                </c:pt>
                <c:pt idx="24228">
                  <c:v>-79.067247790007627</c:v>
                </c:pt>
                <c:pt idx="24229">
                  <c:v>-79.098088419809585</c:v>
                </c:pt>
                <c:pt idx="24230">
                  <c:v>-79.117147707979626</c:v>
                </c:pt>
                <c:pt idx="24231">
                  <c:v>-79.141939877419986</c:v>
                </c:pt>
                <c:pt idx="24232">
                  <c:v>-79.142337060589583</c:v>
                </c:pt>
                <c:pt idx="24233">
                  <c:v>-79.143377424821068</c:v>
                </c:pt>
                <c:pt idx="24234">
                  <c:v>-79.156701213570727</c:v>
                </c:pt>
                <c:pt idx="24235">
                  <c:v>-79.163699915852163</c:v>
                </c:pt>
                <c:pt idx="24236">
                  <c:v>-79.166666666666657</c:v>
                </c:pt>
                <c:pt idx="24237">
                  <c:v>-79.168388856741345</c:v>
                </c:pt>
                <c:pt idx="24238">
                  <c:v>-79.200427754699135</c:v>
                </c:pt>
                <c:pt idx="24239">
                  <c:v>-79.269971432377631</c:v>
                </c:pt>
                <c:pt idx="24240">
                  <c:v>-79.283988752920678</c:v>
                </c:pt>
                <c:pt idx="24241">
                  <c:v>-79.29079416399658</c:v>
                </c:pt>
                <c:pt idx="24242">
                  <c:v>-79.323308270676691</c:v>
                </c:pt>
                <c:pt idx="24243">
                  <c:v>-79.333333333333329</c:v>
                </c:pt>
                <c:pt idx="24244">
                  <c:v>-79.357722231418649</c:v>
                </c:pt>
                <c:pt idx="24245">
                  <c:v>-79.378419439541233</c:v>
                </c:pt>
                <c:pt idx="24246">
                  <c:v>-79.392293960130914</c:v>
                </c:pt>
                <c:pt idx="24247">
                  <c:v>-79.394058486218043</c:v>
                </c:pt>
                <c:pt idx="24248">
                  <c:v>-79.470866282846842</c:v>
                </c:pt>
                <c:pt idx="24249">
                  <c:v>-79.492276004119461</c:v>
                </c:pt>
                <c:pt idx="24250">
                  <c:v>-79.58555026603193</c:v>
                </c:pt>
                <c:pt idx="24251">
                  <c:v>-79.590865842055194</c:v>
                </c:pt>
                <c:pt idx="24252">
                  <c:v>-79.614263287732683</c:v>
                </c:pt>
                <c:pt idx="24253">
                  <c:v>-79.628935532233882</c:v>
                </c:pt>
                <c:pt idx="24254">
                  <c:v>-79.641826182001623</c:v>
                </c:pt>
                <c:pt idx="24255">
                  <c:v>-79.646017699115049</c:v>
                </c:pt>
                <c:pt idx="24256">
                  <c:v>-79.663204834829543</c:v>
                </c:pt>
                <c:pt idx="24257">
                  <c:v>-79.685807150595878</c:v>
                </c:pt>
                <c:pt idx="24258">
                  <c:v>-79.706319089259196</c:v>
                </c:pt>
                <c:pt idx="24259">
                  <c:v>-79.706683227439925</c:v>
                </c:pt>
                <c:pt idx="24260">
                  <c:v>-79.715302491103202</c:v>
                </c:pt>
                <c:pt idx="24261">
                  <c:v>-79.718612538195487</c:v>
                </c:pt>
                <c:pt idx="24262">
                  <c:v>-79.74683544303798</c:v>
                </c:pt>
                <c:pt idx="24263">
                  <c:v>-79.753140820852281</c:v>
                </c:pt>
                <c:pt idx="24264">
                  <c:v>-79.762813039789549</c:v>
                </c:pt>
                <c:pt idx="24265">
                  <c:v>-79.779650032404405</c:v>
                </c:pt>
                <c:pt idx="24266">
                  <c:v>-79.780461545663059</c:v>
                </c:pt>
                <c:pt idx="24267">
                  <c:v>-79.799962609833614</c:v>
                </c:pt>
                <c:pt idx="24268">
                  <c:v>-79.809976247030875</c:v>
                </c:pt>
                <c:pt idx="24269">
                  <c:v>-79.814258399344439</c:v>
                </c:pt>
                <c:pt idx="24270">
                  <c:v>-79.88176964149504</c:v>
                </c:pt>
                <c:pt idx="24271">
                  <c:v>-79.882166978014084</c:v>
                </c:pt>
                <c:pt idx="24272">
                  <c:v>-79.886234357224112</c:v>
                </c:pt>
                <c:pt idx="24273">
                  <c:v>-79.905796315520362</c:v>
                </c:pt>
                <c:pt idx="24274">
                  <c:v>-79.975579975579976</c:v>
                </c:pt>
                <c:pt idx="24275">
                  <c:v>-79.979834192247367</c:v>
                </c:pt>
                <c:pt idx="24276">
                  <c:v>-79.980700061408896</c:v>
                </c:pt>
                <c:pt idx="24277">
                  <c:v>-80</c:v>
                </c:pt>
                <c:pt idx="24278">
                  <c:v>-80.010123897218335</c:v>
                </c:pt>
                <c:pt idx="24279">
                  <c:v>-80.016181229773466</c:v>
                </c:pt>
                <c:pt idx="24280">
                  <c:v>-80.053908355795144</c:v>
                </c:pt>
                <c:pt idx="24281">
                  <c:v>-80.057491915199421</c:v>
                </c:pt>
                <c:pt idx="24282">
                  <c:v>-80.063422368581541</c:v>
                </c:pt>
                <c:pt idx="24283">
                  <c:v>-80.09043173862311</c:v>
                </c:pt>
                <c:pt idx="24284">
                  <c:v>-80.09210723378763</c:v>
                </c:pt>
                <c:pt idx="24285">
                  <c:v>-80.11148715906829</c:v>
                </c:pt>
                <c:pt idx="24286">
                  <c:v>-80.14179467574894</c:v>
                </c:pt>
                <c:pt idx="24287">
                  <c:v>-80.141843971631204</c:v>
                </c:pt>
                <c:pt idx="24288">
                  <c:v>-80.143696930111034</c:v>
                </c:pt>
                <c:pt idx="24289">
                  <c:v>-80.162767039674463</c:v>
                </c:pt>
                <c:pt idx="24290">
                  <c:v>-80.165289256198349</c:v>
                </c:pt>
                <c:pt idx="24291">
                  <c:v>-80.172744721689057</c:v>
                </c:pt>
                <c:pt idx="24292">
                  <c:v>-80.219704771713012</c:v>
                </c:pt>
                <c:pt idx="24293">
                  <c:v>-80.24263431542461</c:v>
                </c:pt>
                <c:pt idx="24294">
                  <c:v>-80.251131507362928</c:v>
                </c:pt>
                <c:pt idx="24295">
                  <c:v>-80.269793242561775</c:v>
                </c:pt>
                <c:pt idx="24296">
                  <c:v>-80.275879850457656</c:v>
                </c:pt>
                <c:pt idx="24297">
                  <c:v>-80.283911671924287</c:v>
                </c:pt>
                <c:pt idx="24298">
                  <c:v>-80.284003603030783</c:v>
                </c:pt>
                <c:pt idx="24299">
                  <c:v>-80.29316540363611</c:v>
                </c:pt>
                <c:pt idx="24300">
                  <c:v>-80.293645331498055</c:v>
                </c:pt>
                <c:pt idx="24301">
                  <c:v>-80.301685891748008</c:v>
                </c:pt>
                <c:pt idx="24302">
                  <c:v>-80.309999755327738</c:v>
                </c:pt>
                <c:pt idx="24303">
                  <c:v>-80.31286664059445</c:v>
                </c:pt>
                <c:pt idx="24304">
                  <c:v>-80.370722433460074</c:v>
                </c:pt>
                <c:pt idx="24305">
                  <c:v>-80.380362671384347</c:v>
                </c:pt>
                <c:pt idx="24306">
                  <c:v>-80.390227906214136</c:v>
                </c:pt>
                <c:pt idx="24307">
                  <c:v>-80.394771939183784</c:v>
                </c:pt>
                <c:pt idx="24308">
                  <c:v>-80.412371134020617</c:v>
                </c:pt>
                <c:pt idx="24309">
                  <c:v>-80.441500836221735</c:v>
                </c:pt>
                <c:pt idx="24310">
                  <c:v>-80.46853417315873</c:v>
                </c:pt>
                <c:pt idx="24311">
                  <c:v>-80.495137403656031</c:v>
                </c:pt>
                <c:pt idx="24312">
                  <c:v>-80.559709463789787</c:v>
                </c:pt>
                <c:pt idx="24313">
                  <c:v>-80.602082390221824</c:v>
                </c:pt>
                <c:pt idx="24314">
                  <c:v>-80.606652788988484</c:v>
                </c:pt>
                <c:pt idx="24315">
                  <c:v>-80.61006411501846</c:v>
                </c:pt>
                <c:pt idx="24316">
                  <c:v>-80.618250482676686</c:v>
                </c:pt>
                <c:pt idx="24317">
                  <c:v>-80.620716285355726</c:v>
                </c:pt>
                <c:pt idx="24318">
                  <c:v>-80.62521978937238</c:v>
                </c:pt>
                <c:pt idx="24319">
                  <c:v>-80.649610043751181</c:v>
                </c:pt>
                <c:pt idx="24320">
                  <c:v>-80.666666666666671</c:v>
                </c:pt>
                <c:pt idx="24321">
                  <c:v>-80.694615214449968</c:v>
                </c:pt>
                <c:pt idx="24322">
                  <c:v>-80.698933510872166</c:v>
                </c:pt>
                <c:pt idx="24323">
                  <c:v>-80.705051112447393</c:v>
                </c:pt>
                <c:pt idx="24324">
                  <c:v>-80.759889902315294</c:v>
                </c:pt>
                <c:pt idx="24325">
                  <c:v>-80.769230769230774</c:v>
                </c:pt>
                <c:pt idx="24326">
                  <c:v>-80.769230769230774</c:v>
                </c:pt>
                <c:pt idx="24327">
                  <c:v>-80.771747365521037</c:v>
                </c:pt>
                <c:pt idx="24328">
                  <c:v>-80.820995962314939</c:v>
                </c:pt>
                <c:pt idx="24329">
                  <c:v>-80.847379946020268</c:v>
                </c:pt>
                <c:pt idx="24330">
                  <c:v>-80.928913791939522</c:v>
                </c:pt>
                <c:pt idx="24331">
                  <c:v>-80.938958573406396</c:v>
                </c:pt>
                <c:pt idx="24332">
                  <c:v>-80.946048632218847</c:v>
                </c:pt>
                <c:pt idx="24333">
                  <c:v>-80.951003086419746</c:v>
                </c:pt>
                <c:pt idx="24334">
                  <c:v>-80.998843141933477</c:v>
                </c:pt>
                <c:pt idx="24335">
                  <c:v>-81.02550041129696</c:v>
                </c:pt>
                <c:pt idx="24336">
                  <c:v>-81.028368794326241</c:v>
                </c:pt>
                <c:pt idx="24337">
                  <c:v>-81.041070154363084</c:v>
                </c:pt>
                <c:pt idx="24338">
                  <c:v>-81.049512670565306</c:v>
                </c:pt>
                <c:pt idx="24339">
                  <c:v>-81.060322218059198</c:v>
                </c:pt>
                <c:pt idx="24340">
                  <c:v>-81.065204621108279</c:v>
                </c:pt>
                <c:pt idx="24341">
                  <c:v>-81.080943405837701</c:v>
                </c:pt>
                <c:pt idx="24342">
                  <c:v>-81.098265895953759</c:v>
                </c:pt>
                <c:pt idx="24343">
                  <c:v>-81.098398169336377</c:v>
                </c:pt>
                <c:pt idx="24344">
                  <c:v>-81.111657648794889</c:v>
                </c:pt>
                <c:pt idx="24345">
                  <c:v>-81.1495673671199</c:v>
                </c:pt>
                <c:pt idx="24346">
                  <c:v>-81.169454346037838</c:v>
                </c:pt>
                <c:pt idx="24347">
                  <c:v>-81.185567010309285</c:v>
                </c:pt>
                <c:pt idx="24348">
                  <c:v>-81.190253045923157</c:v>
                </c:pt>
                <c:pt idx="24349">
                  <c:v>-81.19434258774227</c:v>
                </c:pt>
                <c:pt idx="24350">
                  <c:v>-81.203007518796994</c:v>
                </c:pt>
                <c:pt idx="24351">
                  <c:v>-81.203627370156639</c:v>
                </c:pt>
                <c:pt idx="24352">
                  <c:v>-81.207967882987703</c:v>
                </c:pt>
                <c:pt idx="24353">
                  <c:v>-81.213774292533245</c:v>
                </c:pt>
                <c:pt idx="24354">
                  <c:v>-81.219133624947091</c:v>
                </c:pt>
                <c:pt idx="24355">
                  <c:v>-81.25</c:v>
                </c:pt>
                <c:pt idx="24356">
                  <c:v>-81.28996956328443</c:v>
                </c:pt>
                <c:pt idx="24357">
                  <c:v>-81.370792596871738</c:v>
                </c:pt>
                <c:pt idx="24358">
                  <c:v>-81.38157008842407</c:v>
                </c:pt>
                <c:pt idx="24359">
                  <c:v>-81.411658731180026</c:v>
                </c:pt>
                <c:pt idx="24360">
                  <c:v>-81.439393939393938</c:v>
                </c:pt>
                <c:pt idx="24361">
                  <c:v>-81.448452911768683</c:v>
                </c:pt>
                <c:pt idx="24362">
                  <c:v>-81.457444835898386</c:v>
                </c:pt>
                <c:pt idx="24363">
                  <c:v>-81.474296799224049</c:v>
                </c:pt>
                <c:pt idx="24364">
                  <c:v>-81.475999154155204</c:v>
                </c:pt>
                <c:pt idx="24365">
                  <c:v>-81.504869956116877</c:v>
                </c:pt>
                <c:pt idx="24366">
                  <c:v>-81.517509727626461</c:v>
                </c:pt>
                <c:pt idx="24367">
                  <c:v>-81.530930607853691</c:v>
                </c:pt>
                <c:pt idx="24368">
                  <c:v>-81.535951813276455</c:v>
                </c:pt>
                <c:pt idx="24369">
                  <c:v>-81.539597563226877</c:v>
                </c:pt>
                <c:pt idx="24370">
                  <c:v>-81.539866098600129</c:v>
                </c:pt>
                <c:pt idx="24371">
                  <c:v>-81.540133866416511</c:v>
                </c:pt>
                <c:pt idx="24372">
                  <c:v>-81.542759022175687</c:v>
                </c:pt>
                <c:pt idx="24373">
                  <c:v>-81.547277936962757</c:v>
                </c:pt>
                <c:pt idx="24374">
                  <c:v>-81.557293783015041</c:v>
                </c:pt>
                <c:pt idx="24375">
                  <c:v>-81.589205077958596</c:v>
                </c:pt>
                <c:pt idx="24376">
                  <c:v>-81.599428208386271</c:v>
                </c:pt>
                <c:pt idx="24377">
                  <c:v>-81.606806698087013</c:v>
                </c:pt>
                <c:pt idx="24378">
                  <c:v>-81.620654396728014</c:v>
                </c:pt>
                <c:pt idx="24379">
                  <c:v>-81.635053889397824</c:v>
                </c:pt>
                <c:pt idx="24380">
                  <c:v>-81.636487871540822</c:v>
                </c:pt>
                <c:pt idx="24381">
                  <c:v>-81.651376146788991</c:v>
                </c:pt>
                <c:pt idx="24382">
                  <c:v>-81.673047161358639</c:v>
                </c:pt>
                <c:pt idx="24383">
                  <c:v>-81.674482322567044</c:v>
                </c:pt>
                <c:pt idx="24384">
                  <c:v>-81.687217677939202</c:v>
                </c:pt>
                <c:pt idx="24385">
                  <c:v>-81.726640011846584</c:v>
                </c:pt>
                <c:pt idx="24386">
                  <c:v>-81.733776387802976</c:v>
                </c:pt>
                <c:pt idx="24387">
                  <c:v>-81.738274072876408</c:v>
                </c:pt>
                <c:pt idx="24388">
                  <c:v>-81.743333959653597</c:v>
                </c:pt>
                <c:pt idx="24389">
                  <c:v>-81.746634957216756</c:v>
                </c:pt>
                <c:pt idx="24390">
                  <c:v>-81.753438113948917</c:v>
                </c:pt>
                <c:pt idx="24391">
                  <c:v>-81.760299625468164</c:v>
                </c:pt>
                <c:pt idx="24392">
                  <c:v>-81.778794078709836</c:v>
                </c:pt>
                <c:pt idx="24393">
                  <c:v>-81.818181818181813</c:v>
                </c:pt>
                <c:pt idx="24394">
                  <c:v>-81.844222482377262</c:v>
                </c:pt>
                <c:pt idx="24395">
                  <c:v>-81.851942898280981</c:v>
                </c:pt>
                <c:pt idx="24396">
                  <c:v>-81.87583679797055</c:v>
                </c:pt>
                <c:pt idx="24397">
                  <c:v>-81.882657989730035</c:v>
                </c:pt>
                <c:pt idx="24398">
                  <c:v>-81.886906561838515</c:v>
                </c:pt>
                <c:pt idx="24399">
                  <c:v>-81.919577340768996</c:v>
                </c:pt>
                <c:pt idx="24400">
                  <c:v>-81.92771084337349</c:v>
                </c:pt>
                <c:pt idx="24401">
                  <c:v>-81.967213114754102</c:v>
                </c:pt>
                <c:pt idx="24402">
                  <c:v>-81.9703799098519</c:v>
                </c:pt>
                <c:pt idx="24403">
                  <c:v>-81.984801072865451</c:v>
                </c:pt>
                <c:pt idx="24404">
                  <c:v>-82.029300868521261</c:v>
                </c:pt>
                <c:pt idx="24405">
                  <c:v>-82.043292882912425</c:v>
                </c:pt>
                <c:pt idx="24406">
                  <c:v>-82.074175824175825</c:v>
                </c:pt>
                <c:pt idx="24407">
                  <c:v>-82.129004453383132</c:v>
                </c:pt>
                <c:pt idx="24408">
                  <c:v>-82.168330955777463</c:v>
                </c:pt>
                <c:pt idx="24409">
                  <c:v>-82.194391505581265</c:v>
                </c:pt>
                <c:pt idx="24410">
                  <c:v>-82.204724409448815</c:v>
                </c:pt>
                <c:pt idx="24411">
                  <c:v>-82.215484906949158</c:v>
                </c:pt>
                <c:pt idx="24412">
                  <c:v>-82.219785384193628</c:v>
                </c:pt>
                <c:pt idx="24413">
                  <c:v>-82.245059288537547</c:v>
                </c:pt>
                <c:pt idx="24414">
                  <c:v>-82.259095664303146</c:v>
                </c:pt>
                <c:pt idx="24415">
                  <c:v>-82.277476524269275</c:v>
                </c:pt>
                <c:pt idx="24416">
                  <c:v>-82.297297297297291</c:v>
                </c:pt>
                <c:pt idx="24417">
                  <c:v>-82.315199710825951</c:v>
                </c:pt>
                <c:pt idx="24418">
                  <c:v>-82.323665694182253</c:v>
                </c:pt>
                <c:pt idx="24419">
                  <c:v>-82.351202207331497</c:v>
                </c:pt>
                <c:pt idx="24420">
                  <c:v>-82.352238805970146</c:v>
                </c:pt>
                <c:pt idx="24421">
                  <c:v>-82.359093550261477</c:v>
                </c:pt>
                <c:pt idx="24422">
                  <c:v>-82.367795603089718</c:v>
                </c:pt>
                <c:pt idx="24423">
                  <c:v>-82.380612972202428</c:v>
                </c:pt>
                <c:pt idx="24424">
                  <c:v>-82.391972427445722</c:v>
                </c:pt>
                <c:pt idx="24425">
                  <c:v>-82.40625</c:v>
                </c:pt>
                <c:pt idx="24426">
                  <c:v>-82.416335791264885</c:v>
                </c:pt>
                <c:pt idx="24427">
                  <c:v>-82.443963136320036</c:v>
                </c:pt>
                <c:pt idx="24428">
                  <c:v>-82.470591077079149</c:v>
                </c:pt>
                <c:pt idx="24429">
                  <c:v>-82.5</c:v>
                </c:pt>
                <c:pt idx="24430">
                  <c:v>-82.52069373275522</c:v>
                </c:pt>
                <c:pt idx="24431">
                  <c:v>-82.590307148304788</c:v>
                </c:pt>
                <c:pt idx="24432">
                  <c:v>-82.683982683982691</c:v>
                </c:pt>
                <c:pt idx="24433">
                  <c:v>-82.730469731223309</c:v>
                </c:pt>
                <c:pt idx="24434">
                  <c:v>-82.740043300941551</c:v>
                </c:pt>
                <c:pt idx="24435">
                  <c:v>-82.755775577557756</c:v>
                </c:pt>
                <c:pt idx="24436">
                  <c:v>-82.779092623049465</c:v>
                </c:pt>
                <c:pt idx="24437">
                  <c:v>-82.79224503843065</c:v>
                </c:pt>
                <c:pt idx="24438">
                  <c:v>-82.820287305775437</c:v>
                </c:pt>
                <c:pt idx="24439">
                  <c:v>-82.839632277834525</c:v>
                </c:pt>
                <c:pt idx="24440">
                  <c:v>-82.88008107866419</c:v>
                </c:pt>
                <c:pt idx="24441">
                  <c:v>-82.88990825688073</c:v>
                </c:pt>
                <c:pt idx="24442">
                  <c:v>-82.893157262905163</c:v>
                </c:pt>
                <c:pt idx="24443">
                  <c:v>-82.913256955810141</c:v>
                </c:pt>
                <c:pt idx="24444">
                  <c:v>-82.91377842636507</c:v>
                </c:pt>
                <c:pt idx="24445">
                  <c:v>-82.914996836110532</c:v>
                </c:pt>
                <c:pt idx="24446">
                  <c:v>-82.933579335793354</c:v>
                </c:pt>
                <c:pt idx="24447">
                  <c:v>-82.953055337004983</c:v>
                </c:pt>
                <c:pt idx="24448">
                  <c:v>-82.983345401882701</c:v>
                </c:pt>
                <c:pt idx="24449">
                  <c:v>-82.985988461085597</c:v>
                </c:pt>
                <c:pt idx="24450">
                  <c:v>-82.992901636969435</c:v>
                </c:pt>
                <c:pt idx="24451">
                  <c:v>-83.008508390374388</c:v>
                </c:pt>
                <c:pt idx="24452">
                  <c:v>-83.009452967611963</c:v>
                </c:pt>
                <c:pt idx="24453">
                  <c:v>-83.02687411598302</c:v>
                </c:pt>
                <c:pt idx="24454">
                  <c:v>-83.035203205495137</c:v>
                </c:pt>
                <c:pt idx="24455">
                  <c:v>-83.048545886613113</c:v>
                </c:pt>
                <c:pt idx="24456">
                  <c:v>-83.074581430745809</c:v>
                </c:pt>
                <c:pt idx="24457">
                  <c:v>-83.115338882282998</c:v>
                </c:pt>
                <c:pt idx="24458">
                  <c:v>-83.120921235786469</c:v>
                </c:pt>
                <c:pt idx="24459">
                  <c:v>-83.140289565651528</c:v>
                </c:pt>
                <c:pt idx="24460">
                  <c:v>-83.145832541522566</c:v>
                </c:pt>
                <c:pt idx="24461">
                  <c:v>-83.167023045854123</c:v>
                </c:pt>
                <c:pt idx="24462">
                  <c:v>-83.21866516896003</c:v>
                </c:pt>
                <c:pt idx="24463">
                  <c:v>-83.223708162423236</c:v>
                </c:pt>
                <c:pt idx="24464">
                  <c:v>-83.22465915826912</c:v>
                </c:pt>
                <c:pt idx="24465">
                  <c:v>-83.272996926716019</c:v>
                </c:pt>
                <c:pt idx="24466">
                  <c:v>-83.284883720930225</c:v>
                </c:pt>
                <c:pt idx="24467">
                  <c:v>-83.29387893134934</c:v>
                </c:pt>
                <c:pt idx="24468">
                  <c:v>-83.333333333333343</c:v>
                </c:pt>
                <c:pt idx="24469">
                  <c:v>-83.333333333333343</c:v>
                </c:pt>
                <c:pt idx="24470">
                  <c:v>-83.35040983606558</c:v>
                </c:pt>
                <c:pt idx="24471">
                  <c:v>-83.363267478214595</c:v>
                </c:pt>
                <c:pt idx="24472">
                  <c:v>-83.377427245045681</c:v>
                </c:pt>
                <c:pt idx="24473">
                  <c:v>-83.402279976000244</c:v>
                </c:pt>
                <c:pt idx="24474">
                  <c:v>-83.426712452557382</c:v>
                </c:pt>
                <c:pt idx="24475">
                  <c:v>-83.44511118955171</c:v>
                </c:pt>
                <c:pt idx="24476">
                  <c:v>-83.45393751871444</c:v>
                </c:pt>
                <c:pt idx="24477">
                  <c:v>-83.454556661632822</c:v>
                </c:pt>
                <c:pt idx="24478">
                  <c:v>-83.473028153879213</c:v>
                </c:pt>
                <c:pt idx="24479">
                  <c:v>-83.490844654459536</c:v>
                </c:pt>
                <c:pt idx="24480">
                  <c:v>-83.491152558584403</c:v>
                </c:pt>
                <c:pt idx="24481">
                  <c:v>-83.497536945812811</c:v>
                </c:pt>
                <c:pt idx="24482">
                  <c:v>-83.4983498349835</c:v>
                </c:pt>
                <c:pt idx="24483">
                  <c:v>-83.536585365853654</c:v>
                </c:pt>
                <c:pt idx="24484">
                  <c:v>-83.589167602645702</c:v>
                </c:pt>
                <c:pt idx="24485">
                  <c:v>-83.630640083945437</c:v>
                </c:pt>
                <c:pt idx="24486">
                  <c:v>-83.640285382445654</c:v>
                </c:pt>
                <c:pt idx="24487">
                  <c:v>-83.678483678483673</c:v>
                </c:pt>
                <c:pt idx="24488">
                  <c:v>-83.705083389625969</c:v>
                </c:pt>
                <c:pt idx="24489">
                  <c:v>-83.716717985872123</c:v>
                </c:pt>
                <c:pt idx="24490">
                  <c:v>-83.739433117851817</c:v>
                </c:pt>
                <c:pt idx="24491">
                  <c:v>-83.742529785695254</c:v>
                </c:pt>
                <c:pt idx="24492">
                  <c:v>-83.758564270375302</c:v>
                </c:pt>
                <c:pt idx="24493">
                  <c:v>-83.773584905660385</c:v>
                </c:pt>
                <c:pt idx="24494">
                  <c:v>-83.777837643678168</c:v>
                </c:pt>
                <c:pt idx="24495">
                  <c:v>-83.785035904563358</c:v>
                </c:pt>
                <c:pt idx="24496">
                  <c:v>-83.808265710511421</c:v>
                </c:pt>
                <c:pt idx="24497">
                  <c:v>-83.859977855378588</c:v>
                </c:pt>
                <c:pt idx="24498">
                  <c:v>-83.865072615112979</c:v>
                </c:pt>
                <c:pt idx="24499">
                  <c:v>-83.88443588724023</c:v>
                </c:pt>
                <c:pt idx="24500">
                  <c:v>-83.896886508202215</c:v>
                </c:pt>
                <c:pt idx="24501">
                  <c:v>-83.899018232819074</c:v>
                </c:pt>
                <c:pt idx="24502">
                  <c:v>-83.946488294314378</c:v>
                </c:pt>
                <c:pt idx="24503">
                  <c:v>-83.954545454545453</c:v>
                </c:pt>
                <c:pt idx="24504">
                  <c:v>-83.959127402481556</c:v>
                </c:pt>
                <c:pt idx="24505">
                  <c:v>-83.980634749865516</c:v>
                </c:pt>
                <c:pt idx="24506">
                  <c:v>-84</c:v>
                </c:pt>
                <c:pt idx="24507">
                  <c:v>-84.001651138105913</c:v>
                </c:pt>
                <c:pt idx="24508">
                  <c:v>-84.00207765225295</c:v>
                </c:pt>
                <c:pt idx="24509">
                  <c:v>-84.008528784648192</c:v>
                </c:pt>
                <c:pt idx="24510">
                  <c:v>-84.011158420202619</c:v>
                </c:pt>
                <c:pt idx="24511">
                  <c:v>-84.062163961288348</c:v>
                </c:pt>
                <c:pt idx="24512">
                  <c:v>-84.066587395957185</c:v>
                </c:pt>
                <c:pt idx="24513">
                  <c:v>-84.071769398958523</c:v>
                </c:pt>
                <c:pt idx="24514">
                  <c:v>-84.079754601226995</c:v>
                </c:pt>
                <c:pt idx="24515">
                  <c:v>-84.085637823371997</c:v>
                </c:pt>
                <c:pt idx="24516">
                  <c:v>-84.162648285655123</c:v>
                </c:pt>
                <c:pt idx="24517">
                  <c:v>-84.186822114219751</c:v>
                </c:pt>
                <c:pt idx="24518">
                  <c:v>-84.197663822384229</c:v>
                </c:pt>
                <c:pt idx="24519">
                  <c:v>-84.208652305501161</c:v>
                </c:pt>
                <c:pt idx="24520">
                  <c:v>-84.2357779300891</c:v>
                </c:pt>
                <c:pt idx="24521">
                  <c:v>-84.251740977258933</c:v>
                </c:pt>
                <c:pt idx="24522">
                  <c:v>-84.254431699687174</c:v>
                </c:pt>
                <c:pt idx="24523">
                  <c:v>-84.257206208425714</c:v>
                </c:pt>
                <c:pt idx="24524">
                  <c:v>-84.259999999999991</c:v>
                </c:pt>
                <c:pt idx="24525">
                  <c:v>-84.287844891871742</c:v>
                </c:pt>
                <c:pt idx="24526">
                  <c:v>-84.308916397906572</c:v>
                </c:pt>
                <c:pt idx="24527">
                  <c:v>-84.317984361424848</c:v>
                </c:pt>
                <c:pt idx="24528">
                  <c:v>-84.354194407456731</c:v>
                </c:pt>
                <c:pt idx="24529">
                  <c:v>-84.364074743821575</c:v>
                </c:pt>
                <c:pt idx="24530">
                  <c:v>-84.364921855618945</c:v>
                </c:pt>
                <c:pt idx="24531">
                  <c:v>-84.369310793237972</c:v>
                </c:pt>
                <c:pt idx="24532">
                  <c:v>-84.389320405527343</c:v>
                </c:pt>
                <c:pt idx="24533">
                  <c:v>-84.41677297687059</c:v>
                </c:pt>
                <c:pt idx="24534">
                  <c:v>-84.422575976845152</c:v>
                </c:pt>
                <c:pt idx="24535">
                  <c:v>-84.453323646930613</c:v>
                </c:pt>
                <c:pt idx="24536">
                  <c:v>-84.463276836158187</c:v>
                </c:pt>
                <c:pt idx="24537">
                  <c:v>-84.498024073124384</c:v>
                </c:pt>
                <c:pt idx="24538">
                  <c:v>-84.509938313913636</c:v>
                </c:pt>
                <c:pt idx="24539">
                  <c:v>-84.510125889436239</c:v>
                </c:pt>
                <c:pt idx="24540">
                  <c:v>-84.579393429992294</c:v>
                </c:pt>
                <c:pt idx="24541">
                  <c:v>-84.580856484289697</c:v>
                </c:pt>
                <c:pt idx="24542">
                  <c:v>-84.644517128593563</c:v>
                </c:pt>
                <c:pt idx="24543">
                  <c:v>-84.693481634764609</c:v>
                </c:pt>
                <c:pt idx="24544">
                  <c:v>-84.707093232695769</c:v>
                </c:pt>
                <c:pt idx="24545">
                  <c:v>-84.709602733150746</c:v>
                </c:pt>
                <c:pt idx="24546">
                  <c:v>-84.716331673735326</c:v>
                </c:pt>
                <c:pt idx="24547">
                  <c:v>-84.790501130817759</c:v>
                </c:pt>
                <c:pt idx="24548">
                  <c:v>-84.803350170530592</c:v>
                </c:pt>
                <c:pt idx="24549">
                  <c:v>-84.80972998846849</c:v>
                </c:pt>
                <c:pt idx="24550">
                  <c:v>-84.814618644067792</c:v>
                </c:pt>
                <c:pt idx="24551">
                  <c:v>-84.826059456040483</c:v>
                </c:pt>
                <c:pt idx="24552">
                  <c:v>-84.855470828161017</c:v>
                </c:pt>
                <c:pt idx="24553">
                  <c:v>-84.876451324799049</c:v>
                </c:pt>
                <c:pt idx="24554">
                  <c:v>-84.898477157360404</c:v>
                </c:pt>
                <c:pt idx="24555">
                  <c:v>-84.910617396767378</c:v>
                </c:pt>
                <c:pt idx="24556">
                  <c:v>-84.916115130060021</c:v>
                </c:pt>
                <c:pt idx="24557">
                  <c:v>-84.957488554610862</c:v>
                </c:pt>
                <c:pt idx="24558">
                  <c:v>-84.960948634627442</c:v>
                </c:pt>
                <c:pt idx="24559">
                  <c:v>-84.961027051811101</c:v>
                </c:pt>
                <c:pt idx="24560">
                  <c:v>-84.986169573060735</c:v>
                </c:pt>
                <c:pt idx="24561">
                  <c:v>-84.996304508499634</c:v>
                </c:pt>
                <c:pt idx="24562">
                  <c:v>-85.003553660270086</c:v>
                </c:pt>
                <c:pt idx="24563">
                  <c:v>-85.036544850498331</c:v>
                </c:pt>
                <c:pt idx="24564">
                  <c:v>-85.075170154461105</c:v>
                </c:pt>
                <c:pt idx="24565">
                  <c:v>-85.096851694278996</c:v>
                </c:pt>
                <c:pt idx="24566">
                  <c:v>-85.130111524163567</c:v>
                </c:pt>
                <c:pt idx="24567">
                  <c:v>-85.163204747774486</c:v>
                </c:pt>
                <c:pt idx="24568">
                  <c:v>-85.213818925618398</c:v>
                </c:pt>
                <c:pt idx="24569">
                  <c:v>-85.268553599286832</c:v>
                </c:pt>
                <c:pt idx="24570">
                  <c:v>-85.354971033787919</c:v>
                </c:pt>
                <c:pt idx="24571">
                  <c:v>-85.36433176954543</c:v>
                </c:pt>
                <c:pt idx="24572">
                  <c:v>-85.381522059722755</c:v>
                </c:pt>
                <c:pt idx="24573">
                  <c:v>-85.386766076421253</c:v>
                </c:pt>
                <c:pt idx="24574">
                  <c:v>-85.38711172925359</c:v>
                </c:pt>
                <c:pt idx="24575">
                  <c:v>-85.39850008857745</c:v>
                </c:pt>
                <c:pt idx="24576">
                  <c:v>-85.408657863947852</c:v>
                </c:pt>
                <c:pt idx="24577">
                  <c:v>-85.422163588390504</c:v>
                </c:pt>
                <c:pt idx="24578">
                  <c:v>-85.425939343753242</c:v>
                </c:pt>
                <c:pt idx="24579">
                  <c:v>-85.430463576158942</c:v>
                </c:pt>
                <c:pt idx="24580">
                  <c:v>-85.506543868153173</c:v>
                </c:pt>
                <c:pt idx="24581">
                  <c:v>-85.516234950747901</c:v>
                </c:pt>
                <c:pt idx="24582">
                  <c:v>-85.526475958612295</c:v>
                </c:pt>
                <c:pt idx="24583">
                  <c:v>-85.537314936045931</c:v>
                </c:pt>
                <c:pt idx="24584">
                  <c:v>-85.565457428948719</c:v>
                </c:pt>
                <c:pt idx="24585">
                  <c:v>-85.575569053574057</c:v>
                </c:pt>
                <c:pt idx="24586">
                  <c:v>-85.57692307692308</c:v>
                </c:pt>
                <c:pt idx="24587">
                  <c:v>-85.578575952230167</c:v>
                </c:pt>
                <c:pt idx="24588">
                  <c:v>-85.607514392485612</c:v>
                </c:pt>
                <c:pt idx="24589">
                  <c:v>-85.608552631578945</c:v>
                </c:pt>
                <c:pt idx="24590">
                  <c:v>-85.630893578805569</c:v>
                </c:pt>
                <c:pt idx="24591">
                  <c:v>-85.634866523312525</c:v>
                </c:pt>
                <c:pt idx="24592">
                  <c:v>-85.672774235208649</c:v>
                </c:pt>
                <c:pt idx="24593">
                  <c:v>-85.711836314796827</c:v>
                </c:pt>
                <c:pt idx="24594">
                  <c:v>-85.725464623410502</c:v>
                </c:pt>
                <c:pt idx="24595">
                  <c:v>-85.73177046556512</c:v>
                </c:pt>
                <c:pt idx="24596">
                  <c:v>-85.754985754985753</c:v>
                </c:pt>
                <c:pt idx="24597">
                  <c:v>-85.816219979115914</c:v>
                </c:pt>
                <c:pt idx="24598">
                  <c:v>-85.821189444663247</c:v>
                </c:pt>
                <c:pt idx="24599">
                  <c:v>-85.825000000000003</c:v>
                </c:pt>
                <c:pt idx="24600">
                  <c:v>-85.850164396430245</c:v>
                </c:pt>
                <c:pt idx="24601">
                  <c:v>-85.864950618939091</c:v>
                </c:pt>
                <c:pt idx="24602">
                  <c:v>-85.895558809175213</c:v>
                </c:pt>
                <c:pt idx="24603">
                  <c:v>-85.906667068357791</c:v>
                </c:pt>
                <c:pt idx="24604">
                  <c:v>-85.928740041310121</c:v>
                </c:pt>
                <c:pt idx="24605">
                  <c:v>-85.929866688747211</c:v>
                </c:pt>
                <c:pt idx="24606">
                  <c:v>-85.939696922355878</c:v>
                </c:pt>
                <c:pt idx="24607">
                  <c:v>-85.950057405281285</c:v>
                </c:pt>
                <c:pt idx="24608">
                  <c:v>-85.983067892139672</c:v>
                </c:pt>
                <c:pt idx="24609">
                  <c:v>-86.007716749886512</c:v>
                </c:pt>
                <c:pt idx="24610">
                  <c:v>-86.044710620062986</c:v>
                </c:pt>
                <c:pt idx="24611">
                  <c:v>-86.049647077484337</c:v>
                </c:pt>
                <c:pt idx="24612">
                  <c:v>-86.051399063288102</c:v>
                </c:pt>
                <c:pt idx="24613">
                  <c:v>-86.066697121973505</c:v>
                </c:pt>
                <c:pt idx="24614">
                  <c:v>-86.102062975027138</c:v>
                </c:pt>
                <c:pt idx="24615">
                  <c:v>-86.113441852659847</c:v>
                </c:pt>
                <c:pt idx="24616">
                  <c:v>-86.113477594138701</c:v>
                </c:pt>
                <c:pt idx="24617">
                  <c:v>-86.152310325156876</c:v>
                </c:pt>
                <c:pt idx="24618">
                  <c:v>-86.164953818134506</c:v>
                </c:pt>
                <c:pt idx="24619">
                  <c:v>-86.190917516218718</c:v>
                </c:pt>
                <c:pt idx="24620">
                  <c:v>-86.21874141247595</c:v>
                </c:pt>
                <c:pt idx="24621">
                  <c:v>-86.237157534246577</c:v>
                </c:pt>
                <c:pt idx="24622">
                  <c:v>-86.244904453356895</c:v>
                </c:pt>
                <c:pt idx="24623">
                  <c:v>-86.248312318862887</c:v>
                </c:pt>
                <c:pt idx="24624">
                  <c:v>-86.257668711656436</c:v>
                </c:pt>
                <c:pt idx="24625">
                  <c:v>-86.30705394190872</c:v>
                </c:pt>
                <c:pt idx="24626">
                  <c:v>-86.309730112566115</c:v>
                </c:pt>
                <c:pt idx="24627">
                  <c:v>-86.32162661737523</c:v>
                </c:pt>
                <c:pt idx="24628">
                  <c:v>-86.324115269417547</c:v>
                </c:pt>
                <c:pt idx="24629">
                  <c:v>-86.33132859486058</c:v>
                </c:pt>
                <c:pt idx="24630">
                  <c:v>-86.388384754990923</c:v>
                </c:pt>
                <c:pt idx="24631">
                  <c:v>-86.405673758865248</c:v>
                </c:pt>
                <c:pt idx="24632">
                  <c:v>-86.407053637031595</c:v>
                </c:pt>
                <c:pt idx="24633">
                  <c:v>-86.421435059037236</c:v>
                </c:pt>
                <c:pt idx="24634">
                  <c:v>-86.446886446886452</c:v>
                </c:pt>
                <c:pt idx="24635">
                  <c:v>-86.467961008989974</c:v>
                </c:pt>
                <c:pt idx="24636">
                  <c:v>-86.469710065215679</c:v>
                </c:pt>
                <c:pt idx="24637">
                  <c:v>-86.488492947290268</c:v>
                </c:pt>
                <c:pt idx="24638">
                  <c:v>-86.511894057058782</c:v>
                </c:pt>
                <c:pt idx="24639">
                  <c:v>-86.515539305301644</c:v>
                </c:pt>
                <c:pt idx="24640">
                  <c:v>-86.516853932584269</c:v>
                </c:pt>
                <c:pt idx="24641">
                  <c:v>-86.523786921756908</c:v>
                </c:pt>
                <c:pt idx="24642">
                  <c:v>-86.553784860557769</c:v>
                </c:pt>
                <c:pt idx="24643">
                  <c:v>-86.55821471401012</c:v>
                </c:pt>
                <c:pt idx="24644">
                  <c:v>-86.564809432865559</c:v>
                </c:pt>
                <c:pt idx="24645">
                  <c:v>-86.590677793608791</c:v>
                </c:pt>
                <c:pt idx="24646">
                  <c:v>-86.595174262734588</c:v>
                </c:pt>
                <c:pt idx="24647">
                  <c:v>-86.645704579131888</c:v>
                </c:pt>
                <c:pt idx="24648">
                  <c:v>-86.65151023059434</c:v>
                </c:pt>
                <c:pt idx="24649">
                  <c:v>-86.654804270462634</c:v>
                </c:pt>
                <c:pt idx="24650">
                  <c:v>-86.668524712002977</c:v>
                </c:pt>
                <c:pt idx="24651">
                  <c:v>-86.727772685609537</c:v>
                </c:pt>
                <c:pt idx="24652">
                  <c:v>-86.728892986095104</c:v>
                </c:pt>
                <c:pt idx="24653">
                  <c:v>-86.731353752630355</c:v>
                </c:pt>
                <c:pt idx="24654">
                  <c:v>-86.738009224547298</c:v>
                </c:pt>
                <c:pt idx="24655">
                  <c:v>-86.758814102564102</c:v>
                </c:pt>
                <c:pt idx="24656">
                  <c:v>-86.761819803746647</c:v>
                </c:pt>
                <c:pt idx="24657">
                  <c:v>-86.771540936717912</c:v>
                </c:pt>
                <c:pt idx="24658">
                  <c:v>-86.775187382167658</c:v>
                </c:pt>
                <c:pt idx="24659">
                  <c:v>-86.815286624203821</c:v>
                </c:pt>
                <c:pt idx="24660">
                  <c:v>-86.81987157823589</c:v>
                </c:pt>
                <c:pt idx="24661">
                  <c:v>-86.845581589376351</c:v>
                </c:pt>
                <c:pt idx="24662">
                  <c:v>-86.885440582693377</c:v>
                </c:pt>
                <c:pt idx="24663">
                  <c:v>-86.896537914739383</c:v>
                </c:pt>
                <c:pt idx="24664">
                  <c:v>-86.906197251024835</c:v>
                </c:pt>
                <c:pt idx="24665">
                  <c:v>-86.908517350157723</c:v>
                </c:pt>
                <c:pt idx="24666">
                  <c:v>-86.956521739130437</c:v>
                </c:pt>
                <c:pt idx="24667">
                  <c:v>-87.012263099219624</c:v>
                </c:pt>
                <c:pt idx="24668">
                  <c:v>-87.034030596315958</c:v>
                </c:pt>
                <c:pt idx="24669">
                  <c:v>-87.040764972320076</c:v>
                </c:pt>
                <c:pt idx="24670">
                  <c:v>-87.06808423635249</c:v>
                </c:pt>
                <c:pt idx="24671">
                  <c:v>-87.075080123995164</c:v>
                </c:pt>
                <c:pt idx="24672">
                  <c:v>-87.094876457375122</c:v>
                </c:pt>
                <c:pt idx="24673">
                  <c:v>-87.120505871725385</c:v>
                </c:pt>
                <c:pt idx="24674">
                  <c:v>-87.195994277539342</c:v>
                </c:pt>
                <c:pt idx="24675">
                  <c:v>-87.198901609223256</c:v>
                </c:pt>
                <c:pt idx="24676">
                  <c:v>-87.206900113624627</c:v>
                </c:pt>
                <c:pt idx="24677">
                  <c:v>-87.209944751381215</c:v>
                </c:pt>
                <c:pt idx="24678">
                  <c:v>-87.214050777929714</c:v>
                </c:pt>
                <c:pt idx="24679">
                  <c:v>-87.22139673105498</c:v>
                </c:pt>
                <c:pt idx="24680">
                  <c:v>-87.226697353279633</c:v>
                </c:pt>
                <c:pt idx="24681">
                  <c:v>-87.23366944322666</c:v>
                </c:pt>
                <c:pt idx="24682">
                  <c:v>-87.243150684931507</c:v>
                </c:pt>
                <c:pt idx="24683">
                  <c:v>-87.311178247734134</c:v>
                </c:pt>
                <c:pt idx="24684">
                  <c:v>-87.319693236246849</c:v>
                </c:pt>
                <c:pt idx="24685">
                  <c:v>-87.32119635890767</c:v>
                </c:pt>
                <c:pt idx="24686">
                  <c:v>-87.335862270207173</c:v>
                </c:pt>
                <c:pt idx="24687">
                  <c:v>-87.336269628494833</c:v>
                </c:pt>
                <c:pt idx="24688">
                  <c:v>-87.372359498012315</c:v>
                </c:pt>
                <c:pt idx="24689">
                  <c:v>-87.379300965592279</c:v>
                </c:pt>
                <c:pt idx="24690">
                  <c:v>-87.428080497774076</c:v>
                </c:pt>
                <c:pt idx="24691">
                  <c:v>-87.43386243386243</c:v>
                </c:pt>
                <c:pt idx="24692">
                  <c:v>-87.471201316511241</c:v>
                </c:pt>
                <c:pt idx="24693">
                  <c:v>-87.489855072463769</c:v>
                </c:pt>
                <c:pt idx="24694">
                  <c:v>-87.5</c:v>
                </c:pt>
                <c:pt idx="24695">
                  <c:v>-87.5</c:v>
                </c:pt>
                <c:pt idx="24696">
                  <c:v>-87.525987525987517</c:v>
                </c:pt>
                <c:pt idx="24697">
                  <c:v>-87.531328320802004</c:v>
                </c:pt>
                <c:pt idx="24698">
                  <c:v>-87.538200339558571</c:v>
                </c:pt>
                <c:pt idx="24699">
                  <c:v>-87.564008778346746</c:v>
                </c:pt>
                <c:pt idx="24700">
                  <c:v>-87.580193086265965</c:v>
                </c:pt>
                <c:pt idx="24701">
                  <c:v>-87.58698514199736</c:v>
                </c:pt>
                <c:pt idx="24702">
                  <c:v>-87.614272174152319</c:v>
                </c:pt>
                <c:pt idx="24703">
                  <c:v>-87.633365664403499</c:v>
                </c:pt>
                <c:pt idx="24704">
                  <c:v>-87.650368645712064</c:v>
                </c:pt>
                <c:pt idx="24705">
                  <c:v>-87.686334327116413</c:v>
                </c:pt>
                <c:pt idx="24706">
                  <c:v>-87.713310580204777</c:v>
                </c:pt>
                <c:pt idx="24707">
                  <c:v>-87.741000780118128</c:v>
                </c:pt>
                <c:pt idx="24708">
                  <c:v>-87.784209792160695</c:v>
                </c:pt>
                <c:pt idx="24709">
                  <c:v>-87.792741202954062</c:v>
                </c:pt>
                <c:pt idx="24710">
                  <c:v>-87.816690377455586</c:v>
                </c:pt>
                <c:pt idx="24711">
                  <c:v>-87.826541274817131</c:v>
                </c:pt>
                <c:pt idx="24712">
                  <c:v>-87.850113550340652</c:v>
                </c:pt>
                <c:pt idx="24713">
                  <c:v>-87.877691333453953</c:v>
                </c:pt>
                <c:pt idx="24714">
                  <c:v>-87.878787878787875</c:v>
                </c:pt>
                <c:pt idx="24715">
                  <c:v>-87.899208907119828</c:v>
                </c:pt>
                <c:pt idx="24716">
                  <c:v>-87.914329423763391</c:v>
                </c:pt>
                <c:pt idx="24717">
                  <c:v>-87.958953674595165</c:v>
                </c:pt>
                <c:pt idx="24718">
                  <c:v>-87.967237527922563</c:v>
                </c:pt>
                <c:pt idx="24719">
                  <c:v>-87.967768369298</c:v>
                </c:pt>
                <c:pt idx="24720">
                  <c:v>-87.970160481444339</c:v>
                </c:pt>
                <c:pt idx="24721">
                  <c:v>-87.98135612029742</c:v>
                </c:pt>
                <c:pt idx="24722">
                  <c:v>-87.981510015408318</c:v>
                </c:pt>
                <c:pt idx="24723">
                  <c:v>-88.047464940668817</c:v>
                </c:pt>
                <c:pt idx="24724">
                  <c:v>-88.049755664149274</c:v>
                </c:pt>
                <c:pt idx="24725">
                  <c:v>-88.109722778769438</c:v>
                </c:pt>
                <c:pt idx="24726">
                  <c:v>-88.120194725874825</c:v>
                </c:pt>
                <c:pt idx="24727">
                  <c:v>-88.143970066735548</c:v>
                </c:pt>
                <c:pt idx="24728">
                  <c:v>-88.146688699631369</c:v>
                </c:pt>
                <c:pt idx="24729">
                  <c:v>-88.147978990637128</c:v>
                </c:pt>
                <c:pt idx="24730">
                  <c:v>-88.170248961298128</c:v>
                </c:pt>
                <c:pt idx="24731">
                  <c:v>-88.181818181818187</c:v>
                </c:pt>
                <c:pt idx="24732">
                  <c:v>-88.188277087033754</c:v>
                </c:pt>
                <c:pt idx="24733">
                  <c:v>-88.218661639962306</c:v>
                </c:pt>
                <c:pt idx="24734">
                  <c:v>-88.219139247683344</c:v>
                </c:pt>
                <c:pt idx="24735">
                  <c:v>-88.223140495867767</c:v>
                </c:pt>
                <c:pt idx="24736">
                  <c:v>-88.23108628265831</c:v>
                </c:pt>
                <c:pt idx="24737">
                  <c:v>-88.233682849598438</c:v>
                </c:pt>
                <c:pt idx="24738">
                  <c:v>-88.246381689666777</c:v>
                </c:pt>
                <c:pt idx="24739">
                  <c:v>-88.255391842835792</c:v>
                </c:pt>
                <c:pt idx="24740">
                  <c:v>-88.25877656451803</c:v>
                </c:pt>
                <c:pt idx="24741">
                  <c:v>-88.27396114806011</c:v>
                </c:pt>
                <c:pt idx="24742">
                  <c:v>-88.28911253430924</c:v>
                </c:pt>
                <c:pt idx="24743">
                  <c:v>-88.340564936309619</c:v>
                </c:pt>
                <c:pt idx="24744">
                  <c:v>-88.342204335972994</c:v>
                </c:pt>
                <c:pt idx="24745">
                  <c:v>-88.356652704750019</c:v>
                </c:pt>
                <c:pt idx="24746">
                  <c:v>-88.365051903114193</c:v>
                </c:pt>
                <c:pt idx="24747">
                  <c:v>-88.374406201231324</c:v>
                </c:pt>
                <c:pt idx="24748">
                  <c:v>-88.378687627481213</c:v>
                </c:pt>
                <c:pt idx="24749">
                  <c:v>-88.380281690140848</c:v>
                </c:pt>
                <c:pt idx="24750">
                  <c:v>-88.407134234391876</c:v>
                </c:pt>
                <c:pt idx="24751">
                  <c:v>-88.412017167381975</c:v>
                </c:pt>
                <c:pt idx="24752">
                  <c:v>-88.414133114215289</c:v>
                </c:pt>
                <c:pt idx="24753">
                  <c:v>-88.421418636995824</c:v>
                </c:pt>
                <c:pt idx="24754">
                  <c:v>-88.43154947826288</c:v>
                </c:pt>
                <c:pt idx="24755">
                  <c:v>-88.456040028591843</c:v>
                </c:pt>
                <c:pt idx="24756">
                  <c:v>-88.464476699770813</c:v>
                </c:pt>
                <c:pt idx="24757">
                  <c:v>-88.470617815088488</c:v>
                </c:pt>
                <c:pt idx="24758">
                  <c:v>-88.49768550988918</c:v>
                </c:pt>
                <c:pt idx="24759">
                  <c:v>-88.4982206405694</c:v>
                </c:pt>
                <c:pt idx="24760">
                  <c:v>-88.49960411718132</c:v>
                </c:pt>
                <c:pt idx="24761">
                  <c:v>-88.52116635874367</c:v>
                </c:pt>
                <c:pt idx="24762">
                  <c:v>-88.55723553370909</c:v>
                </c:pt>
                <c:pt idx="24763">
                  <c:v>-88.571428571428569</c:v>
                </c:pt>
                <c:pt idx="24764">
                  <c:v>-88.571709174377588</c:v>
                </c:pt>
                <c:pt idx="24765">
                  <c:v>-88.602927688300255</c:v>
                </c:pt>
                <c:pt idx="24766">
                  <c:v>-88.612565445026178</c:v>
                </c:pt>
                <c:pt idx="24767">
                  <c:v>-88.615494978479191</c:v>
                </c:pt>
                <c:pt idx="24768">
                  <c:v>-88.61904761904762</c:v>
                </c:pt>
                <c:pt idx="24769">
                  <c:v>-88.64107883817428</c:v>
                </c:pt>
                <c:pt idx="24770">
                  <c:v>-88.647372997143208</c:v>
                </c:pt>
                <c:pt idx="24771">
                  <c:v>-88.659106070713804</c:v>
                </c:pt>
                <c:pt idx="24772">
                  <c:v>-88.660254279541306</c:v>
                </c:pt>
                <c:pt idx="24773">
                  <c:v>-88.666666666666671</c:v>
                </c:pt>
                <c:pt idx="24774">
                  <c:v>-88.672839506172835</c:v>
                </c:pt>
                <c:pt idx="24775">
                  <c:v>-88.700564971751419</c:v>
                </c:pt>
                <c:pt idx="24776">
                  <c:v>-88.706085207270633</c:v>
                </c:pt>
                <c:pt idx="24777">
                  <c:v>-88.706842435656</c:v>
                </c:pt>
                <c:pt idx="24778">
                  <c:v>-88.748591892664393</c:v>
                </c:pt>
                <c:pt idx="24779">
                  <c:v>-88.799958757040301</c:v>
                </c:pt>
                <c:pt idx="24780">
                  <c:v>-88.803224796493424</c:v>
                </c:pt>
                <c:pt idx="24781">
                  <c:v>-88.80780419299829</c:v>
                </c:pt>
                <c:pt idx="24782">
                  <c:v>-88.839085611833255</c:v>
                </c:pt>
                <c:pt idx="24783">
                  <c:v>-88.888888888888886</c:v>
                </c:pt>
                <c:pt idx="24784">
                  <c:v>-88.901557420794717</c:v>
                </c:pt>
                <c:pt idx="24785">
                  <c:v>-88.924404666773214</c:v>
                </c:pt>
                <c:pt idx="24786">
                  <c:v>-88.933506881940787</c:v>
                </c:pt>
                <c:pt idx="24787">
                  <c:v>-88.952491492785356</c:v>
                </c:pt>
                <c:pt idx="24788">
                  <c:v>-88.967912669533575</c:v>
                </c:pt>
                <c:pt idx="24789">
                  <c:v>-88.974130240856383</c:v>
                </c:pt>
                <c:pt idx="24790">
                  <c:v>-88.988428518103774</c:v>
                </c:pt>
                <c:pt idx="24791">
                  <c:v>-89.026324135743735</c:v>
                </c:pt>
                <c:pt idx="24792">
                  <c:v>-89.032873511474108</c:v>
                </c:pt>
                <c:pt idx="24793">
                  <c:v>-89.077261550407655</c:v>
                </c:pt>
                <c:pt idx="24794">
                  <c:v>-89.100682650133564</c:v>
                </c:pt>
                <c:pt idx="24795">
                  <c:v>-89.110929853181077</c:v>
                </c:pt>
                <c:pt idx="24796">
                  <c:v>-89.177852348993284</c:v>
                </c:pt>
                <c:pt idx="24797">
                  <c:v>-89.202256244963735</c:v>
                </c:pt>
                <c:pt idx="24798">
                  <c:v>-89.202903007565041</c:v>
                </c:pt>
                <c:pt idx="24799">
                  <c:v>-89.2354173773208</c:v>
                </c:pt>
                <c:pt idx="24800">
                  <c:v>-89.238529906317552</c:v>
                </c:pt>
                <c:pt idx="24801">
                  <c:v>-89.2392451060837</c:v>
                </c:pt>
                <c:pt idx="24802">
                  <c:v>-89.252948885976409</c:v>
                </c:pt>
                <c:pt idx="24803">
                  <c:v>-89.299326519468053</c:v>
                </c:pt>
                <c:pt idx="24804">
                  <c:v>-89.324618736383442</c:v>
                </c:pt>
                <c:pt idx="24805">
                  <c:v>-89.324687595650957</c:v>
                </c:pt>
                <c:pt idx="24806">
                  <c:v>-89.373007438894788</c:v>
                </c:pt>
                <c:pt idx="24807">
                  <c:v>-89.411764705882348</c:v>
                </c:pt>
                <c:pt idx="24808">
                  <c:v>-89.414431151073785</c:v>
                </c:pt>
                <c:pt idx="24809">
                  <c:v>-89.423479456970284</c:v>
                </c:pt>
                <c:pt idx="24810">
                  <c:v>-89.43774279288489</c:v>
                </c:pt>
                <c:pt idx="24811">
                  <c:v>-89.444878811571542</c:v>
                </c:pt>
                <c:pt idx="24812">
                  <c:v>-89.484317128130755</c:v>
                </c:pt>
                <c:pt idx="24813">
                  <c:v>-89.513963480128893</c:v>
                </c:pt>
                <c:pt idx="24814">
                  <c:v>-89.52095808383234</c:v>
                </c:pt>
                <c:pt idx="24815">
                  <c:v>-89.564149785144267</c:v>
                </c:pt>
                <c:pt idx="24816">
                  <c:v>-89.575757575757578</c:v>
                </c:pt>
                <c:pt idx="24817">
                  <c:v>-89.583277645612256</c:v>
                </c:pt>
                <c:pt idx="24818">
                  <c:v>-89.590574640003609</c:v>
                </c:pt>
                <c:pt idx="24819">
                  <c:v>-89.605313858969893</c:v>
                </c:pt>
                <c:pt idx="24820">
                  <c:v>-89.606174264281591</c:v>
                </c:pt>
                <c:pt idx="24821">
                  <c:v>-89.618456078083412</c:v>
                </c:pt>
                <c:pt idx="24822">
                  <c:v>-89.621621621621628</c:v>
                </c:pt>
                <c:pt idx="24823">
                  <c:v>-89.644727708714584</c:v>
                </c:pt>
                <c:pt idx="24824">
                  <c:v>-89.68989769820972</c:v>
                </c:pt>
                <c:pt idx="24825">
                  <c:v>-89.702440655299228</c:v>
                </c:pt>
                <c:pt idx="24826">
                  <c:v>-89.715252171471803</c:v>
                </c:pt>
                <c:pt idx="24827">
                  <c:v>-89.727923206030454</c:v>
                </c:pt>
                <c:pt idx="24828">
                  <c:v>-89.757525083612038</c:v>
                </c:pt>
                <c:pt idx="24829">
                  <c:v>-89.772844074416696</c:v>
                </c:pt>
                <c:pt idx="24830">
                  <c:v>-89.776545042581446</c:v>
                </c:pt>
                <c:pt idx="24831">
                  <c:v>-89.789805662737635</c:v>
                </c:pt>
                <c:pt idx="24832">
                  <c:v>-89.849454611015958</c:v>
                </c:pt>
                <c:pt idx="24833">
                  <c:v>-89.858407102758335</c:v>
                </c:pt>
                <c:pt idx="24834">
                  <c:v>-89.87184614096924</c:v>
                </c:pt>
                <c:pt idx="24835">
                  <c:v>-89.8806893504198</c:v>
                </c:pt>
                <c:pt idx="24836">
                  <c:v>-89.892147250200551</c:v>
                </c:pt>
                <c:pt idx="24837">
                  <c:v>-89.908256880733944</c:v>
                </c:pt>
                <c:pt idx="24838">
                  <c:v>-89.91214549938347</c:v>
                </c:pt>
                <c:pt idx="24839">
                  <c:v>-89.939024390243901</c:v>
                </c:pt>
                <c:pt idx="24840">
                  <c:v>-89.941683439128866</c:v>
                </c:pt>
                <c:pt idx="24841">
                  <c:v>-89.941779872470192</c:v>
                </c:pt>
                <c:pt idx="24842">
                  <c:v>-89.945129133270129</c:v>
                </c:pt>
                <c:pt idx="24843">
                  <c:v>-89.949404648685658</c:v>
                </c:pt>
                <c:pt idx="24844">
                  <c:v>-89.959136018680681</c:v>
                </c:pt>
                <c:pt idx="24845">
                  <c:v>-89.980296285484926</c:v>
                </c:pt>
                <c:pt idx="24846">
                  <c:v>-90</c:v>
                </c:pt>
                <c:pt idx="24847">
                  <c:v>-90.029050148185092</c:v>
                </c:pt>
                <c:pt idx="24848">
                  <c:v>-90.045929018789138</c:v>
                </c:pt>
                <c:pt idx="24849">
                  <c:v>-90.050205385668647</c:v>
                </c:pt>
                <c:pt idx="24850">
                  <c:v>-90.094339622641513</c:v>
                </c:pt>
                <c:pt idx="24851">
                  <c:v>-90.125421032142313</c:v>
                </c:pt>
                <c:pt idx="24852">
                  <c:v>-90.144927536231876</c:v>
                </c:pt>
                <c:pt idx="24853">
                  <c:v>-90.170247263883255</c:v>
                </c:pt>
                <c:pt idx="24854">
                  <c:v>-90.22325031707598</c:v>
                </c:pt>
                <c:pt idx="24855">
                  <c:v>-90.226741467975685</c:v>
                </c:pt>
                <c:pt idx="24856">
                  <c:v>-90.254466702761235</c:v>
                </c:pt>
                <c:pt idx="24857">
                  <c:v>-90.273679926747377</c:v>
                </c:pt>
                <c:pt idx="24858">
                  <c:v>-90.298943413445372</c:v>
                </c:pt>
                <c:pt idx="24859">
                  <c:v>-90.322580645161295</c:v>
                </c:pt>
                <c:pt idx="24860">
                  <c:v>-90.327169274537695</c:v>
                </c:pt>
                <c:pt idx="24861">
                  <c:v>-90.330788804071247</c:v>
                </c:pt>
                <c:pt idx="24862">
                  <c:v>-90.351215746815896</c:v>
                </c:pt>
                <c:pt idx="24863">
                  <c:v>-90.354445090063919</c:v>
                </c:pt>
                <c:pt idx="24864">
                  <c:v>-90.383333333333326</c:v>
                </c:pt>
                <c:pt idx="24865">
                  <c:v>-90.410291394600918</c:v>
                </c:pt>
                <c:pt idx="24866">
                  <c:v>-90.449208940231046</c:v>
                </c:pt>
                <c:pt idx="24867">
                  <c:v>-90.453817016317018</c:v>
                </c:pt>
                <c:pt idx="24868">
                  <c:v>-90.45713714114234</c:v>
                </c:pt>
                <c:pt idx="24869">
                  <c:v>-90.48249634986928</c:v>
                </c:pt>
                <c:pt idx="24870">
                  <c:v>-90.515222482435604</c:v>
                </c:pt>
                <c:pt idx="24871">
                  <c:v>-90.535409471332571</c:v>
                </c:pt>
                <c:pt idx="24872">
                  <c:v>-90.536397017072346</c:v>
                </c:pt>
                <c:pt idx="24873">
                  <c:v>-90.574046624444151</c:v>
                </c:pt>
                <c:pt idx="24874">
                  <c:v>-90.597051003142369</c:v>
                </c:pt>
                <c:pt idx="24875">
                  <c:v>-90.604026845637577</c:v>
                </c:pt>
                <c:pt idx="24876">
                  <c:v>-90.615835777126094</c:v>
                </c:pt>
                <c:pt idx="24877">
                  <c:v>-90.631248890729452</c:v>
                </c:pt>
                <c:pt idx="24878">
                  <c:v>-90.638481449525457</c:v>
                </c:pt>
                <c:pt idx="24879">
                  <c:v>-90.731821919417357</c:v>
                </c:pt>
                <c:pt idx="24880">
                  <c:v>-90.74219105456379</c:v>
                </c:pt>
                <c:pt idx="24881">
                  <c:v>-90.80818713450293</c:v>
                </c:pt>
                <c:pt idx="24882">
                  <c:v>-90.819525302283921</c:v>
                </c:pt>
                <c:pt idx="24883">
                  <c:v>-90.825688073394502</c:v>
                </c:pt>
                <c:pt idx="24884">
                  <c:v>-90.8315565031983</c:v>
                </c:pt>
                <c:pt idx="24885">
                  <c:v>-90.839021397346428</c:v>
                </c:pt>
                <c:pt idx="24886">
                  <c:v>-90.859843857878801</c:v>
                </c:pt>
                <c:pt idx="24887">
                  <c:v>-90.868218603257063</c:v>
                </c:pt>
                <c:pt idx="24888">
                  <c:v>-90.872884168602724</c:v>
                </c:pt>
                <c:pt idx="24889">
                  <c:v>-90.881837404707582</c:v>
                </c:pt>
                <c:pt idx="24890">
                  <c:v>-90.921280518464712</c:v>
                </c:pt>
                <c:pt idx="24891">
                  <c:v>-90.958904109589042</c:v>
                </c:pt>
                <c:pt idx="24892">
                  <c:v>-90.968828323458297</c:v>
                </c:pt>
                <c:pt idx="24893">
                  <c:v>-91</c:v>
                </c:pt>
                <c:pt idx="24894">
                  <c:v>-91.018876516667476</c:v>
                </c:pt>
                <c:pt idx="24895">
                  <c:v>-91.102637432475376</c:v>
                </c:pt>
                <c:pt idx="24896">
                  <c:v>-91.119005328596799</c:v>
                </c:pt>
                <c:pt idx="24897">
                  <c:v>-91.137095970501278</c:v>
                </c:pt>
                <c:pt idx="24898">
                  <c:v>-91.147295526857576</c:v>
                </c:pt>
                <c:pt idx="24899">
                  <c:v>-91.15541256764547</c:v>
                </c:pt>
                <c:pt idx="24900">
                  <c:v>-91.16733073434466</c:v>
                </c:pt>
                <c:pt idx="24901">
                  <c:v>-91.190148122631754</c:v>
                </c:pt>
                <c:pt idx="24902">
                  <c:v>-91.203992514036187</c:v>
                </c:pt>
                <c:pt idx="24903">
                  <c:v>-91.214987268097488</c:v>
                </c:pt>
                <c:pt idx="24904">
                  <c:v>-91.225625606049491</c:v>
                </c:pt>
                <c:pt idx="24905">
                  <c:v>-91.228070175438603</c:v>
                </c:pt>
                <c:pt idx="24906">
                  <c:v>-91.256693804693285</c:v>
                </c:pt>
                <c:pt idx="24907">
                  <c:v>-91.26700071581962</c:v>
                </c:pt>
                <c:pt idx="24908">
                  <c:v>-91.345486111111114</c:v>
                </c:pt>
                <c:pt idx="24909">
                  <c:v>-91.370558375634516</c:v>
                </c:pt>
                <c:pt idx="24910">
                  <c:v>-91.378332387975036</c:v>
                </c:pt>
                <c:pt idx="24911">
                  <c:v>-91.379310344827587</c:v>
                </c:pt>
                <c:pt idx="24912">
                  <c:v>-91.38441302203222</c:v>
                </c:pt>
                <c:pt idx="24913">
                  <c:v>-91.403162055335969</c:v>
                </c:pt>
                <c:pt idx="24914">
                  <c:v>-91.439917634946312</c:v>
                </c:pt>
                <c:pt idx="24915">
                  <c:v>-91.444444444444443</c:v>
                </c:pt>
                <c:pt idx="24916">
                  <c:v>-91.460396039603964</c:v>
                </c:pt>
                <c:pt idx="24917">
                  <c:v>-91.473163304149224</c:v>
                </c:pt>
                <c:pt idx="24918">
                  <c:v>-91.49052336011232</c:v>
                </c:pt>
                <c:pt idx="24919">
                  <c:v>-91.512947085823157</c:v>
                </c:pt>
                <c:pt idx="24920">
                  <c:v>-91.525423728813564</c:v>
                </c:pt>
                <c:pt idx="24921">
                  <c:v>-91.551587467145055</c:v>
                </c:pt>
                <c:pt idx="24922">
                  <c:v>-91.578662334145676</c:v>
                </c:pt>
                <c:pt idx="24923">
                  <c:v>-91.590278361786218</c:v>
                </c:pt>
                <c:pt idx="24924">
                  <c:v>-91.592850363808921</c:v>
                </c:pt>
                <c:pt idx="24925">
                  <c:v>-91.6010693598693</c:v>
                </c:pt>
                <c:pt idx="24926">
                  <c:v>-91.601431821223073</c:v>
                </c:pt>
                <c:pt idx="24927">
                  <c:v>-91.603518857242406</c:v>
                </c:pt>
                <c:pt idx="24928">
                  <c:v>-91.616051773068449</c:v>
                </c:pt>
                <c:pt idx="24929">
                  <c:v>-91.626438078050981</c:v>
                </c:pt>
                <c:pt idx="24930">
                  <c:v>-91.638240322334681</c:v>
                </c:pt>
                <c:pt idx="24931">
                  <c:v>-91.649846133483337</c:v>
                </c:pt>
                <c:pt idx="24932">
                  <c:v>-91.661062542030933</c:v>
                </c:pt>
                <c:pt idx="24933">
                  <c:v>-91.663713268718126</c:v>
                </c:pt>
                <c:pt idx="24934">
                  <c:v>-91.737360859118326</c:v>
                </c:pt>
                <c:pt idx="24935">
                  <c:v>-91.744436468054559</c:v>
                </c:pt>
                <c:pt idx="24936">
                  <c:v>-91.750536215146013</c:v>
                </c:pt>
                <c:pt idx="24937">
                  <c:v>-91.766723842195546</c:v>
                </c:pt>
                <c:pt idx="24938">
                  <c:v>-91.789617571999173</c:v>
                </c:pt>
                <c:pt idx="24939">
                  <c:v>-91.791368190277097</c:v>
                </c:pt>
                <c:pt idx="24940">
                  <c:v>-91.797827532697852</c:v>
                </c:pt>
                <c:pt idx="24941">
                  <c:v>-91.803278688524586</c:v>
                </c:pt>
                <c:pt idx="24942">
                  <c:v>-91.827317700823031</c:v>
                </c:pt>
                <c:pt idx="24943">
                  <c:v>-91.836734693877546</c:v>
                </c:pt>
                <c:pt idx="24944">
                  <c:v>-91.908293998651388</c:v>
                </c:pt>
                <c:pt idx="24945">
                  <c:v>-91.930630885030723</c:v>
                </c:pt>
                <c:pt idx="24946">
                  <c:v>-91.931216931216937</c:v>
                </c:pt>
                <c:pt idx="24947">
                  <c:v>-91.937371373229496</c:v>
                </c:pt>
                <c:pt idx="24948">
                  <c:v>-91.952821737832181</c:v>
                </c:pt>
                <c:pt idx="24949">
                  <c:v>-91.988304093567251</c:v>
                </c:pt>
                <c:pt idx="24950">
                  <c:v>-92.003238283709635</c:v>
                </c:pt>
                <c:pt idx="24951">
                  <c:v>-92.0462270564242</c:v>
                </c:pt>
                <c:pt idx="24952">
                  <c:v>-92.064175729514375</c:v>
                </c:pt>
                <c:pt idx="24953">
                  <c:v>-92.091291315867551</c:v>
                </c:pt>
                <c:pt idx="24954">
                  <c:v>-92.179487179487182</c:v>
                </c:pt>
                <c:pt idx="24955">
                  <c:v>-92.207019631171917</c:v>
                </c:pt>
                <c:pt idx="24956">
                  <c:v>-92.215988779803652</c:v>
                </c:pt>
                <c:pt idx="24957">
                  <c:v>-92.221261884183235</c:v>
                </c:pt>
                <c:pt idx="24958">
                  <c:v>-92.228433172034045</c:v>
                </c:pt>
                <c:pt idx="24959">
                  <c:v>-92.233932456121821</c:v>
                </c:pt>
                <c:pt idx="24960">
                  <c:v>-92.294422081656123</c:v>
                </c:pt>
                <c:pt idx="24961">
                  <c:v>-92.302600472813239</c:v>
                </c:pt>
                <c:pt idx="24962">
                  <c:v>-92.311184763115477</c:v>
                </c:pt>
                <c:pt idx="24963">
                  <c:v>-92.316339913812186</c:v>
                </c:pt>
                <c:pt idx="24964">
                  <c:v>-92.346298619824339</c:v>
                </c:pt>
                <c:pt idx="24965">
                  <c:v>-92.348765432098759</c:v>
                </c:pt>
                <c:pt idx="24966">
                  <c:v>-92.426701287460787</c:v>
                </c:pt>
                <c:pt idx="24967">
                  <c:v>-92.473463592725309</c:v>
                </c:pt>
                <c:pt idx="24968">
                  <c:v>-92.479234380642836</c:v>
                </c:pt>
                <c:pt idx="24969">
                  <c:v>-92.547449851578662</c:v>
                </c:pt>
                <c:pt idx="24970">
                  <c:v>-92.570532915360502</c:v>
                </c:pt>
                <c:pt idx="24971">
                  <c:v>-92.578245096230702</c:v>
                </c:pt>
                <c:pt idx="24972">
                  <c:v>-92.589703588143522</c:v>
                </c:pt>
                <c:pt idx="24973">
                  <c:v>-92.589894869740448</c:v>
                </c:pt>
                <c:pt idx="24974">
                  <c:v>-92.593408931991604</c:v>
                </c:pt>
                <c:pt idx="24975">
                  <c:v>-92.61904761904762</c:v>
                </c:pt>
                <c:pt idx="24976">
                  <c:v>-92.643845593590683</c:v>
                </c:pt>
                <c:pt idx="24977">
                  <c:v>-92.649006622516552</c:v>
                </c:pt>
                <c:pt idx="24978">
                  <c:v>-92.667044167610413</c:v>
                </c:pt>
                <c:pt idx="24979">
                  <c:v>-92.673616209073558</c:v>
                </c:pt>
                <c:pt idx="24980">
                  <c:v>-92.732394366197184</c:v>
                </c:pt>
                <c:pt idx="24981">
                  <c:v>-92.745540465749926</c:v>
                </c:pt>
                <c:pt idx="24982">
                  <c:v>-92.74653626731866</c:v>
                </c:pt>
                <c:pt idx="24983">
                  <c:v>-92.753623188405797</c:v>
                </c:pt>
                <c:pt idx="24984">
                  <c:v>-92.766373411534701</c:v>
                </c:pt>
                <c:pt idx="24985">
                  <c:v>-92.781065088757401</c:v>
                </c:pt>
                <c:pt idx="24986">
                  <c:v>-92.806841046277668</c:v>
                </c:pt>
                <c:pt idx="24987">
                  <c:v>-92.822237402133368</c:v>
                </c:pt>
                <c:pt idx="24988">
                  <c:v>-92.877492877492884</c:v>
                </c:pt>
                <c:pt idx="24989">
                  <c:v>-92.886740331491708</c:v>
                </c:pt>
                <c:pt idx="24990">
                  <c:v>-92.944523470839258</c:v>
                </c:pt>
                <c:pt idx="24991">
                  <c:v>-92.953020134228183</c:v>
                </c:pt>
                <c:pt idx="24992">
                  <c:v>-92.971821756225424</c:v>
                </c:pt>
                <c:pt idx="24993">
                  <c:v>-93</c:v>
                </c:pt>
                <c:pt idx="24994">
                  <c:v>-93.040854224698236</c:v>
                </c:pt>
                <c:pt idx="24995">
                  <c:v>-93.079757140553824</c:v>
                </c:pt>
                <c:pt idx="24996">
                  <c:v>-93.085567487758823</c:v>
                </c:pt>
                <c:pt idx="24997">
                  <c:v>-93.097144528536433</c:v>
                </c:pt>
                <c:pt idx="24998">
                  <c:v>-93.105033986233067</c:v>
                </c:pt>
                <c:pt idx="24999">
                  <c:v>-93.1487624393978</c:v>
                </c:pt>
                <c:pt idx="25000">
                  <c:v>-93.156926312100239</c:v>
                </c:pt>
                <c:pt idx="25001">
                  <c:v>-93.168147453231057</c:v>
                </c:pt>
                <c:pt idx="25002">
                  <c:v>-93.175760770875442</c:v>
                </c:pt>
                <c:pt idx="25003">
                  <c:v>-93.177762525737819</c:v>
                </c:pt>
                <c:pt idx="25004">
                  <c:v>-93.224866440019426</c:v>
                </c:pt>
                <c:pt idx="25005">
                  <c:v>-93.226344310129221</c:v>
                </c:pt>
                <c:pt idx="25006">
                  <c:v>-93.258875149581172</c:v>
                </c:pt>
                <c:pt idx="25007">
                  <c:v>-93.269873079492314</c:v>
                </c:pt>
                <c:pt idx="25008">
                  <c:v>-93.302973479774977</c:v>
                </c:pt>
                <c:pt idx="25009">
                  <c:v>-93.324432576769027</c:v>
                </c:pt>
                <c:pt idx="25010">
                  <c:v>-93.333333333333329</c:v>
                </c:pt>
                <c:pt idx="25011">
                  <c:v>-93.358439890231793</c:v>
                </c:pt>
                <c:pt idx="25012">
                  <c:v>-93.379629629629633</c:v>
                </c:pt>
                <c:pt idx="25013">
                  <c:v>-93.414141414141412</c:v>
                </c:pt>
                <c:pt idx="25014">
                  <c:v>-93.420591328736705</c:v>
                </c:pt>
                <c:pt idx="25015">
                  <c:v>-93.45794392523365</c:v>
                </c:pt>
                <c:pt idx="25016">
                  <c:v>-93.463858400079104</c:v>
                </c:pt>
                <c:pt idx="25017">
                  <c:v>-93.478969677208994</c:v>
                </c:pt>
                <c:pt idx="25018">
                  <c:v>-93.504048201845222</c:v>
                </c:pt>
                <c:pt idx="25019">
                  <c:v>-93.510451481334613</c:v>
                </c:pt>
                <c:pt idx="25020">
                  <c:v>-93.533772652388791</c:v>
                </c:pt>
                <c:pt idx="25021">
                  <c:v>-93.584426576385951</c:v>
                </c:pt>
                <c:pt idx="25022">
                  <c:v>-93.601540766103142</c:v>
                </c:pt>
                <c:pt idx="25023">
                  <c:v>-93.602924377427456</c:v>
                </c:pt>
                <c:pt idx="25024">
                  <c:v>-93.618817389969692</c:v>
                </c:pt>
                <c:pt idx="25025">
                  <c:v>-93.644000634014901</c:v>
                </c:pt>
                <c:pt idx="25026">
                  <c:v>-93.64632379572619</c:v>
                </c:pt>
                <c:pt idx="25027">
                  <c:v>-93.701448666806641</c:v>
                </c:pt>
                <c:pt idx="25028">
                  <c:v>-93.723596861798427</c:v>
                </c:pt>
                <c:pt idx="25029">
                  <c:v>-93.740194540320047</c:v>
                </c:pt>
                <c:pt idx="25030">
                  <c:v>-93.75</c:v>
                </c:pt>
                <c:pt idx="25031">
                  <c:v>-93.765714285714282</c:v>
                </c:pt>
                <c:pt idx="25032">
                  <c:v>-93.777799033908849</c:v>
                </c:pt>
                <c:pt idx="25033">
                  <c:v>-93.783478996334935</c:v>
                </c:pt>
                <c:pt idx="25034">
                  <c:v>-93.8</c:v>
                </c:pt>
                <c:pt idx="25035">
                  <c:v>-93.809294098729694</c:v>
                </c:pt>
                <c:pt idx="25036">
                  <c:v>-93.911764705882348</c:v>
                </c:pt>
                <c:pt idx="25037">
                  <c:v>-93.957703927492446</c:v>
                </c:pt>
                <c:pt idx="25038">
                  <c:v>-94.012467191601047</c:v>
                </c:pt>
                <c:pt idx="25039">
                  <c:v>-94.021664609899901</c:v>
                </c:pt>
                <c:pt idx="25040">
                  <c:v>-94.045286305247117</c:v>
                </c:pt>
                <c:pt idx="25041">
                  <c:v>-94.047619047619051</c:v>
                </c:pt>
                <c:pt idx="25042">
                  <c:v>-94.089805825242721</c:v>
                </c:pt>
                <c:pt idx="25043">
                  <c:v>-94.092215150782778</c:v>
                </c:pt>
                <c:pt idx="25044">
                  <c:v>-94.117429564445757</c:v>
                </c:pt>
                <c:pt idx="25045">
                  <c:v>-94.186180643672856</c:v>
                </c:pt>
                <c:pt idx="25046">
                  <c:v>-94.198738954552653</c:v>
                </c:pt>
                <c:pt idx="25047">
                  <c:v>-94.229202281478166</c:v>
                </c:pt>
                <c:pt idx="25048">
                  <c:v>-94.254548873947996</c:v>
                </c:pt>
                <c:pt idx="25049">
                  <c:v>-94.276511397423192</c:v>
                </c:pt>
                <c:pt idx="25050">
                  <c:v>-94.284610928750723</c:v>
                </c:pt>
                <c:pt idx="25051">
                  <c:v>-94.314496653556887</c:v>
                </c:pt>
                <c:pt idx="25052">
                  <c:v>-94.327390599675851</c:v>
                </c:pt>
                <c:pt idx="25053">
                  <c:v>-94.372294372294377</c:v>
                </c:pt>
                <c:pt idx="25054">
                  <c:v>-94.373800383877153</c:v>
                </c:pt>
                <c:pt idx="25055">
                  <c:v>-94.378407364375732</c:v>
                </c:pt>
                <c:pt idx="25056">
                  <c:v>-94.434741187678625</c:v>
                </c:pt>
                <c:pt idx="25057">
                  <c:v>-94.455087271179224</c:v>
                </c:pt>
                <c:pt idx="25058">
                  <c:v>-94.458891778355678</c:v>
                </c:pt>
                <c:pt idx="25059">
                  <c:v>-94.479297365119194</c:v>
                </c:pt>
                <c:pt idx="25060">
                  <c:v>-94.54856794351528</c:v>
                </c:pt>
                <c:pt idx="25061">
                  <c:v>-94.557329462989841</c:v>
                </c:pt>
                <c:pt idx="25062">
                  <c:v>-94.573839053937121</c:v>
                </c:pt>
                <c:pt idx="25063">
                  <c:v>-94.575704626604875</c:v>
                </c:pt>
                <c:pt idx="25064">
                  <c:v>-94.598436389481165</c:v>
                </c:pt>
                <c:pt idx="25065">
                  <c:v>-94.60936077217265</c:v>
                </c:pt>
                <c:pt idx="25066">
                  <c:v>-94.617923330794611</c:v>
                </c:pt>
                <c:pt idx="25067">
                  <c:v>-94.618834080717491</c:v>
                </c:pt>
                <c:pt idx="25068">
                  <c:v>-94.643634678955962</c:v>
                </c:pt>
                <c:pt idx="25069">
                  <c:v>-94.665136329626094</c:v>
                </c:pt>
                <c:pt idx="25070">
                  <c:v>-94.722222222222229</c:v>
                </c:pt>
                <c:pt idx="25071">
                  <c:v>-94.744862204403589</c:v>
                </c:pt>
                <c:pt idx="25072">
                  <c:v>-94.753868550169841</c:v>
                </c:pt>
                <c:pt idx="25073">
                  <c:v>-94.762138412471842</c:v>
                </c:pt>
                <c:pt idx="25074">
                  <c:v>-94.766118836915297</c:v>
                </c:pt>
                <c:pt idx="25075">
                  <c:v>-94.788213627992633</c:v>
                </c:pt>
                <c:pt idx="25076">
                  <c:v>-94.796747967479675</c:v>
                </c:pt>
                <c:pt idx="25077">
                  <c:v>-94.800955277219387</c:v>
                </c:pt>
                <c:pt idx="25078">
                  <c:v>-94.802078403816466</c:v>
                </c:pt>
                <c:pt idx="25079">
                  <c:v>-94.804143735836846</c:v>
                </c:pt>
                <c:pt idx="25080">
                  <c:v>-94.913844325609034</c:v>
                </c:pt>
                <c:pt idx="25081">
                  <c:v>-94.934986392500761</c:v>
                </c:pt>
                <c:pt idx="25082">
                  <c:v>-94.935064935064929</c:v>
                </c:pt>
                <c:pt idx="25083">
                  <c:v>-94.965489240763304</c:v>
                </c:pt>
                <c:pt idx="25084">
                  <c:v>-94.966442953020135</c:v>
                </c:pt>
                <c:pt idx="25085">
                  <c:v>-94.977168949771695</c:v>
                </c:pt>
                <c:pt idx="25086">
                  <c:v>-95.026543727298133</c:v>
                </c:pt>
                <c:pt idx="25087">
                  <c:v>-95.027816411682892</c:v>
                </c:pt>
                <c:pt idx="25088">
                  <c:v>-95.034592340031111</c:v>
                </c:pt>
                <c:pt idx="25089">
                  <c:v>-95.09738638255368</c:v>
                </c:pt>
                <c:pt idx="25090">
                  <c:v>-95.097839380350592</c:v>
                </c:pt>
                <c:pt idx="25091">
                  <c:v>-95.123605987363774</c:v>
                </c:pt>
                <c:pt idx="25092">
                  <c:v>-95.149894978040862</c:v>
                </c:pt>
                <c:pt idx="25093">
                  <c:v>-95.150989024617104</c:v>
                </c:pt>
                <c:pt idx="25094">
                  <c:v>-95.178488641631901</c:v>
                </c:pt>
                <c:pt idx="25095">
                  <c:v>-95.203074908565497</c:v>
                </c:pt>
                <c:pt idx="25096">
                  <c:v>-95.217272478819353</c:v>
                </c:pt>
                <c:pt idx="25097">
                  <c:v>-95.22296607284693</c:v>
                </c:pt>
                <c:pt idx="25098">
                  <c:v>-95.285401582758041</c:v>
                </c:pt>
                <c:pt idx="25099">
                  <c:v>-95.290368271954677</c:v>
                </c:pt>
                <c:pt idx="25100">
                  <c:v>-95.294493929468032</c:v>
                </c:pt>
                <c:pt idx="25101">
                  <c:v>-95.307939648775658</c:v>
                </c:pt>
                <c:pt idx="25102">
                  <c:v>-95.3125</c:v>
                </c:pt>
                <c:pt idx="25103">
                  <c:v>-95.312689004475629</c:v>
                </c:pt>
                <c:pt idx="25104">
                  <c:v>-95.322731524789518</c:v>
                </c:pt>
                <c:pt idx="25105">
                  <c:v>-95.420151334129827</c:v>
                </c:pt>
                <c:pt idx="25106">
                  <c:v>-95.473970473970468</c:v>
                </c:pt>
                <c:pt idx="25107">
                  <c:v>-95.487128039999348</c:v>
                </c:pt>
                <c:pt idx="25108">
                  <c:v>-95.506756756756758</c:v>
                </c:pt>
                <c:pt idx="25109">
                  <c:v>-95.548317046688382</c:v>
                </c:pt>
                <c:pt idx="25110">
                  <c:v>-95.562269851760931</c:v>
                </c:pt>
                <c:pt idx="25111">
                  <c:v>-95.56732262853906</c:v>
                </c:pt>
                <c:pt idx="25112">
                  <c:v>-95.590191765010104</c:v>
                </c:pt>
                <c:pt idx="25113">
                  <c:v>-95.59640359640359</c:v>
                </c:pt>
                <c:pt idx="25114">
                  <c:v>-95.617879053461877</c:v>
                </c:pt>
                <c:pt idx="25115">
                  <c:v>-95.620989052472638</c:v>
                </c:pt>
                <c:pt idx="25116">
                  <c:v>-95.635338345864668</c:v>
                </c:pt>
                <c:pt idx="25117">
                  <c:v>-95.638020833333329</c:v>
                </c:pt>
                <c:pt idx="25118">
                  <c:v>-95.690583925878045</c:v>
                </c:pt>
                <c:pt idx="25119">
                  <c:v>-95.697428762817538</c:v>
                </c:pt>
                <c:pt idx="25120">
                  <c:v>-95.787592545315292</c:v>
                </c:pt>
                <c:pt idx="25121">
                  <c:v>-95.788043478260875</c:v>
                </c:pt>
                <c:pt idx="25122">
                  <c:v>-95.794595264658483</c:v>
                </c:pt>
                <c:pt idx="25123">
                  <c:v>-95.80348310901951</c:v>
                </c:pt>
                <c:pt idx="25124">
                  <c:v>-95.818232506272651</c:v>
                </c:pt>
                <c:pt idx="25125">
                  <c:v>-95.862331966822381</c:v>
                </c:pt>
                <c:pt idx="25126">
                  <c:v>-95.923211459981673</c:v>
                </c:pt>
                <c:pt idx="25127">
                  <c:v>-95.956262621287493</c:v>
                </c:pt>
                <c:pt idx="25128">
                  <c:v>-96.014943960149438</c:v>
                </c:pt>
                <c:pt idx="25129">
                  <c:v>-96.041563582384953</c:v>
                </c:pt>
                <c:pt idx="25130">
                  <c:v>-96.041916967027106</c:v>
                </c:pt>
                <c:pt idx="25131">
                  <c:v>-96.051998074145402</c:v>
                </c:pt>
                <c:pt idx="25132">
                  <c:v>-96.060606060606062</c:v>
                </c:pt>
                <c:pt idx="25133">
                  <c:v>-96.111585053745088</c:v>
                </c:pt>
                <c:pt idx="25134">
                  <c:v>-96.149135936862152</c:v>
                </c:pt>
                <c:pt idx="25135">
                  <c:v>-96.224223061283766</c:v>
                </c:pt>
                <c:pt idx="25136">
                  <c:v>-96.233934442562514</c:v>
                </c:pt>
                <c:pt idx="25137">
                  <c:v>-96.257204880604831</c:v>
                </c:pt>
                <c:pt idx="25138">
                  <c:v>-96.276991809381983</c:v>
                </c:pt>
                <c:pt idx="25139">
                  <c:v>-96.282239950429869</c:v>
                </c:pt>
                <c:pt idx="25140">
                  <c:v>-96.298028942115764</c:v>
                </c:pt>
                <c:pt idx="25141">
                  <c:v>-96.302428256070641</c:v>
                </c:pt>
                <c:pt idx="25142">
                  <c:v>-96.341463414634148</c:v>
                </c:pt>
                <c:pt idx="25143">
                  <c:v>-96.347757046447001</c:v>
                </c:pt>
                <c:pt idx="25144">
                  <c:v>-96.360628618693141</c:v>
                </c:pt>
                <c:pt idx="25145">
                  <c:v>-96.380747627624203</c:v>
                </c:pt>
                <c:pt idx="25146">
                  <c:v>-96.38151958130301</c:v>
                </c:pt>
                <c:pt idx="25147">
                  <c:v>-96.384403984884926</c:v>
                </c:pt>
                <c:pt idx="25148">
                  <c:v>-96.387002909796308</c:v>
                </c:pt>
                <c:pt idx="25149">
                  <c:v>-96.400677988633717</c:v>
                </c:pt>
                <c:pt idx="25150">
                  <c:v>-96.423841059602651</c:v>
                </c:pt>
                <c:pt idx="25151">
                  <c:v>-96.427137695704531</c:v>
                </c:pt>
                <c:pt idx="25152">
                  <c:v>-96.433246073298434</c:v>
                </c:pt>
                <c:pt idx="25153">
                  <c:v>-96.435322711315152</c:v>
                </c:pt>
                <c:pt idx="25154">
                  <c:v>-96.455178627118059</c:v>
                </c:pt>
                <c:pt idx="25155">
                  <c:v>-96.467391304347828</c:v>
                </c:pt>
                <c:pt idx="25156">
                  <c:v>-96.477495107632095</c:v>
                </c:pt>
                <c:pt idx="25157">
                  <c:v>-96.52314366145184</c:v>
                </c:pt>
                <c:pt idx="25158">
                  <c:v>-96.538246789503077</c:v>
                </c:pt>
                <c:pt idx="25159">
                  <c:v>-96.562019361259388</c:v>
                </c:pt>
                <c:pt idx="25160">
                  <c:v>-96.572220097375407</c:v>
                </c:pt>
                <c:pt idx="25161">
                  <c:v>-96.584444444444443</c:v>
                </c:pt>
                <c:pt idx="25162">
                  <c:v>-96.589605842940784</c:v>
                </c:pt>
                <c:pt idx="25163">
                  <c:v>-96.595680863827241</c:v>
                </c:pt>
                <c:pt idx="25164">
                  <c:v>-96.679164434922342</c:v>
                </c:pt>
                <c:pt idx="25165">
                  <c:v>-96.688741721854299</c:v>
                </c:pt>
                <c:pt idx="25166">
                  <c:v>-96.69</c:v>
                </c:pt>
                <c:pt idx="25167">
                  <c:v>-96.696729725766247</c:v>
                </c:pt>
                <c:pt idx="25168">
                  <c:v>-96.725912067352667</c:v>
                </c:pt>
                <c:pt idx="25169">
                  <c:v>-96.758587324625054</c:v>
                </c:pt>
                <c:pt idx="25170">
                  <c:v>-96.759559300064808</c:v>
                </c:pt>
                <c:pt idx="25171">
                  <c:v>-96.764252696456083</c:v>
                </c:pt>
                <c:pt idx="25172">
                  <c:v>-96.780424983902122</c:v>
                </c:pt>
                <c:pt idx="25173">
                  <c:v>-96.781609195402297</c:v>
                </c:pt>
                <c:pt idx="25174">
                  <c:v>-96.793078437467614</c:v>
                </c:pt>
                <c:pt idx="25175">
                  <c:v>-96.816824224910349</c:v>
                </c:pt>
                <c:pt idx="25176">
                  <c:v>-96.829962546816475</c:v>
                </c:pt>
                <c:pt idx="25177">
                  <c:v>-96.848054466785754</c:v>
                </c:pt>
                <c:pt idx="25178">
                  <c:v>-96.851864664775476</c:v>
                </c:pt>
                <c:pt idx="25179">
                  <c:v>-96.893299248196044</c:v>
                </c:pt>
                <c:pt idx="25180">
                  <c:v>-96.914149116669449</c:v>
                </c:pt>
                <c:pt idx="25181">
                  <c:v>-96.925543851591314</c:v>
                </c:pt>
                <c:pt idx="25182">
                  <c:v>-96.930342384887837</c:v>
                </c:pt>
                <c:pt idx="25183">
                  <c:v>-96.975595148974392</c:v>
                </c:pt>
                <c:pt idx="25184">
                  <c:v>-96.994535519125677</c:v>
                </c:pt>
                <c:pt idx="25185">
                  <c:v>-97.03125</c:v>
                </c:pt>
                <c:pt idx="25186">
                  <c:v>-97.049180327868854</c:v>
                </c:pt>
                <c:pt idx="25187">
                  <c:v>-97.083333333333329</c:v>
                </c:pt>
                <c:pt idx="25188">
                  <c:v>-97.085964060223404</c:v>
                </c:pt>
                <c:pt idx="25189">
                  <c:v>-97.088620045244411</c:v>
                </c:pt>
                <c:pt idx="25190">
                  <c:v>-97.112955611692527</c:v>
                </c:pt>
                <c:pt idx="25191">
                  <c:v>-97.114111728885362</c:v>
                </c:pt>
                <c:pt idx="25192">
                  <c:v>-97.142857142857139</c:v>
                </c:pt>
                <c:pt idx="25193">
                  <c:v>-97.169499707802927</c:v>
                </c:pt>
                <c:pt idx="25194">
                  <c:v>-97.171040387120783</c:v>
                </c:pt>
                <c:pt idx="25195">
                  <c:v>-97.199370284973909</c:v>
                </c:pt>
                <c:pt idx="25196">
                  <c:v>-97.200263504611328</c:v>
                </c:pt>
                <c:pt idx="25197">
                  <c:v>-97.239992688722353</c:v>
                </c:pt>
                <c:pt idx="25198">
                  <c:v>-97.245232180933755</c:v>
                </c:pt>
                <c:pt idx="25199">
                  <c:v>-97.247868473793261</c:v>
                </c:pt>
                <c:pt idx="25200">
                  <c:v>-97.2682251451089</c:v>
                </c:pt>
                <c:pt idx="25201">
                  <c:v>-97.309283186218067</c:v>
                </c:pt>
                <c:pt idx="25202">
                  <c:v>-97.38724275757275</c:v>
                </c:pt>
                <c:pt idx="25203">
                  <c:v>-97.395652173913049</c:v>
                </c:pt>
                <c:pt idx="25204">
                  <c:v>-97.415354491311092</c:v>
                </c:pt>
                <c:pt idx="25205">
                  <c:v>-97.456769791789199</c:v>
                </c:pt>
                <c:pt idx="25206">
                  <c:v>-97.480880683515565</c:v>
                </c:pt>
                <c:pt idx="25207">
                  <c:v>-97.502249817296715</c:v>
                </c:pt>
                <c:pt idx="25208">
                  <c:v>-97.512901821799417</c:v>
                </c:pt>
                <c:pt idx="25209">
                  <c:v>-97.520815474321211</c:v>
                </c:pt>
                <c:pt idx="25210">
                  <c:v>-97.532236983281635</c:v>
                </c:pt>
                <c:pt idx="25211">
                  <c:v>-97.56175720674905</c:v>
                </c:pt>
                <c:pt idx="25212">
                  <c:v>-97.571428571428569</c:v>
                </c:pt>
                <c:pt idx="25213">
                  <c:v>-97.571819425444602</c:v>
                </c:pt>
                <c:pt idx="25214">
                  <c:v>-97.581402949707893</c:v>
                </c:pt>
                <c:pt idx="25215">
                  <c:v>-97.586969636034581</c:v>
                </c:pt>
                <c:pt idx="25216">
                  <c:v>-97.588424437299039</c:v>
                </c:pt>
                <c:pt idx="25217">
                  <c:v>-97.590119489908631</c:v>
                </c:pt>
                <c:pt idx="25218">
                  <c:v>-97.602539358032004</c:v>
                </c:pt>
                <c:pt idx="25219">
                  <c:v>-97.614887296872269</c:v>
                </c:pt>
                <c:pt idx="25220">
                  <c:v>-97.641979064397034</c:v>
                </c:pt>
                <c:pt idx="25221">
                  <c:v>-97.670807453416145</c:v>
                </c:pt>
                <c:pt idx="25222">
                  <c:v>-97.700212440096834</c:v>
                </c:pt>
                <c:pt idx="25223">
                  <c:v>-97.728909541145015</c:v>
                </c:pt>
                <c:pt idx="25224">
                  <c:v>-97.736737280463515</c:v>
                </c:pt>
                <c:pt idx="25225">
                  <c:v>-97.749437359339836</c:v>
                </c:pt>
                <c:pt idx="25226">
                  <c:v>-97.755979575382966</c:v>
                </c:pt>
                <c:pt idx="25227">
                  <c:v>-97.761194029850742</c:v>
                </c:pt>
                <c:pt idx="25228">
                  <c:v>-97.777434312210204</c:v>
                </c:pt>
                <c:pt idx="25229">
                  <c:v>-97.778480071386085</c:v>
                </c:pt>
                <c:pt idx="25230">
                  <c:v>-97.780584626488633</c:v>
                </c:pt>
                <c:pt idx="25231">
                  <c:v>-97.785896158529837</c:v>
                </c:pt>
                <c:pt idx="25232">
                  <c:v>-97.792250800309091</c:v>
                </c:pt>
                <c:pt idx="25233">
                  <c:v>-97.793522267206484</c:v>
                </c:pt>
                <c:pt idx="25234">
                  <c:v>-97.811816192560173</c:v>
                </c:pt>
                <c:pt idx="25235">
                  <c:v>-97.823779193205951</c:v>
                </c:pt>
                <c:pt idx="25236">
                  <c:v>-97.86417200941213</c:v>
                </c:pt>
                <c:pt idx="25237">
                  <c:v>-97.868286292723596</c:v>
                </c:pt>
                <c:pt idx="25238">
                  <c:v>-97.988505747126439</c:v>
                </c:pt>
                <c:pt idx="25239">
                  <c:v>-98.029256569842076</c:v>
                </c:pt>
                <c:pt idx="25240">
                  <c:v>-98.072360616844605</c:v>
                </c:pt>
                <c:pt idx="25241">
                  <c:v>-98.097724729578516</c:v>
                </c:pt>
                <c:pt idx="25242">
                  <c:v>-98.170570039770212</c:v>
                </c:pt>
                <c:pt idx="25243">
                  <c:v>-98.191214470284237</c:v>
                </c:pt>
                <c:pt idx="25244">
                  <c:v>-98.220419134849919</c:v>
                </c:pt>
                <c:pt idx="25245">
                  <c:v>-98.23576128885864</c:v>
                </c:pt>
                <c:pt idx="25246">
                  <c:v>-98.281043550351043</c:v>
                </c:pt>
                <c:pt idx="25247">
                  <c:v>-98.295812773475987</c:v>
                </c:pt>
                <c:pt idx="25248">
                  <c:v>-98.338482307432699</c:v>
                </c:pt>
                <c:pt idx="25249">
                  <c:v>-98.381927698266054</c:v>
                </c:pt>
                <c:pt idx="25250">
                  <c:v>-98.409893992932865</c:v>
                </c:pt>
                <c:pt idx="25251">
                  <c:v>-98.415543447089192</c:v>
                </c:pt>
                <c:pt idx="25252">
                  <c:v>-98.415809243834715</c:v>
                </c:pt>
                <c:pt idx="25253">
                  <c:v>-98.437253354380431</c:v>
                </c:pt>
                <c:pt idx="25254">
                  <c:v>-98.471894517696043</c:v>
                </c:pt>
                <c:pt idx="25255">
                  <c:v>-98.489659315197798</c:v>
                </c:pt>
                <c:pt idx="25256">
                  <c:v>-98.494568239458587</c:v>
                </c:pt>
                <c:pt idx="25257">
                  <c:v>-98.514851485148512</c:v>
                </c:pt>
                <c:pt idx="25258">
                  <c:v>-98.515075214668471</c:v>
                </c:pt>
                <c:pt idx="25259">
                  <c:v>-98.519132804170127</c:v>
                </c:pt>
                <c:pt idx="25260">
                  <c:v>-98.555261256922705</c:v>
                </c:pt>
                <c:pt idx="25261">
                  <c:v>-98.556728584792197</c:v>
                </c:pt>
                <c:pt idx="25262">
                  <c:v>-98.57020204118372</c:v>
                </c:pt>
                <c:pt idx="25263">
                  <c:v>-98.571428571428569</c:v>
                </c:pt>
                <c:pt idx="25264">
                  <c:v>-98.585145363609612</c:v>
                </c:pt>
                <c:pt idx="25265">
                  <c:v>-98.60693401294796</c:v>
                </c:pt>
                <c:pt idx="25266">
                  <c:v>-98.62970781138452</c:v>
                </c:pt>
                <c:pt idx="25267">
                  <c:v>-98.630136986301366</c:v>
                </c:pt>
                <c:pt idx="25268">
                  <c:v>-98.634124496193465</c:v>
                </c:pt>
                <c:pt idx="25269">
                  <c:v>-98.634253749107359</c:v>
                </c:pt>
                <c:pt idx="25270">
                  <c:v>-98.6682647489679</c:v>
                </c:pt>
                <c:pt idx="25271">
                  <c:v>-98.692033293697975</c:v>
                </c:pt>
                <c:pt idx="25272">
                  <c:v>-98.709214772319825</c:v>
                </c:pt>
                <c:pt idx="25273">
                  <c:v>-98.715280454276837</c:v>
                </c:pt>
                <c:pt idx="25274">
                  <c:v>-98.721471058945042</c:v>
                </c:pt>
                <c:pt idx="25275">
                  <c:v>-98.736112281377515</c:v>
                </c:pt>
                <c:pt idx="25276">
                  <c:v>-98.736769369460063</c:v>
                </c:pt>
                <c:pt idx="25277">
                  <c:v>-98.741072582123238</c:v>
                </c:pt>
                <c:pt idx="25278">
                  <c:v>-98.778068356028498</c:v>
                </c:pt>
                <c:pt idx="25279">
                  <c:v>-98.799882393820326</c:v>
                </c:pt>
                <c:pt idx="25280">
                  <c:v>-98.802869661952002</c:v>
                </c:pt>
                <c:pt idx="25281">
                  <c:v>-98.849561571934231</c:v>
                </c:pt>
                <c:pt idx="25282">
                  <c:v>-98.880867564074279</c:v>
                </c:pt>
                <c:pt idx="25283">
                  <c:v>-98.907246617809506</c:v>
                </c:pt>
                <c:pt idx="25284">
                  <c:v>-98.91821722198182</c:v>
                </c:pt>
                <c:pt idx="25285">
                  <c:v>-98.953756015902911</c:v>
                </c:pt>
                <c:pt idx="25286">
                  <c:v>-98.970651073878329</c:v>
                </c:pt>
                <c:pt idx="25287">
                  <c:v>-98.971325703998971</c:v>
                </c:pt>
                <c:pt idx="25288">
                  <c:v>-98.971452081095293</c:v>
                </c:pt>
                <c:pt idx="25289">
                  <c:v>-98.972709349382583</c:v>
                </c:pt>
                <c:pt idx="25290">
                  <c:v>-99.001940670917662</c:v>
                </c:pt>
                <c:pt idx="25291">
                  <c:v>-99.024266078398099</c:v>
                </c:pt>
                <c:pt idx="25292">
                  <c:v>-99.040770793957563</c:v>
                </c:pt>
                <c:pt idx="25293">
                  <c:v>-99.052807224185315</c:v>
                </c:pt>
                <c:pt idx="25294">
                  <c:v>-99.073170731707322</c:v>
                </c:pt>
                <c:pt idx="25295">
                  <c:v>-99.079133157345453</c:v>
                </c:pt>
                <c:pt idx="25296">
                  <c:v>-99.084807809640026</c:v>
                </c:pt>
                <c:pt idx="25297">
                  <c:v>-99.092783505154642</c:v>
                </c:pt>
                <c:pt idx="25298">
                  <c:v>-99.093381686310067</c:v>
                </c:pt>
                <c:pt idx="25299">
                  <c:v>-99.099916799031845</c:v>
                </c:pt>
                <c:pt idx="25300">
                  <c:v>-99.141133048216062</c:v>
                </c:pt>
                <c:pt idx="25301">
                  <c:v>-99.149522112425075</c:v>
                </c:pt>
                <c:pt idx="25302">
                  <c:v>-99.176652209071534</c:v>
                </c:pt>
                <c:pt idx="25303">
                  <c:v>-99.177859602570024</c:v>
                </c:pt>
                <c:pt idx="25304">
                  <c:v>-99.194606454173609</c:v>
                </c:pt>
                <c:pt idx="25305">
                  <c:v>-99.231132818654487</c:v>
                </c:pt>
                <c:pt idx="25306">
                  <c:v>-99.232100367726588</c:v>
                </c:pt>
                <c:pt idx="25307">
                  <c:v>-99.281025320412624</c:v>
                </c:pt>
                <c:pt idx="25308">
                  <c:v>-99.281045751633982</c:v>
                </c:pt>
                <c:pt idx="25309">
                  <c:v>-99.287859287859291</c:v>
                </c:pt>
                <c:pt idx="25310">
                  <c:v>-99.291355829564637</c:v>
                </c:pt>
                <c:pt idx="25311">
                  <c:v>-99.301727306137451</c:v>
                </c:pt>
                <c:pt idx="25312">
                  <c:v>-99.302137341121394</c:v>
                </c:pt>
                <c:pt idx="25313">
                  <c:v>-99.306005366891824</c:v>
                </c:pt>
                <c:pt idx="25314">
                  <c:v>-99.318964417803855</c:v>
                </c:pt>
                <c:pt idx="25315">
                  <c:v>-99.333997047615782</c:v>
                </c:pt>
                <c:pt idx="25316">
                  <c:v>-99.339173085254018</c:v>
                </c:pt>
                <c:pt idx="25317">
                  <c:v>-99.366724237190553</c:v>
                </c:pt>
                <c:pt idx="25318">
                  <c:v>-99.379982285208143</c:v>
                </c:pt>
                <c:pt idx="25319">
                  <c:v>-99.385921220515684</c:v>
                </c:pt>
                <c:pt idx="25320">
                  <c:v>-99.395711500974656</c:v>
                </c:pt>
                <c:pt idx="25321">
                  <c:v>-99.401197604790426</c:v>
                </c:pt>
                <c:pt idx="25322">
                  <c:v>-99.411487758945384</c:v>
                </c:pt>
                <c:pt idx="25323">
                  <c:v>-99.449035812672179</c:v>
                </c:pt>
                <c:pt idx="25324">
                  <c:v>-99.453744493392065</c:v>
                </c:pt>
                <c:pt idx="25325">
                  <c:v>-99.457688605908046</c:v>
                </c:pt>
                <c:pt idx="25326">
                  <c:v>-99.46466809421841</c:v>
                </c:pt>
                <c:pt idx="25327">
                  <c:v>-99.468593899457971</c:v>
                </c:pt>
                <c:pt idx="25328">
                  <c:v>-99.504006104540252</c:v>
                </c:pt>
                <c:pt idx="25329">
                  <c:v>-99.538568270921729</c:v>
                </c:pt>
                <c:pt idx="25330">
                  <c:v>-99.552257668490128</c:v>
                </c:pt>
                <c:pt idx="25331">
                  <c:v>-99.555519897304237</c:v>
                </c:pt>
                <c:pt idx="25332">
                  <c:v>-99.556318627171876</c:v>
                </c:pt>
                <c:pt idx="25333">
                  <c:v>-99.577381455498269</c:v>
                </c:pt>
                <c:pt idx="25334">
                  <c:v>-99.587361471351102</c:v>
                </c:pt>
                <c:pt idx="25335">
                  <c:v>-99.599949084428928</c:v>
                </c:pt>
                <c:pt idx="25336">
                  <c:v>-99.612874766127689</c:v>
                </c:pt>
                <c:pt idx="25337">
                  <c:v>-99.61904761904762</c:v>
                </c:pt>
                <c:pt idx="25338">
                  <c:v>-99.620780285349909</c:v>
                </c:pt>
                <c:pt idx="25339">
                  <c:v>-99.634694949760288</c:v>
                </c:pt>
                <c:pt idx="25340">
                  <c:v>-99.650401936732848</c:v>
                </c:pt>
                <c:pt idx="25341">
                  <c:v>-99.653510656181709</c:v>
                </c:pt>
                <c:pt idx="25342">
                  <c:v>-99.660825325042396</c:v>
                </c:pt>
                <c:pt idx="25343">
                  <c:v>-99.661088068686155</c:v>
                </c:pt>
                <c:pt idx="25344">
                  <c:v>-99.723665303415501</c:v>
                </c:pt>
                <c:pt idx="25345">
                  <c:v>-99.727247931630146</c:v>
                </c:pt>
                <c:pt idx="25346">
                  <c:v>-99.783410138248854</c:v>
                </c:pt>
                <c:pt idx="25347">
                  <c:v>-99.80356080623072</c:v>
                </c:pt>
                <c:pt idx="25348">
                  <c:v>-99.82510426476523</c:v>
                </c:pt>
                <c:pt idx="25349">
                  <c:v>-99.826804587946469</c:v>
                </c:pt>
                <c:pt idx="25350">
                  <c:v>-99.829305930325788</c:v>
                </c:pt>
                <c:pt idx="25351">
                  <c:v>-99.834058558890774</c:v>
                </c:pt>
                <c:pt idx="25352">
                  <c:v>-99.842886827834377</c:v>
                </c:pt>
                <c:pt idx="25353">
                  <c:v>-99.85977901172248</c:v>
                </c:pt>
                <c:pt idx="25354">
                  <c:v>-99.867128282600163</c:v>
                </c:pt>
                <c:pt idx="25355">
                  <c:v>-99.86865392830893</c:v>
                </c:pt>
                <c:pt idx="25356">
                  <c:v>-99.877738155883847</c:v>
                </c:pt>
                <c:pt idx="25357">
                  <c:v>-99.878096082451378</c:v>
                </c:pt>
                <c:pt idx="25358">
                  <c:v>-99.894570374275176</c:v>
                </c:pt>
                <c:pt idx="25359">
                  <c:v>-99.898121015428885</c:v>
                </c:pt>
                <c:pt idx="25360">
                  <c:v>-99.901122262322644</c:v>
                </c:pt>
                <c:pt idx="25361">
                  <c:v>-99.905063291139243</c:v>
                </c:pt>
                <c:pt idx="25362">
                  <c:v>-99.929179425611423</c:v>
                </c:pt>
                <c:pt idx="25363">
                  <c:v>-99.932220099821308</c:v>
                </c:pt>
                <c:pt idx="25364">
                  <c:v>-99.936249037721325</c:v>
                </c:pt>
                <c:pt idx="25365">
                  <c:v>-99.946140734908596</c:v>
                </c:pt>
                <c:pt idx="25366">
                  <c:v>-99.947518805761263</c:v>
                </c:pt>
                <c:pt idx="25367">
                  <c:v>-99.955914353500575</c:v>
                </c:pt>
                <c:pt idx="25368">
                  <c:v>-99.961437483327799</c:v>
                </c:pt>
                <c:pt idx="25369">
                  <c:v>-99.966528788764947</c:v>
                </c:pt>
                <c:pt idx="25370">
                  <c:v>-99.980163502332033</c:v>
                </c:pt>
                <c:pt idx="25371">
                  <c:v>-100</c:v>
                </c:pt>
                <c:pt idx="25372">
                  <c:v>-100</c:v>
                </c:pt>
                <c:pt idx="25373">
                  <c:v>-100</c:v>
                </c:pt>
                <c:pt idx="25374">
                  <c:v>-100</c:v>
                </c:pt>
                <c:pt idx="25375">
                  <c:v>-100</c:v>
                </c:pt>
                <c:pt idx="25376">
                  <c:v>-100</c:v>
                </c:pt>
                <c:pt idx="25377">
                  <c:v>-100</c:v>
                </c:pt>
                <c:pt idx="25378">
                  <c:v>-100</c:v>
                </c:pt>
                <c:pt idx="25379">
                  <c:v>-100</c:v>
                </c:pt>
                <c:pt idx="25380">
                  <c:v>-100</c:v>
                </c:pt>
                <c:pt idx="25381">
                  <c:v>-100</c:v>
                </c:pt>
                <c:pt idx="25382">
                  <c:v>-100</c:v>
                </c:pt>
                <c:pt idx="25383">
                  <c:v>-100</c:v>
                </c:pt>
                <c:pt idx="25384">
                  <c:v>-100</c:v>
                </c:pt>
                <c:pt idx="25385">
                  <c:v>-100</c:v>
                </c:pt>
                <c:pt idx="25386">
                  <c:v>-100</c:v>
                </c:pt>
                <c:pt idx="25387">
                  <c:v>-100</c:v>
                </c:pt>
                <c:pt idx="25388">
                  <c:v>-100</c:v>
                </c:pt>
                <c:pt idx="25389">
                  <c:v>-100</c:v>
                </c:pt>
                <c:pt idx="25390">
                  <c:v>-100</c:v>
                </c:pt>
                <c:pt idx="25391">
                  <c:v>-100</c:v>
                </c:pt>
                <c:pt idx="25392">
                  <c:v>-100</c:v>
                </c:pt>
                <c:pt idx="25393">
                  <c:v>-100</c:v>
                </c:pt>
                <c:pt idx="25394">
                  <c:v>-100</c:v>
                </c:pt>
                <c:pt idx="25395">
                  <c:v>-100</c:v>
                </c:pt>
                <c:pt idx="25396">
                  <c:v>-100</c:v>
                </c:pt>
                <c:pt idx="25397">
                  <c:v>-100</c:v>
                </c:pt>
                <c:pt idx="25398">
                  <c:v>-100</c:v>
                </c:pt>
                <c:pt idx="25399">
                  <c:v>-100</c:v>
                </c:pt>
                <c:pt idx="25400">
                  <c:v>-100</c:v>
                </c:pt>
                <c:pt idx="25401">
                  <c:v>-100</c:v>
                </c:pt>
                <c:pt idx="25402">
                  <c:v>-100</c:v>
                </c:pt>
                <c:pt idx="25403">
                  <c:v>-100</c:v>
                </c:pt>
                <c:pt idx="25404">
                  <c:v>-100</c:v>
                </c:pt>
                <c:pt idx="25405">
                  <c:v>-100</c:v>
                </c:pt>
                <c:pt idx="25406">
                  <c:v>-100</c:v>
                </c:pt>
                <c:pt idx="25407">
                  <c:v>-100</c:v>
                </c:pt>
                <c:pt idx="25408">
                  <c:v>-100</c:v>
                </c:pt>
                <c:pt idx="25409">
                  <c:v>-100</c:v>
                </c:pt>
                <c:pt idx="25410">
                  <c:v>-100</c:v>
                </c:pt>
                <c:pt idx="25411">
                  <c:v>-100</c:v>
                </c:pt>
                <c:pt idx="25412">
                  <c:v>-100</c:v>
                </c:pt>
                <c:pt idx="25413">
                  <c:v>-100</c:v>
                </c:pt>
                <c:pt idx="25414">
                  <c:v>-100</c:v>
                </c:pt>
                <c:pt idx="25415">
                  <c:v>-100</c:v>
                </c:pt>
                <c:pt idx="25416">
                  <c:v>-100</c:v>
                </c:pt>
                <c:pt idx="25417">
                  <c:v>-100</c:v>
                </c:pt>
                <c:pt idx="25418">
                  <c:v>-100</c:v>
                </c:pt>
                <c:pt idx="25419">
                  <c:v>-100</c:v>
                </c:pt>
                <c:pt idx="25420">
                  <c:v>-100</c:v>
                </c:pt>
                <c:pt idx="25421">
                  <c:v>-100</c:v>
                </c:pt>
                <c:pt idx="25422">
                  <c:v>-100</c:v>
                </c:pt>
                <c:pt idx="25423">
                  <c:v>-100</c:v>
                </c:pt>
                <c:pt idx="25424">
                  <c:v>-100</c:v>
                </c:pt>
                <c:pt idx="25425">
                  <c:v>-100</c:v>
                </c:pt>
                <c:pt idx="25426">
                  <c:v>-100</c:v>
                </c:pt>
                <c:pt idx="25427">
                  <c:v>-100</c:v>
                </c:pt>
                <c:pt idx="25428">
                  <c:v>-100</c:v>
                </c:pt>
                <c:pt idx="25429">
                  <c:v>-100</c:v>
                </c:pt>
                <c:pt idx="25430">
                  <c:v>-100</c:v>
                </c:pt>
                <c:pt idx="25431">
                  <c:v>-100</c:v>
                </c:pt>
                <c:pt idx="25432">
                  <c:v>-100</c:v>
                </c:pt>
                <c:pt idx="25433">
                  <c:v>-100</c:v>
                </c:pt>
                <c:pt idx="25434">
                  <c:v>-100</c:v>
                </c:pt>
                <c:pt idx="25435">
                  <c:v>-100</c:v>
                </c:pt>
                <c:pt idx="25436">
                  <c:v>-100</c:v>
                </c:pt>
                <c:pt idx="25437">
                  <c:v>-100</c:v>
                </c:pt>
                <c:pt idx="25438">
                  <c:v>-100</c:v>
                </c:pt>
                <c:pt idx="25439">
                  <c:v>-100</c:v>
                </c:pt>
                <c:pt idx="25440">
                  <c:v>-100</c:v>
                </c:pt>
                <c:pt idx="25441">
                  <c:v>-100</c:v>
                </c:pt>
                <c:pt idx="25442">
                  <c:v>-100</c:v>
                </c:pt>
                <c:pt idx="25443">
                  <c:v>-100</c:v>
                </c:pt>
                <c:pt idx="25444">
                  <c:v>-100</c:v>
                </c:pt>
                <c:pt idx="25445">
                  <c:v>-100</c:v>
                </c:pt>
                <c:pt idx="25446">
                  <c:v>-100</c:v>
                </c:pt>
                <c:pt idx="25447">
                  <c:v>-100</c:v>
                </c:pt>
                <c:pt idx="25448">
                  <c:v>-100</c:v>
                </c:pt>
                <c:pt idx="25449">
                  <c:v>-100</c:v>
                </c:pt>
                <c:pt idx="25450">
                  <c:v>-100</c:v>
                </c:pt>
                <c:pt idx="25451">
                  <c:v>-100</c:v>
                </c:pt>
                <c:pt idx="25452">
                  <c:v>-100</c:v>
                </c:pt>
                <c:pt idx="25453">
                  <c:v>-100</c:v>
                </c:pt>
                <c:pt idx="25454">
                  <c:v>-100</c:v>
                </c:pt>
                <c:pt idx="25455">
                  <c:v>-100</c:v>
                </c:pt>
                <c:pt idx="25456">
                  <c:v>-100</c:v>
                </c:pt>
                <c:pt idx="25457">
                  <c:v>-100</c:v>
                </c:pt>
                <c:pt idx="25458">
                  <c:v>-100</c:v>
                </c:pt>
                <c:pt idx="25459">
                  <c:v>-100</c:v>
                </c:pt>
                <c:pt idx="25460">
                  <c:v>-100</c:v>
                </c:pt>
                <c:pt idx="25461">
                  <c:v>-100</c:v>
                </c:pt>
                <c:pt idx="25462">
                  <c:v>-100</c:v>
                </c:pt>
                <c:pt idx="25463">
                  <c:v>-100</c:v>
                </c:pt>
                <c:pt idx="25464">
                  <c:v>-100</c:v>
                </c:pt>
                <c:pt idx="25465">
                  <c:v>-100</c:v>
                </c:pt>
                <c:pt idx="25466">
                  <c:v>-100</c:v>
                </c:pt>
                <c:pt idx="25467">
                  <c:v>-100</c:v>
                </c:pt>
                <c:pt idx="25468">
                  <c:v>-100</c:v>
                </c:pt>
                <c:pt idx="25469">
                  <c:v>-100</c:v>
                </c:pt>
                <c:pt idx="25470">
                  <c:v>-100</c:v>
                </c:pt>
                <c:pt idx="25471">
                  <c:v>-100</c:v>
                </c:pt>
                <c:pt idx="25472">
                  <c:v>-100</c:v>
                </c:pt>
                <c:pt idx="25473">
                  <c:v>-100</c:v>
                </c:pt>
                <c:pt idx="25474">
                  <c:v>-100</c:v>
                </c:pt>
                <c:pt idx="25475">
                  <c:v>-100</c:v>
                </c:pt>
                <c:pt idx="25476">
                  <c:v>-100</c:v>
                </c:pt>
                <c:pt idx="25477">
                  <c:v>-100</c:v>
                </c:pt>
                <c:pt idx="25478">
                  <c:v>-100</c:v>
                </c:pt>
                <c:pt idx="25479">
                  <c:v>-100</c:v>
                </c:pt>
                <c:pt idx="25480">
                  <c:v>-100</c:v>
                </c:pt>
                <c:pt idx="25481">
                  <c:v>-100</c:v>
                </c:pt>
                <c:pt idx="25482">
                  <c:v>-100</c:v>
                </c:pt>
                <c:pt idx="25483">
                  <c:v>-100</c:v>
                </c:pt>
                <c:pt idx="25484">
                  <c:v>-100</c:v>
                </c:pt>
                <c:pt idx="25485">
                  <c:v>-100</c:v>
                </c:pt>
                <c:pt idx="25486">
                  <c:v>-100</c:v>
                </c:pt>
                <c:pt idx="25487">
                  <c:v>-100</c:v>
                </c:pt>
                <c:pt idx="25488">
                  <c:v>-100</c:v>
                </c:pt>
                <c:pt idx="25489">
                  <c:v>-100</c:v>
                </c:pt>
                <c:pt idx="25490">
                  <c:v>-100</c:v>
                </c:pt>
                <c:pt idx="25491">
                  <c:v>-100</c:v>
                </c:pt>
                <c:pt idx="25492">
                  <c:v>-100</c:v>
                </c:pt>
                <c:pt idx="25493">
                  <c:v>-100</c:v>
                </c:pt>
                <c:pt idx="25494">
                  <c:v>-100</c:v>
                </c:pt>
                <c:pt idx="25495">
                  <c:v>-100</c:v>
                </c:pt>
                <c:pt idx="25496">
                  <c:v>-100</c:v>
                </c:pt>
                <c:pt idx="25497">
                  <c:v>-100</c:v>
                </c:pt>
                <c:pt idx="25498">
                  <c:v>-100</c:v>
                </c:pt>
                <c:pt idx="25499">
                  <c:v>-100</c:v>
                </c:pt>
                <c:pt idx="25500">
                  <c:v>-100</c:v>
                </c:pt>
                <c:pt idx="25501">
                  <c:v>-100</c:v>
                </c:pt>
                <c:pt idx="25502">
                  <c:v>-100</c:v>
                </c:pt>
                <c:pt idx="25503">
                  <c:v>-100</c:v>
                </c:pt>
                <c:pt idx="25504">
                  <c:v>-100</c:v>
                </c:pt>
                <c:pt idx="25505">
                  <c:v>-100</c:v>
                </c:pt>
                <c:pt idx="25506">
                  <c:v>-100</c:v>
                </c:pt>
                <c:pt idx="25507">
                  <c:v>-100</c:v>
                </c:pt>
                <c:pt idx="25508">
                  <c:v>-100</c:v>
                </c:pt>
                <c:pt idx="25509">
                  <c:v>-100</c:v>
                </c:pt>
                <c:pt idx="25510">
                  <c:v>-100</c:v>
                </c:pt>
                <c:pt idx="25511">
                  <c:v>-100</c:v>
                </c:pt>
                <c:pt idx="25512">
                  <c:v>-100</c:v>
                </c:pt>
                <c:pt idx="25513">
                  <c:v>-100</c:v>
                </c:pt>
                <c:pt idx="25514">
                  <c:v>-100</c:v>
                </c:pt>
                <c:pt idx="25515">
                  <c:v>-100</c:v>
                </c:pt>
                <c:pt idx="25516">
                  <c:v>-100</c:v>
                </c:pt>
                <c:pt idx="25517">
                  <c:v>-100</c:v>
                </c:pt>
                <c:pt idx="25518">
                  <c:v>-100</c:v>
                </c:pt>
                <c:pt idx="25519">
                  <c:v>-100</c:v>
                </c:pt>
                <c:pt idx="25520">
                  <c:v>-100</c:v>
                </c:pt>
                <c:pt idx="25521">
                  <c:v>-100</c:v>
                </c:pt>
                <c:pt idx="25522">
                  <c:v>-100</c:v>
                </c:pt>
                <c:pt idx="25523">
                  <c:v>-100</c:v>
                </c:pt>
                <c:pt idx="25524">
                  <c:v>-100</c:v>
                </c:pt>
                <c:pt idx="25525">
                  <c:v>-100</c:v>
                </c:pt>
                <c:pt idx="25526">
                  <c:v>-100</c:v>
                </c:pt>
                <c:pt idx="25527">
                  <c:v>-100</c:v>
                </c:pt>
                <c:pt idx="25528">
                  <c:v>-100</c:v>
                </c:pt>
                <c:pt idx="25529">
                  <c:v>-100</c:v>
                </c:pt>
                <c:pt idx="25530">
                  <c:v>-100</c:v>
                </c:pt>
                <c:pt idx="25531">
                  <c:v>-100</c:v>
                </c:pt>
                <c:pt idx="25532">
                  <c:v>-100</c:v>
                </c:pt>
                <c:pt idx="25533">
                  <c:v>-100</c:v>
                </c:pt>
                <c:pt idx="25534">
                  <c:v>-100</c:v>
                </c:pt>
                <c:pt idx="25535">
                  <c:v>-100</c:v>
                </c:pt>
                <c:pt idx="25536">
                  <c:v>-100</c:v>
                </c:pt>
                <c:pt idx="25537">
                  <c:v>-100</c:v>
                </c:pt>
                <c:pt idx="25538">
                  <c:v>-100</c:v>
                </c:pt>
                <c:pt idx="25539">
                  <c:v>-100</c:v>
                </c:pt>
                <c:pt idx="25540">
                  <c:v>-100</c:v>
                </c:pt>
                <c:pt idx="25541">
                  <c:v>-100</c:v>
                </c:pt>
                <c:pt idx="25542">
                  <c:v>-100</c:v>
                </c:pt>
                <c:pt idx="25543">
                  <c:v>-100</c:v>
                </c:pt>
                <c:pt idx="25544">
                  <c:v>-100</c:v>
                </c:pt>
                <c:pt idx="25545">
                  <c:v>-100</c:v>
                </c:pt>
                <c:pt idx="25546">
                  <c:v>-100</c:v>
                </c:pt>
                <c:pt idx="25547">
                  <c:v>-100</c:v>
                </c:pt>
                <c:pt idx="25548">
                  <c:v>-100</c:v>
                </c:pt>
                <c:pt idx="25549">
                  <c:v>-100</c:v>
                </c:pt>
                <c:pt idx="25550">
                  <c:v>-100</c:v>
                </c:pt>
                <c:pt idx="25551">
                  <c:v>-100</c:v>
                </c:pt>
                <c:pt idx="25552">
                  <c:v>-100</c:v>
                </c:pt>
                <c:pt idx="25553">
                  <c:v>-100</c:v>
                </c:pt>
                <c:pt idx="25554">
                  <c:v>-100</c:v>
                </c:pt>
                <c:pt idx="25555">
                  <c:v>-100</c:v>
                </c:pt>
                <c:pt idx="25556">
                  <c:v>-100</c:v>
                </c:pt>
                <c:pt idx="25557">
                  <c:v>-100</c:v>
                </c:pt>
                <c:pt idx="25558">
                  <c:v>-100</c:v>
                </c:pt>
                <c:pt idx="25559">
                  <c:v>-100</c:v>
                </c:pt>
                <c:pt idx="25560">
                  <c:v>-100</c:v>
                </c:pt>
                <c:pt idx="25561">
                  <c:v>-100</c:v>
                </c:pt>
                <c:pt idx="25562">
                  <c:v>-100</c:v>
                </c:pt>
                <c:pt idx="25563">
                  <c:v>-100</c:v>
                </c:pt>
                <c:pt idx="25564">
                  <c:v>-100</c:v>
                </c:pt>
                <c:pt idx="25565">
                  <c:v>-100</c:v>
                </c:pt>
                <c:pt idx="25566">
                  <c:v>-100</c:v>
                </c:pt>
                <c:pt idx="25567">
                  <c:v>-100</c:v>
                </c:pt>
                <c:pt idx="25568">
                  <c:v>-100</c:v>
                </c:pt>
                <c:pt idx="25569">
                  <c:v>-100</c:v>
                </c:pt>
                <c:pt idx="25570">
                  <c:v>-100</c:v>
                </c:pt>
                <c:pt idx="25571">
                  <c:v>-100</c:v>
                </c:pt>
                <c:pt idx="25572">
                  <c:v>-100</c:v>
                </c:pt>
                <c:pt idx="25573">
                  <c:v>-100</c:v>
                </c:pt>
                <c:pt idx="25574">
                  <c:v>-100</c:v>
                </c:pt>
                <c:pt idx="25575">
                  <c:v>-100</c:v>
                </c:pt>
                <c:pt idx="25576">
                  <c:v>-100</c:v>
                </c:pt>
                <c:pt idx="25577">
                  <c:v>-100</c:v>
                </c:pt>
                <c:pt idx="25578">
                  <c:v>-100</c:v>
                </c:pt>
                <c:pt idx="25579">
                  <c:v>-100</c:v>
                </c:pt>
                <c:pt idx="25580">
                  <c:v>-100</c:v>
                </c:pt>
                <c:pt idx="25581">
                  <c:v>-100</c:v>
                </c:pt>
                <c:pt idx="25582">
                  <c:v>-100</c:v>
                </c:pt>
                <c:pt idx="25583">
                  <c:v>-100</c:v>
                </c:pt>
                <c:pt idx="25584">
                  <c:v>-100</c:v>
                </c:pt>
                <c:pt idx="25585">
                  <c:v>-100</c:v>
                </c:pt>
                <c:pt idx="25586">
                  <c:v>-100</c:v>
                </c:pt>
                <c:pt idx="25587">
                  <c:v>-100</c:v>
                </c:pt>
                <c:pt idx="25588">
                  <c:v>-100</c:v>
                </c:pt>
                <c:pt idx="25589">
                  <c:v>-100</c:v>
                </c:pt>
                <c:pt idx="25590">
                  <c:v>-100</c:v>
                </c:pt>
                <c:pt idx="25591">
                  <c:v>-100</c:v>
                </c:pt>
                <c:pt idx="25592">
                  <c:v>-100</c:v>
                </c:pt>
                <c:pt idx="25593">
                  <c:v>-100</c:v>
                </c:pt>
                <c:pt idx="25594">
                  <c:v>-100</c:v>
                </c:pt>
                <c:pt idx="25595">
                  <c:v>-100</c:v>
                </c:pt>
                <c:pt idx="25596">
                  <c:v>-100</c:v>
                </c:pt>
                <c:pt idx="25597">
                  <c:v>-100</c:v>
                </c:pt>
                <c:pt idx="25598">
                  <c:v>-100</c:v>
                </c:pt>
                <c:pt idx="25599">
                  <c:v>-100</c:v>
                </c:pt>
                <c:pt idx="25600">
                  <c:v>-100</c:v>
                </c:pt>
                <c:pt idx="25601">
                  <c:v>-100</c:v>
                </c:pt>
                <c:pt idx="25602">
                  <c:v>-100</c:v>
                </c:pt>
                <c:pt idx="25603">
                  <c:v>-100</c:v>
                </c:pt>
                <c:pt idx="25604">
                  <c:v>-100</c:v>
                </c:pt>
                <c:pt idx="25605">
                  <c:v>-100</c:v>
                </c:pt>
                <c:pt idx="25606">
                  <c:v>-100</c:v>
                </c:pt>
                <c:pt idx="25607">
                  <c:v>-100</c:v>
                </c:pt>
                <c:pt idx="25608">
                  <c:v>-100</c:v>
                </c:pt>
                <c:pt idx="25609">
                  <c:v>-100</c:v>
                </c:pt>
                <c:pt idx="25610">
                  <c:v>-100</c:v>
                </c:pt>
                <c:pt idx="25611">
                  <c:v>-100</c:v>
                </c:pt>
                <c:pt idx="25612">
                  <c:v>-100</c:v>
                </c:pt>
                <c:pt idx="25613">
                  <c:v>-100</c:v>
                </c:pt>
                <c:pt idx="25614">
                  <c:v>-100</c:v>
                </c:pt>
                <c:pt idx="25615">
                  <c:v>-100</c:v>
                </c:pt>
                <c:pt idx="25616">
                  <c:v>-100</c:v>
                </c:pt>
                <c:pt idx="25617">
                  <c:v>-100</c:v>
                </c:pt>
                <c:pt idx="25618">
                  <c:v>-100</c:v>
                </c:pt>
                <c:pt idx="25619">
                  <c:v>-100</c:v>
                </c:pt>
                <c:pt idx="25620">
                  <c:v>-100</c:v>
                </c:pt>
                <c:pt idx="25621">
                  <c:v>-100</c:v>
                </c:pt>
                <c:pt idx="25622">
                  <c:v>-100</c:v>
                </c:pt>
                <c:pt idx="25623">
                  <c:v>-100</c:v>
                </c:pt>
                <c:pt idx="25624">
                  <c:v>-100</c:v>
                </c:pt>
                <c:pt idx="25625">
                  <c:v>-100</c:v>
                </c:pt>
                <c:pt idx="25626">
                  <c:v>-100</c:v>
                </c:pt>
                <c:pt idx="25627">
                  <c:v>-100</c:v>
                </c:pt>
                <c:pt idx="25628">
                  <c:v>-100</c:v>
                </c:pt>
                <c:pt idx="25629">
                  <c:v>-100</c:v>
                </c:pt>
                <c:pt idx="25630">
                  <c:v>-100</c:v>
                </c:pt>
                <c:pt idx="25631">
                  <c:v>-100</c:v>
                </c:pt>
                <c:pt idx="25632">
                  <c:v>-100</c:v>
                </c:pt>
                <c:pt idx="25633">
                  <c:v>-100</c:v>
                </c:pt>
                <c:pt idx="25634">
                  <c:v>-100</c:v>
                </c:pt>
                <c:pt idx="25635">
                  <c:v>-100</c:v>
                </c:pt>
                <c:pt idx="25636">
                  <c:v>-100</c:v>
                </c:pt>
                <c:pt idx="25637">
                  <c:v>-100</c:v>
                </c:pt>
                <c:pt idx="25638">
                  <c:v>-100</c:v>
                </c:pt>
                <c:pt idx="25639">
                  <c:v>-100</c:v>
                </c:pt>
                <c:pt idx="25640">
                  <c:v>-100</c:v>
                </c:pt>
                <c:pt idx="25641">
                  <c:v>-100</c:v>
                </c:pt>
                <c:pt idx="25642">
                  <c:v>-100</c:v>
                </c:pt>
                <c:pt idx="25643">
                  <c:v>-100</c:v>
                </c:pt>
                <c:pt idx="25644">
                  <c:v>-100</c:v>
                </c:pt>
                <c:pt idx="25645">
                  <c:v>-100</c:v>
                </c:pt>
                <c:pt idx="25646">
                  <c:v>-100</c:v>
                </c:pt>
                <c:pt idx="25647">
                  <c:v>-100</c:v>
                </c:pt>
                <c:pt idx="25648">
                  <c:v>-100</c:v>
                </c:pt>
                <c:pt idx="25649">
                  <c:v>-100</c:v>
                </c:pt>
                <c:pt idx="25650">
                  <c:v>-100</c:v>
                </c:pt>
                <c:pt idx="25651">
                  <c:v>-100</c:v>
                </c:pt>
                <c:pt idx="25652">
                  <c:v>-100</c:v>
                </c:pt>
                <c:pt idx="25653">
                  <c:v>-100</c:v>
                </c:pt>
                <c:pt idx="25654">
                  <c:v>-100</c:v>
                </c:pt>
                <c:pt idx="25655">
                  <c:v>-100</c:v>
                </c:pt>
                <c:pt idx="25656">
                  <c:v>-100</c:v>
                </c:pt>
                <c:pt idx="25657">
                  <c:v>-100</c:v>
                </c:pt>
                <c:pt idx="25658">
                  <c:v>-100</c:v>
                </c:pt>
                <c:pt idx="25659">
                  <c:v>-100</c:v>
                </c:pt>
                <c:pt idx="25660">
                  <c:v>-100</c:v>
                </c:pt>
                <c:pt idx="25661">
                  <c:v>-100</c:v>
                </c:pt>
                <c:pt idx="25662">
                  <c:v>-100</c:v>
                </c:pt>
                <c:pt idx="25663">
                  <c:v>-100</c:v>
                </c:pt>
                <c:pt idx="25664">
                  <c:v>-100</c:v>
                </c:pt>
                <c:pt idx="25665">
                  <c:v>-100</c:v>
                </c:pt>
                <c:pt idx="25666">
                  <c:v>-100</c:v>
                </c:pt>
                <c:pt idx="25667">
                  <c:v>-100</c:v>
                </c:pt>
                <c:pt idx="25668">
                  <c:v>-100</c:v>
                </c:pt>
                <c:pt idx="25669">
                  <c:v>-100</c:v>
                </c:pt>
                <c:pt idx="25670">
                  <c:v>-100</c:v>
                </c:pt>
                <c:pt idx="25671">
                  <c:v>-100</c:v>
                </c:pt>
                <c:pt idx="25672">
                  <c:v>-100</c:v>
                </c:pt>
                <c:pt idx="25673">
                  <c:v>-100</c:v>
                </c:pt>
                <c:pt idx="25674">
                  <c:v>-100</c:v>
                </c:pt>
                <c:pt idx="25675">
                  <c:v>-100</c:v>
                </c:pt>
                <c:pt idx="25676">
                  <c:v>-100</c:v>
                </c:pt>
                <c:pt idx="25677">
                  <c:v>-100</c:v>
                </c:pt>
                <c:pt idx="25678">
                  <c:v>-100</c:v>
                </c:pt>
                <c:pt idx="25679">
                  <c:v>-100</c:v>
                </c:pt>
                <c:pt idx="25680">
                  <c:v>-100</c:v>
                </c:pt>
                <c:pt idx="25681">
                  <c:v>-100</c:v>
                </c:pt>
                <c:pt idx="25682">
                  <c:v>-100</c:v>
                </c:pt>
                <c:pt idx="25683">
                  <c:v>-100</c:v>
                </c:pt>
                <c:pt idx="25684">
                  <c:v>-100</c:v>
                </c:pt>
                <c:pt idx="25685">
                  <c:v>-100</c:v>
                </c:pt>
                <c:pt idx="25686">
                  <c:v>-100</c:v>
                </c:pt>
                <c:pt idx="25687">
                  <c:v>-100</c:v>
                </c:pt>
                <c:pt idx="25688">
                  <c:v>-100</c:v>
                </c:pt>
                <c:pt idx="25689">
                  <c:v>-100</c:v>
                </c:pt>
                <c:pt idx="25690">
                  <c:v>-100</c:v>
                </c:pt>
                <c:pt idx="25691">
                  <c:v>-100</c:v>
                </c:pt>
                <c:pt idx="25692">
                  <c:v>-100</c:v>
                </c:pt>
                <c:pt idx="25693">
                  <c:v>-100</c:v>
                </c:pt>
                <c:pt idx="25694">
                  <c:v>-100</c:v>
                </c:pt>
                <c:pt idx="25695">
                  <c:v>-100</c:v>
                </c:pt>
                <c:pt idx="25696">
                  <c:v>-100</c:v>
                </c:pt>
                <c:pt idx="25697">
                  <c:v>-100</c:v>
                </c:pt>
                <c:pt idx="25698">
                  <c:v>-100</c:v>
                </c:pt>
                <c:pt idx="25699">
                  <c:v>-100</c:v>
                </c:pt>
                <c:pt idx="25700">
                  <c:v>-100</c:v>
                </c:pt>
                <c:pt idx="25701">
                  <c:v>-100</c:v>
                </c:pt>
                <c:pt idx="25702">
                  <c:v>-100</c:v>
                </c:pt>
                <c:pt idx="25703">
                  <c:v>-100</c:v>
                </c:pt>
                <c:pt idx="25704">
                  <c:v>-100</c:v>
                </c:pt>
                <c:pt idx="25705">
                  <c:v>-100</c:v>
                </c:pt>
                <c:pt idx="25706">
                  <c:v>-100</c:v>
                </c:pt>
                <c:pt idx="25707">
                  <c:v>-100</c:v>
                </c:pt>
                <c:pt idx="25708">
                  <c:v>-100</c:v>
                </c:pt>
                <c:pt idx="25709">
                  <c:v>-100</c:v>
                </c:pt>
                <c:pt idx="25710">
                  <c:v>-100</c:v>
                </c:pt>
                <c:pt idx="25711">
                  <c:v>-100</c:v>
                </c:pt>
                <c:pt idx="25712">
                  <c:v>-100</c:v>
                </c:pt>
                <c:pt idx="25713">
                  <c:v>-100</c:v>
                </c:pt>
                <c:pt idx="25714">
                  <c:v>-100</c:v>
                </c:pt>
                <c:pt idx="25715">
                  <c:v>-100</c:v>
                </c:pt>
                <c:pt idx="25716">
                  <c:v>-100</c:v>
                </c:pt>
                <c:pt idx="25717">
                  <c:v>-100</c:v>
                </c:pt>
                <c:pt idx="25718">
                  <c:v>-100</c:v>
                </c:pt>
                <c:pt idx="25719">
                  <c:v>-100</c:v>
                </c:pt>
                <c:pt idx="25720">
                  <c:v>-100</c:v>
                </c:pt>
                <c:pt idx="25721">
                  <c:v>-100</c:v>
                </c:pt>
                <c:pt idx="25722">
                  <c:v>-100</c:v>
                </c:pt>
                <c:pt idx="25723">
                  <c:v>-100</c:v>
                </c:pt>
                <c:pt idx="25724">
                  <c:v>-100</c:v>
                </c:pt>
                <c:pt idx="25725">
                  <c:v>-100</c:v>
                </c:pt>
                <c:pt idx="25726">
                  <c:v>-100</c:v>
                </c:pt>
                <c:pt idx="25727">
                  <c:v>-100</c:v>
                </c:pt>
                <c:pt idx="25728">
                  <c:v>-100</c:v>
                </c:pt>
                <c:pt idx="25729">
                  <c:v>-100</c:v>
                </c:pt>
                <c:pt idx="25730">
                  <c:v>-100</c:v>
                </c:pt>
                <c:pt idx="25731">
                  <c:v>-100</c:v>
                </c:pt>
                <c:pt idx="25732">
                  <c:v>-100</c:v>
                </c:pt>
                <c:pt idx="25733">
                  <c:v>-100</c:v>
                </c:pt>
                <c:pt idx="25734">
                  <c:v>-100</c:v>
                </c:pt>
                <c:pt idx="25735">
                  <c:v>-100</c:v>
                </c:pt>
                <c:pt idx="25736">
                  <c:v>-100</c:v>
                </c:pt>
                <c:pt idx="25737">
                  <c:v>-100</c:v>
                </c:pt>
                <c:pt idx="25738">
                  <c:v>-100</c:v>
                </c:pt>
                <c:pt idx="25739">
                  <c:v>-100</c:v>
                </c:pt>
                <c:pt idx="25740">
                  <c:v>-100</c:v>
                </c:pt>
                <c:pt idx="25741">
                  <c:v>-100</c:v>
                </c:pt>
                <c:pt idx="25742">
                  <c:v>-100</c:v>
                </c:pt>
                <c:pt idx="25743">
                  <c:v>-100</c:v>
                </c:pt>
                <c:pt idx="25744">
                  <c:v>-100</c:v>
                </c:pt>
                <c:pt idx="25745">
                  <c:v>-100</c:v>
                </c:pt>
                <c:pt idx="25746">
                  <c:v>-100</c:v>
                </c:pt>
                <c:pt idx="25747">
                  <c:v>-100</c:v>
                </c:pt>
                <c:pt idx="25748">
                  <c:v>-100</c:v>
                </c:pt>
                <c:pt idx="25749">
                  <c:v>-100</c:v>
                </c:pt>
                <c:pt idx="25750">
                  <c:v>-100</c:v>
                </c:pt>
                <c:pt idx="25751">
                  <c:v>-100</c:v>
                </c:pt>
                <c:pt idx="25752">
                  <c:v>-100</c:v>
                </c:pt>
                <c:pt idx="25753">
                  <c:v>-100</c:v>
                </c:pt>
                <c:pt idx="25754">
                  <c:v>-100</c:v>
                </c:pt>
                <c:pt idx="25755">
                  <c:v>-100</c:v>
                </c:pt>
                <c:pt idx="25756">
                  <c:v>-100</c:v>
                </c:pt>
                <c:pt idx="25757">
                  <c:v>-100</c:v>
                </c:pt>
                <c:pt idx="25758">
                  <c:v>-100</c:v>
                </c:pt>
                <c:pt idx="25759">
                  <c:v>-100</c:v>
                </c:pt>
                <c:pt idx="25760">
                  <c:v>-100</c:v>
                </c:pt>
                <c:pt idx="25761">
                  <c:v>-100</c:v>
                </c:pt>
                <c:pt idx="25762">
                  <c:v>-100</c:v>
                </c:pt>
                <c:pt idx="25763">
                  <c:v>-100</c:v>
                </c:pt>
                <c:pt idx="25764">
                  <c:v>-100</c:v>
                </c:pt>
                <c:pt idx="25765">
                  <c:v>-100</c:v>
                </c:pt>
                <c:pt idx="25766">
                  <c:v>-100</c:v>
                </c:pt>
                <c:pt idx="25767">
                  <c:v>-100</c:v>
                </c:pt>
                <c:pt idx="25768">
                  <c:v>-100</c:v>
                </c:pt>
                <c:pt idx="25769">
                  <c:v>-100</c:v>
                </c:pt>
                <c:pt idx="25770">
                  <c:v>-100</c:v>
                </c:pt>
                <c:pt idx="25771">
                  <c:v>-100</c:v>
                </c:pt>
                <c:pt idx="25772">
                  <c:v>-100</c:v>
                </c:pt>
                <c:pt idx="25773">
                  <c:v>-100</c:v>
                </c:pt>
                <c:pt idx="25774">
                  <c:v>-100</c:v>
                </c:pt>
                <c:pt idx="25775">
                  <c:v>-100</c:v>
                </c:pt>
                <c:pt idx="25776">
                  <c:v>-100</c:v>
                </c:pt>
                <c:pt idx="25777">
                  <c:v>-100</c:v>
                </c:pt>
                <c:pt idx="25778">
                  <c:v>-100</c:v>
                </c:pt>
                <c:pt idx="25779">
                  <c:v>-100</c:v>
                </c:pt>
                <c:pt idx="25780">
                  <c:v>-100</c:v>
                </c:pt>
                <c:pt idx="25781">
                  <c:v>-100</c:v>
                </c:pt>
                <c:pt idx="25782">
                  <c:v>-100</c:v>
                </c:pt>
                <c:pt idx="25783">
                  <c:v>-100</c:v>
                </c:pt>
                <c:pt idx="25784">
                  <c:v>-100</c:v>
                </c:pt>
                <c:pt idx="25785">
                  <c:v>-100</c:v>
                </c:pt>
                <c:pt idx="25786">
                  <c:v>-100</c:v>
                </c:pt>
                <c:pt idx="25787">
                  <c:v>-100</c:v>
                </c:pt>
                <c:pt idx="25788">
                  <c:v>-100</c:v>
                </c:pt>
                <c:pt idx="25789">
                  <c:v>-100</c:v>
                </c:pt>
                <c:pt idx="25790">
                  <c:v>-100</c:v>
                </c:pt>
                <c:pt idx="25791">
                  <c:v>-100</c:v>
                </c:pt>
                <c:pt idx="25792">
                  <c:v>-100</c:v>
                </c:pt>
                <c:pt idx="25793">
                  <c:v>-100</c:v>
                </c:pt>
                <c:pt idx="25794">
                  <c:v>-100</c:v>
                </c:pt>
                <c:pt idx="25795">
                  <c:v>-100</c:v>
                </c:pt>
                <c:pt idx="25796">
                  <c:v>-100</c:v>
                </c:pt>
                <c:pt idx="25797">
                  <c:v>-100</c:v>
                </c:pt>
                <c:pt idx="25798">
                  <c:v>-100</c:v>
                </c:pt>
                <c:pt idx="25799">
                  <c:v>-100</c:v>
                </c:pt>
                <c:pt idx="25800">
                  <c:v>-100</c:v>
                </c:pt>
                <c:pt idx="25801">
                  <c:v>-100</c:v>
                </c:pt>
                <c:pt idx="25802">
                  <c:v>-100</c:v>
                </c:pt>
                <c:pt idx="25803">
                  <c:v>-100</c:v>
                </c:pt>
                <c:pt idx="25804">
                  <c:v>-100</c:v>
                </c:pt>
                <c:pt idx="25805">
                  <c:v>-100</c:v>
                </c:pt>
                <c:pt idx="25806">
                  <c:v>-100</c:v>
                </c:pt>
                <c:pt idx="25807">
                  <c:v>-100</c:v>
                </c:pt>
                <c:pt idx="25808">
                  <c:v>-100</c:v>
                </c:pt>
                <c:pt idx="25809">
                  <c:v>-100</c:v>
                </c:pt>
                <c:pt idx="25810">
                  <c:v>-100</c:v>
                </c:pt>
                <c:pt idx="25811">
                  <c:v>-100</c:v>
                </c:pt>
                <c:pt idx="25812">
                  <c:v>-100</c:v>
                </c:pt>
                <c:pt idx="25813">
                  <c:v>-100</c:v>
                </c:pt>
                <c:pt idx="25814">
                  <c:v>-100</c:v>
                </c:pt>
                <c:pt idx="25815">
                  <c:v>-100</c:v>
                </c:pt>
                <c:pt idx="25816">
                  <c:v>-100</c:v>
                </c:pt>
                <c:pt idx="25817">
                  <c:v>-100</c:v>
                </c:pt>
                <c:pt idx="25818">
                  <c:v>-100</c:v>
                </c:pt>
                <c:pt idx="25819">
                  <c:v>-100</c:v>
                </c:pt>
                <c:pt idx="25820">
                  <c:v>-100</c:v>
                </c:pt>
                <c:pt idx="25821">
                  <c:v>-100</c:v>
                </c:pt>
                <c:pt idx="25822">
                  <c:v>-100</c:v>
                </c:pt>
                <c:pt idx="25823">
                  <c:v>-100</c:v>
                </c:pt>
                <c:pt idx="25824">
                  <c:v>-100</c:v>
                </c:pt>
                <c:pt idx="25825">
                  <c:v>-100</c:v>
                </c:pt>
                <c:pt idx="25826">
                  <c:v>-100</c:v>
                </c:pt>
                <c:pt idx="25827">
                  <c:v>-100</c:v>
                </c:pt>
                <c:pt idx="25828">
                  <c:v>-100</c:v>
                </c:pt>
                <c:pt idx="25829">
                  <c:v>-100</c:v>
                </c:pt>
                <c:pt idx="25830">
                  <c:v>-100</c:v>
                </c:pt>
                <c:pt idx="25831">
                  <c:v>-100</c:v>
                </c:pt>
                <c:pt idx="25832">
                  <c:v>-100</c:v>
                </c:pt>
                <c:pt idx="25833">
                  <c:v>-100</c:v>
                </c:pt>
                <c:pt idx="25834">
                  <c:v>-100</c:v>
                </c:pt>
                <c:pt idx="25835">
                  <c:v>-100</c:v>
                </c:pt>
                <c:pt idx="25836">
                  <c:v>-100</c:v>
                </c:pt>
                <c:pt idx="25837">
                  <c:v>-100</c:v>
                </c:pt>
                <c:pt idx="25838">
                  <c:v>-100</c:v>
                </c:pt>
                <c:pt idx="25839">
                  <c:v>-100</c:v>
                </c:pt>
                <c:pt idx="25840">
                  <c:v>-100</c:v>
                </c:pt>
                <c:pt idx="25841">
                  <c:v>-100</c:v>
                </c:pt>
                <c:pt idx="25842">
                  <c:v>-100</c:v>
                </c:pt>
                <c:pt idx="25843">
                  <c:v>-100</c:v>
                </c:pt>
                <c:pt idx="25844">
                  <c:v>-100</c:v>
                </c:pt>
                <c:pt idx="25845">
                  <c:v>-100</c:v>
                </c:pt>
                <c:pt idx="25846">
                  <c:v>-100</c:v>
                </c:pt>
                <c:pt idx="25847">
                  <c:v>-100</c:v>
                </c:pt>
                <c:pt idx="25848">
                  <c:v>-100</c:v>
                </c:pt>
                <c:pt idx="25849">
                  <c:v>-100</c:v>
                </c:pt>
                <c:pt idx="25850">
                  <c:v>-100</c:v>
                </c:pt>
                <c:pt idx="25851">
                  <c:v>-100</c:v>
                </c:pt>
                <c:pt idx="25852">
                  <c:v>-100</c:v>
                </c:pt>
                <c:pt idx="25853">
                  <c:v>-100</c:v>
                </c:pt>
                <c:pt idx="25854">
                  <c:v>-100</c:v>
                </c:pt>
                <c:pt idx="25855">
                  <c:v>-100</c:v>
                </c:pt>
                <c:pt idx="25856">
                  <c:v>-100</c:v>
                </c:pt>
                <c:pt idx="25857">
                  <c:v>-100</c:v>
                </c:pt>
                <c:pt idx="25858">
                  <c:v>-100</c:v>
                </c:pt>
                <c:pt idx="25859">
                  <c:v>-100</c:v>
                </c:pt>
                <c:pt idx="25860">
                  <c:v>-100</c:v>
                </c:pt>
                <c:pt idx="25861">
                  <c:v>-100</c:v>
                </c:pt>
                <c:pt idx="25862">
                  <c:v>-100</c:v>
                </c:pt>
                <c:pt idx="25863">
                  <c:v>-100</c:v>
                </c:pt>
                <c:pt idx="25864">
                  <c:v>-100</c:v>
                </c:pt>
                <c:pt idx="25865">
                  <c:v>-100</c:v>
                </c:pt>
                <c:pt idx="25866">
                  <c:v>-100</c:v>
                </c:pt>
                <c:pt idx="25867">
                  <c:v>-100</c:v>
                </c:pt>
                <c:pt idx="25868">
                  <c:v>-100</c:v>
                </c:pt>
                <c:pt idx="25869">
                  <c:v>-100</c:v>
                </c:pt>
                <c:pt idx="25870">
                  <c:v>-100</c:v>
                </c:pt>
                <c:pt idx="25871">
                  <c:v>-100</c:v>
                </c:pt>
                <c:pt idx="25872">
                  <c:v>-100</c:v>
                </c:pt>
                <c:pt idx="25873">
                  <c:v>-100</c:v>
                </c:pt>
                <c:pt idx="25874">
                  <c:v>-100</c:v>
                </c:pt>
                <c:pt idx="25875">
                  <c:v>-100</c:v>
                </c:pt>
                <c:pt idx="25876">
                  <c:v>-100</c:v>
                </c:pt>
                <c:pt idx="25877">
                  <c:v>-100</c:v>
                </c:pt>
                <c:pt idx="25878">
                  <c:v>-100</c:v>
                </c:pt>
                <c:pt idx="25879">
                  <c:v>-100</c:v>
                </c:pt>
                <c:pt idx="25880">
                  <c:v>-100</c:v>
                </c:pt>
                <c:pt idx="25881">
                  <c:v>-100</c:v>
                </c:pt>
                <c:pt idx="25882">
                  <c:v>-100</c:v>
                </c:pt>
                <c:pt idx="25883">
                  <c:v>-100</c:v>
                </c:pt>
                <c:pt idx="25884">
                  <c:v>-100</c:v>
                </c:pt>
                <c:pt idx="25885">
                  <c:v>-100</c:v>
                </c:pt>
                <c:pt idx="25886">
                  <c:v>-100</c:v>
                </c:pt>
                <c:pt idx="25887">
                  <c:v>-100</c:v>
                </c:pt>
                <c:pt idx="25888">
                  <c:v>-100</c:v>
                </c:pt>
                <c:pt idx="25889">
                  <c:v>-100</c:v>
                </c:pt>
                <c:pt idx="25890">
                  <c:v>-100</c:v>
                </c:pt>
                <c:pt idx="25891">
                  <c:v>-100</c:v>
                </c:pt>
                <c:pt idx="25892">
                  <c:v>-100</c:v>
                </c:pt>
                <c:pt idx="25893">
                  <c:v>-100</c:v>
                </c:pt>
                <c:pt idx="25894">
                  <c:v>-100</c:v>
                </c:pt>
                <c:pt idx="25895">
                  <c:v>-100</c:v>
                </c:pt>
                <c:pt idx="25896">
                  <c:v>-100</c:v>
                </c:pt>
                <c:pt idx="25897">
                  <c:v>-100</c:v>
                </c:pt>
                <c:pt idx="25898">
                  <c:v>-100</c:v>
                </c:pt>
                <c:pt idx="25899">
                  <c:v>-100</c:v>
                </c:pt>
                <c:pt idx="25900">
                  <c:v>-100</c:v>
                </c:pt>
                <c:pt idx="25901">
                  <c:v>-100</c:v>
                </c:pt>
                <c:pt idx="25902">
                  <c:v>-100</c:v>
                </c:pt>
                <c:pt idx="25903">
                  <c:v>-100</c:v>
                </c:pt>
                <c:pt idx="25904">
                  <c:v>-100</c:v>
                </c:pt>
                <c:pt idx="25905">
                  <c:v>-100</c:v>
                </c:pt>
                <c:pt idx="25906">
                  <c:v>-100</c:v>
                </c:pt>
                <c:pt idx="25907">
                  <c:v>-100</c:v>
                </c:pt>
                <c:pt idx="25908">
                  <c:v>-100</c:v>
                </c:pt>
                <c:pt idx="25909">
                  <c:v>-100</c:v>
                </c:pt>
                <c:pt idx="25910">
                  <c:v>-100</c:v>
                </c:pt>
                <c:pt idx="25911">
                  <c:v>-100</c:v>
                </c:pt>
                <c:pt idx="25912">
                  <c:v>-100</c:v>
                </c:pt>
                <c:pt idx="25913">
                  <c:v>-100</c:v>
                </c:pt>
                <c:pt idx="25914">
                  <c:v>-100</c:v>
                </c:pt>
                <c:pt idx="25915">
                  <c:v>-100</c:v>
                </c:pt>
                <c:pt idx="25916">
                  <c:v>-100</c:v>
                </c:pt>
                <c:pt idx="25917">
                  <c:v>-100</c:v>
                </c:pt>
                <c:pt idx="25918">
                  <c:v>-100</c:v>
                </c:pt>
                <c:pt idx="25919">
                  <c:v>-100</c:v>
                </c:pt>
                <c:pt idx="25920">
                  <c:v>-100</c:v>
                </c:pt>
                <c:pt idx="25921">
                  <c:v>-100</c:v>
                </c:pt>
                <c:pt idx="25922">
                  <c:v>-100</c:v>
                </c:pt>
                <c:pt idx="25923">
                  <c:v>-100</c:v>
                </c:pt>
                <c:pt idx="25924">
                  <c:v>-100</c:v>
                </c:pt>
                <c:pt idx="25925">
                  <c:v>-100</c:v>
                </c:pt>
                <c:pt idx="25926">
                  <c:v>-100</c:v>
                </c:pt>
                <c:pt idx="25927">
                  <c:v>-100</c:v>
                </c:pt>
                <c:pt idx="25928">
                  <c:v>-100</c:v>
                </c:pt>
                <c:pt idx="25929">
                  <c:v>-100</c:v>
                </c:pt>
                <c:pt idx="25930">
                  <c:v>-100</c:v>
                </c:pt>
                <c:pt idx="25931">
                  <c:v>-100</c:v>
                </c:pt>
                <c:pt idx="25932">
                  <c:v>-100</c:v>
                </c:pt>
                <c:pt idx="25933">
                  <c:v>-100</c:v>
                </c:pt>
                <c:pt idx="25934">
                  <c:v>-100</c:v>
                </c:pt>
                <c:pt idx="25935">
                  <c:v>-100</c:v>
                </c:pt>
                <c:pt idx="25936">
                  <c:v>-100</c:v>
                </c:pt>
                <c:pt idx="25937">
                  <c:v>-100</c:v>
                </c:pt>
                <c:pt idx="25938">
                  <c:v>-100</c:v>
                </c:pt>
                <c:pt idx="25939">
                  <c:v>-100</c:v>
                </c:pt>
                <c:pt idx="25940">
                  <c:v>-100</c:v>
                </c:pt>
                <c:pt idx="25941">
                  <c:v>-100</c:v>
                </c:pt>
                <c:pt idx="25942">
                  <c:v>-100</c:v>
                </c:pt>
                <c:pt idx="25943">
                  <c:v>-100</c:v>
                </c:pt>
                <c:pt idx="25944">
                  <c:v>-100</c:v>
                </c:pt>
                <c:pt idx="25945">
                  <c:v>-100</c:v>
                </c:pt>
                <c:pt idx="25946">
                  <c:v>-100</c:v>
                </c:pt>
                <c:pt idx="25947">
                  <c:v>-100</c:v>
                </c:pt>
                <c:pt idx="25948">
                  <c:v>-100</c:v>
                </c:pt>
                <c:pt idx="25949">
                  <c:v>-100</c:v>
                </c:pt>
                <c:pt idx="25950">
                  <c:v>-100</c:v>
                </c:pt>
                <c:pt idx="25951">
                  <c:v>-100</c:v>
                </c:pt>
                <c:pt idx="25952">
                  <c:v>-100</c:v>
                </c:pt>
                <c:pt idx="25953">
                  <c:v>-100</c:v>
                </c:pt>
                <c:pt idx="25954">
                  <c:v>-100</c:v>
                </c:pt>
                <c:pt idx="25955">
                  <c:v>-100</c:v>
                </c:pt>
                <c:pt idx="25956">
                  <c:v>-100</c:v>
                </c:pt>
                <c:pt idx="25957">
                  <c:v>-100</c:v>
                </c:pt>
                <c:pt idx="25958">
                  <c:v>-100</c:v>
                </c:pt>
                <c:pt idx="25959">
                  <c:v>-100</c:v>
                </c:pt>
                <c:pt idx="25960">
                  <c:v>-100</c:v>
                </c:pt>
                <c:pt idx="25961">
                  <c:v>-100</c:v>
                </c:pt>
                <c:pt idx="25962">
                  <c:v>-100</c:v>
                </c:pt>
                <c:pt idx="25963">
                  <c:v>-100</c:v>
                </c:pt>
                <c:pt idx="25964">
                  <c:v>-100</c:v>
                </c:pt>
                <c:pt idx="25965">
                  <c:v>-100</c:v>
                </c:pt>
                <c:pt idx="25966">
                  <c:v>-100</c:v>
                </c:pt>
                <c:pt idx="25967">
                  <c:v>-100</c:v>
                </c:pt>
                <c:pt idx="25968">
                  <c:v>-100</c:v>
                </c:pt>
                <c:pt idx="25969">
                  <c:v>-100</c:v>
                </c:pt>
                <c:pt idx="25970">
                  <c:v>-100</c:v>
                </c:pt>
                <c:pt idx="25971">
                  <c:v>-100</c:v>
                </c:pt>
                <c:pt idx="25972">
                  <c:v>-100</c:v>
                </c:pt>
                <c:pt idx="25973">
                  <c:v>-100</c:v>
                </c:pt>
                <c:pt idx="25974">
                  <c:v>-100</c:v>
                </c:pt>
                <c:pt idx="25975">
                  <c:v>-100</c:v>
                </c:pt>
                <c:pt idx="25976">
                  <c:v>-100</c:v>
                </c:pt>
                <c:pt idx="25977">
                  <c:v>-100</c:v>
                </c:pt>
                <c:pt idx="25978">
                  <c:v>-100</c:v>
                </c:pt>
                <c:pt idx="25979">
                  <c:v>-100</c:v>
                </c:pt>
                <c:pt idx="25980">
                  <c:v>-100</c:v>
                </c:pt>
                <c:pt idx="25981">
                  <c:v>-100</c:v>
                </c:pt>
                <c:pt idx="25982">
                  <c:v>-100</c:v>
                </c:pt>
                <c:pt idx="25983">
                  <c:v>-100</c:v>
                </c:pt>
                <c:pt idx="25984">
                  <c:v>-100</c:v>
                </c:pt>
                <c:pt idx="25985">
                  <c:v>-100</c:v>
                </c:pt>
                <c:pt idx="25986">
                  <c:v>-100</c:v>
                </c:pt>
                <c:pt idx="25987">
                  <c:v>-100</c:v>
                </c:pt>
                <c:pt idx="25988">
                  <c:v>-100</c:v>
                </c:pt>
                <c:pt idx="25989">
                  <c:v>-100</c:v>
                </c:pt>
                <c:pt idx="25990">
                  <c:v>-100</c:v>
                </c:pt>
                <c:pt idx="25991">
                  <c:v>-100</c:v>
                </c:pt>
                <c:pt idx="25992">
                  <c:v>-100</c:v>
                </c:pt>
                <c:pt idx="25993">
                  <c:v>-100</c:v>
                </c:pt>
                <c:pt idx="25994">
                  <c:v>-100</c:v>
                </c:pt>
                <c:pt idx="25995">
                  <c:v>-100</c:v>
                </c:pt>
                <c:pt idx="25996">
                  <c:v>-100</c:v>
                </c:pt>
                <c:pt idx="25997">
                  <c:v>-100</c:v>
                </c:pt>
                <c:pt idx="25998">
                  <c:v>-100</c:v>
                </c:pt>
                <c:pt idx="25999">
                  <c:v>-100</c:v>
                </c:pt>
                <c:pt idx="26000">
                  <c:v>-100</c:v>
                </c:pt>
                <c:pt idx="26001">
                  <c:v>-100</c:v>
                </c:pt>
                <c:pt idx="26002">
                  <c:v>-100</c:v>
                </c:pt>
                <c:pt idx="26003">
                  <c:v>-100</c:v>
                </c:pt>
                <c:pt idx="26004">
                  <c:v>-100</c:v>
                </c:pt>
                <c:pt idx="26005">
                  <c:v>-100</c:v>
                </c:pt>
                <c:pt idx="26006">
                  <c:v>-100</c:v>
                </c:pt>
                <c:pt idx="26007">
                  <c:v>-100</c:v>
                </c:pt>
                <c:pt idx="26008">
                  <c:v>-100</c:v>
                </c:pt>
                <c:pt idx="26009">
                  <c:v>-100</c:v>
                </c:pt>
                <c:pt idx="26010">
                  <c:v>-100</c:v>
                </c:pt>
                <c:pt idx="26011">
                  <c:v>-100</c:v>
                </c:pt>
                <c:pt idx="26012">
                  <c:v>-100</c:v>
                </c:pt>
                <c:pt idx="26013">
                  <c:v>-100</c:v>
                </c:pt>
                <c:pt idx="26014">
                  <c:v>-100</c:v>
                </c:pt>
                <c:pt idx="26015">
                  <c:v>-100</c:v>
                </c:pt>
                <c:pt idx="26016">
                  <c:v>-100</c:v>
                </c:pt>
                <c:pt idx="26017">
                  <c:v>-100</c:v>
                </c:pt>
                <c:pt idx="26018">
                  <c:v>-100</c:v>
                </c:pt>
                <c:pt idx="26019">
                  <c:v>-100</c:v>
                </c:pt>
                <c:pt idx="26020">
                  <c:v>-100</c:v>
                </c:pt>
                <c:pt idx="26021">
                  <c:v>-100</c:v>
                </c:pt>
                <c:pt idx="26022">
                  <c:v>-100</c:v>
                </c:pt>
                <c:pt idx="26023">
                  <c:v>-100</c:v>
                </c:pt>
                <c:pt idx="26024">
                  <c:v>-100</c:v>
                </c:pt>
                <c:pt idx="26025">
                  <c:v>-100</c:v>
                </c:pt>
                <c:pt idx="26026">
                  <c:v>-100</c:v>
                </c:pt>
                <c:pt idx="26027">
                  <c:v>-100</c:v>
                </c:pt>
                <c:pt idx="26028">
                  <c:v>-100</c:v>
                </c:pt>
                <c:pt idx="26029">
                  <c:v>-100</c:v>
                </c:pt>
                <c:pt idx="26030">
                  <c:v>-100</c:v>
                </c:pt>
                <c:pt idx="26031">
                  <c:v>-100</c:v>
                </c:pt>
                <c:pt idx="26032">
                  <c:v>-100</c:v>
                </c:pt>
                <c:pt idx="26033">
                  <c:v>-100</c:v>
                </c:pt>
                <c:pt idx="26034">
                  <c:v>-100</c:v>
                </c:pt>
                <c:pt idx="26035">
                  <c:v>-100</c:v>
                </c:pt>
                <c:pt idx="26036">
                  <c:v>-100</c:v>
                </c:pt>
                <c:pt idx="26037">
                  <c:v>-100</c:v>
                </c:pt>
                <c:pt idx="26038">
                  <c:v>-100</c:v>
                </c:pt>
                <c:pt idx="26039">
                  <c:v>-100</c:v>
                </c:pt>
                <c:pt idx="26040">
                  <c:v>-100</c:v>
                </c:pt>
                <c:pt idx="26041">
                  <c:v>-100</c:v>
                </c:pt>
                <c:pt idx="26042">
                  <c:v>-100</c:v>
                </c:pt>
                <c:pt idx="26043">
                  <c:v>-100</c:v>
                </c:pt>
                <c:pt idx="26044">
                  <c:v>-100</c:v>
                </c:pt>
                <c:pt idx="26045">
                  <c:v>-100</c:v>
                </c:pt>
                <c:pt idx="26046">
                  <c:v>-100</c:v>
                </c:pt>
                <c:pt idx="26047">
                  <c:v>-100</c:v>
                </c:pt>
                <c:pt idx="26048">
                  <c:v>-100</c:v>
                </c:pt>
                <c:pt idx="26049">
                  <c:v>-100</c:v>
                </c:pt>
                <c:pt idx="26050">
                  <c:v>-100</c:v>
                </c:pt>
                <c:pt idx="26051">
                  <c:v>-100</c:v>
                </c:pt>
                <c:pt idx="26052">
                  <c:v>-100</c:v>
                </c:pt>
                <c:pt idx="26053">
                  <c:v>-100</c:v>
                </c:pt>
                <c:pt idx="26054">
                  <c:v>-100</c:v>
                </c:pt>
                <c:pt idx="26055">
                  <c:v>-100</c:v>
                </c:pt>
                <c:pt idx="26056">
                  <c:v>-100</c:v>
                </c:pt>
                <c:pt idx="26057">
                  <c:v>-100</c:v>
                </c:pt>
                <c:pt idx="26058">
                  <c:v>-100</c:v>
                </c:pt>
                <c:pt idx="26059">
                  <c:v>-100</c:v>
                </c:pt>
                <c:pt idx="26060">
                  <c:v>-100</c:v>
                </c:pt>
                <c:pt idx="26061">
                  <c:v>-100</c:v>
                </c:pt>
                <c:pt idx="26062">
                  <c:v>-100</c:v>
                </c:pt>
                <c:pt idx="26063">
                  <c:v>-100</c:v>
                </c:pt>
                <c:pt idx="26064">
                  <c:v>-100</c:v>
                </c:pt>
                <c:pt idx="26065">
                  <c:v>-100</c:v>
                </c:pt>
                <c:pt idx="26066">
                  <c:v>-100</c:v>
                </c:pt>
                <c:pt idx="26067">
                  <c:v>-100</c:v>
                </c:pt>
                <c:pt idx="26068">
                  <c:v>-100</c:v>
                </c:pt>
                <c:pt idx="26069">
                  <c:v>-100</c:v>
                </c:pt>
                <c:pt idx="26070">
                  <c:v>-100</c:v>
                </c:pt>
                <c:pt idx="26071">
                  <c:v>-100</c:v>
                </c:pt>
                <c:pt idx="26072">
                  <c:v>-100</c:v>
                </c:pt>
                <c:pt idx="26073">
                  <c:v>-100</c:v>
                </c:pt>
                <c:pt idx="26074">
                  <c:v>-100</c:v>
                </c:pt>
                <c:pt idx="26075">
                  <c:v>-100</c:v>
                </c:pt>
                <c:pt idx="26076">
                  <c:v>-100</c:v>
                </c:pt>
                <c:pt idx="26077">
                  <c:v>-100</c:v>
                </c:pt>
                <c:pt idx="26078">
                  <c:v>-100</c:v>
                </c:pt>
                <c:pt idx="26079">
                  <c:v>-100</c:v>
                </c:pt>
                <c:pt idx="26080">
                  <c:v>-100</c:v>
                </c:pt>
                <c:pt idx="26081">
                  <c:v>-100</c:v>
                </c:pt>
                <c:pt idx="26082">
                  <c:v>-100</c:v>
                </c:pt>
                <c:pt idx="26083">
                  <c:v>-100</c:v>
                </c:pt>
                <c:pt idx="26084">
                  <c:v>-100</c:v>
                </c:pt>
                <c:pt idx="26085">
                  <c:v>-100</c:v>
                </c:pt>
                <c:pt idx="26086">
                  <c:v>-100</c:v>
                </c:pt>
                <c:pt idx="26087">
                  <c:v>-100</c:v>
                </c:pt>
                <c:pt idx="26088">
                  <c:v>-100</c:v>
                </c:pt>
                <c:pt idx="26089">
                  <c:v>-100</c:v>
                </c:pt>
                <c:pt idx="26090">
                  <c:v>-100</c:v>
                </c:pt>
                <c:pt idx="26091">
                  <c:v>-100</c:v>
                </c:pt>
                <c:pt idx="26092">
                  <c:v>-100</c:v>
                </c:pt>
                <c:pt idx="26093">
                  <c:v>-100</c:v>
                </c:pt>
                <c:pt idx="26094">
                  <c:v>-100</c:v>
                </c:pt>
                <c:pt idx="26095">
                  <c:v>-100</c:v>
                </c:pt>
                <c:pt idx="26096">
                  <c:v>-100</c:v>
                </c:pt>
                <c:pt idx="26097">
                  <c:v>-100</c:v>
                </c:pt>
                <c:pt idx="26098">
                  <c:v>-100</c:v>
                </c:pt>
                <c:pt idx="26099">
                  <c:v>-100</c:v>
                </c:pt>
                <c:pt idx="26100">
                  <c:v>-100</c:v>
                </c:pt>
                <c:pt idx="26101">
                  <c:v>-100</c:v>
                </c:pt>
                <c:pt idx="26102">
                  <c:v>-100</c:v>
                </c:pt>
                <c:pt idx="26103">
                  <c:v>-100</c:v>
                </c:pt>
                <c:pt idx="26104">
                  <c:v>-100</c:v>
                </c:pt>
                <c:pt idx="26105">
                  <c:v>-100</c:v>
                </c:pt>
                <c:pt idx="26106">
                  <c:v>-100</c:v>
                </c:pt>
                <c:pt idx="26107">
                  <c:v>-100</c:v>
                </c:pt>
                <c:pt idx="26108">
                  <c:v>-100</c:v>
                </c:pt>
                <c:pt idx="26109">
                  <c:v>-100</c:v>
                </c:pt>
                <c:pt idx="26110">
                  <c:v>-100</c:v>
                </c:pt>
                <c:pt idx="26111">
                  <c:v>-100</c:v>
                </c:pt>
                <c:pt idx="26112">
                  <c:v>-100</c:v>
                </c:pt>
                <c:pt idx="26113">
                  <c:v>-100</c:v>
                </c:pt>
                <c:pt idx="26114">
                  <c:v>-100</c:v>
                </c:pt>
                <c:pt idx="26115">
                  <c:v>-100</c:v>
                </c:pt>
                <c:pt idx="26116">
                  <c:v>-100</c:v>
                </c:pt>
                <c:pt idx="26117">
                  <c:v>-100</c:v>
                </c:pt>
                <c:pt idx="26118">
                  <c:v>-100</c:v>
                </c:pt>
                <c:pt idx="26119">
                  <c:v>-100</c:v>
                </c:pt>
                <c:pt idx="26120">
                  <c:v>-100</c:v>
                </c:pt>
                <c:pt idx="26121">
                  <c:v>-100</c:v>
                </c:pt>
                <c:pt idx="26122">
                  <c:v>-100</c:v>
                </c:pt>
                <c:pt idx="26123">
                  <c:v>-100</c:v>
                </c:pt>
                <c:pt idx="26124">
                  <c:v>-100</c:v>
                </c:pt>
                <c:pt idx="26125">
                  <c:v>-100</c:v>
                </c:pt>
                <c:pt idx="26126">
                  <c:v>-100</c:v>
                </c:pt>
                <c:pt idx="26127">
                  <c:v>-100</c:v>
                </c:pt>
                <c:pt idx="26128">
                  <c:v>-100</c:v>
                </c:pt>
                <c:pt idx="26129">
                  <c:v>-100</c:v>
                </c:pt>
                <c:pt idx="26130">
                  <c:v>-100</c:v>
                </c:pt>
                <c:pt idx="26131">
                  <c:v>-100</c:v>
                </c:pt>
                <c:pt idx="26132">
                  <c:v>-100</c:v>
                </c:pt>
                <c:pt idx="26133">
                  <c:v>-100</c:v>
                </c:pt>
                <c:pt idx="26134">
                  <c:v>-100</c:v>
                </c:pt>
                <c:pt idx="26135">
                  <c:v>-100</c:v>
                </c:pt>
                <c:pt idx="26136">
                  <c:v>-100</c:v>
                </c:pt>
                <c:pt idx="26137">
                  <c:v>-100</c:v>
                </c:pt>
                <c:pt idx="26138">
                  <c:v>-100</c:v>
                </c:pt>
                <c:pt idx="26139">
                  <c:v>-100</c:v>
                </c:pt>
                <c:pt idx="26140">
                  <c:v>-100</c:v>
                </c:pt>
                <c:pt idx="26141">
                  <c:v>-100</c:v>
                </c:pt>
                <c:pt idx="26142">
                  <c:v>-100</c:v>
                </c:pt>
                <c:pt idx="26143">
                  <c:v>-100</c:v>
                </c:pt>
                <c:pt idx="26144">
                  <c:v>-100</c:v>
                </c:pt>
                <c:pt idx="26145">
                  <c:v>-100</c:v>
                </c:pt>
                <c:pt idx="26146">
                  <c:v>-100</c:v>
                </c:pt>
                <c:pt idx="26147">
                  <c:v>-100</c:v>
                </c:pt>
                <c:pt idx="26148">
                  <c:v>-100</c:v>
                </c:pt>
                <c:pt idx="26149">
                  <c:v>-100</c:v>
                </c:pt>
                <c:pt idx="26150">
                  <c:v>-100</c:v>
                </c:pt>
                <c:pt idx="26151">
                  <c:v>-100</c:v>
                </c:pt>
                <c:pt idx="26152">
                  <c:v>-100</c:v>
                </c:pt>
                <c:pt idx="26153">
                  <c:v>-100</c:v>
                </c:pt>
                <c:pt idx="26154">
                  <c:v>-100</c:v>
                </c:pt>
                <c:pt idx="26155">
                  <c:v>-100</c:v>
                </c:pt>
                <c:pt idx="26156">
                  <c:v>-100</c:v>
                </c:pt>
                <c:pt idx="26157">
                  <c:v>-100</c:v>
                </c:pt>
                <c:pt idx="26158">
                  <c:v>-100</c:v>
                </c:pt>
                <c:pt idx="26159">
                  <c:v>-100</c:v>
                </c:pt>
                <c:pt idx="26160">
                  <c:v>-100</c:v>
                </c:pt>
                <c:pt idx="26161">
                  <c:v>-100</c:v>
                </c:pt>
                <c:pt idx="26162">
                  <c:v>-100</c:v>
                </c:pt>
                <c:pt idx="26163">
                  <c:v>-100</c:v>
                </c:pt>
                <c:pt idx="26164">
                  <c:v>-100</c:v>
                </c:pt>
                <c:pt idx="26165">
                  <c:v>-100</c:v>
                </c:pt>
                <c:pt idx="26166">
                  <c:v>-100</c:v>
                </c:pt>
                <c:pt idx="26167">
                  <c:v>-100</c:v>
                </c:pt>
                <c:pt idx="26168">
                  <c:v>-100</c:v>
                </c:pt>
                <c:pt idx="26169">
                  <c:v>-100</c:v>
                </c:pt>
                <c:pt idx="26170">
                  <c:v>-100</c:v>
                </c:pt>
                <c:pt idx="26171">
                  <c:v>-100</c:v>
                </c:pt>
                <c:pt idx="26172">
                  <c:v>-100</c:v>
                </c:pt>
                <c:pt idx="26173">
                  <c:v>-100</c:v>
                </c:pt>
                <c:pt idx="26174">
                  <c:v>-100</c:v>
                </c:pt>
                <c:pt idx="26175">
                  <c:v>-100</c:v>
                </c:pt>
                <c:pt idx="26176">
                  <c:v>-100</c:v>
                </c:pt>
                <c:pt idx="26177">
                  <c:v>-100</c:v>
                </c:pt>
                <c:pt idx="26178">
                  <c:v>-100</c:v>
                </c:pt>
                <c:pt idx="26179">
                  <c:v>-100</c:v>
                </c:pt>
                <c:pt idx="26180">
                  <c:v>-100</c:v>
                </c:pt>
                <c:pt idx="26181">
                  <c:v>-100</c:v>
                </c:pt>
                <c:pt idx="26182">
                  <c:v>-100</c:v>
                </c:pt>
                <c:pt idx="26183">
                  <c:v>-100</c:v>
                </c:pt>
                <c:pt idx="26184">
                  <c:v>-100</c:v>
                </c:pt>
                <c:pt idx="26185">
                  <c:v>-100</c:v>
                </c:pt>
                <c:pt idx="26186">
                  <c:v>-100</c:v>
                </c:pt>
                <c:pt idx="26187">
                  <c:v>-100</c:v>
                </c:pt>
                <c:pt idx="26188">
                  <c:v>-100</c:v>
                </c:pt>
                <c:pt idx="26189">
                  <c:v>-100</c:v>
                </c:pt>
                <c:pt idx="26190">
                  <c:v>-100</c:v>
                </c:pt>
                <c:pt idx="26191">
                  <c:v>-100</c:v>
                </c:pt>
                <c:pt idx="26192">
                  <c:v>-100</c:v>
                </c:pt>
                <c:pt idx="26193">
                  <c:v>-100</c:v>
                </c:pt>
                <c:pt idx="26194">
                  <c:v>-100</c:v>
                </c:pt>
                <c:pt idx="26195">
                  <c:v>-100</c:v>
                </c:pt>
                <c:pt idx="26196">
                  <c:v>-100</c:v>
                </c:pt>
                <c:pt idx="26197">
                  <c:v>-100</c:v>
                </c:pt>
                <c:pt idx="26198">
                  <c:v>-100</c:v>
                </c:pt>
                <c:pt idx="26199">
                  <c:v>-100</c:v>
                </c:pt>
                <c:pt idx="26200">
                  <c:v>-100</c:v>
                </c:pt>
                <c:pt idx="26201">
                  <c:v>-100</c:v>
                </c:pt>
                <c:pt idx="26202">
                  <c:v>-100</c:v>
                </c:pt>
                <c:pt idx="26203">
                  <c:v>-100</c:v>
                </c:pt>
                <c:pt idx="26204">
                  <c:v>-100</c:v>
                </c:pt>
                <c:pt idx="26205">
                  <c:v>-100</c:v>
                </c:pt>
                <c:pt idx="26206">
                  <c:v>-100</c:v>
                </c:pt>
                <c:pt idx="26207">
                  <c:v>-100</c:v>
                </c:pt>
                <c:pt idx="26208">
                  <c:v>-100</c:v>
                </c:pt>
                <c:pt idx="26209">
                  <c:v>-100</c:v>
                </c:pt>
                <c:pt idx="26210">
                  <c:v>-100</c:v>
                </c:pt>
                <c:pt idx="26211">
                  <c:v>-100</c:v>
                </c:pt>
                <c:pt idx="26212">
                  <c:v>-100</c:v>
                </c:pt>
                <c:pt idx="26213">
                  <c:v>-100</c:v>
                </c:pt>
                <c:pt idx="26214">
                  <c:v>-100</c:v>
                </c:pt>
                <c:pt idx="26215">
                  <c:v>-100</c:v>
                </c:pt>
                <c:pt idx="26216">
                  <c:v>-100</c:v>
                </c:pt>
                <c:pt idx="26217">
                  <c:v>-100</c:v>
                </c:pt>
                <c:pt idx="26218">
                  <c:v>-100</c:v>
                </c:pt>
                <c:pt idx="26219">
                  <c:v>-100</c:v>
                </c:pt>
                <c:pt idx="26220">
                  <c:v>-100</c:v>
                </c:pt>
                <c:pt idx="26221">
                  <c:v>-100</c:v>
                </c:pt>
                <c:pt idx="26222">
                  <c:v>-100</c:v>
                </c:pt>
                <c:pt idx="26223">
                  <c:v>-100</c:v>
                </c:pt>
                <c:pt idx="26224">
                  <c:v>-100</c:v>
                </c:pt>
                <c:pt idx="26225">
                  <c:v>-100</c:v>
                </c:pt>
                <c:pt idx="26226">
                  <c:v>-100</c:v>
                </c:pt>
                <c:pt idx="26227">
                  <c:v>-100</c:v>
                </c:pt>
                <c:pt idx="26228">
                  <c:v>-100</c:v>
                </c:pt>
                <c:pt idx="26229">
                  <c:v>-100</c:v>
                </c:pt>
                <c:pt idx="26230">
                  <c:v>-100</c:v>
                </c:pt>
                <c:pt idx="26231">
                  <c:v>-100</c:v>
                </c:pt>
                <c:pt idx="26232">
                  <c:v>-100</c:v>
                </c:pt>
                <c:pt idx="26233">
                  <c:v>-100</c:v>
                </c:pt>
                <c:pt idx="26234">
                  <c:v>-100</c:v>
                </c:pt>
                <c:pt idx="26235">
                  <c:v>-100</c:v>
                </c:pt>
                <c:pt idx="26236">
                  <c:v>-100</c:v>
                </c:pt>
                <c:pt idx="26237">
                  <c:v>-100</c:v>
                </c:pt>
                <c:pt idx="26238">
                  <c:v>-100</c:v>
                </c:pt>
                <c:pt idx="26239">
                  <c:v>-100</c:v>
                </c:pt>
                <c:pt idx="26240">
                  <c:v>-100</c:v>
                </c:pt>
                <c:pt idx="26241">
                  <c:v>-100</c:v>
                </c:pt>
                <c:pt idx="26242">
                  <c:v>-100</c:v>
                </c:pt>
                <c:pt idx="26243">
                  <c:v>-100</c:v>
                </c:pt>
                <c:pt idx="26244">
                  <c:v>-100</c:v>
                </c:pt>
                <c:pt idx="26245">
                  <c:v>-100</c:v>
                </c:pt>
                <c:pt idx="26246">
                  <c:v>-100</c:v>
                </c:pt>
                <c:pt idx="26247">
                  <c:v>-100</c:v>
                </c:pt>
                <c:pt idx="26248">
                  <c:v>-100</c:v>
                </c:pt>
                <c:pt idx="26249">
                  <c:v>-100</c:v>
                </c:pt>
                <c:pt idx="26250">
                  <c:v>-100</c:v>
                </c:pt>
                <c:pt idx="26251">
                  <c:v>-100</c:v>
                </c:pt>
                <c:pt idx="26252">
                  <c:v>-100</c:v>
                </c:pt>
                <c:pt idx="26253">
                  <c:v>-100</c:v>
                </c:pt>
                <c:pt idx="26254">
                  <c:v>-100</c:v>
                </c:pt>
                <c:pt idx="26255">
                  <c:v>-100</c:v>
                </c:pt>
                <c:pt idx="26256">
                  <c:v>-100</c:v>
                </c:pt>
                <c:pt idx="26257">
                  <c:v>-100</c:v>
                </c:pt>
                <c:pt idx="26258">
                  <c:v>-100</c:v>
                </c:pt>
                <c:pt idx="26259">
                  <c:v>-100</c:v>
                </c:pt>
                <c:pt idx="26260">
                  <c:v>-100</c:v>
                </c:pt>
                <c:pt idx="26261">
                  <c:v>-100</c:v>
                </c:pt>
                <c:pt idx="26262">
                  <c:v>-100</c:v>
                </c:pt>
                <c:pt idx="26263">
                  <c:v>-100</c:v>
                </c:pt>
                <c:pt idx="26264">
                  <c:v>-100</c:v>
                </c:pt>
                <c:pt idx="26265">
                  <c:v>-100</c:v>
                </c:pt>
                <c:pt idx="26266">
                  <c:v>-100</c:v>
                </c:pt>
                <c:pt idx="26267">
                  <c:v>-100</c:v>
                </c:pt>
                <c:pt idx="26268">
                  <c:v>-100</c:v>
                </c:pt>
                <c:pt idx="26269">
                  <c:v>-100</c:v>
                </c:pt>
                <c:pt idx="26270">
                  <c:v>-100</c:v>
                </c:pt>
                <c:pt idx="26271">
                  <c:v>-100</c:v>
                </c:pt>
                <c:pt idx="26272">
                  <c:v>-100</c:v>
                </c:pt>
                <c:pt idx="26273">
                  <c:v>-100</c:v>
                </c:pt>
                <c:pt idx="26274">
                  <c:v>-100</c:v>
                </c:pt>
                <c:pt idx="26275">
                  <c:v>-100</c:v>
                </c:pt>
                <c:pt idx="26276">
                  <c:v>-100</c:v>
                </c:pt>
                <c:pt idx="26277">
                  <c:v>-100</c:v>
                </c:pt>
                <c:pt idx="26278">
                  <c:v>-100</c:v>
                </c:pt>
                <c:pt idx="26279">
                  <c:v>-100</c:v>
                </c:pt>
                <c:pt idx="26280">
                  <c:v>-100</c:v>
                </c:pt>
                <c:pt idx="26281">
                  <c:v>-100</c:v>
                </c:pt>
                <c:pt idx="26282">
                  <c:v>-100</c:v>
                </c:pt>
                <c:pt idx="26283">
                  <c:v>-100</c:v>
                </c:pt>
                <c:pt idx="26284">
                  <c:v>-100</c:v>
                </c:pt>
                <c:pt idx="26285">
                  <c:v>-100</c:v>
                </c:pt>
                <c:pt idx="26286">
                  <c:v>-100</c:v>
                </c:pt>
                <c:pt idx="26287">
                  <c:v>-100</c:v>
                </c:pt>
                <c:pt idx="26288">
                  <c:v>-100</c:v>
                </c:pt>
                <c:pt idx="26289">
                  <c:v>-100</c:v>
                </c:pt>
                <c:pt idx="26290">
                  <c:v>-100</c:v>
                </c:pt>
                <c:pt idx="26291">
                  <c:v>-100</c:v>
                </c:pt>
                <c:pt idx="26292">
                  <c:v>-100</c:v>
                </c:pt>
                <c:pt idx="26293">
                  <c:v>-100</c:v>
                </c:pt>
                <c:pt idx="26294">
                  <c:v>-100</c:v>
                </c:pt>
                <c:pt idx="26295">
                  <c:v>-100</c:v>
                </c:pt>
                <c:pt idx="26296">
                  <c:v>-100</c:v>
                </c:pt>
                <c:pt idx="26297">
                  <c:v>-100</c:v>
                </c:pt>
                <c:pt idx="26298">
                  <c:v>-100</c:v>
                </c:pt>
                <c:pt idx="26299">
                  <c:v>-100</c:v>
                </c:pt>
                <c:pt idx="26300">
                  <c:v>-100</c:v>
                </c:pt>
                <c:pt idx="26301">
                  <c:v>-100</c:v>
                </c:pt>
                <c:pt idx="26302">
                  <c:v>-100</c:v>
                </c:pt>
                <c:pt idx="26303">
                  <c:v>-100</c:v>
                </c:pt>
                <c:pt idx="26304">
                  <c:v>-100</c:v>
                </c:pt>
                <c:pt idx="26305">
                  <c:v>-100</c:v>
                </c:pt>
                <c:pt idx="26306">
                  <c:v>-100</c:v>
                </c:pt>
                <c:pt idx="26307">
                  <c:v>-100</c:v>
                </c:pt>
                <c:pt idx="26308">
                  <c:v>-100</c:v>
                </c:pt>
                <c:pt idx="26309">
                  <c:v>-100</c:v>
                </c:pt>
                <c:pt idx="26310">
                  <c:v>-100</c:v>
                </c:pt>
                <c:pt idx="26311">
                  <c:v>-100</c:v>
                </c:pt>
                <c:pt idx="26312">
                  <c:v>-100</c:v>
                </c:pt>
                <c:pt idx="26313">
                  <c:v>-100</c:v>
                </c:pt>
                <c:pt idx="26314">
                  <c:v>-100</c:v>
                </c:pt>
                <c:pt idx="26315">
                  <c:v>-100</c:v>
                </c:pt>
                <c:pt idx="26316">
                  <c:v>-100</c:v>
                </c:pt>
                <c:pt idx="26317">
                  <c:v>-100</c:v>
                </c:pt>
                <c:pt idx="26318">
                  <c:v>-100</c:v>
                </c:pt>
                <c:pt idx="26319">
                  <c:v>-100</c:v>
                </c:pt>
                <c:pt idx="26320">
                  <c:v>-100</c:v>
                </c:pt>
                <c:pt idx="26321">
                  <c:v>-100</c:v>
                </c:pt>
                <c:pt idx="26322">
                  <c:v>-100</c:v>
                </c:pt>
                <c:pt idx="26323">
                  <c:v>-100</c:v>
                </c:pt>
                <c:pt idx="26324">
                  <c:v>-100</c:v>
                </c:pt>
                <c:pt idx="26325">
                  <c:v>-100</c:v>
                </c:pt>
                <c:pt idx="26326">
                  <c:v>-100</c:v>
                </c:pt>
                <c:pt idx="26327">
                  <c:v>-100</c:v>
                </c:pt>
                <c:pt idx="26328">
                  <c:v>-100</c:v>
                </c:pt>
                <c:pt idx="26329">
                  <c:v>-100</c:v>
                </c:pt>
                <c:pt idx="26330">
                  <c:v>-100</c:v>
                </c:pt>
                <c:pt idx="26331">
                  <c:v>-100</c:v>
                </c:pt>
                <c:pt idx="26332">
                  <c:v>-100</c:v>
                </c:pt>
                <c:pt idx="26333">
                  <c:v>-100</c:v>
                </c:pt>
                <c:pt idx="26334">
                  <c:v>-100</c:v>
                </c:pt>
                <c:pt idx="26335">
                  <c:v>-100</c:v>
                </c:pt>
                <c:pt idx="26336">
                  <c:v>-100</c:v>
                </c:pt>
                <c:pt idx="26337">
                  <c:v>-100</c:v>
                </c:pt>
                <c:pt idx="26338">
                  <c:v>-100</c:v>
                </c:pt>
                <c:pt idx="26339">
                  <c:v>-100</c:v>
                </c:pt>
                <c:pt idx="26340">
                  <c:v>-100</c:v>
                </c:pt>
                <c:pt idx="26341">
                  <c:v>-100</c:v>
                </c:pt>
                <c:pt idx="26342">
                  <c:v>-100</c:v>
                </c:pt>
                <c:pt idx="26343">
                  <c:v>-100</c:v>
                </c:pt>
                <c:pt idx="26344">
                  <c:v>-100</c:v>
                </c:pt>
                <c:pt idx="26345">
                  <c:v>-100</c:v>
                </c:pt>
                <c:pt idx="26346">
                  <c:v>-100</c:v>
                </c:pt>
                <c:pt idx="26347">
                  <c:v>-100</c:v>
                </c:pt>
                <c:pt idx="26348">
                  <c:v>-100</c:v>
                </c:pt>
                <c:pt idx="26349">
                  <c:v>-100</c:v>
                </c:pt>
                <c:pt idx="26350">
                  <c:v>-100</c:v>
                </c:pt>
                <c:pt idx="26351">
                  <c:v>-100</c:v>
                </c:pt>
                <c:pt idx="26352">
                  <c:v>-100</c:v>
                </c:pt>
                <c:pt idx="26353">
                  <c:v>-100</c:v>
                </c:pt>
                <c:pt idx="26354">
                  <c:v>-100</c:v>
                </c:pt>
                <c:pt idx="26355">
                  <c:v>-100</c:v>
                </c:pt>
                <c:pt idx="26356">
                  <c:v>-100</c:v>
                </c:pt>
                <c:pt idx="26357">
                  <c:v>-100</c:v>
                </c:pt>
                <c:pt idx="26358">
                  <c:v>-100</c:v>
                </c:pt>
                <c:pt idx="26359">
                  <c:v>-100</c:v>
                </c:pt>
                <c:pt idx="26360">
                  <c:v>-100</c:v>
                </c:pt>
                <c:pt idx="26361">
                  <c:v>-100</c:v>
                </c:pt>
                <c:pt idx="26362">
                  <c:v>-100</c:v>
                </c:pt>
                <c:pt idx="26363">
                  <c:v>-100</c:v>
                </c:pt>
                <c:pt idx="26364">
                  <c:v>-100</c:v>
                </c:pt>
                <c:pt idx="26365">
                  <c:v>-100</c:v>
                </c:pt>
                <c:pt idx="26366">
                  <c:v>-100</c:v>
                </c:pt>
                <c:pt idx="26367">
                  <c:v>-100</c:v>
                </c:pt>
                <c:pt idx="26368">
                  <c:v>-100</c:v>
                </c:pt>
                <c:pt idx="26369">
                  <c:v>-100</c:v>
                </c:pt>
                <c:pt idx="26370">
                  <c:v>-100</c:v>
                </c:pt>
                <c:pt idx="26371">
                  <c:v>-100</c:v>
                </c:pt>
                <c:pt idx="26372">
                  <c:v>-100</c:v>
                </c:pt>
                <c:pt idx="26373">
                  <c:v>-100</c:v>
                </c:pt>
                <c:pt idx="26374">
                  <c:v>-100</c:v>
                </c:pt>
                <c:pt idx="26375">
                  <c:v>-100</c:v>
                </c:pt>
                <c:pt idx="26376">
                  <c:v>-100</c:v>
                </c:pt>
                <c:pt idx="26377">
                  <c:v>-100</c:v>
                </c:pt>
                <c:pt idx="26378">
                  <c:v>-100</c:v>
                </c:pt>
                <c:pt idx="26379">
                  <c:v>-100</c:v>
                </c:pt>
                <c:pt idx="26380">
                  <c:v>-100</c:v>
                </c:pt>
                <c:pt idx="26381">
                  <c:v>-100</c:v>
                </c:pt>
                <c:pt idx="26382">
                  <c:v>-100</c:v>
                </c:pt>
                <c:pt idx="26383">
                  <c:v>-100</c:v>
                </c:pt>
                <c:pt idx="26384">
                  <c:v>-100</c:v>
                </c:pt>
                <c:pt idx="26385">
                  <c:v>-100</c:v>
                </c:pt>
                <c:pt idx="26386">
                  <c:v>-100</c:v>
                </c:pt>
                <c:pt idx="26387">
                  <c:v>-100</c:v>
                </c:pt>
                <c:pt idx="26388">
                  <c:v>-100</c:v>
                </c:pt>
                <c:pt idx="26389">
                  <c:v>-100</c:v>
                </c:pt>
                <c:pt idx="26390">
                  <c:v>-100</c:v>
                </c:pt>
                <c:pt idx="26391">
                  <c:v>-100</c:v>
                </c:pt>
                <c:pt idx="26392">
                  <c:v>-100</c:v>
                </c:pt>
                <c:pt idx="26393">
                  <c:v>-100</c:v>
                </c:pt>
                <c:pt idx="26394">
                  <c:v>-100</c:v>
                </c:pt>
                <c:pt idx="26395">
                  <c:v>-100</c:v>
                </c:pt>
                <c:pt idx="26396">
                  <c:v>-100</c:v>
                </c:pt>
                <c:pt idx="26397">
                  <c:v>-100</c:v>
                </c:pt>
                <c:pt idx="26398">
                  <c:v>-100</c:v>
                </c:pt>
                <c:pt idx="26399">
                  <c:v>-100</c:v>
                </c:pt>
                <c:pt idx="26400">
                  <c:v>-100</c:v>
                </c:pt>
                <c:pt idx="26401">
                  <c:v>-100</c:v>
                </c:pt>
                <c:pt idx="26402">
                  <c:v>-100</c:v>
                </c:pt>
                <c:pt idx="26403">
                  <c:v>-100</c:v>
                </c:pt>
                <c:pt idx="26404">
                  <c:v>-100</c:v>
                </c:pt>
                <c:pt idx="26405">
                  <c:v>-100</c:v>
                </c:pt>
                <c:pt idx="26406">
                  <c:v>-100</c:v>
                </c:pt>
                <c:pt idx="26407">
                  <c:v>-100</c:v>
                </c:pt>
                <c:pt idx="26408">
                  <c:v>-100</c:v>
                </c:pt>
                <c:pt idx="26409">
                  <c:v>-100</c:v>
                </c:pt>
                <c:pt idx="26410">
                  <c:v>-100</c:v>
                </c:pt>
                <c:pt idx="26411">
                  <c:v>-100</c:v>
                </c:pt>
                <c:pt idx="26412">
                  <c:v>-100</c:v>
                </c:pt>
                <c:pt idx="26413">
                  <c:v>-100</c:v>
                </c:pt>
                <c:pt idx="26414">
                  <c:v>-100</c:v>
                </c:pt>
                <c:pt idx="26415">
                  <c:v>-100</c:v>
                </c:pt>
                <c:pt idx="26416">
                  <c:v>-100</c:v>
                </c:pt>
                <c:pt idx="26417">
                  <c:v>-100</c:v>
                </c:pt>
                <c:pt idx="26418">
                  <c:v>-100</c:v>
                </c:pt>
                <c:pt idx="26419">
                  <c:v>-100</c:v>
                </c:pt>
                <c:pt idx="26420">
                  <c:v>-100</c:v>
                </c:pt>
                <c:pt idx="26421">
                  <c:v>-100</c:v>
                </c:pt>
                <c:pt idx="26422">
                  <c:v>-100</c:v>
                </c:pt>
                <c:pt idx="26423">
                  <c:v>-100</c:v>
                </c:pt>
                <c:pt idx="26424">
                  <c:v>-100</c:v>
                </c:pt>
                <c:pt idx="26425">
                  <c:v>-100</c:v>
                </c:pt>
                <c:pt idx="26426">
                  <c:v>-100</c:v>
                </c:pt>
                <c:pt idx="26427">
                  <c:v>-100</c:v>
                </c:pt>
                <c:pt idx="26428">
                  <c:v>-100</c:v>
                </c:pt>
                <c:pt idx="26429">
                  <c:v>-100</c:v>
                </c:pt>
                <c:pt idx="26430">
                  <c:v>-100</c:v>
                </c:pt>
                <c:pt idx="26431">
                  <c:v>-100</c:v>
                </c:pt>
                <c:pt idx="26432">
                  <c:v>-100</c:v>
                </c:pt>
                <c:pt idx="26433">
                  <c:v>-100</c:v>
                </c:pt>
                <c:pt idx="26434">
                  <c:v>-100</c:v>
                </c:pt>
                <c:pt idx="26435">
                  <c:v>-100</c:v>
                </c:pt>
                <c:pt idx="26436">
                  <c:v>-100</c:v>
                </c:pt>
                <c:pt idx="26437">
                  <c:v>-100</c:v>
                </c:pt>
                <c:pt idx="26438">
                  <c:v>-100</c:v>
                </c:pt>
                <c:pt idx="26439">
                  <c:v>-100</c:v>
                </c:pt>
                <c:pt idx="26440">
                  <c:v>-100</c:v>
                </c:pt>
                <c:pt idx="26441">
                  <c:v>-100</c:v>
                </c:pt>
                <c:pt idx="26442">
                  <c:v>-100</c:v>
                </c:pt>
                <c:pt idx="26443">
                  <c:v>-100</c:v>
                </c:pt>
                <c:pt idx="26444">
                  <c:v>-100</c:v>
                </c:pt>
                <c:pt idx="26445">
                  <c:v>-100</c:v>
                </c:pt>
                <c:pt idx="26446">
                  <c:v>-100</c:v>
                </c:pt>
                <c:pt idx="26447">
                  <c:v>-100</c:v>
                </c:pt>
                <c:pt idx="26448">
                  <c:v>-100</c:v>
                </c:pt>
                <c:pt idx="26449">
                  <c:v>-100</c:v>
                </c:pt>
                <c:pt idx="26450">
                  <c:v>-100</c:v>
                </c:pt>
                <c:pt idx="26451">
                  <c:v>-100</c:v>
                </c:pt>
                <c:pt idx="26452">
                  <c:v>-100</c:v>
                </c:pt>
                <c:pt idx="26453">
                  <c:v>-100</c:v>
                </c:pt>
                <c:pt idx="26454">
                  <c:v>-100</c:v>
                </c:pt>
                <c:pt idx="26455">
                  <c:v>-100</c:v>
                </c:pt>
                <c:pt idx="26456">
                  <c:v>-100</c:v>
                </c:pt>
                <c:pt idx="26457">
                  <c:v>-100</c:v>
                </c:pt>
                <c:pt idx="26458">
                  <c:v>-100</c:v>
                </c:pt>
                <c:pt idx="26459">
                  <c:v>-100</c:v>
                </c:pt>
                <c:pt idx="26460">
                  <c:v>-100</c:v>
                </c:pt>
                <c:pt idx="26461">
                  <c:v>-100</c:v>
                </c:pt>
                <c:pt idx="26462">
                  <c:v>-100</c:v>
                </c:pt>
                <c:pt idx="26463">
                  <c:v>-100</c:v>
                </c:pt>
                <c:pt idx="26464">
                  <c:v>-100</c:v>
                </c:pt>
                <c:pt idx="26465">
                  <c:v>-100</c:v>
                </c:pt>
                <c:pt idx="26466">
                  <c:v>-100</c:v>
                </c:pt>
                <c:pt idx="26467">
                  <c:v>-100</c:v>
                </c:pt>
                <c:pt idx="26468">
                  <c:v>-100</c:v>
                </c:pt>
                <c:pt idx="26469">
                  <c:v>-100</c:v>
                </c:pt>
                <c:pt idx="26470">
                  <c:v>-100</c:v>
                </c:pt>
                <c:pt idx="26471">
                  <c:v>-100</c:v>
                </c:pt>
                <c:pt idx="26472">
                  <c:v>-100</c:v>
                </c:pt>
                <c:pt idx="26473">
                  <c:v>-100</c:v>
                </c:pt>
                <c:pt idx="26474">
                  <c:v>-100</c:v>
                </c:pt>
                <c:pt idx="26475">
                  <c:v>-100</c:v>
                </c:pt>
                <c:pt idx="26476">
                  <c:v>-100</c:v>
                </c:pt>
                <c:pt idx="26477">
                  <c:v>-100</c:v>
                </c:pt>
                <c:pt idx="26478">
                  <c:v>-100</c:v>
                </c:pt>
                <c:pt idx="26479">
                  <c:v>-100</c:v>
                </c:pt>
                <c:pt idx="26480">
                  <c:v>-100</c:v>
                </c:pt>
                <c:pt idx="26481">
                  <c:v>-100</c:v>
                </c:pt>
                <c:pt idx="26482">
                  <c:v>-100</c:v>
                </c:pt>
                <c:pt idx="26483">
                  <c:v>-100</c:v>
                </c:pt>
                <c:pt idx="26484">
                  <c:v>-100</c:v>
                </c:pt>
                <c:pt idx="26485">
                  <c:v>-100</c:v>
                </c:pt>
                <c:pt idx="26486">
                  <c:v>-100</c:v>
                </c:pt>
                <c:pt idx="26487">
                  <c:v>-100</c:v>
                </c:pt>
                <c:pt idx="26488">
                  <c:v>-100</c:v>
                </c:pt>
                <c:pt idx="26489">
                  <c:v>-100</c:v>
                </c:pt>
                <c:pt idx="26490">
                  <c:v>-100</c:v>
                </c:pt>
                <c:pt idx="26491">
                  <c:v>-100</c:v>
                </c:pt>
                <c:pt idx="26492">
                  <c:v>-100</c:v>
                </c:pt>
                <c:pt idx="26493">
                  <c:v>-100</c:v>
                </c:pt>
                <c:pt idx="26494">
                  <c:v>-100</c:v>
                </c:pt>
                <c:pt idx="26495">
                  <c:v>-100</c:v>
                </c:pt>
                <c:pt idx="26496">
                  <c:v>-100</c:v>
                </c:pt>
                <c:pt idx="26497">
                  <c:v>-100</c:v>
                </c:pt>
                <c:pt idx="26498">
                  <c:v>-100</c:v>
                </c:pt>
                <c:pt idx="26499">
                  <c:v>-100</c:v>
                </c:pt>
                <c:pt idx="26500">
                  <c:v>-100</c:v>
                </c:pt>
                <c:pt idx="26501">
                  <c:v>-100</c:v>
                </c:pt>
                <c:pt idx="26502">
                  <c:v>-100</c:v>
                </c:pt>
                <c:pt idx="26503">
                  <c:v>-100</c:v>
                </c:pt>
                <c:pt idx="26504">
                  <c:v>-100</c:v>
                </c:pt>
                <c:pt idx="26505">
                  <c:v>-100</c:v>
                </c:pt>
                <c:pt idx="26506">
                  <c:v>-100</c:v>
                </c:pt>
                <c:pt idx="26507">
                  <c:v>-100</c:v>
                </c:pt>
                <c:pt idx="26508">
                  <c:v>-100</c:v>
                </c:pt>
                <c:pt idx="26509">
                  <c:v>-100</c:v>
                </c:pt>
                <c:pt idx="26510">
                  <c:v>-100</c:v>
                </c:pt>
                <c:pt idx="26511">
                  <c:v>-100</c:v>
                </c:pt>
                <c:pt idx="26512">
                  <c:v>-100</c:v>
                </c:pt>
                <c:pt idx="26513">
                  <c:v>-100</c:v>
                </c:pt>
                <c:pt idx="26514">
                  <c:v>-100</c:v>
                </c:pt>
                <c:pt idx="26515">
                  <c:v>-100</c:v>
                </c:pt>
                <c:pt idx="26516">
                  <c:v>-100</c:v>
                </c:pt>
                <c:pt idx="26517">
                  <c:v>-100</c:v>
                </c:pt>
                <c:pt idx="26518">
                  <c:v>-100</c:v>
                </c:pt>
                <c:pt idx="26519">
                  <c:v>-100</c:v>
                </c:pt>
                <c:pt idx="26520">
                  <c:v>-100</c:v>
                </c:pt>
                <c:pt idx="26521">
                  <c:v>-100</c:v>
                </c:pt>
                <c:pt idx="26522">
                  <c:v>-100</c:v>
                </c:pt>
                <c:pt idx="26523">
                  <c:v>-100</c:v>
                </c:pt>
                <c:pt idx="26524">
                  <c:v>-100</c:v>
                </c:pt>
                <c:pt idx="26525">
                  <c:v>-100</c:v>
                </c:pt>
                <c:pt idx="26526">
                  <c:v>-100</c:v>
                </c:pt>
                <c:pt idx="26527">
                  <c:v>-100</c:v>
                </c:pt>
                <c:pt idx="26528">
                  <c:v>-100</c:v>
                </c:pt>
                <c:pt idx="26529">
                  <c:v>-100</c:v>
                </c:pt>
                <c:pt idx="26530">
                  <c:v>-100</c:v>
                </c:pt>
                <c:pt idx="26531">
                  <c:v>-100</c:v>
                </c:pt>
                <c:pt idx="26532">
                  <c:v>-100</c:v>
                </c:pt>
                <c:pt idx="26533">
                  <c:v>-100</c:v>
                </c:pt>
                <c:pt idx="26534">
                  <c:v>-100</c:v>
                </c:pt>
                <c:pt idx="26535">
                  <c:v>-100</c:v>
                </c:pt>
                <c:pt idx="26536">
                  <c:v>-100</c:v>
                </c:pt>
                <c:pt idx="26537">
                  <c:v>-100</c:v>
                </c:pt>
                <c:pt idx="26538">
                  <c:v>-100</c:v>
                </c:pt>
                <c:pt idx="26539">
                  <c:v>-100</c:v>
                </c:pt>
                <c:pt idx="26540">
                  <c:v>-100</c:v>
                </c:pt>
                <c:pt idx="26541">
                  <c:v>-100</c:v>
                </c:pt>
                <c:pt idx="26542">
                  <c:v>-100</c:v>
                </c:pt>
                <c:pt idx="26543">
                  <c:v>-100</c:v>
                </c:pt>
                <c:pt idx="26544">
                  <c:v>-100</c:v>
                </c:pt>
                <c:pt idx="26545">
                  <c:v>-100</c:v>
                </c:pt>
                <c:pt idx="26546">
                  <c:v>-100</c:v>
                </c:pt>
                <c:pt idx="26547">
                  <c:v>-100</c:v>
                </c:pt>
                <c:pt idx="26548">
                  <c:v>-100</c:v>
                </c:pt>
                <c:pt idx="26549">
                  <c:v>-100</c:v>
                </c:pt>
                <c:pt idx="26550">
                  <c:v>-100</c:v>
                </c:pt>
                <c:pt idx="26551">
                  <c:v>-100</c:v>
                </c:pt>
                <c:pt idx="26552">
                  <c:v>-100</c:v>
                </c:pt>
                <c:pt idx="26553">
                  <c:v>-100</c:v>
                </c:pt>
                <c:pt idx="26554">
                  <c:v>-100</c:v>
                </c:pt>
                <c:pt idx="26555">
                  <c:v>-100</c:v>
                </c:pt>
                <c:pt idx="26556">
                  <c:v>-100</c:v>
                </c:pt>
                <c:pt idx="26557">
                  <c:v>-100</c:v>
                </c:pt>
                <c:pt idx="26558">
                  <c:v>-100</c:v>
                </c:pt>
                <c:pt idx="26559">
                  <c:v>-100</c:v>
                </c:pt>
                <c:pt idx="26560">
                  <c:v>-100</c:v>
                </c:pt>
                <c:pt idx="26561">
                  <c:v>-100</c:v>
                </c:pt>
                <c:pt idx="26562">
                  <c:v>-100</c:v>
                </c:pt>
                <c:pt idx="26563">
                  <c:v>-100</c:v>
                </c:pt>
                <c:pt idx="26564">
                  <c:v>-100</c:v>
                </c:pt>
                <c:pt idx="26565">
                  <c:v>-100</c:v>
                </c:pt>
                <c:pt idx="26566">
                  <c:v>-100</c:v>
                </c:pt>
                <c:pt idx="26567">
                  <c:v>-100</c:v>
                </c:pt>
                <c:pt idx="26568">
                  <c:v>-100</c:v>
                </c:pt>
                <c:pt idx="26569">
                  <c:v>-100</c:v>
                </c:pt>
                <c:pt idx="26570">
                  <c:v>-100</c:v>
                </c:pt>
                <c:pt idx="26571">
                  <c:v>-100</c:v>
                </c:pt>
                <c:pt idx="26572">
                  <c:v>-100</c:v>
                </c:pt>
                <c:pt idx="26573">
                  <c:v>-100</c:v>
                </c:pt>
                <c:pt idx="26574">
                  <c:v>-100</c:v>
                </c:pt>
                <c:pt idx="26575">
                  <c:v>-100</c:v>
                </c:pt>
                <c:pt idx="26576">
                  <c:v>-100</c:v>
                </c:pt>
                <c:pt idx="26577">
                  <c:v>-100</c:v>
                </c:pt>
                <c:pt idx="26578">
                  <c:v>-100</c:v>
                </c:pt>
                <c:pt idx="26579">
                  <c:v>-100</c:v>
                </c:pt>
                <c:pt idx="26580">
                  <c:v>-100</c:v>
                </c:pt>
                <c:pt idx="26581">
                  <c:v>-100</c:v>
                </c:pt>
                <c:pt idx="26582">
                  <c:v>-100</c:v>
                </c:pt>
                <c:pt idx="26583">
                  <c:v>-100</c:v>
                </c:pt>
                <c:pt idx="26584">
                  <c:v>-100</c:v>
                </c:pt>
                <c:pt idx="26585">
                  <c:v>-100</c:v>
                </c:pt>
                <c:pt idx="26586">
                  <c:v>-100</c:v>
                </c:pt>
                <c:pt idx="26587">
                  <c:v>-100</c:v>
                </c:pt>
                <c:pt idx="26588">
                  <c:v>-100</c:v>
                </c:pt>
                <c:pt idx="26589">
                  <c:v>-100</c:v>
                </c:pt>
                <c:pt idx="26590">
                  <c:v>-100</c:v>
                </c:pt>
                <c:pt idx="26591">
                  <c:v>-100</c:v>
                </c:pt>
                <c:pt idx="26592">
                  <c:v>-100</c:v>
                </c:pt>
                <c:pt idx="26593">
                  <c:v>-100</c:v>
                </c:pt>
                <c:pt idx="26594">
                  <c:v>-100</c:v>
                </c:pt>
                <c:pt idx="26595">
                  <c:v>-100</c:v>
                </c:pt>
                <c:pt idx="26596">
                  <c:v>-100</c:v>
                </c:pt>
                <c:pt idx="26597">
                  <c:v>-100</c:v>
                </c:pt>
                <c:pt idx="26598">
                  <c:v>-100</c:v>
                </c:pt>
                <c:pt idx="26599">
                  <c:v>-100</c:v>
                </c:pt>
                <c:pt idx="26600">
                  <c:v>-100</c:v>
                </c:pt>
                <c:pt idx="26601">
                  <c:v>-100</c:v>
                </c:pt>
                <c:pt idx="26602">
                  <c:v>-100</c:v>
                </c:pt>
                <c:pt idx="26603">
                  <c:v>-100</c:v>
                </c:pt>
                <c:pt idx="26604">
                  <c:v>-100</c:v>
                </c:pt>
                <c:pt idx="26605">
                  <c:v>-100</c:v>
                </c:pt>
                <c:pt idx="26606">
                  <c:v>-100</c:v>
                </c:pt>
                <c:pt idx="26607">
                  <c:v>-100</c:v>
                </c:pt>
                <c:pt idx="26608">
                  <c:v>-100</c:v>
                </c:pt>
                <c:pt idx="26609">
                  <c:v>-100</c:v>
                </c:pt>
                <c:pt idx="26610">
                  <c:v>-100</c:v>
                </c:pt>
                <c:pt idx="26611">
                  <c:v>-100</c:v>
                </c:pt>
                <c:pt idx="26612">
                  <c:v>-100</c:v>
                </c:pt>
                <c:pt idx="26613">
                  <c:v>-100</c:v>
                </c:pt>
                <c:pt idx="26614">
                  <c:v>-100</c:v>
                </c:pt>
                <c:pt idx="26615">
                  <c:v>-100</c:v>
                </c:pt>
                <c:pt idx="26616">
                  <c:v>-100</c:v>
                </c:pt>
                <c:pt idx="26617">
                  <c:v>-100</c:v>
                </c:pt>
                <c:pt idx="26618">
                  <c:v>-100</c:v>
                </c:pt>
                <c:pt idx="26619">
                  <c:v>-100</c:v>
                </c:pt>
                <c:pt idx="26620">
                  <c:v>-100</c:v>
                </c:pt>
                <c:pt idx="26621">
                  <c:v>-100</c:v>
                </c:pt>
                <c:pt idx="26622">
                  <c:v>-100</c:v>
                </c:pt>
                <c:pt idx="26623">
                  <c:v>-100</c:v>
                </c:pt>
                <c:pt idx="26624">
                  <c:v>-100</c:v>
                </c:pt>
                <c:pt idx="26625">
                  <c:v>-100</c:v>
                </c:pt>
                <c:pt idx="26626">
                  <c:v>-100</c:v>
                </c:pt>
                <c:pt idx="26627">
                  <c:v>-100</c:v>
                </c:pt>
                <c:pt idx="26628">
                  <c:v>-100</c:v>
                </c:pt>
                <c:pt idx="26629">
                  <c:v>-100</c:v>
                </c:pt>
                <c:pt idx="26630">
                  <c:v>-100</c:v>
                </c:pt>
                <c:pt idx="26631">
                  <c:v>-100</c:v>
                </c:pt>
                <c:pt idx="26632">
                  <c:v>-100</c:v>
                </c:pt>
                <c:pt idx="26633">
                  <c:v>-100</c:v>
                </c:pt>
                <c:pt idx="26634">
                  <c:v>-100</c:v>
                </c:pt>
                <c:pt idx="26635">
                  <c:v>-100</c:v>
                </c:pt>
                <c:pt idx="26636">
                  <c:v>-100</c:v>
                </c:pt>
                <c:pt idx="26637">
                  <c:v>-100</c:v>
                </c:pt>
                <c:pt idx="26638">
                  <c:v>-100</c:v>
                </c:pt>
                <c:pt idx="26639">
                  <c:v>-100</c:v>
                </c:pt>
                <c:pt idx="26640">
                  <c:v>-100</c:v>
                </c:pt>
                <c:pt idx="26641">
                  <c:v>-100</c:v>
                </c:pt>
                <c:pt idx="26642">
                  <c:v>-100</c:v>
                </c:pt>
                <c:pt idx="26643">
                  <c:v>-100</c:v>
                </c:pt>
                <c:pt idx="26644">
                  <c:v>-100</c:v>
                </c:pt>
                <c:pt idx="26645">
                  <c:v>-100</c:v>
                </c:pt>
                <c:pt idx="26646">
                  <c:v>-100</c:v>
                </c:pt>
                <c:pt idx="26647">
                  <c:v>-100</c:v>
                </c:pt>
                <c:pt idx="26648">
                  <c:v>-100</c:v>
                </c:pt>
                <c:pt idx="26649">
                  <c:v>-100</c:v>
                </c:pt>
                <c:pt idx="26650">
                  <c:v>-100</c:v>
                </c:pt>
                <c:pt idx="26651">
                  <c:v>-100</c:v>
                </c:pt>
                <c:pt idx="26652">
                  <c:v>-100</c:v>
                </c:pt>
                <c:pt idx="26653">
                  <c:v>-100</c:v>
                </c:pt>
                <c:pt idx="26654">
                  <c:v>-100</c:v>
                </c:pt>
                <c:pt idx="26655">
                  <c:v>-100</c:v>
                </c:pt>
                <c:pt idx="26656">
                  <c:v>-100</c:v>
                </c:pt>
                <c:pt idx="26657">
                  <c:v>-100</c:v>
                </c:pt>
                <c:pt idx="26658">
                  <c:v>-100</c:v>
                </c:pt>
                <c:pt idx="26659">
                  <c:v>-100</c:v>
                </c:pt>
                <c:pt idx="26660">
                  <c:v>-100</c:v>
                </c:pt>
                <c:pt idx="26661">
                  <c:v>-100</c:v>
                </c:pt>
                <c:pt idx="26662">
                  <c:v>-100</c:v>
                </c:pt>
                <c:pt idx="26663">
                  <c:v>-100</c:v>
                </c:pt>
                <c:pt idx="26664">
                  <c:v>-100</c:v>
                </c:pt>
                <c:pt idx="26665">
                  <c:v>-100</c:v>
                </c:pt>
                <c:pt idx="26666">
                  <c:v>-100</c:v>
                </c:pt>
                <c:pt idx="26667">
                  <c:v>-100</c:v>
                </c:pt>
                <c:pt idx="26668">
                  <c:v>-100</c:v>
                </c:pt>
                <c:pt idx="26669">
                  <c:v>-100</c:v>
                </c:pt>
                <c:pt idx="26670">
                  <c:v>-100</c:v>
                </c:pt>
                <c:pt idx="26671">
                  <c:v>-100</c:v>
                </c:pt>
                <c:pt idx="26672">
                  <c:v>-100</c:v>
                </c:pt>
                <c:pt idx="26673">
                  <c:v>-100</c:v>
                </c:pt>
                <c:pt idx="26674">
                  <c:v>-100</c:v>
                </c:pt>
                <c:pt idx="26675">
                  <c:v>-100</c:v>
                </c:pt>
                <c:pt idx="26676">
                  <c:v>-100</c:v>
                </c:pt>
                <c:pt idx="26677">
                  <c:v>-100</c:v>
                </c:pt>
                <c:pt idx="26678">
                  <c:v>-100</c:v>
                </c:pt>
                <c:pt idx="26679">
                  <c:v>-100</c:v>
                </c:pt>
                <c:pt idx="26680">
                  <c:v>-100</c:v>
                </c:pt>
                <c:pt idx="26681">
                  <c:v>-100</c:v>
                </c:pt>
                <c:pt idx="26682">
                  <c:v>-100</c:v>
                </c:pt>
                <c:pt idx="26683">
                  <c:v>-100</c:v>
                </c:pt>
                <c:pt idx="26684">
                  <c:v>-100</c:v>
                </c:pt>
                <c:pt idx="26685">
                  <c:v>-100</c:v>
                </c:pt>
                <c:pt idx="26686">
                  <c:v>-100</c:v>
                </c:pt>
                <c:pt idx="26687">
                  <c:v>-100</c:v>
                </c:pt>
                <c:pt idx="26688">
                  <c:v>-100</c:v>
                </c:pt>
                <c:pt idx="26689">
                  <c:v>-100</c:v>
                </c:pt>
                <c:pt idx="26690">
                  <c:v>-100</c:v>
                </c:pt>
                <c:pt idx="26691">
                  <c:v>-100</c:v>
                </c:pt>
                <c:pt idx="26692">
                  <c:v>-100</c:v>
                </c:pt>
                <c:pt idx="26693">
                  <c:v>-100</c:v>
                </c:pt>
                <c:pt idx="26694">
                  <c:v>-100</c:v>
                </c:pt>
                <c:pt idx="26695">
                  <c:v>-100</c:v>
                </c:pt>
                <c:pt idx="26696">
                  <c:v>-100</c:v>
                </c:pt>
                <c:pt idx="26697">
                  <c:v>-100</c:v>
                </c:pt>
                <c:pt idx="26698">
                  <c:v>-100</c:v>
                </c:pt>
                <c:pt idx="26699">
                  <c:v>-100</c:v>
                </c:pt>
                <c:pt idx="26700">
                  <c:v>-100</c:v>
                </c:pt>
                <c:pt idx="26701">
                  <c:v>-100</c:v>
                </c:pt>
                <c:pt idx="26702">
                  <c:v>-100</c:v>
                </c:pt>
                <c:pt idx="26703">
                  <c:v>-100</c:v>
                </c:pt>
                <c:pt idx="26704">
                  <c:v>-100</c:v>
                </c:pt>
                <c:pt idx="26705">
                  <c:v>-100</c:v>
                </c:pt>
                <c:pt idx="26706">
                  <c:v>-100</c:v>
                </c:pt>
                <c:pt idx="26707">
                  <c:v>-100</c:v>
                </c:pt>
                <c:pt idx="26708">
                  <c:v>-100</c:v>
                </c:pt>
                <c:pt idx="26709">
                  <c:v>-100</c:v>
                </c:pt>
                <c:pt idx="26710">
                  <c:v>-100</c:v>
                </c:pt>
                <c:pt idx="26711">
                  <c:v>-100</c:v>
                </c:pt>
                <c:pt idx="26712">
                  <c:v>-100</c:v>
                </c:pt>
                <c:pt idx="26713">
                  <c:v>-100</c:v>
                </c:pt>
                <c:pt idx="26714">
                  <c:v>-100</c:v>
                </c:pt>
                <c:pt idx="26715">
                  <c:v>-100</c:v>
                </c:pt>
                <c:pt idx="26716">
                  <c:v>-100</c:v>
                </c:pt>
                <c:pt idx="26717">
                  <c:v>-100</c:v>
                </c:pt>
                <c:pt idx="26718">
                  <c:v>-100</c:v>
                </c:pt>
                <c:pt idx="26719">
                  <c:v>-100</c:v>
                </c:pt>
                <c:pt idx="26720">
                  <c:v>-100</c:v>
                </c:pt>
                <c:pt idx="26721">
                  <c:v>-100</c:v>
                </c:pt>
                <c:pt idx="26722">
                  <c:v>-100</c:v>
                </c:pt>
                <c:pt idx="26723">
                  <c:v>-100</c:v>
                </c:pt>
                <c:pt idx="26724">
                  <c:v>-100</c:v>
                </c:pt>
                <c:pt idx="26725">
                  <c:v>-100</c:v>
                </c:pt>
                <c:pt idx="26726">
                  <c:v>-100</c:v>
                </c:pt>
                <c:pt idx="26727">
                  <c:v>-100</c:v>
                </c:pt>
                <c:pt idx="26728">
                  <c:v>-100</c:v>
                </c:pt>
                <c:pt idx="26729">
                  <c:v>-100</c:v>
                </c:pt>
                <c:pt idx="26730">
                  <c:v>-100</c:v>
                </c:pt>
                <c:pt idx="26731">
                  <c:v>-100</c:v>
                </c:pt>
                <c:pt idx="26732">
                  <c:v>-100</c:v>
                </c:pt>
                <c:pt idx="26733">
                  <c:v>-100</c:v>
                </c:pt>
                <c:pt idx="26734">
                  <c:v>-100</c:v>
                </c:pt>
                <c:pt idx="26735">
                  <c:v>-100</c:v>
                </c:pt>
                <c:pt idx="26736">
                  <c:v>-100</c:v>
                </c:pt>
                <c:pt idx="26737">
                  <c:v>-100</c:v>
                </c:pt>
                <c:pt idx="26738">
                  <c:v>-100</c:v>
                </c:pt>
                <c:pt idx="26739">
                  <c:v>-100</c:v>
                </c:pt>
                <c:pt idx="26740">
                  <c:v>-100</c:v>
                </c:pt>
                <c:pt idx="26741">
                  <c:v>-100</c:v>
                </c:pt>
                <c:pt idx="26742">
                  <c:v>-100</c:v>
                </c:pt>
                <c:pt idx="26743">
                  <c:v>-100</c:v>
                </c:pt>
                <c:pt idx="26744">
                  <c:v>-100</c:v>
                </c:pt>
                <c:pt idx="26745">
                  <c:v>-100</c:v>
                </c:pt>
                <c:pt idx="26746">
                  <c:v>-100</c:v>
                </c:pt>
                <c:pt idx="26747">
                  <c:v>-100</c:v>
                </c:pt>
                <c:pt idx="26748">
                  <c:v>-100</c:v>
                </c:pt>
                <c:pt idx="26749">
                  <c:v>-100</c:v>
                </c:pt>
                <c:pt idx="26750">
                  <c:v>-100</c:v>
                </c:pt>
                <c:pt idx="26751">
                  <c:v>-100</c:v>
                </c:pt>
                <c:pt idx="26752">
                  <c:v>-100</c:v>
                </c:pt>
                <c:pt idx="26753">
                  <c:v>-100</c:v>
                </c:pt>
                <c:pt idx="26754">
                  <c:v>-100</c:v>
                </c:pt>
                <c:pt idx="26755">
                  <c:v>-100</c:v>
                </c:pt>
                <c:pt idx="26756">
                  <c:v>-100</c:v>
                </c:pt>
                <c:pt idx="26757">
                  <c:v>-100</c:v>
                </c:pt>
                <c:pt idx="26758">
                  <c:v>-100</c:v>
                </c:pt>
                <c:pt idx="26759">
                  <c:v>-100</c:v>
                </c:pt>
                <c:pt idx="26760">
                  <c:v>-100</c:v>
                </c:pt>
                <c:pt idx="26761">
                  <c:v>-100</c:v>
                </c:pt>
                <c:pt idx="26762">
                  <c:v>-100</c:v>
                </c:pt>
                <c:pt idx="26763">
                  <c:v>-100</c:v>
                </c:pt>
                <c:pt idx="26764">
                  <c:v>-100</c:v>
                </c:pt>
                <c:pt idx="26765">
                  <c:v>-100</c:v>
                </c:pt>
                <c:pt idx="26766">
                  <c:v>-100</c:v>
                </c:pt>
                <c:pt idx="26767">
                  <c:v>-100</c:v>
                </c:pt>
                <c:pt idx="26768">
                  <c:v>-100</c:v>
                </c:pt>
                <c:pt idx="26769">
                  <c:v>-100</c:v>
                </c:pt>
                <c:pt idx="26770">
                  <c:v>-100</c:v>
                </c:pt>
                <c:pt idx="26771">
                  <c:v>-100</c:v>
                </c:pt>
                <c:pt idx="26772">
                  <c:v>-100</c:v>
                </c:pt>
                <c:pt idx="26773">
                  <c:v>-100</c:v>
                </c:pt>
                <c:pt idx="26774">
                  <c:v>-100</c:v>
                </c:pt>
                <c:pt idx="26775">
                  <c:v>-100</c:v>
                </c:pt>
                <c:pt idx="26776">
                  <c:v>-100</c:v>
                </c:pt>
                <c:pt idx="26777">
                  <c:v>-100</c:v>
                </c:pt>
                <c:pt idx="26778">
                  <c:v>-100</c:v>
                </c:pt>
                <c:pt idx="26779">
                  <c:v>-100</c:v>
                </c:pt>
                <c:pt idx="26780">
                  <c:v>-100</c:v>
                </c:pt>
                <c:pt idx="26781">
                  <c:v>-100</c:v>
                </c:pt>
                <c:pt idx="26782">
                  <c:v>-100</c:v>
                </c:pt>
                <c:pt idx="26783">
                  <c:v>-100</c:v>
                </c:pt>
                <c:pt idx="26784">
                  <c:v>-100</c:v>
                </c:pt>
                <c:pt idx="26785">
                  <c:v>-100</c:v>
                </c:pt>
                <c:pt idx="26786">
                  <c:v>-100</c:v>
                </c:pt>
                <c:pt idx="26787">
                  <c:v>-100</c:v>
                </c:pt>
                <c:pt idx="26788">
                  <c:v>-100</c:v>
                </c:pt>
                <c:pt idx="26789">
                  <c:v>-100</c:v>
                </c:pt>
                <c:pt idx="26790">
                  <c:v>-100</c:v>
                </c:pt>
                <c:pt idx="26791">
                  <c:v>-100</c:v>
                </c:pt>
                <c:pt idx="26792">
                  <c:v>-100</c:v>
                </c:pt>
                <c:pt idx="26793">
                  <c:v>-100</c:v>
                </c:pt>
                <c:pt idx="26794">
                  <c:v>-100</c:v>
                </c:pt>
                <c:pt idx="26795">
                  <c:v>-100</c:v>
                </c:pt>
                <c:pt idx="26796">
                  <c:v>-100</c:v>
                </c:pt>
                <c:pt idx="26797">
                  <c:v>-100</c:v>
                </c:pt>
                <c:pt idx="26798">
                  <c:v>-100</c:v>
                </c:pt>
                <c:pt idx="26799">
                  <c:v>-100</c:v>
                </c:pt>
                <c:pt idx="26800">
                  <c:v>-100</c:v>
                </c:pt>
                <c:pt idx="26801">
                  <c:v>-100</c:v>
                </c:pt>
                <c:pt idx="26802">
                  <c:v>-100</c:v>
                </c:pt>
                <c:pt idx="26803">
                  <c:v>-100</c:v>
                </c:pt>
                <c:pt idx="26804">
                  <c:v>-100</c:v>
                </c:pt>
                <c:pt idx="26805">
                  <c:v>-100</c:v>
                </c:pt>
                <c:pt idx="26806">
                  <c:v>-100</c:v>
                </c:pt>
                <c:pt idx="26807">
                  <c:v>-100</c:v>
                </c:pt>
                <c:pt idx="26808">
                  <c:v>-100</c:v>
                </c:pt>
                <c:pt idx="26809">
                  <c:v>-100</c:v>
                </c:pt>
                <c:pt idx="26810">
                  <c:v>-100</c:v>
                </c:pt>
                <c:pt idx="26811">
                  <c:v>-100</c:v>
                </c:pt>
                <c:pt idx="26812">
                  <c:v>-100</c:v>
                </c:pt>
                <c:pt idx="26813">
                  <c:v>-100</c:v>
                </c:pt>
                <c:pt idx="26814">
                  <c:v>-100</c:v>
                </c:pt>
                <c:pt idx="26815">
                  <c:v>-100</c:v>
                </c:pt>
                <c:pt idx="26816">
                  <c:v>-100</c:v>
                </c:pt>
                <c:pt idx="26817">
                  <c:v>-100</c:v>
                </c:pt>
                <c:pt idx="26818">
                  <c:v>-100</c:v>
                </c:pt>
                <c:pt idx="26819">
                  <c:v>-100</c:v>
                </c:pt>
                <c:pt idx="26820">
                  <c:v>-100</c:v>
                </c:pt>
                <c:pt idx="26821">
                  <c:v>-100</c:v>
                </c:pt>
                <c:pt idx="26822">
                  <c:v>-100</c:v>
                </c:pt>
                <c:pt idx="26823">
                  <c:v>-100</c:v>
                </c:pt>
                <c:pt idx="26824">
                  <c:v>-100</c:v>
                </c:pt>
                <c:pt idx="26825">
                  <c:v>-100</c:v>
                </c:pt>
                <c:pt idx="26826">
                  <c:v>-100</c:v>
                </c:pt>
                <c:pt idx="26827">
                  <c:v>-100</c:v>
                </c:pt>
                <c:pt idx="26828">
                  <c:v>-100</c:v>
                </c:pt>
                <c:pt idx="26829">
                  <c:v>-100</c:v>
                </c:pt>
                <c:pt idx="26830">
                  <c:v>-100</c:v>
                </c:pt>
                <c:pt idx="26831">
                  <c:v>-100</c:v>
                </c:pt>
                <c:pt idx="26832">
                  <c:v>-100</c:v>
                </c:pt>
                <c:pt idx="26833">
                  <c:v>-100</c:v>
                </c:pt>
                <c:pt idx="26834">
                  <c:v>-100</c:v>
                </c:pt>
                <c:pt idx="26835">
                  <c:v>-100</c:v>
                </c:pt>
                <c:pt idx="26836">
                  <c:v>-100</c:v>
                </c:pt>
                <c:pt idx="26837">
                  <c:v>-100</c:v>
                </c:pt>
                <c:pt idx="26838">
                  <c:v>-100</c:v>
                </c:pt>
                <c:pt idx="26839">
                  <c:v>-100</c:v>
                </c:pt>
                <c:pt idx="26840">
                  <c:v>-100</c:v>
                </c:pt>
                <c:pt idx="26841">
                  <c:v>-100</c:v>
                </c:pt>
                <c:pt idx="26842">
                  <c:v>-100</c:v>
                </c:pt>
                <c:pt idx="26843">
                  <c:v>-100</c:v>
                </c:pt>
                <c:pt idx="26844">
                  <c:v>-100</c:v>
                </c:pt>
                <c:pt idx="26845">
                  <c:v>-100</c:v>
                </c:pt>
                <c:pt idx="26846">
                  <c:v>-100</c:v>
                </c:pt>
                <c:pt idx="26847">
                  <c:v>-100</c:v>
                </c:pt>
                <c:pt idx="26848">
                  <c:v>-100</c:v>
                </c:pt>
                <c:pt idx="26849">
                  <c:v>-100</c:v>
                </c:pt>
                <c:pt idx="26850">
                  <c:v>-100</c:v>
                </c:pt>
                <c:pt idx="26851">
                  <c:v>-100</c:v>
                </c:pt>
                <c:pt idx="26852">
                  <c:v>-100</c:v>
                </c:pt>
                <c:pt idx="26853">
                  <c:v>-100</c:v>
                </c:pt>
                <c:pt idx="26854">
                  <c:v>-100</c:v>
                </c:pt>
                <c:pt idx="26855">
                  <c:v>-100</c:v>
                </c:pt>
                <c:pt idx="26856">
                  <c:v>-100</c:v>
                </c:pt>
                <c:pt idx="26857">
                  <c:v>-100</c:v>
                </c:pt>
                <c:pt idx="26858">
                  <c:v>-100</c:v>
                </c:pt>
                <c:pt idx="26859">
                  <c:v>-100</c:v>
                </c:pt>
                <c:pt idx="26860">
                  <c:v>-100</c:v>
                </c:pt>
                <c:pt idx="26861">
                  <c:v>-100</c:v>
                </c:pt>
                <c:pt idx="26862">
                  <c:v>-100</c:v>
                </c:pt>
                <c:pt idx="26863">
                  <c:v>-100</c:v>
                </c:pt>
                <c:pt idx="26864">
                  <c:v>-100</c:v>
                </c:pt>
                <c:pt idx="26865">
                  <c:v>-100</c:v>
                </c:pt>
                <c:pt idx="26866">
                  <c:v>-100</c:v>
                </c:pt>
                <c:pt idx="26867">
                  <c:v>-100</c:v>
                </c:pt>
                <c:pt idx="26868">
                  <c:v>-100</c:v>
                </c:pt>
                <c:pt idx="26869">
                  <c:v>-100</c:v>
                </c:pt>
                <c:pt idx="26870">
                  <c:v>-100</c:v>
                </c:pt>
                <c:pt idx="26871">
                  <c:v>-100</c:v>
                </c:pt>
                <c:pt idx="26872">
                  <c:v>-100</c:v>
                </c:pt>
                <c:pt idx="26873">
                  <c:v>-100</c:v>
                </c:pt>
                <c:pt idx="26874">
                  <c:v>-100</c:v>
                </c:pt>
                <c:pt idx="26875">
                  <c:v>-100</c:v>
                </c:pt>
                <c:pt idx="26876">
                  <c:v>-100</c:v>
                </c:pt>
                <c:pt idx="26877">
                  <c:v>-100</c:v>
                </c:pt>
                <c:pt idx="26878">
                  <c:v>-100</c:v>
                </c:pt>
                <c:pt idx="26879">
                  <c:v>-100</c:v>
                </c:pt>
                <c:pt idx="26880">
                  <c:v>-100</c:v>
                </c:pt>
                <c:pt idx="26881">
                  <c:v>-100</c:v>
                </c:pt>
                <c:pt idx="26882">
                  <c:v>-100</c:v>
                </c:pt>
                <c:pt idx="26883">
                  <c:v>-100</c:v>
                </c:pt>
                <c:pt idx="26884">
                  <c:v>-100</c:v>
                </c:pt>
                <c:pt idx="26885">
                  <c:v>-100</c:v>
                </c:pt>
                <c:pt idx="26886">
                  <c:v>-100</c:v>
                </c:pt>
                <c:pt idx="26887">
                  <c:v>-100</c:v>
                </c:pt>
                <c:pt idx="26888">
                  <c:v>-100</c:v>
                </c:pt>
                <c:pt idx="26889">
                  <c:v>-100</c:v>
                </c:pt>
                <c:pt idx="26890">
                  <c:v>-100</c:v>
                </c:pt>
                <c:pt idx="26891">
                  <c:v>-100</c:v>
                </c:pt>
                <c:pt idx="26892">
                  <c:v>-100</c:v>
                </c:pt>
                <c:pt idx="26893">
                  <c:v>-100</c:v>
                </c:pt>
                <c:pt idx="26894">
                  <c:v>-100</c:v>
                </c:pt>
                <c:pt idx="26895">
                  <c:v>-100</c:v>
                </c:pt>
                <c:pt idx="26896">
                  <c:v>-100</c:v>
                </c:pt>
                <c:pt idx="26897">
                  <c:v>-100</c:v>
                </c:pt>
                <c:pt idx="26898">
                  <c:v>-100</c:v>
                </c:pt>
                <c:pt idx="26899">
                  <c:v>-100</c:v>
                </c:pt>
                <c:pt idx="26900">
                  <c:v>-100</c:v>
                </c:pt>
                <c:pt idx="26901">
                  <c:v>-100</c:v>
                </c:pt>
                <c:pt idx="26902">
                  <c:v>-100</c:v>
                </c:pt>
                <c:pt idx="26903">
                  <c:v>-100</c:v>
                </c:pt>
                <c:pt idx="26904">
                  <c:v>-100</c:v>
                </c:pt>
                <c:pt idx="26905">
                  <c:v>-100</c:v>
                </c:pt>
                <c:pt idx="26906">
                  <c:v>-100</c:v>
                </c:pt>
                <c:pt idx="26907">
                  <c:v>-100</c:v>
                </c:pt>
                <c:pt idx="26908">
                  <c:v>-100</c:v>
                </c:pt>
                <c:pt idx="26909">
                  <c:v>-100</c:v>
                </c:pt>
                <c:pt idx="26910">
                  <c:v>-100</c:v>
                </c:pt>
                <c:pt idx="26911">
                  <c:v>-100</c:v>
                </c:pt>
                <c:pt idx="26912">
                  <c:v>-100</c:v>
                </c:pt>
                <c:pt idx="26913">
                  <c:v>-100</c:v>
                </c:pt>
                <c:pt idx="26914">
                  <c:v>-100</c:v>
                </c:pt>
                <c:pt idx="26915">
                  <c:v>-100</c:v>
                </c:pt>
                <c:pt idx="26916">
                  <c:v>-100</c:v>
                </c:pt>
                <c:pt idx="26917">
                  <c:v>-100</c:v>
                </c:pt>
                <c:pt idx="26918">
                  <c:v>-100</c:v>
                </c:pt>
                <c:pt idx="26919">
                  <c:v>-100</c:v>
                </c:pt>
                <c:pt idx="26920">
                  <c:v>-100</c:v>
                </c:pt>
                <c:pt idx="26921">
                  <c:v>-100</c:v>
                </c:pt>
                <c:pt idx="26922">
                  <c:v>-100</c:v>
                </c:pt>
                <c:pt idx="26923">
                  <c:v>-100</c:v>
                </c:pt>
                <c:pt idx="26924">
                  <c:v>-100</c:v>
                </c:pt>
                <c:pt idx="26925">
                  <c:v>-100</c:v>
                </c:pt>
                <c:pt idx="26926">
                  <c:v>-100</c:v>
                </c:pt>
                <c:pt idx="26927">
                  <c:v>-100</c:v>
                </c:pt>
                <c:pt idx="26928">
                  <c:v>-100</c:v>
                </c:pt>
                <c:pt idx="26929">
                  <c:v>-100</c:v>
                </c:pt>
                <c:pt idx="26930">
                  <c:v>-100</c:v>
                </c:pt>
                <c:pt idx="26931">
                  <c:v>-100</c:v>
                </c:pt>
                <c:pt idx="26932">
                  <c:v>-100</c:v>
                </c:pt>
                <c:pt idx="26933">
                  <c:v>-100</c:v>
                </c:pt>
                <c:pt idx="26934">
                  <c:v>-100</c:v>
                </c:pt>
                <c:pt idx="26935">
                  <c:v>-100</c:v>
                </c:pt>
                <c:pt idx="26936">
                  <c:v>-100</c:v>
                </c:pt>
                <c:pt idx="26937">
                  <c:v>-100</c:v>
                </c:pt>
                <c:pt idx="26938">
                  <c:v>-100</c:v>
                </c:pt>
                <c:pt idx="26939">
                  <c:v>-100</c:v>
                </c:pt>
                <c:pt idx="26940">
                  <c:v>-100</c:v>
                </c:pt>
                <c:pt idx="26941">
                  <c:v>-100</c:v>
                </c:pt>
                <c:pt idx="26942">
                  <c:v>-100</c:v>
                </c:pt>
                <c:pt idx="26943">
                  <c:v>-100</c:v>
                </c:pt>
                <c:pt idx="26944">
                  <c:v>-100</c:v>
                </c:pt>
                <c:pt idx="26945">
                  <c:v>-100</c:v>
                </c:pt>
                <c:pt idx="26946">
                  <c:v>-100</c:v>
                </c:pt>
                <c:pt idx="26947">
                  <c:v>-100</c:v>
                </c:pt>
                <c:pt idx="26948">
                  <c:v>-100</c:v>
                </c:pt>
                <c:pt idx="26949">
                  <c:v>-100</c:v>
                </c:pt>
                <c:pt idx="26950">
                  <c:v>-100</c:v>
                </c:pt>
                <c:pt idx="26951">
                  <c:v>-100</c:v>
                </c:pt>
                <c:pt idx="26952">
                  <c:v>-100</c:v>
                </c:pt>
                <c:pt idx="26953">
                  <c:v>-100</c:v>
                </c:pt>
                <c:pt idx="26954">
                  <c:v>-100</c:v>
                </c:pt>
                <c:pt idx="26955">
                  <c:v>-100</c:v>
                </c:pt>
                <c:pt idx="26956">
                  <c:v>-100</c:v>
                </c:pt>
                <c:pt idx="26957">
                  <c:v>-100</c:v>
                </c:pt>
                <c:pt idx="26958">
                  <c:v>-100</c:v>
                </c:pt>
                <c:pt idx="26959">
                  <c:v>-100</c:v>
                </c:pt>
                <c:pt idx="26960">
                  <c:v>-100</c:v>
                </c:pt>
                <c:pt idx="26961">
                  <c:v>-100</c:v>
                </c:pt>
                <c:pt idx="26962">
                  <c:v>-100</c:v>
                </c:pt>
                <c:pt idx="26963">
                  <c:v>-100</c:v>
                </c:pt>
                <c:pt idx="26964">
                  <c:v>-100</c:v>
                </c:pt>
                <c:pt idx="26965">
                  <c:v>-100</c:v>
                </c:pt>
                <c:pt idx="26966">
                  <c:v>-100</c:v>
                </c:pt>
                <c:pt idx="26967">
                  <c:v>-100</c:v>
                </c:pt>
                <c:pt idx="26968">
                  <c:v>-100</c:v>
                </c:pt>
                <c:pt idx="26969">
                  <c:v>-100</c:v>
                </c:pt>
                <c:pt idx="26970">
                  <c:v>-100</c:v>
                </c:pt>
                <c:pt idx="26971">
                  <c:v>-100</c:v>
                </c:pt>
                <c:pt idx="26972">
                  <c:v>-100</c:v>
                </c:pt>
                <c:pt idx="26973">
                  <c:v>-100</c:v>
                </c:pt>
                <c:pt idx="26974">
                  <c:v>-100</c:v>
                </c:pt>
                <c:pt idx="26975">
                  <c:v>-100</c:v>
                </c:pt>
                <c:pt idx="26976">
                  <c:v>-100</c:v>
                </c:pt>
                <c:pt idx="26977">
                  <c:v>-100</c:v>
                </c:pt>
                <c:pt idx="26978">
                  <c:v>-100</c:v>
                </c:pt>
                <c:pt idx="26979">
                  <c:v>-100</c:v>
                </c:pt>
                <c:pt idx="26980">
                  <c:v>-100</c:v>
                </c:pt>
                <c:pt idx="26981">
                  <c:v>-100</c:v>
                </c:pt>
                <c:pt idx="26982">
                  <c:v>-100</c:v>
                </c:pt>
                <c:pt idx="26983">
                  <c:v>-100</c:v>
                </c:pt>
                <c:pt idx="26984">
                  <c:v>-100</c:v>
                </c:pt>
                <c:pt idx="26985">
                  <c:v>-100</c:v>
                </c:pt>
                <c:pt idx="26986">
                  <c:v>-100</c:v>
                </c:pt>
                <c:pt idx="26987">
                  <c:v>-100</c:v>
                </c:pt>
                <c:pt idx="26988">
                  <c:v>-100</c:v>
                </c:pt>
                <c:pt idx="26989">
                  <c:v>-100</c:v>
                </c:pt>
                <c:pt idx="26990">
                  <c:v>-100</c:v>
                </c:pt>
                <c:pt idx="26991">
                  <c:v>-100</c:v>
                </c:pt>
                <c:pt idx="26992">
                  <c:v>-100</c:v>
                </c:pt>
                <c:pt idx="26993">
                  <c:v>-100</c:v>
                </c:pt>
                <c:pt idx="26994">
                  <c:v>-100</c:v>
                </c:pt>
                <c:pt idx="26995">
                  <c:v>-100</c:v>
                </c:pt>
                <c:pt idx="26996">
                  <c:v>-100</c:v>
                </c:pt>
                <c:pt idx="26997">
                  <c:v>-100</c:v>
                </c:pt>
                <c:pt idx="26998">
                  <c:v>-100</c:v>
                </c:pt>
                <c:pt idx="26999">
                  <c:v>-100</c:v>
                </c:pt>
                <c:pt idx="27000">
                  <c:v>-100</c:v>
                </c:pt>
                <c:pt idx="27001">
                  <c:v>-100</c:v>
                </c:pt>
                <c:pt idx="27002">
                  <c:v>-100</c:v>
                </c:pt>
                <c:pt idx="27003">
                  <c:v>-100</c:v>
                </c:pt>
                <c:pt idx="27004">
                  <c:v>-100</c:v>
                </c:pt>
                <c:pt idx="27005">
                  <c:v>-100</c:v>
                </c:pt>
                <c:pt idx="27006">
                  <c:v>-100</c:v>
                </c:pt>
                <c:pt idx="27007">
                  <c:v>-100</c:v>
                </c:pt>
                <c:pt idx="27008">
                  <c:v>-100</c:v>
                </c:pt>
                <c:pt idx="27009">
                  <c:v>-100</c:v>
                </c:pt>
                <c:pt idx="27010">
                  <c:v>-100</c:v>
                </c:pt>
                <c:pt idx="27011">
                  <c:v>-100</c:v>
                </c:pt>
                <c:pt idx="27012">
                  <c:v>-100</c:v>
                </c:pt>
                <c:pt idx="27013">
                  <c:v>-100</c:v>
                </c:pt>
                <c:pt idx="27014">
                  <c:v>-100</c:v>
                </c:pt>
                <c:pt idx="27015">
                  <c:v>-100</c:v>
                </c:pt>
                <c:pt idx="27016">
                  <c:v>-100</c:v>
                </c:pt>
                <c:pt idx="27017">
                  <c:v>-100</c:v>
                </c:pt>
                <c:pt idx="27018">
                  <c:v>-100</c:v>
                </c:pt>
                <c:pt idx="27019">
                  <c:v>-100</c:v>
                </c:pt>
                <c:pt idx="27020">
                  <c:v>-100</c:v>
                </c:pt>
                <c:pt idx="27021">
                  <c:v>-100</c:v>
                </c:pt>
                <c:pt idx="27022">
                  <c:v>-100</c:v>
                </c:pt>
                <c:pt idx="27023">
                  <c:v>-100</c:v>
                </c:pt>
                <c:pt idx="27024">
                  <c:v>-100</c:v>
                </c:pt>
                <c:pt idx="27025">
                  <c:v>-100</c:v>
                </c:pt>
                <c:pt idx="27026">
                  <c:v>-100</c:v>
                </c:pt>
                <c:pt idx="27027">
                  <c:v>-100</c:v>
                </c:pt>
                <c:pt idx="27028">
                  <c:v>-100</c:v>
                </c:pt>
                <c:pt idx="27029">
                  <c:v>-100</c:v>
                </c:pt>
                <c:pt idx="27030">
                  <c:v>-100</c:v>
                </c:pt>
                <c:pt idx="27031">
                  <c:v>-100</c:v>
                </c:pt>
                <c:pt idx="27032">
                  <c:v>-100</c:v>
                </c:pt>
                <c:pt idx="27033">
                  <c:v>-100</c:v>
                </c:pt>
                <c:pt idx="27034">
                  <c:v>-100</c:v>
                </c:pt>
                <c:pt idx="27035">
                  <c:v>-100</c:v>
                </c:pt>
                <c:pt idx="27036">
                  <c:v>-100</c:v>
                </c:pt>
                <c:pt idx="27037">
                  <c:v>-100</c:v>
                </c:pt>
                <c:pt idx="27038">
                  <c:v>-100</c:v>
                </c:pt>
                <c:pt idx="27039">
                  <c:v>-100</c:v>
                </c:pt>
                <c:pt idx="27040">
                  <c:v>-100</c:v>
                </c:pt>
                <c:pt idx="27041">
                  <c:v>-100</c:v>
                </c:pt>
                <c:pt idx="27042">
                  <c:v>-100</c:v>
                </c:pt>
                <c:pt idx="27043">
                  <c:v>-100</c:v>
                </c:pt>
                <c:pt idx="27044">
                  <c:v>-100</c:v>
                </c:pt>
                <c:pt idx="27045">
                  <c:v>-100</c:v>
                </c:pt>
                <c:pt idx="27046">
                  <c:v>-100</c:v>
                </c:pt>
                <c:pt idx="27047">
                  <c:v>-100</c:v>
                </c:pt>
                <c:pt idx="27048">
                  <c:v>-100</c:v>
                </c:pt>
                <c:pt idx="27049">
                  <c:v>-100</c:v>
                </c:pt>
                <c:pt idx="27050">
                  <c:v>-100</c:v>
                </c:pt>
                <c:pt idx="27051">
                  <c:v>-100</c:v>
                </c:pt>
                <c:pt idx="27052">
                  <c:v>-100</c:v>
                </c:pt>
                <c:pt idx="27053">
                  <c:v>-100</c:v>
                </c:pt>
                <c:pt idx="27054">
                  <c:v>-100</c:v>
                </c:pt>
                <c:pt idx="27055">
                  <c:v>-100</c:v>
                </c:pt>
                <c:pt idx="27056">
                  <c:v>-100</c:v>
                </c:pt>
                <c:pt idx="27057">
                  <c:v>-100</c:v>
                </c:pt>
                <c:pt idx="27058">
                  <c:v>-100</c:v>
                </c:pt>
                <c:pt idx="27059">
                  <c:v>-100</c:v>
                </c:pt>
                <c:pt idx="27060">
                  <c:v>-100</c:v>
                </c:pt>
                <c:pt idx="27061">
                  <c:v>-100</c:v>
                </c:pt>
                <c:pt idx="27062">
                  <c:v>-100</c:v>
                </c:pt>
                <c:pt idx="27063">
                  <c:v>-100</c:v>
                </c:pt>
                <c:pt idx="27064">
                  <c:v>-100</c:v>
                </c:pt>
                <c:pt idx="27065">
                  <c:v>-100</c:v>
                </c:pt>
                <c:pt idx="27066">
                  <c:v>-100</c:v>
                </c:pt>
                <c:pt idx="27067">
                  <c:v>-100</c:v>
                </c:pt>
                <c:pt idx="27068">
                  <c:v>-100</c:v>
                </c:pt>
                <c:pt idx="27069">
                  <c:v>-100</c:v>
                </c:pt>
                <c:pt idx="27070">
                  <c:v>-100</c:v>
                </c:pt>
                <c:pt idx="27071">
                  <c:v>-100</c:v>
                </c:pt>
                <c:pt idx="27072">
                  <c:v>-100</c:v>
                </c:pt>
                <c:pt idx="27073">
                  <c:v>-100</c:v>
                </c:pt>
                <c:pt idx="27074">
                  <c:v>-100</c:v>
                </c:pt>
                <c:pt idx="27075">
                  <c:v>-100</c:v>
                </c:pt>
                <c:pt idx="27076">
                  <c:v>-100</c:v>
                </c:pt>
                <c:pt idx="27077">
                  <c:v>-100</c:v>
                </c:pt>
                <c:pt idx="27078">
                  <c:v>-100</c:v>
                </c:pt>
                <c:pt idx="27079">
                  <c:v>-100</c:v>
                </c:pt>
                <c:pt idx="27080">
                  <c:v>-100</c:v>
                </c:pt>
                <c:pt idx="27081">
                  <c:v>-100</c:v>
                </c:pt>
                <c:pt idx="27082">
                  <c:v>-100</c:v>
                </c:pt>
                <c:pt idx="27083">
                  <c:v>-100</c:v>
                </c:pt>
                <c:pt idx="27084">
                  <c:v>-100</c:v>
                </c:pt>
                <c:pt idx="27085">
                  <c:v>-100</c:v>
                </c:pt>
                <c:pt idx="27086">
                  <c:v>-100</c:v>
                </c:pt>
                <c:pt idx="27087">
                  <c:v>-100</c:v>
                </c:pt>
                <c:pt idx="27088">
                  <c:v>-100</c:v>
                </c:pt>
                <c:pt idx="27089">
                  <c:v>-100</c:v>
                </c:pt>
                <c:pt idx="27090">
                  <c:v>-100</c:v>
                </c:pt>
                <c:pt idx="27091">
                  <c:v>-100</c:v>
                </c:pt>
                <c:pt idx="27092">
                  <c:v>-100</c:v>
                </c:pt>
                <c:pt idx="27093">
                  <c:v>-100</c:v>
                </c:pt>
                <c:pt idx="27094">
                  <c:v>-100</c:v>
                </c:pt>
                <c:pt idx="27095">
                  <c:v>-100</c:v>
                </c:pt>
                <c:pt idx="27096">
                  <c:v>-100</c:v>
                </c:pt>
                <c:pt idx="27097">
                  <c:v>-100</c:v>
                </c:pt>
                <c:pt idx="27098">
                  <c:v>-100</c:v>
                </c:pt>
                <c:pt idx="27099">
                  <c:v>-100</c:v>
                </c:pt>
                <c:pt idx="27100">
                  <c:v>-100</c:v>
                </c:pt>
                <c:pt idx="27101">
                  <c:v>-100</c:v>
                </c:pt>
                <c:pt idx="27102">
                  <c:v>-100</c:v>
                </c:pt>
                <c:pt idx="27103">
                  <c:v>-100</c:v>
                </c:pt>
                <c:pt idx="27104">
                  <c:v>-100</c:v>
                </c:pt>
                <c:pt idx="27105">
                  <c:v>-100</c:v>
                </c:pt>
                <c:pt idx="27106">
                  <c:v>-100</c:v>
                </c:pt>
                <c:pt idx="27107">
                  <c:v>-100</c:v>
                </c:pt>
                <c:pt idx="27108">
                  <c:v>-100</c:v>
                </c:pt>
                <c:pt idx="27109">
                  <c:v>-100</c:v>
                </c:pt>
                <c:pt idx="27110">
                  <c:v>-100</c:v>
                </c:pt>
                <c:pt idx="27111">
                  <c:v>-100</c:v>
                </c:pt>
                <c:pt idx="27112">
                  <c:v>-100</c:v>
                </c:pt>
                <c:pt idx="27113">
                  <c:v>-100</c:v>
                </c:pt>
                <c:pt idx="27114">
                  <c:v>-100</c:v>
                </c:pt>
                <c:pt idx="27115">
                  <c:v>-100</c:v>
                </c:pt>
                <c:pt idx="27116">
                  <c:v>-100</c:v>
                </c:pt>
                <c:pt idx="27117">
                  <c:v>-100</c:v>
                </c:pt>
                <c:pt idx="27118">
                  <c:v>-100</c:v>
                </c:pt>
                <c:pt idx="27119">
                  <c:v>-100</c:v>
                </c:pt>
                <c:pt idx="27120">
                  <c:v>-100</c:v>
                </c:pt>
                <c:pt idx="27121">
                  <c:v>-100</c:v>
                </c:pt>
                <c:pt idx="27122">
                  <c:v>-100</c:v>
                </c:pt>
                <c:pt idx="27123">
                  <c:v>-100</c:v>
                </c:pt>
                <c:pt idx="27124">
                  <c:v>-100</c:v>
                </c:pt>
                <c:pt idx="27125">
                  <c:v>-100</c:v>
                </c:pt>
                <c:pt idx="27126">
                  <c:v>-100</c:v>
                </c:pt>
                <c:pt idx="27127">
                  <c:v>-100</c:v>
                </c:pt>
                <c:pt idx="27128">
                  <c:v>-100</c:v>
                </c:pt>
                <c:pt idx="27129">
                  <c:v>-100</c:v>
                </c:pt>
                <c:pt idx="27130">
                  <c:v>-100</c:v>
                </c:pt>
                <c:pt idx="27131">
                  <c:v>-100</c:v>
                </c:pt>
                <c:pt idx="27132">
                  <c:v>-100</c:v>
                </c:pt>
                <c:pt idx="27133">
                  <c:v>-100</c:v>
                </c:pt>
                <c:pt idx="27134">
                  <c:v>-100</c:v>
                </c:pt>
                <c:pt idx="27135">
                  <c:v>-100</c:v>
                </c:pt>
                <c:pt idx="27136">
                  <c:v>-100</c:v>
                </c:pt>
                <c:pt idx="27137">
                  <c:v>-100</c:v>
                </c:pt>
                <c:pt idx="27138">
                  <c:v>-100</c:v>
                </c:pt>
                <c:pt idx="27139">
                  <c:v>-100</c:v>
                </c:pt>
                <c:pt idx="27140">
                  <c:v>-100</c:v>
                </c:pt>
                <c:pt idx="27141">
                  <c:v>-100</c:v>
                </c:pt>
                <c:pt idx="27142">
                  <c:v>-100</c:v>
                </c:pt>
                <c:pt idx="27143">
                  <c:v>-100</c:v>
                </c:pt>
                <c:pt idx="27144">
                  <c:v>-100</c:v>
                </c:pt>
                <c:pt idx="27145">
                  <c:v>-100</c:v>
                </c:pt>
                <c:pt idx="27146">
                  <c:v>-100</c:v>
                </c:pt>
                <c:pt idx="27147">
                  <c:v>-100</c:v>
                </c:pt>
                <c:pt idx="27148">
                  <c:v>-100</c:v>
                </c:pt>
                <c:pt idx="27149">
                  <c:v>-100</c:v>
                </c:pt>
                <c:pt idx="27150">
                  <c:v>-100</c:v>
                </c:pt>
                <c:pt idx="27151">
                  <c:v>-100</c:v>
                </c:pt>
                <c:pt idx="27152">
                  <c:v>-100</c:v>
                </c:pt>
                <c:pt idx="27153">
                  <c:v>-100</c:v>
                </c:pt>
                <c:pt idx="27154">
                  <c:v>-100</c:v>
                </c:pt>
                <c:pt idx="27155">
                  <c:v>-100</c:v>
                </c:pt>
                <c:pt idx="27156">
                  <c:v>-100</c:v>
                </c:pt>
                <c:pt idx="27157">
                  <c:v>-100</c:v>
                </c:pt>
                <c:pt idx="27158">
                  <c:v>-100</c:v>
                </c:pt>
                <c:pt idx="27159">
                  <c:v>-100</c:v>
                </c:pt>
                <c:pt idx="27160">
                  <c:v>-100</c:v>
                </c:pt>
                <c:pt idx="27161">
                  <c:v>-100</c:v>
                </c:pt>
                <c:pt idx="27162">
                  <c:v>-100</c:v>
                </c:pt>
                <c:pt idx="27163">
                  <c:v>-100</c:v>
                </c:pt>
                <c:pt idx="27164">
                  <c:v>-100</c:v>
                </c:pt>
                <c:pt idx="27165">
                  <c:v>-100</c:v>
                </c:pt>
                <c:pt idx="27166">
                  <c:v>-100</c:v>
                </c:pt>
                <c:pt idx="27167">
                  <c:v>-100</c:v>
                </c:pt>
                <c:pt idx="27168">
                  <c:v>-100</c:v>
                </c:pt>
                <c:pt idx="27169">
                  <c:v>-100</c:v>
                </c:pt>
                <c:pt idx="27170">
                  <c:v>-100</c:v>
                </c:pt>
                <c:pt idx="27171">
                  <c:v>-100</c:v>
                </c:pt>
                <c:pt idx="27172">
                  <c:v>-100</c:v>
                </c:pt>
                <c:pt idx="27173">
                  <c:v>-100</c:v>
                </c:pt>
                <c:pt idx="27174">
                  <c:v>-100</c:v>
                </c:pt>
                <c:pt idx="27175">
                  <c:v>-100</c:v>
                </c:pt>
                <c:pt idx="27176">
                  <c:v>-100</c:v>
                </c:pt>
                <c:pt idx="27177">
                  <c:v>-100</c:v>
                </c:pt>
                <c:pt idx="27178">
                  <c:v>-100</c:v>
                </c:pt>
                <c:pt idx="27179">
                  <c:v>-100</c:v>
                </c:pt>
                <c:pt idx="27180">
                  <c:v>-100</c:v>
                </c:pt>
                <c:pt idx="27181">
                  <c:v>-100</c:v>
                </c:pt>
                <c:pt idx="27182">
                  <c:v>-100</c:v>
                </c:pt>
                <c:pt idx="27183">
                  <c:v>-100</c:v>
                </c:pt>
                <c:pt idx="27184">
                  <c:v>-100</c:v>
                </c:pt>
                <c:pt idx="27185">
                  <c:v>-100</c:v>
                </c:pt>
                <c:pt idx="27186">
                  <c:v>-100</c:v>
                </c:pt>
                <c:pt idx="27187">
                  <c:v>-100</c:v>
                </c:pt>
                <c:pt idx="27188">
                  <c:v>-100</c:v>
                </c:pt>
                <c:pt idx="27189">
                  <c:v>-100</c:v>
                </c:pt>
                <c:pt idx="27190">
                  <c:v>-100</c:v>
                </c:pt>
                <c:pt idx="27191">
                  <c:v>-100</c:v>
                </c:pt>
                <c:pt idx="27192">
                  <c:v>-100</c:v>
                </c:pt>
                <c:pt idx="27193">
                  <c:v>-100</c:v>
                </c:pt>
                <c:pt idx="27194">
                  <c:v>-100</c:v>
                </c:pt>
                <c:pt idx="27195">
                  <c:v>-100</c:v>
                </c:pt>
                <c:pt idx="27196">
                  <c:v>-100</c:v>
                </c:pt>
                <c:pt idx="27197">
                  <c:v>-100</c:v>
                </c:pt>
                <c:pt idx="27198">
                  <c:v>-100</c:v>
                </c:pt>
                <c:pt idx="27199">
                  <c:v>-100</c:v>
                </c:pt>
                <c:pt idx="27200">
                  <c:v>-100</c:v>
                </c:pt>
                <c:pt idx="27201">
                  <c:v>-100</c:v>
                </c:pt>
                <c:pt idx="27202">
                  <c:v>-100</c:v>
                </c:pt>
                <c:pt idx="27203">
                  <c:v>-100</c:v>
                </c:pt>
                <c:pt idx="27204">
                  <c:v>-100</c:v>
                </c:pt>
                <c:pt idx="27205">
                  <c:v>-100</c:v>
                </c:pt>
                <c:pt idx="27206">
                  <c:v>-100</c:v>
                </c:pt>
                <c:pt idx="27207">
                  <c:v>-100</c:v>
                </c:pt>
                <c:pt idx="27208">
                  <c:v>-100</c:v>
                </c:pt>
                <c:pt idx="27209">
                  <c:v>-100</c:v>
                </c:pt>
                <c:pt idx="27210">
                  <c:v>-100</c:v>
                </c:pt>
                <c:pt idx="27211">
                  <c:v>-100</c:v>
                </c:pt>
                <c:pt idx="27212">
                  <c:v>-100</c:v>
                </c:pt>
                <c:pt idx="27213">
                  <c:v>-100</c:v>
                </c:pt>
                <c:pt idx="27214">
                  <c:v>-100</c:v>
                </c:pt>
                <c:pt idx="27215">
                  <c:v>-100</c:v>
                </c:pt>
                <c:pt idx="27216">
                  <c:v>-100</c:v>
                </c:pt>
                <c:pt idx="27217">
                  <c:v>-100</c:v>
                </c:pt>
                <c:pt idx="27218">
                  <c:v>-100</c:v>
                </c:pt>
                <c:pt idx="27219">
                  <c:v>-100</c:v>
                </c:pt>
                <c:pt idx="27220">
                  <c:v>-100</c:v>
                </c:pt>
                <c:pt idx="27221">
                  <c:v>-100</c:v>
                </c:pt>
                <c:pt idx="27222">
                  <c:v>-100</c:v>
                </c:pt>
                <c:pt idx="27223">
                  <c:v>-100</c:v>
                </c:pt>
                <c:pt idx="27224">
                  <c:v>-100</c:v>
                </c:pt>
                <c:pt idx="27225">
                  <c:v>-100</c:v>
                </c:pt>
                <c:pt idx="27226">
                  <c:v>-100</c:v>
                </c:pt>
                <c:pt idx="27227">
                  <c:v>-100</c:v>
                </c:pt>
                <c:pt idx="27228">
                  <c:v>-100</c:v>
                </c:pt>
                <c:pt idx="27229">
                  <c:v>-100</c:v>
                </c:pt>
                <c:pt idx="27230">
                  <c:v>-100</c:v>
                </c:pt>
                <c:pt idx="27231">
                  <c:v>-100</c:v>
                </c:pt>
                <c:pt idx="27232">
                  <c:v>-100</c:v>
                </c:pt>
                <c:pt idx="27233">
                  <c:v>-100</c:v>
                </c:pt>
                <c:pt idx="27234">
                  <c:v>-100</c:v>
                </c:pt>
                <c:pt idx="27235">
                  <c:v>-100</c:v>
                </c:pt>
                <c:pt idx="27236">
                  <c:v>-100</c:v>
                </c:pt>
                <c:pt idx="27237">
                  <c:v>-100</c:v>
                </c:pt>
                <c:pt idx="27238">
                  <c:v>-100</c:v>
                </c:pt>
                <c:pt idx="27239">
                  <c:v>-100</c:v>
                </c:pt>
                <c:pt idx="27240">
                  <c:v>-100</c:v>
                </c:pt>
                <c:pt idx="27241">
                  <c:v>-100</c:v>
                </c:pt>
                <c:pt idx="27242">
                  <c:v>-100</c:v>
                </c:pt>
                <c:pt idx="27243">
                  <c:v>-100</c:v>
                </c:pt>
                <c:pt idx="27244">
                  <c:v>-100</c:v>
                </c:pt>
                <c:pt idx="27245">
                  <c:v>-100</c:v>
                </c:pt>
                <c:pt idx="27246">
                  <c:v>-100</c:v>
                </c:pt>
                <c:pt idx="27247">
                  <c:v>-100</c:v>
                </c:pt>
                <c:pt idx="27248">
                  <c:v>-100</c:v>
                </c:pt>
                <c:pt idx="27249">
                  <c:v>-100</c:v>
                </c:pt>
                <c:pt idx="27250">
                  <c:v>-100</c:v>
                </c:pt>
                <c:pt idx="27251">
                  <c:v>-100</c:v>
                </c:pt>
                <c:pt idx="27252">
                  <c:v>-100</c:v>
                </c:pt>
                <c:pt idx="27253">
                  <c:v>-100</c:v>
                </c:pt>
                <c:pt idx="27254">
                  <c:v>-100</c:v>
                </c:pt>
                <c:pt idx="27255">
                  <c:v>-100</c:v>
                </c:pt>
                <c:pt idx="27256">
                  <c:v>-100</c:v>
                </c:pt>
                <c:pt idx="27257">
                  <c:v>-100</c:v>
                </c:pt>
                <c:pt idx="27258">
                  <c:v>-100</c:v>
                </c:pt>
                <c:pt idx="27259">
                  <c:v>-100</c:v>
                </c:pt>
                <c:pt idx="27260">
                  <c:v>-100</c:v>
                </c:pt>
                <c:pt idx="27261">
                  <c:v>-100</c:v>
                </c:pt>
                <c:pt idx="27262">
                  <c:v>-100</c:v>
                </c:pt>
                <c:pt idx="27263">
                  <c:v>-100</c:v>
                </c:pt>
                <c:pt idx="27264">
                  <c:v>-100</c:v>
                </c:pt>
                <c:pt idx="27265">
                  <c:v>-100</c:v>
                </c:pt>
                <c:pt idx="27266">
                  <c:v>-100</c:v>
                </c:pt>
                <c:pt idx="27267">
                  <c:v>-100</c:v>
                </c:pt>
                <c:pt idx="27268">
                  <c:v>-100</c:v>
                </c:pt>
                <c:pt idx="27269">
                  <c:v>-100</c:v>
                </c:pt>
                <c:pt idx="27270">
                  <c:v>-100</c:v>
                </c:pt>
                <c:pt idx="27271">
                  <c:v>-100</c:v>
                </c:pt>
                <c:pt idx="27272">
                  <c:v>-100</c:v>
                </c:pt>
                <c:pt idx="27273">
                  <c:v>-100</c:v>
                </c:pt>
                <c:pt idx="27274">
                  <c:v>-100</c:v>
                </c:pt>
                <c:pt idx="27275">
                  <c:v>-100</c:v>
                </c:pt>
                <c:pt idx="27276">
                  <c:v>-100</c:v>
                </c:pt>
                <c:pt idx="27277">
                  <c:v>-100</c:v>
                </c:pt>
                <c:pt idx="27278">
                  <c:v>-100</c:v>
                </c:pt>
                <c:pt idx="27279">
                  <c:v>-100</c:v>
                </c:pt>
                <c:pt idx="27280">
                  <c:v>-100</c:v>
                </c:pt>
                <c:pt idx="27281">
                  <c:v>-100</c:v>
                </c:pt>
                <c:pt idx="27282">
                  <c:v>-100</c:v>
                </c:pt>
                <c:pt idx="27283">
                  <c:v>-100</c:v>
                </c:pt>
                <c:pt idx="27284">
                  <c:v>-100</c:v>
                </c:pt>
                <c:pt idx="27285">
                  <c:v>-100</c:v>
                </c:pt>
                <c:pt idx="27286">
                  <c:v>-100</c:v>
                </c:pt>
                <c:pt idx="27287">
                  <c:v>-100</c:v>
                </c:pt>
                <c:pt idx="27288">
                  <c:v>-100</c:v>
                </c:pt>
                <c:pt idx="27289">
                  <c:v>-100</c:v>
                </c:pt>
                <c:pt idx="27290">
                  <c:v>-100</c:v>
                </c:pt>
                <c:pt idx="27291">
                  <c:v>-100</c:v>
                </c:pt>
                <c:pt idx="27292">
                  <c:v>-100</c:v>
                </c:pt>
                <c:pt idx="27293">
                  <c:v>-100</c:v>
                </c:pt>
                <c:pt idx="27294">
                  <c:v>-100</c:v>
                </c:pt>
                <c:pt idx="27295">
                  <c:v>-100</c:v>
                </c:pt>
                <c:pt idx="27296">
                  <c:v>-100</c:v>
                </c:pt>
                <c:pt idx="27297">
                  <c:v>-100</c:v>
                </c:pt>
                <c:pt idx="27298">
                  <c:v>-100</c:v>
                </c:pt>
                <c:pt idx="27299">
                  <c:v>-100</c:v>
                </c:pt>
                <c:pt idx="27300">
                  <c:v>-100</c:v>
                </c:pt>
                <c:pt idx="27301">
                  <c:v>-100</c:v>
                </c:pt>
                <c:pt idx="27302">
                  <c:v>-100</c:v>
                </c:pt>
                <c:pt idx="27303">
                  <c:v>-100</c:v>
                </c:pt>
                <c:pt idx="27304">
                  <c:v>-100</c:v>
                </c:pt>
                <c:pt idx="27305">
                  <c:v>-100</c:v>
                </c:pt>
                <c:pt idx="27306">
                  <c:v>-100</c:v>
                </c:pt>
                <c:pt idx="27307">
                  <c:v>-100</c:v>
                </c:pt>
                <c:pt idx="27308">
                  <c:v>-100</c:v>
                </c:pt>
                <c:pt idx="27309">
                  <c:v>-100</c:v>
                </c:pt>
                <c:pt idx="27310">
                  <c:v>-100</c:v>
                </c:pt>
                <c:pt idx="27311">
                  <c:v>-100</c:v>
                </c:pt>
                <c:pt idx="27312">
                  <c:v>-100</c:v>
                </c:pt>
                <c:pt idx="27313">
                  <c:v>-100</c:v>
                </c:pt>
                <c:pt idx="27314">
                  <c:v>-100</c:v>
                </c:pt>
                <c:pt idx="27315">
                  <c:v>-100</c:v>
                </c:pt>
                <c:pt idx="27316">
                  <c:v>-100</c:v>
                </c:pt>
                <c:pt idx="27317">
                  <c:v>-100</c:v>
                </c:pt>
                <c:pt idx="27318">
                  <c:v>-100</c:v>
                </c:pt>
                <c:pt idx="27319">
                  <c:v>-100</c:v>
                </c:pt>
                <c:pt idx="27320">
                  <c:v>-100</c:v>
                </c:pt>
                <c:pt idx="27321">
                  <c:v>-100</c:v>
                </c:pt>
                <c:pt idx="27322">
                  <c:v>-100</c:v>
                </c:pt>
                <c:pt idx="27323">
                  <c:v>-100</c:v>
                </c:pt>
                <c:pt idx="27324">
                  <c:v>-100</c:v>
                </c:pt>
                <c:pt idx="27325">
                  <c:v>-100</c:v>
                </c:pt>
                <c:pt idx="27326">
                  <c:v>-100</c:v>
                </c:pt>
                <c:pt idx="27327">
                  <c:v>-100</c:v>
                </c:pt>
                <c:pt idx="27328">
                  <c:v>-100</c:v>
                </c:pt>
                <c:pt idx="27329">
                  <c:v>-100</c:v>
                </c:pt>
                <c:pt idx="27330">
                  <c:v>-100</c:v>
                </c:pt>
              </c:numCache>
            </c:numRef>
          </c:xVal>
          <c:yVal>
            <c:numRef>
              <c:f>Sheet1!$F$4:$F$27334</c:f>
              <c:numCache>
                <c:formatCode>0.0</c:formatCode>
                <c:ptCount val="27331"/>
                <c:pt idx="0">
                  <c:v>33.31693905359316</c:v>
                </c:pt>
                <c:pt idx="1">
                  <c:v>93.863087139288837</c:v>
                </c:pt>
                <c:pt idx="2">
                  <c:v>-38.138039627345485</c:v>
                </c:pt>
                <c:pt idx="3">
                  <c:v>69.922953917720605</c:v>
                </c:pt>
                <c:pt idx="4">
                  <c:v>-95.581292416642071</c:v>
                </c:pt>
                <c:pt idx="5">
                  <c:v>-80.353031465848048</c:v>
                </c:pt>
                <c:pt idx="6">
                  <c:v>-57.243143134315197</c:v>
                </c:pt>
                <c:pt idx="7">
                  <c:v>-22.508501429785923</c:v>
                </c:pt>
                <c:pt idx="8">
                  <c:v>25.243588898411232</c:v>
                </c:pt>
                <c:pt idx="9">
                  <c:v>-43.265339161405215</c:v>
                </c:pt>
                <c:pt idx="10">
                  <c:v>-24.798711755233498</c:v>
                </c:pt>
                <c:pt idx="11">
                  <c:v>29.109458428680398</c:v>
                </c:pt>
                <c:pt idx="12">
                  <c:v>21.422831224375827</c:v>
                </c:pt>
                <c:pt idx="13">
                  <c:v>32.082212223302491</c:v>
                </c:pt>
                <c:pt idx="14">
                  <c:v>59.554597701149419</c:v>
                </c:pt>
                <c:pt idx="15">
                  <c:v>-54.758800521512384</c:v>
                </c:pt>
                <c:pt idx="16">
                  <c:v>-31.450391730857859</c:v>
                </c:pt>
                <c:pt idx="17">
                  <c:v>63.806208012553327</c:v>
                </c:pt>
                <c:pt idx="18">
                  <c:v>44.68236973590291</c:v>
                </c:pt>
                <c:pt idx="19">
                  <c:v>-51.85504745470233</c:v>
                </c:pt>
                <c:pt idx="20">
                  <c:v>-65.881294964028768</c:v>
                </c:pt>
                <c:pt idx="21">
                  <c:v>-40.464403206745672</c:v>
                </c:pt>
                <c:pt idx="22">
                  <c:v>-55.21111440719865</c:v>
                </c:pt>
                <c:pt idx="23">
                  <c:v>18.027526482641292</c:v>
                </c:pt>
                <c:pt idx="24">
                  <c:v>39.133527506224084</c:v>
                </c:pt>
                <c:pt idx="25">
                  <c:v>-25.339639994744445</c:v>
                </c:pt>
                <c:pt idx="26">
                  <c:v>-19.007366260113514</c:v>
                </c:pt>
                <c:pt idx="27">
                  <c:v>18.987341772151893</c:v>
                </c:pt>
                <c:pt idx="28">
                  <c:v>-72.154995701910991</c:v>
                </c:pt>
                <c:pt idx="29">
                  <c:v>-91.782006920415228</c:v>
                </c:pt>
                <c:pt idx="30">
                  <c:v>-2.2694254194804984</c:v>
                </c:pt>
                <c:pt idx="31">
                  <c:v>-18.79764487139758</c:v>
                </c:pt>
                <c:pt idx="32">
                  <c:v>-61.428675188843698</c:v>
                </c:pt>
                <c:pt idx="33">
                  <c:v>1.0984941989632233</c:v>
                </c:pt>
                <c:pt idx="34">
                  <c:v>-21.733220050977067</c:v>
                </c:pt>
                <c:pt idx="35">
                  <c:v>8.1224771093827002</c:v>
                </c:pt>
                <c:pt idx="36">
                  <c:v>-50.161550888529888</c:v>
                </c:pt>
                <c:pt idx="37">
                  <c:v>-34.401104089489351</c:v>
                </c:pt>
                <c:pt idx="38">
                  <c:v>-3.8461538461538396</c:v>
                </c:pt>
                <c:pt idx="39">
                  <c:v>24.141180876295081</c:v>
                </c:pt>
                <c:pt idx="40">
                  <c:v>-23.098791755508174</c:v>
                </c:pt>
                <c:pt idx="41">
                  <c:v>53.317581373849094</c:v>
                </c:pt>
                <c:pt idx="42">
                  <c:v>81.545911047345754</c:v>
                </c:pt>
                <c:pt idx="43">
                  <c:v>14.491177510127514</c:v>
                </c:pt>
                <c:pt idx="44">
                  <c:v>77.480640165203937</c:v>
                </c:pt>
                <c:pt idx="45">
                  <c:v>91.811340436629166</c:v>
                </c:pt>
                <c:pt idx="46">
                  <c:v>-44.090903482906249</c:v>
                </c:pt>
                <c:pt idx="47">
                  <c:v>6.6145833333333286</c:v>
                </c:pt>
                <c:pt idx="48">
                  <c:v>-13.125246159905473</c:v>
                </c:pt>
                <c:pt idx="49">
                  <c:v>88.701557194707874</c:v>
                </c:pt>
                <c:pt idx="50">
                  <c:v>-3.9531779443474591</c:v>
                </c:pt>
                <c:pt idx="51">
                  <c:v>-47.569403942610521</c:v>
                </c:pt>
                <c:pt idx="52">
                  <c:v>35.229678238780707</c:v>
                </c:pt>
                <c:pt idx="53">
                  <c:v>52.414454748960679</c:v>
                </c:pt>
                <c:pt idx="54">
                  <c:v>-48.688772991163901</c:v>
                </c:pt>
                <c:pt idx="55">
                  <c:v>35.688437015336916</c:v>
                </c:pt>
                <c:pt idx="56">
                  <c:v>-20.747141819294157</c:v>
                </c:pt>
                <c:pt idx="57">
                  <c:v>39.843376286499108</c:v>
                </c:pt>
                <c:pt idx="58">
                  <c:v>-10.704001061641563</c:v>
                </c:pt>
                <c:pt idx="59">
                  <c:v>-91.931670627434642</c:v>
                </c:pt>
                <c:pt idx="60">
                  <c:v>32.079999999999984</c:v>
                </c:pt>
                <c:pt idx="61">
                  <c:v>32.697516056643195</c:v>
                </c:pt>
                <c:pt idx="62">
                  <c:v>-57.627118644067799</c:v>
                </c:pt>
                <c:pt idx="63">
                  <c:v>-10.819165378670789</c:v>
                </c:pt>
                <c:pt idx="64">
                  <c:v>1.4314007922218082</c:v>
                </c:pt>
                <c:pt idx="65">
                  <c:v>26.740123098815303</c:v>
                </c:pt>
                <c:pt idx="66">
                  <c:v>-95.554643775283211</c:v>
                </c:pt>
                <c:pt idx="67">
                  <c:v>-8.8151994335614887</c:v>
                </c:pt>
                <c:pt idx="68">
                  <c:v>33.682786608048673</c:v>
                </c:pt>
                <c:pt idx="69">
                  <c:v>-58.048069919883467</c:v>
                </c:pt>
                <c:pt idx="70">
                  <c:v>43.804773926071874</c:v>
                </c:pt>
                <c:pt idx="71">
                  <c:v>6.4992266503436156</c:v>
                </c:pt>
                <c:pt idx="72">
                  <c:v>75.663850331925175</c:v>
                </c:pt>
                <c:pt idx="73">
                  <c:v>23.560354374307863</c:v>
                </c:pt>
                <c:pt idx="74">
                  <c:v>11.604923114698735</c:v>
                </c:pt>
                <c:pt idx="75">
                  <c:v>-59.994779090256479</c:v>
                </c:pt>
                <c:pt idx="76">
                  <c:v>-41.15859360389004</c:v>
                </c:pt>
                <c:pt idx="77">
                  <c:v>-33.707865168539328</c:v>
                </c:pt>
                <c:pt idx="78">
                  <c:v>-83.845875085329993</c:v>
                </c:pt>
                <c:pt idx="79">
                  <c:v>84.70223218133242</c:v>
                </c:pt>
                <c:pt idx="80">
                  <c:v>62.358623219416756</c:v>
                </c:pt>
                <c:pt idx="81">
                  <c:v>-7.3448936083538143</c:v>
                </c:pt>
                <c:pt idx="82">
                  <c:v>1.1712541705971518</c:v>
                </c:pt>
                <c:pt idx="83">
                  <c:v>29.518028759303434</c:v>
                </c:pt>
                <c:pt idx="84">
                  <c:v>39.921666029805124</c:v>
                </c:pt>
                <c:pt idx="85">
                  <c:v>-41.308708584076911</c:v>
                </c:pt>
                <c:pt idx="86">
                  <c:v>56.309077269317328</c:v>
                </c:pt>
                <c:pt idx="87">
                  <c:v>19.370446735395191</c:v>
                </c:pt>
                <c:pt idx="88">
                  <c:v>43.050487227814074</c:v>
                </c:pt>
                <c:pt idx="89">
                  <c:v>-32.272849824750608</c:v>
                </c:pt>
                <c:pt idx="90">
                  <c:v>-41.936908207820245</c:v>
                </c:pt>
                <c:pt idx="91">
                  <c:v>28.868382248014086</c:v>
                </c:pt>
                <c:pt idx="92">
                  <c:v>93.344374288375946</c:v>
                </c:pt>
                <c:pt idx="93">
                  <c:v>-3.0381383322559827</c:v>
                </c:pt>
                <c:pt idx="94">
                  <c:v>-94.476031365363369</c:v>
                </c:pt>
                <c:pt idx="95">
                  <c:v>46.666484451338249</c:v>
                </c:pt>
                <c:pt idx="96">
                  <c:v>-32.88802328250776</c:v>
                </c:pt>
                <c:pt idx="97">
                  <c:v>-49.16035950804163</c:v>
                </c:pt>
                <c:pt idx="98">
                  <c:v>36.839769196626719</c:v>
                </c:pt>
                <c:pt idx="99">
                  <c:v>88.773676206276775</c:v>
                </c:pt>
                <c:pt idx="100">
                  <c:v>-28.42123998813409</c:v>
                </c:pt>
                <c:pt idx="101">
                  <c:v>13.002777318453468</c:v>
                </c:pt>
                <c:pt idx="102">
                  <c:v>-6.5556711758584783</c:v>
                </c:pt>
                <c:pt idx="103">
                  <c:v>-68.474773986585006</c:v>
                </c:pt>
                <c:pt idx="104">
                  <c:v>95.464342610814356</c:v>
                </c:pt>
                <c:pt idx="105">
                  <c:v>55.600539811066113</c:v>
                </c:pt>
                <c:pt idx="106">
                  <c:v>-45.332227444475159</c:v>
                </c:pt>
                <c:pt idx="107">
                  <c:v>-81.105799210143417</c:v>
                </c:pt>
                <c:pt idx="108">
                  <c:v>-24.412171507607198</c:v>
                </c:pt>
                <c:pt idx="109">
                  <c:v>90.719455087271172</c:v>
                </c:pt>
                <c:pt idx="110">
                  <c:v>-23.132279168011266</c:v>
                </c:pt>
                <c:pt idx="111">
                  <c:v>-13.314908760505801</c:v>
                </c:pt>
                <c:pt idx="112">
                  <c:v>19.061197631059443</c:v>
                </c:pt>
                <c:pt idx="113">
                  <c:v>7.0374574347332555</c:v>
                </c:pt>
                <c:pt idx="114">
                  <c:v>-11.52175356044458</c:v>
                </c:pt>
                <c:pt idx="115">
                  <c:v>95.156716417910445</c:v>
                </c:pt>
                <c:pt idx="116">
                  <c:v>-22.183522297808011</c:v>
                </c:pt>
                <c:pt idx="117">
                  <c:v>-26.397058823529406</c:v>
                </c:pt>
                <c:pt idx="118">
                  <c:v>-70.245066146172192</c:v>
                </c:pt>
                <c:pt idx="119">
                  <c:v>47.752655952056671</c:v>
                </c:pt>
                <c:pt idx="120">
                  <c:v>4.3486973947895819</c:v>
                </c:pt>
                <c:pt idx="121">
                  <c:v>-26.656667575674945</c:v>
                </c:pt>
                <c:pt idx="122">
                  <c:v>-2.7995520716685292</c:v>
                </c:pt>
                <c:pt idx="123">
                  <c:v>76.63410969196093</c:v>
                </c:pt>
                <c:pt idx="124">
                  <c:v>77.357670578009561</c:v>
                </c:pt>
                <c:pt idx="125">
                  <c:v>34.285210761980608</c:v>
                </c:pt>
                <c:pt idx="126">
                  <c:v>-15.206121945198717</c:v>
                </c:pt>
                <c:pt idx="127">
                  <c:v>49.702470497776886</c:v>
                </c:pt>
                <c:pt idx="128">
                  <c:v>-10.218880085940654</c:v>
                </c:pt>
                <c:pt idx="129">
                  <c:v>85.036119711042289</c:v>
                </c:pt>
                <c:pt idx="130">
                  <c:v>79.717586649550697</c:v>
                </c:pt>
                <c:pt idx="131">
                  <c:v>35.374835258547165</c:v>
                </c:pt>
                <c:pt idx="132">
                  <c:v>7.0121429793056365</c:v>
                </c:pt>
                <c:pt idx="133">
                  <c:v>-53.2344258006652</c:v>
                </c:pt>
                <c:pt idx="134">
                  <c:v>83.135124051671113</c:v>
                </c:pt>
                <c:pt idx="135">
                  <c:v>-7.9320291823617595</c:v>
                </c:pt>
                <c:pt idx="136">
                  <c:v>31.076053684954076</c:v>
                </c:pt>
                <c:pt idx="137">
                  <c:v>60.936879714172306</c:v>
                </c:pt>
                <c:pt idx="138">
                  <c:v>-74.177557458314567</c:v>
                </c:pt>
                <c:pt idx="139">
                  <c:v>44.976671850699859</c:v>
                </c:pt>
                <c:pt idx="140">
                  <c:v>-9.5850755870054627</c:v>
                </c:pt>
                <c:pt idx="141">
                  <c:v>4.1383343079107675</c:v>
                </c:pt>
                <c:pt idx="142">
                  <c:v>-14.521452145214525</c:v>
                </c:pt>
                <c:pt idx="143">
                  <c:v>19.753086419753089</c:v>
                </c:pt>
                <c:pt idx="144">
                  <c:v>28.350884814803749</c:v>
                </c:pt>
                <c:pt idx="145">
                  <c:v>-34.798283261802581</c:v>
                </c:pt>
                <c:pt idx="146">
                  <c:v>91.345831564364403</c:v>
                </c:pt>
                <c:pt idx="147">
                  <c:v>85.775576607446226</c:v>
                </c:pt>
                <c:pt idx="148">
                  <c:v>-15.458959325760347</c:v>
                </c:pt>
                <c:pt idx="149">
                  <c:v>-6.5516337126973383</c:v>
                </c:pt>
                <c:pt idx="150">
                  <c:v>-6.6712898884217964</c:v>
                </c:pt>
                <c:pt idx="151">
                  <c:v>87.571888300633248</c:v>
                </c:pt>
                <c:pt idx="152">
                  <c:v>35.18518518518519</c:v>
                </c:pt>
                <c:pt idx="153">
                  <c:v>22.683784446806769</c:v>
                </c:pt>
                <c:pt idx="154">
                  <c:v>50.281335220408039</c:v>
                </c:pt>
                <c:pt idx="155">
                  <c:v>-60.320294626415937</c:v>
                </c:pt>
                <c:pt idx="156">
                  <c:v>-21.34501661846592</c:v>
                </c:pt>
                <c:pt idx="157">
                  <c:v>91.655480984340045</c:v>
                </c:pt>
                <c:pt idx="158">
                  <c:v>-26.236559139784944</c:v>
                </c:pt>
                <c:pt idx="159">
                  <c:v>25.658297611757504</c:v>
                </c:pt>
                <c:pt idx="160">
                  <c:v>-39.630769230769239</c:v>
                </c:pt>
                <c:pt idx="161">
                  <c:v>-60.914605692953806</c:v>
                </c:pt>
                <c:pt idx="162">
                  <c:v>42.795041056190627</c:v>
                </c:pt>
                <c:pt idx="163">
                  <c:v>-1.3333333333333286</c:v>
                </c:pt>
                <c:pt idx="164">
                  <c:v>-20.526210082345855</c:v>
                </c:pt>
                <c:pt idx="165">
                  <c:v>-16.849004533806422</c:v>
                </c:pt>
                <c:pt idx="166">
                  <c:v>-42.569470521967702</c:v>
                </c:pt>
                <c:pt idx="167">
                  <c:v>-29.439282929703552</c:v>
                </c:pt>
                <c:pt idx="168">
                  <c:v>-87.658849577303073</c:v>
                </c:pt>
                <c:pt idx="169">
                  <c:v>19.292201691199494</c:v>
                </c:pt>
                <c:pt idx="170">
                  <c:v>-58.120100397602059</c:v>
                </c:pt>
                <c:pt idx="171">
                  <c:v>68.196885074694649</c:v>
                </c:pt>
                <c:pt idx="172">
                  <c:v>-20.149006526299885</c:v>
                </c:pt>
                <c:pt idx="173">
                  <c:v>28.315649867373992</c:v>
                </c:pt>
                <c:pt idx="174">
                  <c:v>-65.085015940488844</c:v>
                </c:pt>
                <c:pt idx="175">
                  <c:v>-8.5798525798525702</c:v>
                </c:pt>
                <c:pt idx="176">
                  <c:v>20.977090808722053</c:v>
                </c:pt>
                <c:pt idx="177">
                  <c:v>-36.245147901369393</c:v>
                </c:pt>
                <c:pt idx="178">
                  <c:v>58.3868451059233</c:v>
                </c:pt>
                <c:pt idx="179">
                  <c:v>-34.760532455056946</c:v>
                </c:pt>
                <c:pt idx="180">
                  <c:v>-20.464480874316934</c:v>
                </c:pt>
                <c:pt idx="181">
                  <c:v>-76.680188070434227</c:v>
                </c:pt>
                <c:pt idx="182">
                  <c:v>19.882783882783883</c:v>
                </c:pt>
                <c:pt idx="183">
                  <c:v>-4.3623034680916817</c:v>
                </c:pt>
                <c:pt idx="184">
                  <c:v>-30.274217700793344</c:v>
                </c:pt>
                <c:pt idx="185">
                  <c:v>-16.075779424195716</c:v>
                </c:pt>
                <c:pt idx="186">
                  <c:v>38.212589073634206</c:v>
                </c:pt>
                <c:pt idx="187">
                  <c:v>-63.171817497106673</c:v>
                </c:pt>
                <c:pt idx="188">
                  <c:v>82.841430953286334</c:v>
                </c:pt>
                <c:pt idx="189">
                  <c:v>10.11035274606111</c:v>
                </c:pt>
                <c:pt idx="190">
                  <c:v>-2.6155470717244782</c:v>
                </c:pt>
                <c:pt idx="191">
                  <c:v>69.532279314888001</c:v>
                </c:pt>
                <c:pt idx="192">
                  <c:v>79.627127803296418</c:v>
                </c:pt>
                <c:pt idx="193">
                  <c:v>15.134639955642342</c:v>
                </c:pt>
                <c:pt idx="194">
                  <c:v>15.956601038207936</c:v>
                </c:pt>
                <c:pt idx="195">
                  <c:v>28.200292041859342</c:v>
                </c:pt>
                <c:pt idx="196">
                  <c:v>85.624194278944998</c:v>
                </c:pt>
                <c:pt idx="197">
                  <c:v>-63.458633998993122</c:v>
                </c:pt>
                <c:pt idx="198">
                  <c:v>-78.0167696129284</c:v>
                </c:pt>
                <c:pt idx="199">
                  <c:v>-34.060552092609086</c:v>
                </c:pt>
                <c:pt idx="200">
                  <c:v>77.146412277063462</c:v>
                </c:pt>
                <c:pt idx="201">
                  <c:v>90.885848535102269</c:v>
                </c:pt>
                <c:pt idx="202">
                  <c:v>-69.085072231139648</c:v>
                </c:pt>
                <c:pt idx="203">
                  <c:v>99.914772727272748</c:v>
                </c:pt>
                <c:pt idx="204">
                  <c:v>88.333812122953162</c:v>
                </c:pt>
                <c:pt idx="205">
                  <c:v>25.929588607594937</c:v>
                </c:pt>
                <c:pt idx="206">
                  <c:v>-74.535165723524656</c:v>
                </c:pt>
                <c:pt idx="207">
                  <c:v>55.438721168423086</c:v>
                </c:pt>
                <c:pt idx="208">
                  <c:v>55.518961136727199</c:v>
                </c:pt>
                <c:pt idx="209">
                  <c:v>-24.756570443774237</c:v>
                </c:pt>
                <c:pt idx="210">
                  <c:v>-44.117999760163087</c:v>
                </c:pt>
                <c:pt idx="211">
                  <c:v>25.158041958041963</c:v>
                </c:pt>
                <c:pt idx="212">
                  <c:v>52.883168782322514</c:v>
                </c:pt>
                <c:pt idx="213">
                  <c:v>30.916217540421343</c:v>
                </c:pt>
                <c:pt idx="214">
                  <c:v>11.070606293169604</c:v>
                </c:pt>
                <c:pt idx="215">
                  <c:v>-34.804452907572866</c:v>
                </c:pt>
                <c:pt idx="216">
                  <c:v>37.234625930278099</c:v>
                </c:pt>
                <c:pt idx="217">
                  <c:v>-29.966749792186192</c:v>
                </c:pt>
                <c:pt idx="218">
                  <c:v>40.786903543856397</c:v>
                </c:pt>
                <c:pt idx="219">
                  <c:v>-0.33001873468799658</c:v>
                </c:pt>
                <c:pt idx="220">
                  <c:v>-81.514546469908737</c:v>
                </c:pt>
                <c:pt idx="221">
                  <c:v>39.4258639910814</c:v>
                </c:pt>
                <c:pt idx="222">
                  <c:v>-50.218228498074453</c:v>
                </c:pt>
                <c:pt idx="223">
                  <c:v>-16.400564787661565</c:v>
                </c:pt>
                <c:pt idx="224">
                  <c:v>61.747643646376332</c:v>
                </c:pt>
                <c:pt idx="225">
                  <c:v>-1.9663499115553833</c:v>
                </c:pt>
                <c:pt idx="226">
                  <c:v>75.304654492126105</c:v>
                </c:pt>
                <c:pt idx="227">
                  <c:v>-78.362898773374297</c:v>
                </c:pt>
                <c:pt idx="228">
                  <c:v>73.034997131382681</c:v>
                </c:pt>
                <c:pt idx="229">
                  <c:v>96.446255269784672</c:v>
                </c:pt>
                <c:pt idx="230">
                  <c:v>32.123690263225143</c:v>
                </c:pt>
                <c:pt idx="231">
                  <c:v>-38.851174934725854</c:v>
                </c:pt>
                <c:pt idx="232">
                  <c:v>-7.2483254961146457</c:v>
                </c:pt>
                <c:pt idx="233">
                  <c:v>49.017601309864915</c:v>
                </c:pt>
                <c:pt idx="234">
                  <c:v>-46.849569867472681</c:v>
                </c:pt>
                <c:pt idx="235">
                  <c:v>44.462477952184031</c:v>
                </c:pt>
                <c:pt idx="236">
                  <c:v>-11.009993858522691</c:v>
                </c:pt>
                <c:pt idx="237">
                  <c:v>33.988485209450062</c:v>
                </c:pt>
                <c:pt idx="238">
                  <c:v>22.905004059655568</c:v>
                </c:pt>
                <c:pt idx="239">
                  <c:v>3.1311154598825794</c:v>
                </c:pt>
                <c:pt idx="240">
                  <c:v>-3.7391422366992515</c:v>
                </c:pt>
                <c:pt idx="241">
                  <c:v>66.080960854092524</c:v>
                </c:pt>
                <c:pt idx="242">
                  <c:v>47.386500257628683</c:v>
                </c:pt>
                <c:pt idx="243">
                  <c:v>-95.460666719163541</c:v>
                </c:pt>
                <c:pt idx="244">
                  <c:v>-54.620165745856355</c:v>
                </c:pt>
                <c:pt idx="245">
                  <c:v>3.6085952761498987</c:v>
                </c:pt>
                <c:pt idx="246">
                  <c:v>21.104183736299007</c:v>
                </c:pt>
                <c:pt idx="247">
                  <c:v>39.292742956371143</c:v>
                </c:pt>
                <c:pt idx="248">
                  <c:v>-50.396269537009729</c:v>
                </c:pt>
                <c:pt idx="249">
                  <c:v>16.495097577958859</c:v>
                </c:pt>
                <c:pt idx="250">
                  <c:v>30.404430292756672</c:v>
                </c:pt>
                <c:pt idx="251">
                  <c:v>-11.490966962364809</c:v>
                </c:pt>
                <c:pt idx="252">
                  <c:v>1.7769765645119691</c:v>
                </c:pt>
                <c:pt idx="253">
                  <c:v>2.0279517272840337</c:v>
                </c:pt>
                <c:pt idx="254">
                  <c:v>-51.988899167437559</c:v>
                </c:pt>
                <c:pt idx="255">
                  <c:v>24.212292476156833</c:v>
                </c:pt>
                <c:pt idx="256">
                  <c:v>34.429400386847192</c:v>
                </c:pt>
                <c:pt idx="257">
                  <c:v>29.101283880171195</c:v>
                </c:pt>
                <c:pt idx="258">
                  <c:v>47.655854029396835</c:v>
                </c:pt>
                <c:pt idx="259">
                  <c:v>-23.492124736457725</c:v>
                </c:pt>
                <c:pt idx="260">
                  <c:v>-50.152233944629323</c:v>
                </c:pt>
                <c:pt idx="261">
                  <c:v>-33.064516129032256</c:v>
                </c:pt>
                <c:pt idx="262">
                  <c:v>9.0585241730279904</c:v>
                </c:pt>
                <c:pt idx="263">
                  <c:v>-55.505476050353828</c:v>
                </c:pt>
                <c:pt idx="264">
                  <c:v>-19.685407324204519</c:v>
                </c:pt>
                <c:pt idx="265">
                  <c:v>25.735626980534178</c:v>
                </c:pt>
                <c:pt idx="266">
                  <c:v>75.042073375967675</c:v>
                </c:pt>
                <c:pt idx="267">
                  <c:v>-19.068241469816272</c:v>
                </c:pt>
                <c:pt idx="268">
                  <c:v>-28.63128491620111</c:v>
                </c:pt>
                <c:pt idx="269">
                  <c:v>-39.06873836549731</c:v>
                </c:pt>
                <c:pt idx="270">
                  <c:v>10.994324153878495</c:v>
                </c:pt>
                <c:pt idx="271">
                  <c:v>-27.531473651888419</c:v>
                </c:pt>
                <c:pt idx="272">
                  <c:v>-25.92445396737628</c:v>
                </c:pt>
                <c:pt idx="273">
                  <c:v>-26.097100322186435</c:v>
                </c:pt>
                <c:pt idx="274">
                  <c:v>-65.189037339263919</c:v>
                </c:pt>
                <c:pt idx="275">
                  <c:v>-39.368694588810762</c:v>
                </c:pt>
                <c:pt idx="276">
                  <c:v>52.257277322642494</c:v>
                </c:pt>
                <c:pt idx="277">
                  <c:v>-26.617826617826623</c:v>
                </c:pt>
                <c:pt idx="278">
                  <c:v>-6.1492777382535735</c:v>
                </c:pt>
                <c:pt idx="279">
                  <c:v>-51.834221883726833</c:v>
                </c:pt>
                <c:pt idx="280">
                  <c:v>-16.478979746162807</c:v>
                </c:pt>
                <c:pt idx="281">
                  <c:v>18.49536538046992</c:v>
                </c:pt>
                <c:pt idx="282">
                  <c:v>19.704779756326147</c:v>
                </c:pt>
                <c:pt idx="283">
                  <c:v>21.027934368406136</c:v>
                </c:pt>
                <c:pt idx="284">
                  <c:v>57.641157256182936</c:v>
                </c:pt>
                <c:pt idx="285">
                  <c:v>77.485486720699981</c:v>
                </c:pt>
                <c:pt idx="286">
                  <c:v>-16.467133498983515</c:v>
                </c:pt>
                <c:pt idx="287">
                  <c:v>-60.417491096161456</c:v>
                </c:pt>
                <c:pt idx="288">
                  <c:v>9.9082352246909267</c:v>
                </c:pt>
                <c:pt idx="289">
                  <c:v>-7.1689972649177491</c:v>
                </c:pt>
                <c:pt idx="290">
                  <c:v>19.062720225510915</c:v>
                </c:pt>
                <c:pt idx="291">
                  <c:v>43.595559269428207</c:v>
                </c:pt>
                <c:pt idx="292">
                  <c:v>54.175199089874837</c:v>
                </c:pt>
                <c:pt idx="293">
                  <c:v>16.95142822107259</c:v>
                </c:pt>
                <c:pt idx="294">
                  <c:v>86.119472874439737</c:v>
                </c:pt>
                <c:pt idx="295">
                  <c:v>52.19551652415069</c:v>
                </c:pt>
                <c:pt idx="296">
                  <c:v>-43.886404672749968</c:v>
                </c:pt>
                <c:pt idx="297">
                  <c:v>-95.58118446058711</c:v>
                </c:pt>
                <c:pt idx="298">
                  <c:v>-88.20819679916417</c:v>
                </c:pt>
                <c:pt idx="299">
                  <c:v>0.30040554748910608</c:v>
                </c:pt>
                <c:pt idx="300">
                  <c:v>79.343212450666471</c:v>
                </c:pt>
                <c:pt idx="301">
                  <c:v>-44.062402980440865</c:v>
                </c:pt>
                <c:pt idx="302">
                  <c:v>-15.950360434346194</c:v>
                </c:pt>
                <c:pt idx="303">
                  <c:v>-13.574938574938571</c:v>
                </c:pt>
                <c:pt idx="304">
                  <c:v>-5.8600290210960964</c:v>
                </c:pt>
                <c:pt idx="305">
                  <c:v>-37.757341414985888</c:v>
                </c:pt>
                <c:pt idx="306">
                  <c:v>33.294562372782792</c:v>
                </c:pt>
                <c:pt idx="307">
                  <c:v>35.4078264969354</c:v>
                </c:pt>
                <c:pt idx="308">
                  <c:v>-34.544351577244541</c:v>
                </c:pt>
                <c:pt idx="309">
                  <c:v>96.756830205881471</c:v>
                </c:pt>
                <c:pt idx="310">
                  <c:v>7.8449053201081966</c:v>
                </c:pt>
                <c:pt idx="311">
                  <c:v>85.926481620405099</c:v>
                </c:pt>
                <c:pt idx="312">
                  <c:v>25.680770842061179</c:v>
                </c:pt>
                <c:pt idx="313">
                  <c:v>19.949223708622199</c:v>
                </c:pt>
                <c:pt idx="314">
                  <c:v>6.2675851363151338</c:v>
                </c:pt>
                <c:pt idx="315">
                  <c:v>-25.068287954885889</c:v>
                </c:pt>
                <c:pt idx="316">
                  <c:v>33.641741240709848</c:v>
                </c:pt>
                <c:pt idx="317">
                  <c:v>39.663713874779461</c:v>
                </c:pt>
                <c:pt idx="318">
                  <c:v>77.297457444516255</c:v>
                </c:pt>
                <c:pt idx="319">
                  <c:v>46.272684969753357</c:v>
                </c:pt>
                <c:pt idx="320">
                  <c:v>-54.854693492483442</c:v>
                </c:pt>
                <c:pt idx="321">
                  <c:v>-34.3387631143015</c:v>
                </c:pt>
                <c:pt idx="322">
                  <c:v>-0.94059598327055483</c:v>
                </c:pt>
                <c:pt idx="323">
                  <c:v>8.44055944055944</c:v>
                </c:pt>
                <c:pt idx="324">
                  <c:v>-87.292517006802726</c:v>
                </c:pt>
                <c:pt idx="325">
                  <c:v>-12.504733772627432</c:v>
                </c:pt>
                <c:pt idx="326">
                  <c:v>45.318583047450176</c:v>
                </c:pt>
                <c:pt idx="327">
                  <c:v>-53.660298603307112</c:v>
                </c:pt>
                <c:pt idx="328">
                  <c:v>-46.121513183034011</c:v>
                </c:pt>
                <c:pt idx="329">
                  <c:v>1.6491327836223917</c:v>
                </c:pt>
                <c:pt idx="330">
                  <c:v>19.48611829625797</c:v>
                </c:pt>
                <c:pt idx="331">
                  <c:v>63.368260069853477</c:v>
                </c:pt>
                <c:pt idx="332">
                  <c:v>-21.683394025520315</c:v>
                </c:pt>
                <c:pt idx="333">
                  <c:v>-17.809614772365492</c:v>
                </c:pt>
                <c:pt idx="334">
                  <c:v>69.211062895383492</c:v>
                </c:pt>
                <c:pt idx="335">
                  <c:v>-29.958246346555327</c:v>
                </c:pt>
                <c:pt idx="336">
                  <c:v>20.440956651718992</c:v>
                </c:pt>
                <c:pt idx="337">
                  <c:v>-90.141193190595359</c:v>
                </c:pt>
                <c:pt idx="338">
                  <c:v>-69.139811226330551</c:v>
                </c:pt>
                <c:pt idx="339">
                  <c:v>24.870653350980618</c:v>
                </c:pt>
                <c:pt idx="340">
                  <c:v>61.49404121797798</c:v>
                </c:pt>
                <c:pt idx="341">
                  <c:v>33.287316755412917</c:v>
                </c:pt>
                <c:pt idx="342">
                  <c:v>49.546937296121797</c:v>
                </c:pt>
                <c:pt idx="343">
                  <c:v>40.909090909090907</c:v>
                </c:pt>
                <c:pt idx="344">
                  <c:v>-26.418799945821476</c:v>
                </c:pt>
                <c:pt idx="345">
                  <c:v>3.2691374008739302</c:v>
                </c:pt>
                <c:pt idx="346">
                  <c:v>-84.780426940081909</c:v>
                </c:pt>
                <c:pt idx="347">
                  <c:v>-50.31925618908928</c:v>
                </c:pt>
                <c:pt idx="348">
                  <c:v>19.65525615692853</c:v>
                </c:pt>
                <c:pt idx="349">
                  <c:v>-9.0034489017970571</c:v>
                </c:pt>
                <c:pt idx="350">
                  <c:v>-81.49027052681538</c:v>
                </c:pt>
                <c:pt idx="351">
                  <c:v>-5.0449256149653934</c:v>
                </c:pt>
                <c:pt idx="352">
                  <c:v>-30.598572100730308</c:v>
                </c:pt>
                <c:pt idx="353">
                  <c:v>-33.074568117209708</c:v>
                </c:pt>
                <c:pt idx="354">
                  <c:v>-71.857875198868655</c:v>
                </c:pt>
                <c:pt idx="355">
                  <c:v>-24.776484996938152</c:v>
                </c:pt>
                <c:pt idx="356">
                  <c:v>-21.672332344699612</c:v>
                </c:pt>
                <c:pt idx="357">
                  <c:v>30.850825298815096</c:v>
                </c:pt>
                <c:pt idx="358">
                  <c:v>37.41457858769931</c:v>
                </c:pt>
                <c:pt idx="359">
                  <c:v>-46.902654867256629</c:v>
                </c:pt>
                <c:pt idx="360">
                  <c:v>-16.901303906771901</c:v>
                </c:pt>
                <c:pt idx="361">
                  <c:v>-7.1563498982853844</c:v>
                </c:pt>
                <c:pt idx="362">
                  <c:v>78.061189878569991</c:v>
                </c:pt>
                <c:pt idx="363">
                  <c:v>7.2478550236548784</c:v>
                </c:pt>
                <c:pt idx="364">
                  <c:v>48.982154448618218</c:v>
                </c:pt>
                <c:pt idx="365">
                  <c:v>-3.6967545638945154</c:v>
                </c:pt>
                <c:pt idx="366">
                  <c:v>-48.106861832642359</c:v>
                </c:pt>
                <c:pt idx="367">
                  <c:v>-29.949107799612435</c:v>
                </c:pt>
                <c:pt idx="368">
                  <c:v>-51.723104584956545</c:v>
                </c:pt>
                <c:pt idx="369">
                  <c:v>14.117720936943073</c:v>
                </c:pt>
                <c:pt idx="370">
                  <c:v>60.626367614879655</c:v>
                </c:pt>
                <c:pt idx="371">
                  <c:v>-5.8054483672176502</c:v>
                </c:pt>
                <c:pt idx="372">
                  <c:v>19.527755853722709</c:v>
                </c:pt>
                <c:pt idx="373">
                  <c:v>-35.746213890186141</c:v>
                </c:pt>
                <c:pt idx="374">
                  <c:v>-25.021210786893349</c:v>
                </c:pt>
                <c:pt idx="375">
                  <c:v>59.67218435572866</c:v>
                </c:pt>
                <c:pt idx="376">
                  <c:v>-52.195945945945951</c:v>
                </c:pt>
                <c:pt idx="377">
                  <c:v>-98.983680702496827</c:v>
                </c:pt>
                <c:pt idx="378">
                  <c:v>-34.478878116343495</c:v>
                </c:pt>
                <c:pt idx="379">
                  <c:v>73.314162473040966</c:v>
                </c:pt>
                <c:pt idx="380">
                  <c:v>-21.49698117011863</c:v>
                </c:pt>
                <c:pt idx="381">
                  <c:v>4.9674371089260632</c:v>
                </c:pt>
                <c:pt idx="382">
                  <c:v>-77.437047119580456</c:v>
                </c:pt>
                <c:pt idx="383">
                  <c:v>19.879355013340543</c:v>
                </c:pt>
                <c:pt idx="384">
                  <c:v>74.377754140708106</c:v>
                </c:pt>
                <c:pt idx="385">
                  <c:v>-77.39309533150255</c:v>
                </c:pt>
                <c:pt idx="386">
                  <c:v>68.278449353897457</c:v>
                </c:pt>
                <c:pt idx="387">
                  <c:v>-0.74183976261127782</c:v>
                </c:pt>
                <c:pt idx="388">
                  <c:v>26.05315947843529</c:v>
                </c:pt>
                <c:pt idx="389">
                  <c:v>14.162520729684914</c:v>
                </c:pt>
                <c:pt idx="390">
                  <c:v>-30.345394736842096</c:v>
                </c:pt>
                <c:pt idx="391">
                  <c:v>44.034408940039668</c:v>
                </c:pt>
                <c:pt idx="392">
                  <c:v>-6.4216634429400443</c:v>
                </c:pt>
                <c:pt idx="393">
                  <c:v>58.255882934546179</c:v>
                </c:pt>
                <c:pt idx="394">
                  <c:v>32.275268817204307</c:v>
                </c:pt>
                <c:pt idx="395">
                  <c:v>-85.650873110541852</c:v>
                </c:pt>
                <c:pt idx="396">
                  <c:v>-15.923566878980893</c:v>
                </c:pt>
                <c:pt idx="397">
                  <c:v>32.85417194186968</c:v>
                </c:pt>
                <c:pt idx="398">
                  <c:v>-63.189542483660134</c:v>
                </c:pt>
                <c:pt idx="399">
                  <c:v>32.040722146862635</c:v>
                </c:pt>
                <c:pt idx="400">
                  <c:v>-32.745734029050908</c:v>
                </c:pt>
                <c:pt idx="401">
                  <c:v>64.616346955796502</c:v>
                </c:pt>
                <c:pt idx="402">
                  <c:v>2.11719099448338</c:v>
                </c:pt>
                <c:pt idx="403">
                  <c:v>6.4368788327341804</c:v>
                </c:pt>
                <c:pt idx="404">
                  <c:v>65.271898404428526</c:v>
                </c:pt>
                <c:pt idx="405">
                  <c:v>-31.402439024390233</c:v>
                </c:pt>
                <c:pt idx="406">
                  <c:v>-67.064957329364546</c:v>
                </c:pt>
                <c:pt idx="407">
                  <c:v>91.809834123222743</c:v>
                </c:pt>
                <c:pt idx="408">
                  <c:v>13.306295511107024</c:v>
                </c:pt>
                <c:pt idx="409">
                  <c:v>13.995711222301651</c:v>
                </c:pt>
                <c:pt idx="410">
                  <c:v>0.33049353701528617</c:v>
                </c:pt>
                <c:pt idx="411">
                  <c:v>31.711198996816819</c:v>
                </c:pt>
                <c:pt idx="412">
                  <c:v>57.729858974075142</c:v>
                </c:pt>
                <c:pt idx="413">
                  <c:v>-4.7226304188097004</c:v>
                </c:pt>
                <c:pt idx="414">
                  <c:v>33.266233875161447</c:v>
                </c:pt>
                <c:pt idx="415">
                  <c:v>-63.132671524279914</c:v>
                </c:pt>
                <c:pt idx="416">
                  <c:v>-58.911494942279305</c:v>
                </c:pt>
                <c:pt idx="417">
                  <c:v>-30.63035842429278</c:v>
                </c:pt>
                <c:pt idx="418">
                  <c:v>6.4516129032257936</c:v>
                </c:pt>
                <c:pt idx="419">
                  <c:v>-30.926216640502361</c:v>
                </c:pt>
                <c:pt idx="420">
                  <c:v>-51.794566726155068</c:v>
                </c:pt>
                <c:pt idx="421">
                  <c:v>-69.273743016759781</c:v>
                </c:pt>
                <c:pt idx="422">
                  <c:v>-76.158940397350989</c:v>
                </c:pt>
                <c:pt idx="423">
                  <c:v>-27.467266118790775</c:v>
                </c:pt>
                <c:pt idx="424">
                  <c:v>12.27696502032569</c:v>
                </c:pt>
                <c:pt idx="425">
                  <c:v>10.798319327731093</c:v>
                </c:pt>
                <c:pt idx="426">
                  <c:v>-17.021394217480236</c:v>
                </c:pt>
                <c:pt idx="427">
                  <c:v>60.631777463460622</c:v>
                </c:pt>
                <c:pt idx="428">
                  <c:v>-6.2780098746676742</c:v>
                </c:pt>
                <c:pt idx="429">
                  <c:v>-48.11796394778645</c:v>
                </c:pt>
                <c:pt idx="430">
                  <c:v>-64.610032038446136</c:v>
                </c:pt>
                <c:pt idx="431">
                  <c:v>-3.2198489422133889</c:v>
                </c:pt>
                <c:pt idx="432">
                  <c:v>80.104554136925685</c:v>
                </c:pt>
                <c:pt idx="433">
                  <c:v>-5.5562165377751427</c:v>
                </c:pt>
                <c:pt idx="434">
                  <c:v>-16.788739260252271</c:v>
                </c:pt>
                <c:pt idx="435">
                  <c:v>76.769025367156217</c:v>
                </c:pt>
                <c:pt idx="436">
                  <c:v>18.549465240641723</c:v>
                </c:pt>
                <c:pt idx="437">
                  <c:v>37.778589696748242</c:v>
                </c:pt>
                <c:pt idx="438">
                  <c:v>-34.812120517814179</c:v>
                </c:pt>
                <c:pt idx="439">
                  <c:v>28.075633111359537</c:v>
                </c:pt>
                <c:pt idx="440">
                  <c:v>-1.6783974011911198</c:v>
                </c:pt>
                <c:pt idx="441">
                  <c:v>29.751455531017882</c:v>
                </c:pt>
                <c:pt idx="442">
                  <c:v>-77.31287773128777</c:v>
                </c:pt>
                <c:pt idx="443">
                  <c:v>-96.482223058032261</c:v>
                </c:pt>
                <c:pt idx="444">
                  <c:v>-46.219955528888576</c:v>
                </c:pt>
                <c:pt idx="445">
                  <c:v>26.663183298678092</c:v>
                </c:pt>
                <c:pt idx="446">
                  <c:v>8.0666790547864622</c:v>
                </c:pt>
                <c:pt idx="447">
                  <c:v>-7.5403401657217586</c:v>
                </c:pt>
                <c:pt idx="448">
                  <c:v>-58.592568353694006</c:v>
                </c:pt>
                <c:pt idx="449">
                  <c:v>75.650308393671224</c:v>
                </c:pt>
                <c:pt idx="450">
                  <c:v>17.386934673366824</c:v>
                </c:pt>
                <c:pt idx="451">
                  <c:v>45.407518443405934</c:v>
                </c:pt>
                <c:pt idx="452">
                  <c:v>38</c:v>
                </c:pt>
                <c:pt idx="453">
                  <c:v>-34.335653977188556</c:v>
                </c:pt>
                <c:pt idx="454">
                  <c:v>-31.483050847457633</c:v>
                </c:pt>
                <c:pt idx="455">
                  <c:v>8.1618832634634089</c:v>
                </c:pt>
                <c:pt idx="456">
                  <c:v>-24.533727684638521</c:v>
                </c:pt>
                <c:pt idx="457">
                  <c:v>-71.730407498578302</c:v>
                </c:pt>
                <c:pt idx="458">
                  <c:v>-5.055547188214959</c:v>
                </c:pt>
                <c:pt idx="459">
                  <c:v>46.148349621980458</c:v>
                </c:pt>
                <c:pt idx="460">
                  <c:v>-27.42418569824035</c:v>
                </c:pt>
                <c:pt idx="461">
                  <c:v>-36.710526315789473</c:v>
                </c:pt>
                <c:pt idx="462">
                  <c:v>-23.837001074455813</c:v>
                </c:pt>
                <c:pt idx="463">
                  <c:v>-37.610563619593187</c:v>
                </c:pt>
                <c:pt idx="464">
                  <c:v>-74.809867582905454</c:v>
                </c:pt>
                <c:pt idx="465">
                  <c:v>0.71990153018816727</c:v>
                </c:pt>
                <c:pt idx="466">
                  <c:v>24.934535932499273</c:v>
                </c:pt>
                <c:pt idx="467">
                  <c:v>-88.263292938391174</c:v>
                </c:pt>
                <c:pt idx="468">
                  <c:v>39.871652311577691</c:v>
                </c:pt>
                <c:pt idx="469">
                  <c:v>-7.371032771632386</c:v>
                </c:pt>
                <c:pt idx="470">
                  <c:v>-56.257413997627523</c:v>
                </c:pt>
                <c:pt idx="471">
                  <c:v>-43.333262244212456</c:v>
                </c:pt>
                <c:pt idx="472">
                  <c:v>-0.24772128179884589</c:v>
                </c:pt>
                <c:pt idx="473">
                  <c:v>-7.6105320614456815</c:v>
                </c:pt>
                <c:pt idx="474">
                  <c:v>-11.845196959225987</c:v>
                </c:pt>
                <c:pt idx="475">
                  <c:v>4.6434937611408174</c:v>
                </c:pt>
                <c:pt idx="476">
                  <c:v>-17.218456725755999</c:v>
                </c:pt>
                <c:pt idx="477">
                  <c:v>-49.19638925583444</c:v>
                </c:pt>
                <c:pt idx="478">
                  <c:v>52.345255943456834</c:v>
                </c:pt>
                <c:pt idx="479">
                  <c:v>-31.549295774647888</c:v>
                </c:pt>
                <c:pt idx="480">
                  <c:v>46.371205900571908</c:v>
                </c:pt>
                <c:pt idx="481">
                  <c:v>-7.8297191610380423</c:v>
                </c:pt>
                <c:pt idx="482">
                  <c:v>-68.396473563113659</c:v>
                </c:pt>
                <c:pt idx="483">
                  <c:v>-61.276137485416854</c:v>
                </c:pt>
                <c:pt idx="484">
                  <c:v>87.11885027754542</c:v>
                </c:pt>
                <c:pt idx="485">
                  <c:v>-52.012448132780079</c:v>
                </c:pt>
                <c:pt idx="486">
                  <c:v>26.450060168471708</c:v>
                </c:pt>
                <c:pt idx="487">
                  <c:v>-57.913544668587896</c:v>
                </c:pt>
                <c:pt idx="488">
                  <c:v>-20.235958400606137</c:v>
                </c:pt>
                <c:pt idx="489">
                  <c:v>-34.694297320923539</c:v>
                </c:pt>
                <c:pt idx="490">
                  <c:v>11.962741184298082</c:v>
                </c:pt>
                <c:pt idx="491">
                  <c:v>-68.613599859936514</c:v>
                </c:pt>
                <c:pt idx="492">
                  <c:v>-52.556448244514876</c:v>
                </c:pt>
                <c:pt idx="493">
                  <c:v>-80.149461356798554</c:v>
                </c:pt>
                <c:pt idx="494">
                  <c:v>-98.99958770887396</c:v>
                </c:pt>
                <c:pt idx="495">
                  <c:v>-22.167041056591515</c:v>
                </c:pt>
                <c:pt idx="496">
                  <c:v>-50.831896114436439</c:v>
                </c:pt>
                <c:pt idx="497">
                  <c:v>-7.1654611211573211</c:v>
                </c:pt>
                <c:pt idx="498">
                  <c:v>35.981912144702846</c:v>
                </c:pt>
                <c:pt idx="499">
                  <c:v>-25.923468259234681</c:v>
                </c:pt>
                <c:pt idx="500">
                  <c:v>11.325000865561051</c:v>
                </c:pt>
                <c:pt idx="501">
                  <c:v>15.2890542664869</c:v>
                </c:pt>
                <c:pt idx="502">
                  <c:v>-60.341299526977508</c:v>
                </c:pt>
                <c:pt idx="503">
                  <c:v>30.771024405409605</c:v>
                </c:pt>
                <c:pt idx="504">
                  <c:v>9.7009848078845522</c:v>
                </c:pt>
                <c:pt idx="505">
                  <c:v>4.4656147662994954</c:v>
                </c:pt>
                <c:pt idx="506">
                  <c:v>-44.009346662949241</c:v>
                </c:pt>
                <c:pt idx="507">
                  <c:v>-82.651844443589653</c:v>
                </c:pt>
                <c:pt idx="508">
                  <c:v>-22.501793605263629</c:v>
                </c:pt>
                <c:pt idx="509">
                  <c:v>35.448833989990419</c:v>
                </c:pt>
                <c:pt idx="510">
                  <c:v>0.28126757922370871</c:v>
                </c:pt>
                <c:pt idx="511">
                  <c:v>-31.890587288817372</c:v>
                </c:pt>
                <c:pt idx="512">
                  <c:v>-16.522648083623693</c:v>
                </c:pt>
                <c:pt idx="513">
                  <c:v>-38.157894736842103</c:v>
                </c:pt>
                <c:pt idx="514">
                  <c:v>-31.563161609033159</c:v>
                </c:pt>
                <c:pt idx="515">
                  <c:v>7.586580086580085</c:v>
                </c:pt>
                <c:pt idx="516">
                  <c:v>40.344207552016428</c:v>
                </c:pt>
                <c:pt idx="517">
                  <c:v>26.943556975505857</c:v>
                </c:pt>
                <c:pt idx="518">
                  <c:v>-63.254352554860112</c:v>
                </c:pt>
                <c:pt idx="519">
                  <c:v>-5.3055610139516602</c:v>
                </c:pt>
                <c:pt idx="520">
                  <c:v>18.231797919762258</c:v>
                </c:pt>
                <c:pt idx="521">
                  <c:v>-17.539543057996482</c:v>
                </c:pt>
                <c:pt idx="522">
                  <c:v>-19.663087426779384</c:v>
                </c:pt>
                <c:pt idx="523">
                  <c:v>-55.269953004214671</c:v>
                </c:pt>
                <c:pt idx="524">
                  <c:v>-19.309602910931815</c:v>
                </c:pt>
                <c:pt idx="525">
                  <c:v>-21.08431234173274</c:v>
                </c:pt>
                <c:pt idx="526">
                  <c:v>35.794968338182429</c:v>
                </c:pt>
                <c:pt idx="527">
                  <c:v>62.775875883167032</c:v>
                </c:pt>
                <c:pt idx="528">
                  <c:v>-25.183305132543708</c:v>
                </c:pt>
                <c:pt idx="529">
                  <c:v>10.668118111307649</c:v>
                </c:pt>
                <c:pt idx="530">
                  <c:v>-53.00883714405947</c:v>
                </c:pt>
                <c:pt idx="531">
                  <c:v>72.701643646163944</c:v>
                </c:pt>
                <c:pt idx="532">
                  <c:v>2.6797646121023035</c:v>
                </c:pt>
                <c:pt idx="533">
                  <c:v>38.760907055159464</c:v>
                </c:pt>
                <c:pt idx="534">
                  <c:v>46.563230951241309</c:v>
                </c:pt>
                <c:pt idx="535">
                  <c:v>77.092511013215869</c:v>
                </c:pt>
                <c:pt idx="536">
                  <c:v>-1.5253476895468907</c:v>
                </c:pt>
                <c:pt idx="537">
                  <c:v>71.896532866673965</c:v>
                </c:pt>
                <c:pt idx="538">
                  <c:v>-88.609865470852014</c:v>
                </c:pt>
                <c:pt idx="539">
                  <c:v>90.733976890984991</c:v>
                </c:pt>
                <c:pt idx="540">
                  <c:v>-97.638428038158438</c:v>
                </c:pt>
                <c:pt idx="541">
                  <c:v>78.640816549912444</c:v>
                </c:pt>
                <c:pt idx="542">
                  <c:v>-21.649542734560228</c:v>
                </c:pt>
                <c:pt idx="543">
                  <c:v>90.32258064516131</c:v>
                </c:pt>
                <c:pt idx="544">
                  <c:v>3.0222906486377923</c:v>
                </c:pt>
                <c:pt idx="545">
                  <c:v>72.870122459728748</c:v>
                </c:pt>
                <c:pt idx="546">
                  <c:v>8.7157029917842124</c:v>
                </c:pt>
                <c:pt idx="547">
                  <c:v>-3.5669820717131415</c:v>
                </c:pt>
                <c:pt idx="548">
                  <c:v>-51.194525093322277</c:v>
                </c:pt>
                <c:pt idx="549">
                  <c:v>-40.157144597393099</c:v>
                </c:pt>
                <c:pt idx="550">
                  <c:v>-72.053398910943258</c:v>
                </c:pt>
                <c:pt idx="551">
                  <c:v>13.911455956184398</c:v>
                </c:pt>
                <c:pt idx="552">
                  <c:v>59.136502398604449</c:v>
                </c:pt>
                <c:pt idx="553">
                  <c:v>-50.358671586715872</c:v>
                </c:pt>
                <c:pt idx="554">
                  <c:v>58.328505214368477</c:v>
                </c:pt>
                <c:pt idx="555">
                  <c:v>-50.764931814258588</c:v>
                </c:pt>
                <c:pt idx="556">
                  <c:v>-8.7908810762450713</c:v>
                </c:pt>
                <c:pt idx="557">
                  <c:v>35.816287147819367</c:v>
                </c:pt>
                <c:pt idx="558">
                  <c:v>23.661659441475962</c:v>
                </c:pt>
                <c:pt idx="559">
                  <c:v>-44.480842626625183</c:v>
                </c:pt>
                <c:pt idx="560">
                  <c:v>42.444024159599792</c:v>
                </c:pt>
                <c:pt idx="561">
                  <c:v>22.015574191340065</c:v>
                </c:pt>
                <c:pt idx="562">
                  <c:v>94.502550552313835</c:v>
                </c:pt>
                <c:pt idx="563">
                  <c:v>-44.568419173435693</c:v>
                </c:pt>
                <c:pt idx="564">
                  <c:v>29.133042126304872</c:v>
                </c:pt>
                <c:pt idx="565">
                  <c:v>33.457893635466803</c:v>
                </c:pt>
                <c:pt idx="566">
                  <c:v>-7.580269892973476</c:v>
                </c:pt>
                <c:pt idx="567">
                  <c:v>-67.443413595177077</c:v>
                </c:pt>
                <c:pt idx="568">
                  <c:v>16.093638191297231</c:v>
                </c:pt>
                <c:pt idx="569">
                  <c:v>91.695232159551267</c:v>
                </c:pt>
                <c:pt idx="570">
                  <c:v>-76.89822485207101</c:v>
                </c:pt>
                <c:pt idx="571">
                  <c:v>-32.52871636782595</c:v>
                </c:pt>
                <c:pt idx="572">
                  <c:v>-26.872964169381106</c:v>
                </c:pt>
                <c:pt idx="573">
                  <c:v>13.154841131702</c:v>
                </c:pt>
                <c:pt idx="574">
                  <c:v>-61.541811003812434</c:v>
                </c:pt>
                <c:pt idx="575">
                  <c:v>30.098648154914144</c:v>
                </c:pt>
                <c:pt idx="576">
                  <c:v>97.918104439843574</c:v>
                </c:pt>
                <c:pt idx="577">
                  <c:v>22.360670593565928</c:v>
                </c:pt>
                <c:pt idx="578">
                  <c:v>-8.7163704953836998</c:v>
                </c:pt>
                <c:pt idx="579">
                  <c:v>-61.045945945945945</c:v>
                </c:pt>
                <c:pt idx="580">
                  <c:v>79.066086268302342</c:v>
                </c:pt>
                <c:pt idx="581">
                  <c:v>-82.984420642648487</c:v>
                </c:pt>
                <c:pt idx="582">
                  <c:v>17.505133470225871</c:v>
                </c:pt>
                <c:pt idx="583">
                  <c:v>4.9579531973417517</c:v>
                </c:pt>
                <c:pt idx="584">
                  <c:v>5.4074473826227774</c:v>
                </c:pt>
                <c:pt idx="585">
                  <c:v>-1.9291137881999418</c:v>
                </c:pt>
                <c:pt idx="586">
                  <c:v>6.8719369273385809</c:v>
                </c:pt>
                <c:pt idx="587">
                  <c:v>9.2646347363328516</c:v>
                </c:pt>
                <c:pt idx="588">
                  <c:v>-7.1883378016085828</c:v>
                </c:pt>
                <c:pt idx="589">
                  <c:v>39.335657436032363</c:v>
                </c:pt>
                <c:pt idx="590">
                  <c:v>28.887397700060518</c:v>
                </c:pt>
                <c:pt idx="591">
                  <c:v>33.125</c:v>
                </c:pt>
                <c:pt idx="592">
                  <c:v>-37.788458667940418</c:v>
                </c:pt>
                <c:pt idx="593">
                  <c:v>-62.874260151908246</c:v>
                </c:pt>
                <c:pt idx="594">
                  <c:v>-41.148634114863412</c:v>
                </c:pt>
                <c:pt idx="595">
                  <c:v>-57.375392905253705</c:v>
                </c:pt>
                <c:pt idx="596">
                  <c:v>-25.367805478608801</c:v>
                </c:pt>
                <c:pt idx="597">
                  <c:v>-25.437082461875846</c:v>
                </c:pt>
                <c:pt idx="598">
                  <c:v>4.0536734064654496</c:v>
                </c:pt>
                <c:pt idx="599">
                  <c:v>-2.1286269568628313</c:v>
                </c:pt>
                <c:pt idx="600">
                  <c:v>-33.593404924911667</c:v>
                </c:pt>
                <c:pt idx="601">
                  <c:v>29.847703561578129</c:v>
                </c:pt>
                <c:pt idx="602">
                  <c:v>-18.741077222582732</c:v>
                </c:pt>
                <c:pt idx="603">
                  <c:v>-58.828645984343289</c:v>
                </c:pt>
                <c:pt idx="604">
                  <c:v>15.168968856720525</c:v>
                </c:pt>
                <c:pt idx="605">
                  <c:v>17.81156954487453</c:v>
                </c:pt>
                <c:pt idx="606">
                  <c:v>-11.051271887259261</c:v>
                </c:pt>
                <c:pt idx="607">
                  <c:v>68.484097480380001</c:v>
                </c:pt>
                <c:pt idx="608">
                  <c:v>58.130205969307013</c:v>
                </c:pt>
                <c:pt idx="609">
                  <c:v>22.364134892549984</c:v>
                </c:pt>
                <c:pt idx="610">
                  <c:v>69.842007434944236</c:v>
                </c:pt>
                <c:pt idx="611">
                  <c:v>-8.8983050847457577</c:v>
                </c:pt>
                <c:pt idx="612">
                  <c:v>86.127480765148135</c:v>
                </c:pt>
                <c:pt idx="613">
                  <c:v>-91.350780424832763</c:v>
                </c:pt>
                <c:pt idx="614">
                  <c:v>89.919706307618156</c:v>
                </c:pt>
                <c:pt idx="615">
                  <c:v>79.357358180323359</c:v>
                </c:pt>
                <c:pt idx="616">
                  <c:v>-93.549141444511264</c:v>
                </c:pt>
                <c:pt idx="617">
                  <c:v>63.176696894751331</c:v>
                </c:pt>
                <c:pt idx="618">
                  <c:v>80.750672964599516</c:v>
                </c:pt>
                <c:pt idx="619">
                  <c:v>20.559835719383074</c:v>
                </c:pt>
                <c:pt idx="620">
                  <c:v>-21.390174705091837</c:v>
                </c:pt>
                <c:pt idx="621">
                  <c:v>-6.2891516671032406</c:v>
                </c:pt>
                <c:pt idx="622">
                  <c:v>-5.313918305597582</c:v>
                </c:pt>
                <c:pt idx="623">
                  <c:v>32.088279319107443</c:v>
                </c:pt>
                <c:pt idx="624">
                  <c:v>-67.590677232633368</c:v>
                </c:pt>
                <c:pt idx="625">
                  <c:v>31.713775720366414</c:v>
                </c:pt>
                <c:pt idx="626">
                  <c:v>23.812261087000252</c:v>
                </c:pt>
                <c:pt idx="627">
                  <c:v>6.9421644146988086</c:v>
                </c:pt>
                <c:pt idx="628">
                  <c:v>-25.233644859813083</c:v>
                </c:pt>
                <c:pt idx="629">
                  <c:v>-53.505587864121878</c:v>
                </c:pt>
                <c:pt idx="630">
                  <c:v>23.844884488448841</c:v>
                </c:pt>
                <c:pt idx="631">
                  <c:v>-59.762456546929315</c:v>
                </c:pt>
                <c:pt idx="632">
                  <c:v>-45.473336089293092</c:v>
                </c:pt>
                <c:pt idx="633">
                  <c:v>-1.4015627372751567</c:v>
                </c:pt>
                <c:pt idx="634">
                  <c:v>-17.068181818181813</c:v>
                </c:pt>
                <c:pt idx="635">
                  <c:v>47.367782228254271</c:v>
                </c:pt>
                <c:pt idx="636">
                  <c:v>-58.084663428174878</c:v>
                </c:pt>
                <c:pt idx="637">
                  <c:v>56.478127612148228</c:v>
                </c:pt>
                <c:pt idx="638">
                  <c:v>69.16351861845655</c:v>
                </c:pt>
                <c:pt idx="639">
                  <c:v>-70.21128395635013</c:v>
                </c:pt>
                <c:pt idx="640">
                  <c:v>86.35254650808173</c:v>
                </c:pt>
                <c:pt idx="641">
                  <c:v>-32.134162834730859</c:v>
                </c:pt>
                <c:pt idx="642">
                  <c:v>-34.184945164506473</c:v>
                </c:pt>
                <c:pt idx="643">
                  <c:v>35.416869819600208</c:v>
                </c:pt>
                <c:pt idx="644">
                  <c:v>21.640521640521641</c:v>
                </c:pt>
                <c:pt idx="645">
                  <c:v>35.602178090967328</c:v>
                </c:pt>
                <c:pt idx="646">
                  <c:v>17.573735955056179</c:v>
                </c:pt>
                <c:pt idx="647">
                  <c:v>8.4014131154780358</c:v>
                </c:pt>
                <c:pt idx="648">
                  <c:v>-11.167288124881509</c:v>
                </c:pt>
                <c:pt idx="649">
                  <c:v>9.5286161300090839</c:v>
                </c:pt>
                <c:pt idx="650">
                  <c:v>20.453449107573562</c:v>
                </c:pt>
                <c:pt idx="651">
                  <c:v>-1.1627906976744242</c:v>
                </c:pt>
                <c:pt idx="652">
                  <c:v>20.898718753461594</c:v>
                </c:pt>
                <c:pt idx="653">
                  <c:v>86.202834047845016</c:v>
                </c:pt>
                <c:pt idx="654">
                  <c:v>-73.530141404118083</c:v>
                </c:pt>
                <c:pt idx="655">
                  <c:v>53.188753016271733</c:v>
                </c:pt>
                <c:pt idx="656">
                  <c:v>75.988100297492565</c:v>
                </c:pt>
                <c:pt idx="657">
                  <c:v>-29.469844663857614</c:v>
                </c:pt>
                <c:pt idx="658">
                  <c:v>5.9829059829059901</c:v>
                </c:pt>
                <c:pt idx="659">
                  <c:v>-8.8257480512949513</c:v>
                </c:pt>
                <c:pt idx="660">
                  <c:v>-0.21670313794641061</c:v>
                </c:pt>
                <c:pt idx="661">
                  <c:v>-21.355598195301567</c:v>
                </c:pt>
                <c:pt idx="662">
                  <c:v>-18.031293981289849</c:v>
                </c:pt>
                <c:pt idx="663">
                  <c:v>-37.330722343271653</c:v>
                </c:pt>
                <c:pt idx="664">
                  <c:v>87.567276641550052</c:v>
                </c:pt>
                <c:pt idx="665">
                  <c:v>-26.597582037996546</c:v>
                </c:pt>
                <c:pt idx="666">
                  <c:v>16.625840412779482</c:v>
                </c:pt>
                <c:pt idx="667">
                  <c:v>84.249518447177365</c:v>
                </c:pt>
                <c:pt idx="668">
                  <c:v>-16.183007979678052</c:v>
                </c:pt>
                <c:pt idx="669">
                  <c:v>63.60111996553951</c:v>
                </c:pt>
                <c:pt idx="670">
                  <c:v>83.52120025360631</c:v>
                </c:pt>
                <c:pt idx="671">
                  <c:v>13.87830600187732</c:v>
                </c:pt>
                <c:pt idx="672">
                  <c:v>-51.118110236220474</c:v>
                </c:pt>
                <c:pt idx="673">
                  <c:v>51.094340991755018</c:v>
                </c:pt>
                <c:pt idx="674">
                  <c:v>-47.509045365989422</c:v>
                </c:pt>
                <c:pt idx="675">
                  <c:v>-82.18811167198929</c:v>
                </c:pt>
                <c:pt idx="676">
                  <c:v>-0.96897074595953825</c:v>
                </c:pt>
                <c:pt idx="677">
                  <c:v>9.5983255257649773</c:v>
                </c:pt>
                <c:pt idx="678">
                  <c:v>-46.849702868373036</c:v>
                </c:pt>
                <c:pt idx="679">
                  <c:v>-44.408427876823339</c:v>
                </c:pt>
                <c:pt idx="680">
                  <c:v>96.666666666666657</c:v>
                </c:pt>
                <c:pt idx="681">
                  <c:v>-9.7119199585992817</c:v>
                </c:pt>
                <c:pt idx="682">
                  <c:v>28.171974231278853</c:v>
                </c:pt>
                <c:pt idx="683">
                  <c:v>5.4371785451873649</c:v>
                </c:pt>
                <c:pt idx="684">
                  <c:v>-25.166143212988217</c:v>
                </c:pt>
                <c:pt idx="685">
                  <c:v>1.7200290125375659</c:v>
                </c:pt>
                <c:pt idx="686">
                  <c:v>-7.5403867119492674</c:v>
                </c:pt>
                <c:pt idx="687">
                  <c:v>-30.144612035453278</c:v>
                </c:pt>
                <c:pt idx="688">
                  <c:v>-30.801221076848208</c:v>
                </c:pt>
                <c:pt idx="689">
                  <c:v>83.243739347056504</c:v>
                </c:pt>
                <c:pt idx="690">
                  <c:v>-64.11225432001055</c:v>
                </c:pt>
                <c:pt idx="691">
                  <c:v>76.185386708122792</c:v>
                </c:pt>
                <c:pt idx="692">
                  <c:v>41.49883319294031</c:v>
                </c:pt>
                <c:pt idx="693">
                  <c:v>-50.85237577076532</c:v>
                </c:pt>
                <c:pt idx="694">
                  <c:v>89.36341021041261</c:v>
                </c:pt>
                <c:pt idx="695">
                  <c:v>99.073039982130894</c:v>
                </c:pt>
                <c:pt idx="696">
                  <c:v>-40.909090909090907</c:v>
                </c:pt>
                <c:pt idx="697">
                  <c:v>22.732320359686909</c:v>
                </c:pt>
                <c:pt idx="698">
                  <c:v>29.593990039672491</c:v>
                </c:pt>
                <c:pt idx="699">
                  <c:v>-39.282758620689648</c:v>
                </c:pt>
                <c:pt idx="700">
                  <c:v>-30.157424006426268</c:v>
                </c:pt>
                <c:pt idx="701">
                  <c:v>-46.057717516251117</c:v>
                </c:pt>
                <c:pt idx="702">
                  <c:v>85.143589743589757</c:v>
                </c:pt>
                <c:pt idx="703">
                  <c:v>12.25396423885033</c:v>
                </c:pt>
                <c:pt idx="704">
                  <c:v>-7.3794422631631988</c:v>
                </c:pt>
                <c:pt idx="705">
                  <c:v>-3.4731648460560649</c:v>
                </c:pt>
                <c:pt idx="706">
                  <c:v>-66.307095904264287</c:v>
                </c:pt>
                <c:pt idx="707">
                  <c:v>-76.01385787343942</c:v>
                </c:pt>
                <c:pt idx="708">
                  <c:v>94.962001853568125</c:v>
                </c:pt>
                <c:pt idx="709">
                  <c:v>-90.535624335366876</c:v>
                </c:pt>
                <c:pt idx="710">
                  <c:v>-34.684560044272274</c:v>
                </c:pt>
                <c:pt idx="711">
                  <c:v>28.64471115964443</c:v>
                </c:pt>
                <c:pt idx="712">
                  <c:v>24.387755102040813</c:v>
                </c:pt>
                <c:pt idx="713">
                  <c:v>-53.322908522283036</c:v>
                </c:pt>
                <c:pt idx="714">
                  <c:v>-67.983289023927085</c:v>
                </c:pt>
                <c:pt idx="715">
                  <c:v>-71.982149497954623</c:v>
                </c:pt>
                <c:pt idx="716">
                  <c:v>6.2774466703510825</c:v>
                </c:pt>
                <c:pt idx="717">
                  <c:v>-48.16020025031289</c:v>
                </c:pt>
                <c:pt idx="718">
                  <c:v>65.332528828104046</c:v>
                </c:pt>
                <c:pt idx="719">
                  <c:v>8.8598206459443105</c:v>
                </c:pt>
                <c:pt idx="720">
                  <c:v>41.364605543710013</c:v>
                </c:pt>
                <c:pt idx="721">
                  <c:v>22.52489748096076</c:v>
                </c:pt>
                <c:pt idx="722">
                  <c:v>-46.17887512645941</c:v>
                </c:pt>
                <c:pt idx="723">
                  <c:v>-83.177127989829401</c:v>
                </c:pt>
                <c:pt idx="724">
                  <c:v>-18.364912716655283</c:v>
                </c:pt>
                <c:pt idx="725">
                  <c:v>-64.945798003649244</c:v>
                </c:pt>
                <c:pt idx="726">
                  <c:v>-4.6966374269005797</c:v>
                </c:pt>
                <c:pt idx="727">
                  <c:v>-27.678932470683378</c:v>
                </c:pt>
                <c:pt idx="728">
                  <c:v>-82.224543457119182</c:v>
                </c:pt>
                <c:pt idx="729">
                  <c:v>-34.919416730621649</c:v>
                </c:pt>
                <c:pt idx="730">
                  <c:v>98.628896649851242</c:v>
                </c:pt>
                <c:pt idx="731">
                  <c:v>-26.156095777737164</c:v>
                </c:pt>
                <c:pt idx="732">
                  <c:v>-67.826086956521749</c:v>
                </c:pt>
                <c:pt idx="733">
                  <c:v>-69.19090989477408</c:v>
                </c:pt>
                <c:pt idx="734">
                  <c:v>-84.526709780297665</c:v>
                </c:pt>
                <c:pt idx="735">
                  <c:v>-47.351960918595623</c:v>
                </c:pt>
                <c:pt idx="736">
                  <c:v>-21.526036215714541</c:v>
                </c:pt>
                <c:pt idx="737">
                  <c:v>-78.721058434399112</c:v>
                </c:pt>
                <c:pt idx="738">
                  <c:v>81.71481979807524</c:v>
                </c:pt>
                <c:pt idx="739">
                  <c:v>39.550374687760183</c:v>
                </c:pt>
                <c:pt idx="740">
                  <c:v>-40.166003508321566</c:v>
                </c:pt>
                <c:pt idx="741">
                  <c:v>98.098225010009344</c:v>
                </c:pt>
                <c:pt idx="742">
                  <c:v>6.0984001376225763</c:v>
                </c:pt>
                <c:pt idx="743">
                  <c:v>-57.312487226650319</c:v>
                </c:pt>
                <c:pt idx="744">
                  <c:v>38.092973921948726</c:v>
                </c:pt>
                <c:pt idx="745">
                  <c:v>43.991811668372549</c:v>
                </c:pt>
                <c:pt idx="746">
                  <c:v>-1.533782890387414</c:v>
                </c:pt>
                <c:pt idx="747">
                  <c:v>-31.537196478668861</c:v>
                </c:pt>
                <c:pt idx="748">
                  <c:v>4.6999999999999886</c:v>
                </c:pt>
                <c:pt idx="749">
                  <c:v>82.970550576184394</c:v>
                </c:pt>
                <c:pt idx="750">
                  <c:v>58.109640831758014</c:v>
                </c:pt>
                <c:pt idx="751">
                  <c:v>10.695526940020343</c:v>
                </c:pt>
                <c:pt idx="752">
                  <c:v>41.860465116279073</c:v>
                </c:pt>
                <c:pt idx="753">
                  <c:v>-28.887103254319001</c:v>
                </c:pt>
                <c:pt idx="754">
                  <c:v>57.845729007055184</c:v>
                </c:pt>
                <c:pt idx="755">
                  <c:v>-19.710916151301589</c:v>
                </c:pt>
                <c:pt idx="756">
                  <c:v>30.78974358974358</c:v>
                </c:pt>
                <c:pt idx="757">
                  <c:v>10.930197497361689</c:v>
                </c:pt>
                <c:pt idx="758">
                  <c:v>0.38803951980818852</c:v>
                </c:pt>
                <c:pt idx="759">
                  <c:v>-49.943532273477544</c:v>
                </c:pt>
                <c:pt idx="760">
                  <c:v>32.863691329902423</c:v>
                </c:pt>
                <c:pt idx="761">
                  <c:v>-48.479877932481408</c:v>
                </c:pt>
                <c:pt idx="762">
                  <c:v>81.701761925225611</c:v>
                </c:pt>
                <c:pt idx="763">
                  <c:v>-24.577551861519439</c:v>
                </c:pt>
                <c:pt idx="764">
                  <c:v>91.576923076923066</c:v>
                </c:pt>
                <c:pt idx="765">
                  <c:v>-81.708466905525171</c:v>
                </c:pt>
                <c:pt idx="766">
                  <c:v>-1.1686693496412346</c:v>
                </c:pt>
                <c:pt idx="767">
                  <c:v>44.541826433993265</c:v>
                </c:pt>
                <c:pt idx="768">
                  <c:v>19.898343373493958</c:v>
                </c:pt>
                <c:pt idx="769">
                  <c:v>-60.705932383584951</c:v>
                </c:pt>
                <c:pt idx="770">
                  <c:v>32.912764908822083</c:v>
                </c:pt>
                <c:pt idx="771">
                  <c:v>10.235778443113759</c:v>
                </c:pt>
                <c:pt idx="772">
                  <c:v>0.63907486305538441</c:v>
                </c:pt>
                <c:pt idx="773">
                  <c:v>-8.8803265555258832</c:v>
                </c:pt>
                <c:pt idx="774">
                  <c:v>-24.013734146170549</c:v>
                </c:pt>
                <c:pt idx="775">
                  <c:v>54.552703360812302</c:v>
                </c:pt>
                <c:pt idx="776">
                  <c:v>11.571188878235844</c:v>
                </c:pt>
                <c:pt idx="777">
                  <c:v>-3.6749361099021201</c:v>
                </c:pt>
                <c:pt idx="778">
                  <c:v>-38.758880734531274</c:v>
                </c:pt>
                <c:pt idx="779">
                  <c:v>-14.852125512023989</c:v>
                </c:pt>
                <c:pt idx="780">
                  <c:v>-67.820721013316017</c:v>
                </c:pt>
                <c:pt idx="781">
                  <c:v>-0.85267645665561531</c:v>
                </c:pt>
                <c:pt idx="782">
                  <c:v>27.420899111576233</c:v>
                </c:pt>
                <c:pt idx="783">
                  <c:v>14.870277338104728</c:v>
                </c:pt>
                <c:pt idx="784">
                  <c:v>11.608961303462323</c:v>
                </c:pt>
                <c:pt idx="785">
                  <c:v>-96.618406570146476</c:v>
                </c:pt>
                <c:pt idx="786">
                  <c:v>-84.105960264900659</c:v>
                </c:pt>
                <c:pt idx="787">
                  <c:v>5.2890528905288932</c:v>
                </c:pt>
                <c:pt idx="788">
                  <c:v>-53.970173985086994</c:v>
                </c:pt>
                <c:pt idx="789">
                  <c:v>-75.157327186630923</c:v>
                </c:pt>
                <c:pt idx="790">
                  <c:v>53.331646423751664</c:v>
                </c:pt>
                <c:pt idx="791">
                  <c:v>27.809123854525012</c:v>
                </c:pt>
                <c:pt idx="792">
                  <c:v>42.250920379923599</c:v>
                </c:pt>
                <c:pt idx="793">
                  <c:v>39.175572519083971</c:v>
                </c:pt>
                <c:pt idx="794">
                  <c:v>18.76117040290049</c:v>
                </c:pt>
                <c:pt idx="795">
                  <c:v>23.720349563046184</c:v>
                </c:pt>
                <c:pt idx="796">
                  <c:v>-70.072416515083916</c:v>
                </c:pt>
                <c:pt idx="797">
                  <c:v>-39.085000000000001</c:v>
                </c:pt>
                <c:pt idx="798">
                  <c:v>-28.862290565644258</c:v>
                </c:pt>
                <c:pt idx="799">
                  <c:v>-63.187869822485212</c:v>
                </c:pt>
                <c:pt idx="800">
                  <c:v>93.889069792684268</c:v>
                </c:pt>
                <c:pt idx="801">
                  <c:v>-25.677815786139618</c:v>
                </c:pt>
                <c:pt idx="802">
                  <c:v>-85.137907453840896</c:v>
                </c:pt>
                <c:pt idx="803">
                  <c:v>7.8316462440063788</c:v>
                </c:pt>
                <c:pt idx="804">
                  <c:v>-8.1864356139826668</c:v>
                </c:pt>
                <c:pt idx="805">
                  <c:v>-56.552464947987332</c:v>
                </c:pt>
                <c:pt idx="806">
                  <c:v>99.731543624161077</c:v>
                </c:pt>
                <c:pt idx="807">
                  <c:v>12.834479471641586</c:v>
                </c:pt>
                <c:pt idx="808">
                  <c:v>-50.291302683325796</c:v>
                </c:pt>
                <c:pt idx="809">
                  <c:v>-51.978133359918914</c:v>
                </c:pt>
                <c:pt idx="810">
                  <c:v>-95.048684483115807</c:v>
                </c:pt>
                <c:pt idx="811">
                  <c:v>-6.9905213270142212</c:v>
                </c:pt>
                <c:pt idx="812">
                  <c:v>-4.1264710338905957</c:v>
                </c:pt>
                <c:pt idx="813">
                  <c:v>64.321926489226882</c:v>
                </c:pt>
                <c:pt idx="814">
                  <c:v>0.53722179585571439</c:v>
                </c:pt>
                <c:pt idx="815">
                  <c:v>22.102020648037168</c:v>
                </c:pt>
                <c:pt idx="816">
                  <c:v>-31.664954710990756</c:v>
                </c:pt>
                <c:pt idx="817">
                  <c:v>-39.466448053833417</c:v>
                </c:pt>
                <c:pt idx="818">
                  <c:v>-40.604523060319153</c:v>
                </c:pt>
                <c:pt idx="819">
                  <c:v>-25.443447651061987</c:v>
                </c:pt>
                <c:pt idx="820">
                  <c:v>27.583711096720137</c:v>
                </c:pt>
                <c:pt idx="821">
                  <c:v>-8.3623116410001614</c:v>
                </c:pt>
                <c:pt idx="822">
                  <c:v>-21.838346764541612</c:v>
                </c:pt>
                <c:pt idx="823">
                  <c:v>7.3785735911076529</c:v>
                </c:pt>
                <c:pt idx="824">
                  <c:v>5.7873017451399562</c:v>
                </c:pt>
                <c:pt idx="825">
                  <c:v>62.738350578640961</c:v>
                </c:pt>
                <c:pt idx="826">
                  <c:v>93.839329719073419</c:v>
                </c:pt>
                <c:pt idx="827">
                  <c:v>-26.673381294964031</c:v>
                </c:pt>
                <c:pt idx="828">
                  <c:v>57.513126566910017</c:v>
                </c:pt>
                <c:pt idx="829">
                  <c:v>-63.989990900818924</c:v>
                </c:pt>
                <c:pt idx="830">
                  <c:v>87.368421052631589</c:v>
                </c:pt>
                <c:pt idx="831">
                  <c:v>-37.502278942570641</c:v>
                </c:pt>
                <c:pt idx="832">
                  <c:v>97.374897456931905</c:v>
                </c:pt>
                <c:pt idx="833">
                  <c:v>-31.14061406140614</c:v>
                </c:pt>
                <c:pt idx="834">
                  <c:v>-77.834962017679374</c:v>
                </c:pt>
                <c:pt idx="835">
                  <c:v>43.009770883144739</c:v>
                </c:pt>
                <c:pt idx="836">
                  <c:v>15.941693660342438</c:v>
                </c:pt>
                <c:pt idx="837">
                  <c:v>87.213755684991611</c:v>
                </c:pt>
                <c:pt idx="838">
                  <c:v>3.0975828111011765</c:v>
                </c:pt>
                <c:pt idx="839">
                  <c:v>-62.228770858092375</c:v>
                </c:pt>
                <c:pt idx="840">
                  <c:v>-18.152808150103468</c:v>
                </c:pt>
                <c:pt idx="841">
                  <c:v>-10.159590674609433</c:v>
                </c:pt>
                <c:pt idx="842">
                  <c:v>52.039977228161177</c:v>
                </c:pt>
                <c:pt idx="843">
                  <c:v>-54.893102057281162</c:v>
                </c:pt>
                <c:pt idx="844">
                  <c:v>86.112016957443359</c:v>
                </c:pt>
                <c:pt idx="845">
                  <c:v>-45.968511450381676</c:v>
                </c:pt>
                <c:pt idx="846">
                  <c:v>24.100502512562812</c:v>
                </c:pt>
                <c:pt idx="847">
                  <c:v>8.323071043356407</c:v>
                </c:pt>
                <c:pt idx="848">
                  <c:v>-64.22255593758878</c:v>
                </c:pt>
                <c:pt idx="849">
                  <c:v>15.549649566609645</c:v>
                </c:pt>
                <c:pt idx="850">
                  <c:v>30.086912065439662</c:v>
                </c:pt>
                <c:pt idx="851">
                  <c:v>-5.0561797752808957</c:v>
                </c:pt>
                <c:pt idx="852">
                  <c:v>53.846153846153868</c:v>
                </c:pt>
                <c:pt idx="853">
                  <c:v>-91.235758106923754</c:v>
                </c:pt>
                <c:pt idx="854">
                  <c:v>13.316604655187334</c:v>
                </c:pt>
                <c:pt idx="855">
                  <c:v>7.0576540755467221</c:v>
                </c:pt>
                <c:pt idx="856">
                  <c:v>-7.8374553541343772</c:v>
                </c:pt>
                <c:pt idx="857">
                  <c:v>-27.3005794033933</c:v>
                </c:pt>
                <c:pt idx="858">
                  <c:v>-74.074450772986168</c:v>
                </c:pt>
                <c:pt idx="859">
                  <c:v>-73.333333333333329</c:v>
                </c:pt>
                <c:pt idx="860">
                  <c:v>59.190541939937873</c:v>
                </c:pt>
                <c:pt idx="861">
                  <c:v>38.229033085406513</c:v>
                </c:pt>
                <c:pt idx="862">
                  <c:v>-18.940035771439341</c:v>
                </c:pt>
                <c:pt idx="863">
                  <c:v>8.294453084499736</c:v>
                </c:pt>
                <c:pt idx="864">
                  <c:v>95.329905427842107</c:v>
                </c:pt>
                <c:pt idx="865">
                  <c:v>38.697572606809217</c:v>
                </c:pt>
                <c:pt idx="866">
                  <c:v>-46.176470588235297</c:v>
                </c:pt>
                <c:pt idx="867">
                  <c:v>-52.486187845303867</c:v>
                </c:pt>
                <c:pt idx="868">
                  <c:v>89.20237828135518</c:v>
                </c:pt>
                <c:pt idx="869">
                  <c:v>-29.157216187179174</c:v>
                </c:pt>
                <c:pt idx="870">
                  <c:v>-32.608209551189901</c:v>
                </c:pt>
                <c:pt idx="871">
                  <c:v>98.88858951906235</c:v>
                </c:pt>
                <c:pt idx="872">
                  <c:v>76.799940985541468</c:v>
                </c:pt>
                <c:pt idx="873">
                  <c:v>11.692642919831741</c:v>
                </c:pt>
                <c:pt idx="874">
                  <c:v>3.3678756476683844</c:v>
                </c:pt>
                <c:pt idx="875">
                  <c:v>38.605161998901707</c:v>
                </c:pt>
                <c:pt idx="876">
                  <c:v>-15.893939393939391</c:v>
                </c:pt>
                <c:pt idx="877">
                  <c:v>-77.603953646898432</c:v>
                </c:pt>
                <c:pt idx="878">
                  <c:v>61.485599567600957</c:v>
                </c:pt>
                <c:pt idx="879">
                  <c:v>13.297756700663427</c:v>
                </c:pt>
                <c:pt idx="880">
                  <c:v>15.399099467867373</c:v>
                </c:pt>
                <c:pt idx="881">
                  <c:v>-5.838224433474565</c:v>
                </c:pt>
                <c:pt idx="882">
                  <c:v>68.856985091109891</c:v>
                </c:pt>
                <c:pt idx="883">
                  <c:v>-99.537483406693212</c:v>
                </c:pt>
                <c:pt idx="884">
                  <c:v>-52.920703057021868</c:v>
                </c:pt>
                <c:pt idx="885">
                  <c:v>-34.749395238297325</c:v>
                </c:pt>
                <c:pt idx="886">
                  <c:v>24.882129887847839</c:v>
                </c:pt>
                <c:pt idx="887">
                  <c:v>7.6273972602739661</c:v>
                </c:pt>
                <c:pt idx="888">
                  <c:v>11.529540182835319</c:v>
                </c:pt>
                <c:pt idx="889">
                  <c:v>-88.90266444254091</c:v>
                </c:pt>
                <c:pt idx="890">
                  <c:v>97.213935648838685</c:v>
                </c:pt>
                <c:pt idx="891">
                  <c:v>-46.023131672597863</c:v>
                </c:pt>
                <c:pt idx="892">
                  <c:v>-85.747786604870853</c:v>
                </c:pt>
                <c:pt idx="893">
                  <c:v>-34.025110782865582</c:v>
                </c:pt>
                <c:pt idx="894">
                  <c:v>-22.790055248618785</c:v>
                </c:pt>
                <c:pt idx="895">
                  <c:v>-11.497961956521735</c:v>
                </c:pt>
                <c:pt idx="896">
                  <c:v>43.906101264883404</c:v>
                </c:pt>
                <c:pt idx="897">
                  <c:v>26.442135435327828</c:v>
                </c:pt>
                <c:pt idx="898">
                  <c:v>95.97001849508419</c:v>
                </c:pt>
                <c:pt idx="899">
                  <c:v>98.170641132579959</c:v>
                </c:pt>
                <c:pt idx="900">
                  <c:v>70.860927152317885</c:v>
                </c:pt>
                <c:pt idx="901">
                  <c:v>-31.776307877330126</c:v>
                </c:pt>
                <c:pt idx="902">
                  <c:v>1.527481276376875</c:v>
                </c:pt>
                <c:pt idx="903">
                  <c:v>94.347213840273582</c:v>
                </c:pt>
                <c:pt idx="904">
                  <c:v>26.968012247200065</c:v>
                </c:pt>
                <c:pt idx="905">
                  <c:v>1.3452914798206308</c:v>
                </c:pt>
                <c:pt idx="906">
                  <c:v>10.921870775885381</c:v>
                </c:pt>
                <c:pt idx="907">
                  <c:v>6.9656252576044864</c:v>
                </c:pt>
                <c:pt idx="908">
                  <c:v>11.011217073478136</c:v>
                </c:pt>
                <c:pt idx="909">
                  <c:v>5.3613053613053694</c:v>
                </c:pt>
                <c:pt idx="910">
                  <c:v>12.225460699511089</c:v>
                </c:pt>
                <c:pt idx="911">
                  <c:v>57.409688721130181</c:v>
                </c:pt>
                <c:pt idx="912">
                  <c:v>-21.030438512651372</c:v>
                </c:pt>
                <c:pt idx="913">
                  <c:v>-9.3862134088763014</c:v>
                </c:pt>
                <c:pt idx="914">
                  <c:v>-54.524650034704763</c:v>
                </c:pt>
                <c:pt idx="915">
                  <c:v>23.994730548364629</c:v>
                </c:pt>
                <c:pt idx="916">
                  <c:v>24.077669902912618</c:v>
                </c:pt>
                <c:pt idx="917">
                  <c:v>-53.134655636399877</c:v>
                </c:pt>
                <c:pt idx="918">
                  <c:v>-81.753725944147021</c:v>
                </c:pt>
                <c:pt idx="919">
                  <c:v>-73.992435401138394</c:v>
                </c:pt>
                <c:pt idx="920">
                  <c:v>-57.435426003243059</c:v>
                </c:pt>
                <c:pt idx="921">
                  <c:v>16.785033777931744</c:v>
                </c:pt>
                <c:pt idx="922">
                  <c:v>-1.1598004203475512</c:v>
                </c:pt>
                <c:pt idx="923">
                  <c:v>92.565643783612785</c:v>
                </c:pt>
                <c:pt idx="924">
                  <c:v>8.0981683572905183</c:v>
                </c:pt>
                <c:pt idx="925">
                  <c:v>-97.092270044623575</c:v>
                </c:pt>
                <c:pt idx="926">
                  <c:v>17.115437193486088</c:v>
                </c:pt>
                <c:pt idx="927">
                  <c:v>-3.076873921656329</c:v>
                </c:pt>
                <c:pt idx="928">
                  <c:v>45.217427420359684</c:v>
                </c:pt>
                <c:pt idx="929">
                  <c:v>31.713554987212262</c:v>
                </c:pt>
                <c:pt idx="930">
                  <c:v>-35.964162676082836</c:v>
                </c:pt>
                <c:pt idx="931">
                  <c:v>1.2707740005047015</c:v>
                </c:pt>
                <c:pt idx="932">
                  <c:v>0.47756874095514945</c:v>
                </c:pt>
                <c:pt idx="933">
                  <c:v>-4.6816242024760157</c:v>
                </c:pt>
                <c:pt idx="934">
                  <c:v>-25.192173305380848</c:v>
                </c:pt>
                <c:pt idx="935">
                  <c:v>-96.024258760107813</c:v>
                </c:pt>
                <c:pt idx="936">
                  <c:v>3.0626119254493602</c:v>
                </c:pt>
                <c:pt idx="937">
                  <c:v>23.124668218383775</c:v>
                </c:pt>
                <c:pt idx="938">
                  <c:v>-25.267970424815161</c:v>
                </c:pt>
                <c:pt idx="939">
                  <c:v>70.235324540987847</c:v>
                </c:pt>
                <c:pt idx="940">
                  <c:v>-19.572582746937712</c:v>
                </c:pt>
                <c:pt idx="941">
                  <c:v>-43.038433647570706</c:v>
                </c:pt>
                <c:pt idx="942">
                  <c:v>68.293861768970515</c:v>
                </c:pt>
                <c:pt idx="943">
                  <c:v>11.970565585693521</c:v>
                </c:pt>
                <c:pt idx="944">
                  <c:v>-15.129554821071537</c:v>
                </c:pt>
                <c:pt idx="945">
                  <c:v>80.665630312451697</c:v>
                </c:pt>
                <c:pt idx="946">
                  <c:v>81.19010705057218</c:v>
                </c:pt>
                <c:pt idx="947">
                  <c:v>21.450690371233932</c:v>
                </c:pt>
                <c:pt idx="948">
                  <c:v>67.297476759628154</c:v>
                </c:pt>
                <c:pt idx="949">
                  <c:v>-70.675358289795327</c:v>
                </c:pt>
                <c:pt idx="950">
                  <c:v>-23.14171076752794</c:v>
                </c:pt>
                <c:pt idx="951">
                  <c:v>89.720130050484414</c:v>
                </c:pt>
                <c:pt idx="952">
                  <c:v>4.0583766493402607</c:v>
                </c:pt>
                <c:pt idx="953">
                  <c:v>36.020286652989199</c:v>
                </c:pt>
                <c:pt idx="954">
                  <c:v>99.717171717171709</c:v>
                </c:pt>
                <c:pt idx="955">
                  <c:v>21.551316038629054</c:v>
                </c:pt>
                <c:pt idx="956">
                  <c:v>-79.990503323836663</c:v>
                </c:pt>
                <c:pt idx="957">
                  <c:v>-6.2797671547010054</c:v>
                </c:pt>
                <c:pt idx="958">
                  <c:v>-38.447372149029611</c:v>
                </c:pt>
                <c:pt idx="959">
                  <c:v>-8.7562868121597006</c:v>
                </c:pt>
                <c:pt idx="960">
                  <c:v>27.75498022830709</c:v>
                </c:pt>
                <c:pt idx="961">
                  <c:v>-68.3934147033778</c:v>
                </c:pt>
                <c:pt idx="962">
                  <c:v>-11.544723794995164</c:v>
                </c:pt>
                <c:pt idx="963">
                  <c:v>52.777777777777771</c:v>
                </c:pt>
                <c:pt idx="964">
                  <c:v>-21.303240780835921</c:v>
                </c:pt>
                <c:pt idx="965">
                  <c:v>-14.689265536723155</c:v>
                </c:pt>
                <c:pt idx="966">
                  <c:v>-59.452849996912242</c:v>
                </c:pt>
                <c:pt idx="967">
                  <c:v>16.412740508213133</c:v>
                </c:pt>
                <c:pt idx="968">
                  <c:v>-18.595375722543352</c:v>
                </c:pt>
                <c:pt idx="969">
                  <c:v>48.111006812457589</c:v>
                </c:pt>
                <c:pt idx="970">
                  <c:v>14.938457624796968</c:v>
                </c:pt>
                <c:pt idx="971">
                  <c:v>47.497584541062821</c:v>
                </c:pt>
                <c:pt idx="972">
                  <c:v>-1.2273771244832261</c:v>
                </c:pt>
                <c:pt idx="973">
                  <c:v>-61.008332156475078</c:v>
                </c:pt>
                <c:pt idx="974">
                  <c:v>-63.298843578819231</c:v>
                </c:pt>
                <c:pt idx="975">
                  <c:v>2.2902097902098006</c:v>
                </c:pt>
                <c:pt idx="976">
                  <c:v>46.345814793048447</c:v>
                </c:pt>
                <c:pt idx="977">
                  <c:v>8.48656294200849</c:v>
                </c:pt>
                <c:pt idx="978">
                  <c:v>-10.846643158404206</c:v>
                </c:pt>
                <c:pt idx="979">
                  <c:v>-6.4046137501897107</c:v>
                </c:pt>
                <c:pt idx="980">
                  <c:v>-64.452969969572692</c:v>
                </c:pt>
                <c:pt idx="981">
                  <c:v>31.065979164474385</c:v>
                </c:pt>
                <c:pt idx="982">
                  <c:v>67.477770155705969</c:v>
                </c:pt>
                <c:pt idx="983">
                  <c:v>11.123218776194463</c:v>
                </c:pt>
                <c:pt idx="984">
                  <c:v>-81.065088757396452</c:v>
                </c:pt>
                <c:pt idx="985">
                  <c:v>29.909076407720534</c:v>
                </c:pt>
                <c:pt idx="986">
                  <c:v>-35.392838668889013</c:v>
                </c:pt>
                <c:pt idx="987">
                  <c:v>40.231941274443273</c:v>
                </c:pt>
                <c:pt idx="988">
                  <c:v>-90.064102564102569</c:v>
                </c:pt>
                <c:pt idx="989">
                  <c:v>53.946428571428584</c:v>
                </c:pt>
                <c:pt idx="990">
                  <c:v>-39.832078393590919</c:v>
                </c:pt>
                <c:pt idx="991">
                  <c:v>-19.909630678375777</c:v>
                </c:pt>
                <c:pt idx="992">
                  <c:v>-50.917588976792182</c:v>
                </c:pt>
                <c:pt idx="993">
                  <c:v>11.319434390232132</c:v>
                </c:pt>
                <c:pt idx="994">
                  <c:v>19.355492501013387</c:v>
                </c:pt>
                <c:pt idx="995">
                  <c:v>12.382956659651697</c:v>
                </c:pt>
                <c:pt idx="996">
                  <c:v>-22.508291640901675</c:v>
                </c:pt>
                <c:pt idx="997">
                  <c:v>-26.620220805124035</c:v>
                </c:pt>
                <c:pt idx="998">
                  <c:v>-52.053727333781062</c:v>
                </c:pt>
                <c:pt idx="999">
                  <c:v>4.0925899760778464</c:v>
                </c:pt>
                <c:pt idx="1000">
                  <c:v>10.515537856125022</c:v>
                </c:pt>
                <c:pt idx="1001">
                  <c:v>77.95833928778012</c:v>
                </c:pt>
                <c:pt idx="1002">
                  <c:v>10.609328660016189</c:v>
                </c:pt>
                <c:pt idx="1003">
                  <c:v>73.001693232907115</c:v>
                </c:pt>
                <c:pt idx="1004">
                  <c:v>-11.58754952758305</c:v>
                </c:pt>
                <c:pt idx="1005">
                  <c:v>51.04408352668213</c:v>
                </c:pt>
                <c:pt idx="1006">
                  <c:v>-35.6419388947632</c:v>
                </c:pt>
                <c:pt idx="1007">
                  <c:v>-54.54319057799438</c:v>
                </c:pt>
                <c:pt idx="1008">
                  <c:v>-25.610636949247478</c:v>
                </c:pt>
                <c:pt idx="1009">
                  <c:v>-11.181201703201396</c:v>
                </c:pt>
                <c:pt idx="1010">
                  <c:v>-71.53022893188745</c:v>
                </c:pt>
                <c:pt idx="1011">
                  <c:v>-13.83781804869119</c:v>
                </c:pt>
                <c:pt idx="1012">
                  <c:v>4.0609137055837436</c:v>
                </c:pt>
                <c:pt idx="1013">
                  <c:v>-25.706940874035993</c:v>
                </c:pt>
                <c:pt idx="1014">
                  <c:v>-72.221144519883609</c:v>
                </c:pt>
                <c:pt idx="1015">
                  <c:v>47.592723963004119</c:v>
                </c:pt>
                <c:pt idx="1016">
                  <c:v>93.931596440441723</c:v>
                </c:pt>
                <c:pt idx="1017">
                  <c:v>89.761615645171588</c:v>
                </c:pt>
                <c:pt idx="1018">
                  <c:v>-22.334277090109282</c:v>
                </c:pt>
                <c:pt idx="1019">
                  <c:v>-29.811342542473184</c:v>
                </c:pt>
                <c:pt idx="1020">
                  <c:v>-23.647403231052806</c:v>
                </c:pt>
                <c:pt idx="1021">
                  <c:v>-45.562404999155547</c:v>
                </c:pt>
                <c:pt idx="1022">
                  <c:v>-30.674876580046657</c:v>
                </c:pt>
                <c:pt idx="1023">
                  <c:v>3.946125793656563</c:v>
                </c:pt>
                <c:pt idx="1024">
                  <c:v>-35.440118420599674</c:v>
                </c:pt>
                <c:pt idx="1025">
                  <c:v>22.360767776646796</c:v>
                </c:pt>
                <c:pt idx="1026">
                  <c:v>75.913069725324476</c:v>
                </c:pt>
                <c:pt idx="1027">
                  <c:v>-56.286438665368692</c:v>
                </c:pt>
                <c:pt idx="1028">
                  <c:v>38.877122205412689</c:v>
                </c:pt>
                <c:pt idx="1029">
                  <c:v>21.383173115118765</c:v>
                </c:pt>
                <c:pt idx="1030">
                  <c:v>-7.2229699416778885</c:v>
                </c:pt>
                <c:pt idx="1031">
                  <c:v>-9.13161220436902</c:v>
                </c:pt>
                <c:pt idx="1032">
                  <c:v>17.585784313725483</c:v>
                </c:pt>
                <c:pt idx="1033">
                  <c:v>60.570111803362636</c:v>
                </c:pt>
                <c:pt idx="1034">
                  <c:v>50.879823729228491</c:v>
                </c:pt>
                <c:pt idx="1035">
                  <c:v>45.678571428571445</c:v>
                </c:pt>
                <c:pt idx="1036">
                  <c:v>-53.480024968789017</c:v>
                </c:pt>
                <c:pt idx="1037">
                  <c:v>24.354902739182222</c:v>
                </c:pt>
                <c:pt idx="1038">
                  <c:v>-17.189360857483123</c:v>
                </c:pt>
                <c:pt idx="1039">
                  <c:v>37.506290890790126</c:v>
                </c:pt>
                <c:pt idx="1040">
                  <c:v>34.64788732394365</c:v>
                </c:pt>
                <c:pt idx="1041">
                  <c:v>-76.32311977715878</c:v>
                </c:pt>
                <c:pt idx="1042">
                  <c:v>26.411584847970104</c:v>
                </c:pt>
                <c:pt idx="1043">
                  <c:v>51.871657754010698</c:v>
                </c:pt>
                <c:pt idx="1044">
                  <c:v>42.435886953914917</c:v>
                </c:pt>
                <c:pt idx="1045">
                  <c:v>8.1432419419901407</c:v>
                </c:pt>
                <c:pt idx="1046">
                  <c:v>6.8276823037621881</c:v>
                </c:pt>
                <c:pt idx="1047">
                  <c:v>57.428984111699577</c:v>
                </c:pt>
                <c:pt idx="1048">
                  <c:v>67.075038284839195</c:v>
                </c:pt>
                <c:pt idx="1049">
                  <c:v>53.630449609149565</c:v>
                </c:pt>
                <c:pt idx="1050">
                  <c:v>-49.800588427590718</c:v>
                </c:pt>
                <c:pt idx="1051">
                  <c:v>-94.539797050895828</c:v>
                </c:pt>
                <c:pt idx="1052">
                  <c:v>5.4292929292929273</c:v>
                </c:pt>
                <c:pt idx="1053">
                  <c:v>10.884104443426466</c:v>
                </c:pt>
                <c:pt idx="1054">
                  <c:v>-71.906671408308512</c:v>
                </c:pt>
                <c:pt idx="1055">
                  <c:v>-66.101772045907552</c:v>
                </c:pt>
                <c:pt idx="1056">
                  <c:v>-96.541229693604777</c:v>
                </c:pt>
                <c:pt idx="1057">
                  <c:v>-81.955180887594182</c:v>
                </c:pt>
                <c:pt idx="1058">
                  <c:v>-51.855020389540023</c:v>
                </c:pt>
                <c:pt idx="1059">
                  <c:v>0.89846403164881394</c:v>
                </c:pt>
                <c:pt idx="1060">
                  <c:v>-53.410961409498263</c:v>
                </c:pt>
                <c:pt idx="1061">
                  <c:v>-98.448244927837862</c:v>
                </c:pt>
                <c:pt idx="1062">
                  <c:v>-24.682910547396531</c:v>
                </c:pt>
                <c:pt idx="1063">
                  <c:v>1.8904242841828278</c:v>
                </c:pt>
                <c:pt idx="1064">
                  <c:v>-71.557088237499059</c:v>
                </c:pt>
                <c:pt idx="1065">
                  <c:v>-17.94096388545033</c:v>
                </c:pt>
                <c:pt idx="1066">
                  <c:v>49.76170451359684</c:v>
                </c:pt>
                <c:pt idx="1067">
                  <c:v>-17.517149811905284</c:v>
                </c:pt>
                <c:pt idx="1068">
                  <c:v>49.151515151515156</c:v>
                </c:pt>
                <c:pt idx="1069">
                  <c:v>-79.484598963098506</c:v>
                </c:pt>
                <c:pt idx="1070">
                  <c:v>-90.60256362064429</c:v>
                </c:pt>
                <c:pt idx="1071">
                  <c:v>13.39118003655382</c:v>
                </c:pt>
                <c:pt idx="1072">
                  <c:v>88.072924293454378</c:v>
                </c:pt>
                <c:pt idx="1073">
                  <c:v>21.526717557251914</c:v>
                </c:pt>
                <c:pt idx="1074">
                  <c:v>30.977839096318007</c:v>
                </c:pt>
                <c:pt idx="1075">
                  <c:v>11.871742090808809</c:v>
                </c:pt>
                <c:pt idx="1076">
                  <c:v>-33.364151161446898</c:v>
                </c:pt>
                <c:pt idx="1077">
                  <c:v>-55.51239484301945</c:v>
                </c:pt>
                <c:pt idx="1078">
                  <c:v>-19.786817308070667</c:v>
                </c:pt>
                <c:pt idx="1079">
                  <c:v>34.011867188486292</c:v>
                </c:pt>
                <c:pt idx="1080">
                  <c:v>-10.962343096234306</c:v>
                </c:pt>
                <c:pt idx="1081">
                  <c:v>1.6320652826113076</c:v>
                </c:pt>
                <c:pt idx="1082">
                  <c:v>-82.654431512981205</c:v>
                </c:pt>
                <c:pt idx="1083">
                  <c:v>-22.220433612295039</c:v>
                </c:pt>
                <c:pt idx="1084">
                  <c:v>-59.171322160148975</c:v>
                </c:pt>
                <c:pt idx="1085">
                  <c:v>-21.721968857037268</c:v>
                </c:pt>
                <c:pt idx="1086">
                  <c:v>25.901177047572332</c:v>
                </c:pt>
                <c:pt idx="1087">
                  <c:v>-67.005288060116897</c:v>
                </c:pt>
                <c:pt idx="1088">
                  <c:v>40.673411318368636</c:v>
                </c:pt>
                <c:pt idx="1089">
                  <c:v>-73.844282238442815</c:v>
                </c:pt>
                <c:pt idx="1090">
                  <c:v>-24.733693273019114</c:v>
                </c:pt>
                <c:pt idx="1091">
                  <c:v>-31.611326479015673</c:v>
                </c:pt>
                <c:pt idx="1092">
                  <c:v>16.61462805401608</c:v>
                </c:pt>
                <c:pt idx="1093">
                  <c:v>15.027918500166408</c:v>
                </c:pt>
                <c:pt idx="1094">
                  <c:v>-84.653812445223494</c:v>
                </c:pt>
                <c:pt idx="1095">
                  <c:v>-12.190710643321864</c:v>
                </c:pt>
                <c:pt idx="1096">
                  <c:v>-35.368314833501515</c:v>
                </c:pt>
                <c:pt idx="1097">
                  <c:v>-44.932029573098021</c:v>
                </c:pt>
                <c:pt idx="1098">
                  <c:v>11.378392762107509</c:v>
                </c:pt>
                <c:pt idx="1099">
                  <c:v>0.92592592592592382</c:v>
                </c:pt>
                <c:pt idx="1100">
                  <c:v>56.666486223136445</c:v>
                </c:pt>
                <c:pt idx="1101">
                  <c:v>23.661707859903956</c:v>
                </c:pt>
                <c:pt idx="1102">
                  <c:v>-13.028664221194418</c:v>
                </c:pt>
                <c:pt idx="1103">
                  <c:v>-92.414285714285711</c:v>
                </c:pt>
                <c:pt idx="1104">
                  <c:v>60.41148010709756</c:v>
                </c:pt>
                <c:pt idx="1105">
                  <c:v>58.272112841610323</c:v>
                </c:pt>
                <c:pt idx="1106">
                  <c:v>61.86574219981091</c:v>
                </c:pt>
                <c:pt idx="1107">
                  <c:v>48.730844394139012</c:v>
                </c:pt>
                <c:pt idx="1108">
                  <c:v>71.896756664968564</c:v>
                </c:pt>
                <c:pt idx="1109">
                  <c:v>-51.288588754134508</c:v>
                </c:pt>
                <c:pt idx="1110">
                  <c:v>75.716104392106956</c:v>
                </c:pt>
                <c:pt idx="1111">
                  <c:v>9.0871794871794975</c:v>
                </c:pt>
                <c:pt idx="1112">
                  <c:v>61.686478055077458</c:v>
                </c:pt>
                <c:pt idx="1113">
                  <c:v>-60.670135734148289</c:v>
                </c:pt>
                <c:pt idx="1114">
                  <c:v>-55.996793488314736</c:v>
                </c:pt>
                <c:pt idx="1115">
                  <c:v>-3.3950206363999484</c:v>
                </c:pt>
                <c:pt idx="1116">
                  <c:v>-20.960900748052751</c:v>
                </c:pt>
                <c:pt idx="1117">
                  <c:v>51.489561341778085</c:v>
                </c:pt>
                <c:pt idx="1118">
                  <c:v>42.156862745098039</c:v>
                </c:pt>
                <c:pt idx="1119">
                  <c:v>-32.819703386519564</c:v>
                </c:pt>
                <c:pt idx="1120">
                  <c:v>55.167390613412437</c:v>
                </c:pt>
                <c:pt idx="1121">
                  <c:v>49.501035586518555</c:v>
                </c:pt>
                <c:pt idx="1122">
                  <c:v>-85.710549584666921</c:v>
                </c:pt>
                <c:pt idx="1123">
                  <c:v>46.176065562758197</c:v>
                </c:pt>
                <c:pt idx="1124">
                  <c:v>93.697776518906664</c:v>
                </c:pt>
                <c:pt idx="1125">
                  <c:v>97.011849562081409</c:v>
                </c:pt>
                <c:pt idx="1126">
                  <c:v>-64.41808747220162</c:v>
                </c:pt>
                <c:pt idx="1127">
                  <c:v>-59.456193353474319</c:v>
                </c:pt>
                <c:pt idx="1128">
                  <c:v>89.65789473684211</c:v>
                </c:pt>
                <c:pt idx="1129">
                  <c:v>-57.967377666248431</c:v>
                </c:pt>
                <c:pt idx="1130">
                  <c:v>-30.325192932213085</c:v>
                </c:pt>
                <c:pt idx="1131">
                  <c:v>-40.398026637597305</c:v>
                </c:pt>
                <c:pt idx="1132">
                  <c:v>-58.461847735561875</c:v>
                </c:pt>
                <c:pt idx="1133">
                  <c:v>58.718641451177149</c:v>
                </c:pt>
                <c:pt idx="1134">
                  <c:v>41.301289917098131</c:v>
                </c:pt>
                <c:pt idx="1135">
                  <c:v>7.1693501085834868</c:v>
                </c:pt>
                <c:pt idx="1136">
                  <c:v>9.0861618798955703</c:v>
                </c:pt>
                <c:pt idx="1137">
                  <c:v>34.502287083424079</c:v>
                </c:pt>
                <c:pt idx="1138">
                  <c:v>-35.71033911181712</c:v>
                </c:pt>
                <c:pt idx="1139">
                  <c:v>3.6122414850326123</c:v>
                </c:pt>
                <c:pt idx="1140">
                  <c:v>3.4781103997231497</c:v>
                </c:pt>
                <c:pt idx="1141">
                  <c:v>11.5</c:v>
                </c:pt>
                <c:pt idx="1142">
                  <c:v>53.589503280224932</c:v>
                </c:pt>
                <c:pt idx="1143">
                  <c:v>-35.024342192502218</c:v>
                </c:pt>
                <c:pt idx="1144">
                  <c:v>46.311176040905764</c:v>
                </c:pt>
                <c:pt idx="1145">
                  <c:v>58.767517636265865</c:v>
                </c:pt>
                <c:pt idx="1146">
                  <c:v>12.682641729982464</c:v>
                </c:pt>
                <c:pt idx="1147">
                  <c:v>-50.40176009183088</c:v>
                </c:pt>
                <c:pt idx="1148">
                  <c:v>-71.125917053451118</c:v>
                </c:pt>
                <c:pt idx="1149">
                  <c:v>21.628164741570416</c:v>
                </c:pt>
                <c:pt idx="1150">
                  <c:v>-45.702594267994435</c:v>
                </c:pt>
                <c:pt idx="1151">
                  <c:v>-30.292870525589194</c:v>
                </c:pt>
                <c:pt idx="1152">
                  <c:v>31.464016250725479</c:v>
                </c:pt>
                <c:pt idx="1153">
                  <c:v>64.785435630689221</c:v>
                </c:pt>
                <c:pt idx="1154">
                  <c:v>14.671520582469896</c:v>
                </c:pt>
                <c:pt idx="1155">
                  <c:v>-2.4224733677618957</c:v>
                </c:pt>
                <c:pt idx="1156">
                  <c:v>-69.45184025058731</c:v>
                </c:pt>
                <c:pt idx="1157">
                  <c:v>-32.475775912025114</c:v>
                </c:pt>
                <c:pt idx="1158">
                  <c:v>30.998876203897822</c:v>
                </c:pt>
                <c:pt idx="1159">
                  <c:v>45.958351992834764</c:v>
                </c:pt>
                <c:pt idx="1160">
                  <c:v>-70.986900882082779</c:v>
                </c:pt>
                <c:pt idx="1161">
                  <c:v>98.868894601542422</c:v>
                </c:pt>
                <c:pt idx="1162">
                  <c:v>-38.741164591046783</c:v>
                </c:pt>
                <c:pt idx="1163">
                  <c:v>42.607570365577487</c:v>
                </c:pt>
                <c:pt idx="1164">
                  <c:v>-91.691132414619531</c:v>
                </c:pt>
                <c:pt idx="1165">
                  <c:v>-77.328295176705936</c:v>
                </c:pt>
                <c:pt idx="1166">
                  <c:v>54.994058390236859</c:v>
                </c:pt>
                <c:pt idx="1167">
                  <c:v>3.2715376226826578</c:v>
                </c:pt>
                <c:pt idx="1168">
                  <c:v>66.457616002623382</c:v>
                </c:pt>
                <c:pt idx="1169">
                  <c:v>-74.503299696218448</c:v>
                </c:pt>
                <c:pt idx="1170">
                  <c:v>47.043930273201198</c:v>
                </c:pt>
                <c:pt idx="1171">
                  <c:v>-8.4319526627218977</c:v>
                </c:pt>
                <c:pt idx="1172">
                  <c:v>22.871471891765793</c:v>
                </c:pt>
                <c:pt idx="1173">
                  <c:v>35.49483800308505</c:v>
                </c:pt>
                <c:pt idx="1174">
                  <c:v>-98.09715099715099</c:v>
                </c:pt>
                <c:pt idx="1175">
                  <c:v>-8.1343561280256722</c:v>
                </c:pt>
                <c:pt idx="1176">
                  <c:v>3.7091659907086552</c:v>
                </c:pt>
                <c:pt idx="1177">
                  <c:v>-56.634063363810334</c:v>
                </c:pt>
                <c:pt idx="1178">
                  <c:v>-72.919962037329952</c:v>
                </c:pt>
                <c:pt idx="1179">
                  <c:v>56.330749354005178</c:v>
                </c:pt>
                <c:pt idx="1180">
                  <c:v>14.293501962494545</c:v>
                </c:pt>
                <c:pt idx="1181">
                  <c:v>44.234094052558788</c:v>
                </c:pt>
                <c:pt idx="1182">
                  <c:v>-70.677175486569084</c:v>
                </c:pt>
                <c:pt idx="1183">
                  <c:v>-21.243986254295535</c:v>
                </c:pt>
                <c:pt idx="1184">
                  <c:v>25.076660988074948</c:v>
                </c:pt>
                <c:pt idx="1185">
                  <c:v>-5.1437137359605032</c:v>
                </c:pt>
                <c:pt idx="1186">
                  <c:v>69.351464435146426</c:v>
                </c:pt>
                <c:pt idx="1187">
                  <c:v>-30.02296211251435</c:v>
                </c:pt>
                <c:pt idx="1188">
                  <c:v>-1.9488597097442977</c:v>
                </c:pt>
                <c:pt idx="1189">
                  <c:v>22.477455520350958</c:v>
                </c:pt>
                <c:pt idx="1190">
                  <c:v>60.349999999999994</c:v>
                </c:pt>
                <c:pt idx="1191">
                  <c:v>-82.413793103448285</c:v>
                </c:pt>
                <c:pt idx="1192">
                  <c:v>67.144103199742915</c:v>
                </c:pt>
                <c:pt idx="1193">
                  <c:v>-29.183992372275341</c:v>
                </c:pt>
                <c:pt idx="1194">
                  <c:v>11.238956235874255</c:v>
                </c:pt>
                <c:pt idx="1195">
                  <c:v>21.975040694519805</c:v>
                </c:pt>
                <c:pt idx="1196">
                  <c:v>48.662717030238696</c:v>
                </c:pt>
                <c:pt idx="1197">
                  <c:v>84.145741014278684</c:v>
                </c:pt>
                <c:pt idx="1198">
                  <c:v>-37.001754825770874</c:v>
                </c:pt>
                <c:pt idx="1199">
                  <c:v>17.131755563405164</c:v>
                </c:pt>
                <c:pt idx="1200">
                  <c:v>-12.967441860465115</c:v>
                </c:pt>
                <c:pt idx="1201">
                  <c:v>-46.136363636363633</c:v>
                </c:pt>
                <c:pt idx="1202">
                  <c:v>-2.4950363997352696</c:v>
                </c:pt>
                <c:pt idx="1203">
                  <c:v>7.1600577941884751</c:v>
                </c:pt>
                <c:pt idx="1204">
                  <c:v>-24.460129400890679</c:v>
                </c:pt>
                <c:pt idx="1205">
                  <c:v>0.30959752321982137</c:v>
                </c:pt>
                <c:pt idx="1206">
                  <c:v>27.840084443858032</c:v>
                </c:pt>
                <c:pt idx="1207">
                  <c:v>64.687775708263899</c:v>
                </c:pt>
                <c:pt idx="1208">
                  <c:v>62.013348164627359</c:v>
                </c:pt>
                <c:pt idx="1209">
                  <c:v>21.194070311608272</c:v>
                </c:pt>
                <c:pt idx="1210">
                  <c:v>17.989479160645132</c:v>
                </c:pt>
                <c:pt idx="1211">
                  <c:v>-28.529285923390461</c:v>
                </c:pt>
                <c:pt idx="1212">
                  <c:v>-20.511361935271395</c:v>
                </c:pt>
                <c:pt idx="1213">
                  <c:v>69.336220484977787</c:v>
                </c:pt>
                <c:pt idx="1214">
                  <c:v>-76.691729323308266</c:v>
                </c:pt>
                <c:pt idx="1215">
                  <c:v>12.633806494166791</c:v>
                </c:pt>
                <c:pt idx="1216">
                  <c:v>81.889264102622207</c:v>
                </c:pt>
                <c:pt idx="1217">
                  <c:v>-38.337706944009753</c:v>
                </c:pt>
                <c:pt idx="1218">
                  <c:v>65.98158379373848</c:v>
                </c:pt>
                <c:pt idx="1219">
                  <c:v>-72.860875244937944</c:v>
                </c:pt>
                <c:pt idx="1220">
                  <c:v>70.760695351991131</c:v>
                </c:pt>
                <c:pt idx="1221">
                  <c:v>-42.168486739469579</c:v>
                </c:pt>
                <c:pt idx="1222">
                  <c:v>-20.659722222222214</c:v>
                </c:pt>
                <c:pt idx="1223">
                  <c:v>26.103136629452422</c:v>
                </c:pt>
                <c:pt idx="1224">
                  <c:v>52.367774876252099</c:v>
                </c:pt>
                <c:pt idx="1225">
                  <c:v>84.934679885110711</c:v>
                </c:pt>
                <c:pt idx="1226">
                  <c:v>-1.2683460689089117</c:v>
                </c:pt>
                <c:pt idx="1227">
                  <c:v>58.718024110555717</c:v>
                </c:pt>
                <c:pt idx="1228">
                  <c:v>-79.182232355582528</c:v>
                </c:pt>
                <c:pt idx="1229">
                  <c:v>-87.981807845366689</c:v>
                </c:pt>
                <c:pt idx="1230">
                  <c:v>3.4188034188034351</c:v>
                </c:pt>
                <c:pt idx="1231">
                  <c:v>-0.33824218140188123</c:v>
                </c:pt>
                <c:pt idx="1232">
                  <c:v>5.4483118431840154</c:v>
                </c:pt>
                <c:pt idx="1233">
                  <c:v>50.581571323561207</c:v>
                </c:pt>
                <c:pt idx="1234">
                  <c:v>79.829440118650353</c:v>
                </c:pt>
                <c:pt idx="1235">
                  <c:v>24.010938924339101</c:v>
                </c:pt>
                <c:pt idx="1236">
                  <c:v>-28.519806553279352</c:v>
                </c:pt>
                <c:pt idx="1237">
                  <c:v>49.365079365079367</c:v>
                </c:pt>
                <c:pt idx="1238">
                  <c:v>66.483516483516496</c:v>
                </c:pt>
                <c:pt idx="1239">
                  <c:v>43.383390445474703</c:v>
                </c:pt>
                <c:pt idx="1240">
                  <c:v>78.750553018076687</c:v>
                </c:pt>
                <c:pt idx="1241">
                  <c:v>4.3593192041923743</c:v>
                </c:pt>
                <c:pt idx="1242">
                  <c:v>-86.428818843089715</c:v>
                </c:pt>
                <c:pt idx="1243">
                  <c:v>68.211920529801318</c:v>
                </c:pt>
                <c:pt idx="1244">
                  <c:v>4.8387096774193452</c:v>
                </c:pt>
                <c:pt idx="1245">
                  <c:v>-23.867713004484301</c:v>
                </c:pt>
                <c:pt idx="1246">
                  <c:v>-45.801201203171281</c:v>
                </c:pt>
                <c:pt idx="1247">
                  <c:v>-86.810836501901136</c:v>
                </c:pt>
                <c:pt idx="1248">
                  <c:v>11.298553738902697</c:v>
                </c:pt>
                <c:pt idx="1249">
                  <c:v>-16.973659224696846</c:v>
                </c:pt>
                <c:pt idx="1250">
                  <c:v>-36.226851851851848</c:v>
                </c:pt>
                <c:pt idx="1251">
                  <c:v>-40.242261103633915</c:v>
                </c:pt>
                <c:pt idx="1252">
                  <c:v>-45.64712440769302</c:v>
                </c:pt>
                <c:pt idx="1253">
                  <c:v>-40.762906540926124</c:v>
                </c:pt>
                <c:pt idx="1254">
                  <c:v>-35.479660913581753</c:v>
                </c:pt>
                <c:pt idx="1255">
                  <c:v>-70.513613861386133</c:v>
                </c:pt>
                <c:pt idx="1256">
                  <c:v>-71.12863031093184</c:v>
                </c:pt>
                <c:pt idx="1257">
                  <c:v>-83.58715685323503</c:v>
                </c:pt>
                <c:pt idx="1258">
                  <c:v>1.2309027071725893</c:v>
                </c:pt>
                <c:pt idx="1259">
                  <c:v>-28.573184885024688</c:v>
                </c:pt>
                <c:pt idx="1260">
                  <c:v>72.837354371158625</c:v>
                </c:pt>
                <c:pt idx="1261">
                  <c:v>7.0014347202295539</c:v>
                </c:pt>
                <c:pt idx="1262">
                  <c:v>-33.433782091421421</c:v>
                </c:pt>
                <c:pt idx="1263">
                  <c:v>5.4237288135593218</c:v>
                </c:pt>
                <c:pt idx="1264">
                  <c:v>-2.2642151855635007</c:v>
                </c:pt>
                <c:pt idx="1265">
                  <c:v>-59.463995668651869</c:v>
                </c:pt>
                <c:pt idx="1266">
                  <c:v>-32.804927302100168</c:v>
                </c:pt>
                <c:pt idx="1267">
                  <c:v>7.9927338782924693</c:v>
                </c:pt>
                <c:pt idx="1268">
                  <c:v>89.63815789473685</c:v>
                </c:pt>
                <c:pt idx="1269">
                  <c:v>-7.1926567781493134</c:v>
                </c:pt>
                <c:pt idx="1270">
                  <c:v>-4.7874348712527421</c:v>
                </c:pt>
                <c:pt idx="1271">
                  <c:v>35.717533944000536</c:v>
                </c:pt>
                <c:pt idx="1272">
                  <c:v>-39.670508859283458</c:v>
                </c:pt>
                <c:pt idx="1273">
                  <c:v>-0.84955543083330554</c:v>
                </c:pt>
                <c:pt idx="1274">
                  <c:v>25.31082083679938</c:v>
                </c:pt>
                <c:pt idx="1275">
                  <c:v>75.526315789473699</c:v>
                </c:pt>
                <c:pt idx="1276">
                  <c:v>92.809109286686748</c:v>
                </c:pt>
                <c:pt idx="1277">
                  <c:v>36.982248520710073</c:v>
                </c:pt>
                <c:pt idx="1278">
                  <c:v>-16.533864541832671</c:v>
                </c:pt>
                <c:pt idx="1279">
                  <c:v>85.579855362899707</c:v>
                </c:pt>
                <c:pt idx="1280">
                  <c:v>-19.099690176781479</c:v>
                </c:pt>
                <c:pt idx="1281">
                  <c:v>11.25</c:v>
                </c:pt>
                <c:pt idx="1282">
                  <c:v>79.110917388585762</c:v>
                </c:pt>
                <c:pt idx="1283">
                  <c:v>53.625498007968133</c:v>
                </c:pt>
                <c:pt idx="1284">
                  <c:v>-54.187866927592957</c:v>
                </c:pt>
                <c:pt idx="1285">
                  <c:v>-51.364165300410527</c:v>
                </c:pt>
                <c:pt idx="1286">
                  <c:v>-89.043406002541786</c:v>
                </c:pt>
                <c:pt idx="1287">
                  <c:v>58.223755119637843</c:v>
                </c:pt>
                <c:pt idx="1288">
                  <c:v>-9.4723110250732532</c:v>
                </c:pt>
                <c:pt idx="1289">
                  <c:v>57.164445665613414</c:v>
                </c:pt>
                <c:pt idx="1290">
                  <c:v>-52.056412579152564</c:v>
                </c:pt>
                <c:pt idx="1291">
                  <c:v>-87.650715353293165</c:v>
                </c:pt>
                <c:pt idx="1292">
                  <c:v>5.9313741749311646</c:v>
                </c:pt>
                <c:pt idx="1293">
                  <c:v>15.239843929309146</c:v>
                </c:pt>
                <c:pt idx="1294">
                  <c:v>-72.016666666666666</c:v>
                </c:pt>
                <c:pt idx="1295">
                  <c:v>87.40346550717112</c:v>
                </c:pt>
                <c:pt idx="1296">
                  <c:v>3.2768416927899722</c:v>
                </c:pt>
                <c:pt idx="1297">
                  <c:v>-35.866504140221096</c:v>
                </c:pt>
                <c:pt idx="1298">
                  <c:v>-80.129589632829379</c:v>
                </c:pt>
                <c:pt idx="1299">
                  <c:v>-14.80786416443253</c:v>
                </c:pt>
                <c:pt idx="1300">
                  <c:v>11.150702158876541</c:v>
                </c:pt>
                <c:pt idx="1301">
                  <c:v>4.201589202133448</c:v>
                </c:pt>
                <c:pt idx="1302">
                  <c:v>-34.698978482938486</c:v>
                </c:pt>
                <c:pt idx="1303">
                  <c:v>11.013153920659889</c:v>
                </c:pt>
                <c:pt idx="1304">
                  <c:v>-10.325776338350153</c:v>
                </c:pt>
                <c:pt idx="1305">
                  <c:v>24.504328713048935</c:v>
                </c:pt>
                <c:pt idx="1306">
                  <c:v>-25.164380988164567</c:v>
                </c:pt>
                <c:pt idx="1307">
                  <c:v>85.516548097742032</c:v>
                </c:pt>
                <c:pt idx="1308">
                  <c:v>-6.4741499767117006</c:v>
                </c:pt>
                <c:pt idx="1309">
                  <c:v>41.045720951405485</c:v>
                </c:pt>
                <c:pt idx="1310">
                  <c:v>70.697399527186775</c:v>
                </c:pt>
                <c:pt idx="1311">
                  <c:v>-23.560209424083766</c:v>
                </c:pt>
                <c:pt idx="1312">
                  <c:v>9.6957202801743421</c:v>
                </c:pt>
                <c:pt idx="1313">
                  <c:v>-37.48200863585479</c:v>
                </c:pt>
                <c:pt idx="1314">
                  <c:v>-39.411589008363201</c:v>
                </c:pt>
                <c:pt idx="1315">
                  <c:v>-25.813528336380259</c:v>
                </c:pt>
                <c:pt idx="1316">
                  <c:v>-93.528460067657008</c:v>
                </c:pt>
                <c:pt idx="1317">
                  <c:v>7.9764222776140343</c:v>
                </c:pt>
                <c:pt idx="1318">
                  <c:v>-74.610492845786965</c:v>
                </c:pt>
                <c:pt idx="1319">
                  <c:v>-64.338936846887776</c:v>
                </c:pt>
                <c:pt idx="1320">
                  <c:v>4.9049932446028777</c:v>
                </c:pt>
                <c:pt idx="1321">
                  <c:v>48.210425408870947</c:v>
                </c:pt>
                <c:pt idx="1322">
                  <c:v>-37.935828877005349</c:v>
                </c:pt>
                <c:pt idx="1323">
                  <c:v>-5.5673123880840052</c:v>
                </c:pt>
                <c:pt idx="1324">
                  <c:v>-34.782631348602635</c:v>
                </c:pt>
                <c:pt idx="1325">
                  <c:v>30.740668360367408</c:v>
                </c:pt>
                <c:pt idx="1326">
                  <c:v>-65.297465080186242</c:v>
                </c:pt>
                <c:pt idx="1327">
                  <c:v>-4.4065992549228241</c:v>
                </c:pt>
                <c:pt idx="1328">
                  <c:v>-8.8059548605183124</c:v>
                </c:pt>
                <c:pt idx="1329">
                  <c:v>-7.7928363988383325</c:v>
                </c:pt>
                <c:pt idx="1330">
                  <c:v>-78.029268292682929</c:v>
                </c:pt>
                <c:pt idx="1331">
                  <c:v>25.938218023997962</c:v>
                </c:pt>
                <c:pt idx="1332">
                  <c:v>51.764705882352928</c:v>
                </c:pt>
                <c:pt idx="1333">
                  <c:v>98.201111672561893</c:v>
                </c:pt>
                <c:pt idx="1334">
                  <c:v>34.096696328455977</c:v>
                </c:pt>
                <c:pt idx="1335">
                  <c:v>55.009791122715399</c:v>
                </c:pt>
                <c:pt idx="1336">
                  <c:v>-30.044853580067169</c:v>
                </c:pt>
                <c:pt idx="1337">
                  <c:v>-28.248965774399366</c:v>
                </c:pt>
                <c:pt idx="1338">
                  <c:v>-5.9481715827672872</c:v>
                </c:pt>
                <c:pt idx="1339">
                  <c:v>-7.5734406438631794</c:v>
                </c:pt>
                <c:pt idx="1340">
                  <c:v>-95.185853331095828</c:v>
                </c:pt>
                <c:pt idx="1341">
                  <c:v>-47.476310601403348</c:v>
                </c:pt>
                <c:pt idx="1342">
                  <c:v>-84.881498470948017</c:v>
                </c:pt>
                <c:pt idx="1343">
                  <c:v>80.625227190112696</c:v>
                </c:pt>
                <c:pt idx="1344">
                  <c:v>96.143334345581536</c:v>
                </c:pt>
                <c:pt idx="1345">
                  <c:v>6.6336633663366342</c:v>
                </c:pt>
                <c:pt idx="1346">
                  <c:v>-3.1489792963660079</c:v>
                </c:pt>
                <c:pt idx="1347">
                  <c:v>60.386473429951707</c:v>
                </c:pt>
                <c:pt idx="1348">
                  <c:v>48.006501174363819</c:v>
                </c:pt>
                <c:pt idx="1349">
                  <c:v>88.823918977854589</c:v>
                </c:pt>
                <c:pt idx="1350">
                  <c:v>-9.4493230881814867</c:v>
                </c:pt>
                <c:pt idx="1351">
                  <c:v>-5.2293625839984372</c:v>
                </c:pt>
                <c:pt idx="1352">
                  <c:v>98.478119584055463</c:v>
                </c:pt>
                <c:pt idx="1353">
                  <c:v>63.234480031633069</c:v>
                </c:pt>
                <c:pt idx="1354">
                  <c:v>-66.449139780039246</c:v>
                </c:pt>
                <c:pt idx="1355">
                  <c:v>-13.515600211528294</c:v>
                </c:pt>
                <c:pt idx="1356">
                  <c:v>93.502377179080838</c:v>
                </c:pt>
                <c:pt idx="1357">
                  <c:v>13.318935241133062</c:v>
                </c:pt>
                <c:pt idx="1358">
                  <c:v>77.524463343408996</c:v>
                </c:pt>
                <c:pt idx="1359">
                  <c:v>-39.388794567062824</c:v>
                </c:pt>
                <c:pt idx="1360">
                  <c:v>81.965006729475107</c:v>
                </c:pt>
                <c:pt idx="1361">
                  <c:v>-55.201777119585337</c:v>
                </c:pt>
                <c:pt idx="1362">
                  <c:v>1.328761251607375</c:v>
                </c:pt>
                <c:pt idx="1363">
                  <c:v>11.660259930441157</c:v>
                </c:pt>
                <c:pt idx="1364">
                  <c:v>-14.960291908134792</c:v>
                </c:pt>
                <c:pt idx="1365">
                  <c:v>-5.9124735440704654</c:v>
                </c:pt>
                <c:pt idx="1366">
                  <c:v>6.893051308188916</c:v>
                </c:pt>
                <c:pt idx="1367">
                  <c:v>27.192257759943345</c:v>
                </c:pt>
                <c:pt idx="1368">
                  <c:v>-50.839940123080332</c:v>
                </c:pt>
                <c:pt idx="1369">
                  <c:v>26.408803592143371</c:v>
                </c:pt>
                <c:pt idx="1370">
                  <c:v>3.5201115282860371</c:v>
                </c:pt>
                <c:pt idx="1371">
                  <c:v>-34.770296648612984</c:v>
                </c:pt>
                <c:pt idx="1372">
                  <c:v>62.382629107981217</c:v>
                </c:pt>
                <c:pt idx="1373">
                  <c:v>-12.883700821444009</c:v>
                </c:pt>
                <c:pt idx="1374">
                  <c:v>89.512358049432208</c:v>
                </c:pt>
                <c:pt idx="1375">
                  <c:v>-40.058180251037015</c:v>
                </c:pt>
                <c:pt idx="1376">
                  <c:v>17.431394072447873</c:v>
                </c:pt>
                <c:pt idx="1377">
                  <c:v>-78.923909582935366</c:v>
                </c:pt>
                <c:pt idx="1378">
                  <c:v>-35.61363636363636</c:v>
                </c:pt>
                <c:pt idx="1379">
                  <c:v>19.27450352338245</c:v>
                </c:pt>
                <c:pt idx="1380">
                  <c:v>57.192174913693918</c:v>
                </c:pt>
                <c:pt idx="1381">
                  <c:v>-66.076096716009943</c:v>
                </c:pt>
                <c:pt idx="1382">
                  <c:v>63.425579655946137</c:v>
                </c:pt>
                <c:pt idx="1383">
                  <c:v>-54.596355492212155</c:v>
                </c:pt>
                <c:pt idx="1384">
                  <c:v>41.679986771757711</c:v>
                </c:pt>
                <c:pt idx="1385">
                  <c:v>95.630951153277636</c:v>
                </c:pt>
                <c:pt idx="1386">
                  <c:v>-26.319901371278533</c:v>
                </c:pt>
                <c:pt idx="1387">
                  <c:v>-10.271764163979739</c:v>
                </c:pt>
                <c:pt idx="1388">
                  <c:v>-11.421605401350334</c:v>
                </c:pt>
                <c:pt idx="1389">
                  <c:v>-28.8449660284126</c:v>
                </c:pt>
                <c:pt idx="1390">
                  <c:v>82.55238992229809</c:v>
                </c:pt>
                <c:pt idx="1391">
                  <c:v>-7.7954319761668387</c:v>
                </c:pt>
                <c:pt idx="1392">
                  <c:v>91.004649282393387</c:v>
                </c:pt>
                <c:pt idx="1393">
                  <c:v>70.864622054895989</c:v>
                </c:pt>
                <c:pt idx="1394">
                  <c:v>28.760676311661143</c:v>
                </c:pt>
                <c:pt idx="1395">
                  <c:v>-0.98067444657102953</c:v>
                </c:pt>
                <c:pt idx="1396">
                  <c:v>69.43623988699116</c:v>
                </c:pt>
                <c:pt idx="1397">
                  <c:v>7.4315161377813865</c:v>
                </c:pt>
                <c:pt idx="1398">
                  <c:v>-83.114122492360835</c:v>
                </c:pt>
                <c:pt idx="1399">
                  <c:v>-8.61761069646046</c:v>
                </c:pt>
                <c:pt idx="1400">
                  <c:v>-39.623233908948194</c:v>
                </c:pt>
                <c:pt idx="1401">
                  <c:v>-25.763810948996138</c:v>
                </c:pt>
                <c:pt idx="1402">
                  <c:v>22.847993859549192</c:v>
                </c:pt>
                <c:pt idx="1403">
                  <c:v>17.842484987255361</c:v>
                </c:pt>
                <c:pt idx="1404">
                  <c:v>-67.717314487632507</c:v>
                </c:pt>
                <c:pt idx="1405">
                  <c:v>-27.118553176656704</c:v>
                </c:pt>
                <c:pt idx="1406">
                  <c:v>-18.589743589743591</c:v>
                </c:pt>
                <c:pt idx="1407">
                  <c:v>-23.017241379310349</c:v>
                </c:pt>
                <c:pt idx="1408">
                  <c:v>24.763091658235865</c:v>
                </c:pt>
                <c:pt idx="1409">
                  <c:v>-28.585120861847528</c:v>
                </c:pt>
                <c:pt idx="1410">
                  <c:v>-44.924995129553871</c:v>
                </c:pt>
                <c:pt idx="1411">
                  <c:v>22.299201414335258</c:v>
                </c:pt>
                <c:pt idx="1412">
                  <c:v>-79.867461580485028</c:v>
                </c:pt>
                <c:pt idx="1413">
                  <c:v>31.556195965417885</c:v>
                </c:pt>
                <c:pt idx="1414">
                  <c:v>23.40150390344364</c:v>
                </c:pt>
                <c:pt idx="1415">
                  <c:v>-15.120491415971017</c:v>
                </c:pt>
                <c:pt idx="1416">
                  <c:v>14.243642845456336</c:v>
                </c:pt>
                <c:pt idx="1417">
                  <c:v>71.894494211994868</c:v>
                </c:pt>
                <c:pt idx="1418">
                  <c:v>-18.743993849702093</c:v>
                </c:pt>
                <c:pt idx="1419">
                  <c:v>18.539423771301443</c:v>
                </c:pt>
                <c:pt idx="1420">
                  <c:v>-76.975907212120262</c:v>
                </c:pt>
                <c:pt idx="1421">
                  <c:v>-87.989968419097153</c:v>
                </c:pt>
                <c:pt idx="1422">
                  <c:v>25.333372409952815</c:v>
                </c:pt>
                <c:pt idx="1423">
                  <c:v>9.8994067578024385</c:v>
                </c:pt>
                <c:pt idx="1424">
                  <c:v>68.593713070196173</c:v>
                </c:pt>
                <c:pt idx="1425">
                  <c:v>-85.11258278145695</c:v>
                </c:pt>
                <c:pt idx="1426">
                  <c:v>76.69599217986314</c:v>
                </c:pt>
                <c:pt idx="1427">
                  <c:v>-32.137962539972591</c:v>
                </c:pt>
                <c:pt idx="1428">
                  <c:v>28.179360601786556</c:v>
                </c:pt>
                <c:pt idx="1429">
                  <c:v>26.600985221674861</c:v>
                </c:pt>
                <c:pt idx="1430">
                  <c:v>14.575045207956606</c:v>
                </c:pt>
                <c:pt idx="1431">
                  <c:v>70.501308637004229</c:v>
                </c:pt>
                <c:pt idx="1432">
                  <c:v>0.22897990425656189</c:v>
                </c:pt>
                <c:pt idx="1433">
                  <c:v>2.8061694540488418</c:v>
                </c:pt>
                <c:pt idx="1434">
                  <c:v>-56.514463981849126</c:v>
                </c:pt>
                <c:pt idx="1435">
                  <c:v>-21.41317425305796</c:v>
                </c:pt>
                <c:pt idx="1436">
                  <c:v>-5.5115181663915962</c:v>
                </c:pt>
                <c:pt idx="1437">
                  <c:v>-19.838656568982543</c:v>
                </c:pt>
                <c:pt idx="1438">
                  <c:v>73.348616455083743</c:v>
                </c:pt>
                <c:pt idx="1439">
                  <c:v>53.052031050285251</c:v>
                </c:pt>
                <c:pt idx="1440">
                  <c:v>45.109049928736368</c:v>
                </c:pt>
                <c:pt idx="1441">
                  <c:v>38.63916256157637</c:v>
                </c:pt>
                <c:pt idx="1442">
                  <c:v>44.60873063769867</c:v>
                </c:pt>
                <c:pt idx="1443">
                  <c:v>-29.078643788455054</c:v>
                </c:pt>
                <c:pt idx="1444">
                  <c:v>-2.1141649048625766</c:v>
                </c:pt>
                <c:pt idx="1445">
                  <c:v>-38.953149661428036</c:v>
                </c:pt>
                <c:pt idx="1446">
                  <c:v>5.0607511361140212</c:v>
                </c:pt>
                <c:pt idx="1447">
                  <c:v>59.948083676897227</c:v>
                </c:pt>
                <c:pt idx="1448">
                  <c:v>85.92217752074427</c:v>
                </c:pt>
                <c:pt idx="1449">
                  <c:v>87.585923874012508</c:v>
                </c:pt>
                <c:pt idx="1450">
                  <c:v>-67.709863068069069</c:v>
                </c:pt>
                <c:pt idx="1451">
                  <c:v>44.303797468354418</c:v>
                </c:pt>
                <c:pt idx="1452">
                  <c:v>63.316582914572876</c:v>
                </c:pt>
                <c:pt idx="1453">
                  <c:v>50.159712517468563</c:v>
                </c:pt>
                <c:pt idx="1454">
                  <c:v>3.323761850740965</c:v>
                </c:pt>
                <c:pt idx="1455">
                  <c:v>60.271775827143813</c:v>
                </c:pt>
                <c:pt idx="1456">
                  <c:v>73.917586415070986</c:v>
                </c:pt>
                <c:pt idx="1457">
                  <c:v>-16.868949928750425</c:v>
                </c:pt>
                <c:pt idx="1458">
                  <c:v>-31.444682092164115</c:v>
                </c:pt>
                <c:pt idx="1459">
                  <c:v>63.172413793103459</c:v>
                </c:pt>
                <c:pt idx="1460">
                  <c:v>8.3025071927661287</c:v>
                </c:pt>
                <c:pt idx="1461">
                  <c:v>18.464465532842993</c:v>
                </c:pt>
                <c:pt idx="1462">
                  <c:v>-54.304635761589402</c:v>
                </c:pt>
                <c:pt idx="1463">
                  <c:v>5.7580110169993475</c:v>
                </c:pt>
                <c:pt idx="1464">
                  <c:v>11.025262233980087</c:v>
                </c:pt>
                <c:pt idx="1465">
                  <c:v>-94.011661250238959</c:v>
                </c:pt>
                <c:pt idx="1466">
                  <c:v>-72.341054535336667</c:v>
                </c:pt>
                <c:pt idx="1467">
                  <c:v>-19.463068576992626</c:v>
                </c:pt>
                <c:pt idx="1468">
                  <c:v>10.34891375905201</c:v>
                </c:pt>
                <c:pt idx="1469">
                  <c:v>43.767415577076719</c:v>
                </c:pt>
                <c:pt idx="1470">
                  <c:v>64.909540544058302</c:v>
                </c:pt>
                <c:pt idx="1471">
                  <c:v>17.259885924281292</c:v>
                </c:pt>
                <c:pt idx="1472">
                  <c:v>-57.059379565180031</c:v>
                </c:pt>
                <c:pt idx="1473">
                  <c:v>6.8303778081299384</c:v>
                </c:pt>
                <c:pt idx="1474">
                  <c:v>-77.82342788533694</c:v>
                </c:pt>
                <c:pt idx="1475">
                  <c:v>-7.2946733140908009</c:v>
                </c:pt>
                <c:pt idx="1476">
                  <c:v>-19.961215255332903</c:v>
                </c:pt>
                <c:pt idx="1477">
                  <c:v>28.891395119890461</c:v>
                </c:pt>
                <c:pt idx="1478">
                  <c:v>24.248222146969184</c:v>
                </c:pt>
                <c:pt idx="1479">
                  <c:v>28.738668188635671</c:v>
                </c:pt>
                <c:pt idx="1480">
                  <c:v>-9.8684210526315752</c:v>
                </c:pt>
                <c:pt idx="1481">
                  <c:v>74.756831866604898</c:v>
                </c:pt>
                <c:pt idx="1482">
                  <c:v>12.585113876496834</c:v>
                </c:pt>
                <c:pt idx="1483">
                  <c:v>-28.739495798319325</c:v>
                </c:pt>
                <c:pt idx="1484">
                  <c:v>-47.639759498528846</c:v>
                </c:pt>
                <c:pt idx="1485">
                  <c:v>32.54159030868459</c:v>
                </c:pt>
                <c:pt idx="1486">
                  <c:v>-80.506388465596061</c:v>
                </c:pt>
                <c:pt idx="1487">
                  <c:v>-13.547488527400319</c:v>
                </c:pt>
                <c:pt idx="1488">
                  <c:v>67.949505933525586</c:v>
                </c:pt>
                <c:pt idx="1489">
                  <c:v>8.4066159383970387</c:v>
                </c:pt>
                <c:pt idx="1490">
                  <c:v>46.113481641051123</c:v>
                </c:pt>
                <c:pt idx="1491">
                  <c:v>40.443640970151222</c:v>
                </c:pt>
                <c:pt idx="1492">
                  <c:v>-77.421073664579723</c:v>
                </c:pt>
                <c:pt idx="1493">
                  <c:v>54.622916115374437</c:v>
                </c:pt>
                <c:pt idx="1494">
                  <c:v>-48.425011753643631</c:v>
                </c:pt>
                <c:pt idx="1495">
                  <c:v>65.414793264568459</c:v>
                </c:pt>
                <c:pt idx="1496">
                  <c:v>93.295710748717084</c:v>
                </c:pt>
                <c:pt idx="1497">
                  <c:v>7.6903265193212036</c:v>
                </c:pt>
                <c:pt idx="1498">
                  <c:v>59.550631344392173</c:v>
                </c:pt>
                <c:pt idx="1499">
                  <c:v>-39.349112426035504</c:v>
                </c:pt>
                <c:pt idx="1500">
                  <c:v>-29.027843570714253</c:v>
                </c:pt>
                <c:pt idx="1501">
                  <c:v>-57.542694497153704</c:v>
                </c:pt>
                <c:pt idx="1502">
                  <c:v>-4.1675878397118709</c:v>
                </c:pt>
                <c:pt idx="1503">
                  <c:v>-72.933700315712784</c:v>
                </c:pt>
                <c:pt idx="1504">
                  <c:v>31.011165436747746</c:v>
                </c:pt>
                <c:pt idx="1505">
                  <c:v>-59.344957899622095</c:v>
                </c:pt>
                <c:pt idx="1506">
                  <c:v>21.74995902161838</c:v>
                </c:pt>
                <c:pt idx="1507">
                  <c:v>-25.369498132207241</c:v>
                </c:pt>
                <c:pt idx="1508">
                  <c:v>43.635255609299918</c:v>
                </c:pt>
                <c:pt idx="1509">
                  <c:v>-63.238559269766867</c:v>
                </c:pt>
                <c:pt idx="1510">
                  <c:v>74.428646331308016</c:v>
                </c:pt>
                <c:pt idx="1511">
                  <c:v>-6.6095195127453223</c:v>
                </c:pt>
                <c:pt idx="1512">
                  <c:v>2.9673590504458502E-2</c:v>
                </c:pt>
                <c:pt idx="1513">
                  <c:v>46.397738793818547</c:v>
                </c:pt>
                <c:pt idx="1514">
                  <c:v>-10.019061234214917</c:v>
                </c:pt>
                <c:pt idx="1515">
                  <c:v>-45.096298488323349</c:v>
                </c:pt>
                <c:pt idx="1516">
                  <c:v>7.7014593908629507</c:v>
                </c:pt>
                <c:pt idx="1517">
                  <c:v>65.402654425706004</c:v>
                </c:pt>
                <c:pt idx="1518">
                  <c:v>-2.8734238603297797</c:v>
                </c:pt>
                <c:pt idx="1519">
                  <c:v>59.625355410603788</c:v>
                </c:pt>
                <c:pt idx="1520">
                  <c:v>-5.1910828025477684</c:v>
                </c:pt>
                <c:pt idx="1521">
                  <c:v>-47.073213349641797</c:v>
                </c:pt>
                <c:pt idx="1522">
                  <c:v>-46.326539406213641</c:v>
                </c:pt>
                <c:pt idx="1523">
                  <c:v>-39.008425383918286</c:v>
                </c:pt>
                <c:pt idx="1524">
                  <c:v>8.2074003113399527</c:v>
                </c:pt>
                <c:pt idx="1525">
                  <c:v>-53.514443875889661</c:v>
                </c:pt>
                <c:pt idx="1526">
                  <c:v>22.404166712612252</c:v>
                </c:pt>
                <c:pt idx="1527">
                  <c:v>-24.58627581612258</c:v>
                </c:pt>
                <c:pt idx="1528">
                  <c:v>9.1687716422155034</c:v>
                </c:pt>
                <c:pt idx="1529">
                  <c:v>42.860125260960331</c:v>
                </c:pt>
                <c:pt idx="1530">
                  <c:v>86.063672780940351</c:v>
                </c:pt>
                <c:pt idx="1531">
                  <c:v>-5.0114556778211607</c:v>
                </c:pt>
                <c:pt idx="1532">
                  <c:v>-3.5515919580693094</c:v>
                </c:pt>
                <c:pt idx="1533">
                  <c:v>36.949333333333328</c:v>
                </c:pt>
                <c:pt idx="1534">
                  <c:v>16.298371200331971</c:v>
                </c:pt>
                <c:pt idx="1535">
                  <c:v>58.238473767885523</c:v>
                </c:pt>
                <c:pt idx="1536">
                  <c:v>63.181167902197956</c:v>
                </c:pt>
                <c:pt idx="1537">
                  <c:v>10.519173355046334</c:v>
                </c:pt>
                <c:pt idx="1538">
                  <c:v>-40.305915264179035</c:v>
                </c:pt>
                <c:pt idx="1539">
                  <c:v>-1.8983041510196301</c:v>
                </c:pt>
                <c:pt idx="1540">
                  <c:v>13.58398875074225</c:v>
                </c:pt>
                <c:pt idx="1541">
                  <c:v>-39.358500429408906</c:v>
                </c:pt>
                <c:pt idx="1542">
                  <c:v>43.562374916611077</c:v>
                </c:pt>
                <c:pt idx="1543">
                  <c:v>-0.50192139537024616</c:v>
                </c:pt>
                <c:pt idx="1544">
                  <c:v>5.6798623063683209</c:v>
                </c:pt>
                <c:pt idx="1545">
                  <c:v>-2.3924849552326464</c:v>
                </c:pt>
                <c:pt idx="1546">
                  <c:v>-39.892534082416311</c:v>
                </c:pt>
                <c:pt idx="1547">
                  <c:v>-76.435316336166196</c:v>
                </c:pt>
                <c:pt idx="1548">
                  <c:v>-3.0762250453720554</c:v>
                </c:pt>
                <c:pt idx="1549">
                  <c:v>7.7316594309100566</c:v>
                </c:pt>
                <c:pt idx="1550">
                  <c:v>-94.027588297711077</c:v>
                </c:pt>
                <c:pt idx="1551">
                  <c:v>32.962241561087183</c:v>
                </c:pt>
                <c:pt idx="1552">
                  <c:v>12.794083660734913</c:v>
                </c:pt>
                <c:pt idx="1553">
                  <c:v>3.9826695550741533</c:v>
                </c:pt>
                <c:pt idx="1554">
                  <c:v>4.2744180866466195</c:v>
                </c:pt>
                <c:pt idx="1555">
                  <c:v>-63.449254790631656</c:v>
                </c:pt>
                <c:pt idx="1556">
                  <c:v>3.5001842202221098</c:v>
                </c:pt>
                <c:pt idx="1557">
                  <c:v>91.959013546370272</c:v>
                </c:pt>
                <c:pt idx="1558">
                  <c:v>-61.440121516087196</c:v>
                </c:pt>
                <c:pt idx="1559">
                  <c:v>-22</c:v>
                </c:pt>
                <c:pt idx="1560">
                  <c:v>-1.0361471629303907</c:v>
                </c:pt>
                <c:pt idx="1561">
                  <c:v>-20.50190065367849</c:v>
                </c:pt>
                <c:pt idx="1562">
                  <c:v>15.196230529871173</c:v>
                </c:pt>
                <c:pt idx="1563">
                  <c:v>99.091580957073347</c:v>
                </c:pt>
                <c:pt idx="1564">
                  <c:v>-61.597107600408705</c:v>
                </c:pt>
                <c:pt idx="1565">
                  <c:v>-34.305410185151757</c:v>
                </c:pt>
                <c:pt idx="1566">
                  <c:v>37.58339141690729</c:v>
                </c:pt>
                <c:pt idx="1567">
                  <c:v>15.72084028009337</c:v>
                </c:pt>
                <c:pt idx="1568">
                  <c:v>34.298802706923482</c:v>
                </c:pt>
                <c:pt idx="1569">
                  <c:v>-21.207833875495737</c:v>
                </c:pt>
                <c:pt idx="1570">
                  <c:v>46.200977526250568</c:v>
                </c:pt>
                <c:pt idx="1571">
                  <c:v>63.397953731328101</c:v>
                </c:pt>
                <c:pt idx="1572">
                  <c:v>36.794192210186679</c:v>
                </c:pt>
                <c:pt idx="1573">
                  <c:v>87.923076923076934</c:v>
                </c:pt>
                <c:pt idx="1574">
                  <c:v>-5.8783507960266661</c:v>
                </c:pt>
                <c:pt idx="1575">
                  <c:v>13.054896645205005</c:v>
                </c:pt>
                <c:pt idx="1576">
                  <c:v>32.855502215774777</c:v>
                </c:pt>
                <c:pt idx="1577">
                  <c:v>42.54976580796253</c:v>
                </c:pt>
                <c:pt idx="1578">
                  <c:v>86.009164340802187</c:v>
                </c:pt>
                <c:pt idx="1579">
                  <c:v>21.425020034043257</c:v>
                </c:pt>
                <c:pt idx="1580">
                  <c:v>15.962441314553999</c:v>
                </c:pt>
                <c:pt idx="1581">
                  <c:v>-33.474617088912439</c:v>
                </c:pt>
                <c:pt idx="1582">
                  <c:v>-18.673564486372356</c:v>
                </c:pt>
                <c:pt idx="1583">
                  <c:v>5.5399212028624163</c:v>
                </c:pt>
                <c:pt idx="1584">
                  <c:v>16.286975431902135</c:v>
                </c:pt>
                <c:pt idx="1585">
                  <c:v>-5.067630028657149</c:v>
                </c:pt>
                <c:pt idx="1586">
                  <c:v>-16.401809751720009</c:v>
                </c:pt>
                <c:pt idx="1587">
                  <c:v>33.663366336633658</c:v>
                </c:pt>
                <c:pt idx="1588">
                  <c:v>45.717167351055394</c:v>
                </c:pt>
                <c:pt idx="1589">
                  <c:v>23.001692683844269</c:v>
                </c:pt>
                <c:pt idx="1590">
                  <c:v>85.490814887523527</c:v>
                </c:pt>
                <c:pt idx="1591">
                  <c:v>-65.1626060672275</c:v>
                </c:pt>
                <c:pt idx="1592">
                  <c:v>-39.122187297899238</c:v>
                </c:pt>
                <c:pt idx="1593">
                  <c:v>-63.935272852470305</c:v>
                </c:pt>
                <c:pt idx="1594">
                  <c:v>-31.443762461394115</c:v>
                </c:pt>
                <c:pt idx="1595">
                  <c:v>73.336790251490811</c:v>
                </c:pt>
                <c:pt idx="1596">
                  <c:v>-31.398416886543529</c:v>
                </c:pt>
                <c:pt idx="1597">
                  <c:v>17.343791557208377</c:v>
                </c:pt>
                <c:pt idx="1598">
                  <c:v>7.1532983132980519</c:v>
                </c:pt>
                <c:pt idx="1599">
                  <c:v>-42.828685258964136</c:v>
                </c:pt>
                <c:pt idx="1600">
                  <c:v>-7.4780998504380136E-2</c:v>
                </c:pt>
                <c:pt idx="1601">
                  <c:v>63.698922111929846</c:v>
                </c:pt>
                <c:pt idx="1602">
                  <c:v>3.61630401471038</c:v>
                </c:pt>
                <c:pt idx="1603">
                  <c:v>33.189189189189193</c:v>
                </c:pt>
                <c:pt idx="1604">
                  <c:v>42.650602409638566</c:v>
                </c:pt>
                <c:pt idx="1605">
                  <c:v>21.666666666666657</c:v>
                </c:pt>
                <c:pt idx="1606">
                  <c:v>39.027210287389408</c:v>
                </c:pt>
                <c:pt idx="1607">
                  <c:v>-52.827454584010745</c:v>
                </c:pt>
                <c:pt idx="1608">
                  <c:v>76.971557853910781</c:v>
                </c:pt>
                <c:pt idx="1609">
                  <c:v>12.773572188521797</c:v>
                </c:pt>
                <c:pt idx="1610">
                  <c:v>97.009806492212505</c:v>
                </c:pt>
                <c:pt idx="1611">
                  <c:v>-44.691186675919504</c:v>
                </c:pt>
                <c:pt idx="1612">
                  <c:v>23.491151111783395</c:v>
                </c:pt>
                <c:pt idx="1613">
                  <c:v>-56.608663457978523</c:v>
                </c:pt>
                <c:pt idx="1614">
                  <c:v>58.733710675266565</c:v>
                </c:pt>
                <c:pt idx="1615">
                  <c:v>-81.106719367588937</c:v>
                </c:pt>
                <c:pt idx="1616">
                  <c:v>-83.460095325017747</c:v>
                </c:pt>
                <c:pt idx="1617">
                  <c:v>22.940178650220133</c:v>
                </c:pt>
                <c:pt idx="1618">
                  <c:v>-66.122593359947444</c:v>
                </c:pt>
                <c:pt idx="1619">
                  <c:v>-2.8497323729597497</c:v>
                </c:pt>
                <c:pt idx="1620">
                  <c:v>-31.546674670897474</c:v>
                </c:pt>
                <c:pt idx="1621">
                  <c:v>-49.545922247573039</c:v>
                </c:pt>
                <c:pt idx="1622">
                  <c:v>41.614380193318652</c:v>
                </c:pt>
                <c:pt idx="1623">
                  <c:v>75.689881734559805</c:v>
                </c:pt>
                <c:pt idx="1624">
                  <c:v>-38.527734577501292</c:v>
                </c:pt>
                <c:pt idx="1625">
                  <c:v>10.286206154508278</c:v>
                </c:pt>
                <c:pt idx="1626">
                  <c:v>50.219709418910213</c:v>
                </c:pt>
                <c:pt idx="1627">
                  <c:v>73.362083264222946</c:v>
                </c:pt>
                <c:pt idx="1628">
                  <c:v>-67.225095570047216</c:v>
                </c:pt>
                <c:pt idx="1629">
                  <c:v>-19.424184780158853</c:v>
                </c:pt>
                <c:pt idx="1630">
                  <c:v>73.192737115146031</c:v>
                </c:pt>
                <c:pt idx="1631">
                  <c:v>-30.095951871511332</c:v>
                </c:pt>
                <c:pt idx="1632">
                  <c:v>20.90680100755668</c:v>
                </c:pt>
                <c:pt idx="1633">
                  <c:v>-10.958904109589042</c:v>
                </c:pt>
                <c:pt idx="1634">
                  <c:v>-67.777199375325353</c:v>
                </c:pt>
                <c:pt idx="1635">
                  <c:v>-16.307771976006563</c:v>
                </c:pt>
                <c:pt idx="1636">
                  <c:v>4.9727371864776444</c:v>
                </c:pt>
                <c:pt idx="1637">
                  <c:v>-5.2735042735042725</c:v>
                </c:pt>
                <c:pt idx="1638">
                  <c:v>-12.568756329553793</c:v>
                </c:pt>
                <c:pt idx="1639">
                  <c:v>25.184402683568692</c:v>
                </c:pt>
                <c:pt idx="1640">
                  <c:v>54.125785594791324</c:v>
                </c:pt>
                <c:pt idx="1641">
                  <c:v>38.469848752700841</c:v>
                </c:pt>
                <c:pt idx="1642">
                  <c:v>-2.0292646264415026</c:v>
                </c:pt>
                <c:pt idx="1643">
                  <c:v>-36.115766668029266</c:v>
                </c:pt>
                <c:pt idx="1644">
                  <c:v>84.913564428784497</c:v>
                </c:pt>
                <c:pt idx="1645">
                  <c:v>81.215183313900752</c:v>
                </c:pt>
                <c:pt idx="1646">
                  <c:v>-35.307910387312674</c:v>
                </c:pt>
                <c:pt idx="1647">
                  <c:v>-4.7407838289827708</c:v>
                </c:pt>
                <c:pt idx="1648">
                  <c:v>5.1731934864808409</c:v>
                </c:pt>
                <c:pt idx="1649">
                  <c:v>-0.39706064671993602</c:v>
                </c:pt>
                <c:pt idx="1650">
                  <c:v>-27.266530334014988</c:v>
                </c:pt>
                <c:pt idx="1651">
                  <c:v>23.75023353884751</c:v>
                </c:pt>
                <c:pt idx="1652">
                  <c:v>39.707750952986032</c:v>
                </c:pt>
                <c:pt idx="1653">
                  <c:v>-20.701423888046193</c:v>
                </c:pt>
                <c:pt idx="1654">
                  <c:v>-34.908993932928865</c:v>
                </c:pt>
                <c:pt idx="1655">
                  <c:v>-33.874098724348315</c:v>
                </c:pt>
                <c:pt idx="1656">
                  <c:v>-5.0844841136185011</c:v>
                </c:pt>
                <c:pt idx="1657">
                  <c:v>-96.745194260467358</c:v>
                </c:pt>
                <c:pt idx="1658">
                  <c:v>-31.453283367329192</c:v>
                </c:pt>
                <c:pt idx="1659">
                  <c:v>50.631545453287771</c:v>
                </c:pt>
                <c:pt idx="1660">
                  <c:v>66.753315649867375</c:v>
                </c:pt>
                <c:pt idx="1661">
                  <c:v>-17.263568880748096</c:v>
                </c:pt>
                <c:pt idx="1662">
                  <c:v>67.544389193495192</c:v>
                </c:pt>
                <c:pt idx="1663">
                  <c:v>-79.942835839443276</c:v>
                </c:pt>
                <c:pt idx="1664">
                  <c:v>16.697150558336531</c:v>
                </c:pt>
                <c:pt idx="1665">
                  <c:v>-22.811523776466501</c:v>
                </c:pt>
                <c:pt idx="1666">
                  <c:v>39.074453777807179</c:v>
                </c:pt>
                <c:pt idx="1667">
                  <c:v>-59.95864272957985</c:v>
                </c:pt>
                <c:pt idx="1668">
                  <c:v>2.7759892296886051</c:v>
                </c:pt>
                <c:pt idx="1669">
                  <c:v>84.297520661157023</c:v>
                </c:pt>
                <c:pt idx="1670">
                  <c:v>61.09280138768429</c:v>
                </c:pt>
                <c:pt idx="1671">
                  <c:v>-32.071812489610465</c:v>
                </c:pt>
                <c:pt idx="1672">
                  <c:v>52.457384596242377</c:v>
                </c:pt>
                <c:pt idx="1673">
                  <c:v>-20.859631967285992</c:v>
                </c:pt>
                <c:pt idx="1674">
                  <c:v>-25.864900372235596</c:v>
                </c:pt>
                <c:pt idx="1675">
                  <c:v>11.932938856015781</c:v>
                </c:pt>
                <c:pt idx="1676">
                  <c:v>34.461016949152537</c:v>
                </c:pt>
                <c:pt idx="1677">
                  <c:v>57.384842104720292</c:v>
                </c:pt>
                <c:pt idx="1678">
                  <c:v>-24.675324675324674</c:v>
                </c:pt>
                <c:pt idx="1679">
                  <c:v>-53.043478260869563</c:v>
                </c:pt>
                <c:pt idx="1680">
                  <c:v>-3.5937912948016901</c:v>
                </c:pt>
                <c:pt idx="1681">
                  <c:v>19.491030454735082</c:v>
                </c:pt>
                <c:pt idx="1682">
                  <c:v>89.011226252158906</c:v>
                </c:pt>
                <c:pt idx="1683">
                  <c:v>18.031496911750438</c:v>
                </c:pt>
                <c:pt idx="1684">
                  <c:v>74.901434784375908</c:v>
                </c:pt>
                <c:pt idx="1685">
                  <c:v>-22.222222222222214</c:v>
                </c:pt>
                <c:pt idx="1686">
                  <c:v>46.271206409048062</c:v>
                </c:pt>
                <c:pt idx="1687">
                  <c:v>-2.0341777182472498</c:v>
                </c:pt>
                <c:pt idx="1688">
                  <c:v>45.201458938849953</c:v>
                </c:pt>
                <c:pt idx="1689">
                  <c:v>-18.546663500356203</c:v>
                </c:pt>
                <c:pt idx="1690">
                  <c:v>-4.2008532983262228</c:v>
                </c:pt>
                <c:pt idx="1691">
                  <c:v>11.578676722660262</c:v>
                </c:pt>
                <c:pt idx="1692">
                  <c:v>-32.375989498388961</c:v>
                </c:pt>
                <c:pt idx="1693">
                  <c:v>7.3553804685880095</c:v>
                </c:pt>
                <c:pt idx="1694">
                  <c:v>53.699284009546545</c:v>
                </c:pt>
                <c:pt idx="1695">
                  <c:v>-8.7000695149991998</c:v>
                </c:pt>
                <c:pt idx="1696">
                  <c:v>-4.5528615870821199</c:v>
                </c:pt>
                <c:pt idx="1697">
                  <c:v>-35.360294961745467</c:v>
                </c:pt>
                <c:pt idx="1698">
                  <c:v>-20.394550099347143</c:v>
                </c:pt>
                <c:pt idx="1699">
                  <c:v>41.737743568407183</c:v>
                </c:pt>
                <c:pt idx="1700">
                  <c:v>32.376531207466456</c:v>
                </c:pt>
                <c:pt idx="1701">
                  <c:v>-17.851605758582494</c:v>
                </c:pt>
                <c:pt idx="1702">
                  <c:v>-4.0601493802250275</c:v>
                </c:pt>
                <c:pt idx="1703">
                  <c:v>9.2452258260078821</c:v>
                </c:pt>
                <c:pt idx="1704">
                  <c:v>-85.809680177510131</c:v>
                </c:pt>
                <c:pt idx="1705">
                  <c:v>31.387319522912748</c:v>
                </c:pt>
                <c:pt idx="1706">
                  <c:v>51.866371939775604</c:v>
                </c:pt>
                <c:pt idx="1707">
                  <c:v>-90.471604003990223</c:v>
                </c:pt>
                <c:pt idx="1708">
                  <c:v>8.2713387241689134</c:v>
                </c:pt>
                <c:pt idx="1709">
                  <c:v>2.8526575260859204</c:v>
                </c:pt>
                <c:pt idx="1710">
                  <c:v>1.2216673069535204</c:v>
                </c:pt>
                <c:pt idx="1711">
                  <c:v>-93.131522999613452</c:v>
                </c:pt>
                <c:pt idx="1712">
                  <c:v>-12.647926086101819</c:v>
                </c:pt>
                <c:pt idx="1713">
                  <c:v>84.755094291861781</c:v>
                </c:pt>
                <c:pt idx="1714">
                  <c:v>-34.591607343574367</c:v>
                </c:pt>
                <c:pt idx="1715">
                  <c:v>-48.650135215657521</c:v>
                </c:pt>
                <c:pt idx="1716">
                  <c:v>-19.97951736271601</c:v>
                </c:pt>
                <c:pt idx="1717">
                  <c:v>18.601365669884615</c:v>
                </c:pt>
                <c:pt idx="1718">
                  <c:v>-12.984445030319009</c:v>
                </c:pt>
                <c:pt idx="1719">
                  <c:v>89.743589743589723</c:v>
                </c:pt>
                <c:pt idx="1720">
                  <c:v>-73.811782063441882</c:v>
                </c:pt>
                <c:pt idx="1721">
                  <c:v>0.1153720749416749</c:v>
                </c:pt>
                <c:pt idx="1722">
                  <c:v>63.758139534883725</c:v>
                </c:pt>
                <c:pt idx="1723">
                  <c:v>23.357467768417095</c:v>
                </c:pt>
                <c:pt idx="1724">
                  <c:v>0.4345249851866555</c:v>
                </c:pt>
                <c:pt idx="1725">
                  <c:v>70.410276372129232</c:v>
                </c:pt>
                <c:pt idx="1726">
                  <c:v>-24.507636655948545</c:v>
                </c:pt>
                <c:pt idx="1727">
                  <c:v>-29.195627591405966</c:v>
                </c:pt>
                <c:pt idx="1728">
                  <c:v>-28.306573823636612</c:v>
                </c:pt>
                <c:pt idx="1729">
                  <c:v>10.589893295751978</c:v>
                </c:pt>
                <c:pt idx="1730">
                  <c:v>-11.372961105367381</c:v>
                </c:pt>
                <c:pt idx="1731">
                  <c:v>-44.022582890217166</c:v>
                </c:pt>
                <c:pt idx="1732">
                  <c:v>78.668390433096334</c:v>
                </c:pt>
                <c:pt idx="1733">
                  <c:v>65.501735295968416</c:v>
                </c:pt>
                <c:pt idx="1734">
                  <c:v>53.132877205617575</c:v>
                </c:pt>
                <c:pt idx="1735">
                  <c:v>-48.706348430010763</c:v>
                </c:pt>
                <c:pt idx="1736">
                  <c:v>-34.197235082720894</c:v>
                </c:pt>
                <c:pt idx="1737">
                  <c:v>-4.2971667579544857</c:v>
                </c:pt>
                <c:pt idx="1738">
                  <c:v>-22.252589182968933</c:v>
                </c:pt>
                <c:pt idx="1739">
                  <c:v>-7.6441940412528595</c:v>
                </c:pt>
                <c:pt idx="1740">
                  <c:v>12.269119033044774</c:v>
                </c:pt>
                <c:pt idx="1741">
                  <c:v>29.883341626582649</c:v>
                </c:pt>
                <c:pt idx="1742">
                  <c:v>91.92859322551115</c:v>
                </c:pt>
                <c:pt idx="1743">
                  <c:v>-14.898063967388765</c:v>
                </c:pt>
                <c:pt idx="1744">
                  <c:v>21.16770186335404</c:v>
                </c:pt>
                <c:pt idx="1745">
                  <c:v>-48.393740460822713</c:v>
                </c:pt>
                <c:pt idx="1746">
                  <c:v>-36.059054951563098</c:v>
                </c:pt>
                <c:pt idx="1747">
                  <c:v>-39.389029865313297</c:v>
                </c:pt>
                <c:pt idx="1748">
                  <c:v>-3.1654676258992822</c:v>
                </c:pt>
                <c:pt idx="1749">
                  <c:v>-42.512276647546734</c:v>
                </c:pt>
                <c:pt idx="1750">
                  <c:v>-19.705131840090729</c:v>
                </c:pt>
                <c:pt idx="1751">
                  <c:v>6.2836911103314037</c:v>
                </c:pt>
                <c:pt idx="1752">
                  <c:v>13.447692679391167</c:v>
                </c:pt>
                <c:pt idx="1753">
                  <c:v>-44.95470823678113</c:v>
                </c:pt>
                <c:pt idx="1754">
                  <c:v>38.122380553227174</c:v>
                </c:pt>
                <c:pt idx="1755">
                  <c:v>38.077803203661318</c:v>
                </c:pt>
                <c:pt idx="1756">
                  <c:v>-23.651765495261259</c:v>
                </c:pt>
                <c:pt idx="1757">
                  <c:v>17.578592407266399</c:v>
                </c:pt>
                <c:pt idx="1758">
                  <c:v>38.461231573278013</c:v>
                </c:pt>
                <c:pt idx="1759">
                  <c:v>61.07201986754967</c:v>
                </c:pt>
                <c:pt idx="1760">
                  <c:v>-88.62286183801011</c:v>
                </c:pt>
                <c:pt idx="1761">
                  <c:v>4.0311304577232505</c:v>
                </c:pt>
                <c:pt idx="1762">
                  <c:v>21.0782430528877</c:v>
                </c:pt>
                <c:pt idx="1763">
                  <c:v>-57.133198106828935</c:v>
                </c:pt>
                <c:pt idx="1764">
                  <c:v>-10.136744817765063</c:v>
                </c:pt>
                <c:pt idx="1765">
                  <c:v>-25.71231617647058</c:v>
                </c:pt>
                <c:pt idx="1766">
                  <c:v>-0.37027437331062174</c:v>
                </c:pt>
                <c:pt idx="1767">
                  <c:v>32.822628167354139</c:v>
                </c:pt>
                <c:pt idx="1768">
                  <c:v>29.960182150163888</c:v>
                </c:pt>
                <c:pt idx="1769">
                  <c:v>-12.737765291013332</c:v>
                </c:pt>
                <c:pt idx="1770">
                  <c:v>-31.333247122720806</c:v>
                </c:pt>
                <c:pt idx="1771">
                  <c:v>31.790035248166134</c:v>
                </c:pt>
                <c:pt idx="1772">
                  <c:v>31.446540880503136</c:v>
                </c:pt>
                <c:pt idx="1773">
                  <c:v>-7.0599513815181325</c:v>
                </c:pt>
                <c:pt idx="1774">
                  <c:v>2.8141801075268802</c:v>
                </c:pt>
                <c:pt idx="1775">
                  <c:v>-53.086844906392841</c:v>
                </c:pt>
                <c:pt idx="1776">
                  <c:v>34.458144062297208</c:v>
                </c:pt>
                <c:pt idx="1777">
                  <c:v>0.78682715856390928</c:v>
                </c:pt>
                <c:pt idx="1778">
                  <c:v>-16.409680505297189</c:v>
                </c:pt>
                <c:pt idx="1779">
                  <c:v>8.2687492547991042</c:v>
                </c:pt>
                <c:pt idx="1780">
                  <c:v>79.426296849145473</c:v>
                </c:pt>
                <c:pt idx="1781">
                  <c:v>-49.575096162447437</c:v>
                </c:pt>
                <c:pt idx="1782">
                  <c:v>-17.314359820380943</c:v>
                </c:pt>
                <c:pt idx="1783">
                  <c:v>13.385900685252977</c:v>
                </c:pt>
                <c:pt idx="1784">
                  <c:v>-38.195792880258892</c:v>
                </c:pt>
                <c:pt idx="1785">
                  <c:v>-27.927522729463178</c:v>
                </c:pt>
                <c:pt idx="1786">
                  <c:v>54.847316928550242</c:v>
                </c:pt>
                <c:pt idx="1787">
                  <c:v>-39.436605455813343</c:v>
                </c:pt>
                <c:pt idx="1788">
                  <c:v>-41.849642982123051</c:v>
                </c:pt>
                <c:pt idx="1789">
                  <c:v>23.190601792094583</c:v>
                </c:pt>
                <c:pt idx="1790">
                  <c:v>-78.689344672336162</c:v>
                </c:pt>
                <c:pt idx="1791">
                  <c:v>35.779982467613792</c:v>
                </c:pt>
                <c:pt idx="1792">
                  <c:v>44.084650688424261</c:v>
                </c:pt>
                <c:pt idx="1793">
                  <c:v>-60.514200298953661</c:v>
                </c:pt>
                <c:pt idx="1794">
                  <c:v>0.32154340836012807</c:v>
                </c:pt>
                <c:pt idx="1795">
                  <c:v>73.897668250635434</c:v>
                </c:pt>
                <c:pt idx="1796">
                  <c:v>-35.236396074933097</c:v>
                </c:pt>
                <c:pt idx="1797">
                  <c:v>-57.675070028011206</c:v>
                </c:pt>
                <c:pt idx="1798">
                  <c:v>-61.357086717317266</c:v>
                </c:pt>
                <c:pt idx="1799">
                  <c:v>12.888520513883137</c:v>
                </c:pt>
                <c:pt idx="1800">
                  <c:v>68.384658334407078</c:v>
                </c:pt>
                <c:pt idx="1801">
                  <c:v>6.4286508730953216</c:v>
                </c:pt>
                <c:pt idx="1802">
                  <c:v>21.041233541233552</c:v>
                </c:pt>
                <c:pt idx="1803">
                  <c:v>62.498253458152845</c:v>
                </c:pt>
                <c:pt idx="1804">
                  <c:v>18.748632684314146</c:v>
                </c:pt>
                <c:pt idx="1805">
                  <c:v>81.778415818501969</c:v>
                </c:pt>
                <c:pt idx="1806">
                  <c:v>29.484161506575902</c:v>
                </c:pt>
                <c:pt idx="1807">
                  <c:v>3.161531544322969</c:v>
                </c:pt>
                <c:pt idx="1808">
                  <c:v>-25.7536830694944</c:v>
                </c:pt>
                <c:pt idx="1809">
                  <c:v>23.298339377743844</c:v>
                </c:pt>
                <c:pt idx="1810">
                  <c:v>50.158562367864704</c:v>
                </c:pt>
                <c:pt idx="1811">
                  <c:v>46.010334990406108</c:v>
                </c:pt>
                <c:pt idx="1812">
                  <c:v>-46.918455797453106</c:v>
                </c:pt>
                <c:pt idx="1813">
                  <c:v>19.676452176205061</c:v>
                </c:pt>
                <c:pt idx="1814">
                  <c:v>-96.82070240295748</c:v>
                </c:pt>
                <c:pt idx="1815">
                  <c:v>-68.093997193653337</c:v>
                </c:pt>
                <c:pt idx="1816">
                  <c:v>-76.076653745154431</c:v>
                </c:pt>
                <c:pt idx="1817">
                  <c:v>28.089287621488836</c:v>
                </c:pt>
                <c:pt idx="1818">
                  <c:v>-69.641587978474973</c:v>
                </c:pt>
                <c:pt idx="1819">
                  <c:v>13.806538289296896</c:v>
                </c:pt>
                <c:pt idx="1820">
                  <c:v>-38.385475765926401</c:v>
                </c:pt>
                <c:pt idx="1821">
                  <c:v>66.499704200354955</c:v>
                </c:pt>
                <c:pt idx="1822">
                  <c:v>54.025695931477514</c:v>
                </c:pt>
                <c:pt idx="1823">
                  <c:v>36.059563005088307</c:v>
                </c:pt>
                <c:pt idx="1824">
                  <c:v>-30.921820303383896</c:v>
                </c:pt>
                <c:pt idx="1825">
                  <c:v>-49.278068777043949</c:v>
                </c:pt>
                <c:pt idx="1826">
                  <c:v>17.194629122669795</c:v>
                </c:pt>
                <c:pt idx="1827">
                  <c:v>20.879461976202791</c:v>
                </c:pt>
                <c:pt idx="1828">
                  <c:v>-51.760240806177208</c:v>
                </c:pt>
                <c:pt idx="1829">
                  <c:v>28.401550734362189</c:v>
                </c:pt>
                <c:pt idx="1830">
                  <c:v>-28.363248700041339</c:v>
                </c:pt>
                <c:pt idx="1831">
                  <c:v>80.822110977931317</c:v>
                </c:pt>
                <c:pt idx="1832">
                  <c:v>35.119838107885926</c:v>
                </c:pt>
                <c:pt idx="1833">
                  <c:v>-95.123294773338515</c:v>
                </c:pt>
                <c:pt idx="1834">
                  <c:v>-13.62483800078887</c:v>
                </c:pt>
                <c:pt idx="1835">
                  <c:v>50.748247348552951</c:v>
                </c:pt>
                <c:pt idx="1836">
                  <c:v>-57.82372881355932</c:v>
                </c:pt>
                <c:pt idx="1837">
                  <c:v>-79.42873223582383</c:v>
                </c:pt>
                <c:pt idx="1838">
                  <c:v>-34.70196290293535</c:v>
                </c:pt>
                <c:pt idx="1839">
                  <c:v>-44.65416772232075</c:v>
                </c:pt>
                <c:pt idx="1840">
                  <c:v>44.006762468300934</c:v>
                </c:pt>
                <c:pt idx="1841">
                  <c:v>-87.445494819827672</c:v>
                </c:pt>
                <c:pt idx="1842">
                  <c:v>-24.47870182555782</c:v>
                </c:pt>
                <c:pt idx="1843">
                  <c:v>2.6801198171212377</c:v>
                </c:pt>
                <c:pt idx="1844">
                  <c:v>40.433418876532642</c:v>
                </c:pt>
                <c:pt idx="1845">
                  <c:v>-48.404013459031802</c:v>
                </c:pt>
                <c:pt idx="1846">
                  <c:v>-83.4819953749587</c:v>
                </c:pt>
                <c:pt idx="1847">
                  <c:v>37.38187285223367</c:v>
                </c:pt>
                <c:pt idx="1848">
                  <c:v>-53.252375923970433</c:v>
                </c:pt>
                <c:pt idx="1849">
                  <c:v>-9.1050266884691098</c:v>
                </c:pt>
                <c:pt idx="1850">
                  <c:v>-59.714224781403288</c:v>
                </c:pt>
                <c:pt idx="1851">
                  <c:v>25.070372976776923</c:v>
                </c:pt>
                <c:pt idx="1852">
                  <c:v>25.485858745457406</c:v>
                </c:pt>
                <c:pt idx="1853">
                  <c:v>-91.56171694490547</c:v>
                </c:pt>
                <c:pt idx="1854">
                  <c:v>-58.825082508250823</c:v>
                </c:pt>
                <c:pt idx="1855">
                  <c:v>16.769313509481094</c:v>
                </c:pt>
                <c:pt idx="1856">
                  <c:v>50.721093674785777</c:v>
                </c:pt>
                <c:pt idx="1857">
                  <c:v>66.87756845831467</c:v>
                </c:pt>
                <c:pt idx="1858">
                  <c:v>-8.9247385598494589</c:v>
                </c:pt>
                <c:pt idx="1859">
                  <c:v>97.300870833903247</c:v>
                </c:pt>
                <c:pt idx="1860">
                  <c:v>3.9332327088697667</c:v>
                </c:pt>
                <c:pt idx="1861">
                  <c:v>80.615954455038064</c:v>
                </c:pt>
                <c:pt idx="1862">
                  <c:v>45.061702396495804</c:v>
                </c:pt>
                <c:pt idx="1863">
                  <c:v>-22.147132651090942</c:v>
                </c:pt>
                <c:pt idx="1864">
                  <c:v>19.991651302744629</c:v>
                </c:pt>
                <c:pt idx="1865">
                  <c:v>2.7302174919018967</c:v>
                </c:pt>
                <c:pt idx="1866">
                  <c:v>22.931712549159826</c:v>
                </c:pt>
                <c:pt idx="1867">
                  <c:v>21.779204639602327</c:v>
                </c:pt>
                <c:pt idx="1868">
                  <c:v>-13.400447891179041</c:v>
                </c:pt>
                <c:pt idx="1869">
                  <c:v>-4.4994675186368482</c:v>
                </c:pt>
                <c:pt idx="1870">
                  <c:v>-60.844238075137191</c:v>
                </c:pt>
                <c:pt idx="1871">
                  <c:v>12.684090909090912</c:v>
                </c:pt>
                <c:pt idx="1872">
                  <c:v>41.834311260128544</c:v>
                </c:pt>
                <c:pt idx="1873">
                  <c:v>14.289397357396069</c:v>
                </c:pt>
                <c:pt idx="1874">
                  <c:v>-39.269061716163833</c:v>
                </c:pt>
                <c:pt idx="1875">
                  <c:v>-62.142347739266867</c:v>
                </c:pt>
                <c:pt idx="1876">
                  <c:v>40.75132275132276</c:v>
                </c:pt>
                <c:pt idx="1877">
                  <c:v>59.537119856887301</c:v>
                </c:pt>
                <c:pt idx="1878">
                  <c:v>-8.7273582686426749</c:v>
                </c:pt>
                <c:pt idx="1879">
                  <c:v>22.780005828395389</c:v>
                </c:pt>
                <c:pt idx="1880">
                  <c:v>-28.667953667953668</c:v>
                </c:pt>
                <c:pt idx="1881">
                  <c:v>3.1077714297149441</c:v>
                </c:pt>
                <c:pt idx="1882">
                  <c:v>48.46416382252562</c:v>
                </c:pt>
                <c:pt idx="1883">
                  <c:v>-60.389563717386622</c:v>
                </c:pt>
                <c:pt idx="1884">
                  <c:v>26.605125175393241</c:v>
                </c:pt>
                <c:pt idx="1885">
                  <c:v>46.661059714045422</c:v>
                </c:pt>
                <c:pt idx="1886">
                  <c:v>-35.63124283608974</c:v>
                </c:pt>
                <c:pt idx="1887">
                  <c:v>64.660431069540465</c:v>
                </c:pt>
                <c:pt idx="1888">
                  <c:v>-74.375743162901301</c:v>
                </c:pt>
                <c:pt idx="1889">
                  <c:v>8.3650802167730944</c:v>
                </c:pt>
                <c:pt idx="1890">
                  <c:v>-26.224350683399166</c:v>
                </c:pt>
                <c:pt idx="1891">
                  <c:v>10.749070302815639</c:v>
                </c:pt>
                <c:pt idx="1892">
                  <c:v>-63.429575051405074</c:v>
                </c:pt>
                <c:pt idx="1893">
                  <c:v>-51.166576234400438</c:v>
                </c:pt>
                <c:pt idx="1894">
                  <c:v>-25.855042934070724</c:v>
                </c:pt>
                <c:pt idx="1895">
                  <c:v>5.604511808248148</c:v>
                </c:pt>
                <c:pt idx="1896">
                  <c:v>8.0683436165163869</c:v>
                </c:pt>
                <c:pt idx="1897">
                  <c:v>-6.8637587296632887</c:v>
                </c:pt>
                <c:pt idx="1898">
                  <c:v>94.368165249088719</c:v>
                </c:pt>
                <c:pt idx="1899">
                  <c:v>54.85855988243938</c:v>
                </c:pt>
                <c:pt idx="1900">
                  <c:v>52.990427120231857</c:v>
                </c:pt>
                <c:pt idx="1901">
                  <c:v>-49.663176690203713</c:v>
                </c:pt>
                <c:pt idx="1902">
                  <c:v>30.779064520980597</c:v>
                </c:pt>
                <c:pt idx="1903">
                  <c:v>4.1408944422457239</c:v>
                </c:pt>
                <c:pt idx="1904">
                  <c:v>23.665158371040732</c:v>
                </c:pt>
                <c:pt idx="1905">
                  <c:v>-24.225487064835519</c:v>
                </c:pt>
                <c:pt idx="1906">
                  <c:v>91.044395305324031</c:v>
                </c:pt>
                <c:pt idx="1907">
                  <c:v>-40.24110422883502</c:v>
                </c:pt>
                <c:pt idx="1908">
                  <c:v>26.944899194904792</c:v>
                </c:pt>
                <c:pt idx="1909">
                  <c:v>37.400062298826697</c:v>
                </c:pt>
                <c:pt idx="1910">
                  <c:v>-17.33832151920889</c:v>
                </c:pt>
                <c:pt idx="1911">
                  <c:v>-25.088307218549048</c:v>
                </c:pt>
                <c:pt idx="1912">
                  <c:v>12.839194806407917</c:v>
                </c:pt>
                <c:pt idx="1913">
                  <c:v>-93.442107744284101</c:v>
                </c:pt>
                <c:pt idx="1914">
                  <c:v>20.111856823266223</c:v>
                </c:pt>
                <c:pt idx="1915">
                  <c:v>1.3709361535448465</c:v>
                </c:pt>
                <c:pt idx="1916">
                  <c:v>80.057096247960857</c:v>
                </c:pt>
                <c:pt idx="1917">
                  <c:v>-14.858995534348807</c:v>
                </c:pt>
                <c:pt idx="1918">
                  <c:v>64.868417849404779</c:v>
                </c:pt>
                <c:pt idx="1919">
                  <c:v>-4.0024169879726088</c:v>
                </c:pt>
                <c:pt idx="1920">
                  <c:v>-12.660248416221876</c:v>
                </c:pt>
                <c:pt idx="1921">
                  <c:v>-9.5</c:v>
                </c:pt>
                <c:pt idx="1922">
                  <c:v>-50.612641815235008</c:v>
                </c:pt>
                <c:pt idx="1923">
                  <c:v>-12.617660973262204</c:v>
                </c:pt>
                <c:pt idx="1924">
                  <c:v>85.885505743566256</c:v>
                </c:pt>
                <c:pt idx="1925">
                  <c:v>31.810766721044047</c:v>
                </c:pt>
                <c:pt idx="1926">
                  <c:v>4.7918719789760189</c:v>
                </c:pt>
                <c:pt idx="1927">
                  <c:v>43.152230515535507</c:v>
                </c:pt>
                <c:pt idx="1928">
                  <c:v>-69.799956979995699</c:v>
                </c:pt>
                <c:pt idx="1929">
                  <c:v>36.812803948609996</c:v>
                </c:pt>
                <c:pt idx="1930">
                  <c:v>-55.214310326746471</c:v>
                </c:pt>
                <c:pt idx="1931">
                  <c:v>-10.650357995226727</c:v>
                </c:pt>
                <c:pt idx="1932">
                  <c:v>10.192711790731749</c:v>
                </c:pt>
                <c:pt idx="1933">
                  <c:v>3.1004084370396043</c:v>
                </c:pt>
                <c:pt idx="1934">
                  <c:v>-54.856831224704663</c:v>
                </c:pt>
                <c:pt idx="1935">
                  <c:v>98.554738208567727</c:v>
                </c:pt>
                <c:pt idx="1936">
                  <c:v>-50.875874196276364</c:v>
                </c:pt>
                <c:pt idx="1937">
                  <c:v>-48.887609152984588</c:v>
                </c:pt>
                <c:pt idx="1938">
                  <c:v>-4.1262135922330145</c:v>
                </c:pt>
                <c:pt idx="1939">
                  <c:v>-10.462097611630313</c:v>
                </c:pt>
                <c:pt idx="1940">
                  <c:v>24.774823019703646</c:v>
                </c:pt>
                <c:pt idx="1941">
                  <c:v>9.8694386238069569</c:v>
                </c:pt>
                <c:pt idx="1942">
                  <c:v>-14.576196264780634</c:v>
                </c:pt>
                <c:pt idx="1943">
                  <c:v>73.4375</c:v>
                </c:pt>
                <c:pt idx="1944">
                  <c:v>51.203350166276635</c:v>
                </c:pt>
                <c:pt idx="1945">
                  <c:v>-39.660350956543866</c:v>
                </c:pt>
                <c:pt idx="1946">
                  <c:v>-14.580862877962858</c:v>
                </c:pt>
                <c:pt idx="1947">
                  <c:v>41.176470588235304</c:v>
                </c:pt>
                <c:pt idx="1948">
                  <c:v>-23.026315789473685</c:v>
                </c:pt>
                <c:pt idx="1949">
                  <c:v>-8.6650197355709508</c:v>
                </c:pt>
                <c:pt idx="1950">
                  <c:v>-35.004608970733031</c:v>
                </c:pt>
                <c:pt idx="1951">
                  <c:v>10.672918280076772</c:v>
                </c:pt>
                <c:pt idx="1952">
                  <c:v>-8.1526558820831099</c:v>
                </c:pt>
                <c:pt idx="1953">
                  <c:v>18.622257779274904</c:v>
                </c:pt>
                <c:pt idx="1954">
                  <c:v>-1.6506189821186013E-2</c:v>
                </c:pt>
                <c:pt idx="1955">
                  <c:v>-36.205545082954472</c:v>
                </c:pt>
                <c:pt idx="1956">
                  <c:v>95.120096981651557</c:v>
                </c:pt>
                <c:pt idx="1957">
                  <c:v>28.777016621528333</c:v>
                </c:pt>
                <c:pt idx="1958">
                  <c:v>-74.872480562571184</c:v>
                </c:pt>
                <c:pt idx="1959">
                  <c:v>45.982260472468596</c:v>
                </c:pt>
                <c:pt idx="1960">
                  <c:v>51.838235294117652</c:v>
                </c:pt>
                <c:pt idx="1961">
                  <c:v>-19.019568690095838</c:v>
                </c:pt>
                <c:pt idx="1962">
                  <c:v>9.9122985926983489</c:v>
                </c:pt>
                <c:pt idx="1963">
                  <c:v>-70.354465804359009</c:v>
                </c:pt>
                <c:pt idx="1964">
                  <c:v>53.73176206509541</c:v>
                </c:pt>
                <c:pt idx="1965">
                  <c:v>-5.0509858710871924</c:v>
                </c:pt>
                <c:pt idx="1966">
                  <c:v>82.636894345218224</c:v>
                </c:pt>
                <c:pt idx="1967">
                  <c:v>-5.4381329810656069</c:v>
                </c:pt>
                <c:pt idx="1968">
                  <c:v>18.625348828484618</c:v>
                </c:pt>
                <c:pt idx="1969">
                  <c:v>22.595195578927814</c:v>
                </c:pt>
                <c:pt idx="1970">
                  <c:v>67.554337184256894</c:v>
                </c:pt>
                <c:pt idx="1971">
                  <c:v>-76.074103271580611</c:v>
                </c:pt>
                <c:pt idx="1972">
                  <c:v>2.8423005565862809</c:v>
                </c:pt>
                <c:pt idx="1973">
                  <c:v>54.407395179927363</c:v>
                </c:pt>
                <c:pt idx="1974">
                  <c:v>-3.1485491554785625</c:v>
                </c:pt>
                <c:pt idx="1975">
                  <c:v>-13.082107843137265</c:v>
                </c:pt>
                <c:pt idx="1976">
                  <c:v>19.249641428247898</c:v>
                </c:pt>
                <c:pt idx="1977">
                  <c:v>20.903674280039723</c:v>
                </c:pt>
                <c:pt idx="1978">
                  <c:v>16.527985438471049</c:v>
                </c:pt>
                <c:pt idx="1979">
                  <c:v>73.307626392459298</c:v>
                </c:pt>
                <c:pt idx="1980">
                  <c:v>32.150790539657663</c:v>
                </c:pt>
                <c:pt idx="1981">
                  <c:v>5.2642345721104675</c:v>
                </c:pt>
                <c:pt idx="1982">
                  <c:v>-2.7305531250225954</c:v>
                </c:pt>
                <c:pt idx="1983">
                  <c:v>51.471927162367223</c:v>
                </c:pt>
                <c:pt idx="1984">
                  <c:v>57.851739110971835</c:v>
                </c:pt>
                <c:pt idx="1985">
                  <c:v>-8.1904761904761898</c:v>
                </c:pt>
                <c:pt idx="1986">
                  <c:v>34.772381347723837</c:v>
                </c:pt>
                <c:pt idx="1987">
                  <c:v>0.3269592787080029</c:v>
                </c:pt>
                <c:pt idx="1988">
                  <c:v>41.795440542205796</c:v>
                </c:pt>
                <c:pt idx="1989">
                  <c:v>-84.256249999999994</c:v>
                </c:pt>
                <c:pt idx="1990">
                  <c:v>11.911867977528075</c:v>
                </c:pt>
                <c:pt idx="1991">
                  <c:v>8.7088336701937976</c:v>
                </c:pt>
                <c:pt idx="1992">
                  <c:v>-77.783528020109415</c:v>
                </c:pt>
                <c:pt idx="1993">
                  <c:v>-47.447073474470734</c:v>
                </c:pt>
                <c:pt idx="1994">
                  <c:v>-21.772754312908987</c:v>
                </c:pt>
                <c:pt idx="1995">
                  <c:v>4.845418425627031</c:v>
                </c:pt>
                <c:pt idx="1996">
                  <c:v>-73.39055793991416</c:v>
                </c:pt>
                <c:pt idx="1997">
                  <c:v>-49.716244634574949</c:v>
                </c:pt>
                <c:pt idx="1998">
                  <c:v>-80.137407250106179</c:v>
                </c:pt>
                <c:pt idx="1999">
                  <c:v>96.185459209793294</c:v>
                </c:pt>
                <c:pt idx="2000">
                  <c:v>-11.275839883633111</c:v>
                </c:pt>
                <c:pt idx="2001">
                  <c:v>21.298237440795091</c:v>
                </c:pt>
                <c:pt idx="2002">
                  <c:v>-67.422746437530023</c:v>
                </c:pt>
                <c:pt idx="2003">
                  <c:v>-59.836094935852138</c:v>
                </c:pt>
                <c:pt idx="2004">
                  <c:v>39.066147859922182</c:v>
                </c:pt>
                <c:pt idx="2005">
                  <c:v>-39.433741973146532</c:v>
                </c:pt>
                <c:pt idx="2006">
                  <c:v>18.302975090333035</c:v>
                </c:pt>
                <c:pt idx="2007">
                  <c:v>22.624301265077975</c:v>
                </c:pt>
                <c:pt idx="2008">
                  <c:v>6.6477272727272663</c:v>
                </c:pt>
                <c:pt idx="2009">
                  <c:v>19.290780141843982</c:v>
                </c:pt>
                <c:pt idx="2010">
                  <c:v>55.882799719560637</c:v>
                </c:pt>
                <c:pt idx="2011">
                  <c:v>49.182472204054932</c:v>
                </c:pt>
                <c:pt idx="2012">
                  <c:v>39.580070724930522</c:v>
                </c:pt>
                <c:pt idx="2013">
                  <c:v>7.2263549415515484</c:v>
                </c:pt>
                <c:pt idx="2014">
                  <c:v>72.439978700252368</c:v>
                </c:pt>
                <c:pt idx="2015">
                  <c:v>8.5615717459946126</c:v>
                </c:pt>
                <c:pt idx="2016">
                  <c:v>-42.311013318664472</c:v>
                </c:pt>
                <c:pt idx="2017">
                  <c:v>3.1095340367914872</c:v>
                </c:pt>
                <c:pt idx="2018">
                  <c:v>29.925903523363075</c:v>
                </c:pt>
                <c:pt idx="2019">
                  <c:v>-7.6686667642323982</c:v>
                </c:pt>
                <c:pt idx="2020">
                  <c:v>-2.1666857732431453</c:v>
                </c:pt>
                <c:pt idx="2021">
                  <c:v>41.228141191709852</c:v>
                </c:pt>
                <c:pt idx="2022">
                  <c:v>-40.331414127229323</c:v>
                </c:pt>
                <c:pt idx="2023">
                  <c:v>-7.418655097613879</c:v>
                </c:pt>
                <c:pt idx="2024">
                  <c:v>-27.09879347771215</c:v>
                </c:pt>
                <c:pt idx="2025">
                  <c:v>69.505783385909552</c:v>
                </c:pt>
                <c:pt idx="2026">
                  <c:v>33.494330462541143</c:v>
                </c:pt>
                <c:pt idx="2027">
                  <c:v>25.356477327627843</c:v>
                </c:pt>
                <c:pt idx="2028">
                  <c:v>8.7849542192526542</c:v>
                </c:pt>
                <c:pt idx="2029">
                  <c:v>-61.301609517144854</c:v>
                </c:pt>
                <c:pt idx="2030">
                  <c:v>28.408560311284049</c:v>
                </c:pt>
                <c:pt idx="2031">
                  <c:v>16.517857142857139</c:v>
                </c:pt>
                <c:pt idx="2032">
                  <c:v>-58.63958736299162</c:v>
                </c:pt>
                <c:pt idx="2033">
                  <c:v>8.8880879437736553</c:v>
                </c:pt>
                <c:pt idx="2034">
                  <c:v>54.776152980877384</c:v>
                </c:pt>
                <c:pt idx="2035">
                  <c:v>-71.005085073343679</c:v>
                </c:pt>
                <c:pt idx="2036">
                  <c:v>-46.839560186517758</c:v>
                </c:pt>
                <c:pt idx="2037">
                  <c:v>-29.70031002411298</c:v>
                </c:pt>
                <c:pt idx="2038">
                  <c:v>-92.53538685377994</c:v>
                </c:pt>
                <c:pt idx="2039">
                  <c:v>97.201017811704816</c:v>
                </c:pt>
                <c:pt idx="2040">
                  <c:v>-78.509734348008777</c:v>
                </c:pt>
                <c:pt idx="2041">
                  <c:v>-39.797326228650263</c:v>
                </c:pt>
                <c:pt idx="2042">
                  <c:v>43.752514337858315</c:v>
                </c:pt>
                <c:pt idx="2043">
                  <c:v>43.112645120803251</c:v>
                </c:pt>
                <c:pt idx="2044">
                  <c:v>-33.370847401108747</c:v>
                </c:pt>
                <c:pt idx="2045">
                  <c:v>33.436738311544445</c:v>
                </c:pt>
                <c:pt idx="2046">
                  <c:v>-6.2048140297900716</c:v>
                </c:pt>
                <c:pt idx="2047">
                  <c:v>-41.243366186504929</c:v>
                </c:pt>
                <c:pt idx="2048">
                  <c:v>-6.0826601835150171</c:v>
                </c:pt>
                <c:pt idx="2049">
                  <c:v>-4.7335870599429057</c:v>
                </c:pt>
                <c:pt idx="2050">
                  <c:v>23.527984805004436</c:v>
                </c:pt>
                <c:pt idx="2051">
                  <c:v>18.787001710301283</c:v>
                </c:pt>
                <c:pt idx="2052">
                  <c:v>-32.481617180119585</c:v>
                </c:pt>
                <c:pt idx="2053">
                  <c:v>-8.9805269186712451</c:v>
                </c:pt>
                <c:pt idx="2054">
                  <c:v>-16.383219954648524</c:v>
                </c:pt>
                <c:pt idx="2055">
                  <c:v>1.472803977700778</c:v>
                </c:pt>
                <c:pt idx="2056">
                  <c:v>22.421800300505396</c:v>
                </c:pt>
                <c:pt idx="2057">
                  <c:v>3.8364658012013138</c:v>
                </c:pt>
                <c:pt idx="2058">
                  <c:v>56.542857142857144</c:v>
                </c:pt>
                <c:pt idx="2059">
                  <c:v>-11.540082905922858</c:v>
                </c:pt>
                <c:pt idx="2060">
                  <c:v>5.2859530962657999</c:v>
                </c:pt>
                <c:pt idx="2061">
                  <c:v>-32.641808109146325</c:v>
                </c:pt>
                <c:pt idx="2062">
                  <c:v>5.1780394382181925</c:v>
                </c:pt>
                <c:pt idx="2063">
                  <c:v>-88.68139454608216</c:v>
                </c:pt>
                <c:pt idx="2064">
                  <c:v>-43.343227927286996</c:v>
                </c:pt>
                <c:pt idx="2065">
                  <c:v>-9.9006164297395998</c:v>
                </c:pt>
                <c:pt idx="2066">
                  <c:v>33.233813498376435</c:v>
                </c:pt>
                <c:pt idx="2067">
                  <c:v>-84.83538716203789</c:v>
                </c:pt>
                <c:pt idx="2068">
                  <c:v>63.633040935672511</c:v>
                </c:pt>
                <c:pt idx="2069">
                  <c:v>7.0199907019990775</c:v>
                </c:pt>
                <c:pt idx="2070">
                  <c:v>-60.584331715138291</c:v>
                </c:pt>
                <c:pt idx="2071">
                  <c:v>-22.005170927894284</c:v>
                </c:pt>
                <c:pt idx="2072">
                  <c:v>-23.918838999181048</c:v>
                </c:pt>
                <c:pt idx="2073">
                  <c:v>44.407625034162322</c:v>
                </c:pt>
                <c:pt idx="2074">
                  <c:v>-63.844783592508783</c:v>
                </c:pt>
                <c:pt idx="2075">
                  <c:v>-55.647822005780725</c:v>
                </c:pt>
                <c:pt idx="2076">
                  <c:v>20.598658179941509</c:v>
                </c:pt>
                <c:pt idx="2077">
                  <c:v>32.900947274939966</c:v>
                </c:pt>
                <c:pt idx="2078">
                  <c:v>-66.713819796455653</c:v>
                </c:pt>
                <c:pt idx="2079">
                  <c:v>-2.335092089520046</c:v>
                </c:pt>
                <c:pt idx="2080">
                  <c:v>-47.055616139585609</c:v>
                </c:pt>
                <c:pt idx="2081">
                  <c:v>78.314836448598129</c:v>
                </c:pt>
                <c:pt idx="2082">
                  <c:v>14.406779661016955</c:v>
                </c:pt>
                <c:pt idx="2083">
                  <c:v>45.83769001849916</c:v>
                </c:pt>
                <c:pt idx="2084">
                  <c:v>-11</c:v>
                </c:pt>
                <c:pt idx="2085">
                  <c:v>-0.18918918918919303</c:v>
                </c:pt>
                <c:pt idx="2086">
                  <c:v>-1.0105323085681732</c:v>
                </c:pt>
                <c:pt idx="2087">
                  <c:v>-8.0344243551985386</c:v>
                </c:pt>
                <c:pt idx="2088">
                  <c:v>-12.391033623910346</c:v>
                </c:pt>
                <c:pt idx="2089">
                  <c:v>68.171557562076771</c:v>
                </c:pt>
                <c:pt idx="2090">
                  <c:v>-10.337473340860612</c:v>
                </c:pt>
                <c:pt idx="2091">
                  <c:v>4.8121570282819732</c:v>
                </c:pt>
                <c:pt idx="2092">
                  <c:v>-25.79581230323322</c:v>
                </c:pt>
                <c:pt idx="2093">
                  <c:v>49.065314031688132</c:v>
                </c:pt>
                <c:pt idx="2094">
                  <c:v>23.481095176010427</c:v>
                </c:pt>
                <c:pt idx="2095">
                  <c:v>-9.3708377912181504</c:v>
                </c:pt>
                <c:pt idx="2096">
                  <c:v>22.922598079428653</c:v>
                </c:pt>
                <c:pt idx="2097">
                  <c:v>-11.361419933684417</c:v>
                </c:pt>
                <c:pt idx="2098">
                  <c:v>27.169919330813769</c:v>
                </c:pt>
                <c:pt idx="2099">
                  <c:v>13.353560283562004</c:v>
                </c:pt>
                <c:pt idx="2100">
                  <c:v>-39.986641433819436</c:v>
                </c:pt>
                <c:pt idx="2101">
                  <c:v>41.235059760956176</c:v>
                </c:pt>
                <c:pt idx="2102">
                  <c:v>-30.951542883961054</c:v>
                </c:pt>
                <c:pt idx="2103">
                  <c:v>-17.010734929810084</c:v>
                </c:pt>
                <c:pt idx="2104">
                  <c:v>24.909344490934444</c:v>
                </c:pt>
                <c:pt idx="2105">
                  <c:v>0.89671783859080278</c:v>
                </c:pt>
                <c:pt idx="2106">
                  <c:v>-49.233231097479667</c:v>
                </c:pt>
                <c:pt idx="2107">
                  <c:v>-44.266194289896291</c:v>
                </c:pt>
                <c:pt idx="2108">
                  <c:v>42.641688083322066</c:v>
                </c:pt>
                <c:pt idx="2109">
                  <c:v>-26.393010220903406</c:v>
                </c:pt>
                <c:pt idx="2110">
                  <c:v>17.696125013198198</c:v>
                </c:pt>
                <c:pt idx="2111">
                  <c:v>-89.735424774934145</c:v>
                </c:pt>
                <c:pt idx="2112">
                  <c:v>90.686670636270861</c:v>
                </c:pt>
                <c:pt idx="2113">
                  <c:v>-77.091929012964485</c:v>
                </c:pt>
                <c:pt idx="2114">
                  <c:v>17.08502799716085</c:v>
                </c:pt>
                <c:pt idx="2115">
                  <c:v>11.888228200756785</c:v>
                </c:pt>
                <c:pt idx="2116">
                  <c:v>11.548814515405212</c:v>
                </c:pt>
                <c:pt idx="2117">
                  <c:v>18.57176250584385</c:v>
                </c:pt>
                <c:pt idx="2118">
                  <c:v>-66.270228114642237</c:v>
                </c:pt>
                <c:pt idx="2119">
                  <c:v>-14.737986869134417</c:v>
                </c:pt>
                <c:pt idx="2120">
                  <c:v>-0.81306096982380893</c:v>
                </c:pt>
                <c:pt idx="2121">
                  <c:v>-71.56829679595279</c:v>
                </c:pt>
                <c:pt idx="2122">
                  <c:v>33.07215148547175</c:v>
                </c:pt>
                <c:pt idx="2123">
                  <c:v>5.6469992403140026</c:v>
                </c:pt>
                <c:pt idx="2124">
                  <c:v>24.014598540145982</c:v>
                </c:pt>
                <c:pt idx="2125">
                  <c:v>-1.1778888049729801</c:v>
                </c:pt>
                <c:pt idx="2126">
                  <c:v>22.334261646304142</c:v>
                </c:pt>
                <c:pt idx="2127">
                  <c:v>-9.7678737233054704</c:v>
                </c:pt>
                <c:pt idx="2128">
                  <c:v>38.589599700710806</c:v>
                </c:pt>
                <c:pt idx="2129">
                  <c:v>25.108225108225099</c:v>
                </c:pt>
                <c:pt idx="2130">
                  <c:v>34.922144522144521</c:v>
                </c:pt>
                <c:pt idx="2131">
                  <c:v>6.5343421440503135</c:v>
                </c:pt>
                <c:pt idx="2132">
                  <c:v>34.577967118040334</c:v>
                </c:pt>
                <c:pt idx="2133">
                  <c:v>-40.016107112296773</c:v>
                </c:pt>
                <c:pt idx="2134">
                  <c:v>80.072651790347692</c:v>
                </c:pt>
                <c:pt idx="2135">
                  <c:v>84.774897680763985</c:v>
                </c:pt>
                <c:pt idx="2136">
                  <c:v>80.949363268754894</c:v>
                </c:pt>
                <c:pt idx="2137">
                  <c:v>30.881333668573262</c:v>
                </c:pt>
                <c:pt idx="2138">
                  <c:v>22.791103358046243</c:v>
                </c:pt>
                <c:pt idx="2139">
                  <c:v>-89.433560127879332</c:v>
                </c:pt>
                <c:pt idx="2140">
                  <c:v>-5.0846587993843002</c:v>
                </c:pt>
                <c:pt idx="2141">
                  <c:v>44.048397645519941</c:v>
                </c:pt>
                <c:pt idx="2142">
                  <c:v>38.201777639170444</c:v>
                </c:pt>
                <c:pt idx="2143">
                  <c:v>-57.324716020368193</c:v>
                </c:pt>
                <c:pt idx="2144">
                  <c:v>28.160397790317518</c:v>
                </c:pt>
                <c:pt idx="2145">
                  <c:v>29.238283084436915</c:v>
                </c:pt>
                <c:pt idx="2146">
                  <c:v>58.793613246599648</c:v>
                </c:pt>
                <c:pt idx="2147">
                  <c:v>-40.710788416471374</c:v>
                </c:pt>
                <c:pt idx="2148">
                  <c:v>93.513021623261238</c:v>
                </c:pt>
                <c:pt idx="2149">
                  <c:v>-10.269082921471721</c:v>
                </c:pt>
                <c:pt idx="2150">
                  <c:v>-78.107167710508008</c:v>
                </c:pt>
                <c:pt idx="2151">
                  <c:v>54.737879070262807</c:v>
                </c:pt>
                <c:pt idx="2152">
                  <c:v>-99.991582946095917</c:v>
                </c:pt>
                <c:pt idx="2153">
                  <c:v>64.093091983745836</c:v>
                </c:pt>
                <c:pt idx="2154">
                  <c:v>-13.383974186609308</c:v>
                </c:pt>
                <c:pt idx="2155">
                  <c:v>87.733272644515239</c:v>
                </c:pt>
                <c:pt idx="2156">
                  <c:v>-31.664728125714788</c:v>
                </c:pt>
                <c:pt idx="2157">
                  <c:v>-19.286379684209692</c:v>
                </c:pt>
                <c:pt idx="2158">
                  <c:v>-69.789265722752717</c:v>
                </c:pt>
                <c:pt idx="2159">
                  <c:v>11.537943119018749</c:v>
                </c:pt>
                <c:pt idx="2160">
                  <c:v>4.3745543892743655</c:v>
                </c:pt>
                <c:pt idx="2161">
                  <c:v>45.029168196467197</c:v>
                </c:pt>
                <c:pt idx="2162">
                  <c:v>27.345775657115396</c:v>
                </c:pt>
                <c:pt idx="2163">
                  <c:v>-11.812603257021479</c:v>
                </c:pt>
                <c:pt idx="2164">
                  <c:v>69.729568205587924</c:v>
                </c:pt>
                <c:pt idx="2165">
                  <c:v>-60.035490208504974</c:v>
                </c:pt>
                <c:pt idx="2166">
                  <c:v>37.941214221537678</c:v>
                </c:pt>
                <c:pt idx="2167">
                  <c:v>25.70867108818473</c:v>
                </c:pt>
                <c:pt idx="2168">
                  <c:v>-29.277251450200453</c:v>
                </c:pt>
                <c:pt idx="2169">
                  <c:v>39.845109212444783</c:v>
                </c:pt>
                <c:pt idx="2170">
                  <c:v>13.729521788154145</c:v>
                </c:pt>
                <c:pt idx="2171">
                  <c:v>-7.1911091741120146</c:v>
                </c:pt>
                <c:pt idx="2172">
                  <c:v>42.778434496582207</c:v>
                </c:pt>
                <c:pt idx="2173">
                  <c:v>-2.7410274102740999</c:v>
                </c:pt>
                <c:pt idx="2174">
                  <c:v>1.0009532888465316</c:v>
                </c:pt>
                <c:pt idx="2175">
                  <c:v>-40.597592795219263</c:v>
                </c:pt>
                <c:pt idx="2176">
                  <c:v>-47.511863446419724</c:v>
                </c:pt>
                <c:pt idx="2177">
                  <c:v>34.700244145040244</c:v>
                </c:pt>
                <c:pt idx="2178">
                  <c:v>20.213608919344225</c:v>
                </c:pt>
                <c:pt idx="2179">
                  <c:v>22.663891211867806</c:v>
                </c:pt>
                <c:pt idx="2180">
                  <c:v>4.2742653606411523</c:v>
                </c:pt>
                <c:pt idx="2181">
                  <c:v>20.427632036256966</c:v>
                </c:pt>
                <c:pt idx="2182">
                  <c:v>-28.333504677701242</c:v>
                </c:pt>
                <c:pt idx="2183">
                  <c:v>56.757816328530822</c:v>
                </c:pt>
                <c:pt idx="2184">
                  <c:v>22.609427609427613</c:v>
                </c:pt>
                <c:pt idx="2185">
                  <c:v>-25.951739101847593</c:v>
                </c:pt>
                <c:pt idx="2186">
                  <c:v>-18.49152273807637</c:v>
                </c:pt>
                <c:pt idx="2187">
                  <c:v>-43.876281963752582</c:v>
                </c:pt>
                <c:pt idx="2188">
                  <c:v>26.430658188692206</c:v>
                </c:pt>
                <c:pt idx="2189">
                  <c:v>-53.820148749154832</c:v>
                </c:pt>
                <c:pt idx="2190">
                  <c:v>94.336923141391338</c:v>
                </c:pt>
                <c:pt idx="2191">
                  <c:v>-40.307668699888744</c:v>
                </c:pt>
                <c:pt idx="2192">
                  <c:v>81.629773282071227</c:v>
                </c:pt>
                <c:pt idx="2193">
                  <c:v>-33.275261324041821</c:v>
                </c:pt>
                <c:pt idx="2194">
                  <c:v>-67.876744523019397</c:v>
                </c:pt>
                <c:pt idx="2195">
                  <c:v>-13.577339077075649</c:v>
                </c:pt>
                <c:pt idx="2196">
                  <c:v>-17.47059996013553</c:v>
                </c:pt>
                <c:pt idx="2197">
                  <c:v>-2.9143059490084937</c:v>
                </c:pt>
                <c:pt idx="2198">
                  <c:v>54.800627020672067</c:v>
                </c:pt>
                <c:pt idx="2199">
                  <c:v>-50.781179770230665</c:v>
                </c:pt>
                <c:pt idx="2200">
                  <c:v>32.317320360798618</c:v>
                </c:pt>
                <c:pt idx="2201">
                  <c:v>-50.873885877982218</c:v>
                </c:pt>
                <c:pt idx="2202">
                  <c:v>10.826573707850102</c:v>
                </c:pt>
                <c:pt idx="2203">
                  <c:v>55.122048025401853</c:v>
                </c:pt>
                <c:pt idx="2204">
                  <c:v>-58.737864077669904</c:v>
                </c:pt>
                <c:pt idx="2205">
                  <c:v>-46.663660955816056</c:v>
                </c:pt>
                <c:pt idx="2206">
                  <c:v>81.47081712062257</c:v>
                </c:pt>
                <c:pt idx="2207">
                  <c:v>0.35642587362619338</c:v>
                </c:pt>
                <c:pt idx="2208">
                  <c:v>-58.756107044444065</c:v>
                </c:pt>
                <c:pt idx="2209">
                  <c:v>-10.679073998991328</c:v>
                </c:pt>
                <c:pt idx="2210">
                  <c:v>0.84196965688585124</c:v>
                </c:pt>
                <c:pt idx="2211">
                  <c:v>58.543830657853306</c:v>
                </c:pt>
                <c:pt idx="2212">
                  <c:v>-38.975954061490611</c:v>
                </c:pt>
                <c:pt idx="2213">
                  <c:v>18.584914451190244</c:v>
                </c:pt>
                <c:pt idx="2214">
                  <c:v>-91.900858704137391</c:v>
                </c:pt>
                <c:pt idx="2215">
                  <c:v>42.722908793790225</c:v>
                </c:pt>
                <c:pt idx="2216">
                  <c:v>76.579180637453248</c:v>
                </c:pt>
                <c:pt idx="2217">
                  <c:v>-20.643504123293226</c:v>
                </c:pt>
                <c:pt idx="2218">
                  <c:v>-96.916009651986528</c:v>
                </c:pt>
                <c:pt idx="2219">
                  <c:v>33.34610594884569</c:v>
                </c:pt>
                <c:pt idx="2220">
                  <c:v>1.9090984353009333</c:v>
                </c:pt>
                <c:pt idx="2221">
                  <c:v>-15.790863480327431</c:v>
                </c:pt>
                <c:pt idx="2222">
                  <c:v>-75.399068839374792</c:v>
                </c:pt>
                <c:pt idx="2223">
                  <c:v>18.651870652204124</c:v>
                </c:pt>
                <c:pt idx="2224">
                  <c:v>-15.015392347804237</c:v>
                </c:pt>
                <c:pt idx="2225">
                  <c:v>29.353874059367115</c:v>
                </c:pt>
                <c:pt idx="2226">
                  <c:v>46.128008956894945</c:v>
                </c:pt>
                <c:pt idx="2227">
                  <c:v>10.598268620896548</c:v>
                </c:pt>
                <c:pt idx="2228">
                  <c:v>-84.852409344150132</c:v>
                </c:pt>
                <c:pt idx="2229">
                  <c:v>45.047223271628269</c:v>
                </c:pt>
                <c:pt idx="2230">
                  <c:v>19.962037329958875</c:v>
                </c:pt>
                <c:pt idx="2231">
                  <c:v>6.2493391350800351</c:v>
                </c:pt>
                <c:pt idx="2232">
                  <c:v>4.8901853122855101</c:v>
                </c:pt>
                <c:pt idx="2233">
                  <c:v>-53.221045554610043</c:v>
                </c:pt>
                <c:pt idx="2234">
                  <c:v>-12.843892469737455</c:v>
                </c:pt>
                <c:pt idx="2235">
                  <c:v>4.2974101763052204</c:v>
                </c:pt>
                <c:pt idx="2236">
                  <c:v>-84.744679913644973</c:v>
                </c:pt>
                <c:pt idx="2237">
                  <c:v>44.788369251952275</c:v>
                </c:pt>
                <c:pt idx="2238">
                  <c:v>9.8652759228319979</c:v>
                </c:pt>
                <c:pt idx="2239">
                  <c:v>12.873251108623009</c:v>
                </c:pt>
                <c:pt idx="2240">
                  <c:v>-12.174271294675037</c:v>
                </c:pt>
                <c:pt idx="2241">
                  <c:v>-75.835189309576833</c:v>
                </c:pt>
                <c:pt idx="2242">
                  <c:v>15.471049890493987</c:v>
                </c:pt>
                <c:pt idx="2243">
                  <c:v>-16.939659727359185</c:v>
                </c:pt>
                <c:pt idx="2244">
                  <c:v>30.213517997547427</c:v>
                </c:pt>
                <c:pt idx="2245">
                  <c:v>36.723111276516562</c:v>
                </c:pt>
                <c:pt idx="2246">
                  <c:v>-34.805403236592213</c:v>
                </c:pt>
                <c:pt idx="2247">
                  <c:v>-0.25435084700899324</c:v>
                </c:pt>
                <c:pt idx="2248">
                  <c:v>-88.245747960707874</c:v>
                </c:pt>
                <c:pt idx="2249">
                  <c:v>16.24370494717094</c:v>
                </c:pt>
                <c:pt idx="2250">
                  <c:v>52.65047294987221</c:v>
                </c:pt>
                <c:pt idx="2251">
                  <c:v>-68.54329223733528</c:v>
                </c:pt>
                <c:pt idx="2252">
                  <c:v>19.480519480519476</c:v>
                </c:pt>
                <c:pt idx="2253">
                  <c:v>-57.791767554479421</c:v>
                </c:pt>
                <c:pt idx="2254">
                  <c:v>-50.933634236041456</c:v>
                </c:pt>
                <c:pt idx="2255">
                  <c:v>49.067431850789092</c:v>
                </c:pt>
                <c:pt idx="2256">
                  <c:v>-93.754887204652533</c:v>
                </c:pt>
                <c:pt idx="2257">
                  <c:v>-53.90654591784029</c:v>
                </c:pt>
                <c:pt idx="2258">
                  <c:v>4.8807565789473699</c:v>
                </c:pt>
                <c:pt idx="2259">
                  <c:v>61.968880909634947</c:v>
                </c:pt>
                <c:pt idx="2260">
                  <c:v>-9.297963558413727</c:v>
                </c:pt>
                <c:pt idx="2261">
                  <c:v>-85.707079199596436</c:v>
                </c:pt>
                <c:pt idx="2262">
                  <c:v>24.523757641095045</c:v>
                </c:pt>
                <c:pt idx="2263">
                  <c:v>36.39970957229454</c:v>
                </c:pt>
                <c:pt idx="2264">
                  <c:v>84.585614498772884</c:v>
                </c:pt>
                <c:pt idx="2265">
                  <c:v>-98.545249261768276</c:v>
                </c:pt>
                <c:pt idx="2266">
                  <c:v>65.323020928116449</c:v>
                </c:pt>
                <c:pt idx="2267">
                  <c:v>69.571534745447792</c:v>
                </c:pt>
                <c:pt idx="2268">
                  <c:v>-30.72356036105613</c:v>
                </c:pt>
                <c:pt idx="2269">
                  <c:v>9.6934421192776483</c:v>
                </c:pt>
                <c:pt idx="2270">
                  <c:v>30.680379746835428</c:v>
                </c:pt>
                <c:pt idx="2271">
                  <c:v>-19.586473715922665</c:v>
                </c:pt>
                <c:pt idx="2272">
                  <c:v>6.5483188337644123</c:v>
                </c:pt>
                <c:pt idx="2273">
                  <c:v>-13.952483801295898</c:v>
                </c:pt>
                <c:pt idx="2274">
                  <c:v>-2.7343236492704079</c:v>
                </c:pt>
                <c:pt idx="2275">
                  <c:v>-10.299623424111772</c:v>
                </c:pt>
                <c:pt idx="2276">
                  <c:v>-16.901105210277024</c:v>
                </c:pt>
                <c:pt idx="2277">
                  <c:v>-70.792647903503735</c:v>
                </c:pt>
                <c:pt idx="2278">
                  <c:v>4.5956873315363964</c:v>
                </c:pt>
                <c:pt idx="2279">
                  <c:v>1.3289036544850603</c:v>
                </c:pt>
                <c:pt idx="2280">
                  <c:v>-65.81032412965186</c:v>
                </c:pt>
                <c:pt idx="2281">
                  <c:v>20.92647058823529</c:v>
                </c:pt>
                <c:pt idx="2282">
                  <c:v>44.26871968390958</c:v>
                </c:pt>
                <c:pt idx="2283">
                  <c:v>-54.698126301179734</c:v>
                </c:pt>
                <c:pt idx="2284">
                  <c:v>2.839900603478867</c:v>
                </c:pt>
                <c:pt idx="2285">
                  <c:v>-6.8662080932019478</c:v>
                </c:pt>
                <c:pt idx="2286">
                  <c:v>-27.639791109412812</c:v>
                </c:pt>
                <c:pt idx="2287">
                  <c:v>41.165445561424434</c:v>
                </c:pt>
                <c:pt idx="2288">
                  <c:v>16.10949918001765</c:v>
                </c:pt>
                <c:pt idx="2289">
                  <c:v>-31.343283582089555</c:v>
                </c:pt>
                <c:pt idx="2290">
                  <c:v>16.897659937732243</c:v>
                </c:pt>
                <c:pt idx="2291">
                  <c:v>1.6035190465838838</c:v>
                </c:pt>
                <c:pt idx="2292">
                  <c:v>52.809295967190707</c:v>
                </c:pt>
                <c:pt idx="2293">
                  <c:v>-94.561947958940081</c:v>
                </c:pt>
                <c:pt idx="2294">
                  <c:v>-11.808987909664665</c:v>
                </c:pt>
                <c:pt idx="2295">
                  <c:v>11.182703321878591</c:v>
                </c:pt>
                <c:pt idx="2296">
                  <c:v>-3.7264942553466085</c:v>
                </c:pt>
                <c:pt idx="2297">
                  <c:v>18.609406952965244</c:v>
                </c:pt>
                <c:pt idx="2298">
                  <c:v>36.093217127699887</c:v>
                </c:pt>
                <c:pt idx="2299">
                  <c:v>-27.426056597742971</c:v>
                </c:pt>
                <c:pt idx="2300">
                  <c:v>-72.849510240427435</c:v>
                </c:pt>
                <c:pt idx="2301">
                  <c:v>-61.246333556321716</c:v>
                </c:pt>
                <c:pt idx="2302">
                  <c:v>-3.3125403312540271</c:v>
                </c:pt>
                <c:pt idx="2303">
                  <c:v>88.717665356908981</c:v>
                </c:pt>
                <c:pt idx="2304">
                  <c:v>-13.196167569231889</c:v>
                </c:pt>
                <c:pt idx="2305">
                  <c:v>2.7615745461962149</c:v>
                </c:pt>
                <c:pt idx="2306">
                  <c:v>-18.946206671026815</c:v>
                </c:pt>
                <c:pt idx="2307">
                  <c:v>19.810834049871033</c:v>
                </c:pt>
                <c:pt idx="2308">
                  <c:v>-80.838323353293418</c:v>
                </c:pt>
                <c:pt idx="2309">
                  <c:v>-61.032466649544496</c:v>
                </c:pt>
                <c:pt idx="2310">
                  <c:v>-99.514576115460443</c:v>
                </c:pt>
                <c:pt idx="2311">
                  <c:v>50.922429344558026</c:v>
                </c:pt>
                <c:pt idx="2312">
                  <c:v>-6.3994964330675685</c:v>
                </c:pt>
                <c:pt idx="2313">
                  <c:v>4.2413381123058542</c:v>
                </c:pt>
                <c:pt idx="2314">
                  <c:v>-76.513755688886789</c:v>
                </c:pt>
                <c:pt idx="2315">
                  <c:v>-4.4092018124782157</c:v>
                </c:pt>
                <c:pt idx="2316">
                  <c:v>65.541740674955605</c:v>
                </c:pt>
                <c:pt idx="2317">
                  <c:v>52.770347726404282</c:v>
                </c:pt>
                <c:pt idx="2318">
                  <c:v>28.039109179793599</c:v>
                </c:pt>
                <c:pt idx="2319">
                  <c:v>15.667846344950419</c:v>
                </c:pt>
                <c:pt idx="2320">
                  <c:v>-18.049554712988268</c:v>
                </c:pt>
                <c:pt idx="2321">
                  <c:v>-10.035936541327018</c:v>
                </c:pt>
                <c:pt idx="2322">
                  <c:v>4.4368150006602463</c:v>
                </c:pt>
                <c:pt idx="2323">
                  <c:v>-22.985135211930796</c:v>
                </c:pt>
                <c:pt idx="2324">
                  <c:v>50.435588507877668</c:v>
                </c:pt>
                <c:pt idx="2325">
                  <c:v>60.732828957128021</c:v>
                </c:pt>
                <c:pt idx="2326">
                  <c:v>70.718467269824373</c:v>
                </c:pt>
                <c:pt idx="2327">
                  <c:v>17.69595051705808</c:v>
                </c:pt>
                <c:pt idx="2328">
                  <c:v>-69.149250127438094</c:v>
                </c:pt>
                <c:pt idx="2329">
                  <c:v>55.681690034958478</c:v>
                </c:pt>
                <c:pt idx="2330">
                  <c:v>29.757721472165713</c:v>
                </c:pt>
                <c:pt idx="2331">
                  <c:v>27.752241730088173</c:v>
                </c:pt>
                <c:pt idx="2332">
                  <c:v>1.2901925209152267</c:v>
                </c:pt>
                <c:pt idx="2333">
                  <c:v>-33.926931375615737</c:v>
                </c:pt>
                <c:pt idx="2334">
                  <c:v>56.42306439352808</c:v>
                </c:pt>
                <c:pt idx="2335">
                  <c:v>10.721054056493102</c:v>
                </c:pt>
                <c:pt idx="2336">
                  <c:v>9.7869712874343975</c:v>
                </c:pt>
                <c:pt idx="2337">
                  <c:v>-4.1751339368187672</c:v>
                </c:pt>
                <c:pt idx="2338">
                  <c:v>-18.271448768509558</c:v>
                </c:pt>
                <c:pt idx="2339">
                  <c:v>6.075788032148381</c:v>
                </c:pt>
                <c:pt idx="2340">
                  <c:v>-64.985858661162339</c:v>
                </c:pt>
                <c:pt idx="2341">
                  <c:v>-6.4985498697340631</c:v>
                </c:pt>
                <c:pt idx="2342">
                  <c:v>26.264534660461123</c:v>
                </c:pt>
                <c:pt idx="2343">
                  <c:v>33.189998407389709</c:v>
                </c:pt>
                <c:pt idx="2344">
                  <c:v>-9.7850259451445538</c:v>
                </c:pt>
                <c:pt idx="2345">
                  <c:v>-25.630463145192124</c:v>
                </c:pt>
                <c:pt idx="2346">
                  <c:v>34.735082304526742</c:v>
                </c:pt>
                <c:pt idx="2347">
                  <c:v>67.164493058477063</c:v>
                </c:pt>
                <c:pt idx="2348">
                  <c:v>-77.676899506326961</c:v>
                </c:pt>
                <c:pt idx="2349">
                  <c:v>-30.004980906524992</c:v>
                </c:pt>
                <c:pt idx="2350">
                  <c:v>-2.6593723881164095</c:v>
                </c:pt>
                <c:pt idx="2351">
                  <c:v>31.662410412719339</c:v>
                </c:pt>
                <c:pt idx="2352">
                  <c:v>-41.811259336762859</c:v>
                </c:pt>
                <c:pt idx="2353">
                  <c:v>43.645642150499128</c:v>
                </c:pt>
                <c:pt idx="2354">
                  <c:v>93.714746172441579</c:v>
                </c:pt>
                <c:pt idx="2355">
                  <c:v>-6.520557869950494E-2</c:v>
                </c:pt>
                <c:pt idx="2356">
                  <c:v>0.59990770650668424</c:v>
                </c:pt>
                <c:pt idx="2357">
                  <c:v>-25.95404169867723</c:v>
                </c:pt>
                <c:pt idx="2358">
                  <c:v>-6.1663408031282927</c:v>
                </c:pt>
                <c:pt idx="2359">
                  <c:v>52.034521788341834</c:v>
                </c:pt>
                <c:pt idx="2360">
                  <c:v>-70.342205323193923</c:v>
                </c:pt>
                <c:pt idx="2361">
                  <c:v>-15.617143022281311</c:v>
                </c:pt>
                <c:pt idx="2362">
                  <c:v>-33.07557070397489</c:v>
                </c:pt>
                <c:pt idx="2363">
                  <c:v>5.0043083449327241</c:v>
                </c:pt>
                <c:pt idx="2364">
                  <c:v>39.119140394379485</c:v>
                </c:pt>
                <c:pt idx="2365">
                  <c:v>14.016632312175716</c:v>
                </c:pt>
                <c:pt idx="2366">
                  <c:v>16.014065335753173</c:v>
                </c:pt>
                <c:pt idx="2367">
                  <c:v>34.943375631054721</c:v>
                </c:pt>
                <c:pt idx="2368">
                  <c:v>22.140876460984259</c:v>
                </c:pt>
                <c:pt idx="2369">
                  <c:v>36.629686304514166</c:v>
                </c:pt>
                <c:pt idx="2370">
                  <c:v>84.082039358963726</c:v>
                </c:pt>
                <c:pt idx="2371">
                  <c:v>-4.0976335593899336</c:v>
                </c:pt>
                <c:pt idx="2372">
                  <c:v>-26.754756600343143</c:v>
                </c:pt>
                <c:pt idx="2373">
                  <c:v>82.104931132373054</c:v>
                </c:pt>
                <c:pt idx="2374">
                  <c:v>-2.0763069139966319</c:v>
                </c:pt>
                <c:pt idx="2375">
                  <c:v>-27.855699512658987</c:v>
                </c:pt>
                <c:pt idx="2376">
                  <c:v>11.873003945143722</c:v>
                </c:pt>
                <c:pt idx="2377">
                  <c:v>36.849710982658962</c:v>
                </c:pt>
                <c:pt idx="2378">
                  <c:v>-7.1943205393936296</c:v>
                </c:pt>
                <c:pt idx="2379">
                  <c:v>-57.892011957846918</c:v>
                </c:pt>
                <c:pt idx="2380">
                  <c:v>14.380530973451329</c:v>
                </c:pt>
                <c:pt idx="2381">
                  <c:v>8.5647924126584627</c:v>
                </c:pt>
                <c:pt idx="2382">
                  <c:v>10.780094822302004</c:v>
                </c:pt>
                <c:pt idx="2383">
                  <c:v>75.460385438972168</c:v>
                </c:pt>
                <c:pt idx="2384">
                  <c:v>-25.044553936471331</c:v>
                </c:pt>
                <c:pt idx="2385">
                  <c:v>9.6204690831556547</c:v>
                </c:pt>
                <c:pt idx="2386">
                  <c:v>21.9059380883931</c:v>
                </c:pt>
                <c:pt idx="2387">
                  <c:v>-88.701341884725281</c:v>
                </c:pt>
                <c:pt idx="2388">
                  <c:v>5.9640359640359577</c:v>
                </c:pt>
                <c:pt idx="2389">
                  <c:v>1.0014609548046707</c:v>
                </c:pt>
                <c:pt idx="2390">
                  <c:v>74.331423113658076</c:v>
                </c:pt>
                <c:pt idx="2391">
                  <c:v>-8.4171519322392783</c:v>
                </c:pt>
                <c:pt idx="2392">
                  <c:v>42.186297151655111</c:v>
                </c:pt>
                <c:pt idx="2393">
                  <c:v>-21.716760438258802</c:v>
                </c:pt>
                <c:pt idx="2394">
                  <c:v>68.143187302293057</c:v>
                </c:pt>
                <c:pt idx="2395">
                  <c:v>31.088597536750115</c:v>
                </c:pt>
                <c:pt idx="2396">
                  <c:v>7.7348308211005588</c:v>
                </c:pt>
                <c:pt idx="2397">
                  <c:v>-13.959822948587004</c:v>
                </c:pt>
                <c:pt idx="2398">
                  <c:v>-9.7422431809656445</c:v>
                </c:pt>
                <c:pt idx="2399">
                  <c:v>81.488217019019459</c:v>
                </c:pt>
                <c:pt idx="2400">
                  <c:v>88.058120175571361</c:v>
                </c:pt>
                <c:pt idx="2401">
                  <c:v>22.127426802332394</c:v>
                </c:pt>
                <c:pt idx="2402">
                  <c:v>6.5240452616690305</c:v>
                </c:pt>
                <c:pt idx="2403">
                  <c:v>76.460074335361384</c:v>
                </c:pt>
                <c:pt idx="2404">
                  <c:v>33.970233306516491</c:v>
                </c:pt>
                <c:pt idx="2405">
                  <c:v>5.1953370280378977</c:v>
                </c:pt>
                <c:pt idx="2406">
                  <c:v>-26.210826210826212</c:v>
                </c:pt>
                <c:pt idx="2407">
                  <c:v>-34.819939979993336</c:v>
                </c:pt>
                <c:pt idx="2408">
                  <c:v>-62.634564448839932</c:v>
                </c:pt>
                <c:pt idx="2409">
                  <c:v>-5.5063876001486136</c:v>
                </c:pt>
                <c:pt idx="2410">
                  <c:v>30.068359269538547</c:v>
                </c:pt>
                <c:pt idx="2411">
                  <c:v>-51.650814999839881</c:v>
                </c:pt>
                <c:pt idx="2412">
                  <c:v>-26.112014186493269</c:v>
                </c:pt>
                <c:pt idx="2413">
                  <c:v>37.21828718609143</c:v>
                </c:pt>
                <c:pt idx="2414">
                  <c:v>91.666666666666686</c:v>
                </c:pt>
                <c:pt idx="2415">
                  <c:v>-2.5346991574310351</c:v>
                </c:pt>
                <c:pt idx="2416">
                  <c:v>-21.025618606277874</c:v>
                </c:pt>
                <c:pt idx="2417">
                  <c:v>-4.9286393910561372</c:v>
                </c:pt>
                <c:pt idx="2418">
                  <c:v>6.7447157070364057</c:v>
                </c:pt>
                <c:pt idx="2419">
                  <c:v>-1.9130554031815734</c:v>
                </c:pt>
                <c:pt idx="2420">
                  <c:v>-21.304612594277813</c:v>
                </c:pt>
                <c:pt idx="2421">
                  <c:v>55.852508217807639</c:v>
                </c:pt>
                <c:pt idx="2422">
                  <c:v>-38.111044055522022</c:v>
                </c:pt>
                <c:pt idx="2423">
                  <c:v>88.574438202247194</c:v>
                </c:pt>
                <c:pt idx="2424">
                  <c:v>-40.423682781097227</c:v>
                </c:pt>
                <c:pt idx="2425">
                  <c:v>-60.026046654154058</c:v>
                </c:pt>
                <c:pt idx="2426">
                  <c:v>-30.325865580448067</c:v>
                </c:pt>
                <c:pt idx="2427">
                  <c:v>40.534834623504565</c:v>
                </c:pt>
                <c:pt idx="2428">
                  <c:v>42.187120291616054</c:v>
                </c:pt>
                <c:pt idx="2429">
                  <c:v>14.977953013088225</c:v>
                </c:pt>
                <c:pt idx="2430">
                  <c:v>-54.971124611292844</c:v>
                </c:pt>
                <c:pt idx="2431">
                  <c:v>-33.730478183867334</c:v>
                </c:pt>
                <c:pt idx="2432">
                  <c:v>88.277429388062188</c:v>
                </c:pt>
                <c:pt idx="2433">
                  <c:v>14.085914085914084</c:v>
                </c:pt>
                <c:pt idx="2434">
                  <c:v>-16.639344262295083</c:v>
                </c:pt>
                <c:pt idx="2435">
                  <c:v>-40.5060895659579</c:v>
                </c:pt>
                <c:pt idx="2436">
                  <c:v>17.157120336311095</c:v>
                </c:pt>
                <c:pt idx="2437">
                  <c:v>-71.061188294413242</c:v>
                </c:pt>
                <c:pt idx="2438">
                  <c:v>31.308904333903428</c:v>
                </c:pt>
                <c:pt idx="2439">
                  <c:v>89.184247538677909</c:v>
                </c:pt>
                <c:pt idx="2440">
                  <c:v>-66.621712744436948</c:v>
                </c:pt>
                <c:pt idx="2441">
                  <c:v>8.0382632696965288</c:v>
                </c:pt>
                <c:pt idx="2442">
                  <c:v>84.744543055888698</c:v>
                </c:pt>
                <c:pt idx="2443">
                  <c:v>9.7872514432924476</c:v>
                </c:pt>
                <c:pt idx="2444">
                  <c:v>33.63366304312342</c:v>
                </c:pt>
                <c:pt idx="2445">
                  <c:v>-89.088455772113946</c:v>
                </c:pt>
                <c:pt idx="2446">
                  <c:v>-29.320063413774875</c:v>
                </c:pt>
                <c:pt idx="2447">
                  <c:v>7.5451849759954825</c:v>
                </c:pt>
                <c:pt idx="2448">
                  <c:v>-40.936642950832706</c:v>
                </c:pt>
                <c:pt idx="2449">
                  <c:v>44.05050995628946</c:v>
                </c:pt>
                <c:pt idx="2450">
                  <c:v>-27.807224985729434</c:v>
                </c:pt>
                <c:pt idx="2451">
                  <c:v>-4.5463394340543459</c:v>
                </c:pt>
                <c:pt idx="2452">
                  <c:v>13.150545823813147</c:v>
                </c:pt>
                <c:pt idx="2453">
                  <c:v>-39.682539682539684</c:v>
                </c:pt>
                <c:pt idx="2454">
                  <c:v>-17.810880829015545</c:v>
                </c:pt>
                <c:pt idx="2455">
                  <c:v>73.119669165158939</c:v>
                </c:pt>
                <c:pt idx="2456">
                  <c:v>8.23831880169908</c:v>
                </c:pt>
                <c:pt idx="2457">
                  <c:v>11.402048012518563</c:v>
                </c:pt>
                <c:pt idx="2458">
                  <c:v>-1.0187838713787158</c:v>
                </c:pt>
                <c:pt idx="2459">
                  <c:v>14.999999999999986</c:v>
                </c:pt>
                <c:pt idx="2460">
                  <c:v>11.830864064020759</c:v>
                </c:pt>
                <c:pt idx="2461">
                  <c:v>29.396447864443672</c:v>
                </c:pt>
                <c:pt idx="2462">
                  <c:v>39.976450574412922</c:v>
                </c:pt>
                <c:pt idx="2463">
                  <c:v>-3.0888941287432203</c:v>
                </c:pt>
                <c:pt idx="2464">
                  <c:v>-45.439509656078222</c:v>
                </c:pt>
                <c:pt idx="2465">
                  <c:v>-39.726939726939726</c:v>
                </c:pt>
                <c:pt idx="2466">
                  <c:v>-20.300630353968003</c:v>
                </c:pt>
                <c:pt idx="2467">
                  <c:v>11.63636363636364</c:v>
                </c:pt>
                <c:pt idx="2468">
                  <c:v>-32.298317982332222</c:v>
                </c:pt>
                <c:pt idx="2469">
                  <c:v>-0.85546684047579902</c:v>
                </c:pt>
                <c:pt idx="2470">
                  <c:v>-21.25865985768732</c:v>
                </c:pt>
                <c:pt idx="2471">
                  <c:v>-12.681278388879775</c:v>
                </c:pt>
                <c:pt idx="2472">
                  <c:v>-6.126565257584673</c:v>
                </c:pt>
                <c:pt idx="2473">
                  <c:v>12.385724419754808</c:v>
                </c:pt>
                <c:pt idx="2474">
                  <c:v>-98.514322465739866</c:v>
                </c:pt>
                <c:pt idx="2475">
                  <c:v>88.737720888696458</c:v>
                </c:pt>
                <c:pt idx="2476">
                  <c:v>19.244935543278089</c:v>
                </c:pt>
                <c:pt idx="2477">
                  <c:v>24.613878616489004</c:v>
                </c:pt>
                <c:pt idx="2478">
                  <c:v>-27.611940298507463</c:v>
                </c:pt>
                <c:pt idx="2479">
                  <c:v>1.6464722592614009</c:v>
                </c:pt>
                <c:pt idx="2480">
                  <c:v>26.801801801801801</c:v>
                </c:pt>
                <c:pt idx="2481">
                  <c:v>43.292891671731155</c:v>
                </c:pt>
                <c:pt idx="2482">
                  <c:v>-4.6662766243418048</c:v>
                </c:pt>
                <c:pt idx="2483">
                  <c:v>55.046372067648662</c:v>
                </c:pt>
                <c:pt idx="2484">
                  <c:v>81.97281696483401</c:v>
                </c:pt>
                <c:pt idx="2485">
                  <c:v>25.802774228011586</c:v>
                </c:pt>
                <c:pt idx="2486">
                  <c:v>-67.139137980908302</c:v>
                </c:pt>
                <c:pt idx="2487">
                  <c:v>-0.68422853232979719</c:v>
                </c:pt>
                <c:pt idx="2488">
                  <c:v>34.872680189900734</c:v>
                </c:pt>
                <c:pt idx="2489">
                  <c:v>-63.9196675900277</c:v>
                </c:pt>
                <c:pt idx="2490">
                  <c:v>32.135756071211006</c:v>
                </c:pt>
                <c:pt idx="2491">
                  <c:v>54.956762365963328</c:v>
                </c:pt>
                <c:pt idx="2492">
                  <c:v>23.930423568114634</c:v>
                </c:pt>
                <c:pt idx="2493">
                  <c:v>-35.339767187344535</c:v>
                </c:pt>
                <c:pt idx="2494">
                  <c:v>51.239674315321992</c:v>
                </c:pt>
                <c:pt idx="2495">
                  <c:v>32.352614581694695</c:v>
                </c:pt>
                <c:pt idx="2496">
                  <c:v>-44.110059614510654</c:v>
                </c:pt>
                <c:pt idx="2497">
                  <c:v>15.815281484699881</c:v>
                </c:pt>
                <c:pt idx="2498">
                  <c:v>3.3623910336239078</c:v>
                </c:pt>
                <c:pt idx="2499">
                  <c:v>-58.475320569119972</c:v>
                </c:pt>
                <c:pt idx="2500">
                  <c:v>11.309346391313596</c:v>
                </c:pt>
                <c:pt idx="2501">
                  <c:v>-34.932944074445757</c:v>
                </c:pt>
                <c:pt idx="2502">
                  <c:v>69.130277878022383</c:v>
                </c:pt>
                <c:pt idx="2503">
                  <c:v>36.541054118251253</c:v>
                </c:pt>
                <c:pt idx="2504">
                  <c:v>-8.4054200542005475</c:v>
                </c:pt>
                <c:pt idx="2505">
                  <c:v>67.785917785917775</c:v>
                </c:pt>
                <c:pt idx="2506">
                  <c:v>-40.816222938504097</c:v>
                </c:pt>
                <c:pt idx="2507">
                  <c:v>-64.411534327923206</c:v>
                </c:pt>
                <c:pt idx="2508">
                  <c:v>-15.474416294088428</c:v>
                </c:pt>
                <c:pt idx="2509">
                  <c:v>-30.761484235804488</c:v>
                </c:pt>
                <c:pt idx="2510">
                  <c:v>1.0465564438822241</c:v>
                </c:pt>
                <c:pt idx="2511">
                  <c:v>20.85934877475664</c:v>
                </c:pt>
                <c:pt idx="2512">
                  <c:v>62.587189369399198</c:v>
                </c:pt>
                <c:pt idx="2513">
                  <c:v>63.204138298276973</c:v>
                </c:pt>
                <c:pt idx="2514">
                  <c:v>-14.886038375914339</c:v>
                </c:pt>
                <c:pt idx="2515">
                  <c:v>94.397847050908268</c:v>
                </c:pt>
                <c:pt idx="2516">
                  <c:v>-18.867718214373582</c:v>
                </c:pt>
                <c:pt idx="2517">
                  <c:v>-33.058430412659078</c:v>
                </c:pt>
                <c:pt idx="2518">
                  <c:v>-36.214420634403702</c:v>
                </c:pt>
                <c:pt idx="2519">
                  <c:v>-54.641179329337433</c:v>
                </c:pt>
                <c:pt idx="2520">
                  <c:v>-61.017531797868685</c:v>
                </c:pt>
                <c:pt idx="2521">
                  <c:v>-36.724137931034484</c:v>
                </c:pt>
                <c:pt idx="2522">
                  <c:v>-10.691559165077862</c:v>
                </c:pt>
                <c:pt idx="2523">
                  <c:v>-54.447468698965707</c:v>
                </c:pt>
                <c:pt idx="2524">
                  <c:v>-78.614190687361415</c:v>
                </c:pt>
                <c:pt idx="2525">
                  <c:v>69.141938313112121</c:v>
                </c:pt>
                <c:pt idx="2526">
                  <c:v>-36.491361306246439</c:v>
                </c:pt>
                <c:pt idx="2527">
                  <c:v>33.980920548708326</c:v>
                </c:pt>
                <c:pt idx="2528">
                  <c:v>35.275203328920014</c:v>
                </c:pt>
                <c:pt idx="2529">
                  <c:v>-40.759713137363072</c:v>
                </c:pt>
                <c:pt idx="2530">
                  <c:v>28.759668109308762</c:v>
                </c:pt>
                <c:pt idx="2531">
                  <c:v>20.159009951893054</c:v>
                </c:pt>
                <c:pt idx="2532">
                  <c:v>67.629779447173263</c:v>
                </c:pt>
                <c:pt idx="2533">
                  <c:v>37.902602422056162</c:v>
                </c:pt>
                <c:pt idx="2534">
                  <c:v>7.5788611224907783</c:v>
                </c:pt>
                <c:pt idx="2535">
                  <c:v>78.814298169136862</c:v>
                </c:pt>
                <c:pt idx="2536">
                  <c:v>-8.7805706521739069</c:v>
                </c:pt>
                <c:pt idx="2537">
                  <c:v>-69.38701651210134</c:v>
                </c:pt>
                <c:pt idx="2538">
                  <c:v>-53.52926400401909</c:v>
                </c:pt>
                <c:pt idx="2539">
                  <c:v>62.580147791587535</c:v>
                </c:pt>
                <c:pt idx="2540">
                  <c:v>-3.8891096707001225</c:v>
                </c:pt>
                <c:pt idx="2541">
                  <c:v>98.982558139534888</c:v>
                </c:pt>
                <c:pt idx="2542">
                  <c:v>-76.951369023293836</c:v>
                </c:pt>
                <c:pt idx="2543">
                  <c:v>10.556429825439139</c:v>
                </c:pt>
                <c:pt idx="2544">
                  <c:v>7.8979160374509121</c:v>
                </c:pt>
                <c:pt idx="2545">
                  <c:v>35.570165495352512</c:v>
                </c:pt>
                <c:pt idx="2546">
                  <c:v>35.811679776039341</c:v>
                </c:pt>
                <c:pt idx="2547">
                  <c:v>-53.918741808650068</c:v>
                </c:pt>
                <c:pt idx="2548">
                  <c:v>-94.838709677419359</c:v>
                </c:pt>
                <c:pt idx="2549">
                  <c:v>-41.888512501798743</c:v>
                </c:pt>
                <c:pt idx="2550">
                  <c:v>-66.953576971920427</c:v>
                </c:pt>
                <c:pt idx="2551">
                  <c:v>1.8887932301618946</c:v>
                </c:pt>
                <c:pt idx="2552">
                  <c:v>13.980028530670467</c:v>
                </c:pt>
                <c:pt idx="2553">
                  <c:v>-19.360568383658972</c:v>
                </c:pt>
                <c:pt idx="2554">
                  <c:v>-7.0036101083032491</c:v>
                </c:pt>
                <c:pt idx="2555">
                  <c:v>-13.024085637823362</c:v>
                </c:pt>
                <c:pt idx="2556">
                  <c:v>-9.6054888507718772</c:v>
                </c:pt>
                <c:pt idx="2557">
                  <c:v>-45.477075588599746</c:v>
                </c:pt>
                <c:pt idx="2558">
                  <c:v>-41.143857914925164</c:v>
                </c:pt>
                <c:pt idx="2559">
                  <c:v>-0.76610110803324005</c:v>
                </c:pt>
                <c:pt idx="2560">
                  <c:v>0.76102652445975139</c:v>
                </c:pt>
                <c:pt idx="2561">
                  <c:v>49.515905947441212</c:v>
                </c:pt>
                <c:pt idx="2562">
                  <c:v>-57.28704290847601</c:v>
                </c:pt>
                <c:pt idx="2563">
                  <c:v>40.772112721941681</c:v>
                </c:pt>
                <c:pt idx="2564">
                  <c:v>38.744082032564734</c:v>
                </c:pt>
                <c:pt idx="2565">
                  <c:v>7.1636431180731819</c:v>
                </c:pt>
                <c:pt idx="2566">
                  <c:v>3.697150057642304</c:v>
                </c:pt>
                <c:pt idx="2567">
                  <c:v>-10.209300431631235</c:v>
                </c:pt>
                <c:pt idx="2568">
                  <c:v>26.590330788804067</c:v>
                </c:pt>
                <c:pt idx="2569">
                  <c:v>-30.846148541479906</c:v>
                </c:pt>
                <c:pt idx="2570">
                  <c:v>18.704337371682243</c:v>
                </c:pt>
                <c:pt idx="2571">
                  <c:v>-50.022605113779072</c:v>
                </c:pt>
                <c:pt idx="2572">
                  <c:v>65.212393088155665</c:v>
                </c:pt>
                <c:pt idx="2573">
                  <c:v>42.171885409726855</c:v>
                </c:pt>
                <c:pt idx="2574">
                  <c:v>37.685331797898357</c:v>
                </c:pt>
                <c:pt idx="2575">
                  <c:v>-1.1493341788205527</c:v>
                </c:pt>
                <c:pt idx="2576">
                  <c:v>-65.096025011165693</c:v>
                </c:pt>
                <c:pt idx="2577">
                  <c:v>-22.453620586475168</c:v>
                </c:pt>
                <c:pt idx="2578">
                  <c:v>-26.172625317553752</c:v>
                </c:pt>
                <c:pt idx="2579">
                  <c:v>-8.2451779882094343</c:v>
                </c:pt>
                <c:pt idx="2580">
                  <c:v>-67.194128627184796</c:v>
                </c:pt>
                <c:pt idx="2581">
                  <c:v>-1.4687410726026968</c:v>
                </c:pt>
                <c:pt idx="2582">
                  <c:v>-97.700231886371768</c:v>
                </c:pt>
                <c:pt idx="2583">
                  <c:v>-44.080496156658519</c:v>
                </c:pt>
                <c:pt idx="2584">
                  <c:v>9.6865530773434045</c:v>
                </c:pt>
                <c:pt idx="2585">
                  <c:v>-14.165437421990248</c:v>
                </c:pt>
                <c:pt idx="2586">
                  <c:v>9.5730149788166585</c:v>
                </c:pt>
                <c:pt idx="2587">
                  <c:v>15.073984984328305</c:v>
                </c:pt>
                <c:pt idx="2588">
                  <c:v>94.262252026683939</c:v>
                </c:pt>
                <c:pt idx="2589">
                  <c:v>-93.969312875250168</c:v>
                </c:pt>
                <c:pt idx="2590">
                  <c:v>40.121442668873755</c:v>
                </c:pt>
                <c:pt idx="2591">
                  <c:v>43.689533363788087</c:v>
                </c:pt>
                <c:pt idx="2592">
                  <c:v>-38.75870443807753</c:v>
                </c:pt>
                <c:pt idx="2593">
                  <c:v>4.4270467468346766</c:v>
                </c:pt>
                <c:pt idx="2594">
                  <c:v>-58.172262979683978</c:v>
                </c:pt>
                <c:pt idx="2595">
                  <c:v>81.991410242470351</c:v>
                </c:pt>
                <c:pt idx="2596">
                  <c:v>44.190698187201747</c:v>
                </c:pt>
                <c:pt idx="2597">
                  <c:v>-70.567183703980561</c:v>
                </c:pt>
                <c:pt idx="2598">
                  <c:v>51.618409771588745</c:v>
                </c:pt>
                <c:pt idx="2599">
                  <c:v>4.5125384242031998</c:v>
                </c:pt>
                <c:pt idx="2600">
                  <c:v>-15.976265017637374</c:v>
                </c:pt>
                <c:pt idx="2601">
                  <c:v>39.172072907012648</c:v>
                </c:pt>
                <c:pt idx="2602">
                  <c:v>-86.938963886004387</c:v>
                </c:pt>
                <c:pt idx="2603">
                  <c:v>-28.972284386297119</c:v>
                </c:pt>
                <c:pt idx="2604">
                  <c:v>-54.359546384086258</c:v>
                </c:pt>
                <c:pt idx="2605">
                  <c:v>-22.717149220489972</c:v>
                </c:pt>
                <c:pt idx="2606">
                  <c:v>-70.572720422004522</c:v>
                </c:pt>
                <c:pt idx="2607">
                  <c:v>-29.333333333333329</c:v>
                </c:pt>
                <c:pt idx="2608">
                  <c:v>-23.241000158587511</c:v>
                </c:pt>
                <c:pt idx="2609">
                  <c:v>-37.631674536868879</c:v>
                </c:pt>
                <c:pt idx="2610">
                  <c:v>32.234521347767924</c:v>
                </c:pt>
                <c:pt idx="2611">
                  <c:v>33.369511593487914</c:v>
                </c:pt>
                <c:pt idx="2612">
                  <c:v>6.8345323741007178</c:v>
                </c:pt>
                <c:pt idx="2613">
                  <c:v>-34.049871023215815</c:v>
                </c:pt>
                <c:pt idx="2614">
                  <c:v>-20.162333843077278</c:v>
                </c:pt>
                <c:pt idx="2615">
                  <c:v>21.468144044321335</c:v>
                </c:pt>
                <c:pt idx="2616">
                  <c:v>19.488296135002713</c:v>
                </c:pt>
                <c:pt idx="2617">
                  <c:v>12.501090464974268</c:v>
                </c:pt>
                <c:pt idx="2618">
                  <c:v>93.220338983050851</c:v>
                </c:pt>
                <c:pt idx="2619">
                  <c:v>-29.970461258804818</c:v>
                </c:pt>
                <c:pt idx="2620">
                  <c:v>12.860077607852077</c:v>
                </c:pt>
                <c:pt idx="2621">
                  <c:v>54.289850231056164</c:v>
                </c:pt>
                <c:pt idx="2622">
                  <c:v>78.065910318746631</c:v>
                </c:pt>
                <c:pt idx="2623">
                  <c:v>-50.483796651819993</c:v>
                </c:pt>
                <c:pt idx="2624">
                  <c:v>8.4197354308187329</c:v>
                </c:pt>
                <c:pt idx="2625">
                  <c:v>-25.087412587412587</c:v>
                </c:pt>
                <c:pt idx="2626">
                  <c:v>-12.953367875647672</c:v>
                </c:pt>
                <c:pt idx="2627">
                  <c:v>-80.613893376413571</c:v>
                </c:pt>
                <c:pt idx="2628">
                  <c:v>11.321075927817503</c:v>
                </c:pt>
                <c:pt idx="2629">
                  <c:v>53.62131401965857</c:v>
                </c:pt>
                <c:pt idx="2630">
                  <c:v>24.852594339622641</c:v>
                </c:pt>
                <c:pt idx="2631">
                  <c:v>42.956063484282112</c:v>
                </c:pt>
                <c:pt idx="2632">
                  <c:v>23.29278183292783</c:v>
                </c:pt>
                <c:pt idx="2633">
                  <c:v>-16.976573622675701</c:v>
                </c:pt>
                <c:pt idx="2634">
                  <c:v>52.974504249291783</c:v>
                </c:pt>
                <c:pt idx="2635">
                  <c:v>0</c:v>
                </c:pt>
                <c:pt idx="2636">
                  <c:v>-44.378561569158222</c:v>
                </c:pt>
                <c:pt idx="2637">
                  <c:v>40.635969440429477</c:v>
                </c:pt>
                <c:pt idx="2638">
                  <c:v>-55.956227201667538</c:v>
                </c:pt>
                <c:pt idx="2639">
                  <c:v>27.088743903211494</c:v>
                </c:pt>
                <c:pt idx="2640">
                  <c:v>-14.976632974676662</c:v>
                </c:pt>
                <c:pt idx="2641">
                  <c:v>0</c:v>
                </c:pt>
                <c:pt idx="2642">
                  <c:v>-2.3837363485137075</c:v>
                </c:pt>
                <c:pt idx="2643">
                  <c:v>77.465564215262816</c:v>
                </c:pt>
                <c:pt idx="2644">
                  <c:v>70.441360064625087</c:v>
                </c:pt>
                <c:pt idx="2645">
                  <c:v>-48.611931482575308</c:v>
                </c:pt>
                <c:pt idx="2646">
                  <c:v>92.441942294159048</c:v>
                </c:pt>
                <c:pt idx="2647">
                  <c:v>-7.666515050675855</c:v>
                </c:pt>
                <c:pt idx="2648">
                  <c:v>-7.0058997050147553</c:v>
                </c:pt>
                <c:pt idx="2649">
                  <c:v>-26.68952402630967</c:v>
                </c:pt>
                <c:pt idx="2650">
                  <c:v>36.878216123499158</c:v>
                </c:pt>
                <c:pt idx="2651">
                  <c:v>-3.9597989949748751</c:v>
                </c:pt>
                <c:pt idx="2652">
                  <c:v>-11.018235191680972</c:v>
                </c:pt>
                <c:pt idx="2653">
                  <c:v>8.4841628959275965</c:v>
                </c:pt>
                <c:pt idx="2654">
                  <c:v>12.638371593521498</c:v>
                </c:pt>
                <c:pt idx="2655">
                  <c:v>17.448325622851328</c:v>
                </c:pt>
                <c:pt idx="2656">
                  <c:v>17.968159287574565</c:v>
                </c:pt>
                <c:pt idx="2657">
                  <c:v>-55.58333776666489</c:v>
                </c:pt>
                <c:pt idx="2658">
                  <c:v>0.81781799199582395</c:v>
                </c:pt>
                <c:pt idx="2659">
                  <c:v>19.338422391857506</c:v>
                </c:pt>
                <c:pt idx="2660">
                  <c:v>-8.3586359920588649</c:v>
                </c:pt>
                <c:pt idx="2661">
                  <c:v>86.422424638921058</c:v>
                </c:pt>
                <c:pt idx="2662">
                  <c:v>-61.784034052721978</c:v>
                </c:pt>
                <c:pt idx="2663">
                  <c:v>-49.206349206349209</c:v>
                </c:pt>
                <c:pt idx="2664">
                  <c:v>-28.525142560912386</c:v>
                </c:pt>
                <c:pt idx="2665">
                  <c:v>-45.374534739454099</c:v>
                </c:pt>
                <c:pt idx="2666">
                  <c:v>-11.541098499276302</c:v>
                </c:pt>
                <c:pt idx="2667">
                  <c:v>27.733185718239682</c:v>
                </c:pt>
                <c:pt idx="2668">
                  <c:v>32.237808951235792</c:v>
                </c:pt>
                <c:pt idx="2669">
                  <c:v>-84.471763855104854</c:v>
                </c:pt>
                <c:pt idx="2670">
                  <c:v>-34.53300305988634</c:v>
                </c:pt>
                <c:pt idx="2671">
                  <c:v>41.437732256677151</c:v>
                </c:pt>
                <c:pt idx="2672">
                  <c:v>-44.6247923312716</c:v>
                </c:pt>
                <c:pt idx="2673">
                  <c:v>-29.554362026418929</c:v>
                </c:pt>
                <c:pt idx="2674">
                  <c:v>48.759468233111761</c:v>
                </c:pt>
                <c:pt idx="2675">
                  <c:v>-83.365323806459486</c:v>
                </c:pt>
                <c:pt idx="2676">
                  <c:v>-7.1572492334647393</c:v>
                </c:pt>
                <c:pt idx="2677">
                  <c:v>-39.167954662545078</c:v>
                </c:pt>
                <c:pt idx="2678">
                  <c:v>-78.682209832742018</c:v>
                </c:pt>
                <c:pt idx="2679">
                  <c:v>0.31691155286661399</c:v>
                </c:pt>
                <c:pt idx="2680">
                  <c:v>-61.632477173126489</c:v>
                </c:pt>
                <c:pt idx="2681">
                  <c:v>21.075401730531524</c:v>
                </c:pt>
                <c:pt idx="2682">
                  <c:v>-2.3570364470404286</c:v>
                </c:pt>
                <c:pt idx="2683">
                  <c:v>3.762687391175092</c:v>
                </c:pt>
                <c:pt idx="2684">
                  <c:v>-10.288982697519273</c:v>
                </c:pt>
                <c:pt idx="2685">
                  <c:v>67.533209541494074</c:v>
                </c:pt>
                <c:pt idx="2686">
                  <c:v>5.4017763987552598</c:v>
                </c:pt>
                <c:pt idx="2687">
                  <c:v>20.509698182134457</c:v>
                </c:pt>
                <c:pt idx="2688">
                  <c:v>-16.584804637373338</c:v>
                </c:pt>
                <c:pt idx="2689">
                  <c:v>20.440361214741472</c:v>
                </c:pt>
                <c:pt idx="2690">
                  <c:v>17.2246943805727</c:v>
                </c:pt>
                <c:pt idx="2691">
                  <c:v>7.4149759159246855</c:v>
                </c:pt>
                <c:pt idx="2692">
                  <c:v>54.880132267842384</c:v>
                </c:pt>
                <c:pt idx="2693">
                  <c:v>-4.8134069325432307</c:v>
                </c:pt>
                <c:pt idx="2694">
                  <c:v>16.972928827075975</c:v>
                </c:pt>
                <c:pt idx="2695">
                  <c:v>-56.505847953216374</c:v>
                </c:pt>
                <c:pt idx="2696">
                  <c:v>-64.29126716766001</c:v>
                </c:pt>
                <c:pt idx="2697">
                  <c:v>-73.968826011884317</c:v>
                </c:pt>
                <c:pt idx="2698">
                  <c:v>-13.04657688062953</c:v>
                </c:pt>
                <c:pt idx="2699">
                  <c:v>4.1263372389200157</c:v>
                </c:pt>
                <c:pt idx="2700">
                  <c:v>2.6963350785340339</c:v>
                </c:pt>
                <c:pt idx="2701">
                  <c:v>41.397039269568296</c:v>
                </c:pt>
                <c:pt idx="2702">
                  <c:v>-21.895830103859865</c:v>
                </c:pt>
                <c:pt idx="2703">
                  <c:v>-13.32989336085312</c:v>
                </c:pt>
                <c:pt idx="2704">
                  <c:v>90.796687926597286</c:v>
                </c:pt>
                <c:pt idx="2705">
                  <c:v>30.00824402308325</c:v>
                </c:pt>
                <c:pt idx="2706">
                  <c:v>16.744536548605879</c:v>
                </c:pt>
                <c:pt idx="2707">
                  <c:v>-21.793814432989691</c:v>
                </c:pt>
                <c:pt idx="2708">
                  <c:v>69.391304347826065</c:v>
                </c:pt>
                <c:pt idx="2709">
                  <c:v>10.302688475277307</c:v>
                </c:pt>
                <c:pt idx="2710">
                  <c:v>56.175891955123092</c:v>
                </c:pt>
                <c:pt idx="2711">
                  <c:v>-9.2468619246861863</c:v>
                </c:pt>
                <c:pt idx="2712">
                  <c:v>-9.8946784922394784</c:v>
                </c:pt>
                <c:pt idx="2713">
                  <c:v>-56.147295863208427</c:v>
                </c:pt>
                <c:pt idx="2714">
                  <c:v>64.908327358393933</c:v>
                </c:pt>
                <c:pt idx="2715">
                  <c:v>0</c:v>
                </c:pt>
                <c:pt idx="2716">
                  <c:v>-36.363636363636367</c:v>
                </c:pt>
                <c:pt idx="2717">
                  <c:v>-90.920502092050214</c:v>
                </c:pt>
                <c:pt idx="2718">
                  <c:v>58.839883140137601</c:v>
                </c:pt>
                <c:pt idx="2719">
                  <c:v>-29.209873828979028</c:v>
                </c:pt>
                <c:pt idx="2720">
                  <c:v>-55.94568404626169</c:v>
                </c:pt>
                <c:pt idx="2721">
                  <c:v>12.085017763077303</c:v>
                </c:pt>
                <c:pt idx="2722">
                  <c:v>-78.898473788984745</c:v>
                </c:pt>
                <c:pt idx="2723">
                  <c:v>28.684149811581932</c:v>
                </c:pt>
                <c:pt idx="2724">
                  <c:v>-33.814730761295635</c:v>
                </c:pt>
                <c:pt idx="2725">
                  <c:v>-65.393874075152127</c:v>
                </c:pt>
                <c:pt idx="2726">
                  <c:v>39.354339092977085</c:v>
                </c:pt>
                <c:pt idx="2727">
                  <c:v>41.079535900454005</c:v>
                </c:pt>
                <c:pt idx="2728">
                  <c:v>12.22156160557499</c:v>
                </c:pt>
                <c:pt idx="2729">
                  <c:v>-86.502252085948456</c:v>
                </c:pt>
                <c:pt idx="2730">
                  <c:v>-14.937323382363601</c:v>
                </c:pt>
                <c:pt idx="2731">
                  <c:v>-7.8799148274212172</c:v>
                </c:pt>
                <c:pt idx="2732">
                  <c:v>-84.565677966101703</c:v>
                </c:pt>
                <c:pt idx="2733">
                  <c:v>-2.1784462487244269</c:v>
                </c:pt>
                <c:pt idx="2734">
                  <c:v>-17.581475128644939</c:v>
                </c:pt>
                <c:pt idx="2735">
                  <c:v>67.882964301852695</c:v>
                </c:pt>
                <c:pt idx="2736">
                  <c:v>29.920711453980488</c:v>
                </c:pt>
                <c:pt idx="2737">
                  <c:v>12.294814653766721</c:v>
                </c:pt>
                <c:pt idx="2738">
                  <c:v>-37.845355964167851</c:v>
                </c:pt>
                <c:pt idx="2739">
                  <c:v>67.023875187140504</c:v>
                </c:pt>
                <c:pt idx="2740">
                  <c:v>-26.4979264979265</c:v>
                </c:pt>
                <c:pt idx="2741">
                  <c:v>81.650992685475444</c:v>
                </c:pt>
                <c:pt idx="2742">
                  <c:v>26.368785399622396</c:v>
                </c:pt>
                <c:pt idx="2743">
                  <c:v>-23.663491446345247</c:v>
                </c:pt>
                <c:pt idx="2744">
                  <c:v>-22.63800424628451</c:v>
                </c:pt>
                <c:pt idx="2745">
                  <c:v>-46.778931564632863</c:v>
                </c:pt>
                <c:pt idx="2746">
                  <c:v>-74.248325284312202</c:v>
                </c:pt>
                <c:pt idx="2747">
                  <c:v>-26.147522265357395</c:v>
                </c:pt>
                <c:pt idx="2748">
                  <c:v>75.816043437253768</c:v>
                </c:pt>
                <c:pt idx="2749">
                  <c:v>27.905227529146302</c:v>
                </c:pt>
                <c:pt idx="2750">
                  <c:v>-29.015296367112811</c:v>
                </c:pt>
                <c:pt idx="2751">
                  <c:v>53.409438354630026</c:v>
                </c:pt>
                <c:pt idx="2752">
                  <c:v>6.8221447253705207</c:v>
                </c:pt>
                <c:pt idx="2753">
                  <c:v>5.1539000764720981</c:v>
                </c:pt>
                <c:pt idx="2754">
                  <c:v>31.051136363636374</c:v>
                </c:pt>
                <c:pt idx="2755">
                  <c:v>64.42973393069397</c:v>
                </c:pt>
                <c:pt idx="2756">
                  <c:v>-47.676688793440057</c:v>
                </c:pt>
                <c:pt idx="2757">
                  <c:v>-78.575236249091347</c:v>
                </c:pt>
                <c:pt idx="2758">
                  <c:v>39.006399826445374</c:v>
                </c:pt>
                <c:pt idx="2759">
                  <c:v>0.27328458527217947</c:v>
                </c:pt>
                <c:pt idx="2760">
                  <c:v>-8.477362954645713</c:v>
                </c:pt>
                <c:pt idx="2761">
                  <c:v>50.70718499959591</c:v>
                </c:pt>
                <c:pt idx="2762">
                  <c:v>25.598617625277711</c:v>
                </c:pt>
                <c:pt idx="2763">
                  <c:v>-3.2053975813606002</c:v>
                </c:pt>
                <c:pt idx="2764">
                  <c:v>-33.660078290444716</c:v>
                </c:pt>
                <c:pt idx="2765">
                  <c:v>-30.170673518076711</c:v>
                </c:pt>
                <c:pt idx="2766">
                  <c:v>-46.725584628369987</c:v>
                </c:pt>
                <c:pt idx="2767">
                  <c:v>64.699792960662535</c:v>
                </c:pt>
                <c:pt idx="2768">
                  <c:v>-86.377420107301148</c:v>
                </c:pt>
                <c:pt idx="2769">
                  <c:v>18.983855077708739</c:v>
                </c:pt>
                <c:pt idx="2770">
                  <c:v>26.776461880088817</c:v>
                </c:pt>
                <c:pt idx="2771">
                  <c:v>-82.14961002127157</c:v>
                </c:pt>
                <c:pt idx="2772">
                  <c:v>-85.059648648039143</c:v>
                </c:pt>
                <c:pt idx="2773">
                  <c:v>59.533992977976396</c:v>
                </c:pt>
                <c:pt idx="2774">
                  <c:v>51.6433952231815</c:v>
                </c:pt>
                <c:pt idx="2775">
                  <c:v>38.568896881428429</c:v>
                </c:pt>
                <c:pt idx="2776">
                  <c:v>-54.626252611451434</c:v>
                </c:pt>
                <c:pt idx="2777">
                  <c:v>20.732984293193724</c:v>
                </c:pt>
                <c:pt idx="2778">
                  <c:v>30.834557132897231</c:v>
                </c:pt>
                <c:pt idx="2779">
                  <c:v>54.040448812116921</c:v>
                </c:pt>
                <c:pt idx="2780">
                  <c:v>37.359826873893354</c:v>
                </c:pt>
                <c:pt idx="2781">
                  <c:v>-25.829502212579854</c:v>
                </c:pt>
                <c:pt idx="2782">
                  <c:v>-29.917726252804783</c:v>
                </c:pt>
                <c:pt idx="2783">
                  <c:v>10.835913312693492</c:v>
                </c:pt>
                <c:pt idx="2784">
                  <c:v>75.835945663531874</c:v>
                </c:pt>
                <c:pt idx="2785">
                  <c:v>-47.022961716086151</c:v>
                </c:pt>
                <c:pt idx="2786">
                  <c:v>54.086474416716356</c:v>
                </c:pt>
                <c:pt idx="2787">
                  <c:v>-55.500366419672666</c:v>
                </c:pt>
                <c:pt idx="2788">
                  <c:v>33.731365423125425</c:v>
                </c:pt>
                <c:pt idx="2789">
                  <c:v>-17.132088401576155</c:v>
                </c:pt>
                <c:pt idx="2790">
                  <c:v>0.72087912087911832</c:v>
                </c:pt>
                <c:pt idx="2791">
                  <c:v>8.468770497777129</c:v>
                </c:pt>
                <c:pt idx="2792">
                  <c:v>7.0291178682711859</c:v>
                </c:pt>
                <c:pt idx="2793">
                  <c:v>3.0119339586862566</c:v>
                </c:pt>
                <c:pt idx="2794">
                  <c:v>-34.752415051003169</c:v>
                </c:pt>
                <c:pt idx="2795">
                  <c:v>-18.363171355498721</c:v>
                </c:pt>
                <c:pt idx="2796">
                  <c:v>51.319176319176336</c:v>
                </c:pt>
                <c:pt idx="2797">
                  <c:v>12.456910059542452</c:v>
                </c:pt>
                <c:pt idx="2798">
                  <c:v>-34.117151078428748</c:v>
                </c:pt>
                <c:pt idx="2799">
                  <c:v>48.240064882400645</c:v>
                </c:pt>
                <c:pt idx="2800">
                  <c:v>-76.9771176234444</c:v>
                </c:pt>
                <c:pt idx="2801">
                  <c:v>-58.611442193087008</c:v>
                </c:pt>
                <c:pt idx="2802">
                  <c:v>46.654914438042823</c:v>
                </c:pt>
                <c:pt idx="2803">
                  <c:v>-18.167306051043013</c:v>
                </c:pt>
                <c:pt idx="2804">
                  <c:v>-3.8206167004276352</c:v>
                </c:pt>
                <c:pt idx="2805">
                  <c:v>62.932727482767916</c:v>
                </c:pt>
                <c:pt idx="2806">
                  <c:v>54.555730491300324</c:v>
                </c:pt>
                <c:pt idx="2807">
                  <c:v>25.237434446466864</c:v>
                </c:pt>
                <c:pt idx="2808">
                  <c:v>-28.244746600741649</c:v>
                </c:pt>
                <c:pt idx="2809">
                  <c:v>39.358711344122781</c:v>
                </c:pt>
                <c:pt idx="2810">
                  <c:v>-41.825142785413917</c:v>
                </c:pt>
                <c:pt idx="2811">
                  <c:v>48.326184840449201</c:v>
                </c:pt>
                <c:pt idx="2812">
                  <c:v>44.955812485464634</c:v>
                </c:pt>
                <c:pt idx="2813">
                  <c:v>-89.156477325491409</c:v>
                </c:pt>
                <c:pt idx="2814">
                  <c:v>77.865612648221344</c:v>
                </c:pt>
                <c:pt idx="2815">
                  <c:v>-31.686235323507375</c:v>
                </c:pt>
                <c:pt idx="2816">
                  <c:v>51.416756011640388</c:v>
                </c:pt>
                <c:pt idx="2817">
                  <c:v>-40.328902708739356</c:v>
                </c:pt>
                <c:pt idx="2818">
                  <c:v>-75.520245200838843</c:v>
                </c:pt>
                <c:pt idx="2819">
                  <c:v>9.8828847339223387</c:v>
                </c:pt>
                <c:pt idx="2820">
                  <c:v>9.2373471214079785</c:v>
                </c:pt>
                <c:pt idx="2821">
                  <c:v>15.20896875772813</c:v>
                </c:pt>
                <c:pt idx="2822">
                  <c:v>-45.867450988429894</c:v>
                </c:pt>
                <c:pt idx="2823">
                  <c:v>-65.881537928645656</c:v>
                </c:pt>
                <c:pt idx="2824">
                  <c:v>6.0062925726879826</c:v>
                </c:pt>
                <c:pt idx="2825">
                  <c:v>-1.2844733659199647</c:v>
                </c:pt>
                <c:pt idx="2826">
                  <c:v>35.580163697640842</c:v>
                </c:pt>
                <c:pt idx="2827">
                  <c:v>-20.450459976736809</c:v>
                </c:pt>
                <c:pt idx="2828">
                  <c:v>-38.739033797684499</c:v>
                </c:pt>
                <c:pt idx="2829">
                  <c:v>-23.364783207887214</c:v>
                </c:pt>
                <c:pt idx="2830">
                  <c:v>-24.272511033851345</c:v>
                </c:pt>
                <c:pt idx="2831">
                  <c:v>-57.883663366336634</c:v>
                </c:pt>
                <c:pt idx="2832">
                  <c:v>14.963975614261969</c:v>
                </c:pt>
                <c:pt idx="2833">
                  <c:v>-52.670104807852269</c:v>
                </c:pt>
                <c:pt idx="2834">
                  <c:v>-15.277777777777786</c:v>
                </c:pt>
                <c:pt idx="2835">
                  <c:v>-17.586378324633358</c:v>
                </c:pt>
                <c:pt idx="2836">
                  <c:v>82.727647249756558</c:v>
                </c:pt>
                <c:pt idx="2837">
                  <c:v>-36.171470685898946</c:v>
                </c:pt>
                <c:pt idx="2838">
                  <c:v>-40.131219245489334</c:v>
                </c:pt>
                <c:pt idx="2839">
                  <c:v>12.374161073825491</c:v>
                </c:pt>
                <c:pt idx="2840">
                  <c:v>39.824224114254321</c:v>
                </c:pt>
                <c:pt idx="2841">
                  <c:v>12.917680797275239</c:v>
                </c:pt>
                <c:pt idx="2842">
                  <c:v>-13.221441025766964</c:v>
                </c:pt>
                <c:pt idx="2843">
                  <c:v>11.896056411595723</c:v>
                </c:pt>
                <c:pt idx="2844">
                  <c:v>-26.003999333444426</c:v>
                </c:pt>
                <c:pt idx="2845">
                  <c:v>-6.228698709175319</c:v>
                </c:pt>
                <c:pt idx="2846">
                  <c:v>30.922693266832937</c:v>
                </c:pt>
                <c:pt idx="2847">
                  <c:v>60.049032670681669</c:v>
                </c:pt>
                <c:pt idx="2848">
                  <c:v>19.144144144144136</c:v>
                </c:pt>
                <c:pt idx="2849">
                  <c:v>39.684479502277526</c:v>
                </c:pt>
                <c:pt idx="2850">
                  <c:v>21.892144638403991</c:v>
                </c:pt>
                <c:pt idx="2851">
                  <c:v>-5.0592034445640479</c:v>
                </c:pt>
                <c:pt idx="2852">
                  <c:v>60.784129371944346</c:v>
                </c:pt>
                <c:pt idx="2853">
                  <c:v>41.128718520631793</c:v>
                </c:pt>
                <c:pt idx="2854">
                  <c:v>-20.232513635058851</c:v>
                </c:pt>
                <c:pt idx="2855">
                  <c:v>9.2637098536159073</c:v>
                </c:pt>
                <c:pt idx="2856">
                  <c:v>-3.6028339817815436</c:v>
                </c:pt>
                <c:pt idx="2857">
                  <c:v>-67.201701345161837</c:v>
                </c:pt>
                <c:pt idx="2858">
                  <c:v>52.24830464267086</c:v>
                </c:pt>
                <c:pt idx="2859">
                  <c:v>39.237729640800666</c:v>
                </c:pt>
                <c:pt idx="2860">
                  <c:v>-16.470113198089692</c:v>
                </c:pt>
                <c:pt idx="2861">
                  <c:v>92.416001101624886</c:v>
                </c:pt>
                <c:pt idx="2862">
                  <c:v>-35.683321925621726</c:v>
                </c:pt>
                <c:pt idx="2863">
                  <c:v>72.655903767014877</c:v>
                </c:pt>
                <c:pt idx="2864">
                  <c:v>-39.401703249550259</c:v>
                </c:pt>
                <c:pt idx="2865">
                  <c:v>-61.28898559734742</c:v>
                </c:pt>
                <c:pt idx="2866">
                  <c:v>-14.481605351170572</c:v>
                </c:pt>
                <c:pt idx="2867">
                  <c:v>19.485514985648479</c:v>
                </c:pt>
                <c:pt idx="2868">
                  <c:v>-27.832854902192892</c:v>
                </c:pt>
                <c:pt idx="2869">
                  <c:v>2.0202020202020066</c:v>
                </c:pt>
                <c:pt idx="2870">
                  <c:v>37.908496732026151</c:v>
                </c:pt>
                <c:pt idx="2871">
                  <c:v>21.875</c:v>
                </c:pt>
                <c:pt idx="2872">
                  <c:v>-43.628919990892875</c:v>
                </c:pt>
                <c:pt idx="2873">
                  <c:v>65.384615384615387</c:v>
                </c:pt>
                <c:pt idx="2874">
                  <c:v>13.218503550829837</c:v>
                </c:pt>
                <c:pt idx="2875">
                  <c:v>67.285617825793395</c:v>
                </c:pt>
                <c:pt idx="2876">
                  <c:v>-20.916334661354583</c:v>
                </c:pt>
                <c:pt idx="2877">
                  <c:v>19.725287097500569</c:v>
                </c:pt>
                <c:pt idx="2878">
                  <c:v>-17.814078836718068</c:v>
                </c:pt>
                <c:pt idx="2879">
                  <c:v>55.347593582887697</c:v>
                </c:pt>
                <c:pt idx="2880">
                  <c:v>-29.77837618198221</c:v>
                </c:pt>
                <c:pt idx="2881">
                  <c:v>-1.9920318725099548</c:v>
                </c:pt>
                <c:pt idx="2882">
                  <c:v>-88.673621460506709</c:v>
                </c:pt>
                <c:pt idx="2883">
                  <c:v>-94.633905246063691</c:v>
                </c:pt>
                <c:pt idx="2884">
                  <c:v>-37.812901155327339</c:v>
                </c:pt>
                <c:pt idx="2885">
                  <c:v>26.539250480252647</c:v>
                </c:pt>
                <c:pt idx="2886">
                  <c:v>26.139127972507566</c:v>
                </c:pt>
                <c:pt idx="2887">
                  <c:v>93.782087849401023</c:v>
                </c:pt>
                <c:pt idx="2888">
                  <c:v>-75.564420302155838</c:v>
                </c:pt>
                <c:pt idx="2889">
                  <c:v>98.380119650253107</c:v>
                </c:pt>
                <c:pt idx="2890">
                  <c:v>20.567466940557196</c:v>
                </c:pt>
                <c:pt idx="2891">
                  <c:v>40.040040040040054</c:v>
                </c:pt>
                <c:pt idx="2892">
                  <c:v>-33.061603549685273</c:v>
                </c:pt>
                <c:pt idx="2893">
                  <c:v>-15.840500390930416</c:v>
                </c:pt>
                <c:pt idx="2894">
                  <c:v>-19.796270346017025</c:v>
                </c:pt>
                <c:pt idx="2895">
                  <c:v>-92.630874610413628</c:v>
                </c:pt>
                <c:pt idx="2896">
                  <c:v>-37.613168724279831</c:v>
                </c:pt>
                <c:pt idx="2897">
                  <c:v>56.624009750152339</c:v>
                </c:pt>
                <c:pt idx="2898">
                  <c:v>24.604295162369013</c:v>
                </c:pt>
                <c:pt idx="2899">
                  <c:v>-0.52379909475835973</c:v>
                </c:pt>
                <c:pt idx="2900">
                  <c:v>41.342334482765409</c:v>
                </c:pt>
                <c:pt idx="2901">
                  <c:v>87.536381275770083</c:v>
                </c:pt>
                <c:pt idx="2902">
                  <c:v>-67.814972611077295</c:v>
                </c:pt>
                <c:pt idx="2903">
                  <c:v>-17.598694435809762</c:v>
                </c:pt>
                <c:pt idx="2904">
                  <c:v>-30.432181157085665</c:v>
                </c:pt>
                <c:pt idx="2905">
                  <c:v>44.589988295111823</c:v>
                </c:pt>
                <c:pt idx="2906">
                  <c:v>-12.225958305312716</c:v>
                </c:pt>
                <c:pt idx="2907">
                  <c:v>11.172981479239795</c:v>
                </c:pt>
                <c:pt idx="2908">
                  <c:v>-30.972572389028954</c:v>
                </c:pt>
                <c:pt idx="2909">
                  <c:v>-10.487173959905149</c:v>
                </c:pt>
                <c:pt idx="2910">
                  <c:v>36.005254257760612</c:v>
                </c:pt>
                <c:pt idx="2911">
                  <c:v>0.29948271167982909</c:v>
                </c:pt>
                <c:pt idx="2912">
                  <c:v>58.732002377550685</c:v>
                </c:pt>
                <c:pt idx="2913">
                  <c:v>-47.230221921057094</c:v>
                </c:pt>
                <c:pt idx="2914">
                  <c:v>19.320786584630241</c:v>
                </c:pt>
                <c:pt idx="2915">
                  <c:v>28.294434470377041</c:v>
                </c:pt>
                <c:pt idx="2916">
                  <c:v>-4.067321178120622</c:v>
                </c:pt>
                <c:pt idx="2917">
                  <c:v>19.635324533950211</c:v>
                </c:pt>
                <c:pt idx="2918">
                  <c:v>-15.572067796229845</c:v>
                </c:pt>
                <c:pt idx="2919">
                  <c:v>14.340490797545996</c:v>
                </c:pt>
                <c:pt idx="2920">
                  <c:v>-39.514122640128789</c:v>
                </c:pt>
                <c:pt idx="2921">
                  <c:v>21.22203534317903</c:v>
                </c:pt>
                <c:pt idx="2922">
                  <c:v>-31.730589335827872</c:v>
                </c:pt>
                <c:pt idx="2923">
                  <c:v>-90.557670542236849</c:v>
                </c:pt>
                <c:pt idx="2924">
                  <c:v>8.2711470575092676</c:v>
                </c:pt>
                <c:pt idx="2925">
                  <c:v>-32.807093425605544</c:v>
                </c:pt>
                <c:pt idx="2926">
                  <c:v>-13.418640843852671</c:v>
                </c:pt>
                <c:pt idx="2927">
                  <c:v>-30.348416828890393</c:v>
                </c:pt>
                <c:pt idx="2928">
                  <c:v>-65.612138337735729</c:v>
                </c:pt>
                <c:pt idx="2929">
                  <c:v>-38.89554996461986</c:v>
                </c:pt>
                <c:pt idx="2930">
                  <c:v>79.064766673085586</c:v>
                </c:pt>
                <c:pt idx="2931">
                  <c:v>-40.152153472298544</c:v>
                </c:pt>
                <c:pt idx="2932">
                  <c:v>60.13329314444556</c:v>
                </c:pt>
                <c:pt idx="2933">
                  <c:v>-41.788025889967642</c:v>
                </c:pt>
                <c:pt idx="2934">
                  <c:v>60.536744347319427</c:v>
                </c:pt>
                <c:pt idx="2935">
                  <c:v>74.81684981684981</c:v>
                </c:pt>
                <c:pt idx="2936">
                  <c:v>-59.740849904210869</c:v>
                </c:pt>
                <c:pt idx="2937">
                  <c:v>69.325727111194254</c:v>
                </c:pt>
                <c:pt idx="2938">
                  <c:v>5.4917456972251415</c:v>
                </c:pt>
                <c:pt idx="2939">
                  <c:v>-39.737034331628927</c:v>
                </c:pt>
                <c:pt idx="2940">
                  <c:v>-74.098687042617314</c:v>
                </c:pt>
                <c:pt idx="2941">
                  <c:v>4.17024276606179</c:v>
                </c:pt>
                <c:pt idx="2942">
                  <c:v>-4.1256399399514976</c:v>
                </c:pt>
                <c:pt idx="2943">
                  <c:v>72.261611923021263</c:v>
                </c:pt>
                <c:pt idx="2944">
                  <c:v>26.003941857600395</c:v>
                </c:pt>
                <c:pt idx="2945">
                  <c:v>-12.286626982451693</c:v>
                </c:pt>
                <c:pt idx="2946">
                  <c:v>-65.625623230026719</c:v>
                </c:pt>
                <c:pt idx="2947">
                  <c:v>18.747993579454246</c:v>
                </c:pt>
                <c:pt idx="2948">
                  <c:v>-7.9186827471654482</c:v>
                </c:pt>
                <c:pt idx="2949">
                  <c:v>85.269016697588143</c:v>
                </c:pt>
                <c:pt idx="2950">
                  <c:v>-13.456468288058772</c:v>
                </c:pt>
                <c:pt idx="2951">
                  <c:v>-43.469429807777225</c:v>
                </c:pt>
                <c:pt idx="2952">
                  <c:v>-39.61561382598331</c:v>
                </c:pt>
                <c:pt idx="2953">
                  <c:v>-41.128120051278181</c:v>
                </c:pt>
                <c:pt idx="2954">
                  <c:v>73.856655290102395</c:v>
                </c:pt>
                <c:pt idx="2955">
                  <c:v>-75.68451801363193</c:v>
                </c:pt>
                <c:pt idx="2956">
                  <c:v>10.220967102655564</c:v>
                </c:pt>
                <c:pt idx="2957">
                  <c:v>-66.683058765674943</c:v>
                </c:pt>
                <c:pt idx="2958">
                  <c:v>-33.231989424983482</c:v>
                </c:pt>
                <c:pt idx="2959">
                  <c:v>-49.155288127748207</c:v>
                </c:pt>
                <c:pt idx="2960">
                  <c:v>35.340855848820866</c:v>
                </c:pt>
                <c:pt idx="2961">
                  <c:v>94.33811802232853</c:v>
                </c:pt>
                <c:pt idx="2962">
                  <c:v>48.764725681588686</c:v>
                </c:pt>
                <c:pt idx="2963">
                  <c:v>8.8078532927820845</c:v>
                </c:pt>
                <c:pt idx="2964">
                  <c:v>11.470342522974093</c:v>
                </c:pt>
                <c:pt idx="2965">
                  <c:v>-36.225581063738765</c:v>
                </c:pt>
                <c:pt idx="2966">
                  <c:v>-70.836013950496053</c:v>
                </c:pt>
                <c:pt idx="2967">
                  <c:v>-57.44809047089359</c:v>
                </c:pt>
                <c:pt idx="2968">
                  <c:v>19.280683881826647</c:v>
                </c:pt>
                <c:pt idx="2969">
                  <c:v>41.040011350737814</c:v>
                </c:pt>
                <c:pt idx="2970">
                  <c:v>-86.179219754717153</c:v>
                </c:pt>
                <c:pt idx="2971">
                  <c:v>-46.85240071132187</c:v>
                </c:pt>
                <c:pt idx="2972">
                  <c:v>-56.374225755754829</c:v>
                </c:pt>
                <c:pt idx="2973">
                  <c:v>-31.82704019488429</c:v>
                </c:pt>
                <c:pt idx="2974">
                  <c:v>2.7012084353526689</c:v>
                </c:pt>
                <c:pt idx="2975">
                  <c:v>5.9786898184688368</c:v>
                </c:pt>
                <c:pt idx="2976">
                  <c:v>13.607667584940316</c:v>
                </c:pt>
                <c:pt idx="2977">
                  <c:v>60.76456831957239</c:v>
                </c:pt>
                <c:pt idx="2978">
                  <c:v>-54.926967516895573</c:v>
                </c:pt>
                <c:pt idx="2979">
                  <c:v>-46.864558884440143</c:v>
                </c:pt>
                <c:pt idx="2980">
                  <c:v>-25.881806173866252</c:v>
                </c:pt>
                <c:pt idx="2981">
                  <c:v>26.884613659805368</c:v>
                </c:pt>
                <c:pt idx="2982">
                  <c:v>-15.591176873544327</c:v>
                </c:pt>
                <c:pt idx="2983">
                  <c:v>33.775301673803028</c:v>
                </c:pt>
                <c:pt idx="2984">
                  <c:v>-12.922297297297305</c:v>
                </c:pt>
                <c:pt idx="2985">
                  <c:v>19.410278011794446</c:v>
                </c:pt>
                <c:pt idx="2986">
                  <c:v>-86.07304875209438</c:v>
                </c:pt>
                <c:pt idx="2987">
                  <c:v>49.793639232823494</c:v>
                </c:pt>
                <c:pt idx="2988">
                  <c:v>-10.248959396842849</c:v>
                </c:pt>
                <c:pt idx="2989">
                  <c:v>23.801886187207288</c:v>
                </c:pt>
                <c:pt idx="2990">
                  <c:v>85.828816621499556</c:v>
                </c:pt>
                <c:pt idx="2991">
                  <c:v>-7.7800646868568037</c:v>
                </c:pt>
                <c:pt idx="2992">
                  <c:v>41.401189505023666</c:v>
                </c:pt>
                <c:pt idx="2993">
                  <c:v>66.343418086866535</c:v>
                </c:pt>
                <c:pt idx="2994">
                  <c:v>-56.564906119140886</c:v>
                </c:pt>
                <c:pt idx="2995">
                  <c:v>80.965139967297773</c:v>
                </c:pt>
                <c:pt idx="2996">
                  <c:v>81.351192228436844</c:v>
                </c:pt>
                <c:pt idx="2997">
                  <c:v>-26.241758241758234</c:v>
                </c:pt>
                <c:pt idx="2998">
                  <c:v>-58.939694224235559</c:v>
                </c:pt>
                <c:pt idx="2999">
                  <c:v>-25.018757100902491</c:v>
                </c:pt>
                <c:pt idx="3000">
                  <c:v>74.717169639446382</c:v>
                </c:pt>
                <c:pt idx="3001">
                  <c:v>38.390251021599539</c:v>
                </c:pt>
                <c:pt idx="3002">
                  <c:v>-85.234187161681149</c:v>
                </c:pt>
                <c:pt idx="3003">
                  <c:v>71.876332622601268</c:v>
                </c:pt>
                <c:pt idx="3004">
                  <c:v>-28.983031414813127</c:v>
                </c:pt>
                <c:pt idx="3005">
                  <c:v>-74.267025701826668</c:v>
                </c:pt>
                <c:pt idx="3006">
                  <c:v>19.673236433196919</c:v>
                </c:pt>
                <c:pt idx="3007">
                  <c:v>23.157119230190943</c:v>
                </c:pt>
                <c:pt idx="3008">
                  <c:v>-21.258712587125871</c:v>
                </c:pt>
                <c:pt idx="3009">
                  <c:v>51.197604790419177</c:v>
                </c:pt>
                <c:pt idx="3010">
                  <c:v>-27.754858912828894</c:v>
                </c:pt>
                <c:pt idx="3011">
                  <c:v>-42.39290989660266</c:v>
                </c:pt>
                <c:pt idx="3012">
                  <c:v>3.429528623486533</c:v>
                </c:pt>
                <c:pt idx="3013">
                  <c:v>19.940227450492912</c:v>
                </c:pt>
                <c:pt idx="3014">
                  <c:v>28.108314263920676</c:v>
                </c:pt>
                <c:pt idx="3015">
                  <c:v>69.409695722865564</c:v>
                </c:pt>
                <c:pt idx="3016">
                  <c:v>-51.574764996608195</c:v>
                </c:pt>
                <c:pt idx="3017">
                  <c:v>36.910761932997332</c:v>
                </c:pt>
                <c:pt idx="3018">
                  <c:v>47.052643865997425</c:v>
                </c:pt>
                <c:pt idx="3019">
                  <c:v>5.9182783190344708</c:v>
                </c:pt>
                <c:pt idx="3020">
                  <c:v>60.405072386886445</c:v>
                </c:pt>
                <c:pt idx="3021">
                  <c:v>46.230423697948282</c:v>
                </c:pt>
                <c:pt idx="3022">
                  <c:v>20.784457478005862</c:v>
                </c:pt>
                <c:pt idx="3023">
                  <c:v>-43.946304550637507</c:v>
                </c:pt>
                <c:pt idx="3024">
                  <c:v>25.684100006562119</c:v>
                </c:pt>
                <c:pt idx="3025">
                  <c:v>64.380048724195404</c:v>
                </c:pt>
                <c:pt idx="3026">
                  <c:v>57.091432685385172</c:v>
                </c:pt>
                <c:pt idx="3027">
                  <c:v>-97.807233591569272</c:v>
                </c:pt>
                <c:pt idx="3028">
                  <c:v>38.293882728470294</c:v>
                </c:pt>
                <c:pt idx="3029">
                  <c:v>-11.918063314711361</c:v>
                </c:pt>
                <c:pt idx="3030">
                  <c:v>69.260204081632651</c:v>
                </c:pt>
                <c:pt idx="3031">
                  <c:v>56.150015891513931</c:v>
                </c:pt>
                <c:pt idx="3032">
                  <c:v>-40.330769230769228</c:v>
                </c:pt>
                <c:pt idx="3033">
                  <c:v>-41.768524924698269</c:v>
                </c:pt>
                <c:pt idx="3034">
                  <c:v>-9.3935446519033121</c:v>
                </c:pt>
                <c:pt idx="3035">
                  <c:v>-30.863847636322419</c:v>
                </c:pt>
                <c:pt idx="3036">
                  <c:v>-26.932626351891599</c:v>
                </c:pt>
                <c:pt idx="3037">
                  <c:v>-84.862406936198283</c:v>
                </c:pt>
                <c:pt idx="3038">
                  <c:v>35.128578360019418</c:v>
                </c:pt>
                <c:pt idx="3039">
                  <c:v>56.480644432247459</c:v>
                </c:pt>
                <c:pt idx="3040">
                  <c:v>-27.955655907610293</c:v>
                </c:pt>
                <c:pt idx="3041">
                  <c:v>64.046586447490029</c:v>
                </c:pt>
                <c:pt idx="3042">
                  <c:v>31.722851643881825</c:v>
                </c:pt>
                <c:pt idx="3043">
                  <c:v>-7.8241758241758248</c:v>
                </c:pt>
                <c:pt idx="3044">
                  <c:v>38.099808061420362</c:v>
                </c:pt>
                <c:pt idx="3045">
                  <c:v>10.195331110052393</c:v>
                </c:pt>
                <c:pt idx="3046">
                  <c:v>17.381198347107429</c:v>
                </c:pt>
                <c:pt idx="3047">
                  <c:v>26.061544623942552</c:v>
                </c:pt>
                <c:pt idx="3048">
                  <c:v>46.602762898223858</c:v>
                </c:pt>
                <c:pt idx="3049">
                  <c:v>-37.038319882696591</c:v>
                </c:pt>
                <c:pt idx="3050">
                  <c:v>49.011389875235267</c:v>
                </c:pt>
                <c:pt idx="3051">
                  <c:v>-9.1181902123730367</c:v>
                </c:pt>
                <c:pt idx="3052">
                  <c:v>44.104347826086951</c:v>
                </c:pt>
                <c:pt idx="3053">
                  <c:v>2.70798188759656</c:v>
                </c:pt>
                <c:pt idx="3054">
                  <c:v>25.090144230769226</c:v>
                </c:pt>
                <c:pt idx="3055">
                  <c:v>-14.319574989783419</c:v>
                </c:pt>
                <c:pt idx="3056">
                  <c:v>-66.729414854903936</c:v>
                </c:pt>
                <c:pt idx="3057">
                  <c:v>25.433526011560701</c:v>
                </c:pt>
                <c:pt idx="3058">
                  <c:v>52.990019290447037</c:v>
                </c:pt>
                <c:pt idx="3059">
                  <c:v>2.7596075224856946</c:v>
                </c:pt>
                <c:pt idx="3060">
                  <c:v>22.390332551372794</c:v>
                </c:pt>
                <c:pt idx="3061">
                  <c:v>57.427938676576844</c:v>
                </c:pt>
                <c:pt idx="3062">
                  <c:v>-40.697020798201237</c:v>
                </c:pt>
                <c:pt idx="3063">
                  <c:v>2.4253659290155696</c:v>
                </c:pt>
                <c:pt idx="3064">
                  <c:v>-40.313544689761585</c:v>
                </c:pt>
                <c:pt idx="3065">
                  <c:v>68.463302752293572</c:v>
                </c:pt>
                <c:pt idx="3066">
                  <c:v>41.110291405385482</c:v>
                </c:pt>
                <c:pt idx="3067">
                  <c:v>8.6384439359267589</c:v>
                </c:pt>
                <c:pt idx="3068">
                  <c:v>-53.639105885992727</c:v>
                </c:pt>
                <c:pt idx="3069">
                  <c:v>-41.264973091834968</c:v>
                </c:pt>
                <c:pt idx="3070">
                  <c:v>-14.379310344827587</c:v>
                </c:pt>
                <c:pt idx="3071">
                  <c:v>-78.585951940850279</c:v>
                </c:pt>
                <c:pt idx="3072">
                  <c:v>-34.192000000000007</c:v>
                </c:pt>
                <c:pt idx="3073">
                  <c:v>22.798251291227274</c:v>
                </c:pt>
                <c:pt idx="3074">
                  <c:v>13.481099134659175</c:v>
                </c:pt>
                <c:pt idx="3075">
                  <c:v>-54.851660754595294</c:v>
                </c:pt>
                <c:pt idx="3076">
                  <c:v>6.8291892304171995</c:v>
                </c:pt>
                <c:pt idx="3077">
                  <c:v>23.056249407152123</c:v>
                </c:pt>
                <c:pt idx="3078">
                  <c:v>-58.139280039449893</c:v>
                </c:pt>
                <c:pt idx="3079">
                  <c:v>-35.693239557392147</c:v>
                </c:pt>
                <c:pt idx="3080">
                  <c:v>-56.664775950085087</c:v>
                </c:pt>
                <c:pt idx="3081">
                  <c:v>-71.034905082669923</c:v>
                </c:pt>
                <c:pt idx="3082">
                  <c:v>19.969052224371381</c:v>
                </c:pt>
                <c:pt idx="3083">
                  <c:v>40.013282417399978</c:v>
                </c:pt>
                <c:pt idx="3084">
                  <c:v>41.579061842963824</c:v>
                </c:pt>
                <c:pt idx="3085">
                  <c:v>97.956214198224956</c:v>
                </c:pt>
                <c:pt idx="3086">
                  <c:v>-40.217915513083859</c:v>
                </c:pt>
                <c:pt idx="3087">
                  <c:v>21.989400733795364</c:v>
                </c:pt>
                <c:pt idx="3088">
                  <c:v>-74.56011932712758</c:v>
                </c:pt>
                <c:pt idx="3089">
                  <c:v>24.578866768759582</c:v>
                </c:pt>
                <c:pt idx="3090">
                  <c:v>10.69509738079249</c:v>
                </c:pt>
                <c:pt idx="3091">
                  <c:v>17.537844889521907</c:v>
                </c:pt>
                <c:pt idx="3092">
                  <c:v>7.4042051483591962</c:v>
                </c:pt>
                <c:pt idx="3093">
                  <c:v>54.05010438413359</c:v>
                </c:pt>
                <c:pt idx="3094">
                  <c:v>61.055270325644187</c:v>
                </c:pt>
                <c:pt idx="3095">
                  <c:v>99.706114489994889</c:v>
                </c:pt>
                <c:pt idx="3096">
                  <c:v>-66.443036815688487</c:v>
                </c:pt>
                <c:pt idx="3097">
                  <c:v>22.716858360445386</c:v>
                </c:pt>
                <c:pt idx="3098">
                  <c:v>39.54136305186455</c:v>
                </c:pt>
                <c:pt idx="3099">
                  <c:v>-79.277783837876029</c:v>
                </c:pt>
                <c:pt idx="3100">
                  <c:v>-43.295322563615244</c:v>
                </c:pt>
                <c:pt idx="3101">
                  <c:v>19.231593218604701</c:v>
                </c:pt>
                <c:pt idx="3102">
                  <c:v>-18.580060422960713</c:v>
                </c:pt>
                <c:pt idx="3103">
                  <c:v>57.621900482609419</c:v>
                </c:pt>
                <c:pt idx="3104">
                  <c:v>-86.171378539411222</c:v>
                </c:pt>
                <c:pt idx="3105">
                  <c:v>50.3069856960457</c:v>
                </c:pt>
                <c:pt idx="3106">
                  <c:v>83.519953008553898</c:v>
                </c:pt>
                <c:pt idx="3107">
                  <c:v>83.686551543694407</c:v>
                </c:pt>
                <c:pt idx="3108">
                  <c:v>60.11904761904762</c:v>
                </c:pt>
                <c:pt idx="3109">
                  <c:v>-65.865077463663951</c:v>
                </c:pt>
                <c:pt idx="3110">
                  <c:v>-1.9829989799387988</c:v>
                </c:pt>
                <c:pt idx="3111">
                  <c:v>18.957050971713116</c:v>
                </c:pt>
                <c:pt idx="3112">
                  <c:v>-26.225732148733144</c:v>
                </c:pt>
                <c:pt idx="3113">
                  <c:v>-72.366522366522361</c:v>
                </c:pt>
                <c:pt idx="3114">
                  <c:v>72.151524119561998</c:v>
                </c:pt>
                <c:pt idx="3115">
                  <c:v>-45.705370339957298</c:v>
                </c:pt>
                <c:pt idx="3116">
                  <c:v>56.261101243339255</c:v>
                </c:pt>
                <c:pt idx="3117">
                  <c:v>18.785222291797112</c:v>
                </c:pt>
                <c:pt idx="3118">
                  <c:v>15.442649733362117</c:v>
                </c:pt>
                <c:pt idx="3119">
                  <c:v>92.566720401217992</c:v>
                </c:pt>
                <c:pt idx="3120">
                  <c:v>-61.382457326347811</c:v>
                </c:pt>
                <c:pt idx="3121">
                  <c:v>6.4761904761904816</c:v>
                </c:pt>
                <c:pt idx="3122">
                  <c:v>2.3559657773844123</c:v>
                </c:pt>
                <c:pt idx="3123">
                  <c:v>15.654751212502234</c:v>
                </c:pt>
                <c:pt idx="3124">
                  <c:v>-30.27167598074476</c:v>
                </c:pt>
                <c:pt idx="3125">
                  <c:v>-10.541652382584843</c:v>
                </c:pt>
                <c:pt idx="3126">
                  <c:v>-96.708802219824264</c:v>
                </c:pt>
                <c:pt idx="3127">
                  <c:v>40.876944837340886</c:v>
                </c:pt>
                <c:pt idx="3128">
                  <c:v>-70.089172894328314</c:v>
                </c:pt>
                <c:pt idx="3129">
                  <c:v>-7.4558907228229856</c:v>
                </c:pt>
                <c:pt idx="3130">
                  <c:v>-79.535164503471179</c:v>
                </c:pt>
                <c:pt idx="3131">
                  <c:v>5.6186152099886471</c:v>
                </c:pt>
                <c:pt idx="3132">
                  <c:v>-9.5238095238095184</c:v>
                </c:pt>
                <c:pt idx="3133">
                  <c:v>-4.2643492320129326</c:v>
                </c:pt>
                <c:pt idx="3134">
                  <c:v>-0.77008736021581115</c:v>
                </c:pt>
                <c:pt idx="3135">
                  <c:v>-50.363080450984135</c:v>
                </c:pt>
                <c:pt idx="3136">
                  <c:v>77.479711451758334</c:v>
                </c:pt>
                <c:pt idx="3137">
                  <c:v>87.006298500191406</c:v>
                </c:pt>
                <c:pt idx="3138">
                  <c:v>-5.994787141615987</c:v>
                </c:pt>
                <c:pt idx="3139">
                  <c:v>36.941092649597635</c:v>
                </c:pt>
                <c:pt idx="3140">
                  <c:v>5.9627233369652117</c:v>
                </c:pt>
                <c:pt idx="3141">
                  <c:v>79.704726393227844</c:v>
                </c:pt>
                <c:pt idx="3142">
                  <c:v>7.1097793516753001</c:v>
                </c:pt>
                <c:pt idx="3143">
                  <c:v>-9.2347332493196319</c:v>
                </c:pt>
                <c:pt idx="3144">
                  <c:v>49.182871328092659</c:v>
                </c:pt>
                <c:pt idx="3145">
                  <c:v>-22.625431572761329</c:v>
                </c:pt>
                <c:pt idx="3146">
                  <c:v>96.221210968364971</c:v>
                </c:pt>
                <c:pt idx="3147">
                  <c:v>-9.2927631578947398</c:v>
                </c:pt>
                <c:pt idx="3148">
                  <c:v>-8.533184606804241</c:v>
                </c:pt>
                <c:pt idx="3149">
                  <c:v>39.795342272406486</c:v>
                </c:pt>
                <c:pt idx="3150">
                  <c:v>-32.625477245492291</c:v>
                </c:pt>
                <c:pt idx="3151">
                  <c:v>-0.58391410811829303</c:v>
                </c:pt>
                <c:pt idx="3152">
                  <c:v>-42.448359116516144</c:v>
                </c:pt>
                <c:pt idx="3153">
                  <c:v>-46.569845213070892</c:v>
                </c:pt>
                <c:pt idx="3154">
                  <c:v>68.938898338348821</c:v>
                </c:pt>
                <c:pt idx="3155">
                  <c:v>58.036783370851083</c:v>
                </c:pt>
                <c:pt idx="3156">
                  <c:v>-57.823450665406725</c:v>
                </c:pt>
                <c:pt idx="3157">
                  <c:v>3.9676376677919336</c:v>
                </c:pt>
                <c:pt idx="3158">
                  <c:v>12.704036346677498</c:v>
                </c:pt>
                <c:pt idx="3159">
                  <c:v>-11.09914759982054</c:v>
                </c:pt>
                <c:pt idx="3160">
                  <c:v>69.270218157222615</c:v>
                </c:pt>
                <c:pt idx="3161">
                  <c:v>13.29409376902781</c:v>
                </c:pt>
                <c:pt idx="3162">
                  <c:v>-18.717602783497838</c:v>
                </c:pt>
                <c:pt idx="3163">
                  <c:v>25.788397734508536</c:v>
                </c:pt>
                <c:pt idx="3164">
                  <c:v>50.37936267071322</c:v>
                </c:pt>
                <c:pt idx="3165">
                  <c:v>-24.007220216606498</c:v>
                </c:pt>
                <c:pt idx="3166">
                  <c:v>-31.845140032948933</c:v>
                </c:pt>
                <c:pt idx="3167">
                  <c:v>18.23944356748224</c:v>
                </c:pt>
                <c:pt idx="3168">
                  <c:v>18.688045007032343</c:v>
                </c:pt>
                <c:pt idx="3169">
                  <c:v>74.097482592394215</c:v>
                </c:pt>
                <c:pt idx="3170">
                  <c:v>-16.007416563658836</c:v>
                </c:pt>
                <c:pt idx="3171">
                  <c:v>-2.446581294515596</c:v>
                </c:pt>
                <c:pt idx="3172">
                  <c:v>46.872114239319046</c:v>
                </c:pt>
                <c:pt idx="3173">
                  <c:v>23.024942314031421</c:v>
                </c:pt>
                <c:pt idx="3174">
                  <c:v>14.040388587164387</c:v>
                </c:pt>
                <c:pt idx="3175">
                  <c:v>15.375483242519252</c:v>
                </c:pt>
                <c:pt idx="3176">
                  <c:v>11.451083388049895</c:v>
                </c:pt>
                <c:pt idx="3177">
                  <c:v>14.697974541468312</c:v>
                </c:pt>
                <c:pt idx="3178">
                  <c:v>10.125213521179745</c:v>
                </c:pt>
                <c:pt idx="3179">
                  <c:v>-7.2112401500888126</c:v>
                </c:pt>
                <c:pt idx="3180">
                  <c:v>9.9756880938573431</c:v>
                </c:pt>
                <c:pt idx="3181">
                  <c:v>33.245657296290204</c:v>
                </c:pt>
                <c:pt idx="3182">
                  <c:v>27.40213523131672</c:v>
                </c:pt>
                <c:pt idx="3183">
                  <c:v>-11.27116266018146</c:v>
                </c:pt>
                <c:pt idx="3184">
                  <c:v>-51.208971349800677</c:v>
                </c:pt>
                <c:pt idx="3185">
                  <c:v>-76.867533149533941</c:v>
                </c:pt>
                <c:pt idx="3186">
                  <c:v>54.285714285714306</c:v>
                </c:pt>
                <c:pt idx="3187">
                  <c:v>64.876676245210717</c:v>
                </c:pt>
                <c:pt idx="3188">
                  <c:v>54.882207504688665</c:v>
                </c:pt>
                <c:pt idx="3189">
                  <c:v>27.710360505377693</c:v>
                </c:pt>
                <c:pt idx="3190">
                  <c:v>78.525135750569262</c:v>
                </c:pt>
                <c:pt idx="3191">
                  <c:v>-28.661817876061548</c:v>
                </c:pt>
                <c:pt idx="3192">
                  <c:v>-11.130434782608702</c:v>
                </c:pt>
                <c:pt idx="3193">
                  <c:v>24.335796258449932</c:v>
                </c:pt>
                <c:pt idx="3194">
                  <c:v>15.081657921113134</c:v>
                </c:pt>
                <c:pt idx="3195">
                  <c:v>18.258861771838397</c:v>
                </c:pt>
                <c:pt idx="3196">
                  <c:v>-62.696789113226011</c:v>
                </c:pt>
                <c:pt idx="3197">
                  <c:v>-17.653305017255107</c:v>
                </c:pt>
                <c:pt idx="3198">
                  <c:v>3.7717832418238402</c:v>
                </c:pt>
                <c:pt idx="3199">
                  <c:v>-42.539223322577058</c:v>
                </c:pt>
                <c:pt idx="3200">
                  <c:v>3.2340345868532552</c:v>
                </c:pt>
                <c:pt idx="3201">
                  <c:v>24.653870358716176</c:v>
                </c:pt>
                <c:pt idx="3202">
                  <c:v>6.9830264283463208</c:v>
                </c:pt>
                <c:pt idx="3203">
                  <c:v>-34.858332848282586</c:v>
                </c:pt>
                <c:pt idx="3204">
                  <c:v>-13.580539715602669</c:v>
                </c:pt>
                <c:pt idx="3205">
                  <c:v>61.943713257058192</c:v>
                </c:pt>
                <c:pt idx="3206">
                  <c:v>-25.754118419622912</c:v>
                </c:pt>
                <c:pt idx="3207">
                  <c:v>-54.930076119667198</c:v>
                </c:pt>
                <c:pt idx="3208">
                  <c:v>27.407770159973893</c:v>
                </c:pt>
                <c:pt idx="3209">
                  <c:v>-79.443794609820728</c:v>
                </c:pt>
                <c:pt idx="3210">
                  <c:v>21.128890864417031</c:v>
                </c:pt>
                <c:pt idx="3211">
                  <c:v>-19.394849546693365</c:v>
                </c:pt>
                <c:pt idx="3212">
                  <c:v>-60.397065543158753</c:v>
                </c:pt>
                <c:pt idx="3213">
                  <c:v>-51.091472276457381</c:v>
                </c:pt>
                <c:pt idx="3214">
                  <c:v>40.795191270832674</c:v>
                </c:pt>
                <c:pt idx="3215">
                  <c:v>80.645161290322562</c:v>
                </c:pt>
                <c:pt idx="3216">
                  <c:v>-54.418048196889416</c:v>
                </c:pt>
                <c:pt idx="3217">
                  <c:v>-31.187425443828502</c:v>
                </c:pt>
                <c:pt idx="3218">
                  <c:v>10.724708171206231</c:v>
                </c:pt>
                <c:pt idx="3219">
                  <c:v>1.3932002956393177</c:v>
                </c:pt>
                <c:pt idx="3220">
                  <c:v>9.8782420148444601</c:v>
                </c:pt>
                <c:pt idx="3221">
                  <c:v>1.8616682922691865</c:v>
                </c:pt>
                <c:pt idx="3222">
                  <c:v>-3.1217246552539137</c:v>
                </c:pt>
                <c:pt idx="3223">
                  <c:v>-16.586331876097589</c:v>
                </c:pt>
                <c:pt idx="3224">
                  <c:v>-58.842450457804375</c:v>
                </c:pt>
                <c:pt idx="3225">
                  <c:v>34.837371267689122</c:v>
                </c:pt>
                <c:pt idx="3226">
                  <c:v>18.669131238447306</c:v>
                </c:pt>
                <c:pt idx="3227">
                  <c:v>32.917156799944081</c:v>
                </c:pt>
                <c:pt idx="3228">
                  <c:v>9.0529163062152094</c:v>
                </c:pt>
                <c:pt idx="3229">
                  <c:v>43.0217358261134</c:v>
                </c:pt>
                <c:pt idx="3230">
                  <c:v>8.398710491906769</c:v>
                </c:pt>
                <c:pt idx="3231">
                  <c:v>23.072968610234312</c:v>
                </c:pt>
                <c:pt idx="3232">
                  <c:v>-29.010903426791273</c:v>
                </c:pt>
                <c:pt idx="3233">
                  <c:v>59.013154303804384</c:v>
                </c:pt>
                <c:pt idx="3234">
                  <c:v>-31.342182890855455</c:v>
                </c:pt>
                <c:pt idx="3235">
                  <c:v>-50.381837578957871</c:v>
                </c:pt>
                <c:pt idx="3236">
                  <c:v>-16.395864106351553</c:v>
                </c:pt>
                <c:pt idx="3237">
                  <c:v>38.23770491803279</c:v>
                </c:pt>
                <c:pt idx="3238">
                  <c:v>-48.07512551434381</c:v>
                </c:pt>
                <c:pt idx="3239">
                  <c:v>-6.0818090994051346</c:v>
                </c:pt>
                <c:pt idx="3240">
                  <c:v>-22.081804514742899</c:v>
                </c:pt>
                <c:pt idx="3241">
                  <c:v>21.538773853024765</c:v>
                </c:pt>
                <c:pt idx="3242">
                  <c:v>86.284664216505178</c:v>
                </c:pt>
                <c:pt idx="3243">
                  <c:v>-29.065152684378788</c:v>
                </c:pt>
                <c:pt idx="3244">
                  <c:v>26.855212820435597</c:v>
                </c:pt>
                <c:pt idx="3245">
                  <c:v>-51.300653906734759</c:v>
                </c:pt>
                <c:pt idx="3246">
                  <c:v>-26.557883131201763</c:v>
                </c:pt>
                <c:pt idx="3247">
                  <c:v>34.818456496133564</c:v>
                </c:pt>
                <c:pt idx="3248">
                  <c:v>63.566580325575245</c:v>
                </c:pt>
                <c:pt idx="3249">
                  <c:v>-43.358214639348006</c:v>
                </c:pt>
                <c:pt idx="3250">
                  <c:v>21.841762778799989</c:v>
                </c:pt>
                <c:pt idx="3251">
                  <c:v>30.507491766015676</c:v>
                </c:pt>
                <c:pt idx="3252">
                  <c:v>-48.533830691120095</c:v>
                </c:pt>
                <c:pt idx="3253">
                  <c:v>-40.744839207976412</c:v>
                </c:pt>
                <c:pt idx="3254">
                  <c:v>15.430324874579895</c:v>
                </c:pt>
                <c:pt idx="3255">
                  <c:v>48.37506018295619</c:v>
                </c:pt>
                <c:pt idx="3256">
                  <c:v>0.84490773750107451</c:v>
                </c:pt>
                <c:pt idx="3257">
                  <c:v>-5.1727168772941639</c:v>
                </c:pt>
                <c:pt idx="3258">
                  <c:v>20.574224282219646</c:v>
                </c:pt>
                <c:pt idx="3259">
                  <c:v>87.291624091320472</c:v>
                </c:pt>
                <c:pt idx="3260">
                  <c:v>75.159012150721594</c:v>
                </c:pt>
                <c:pt idx="3261">
                  <c:v>68.517520215633425</c:v>
                </c:pt>
                <c:pt idx="3262">
                  <c:v>62.864077669902912</c:v>
                </c:pt>
                <c:pt idx="3263">
                  <c:v>-22.259193267930371</c:v>
                </c:pt>
                <c:pt idx="3264">
                  <c:v>72.094651358162963</c:v>
                </c:pt>
                <c:pt idx="3265">
                  <c:v>-40.429180290148324</c:v>
                </c:pt>
                <c:pt idx="3266">
                  <c:v>-53.499138673557276</c:v>
                </c:pt>
                <c:pt idx="3267">
                  <c:v>65.817124972054529</c:v>
                </c:pt>
                <c:pt idx="3268">
                  <c:v>28.051903704968424</c:v>
                </c:pt>
                <c:pt idx="3269">
                  <c:v>-29.948569994982449</c:v>
                </c:pt>
                <c:pt idx="3270">
                  <c:v>-34.424331599598503</c:v>
                </c:pt>
                <c:pt idx="3271">
                  <c:v>-23.126172866762346</c:v>
                </c:pt>
                <c:pt idx="3272">
                  <c:v>19.79749533706368</c:v>
                </c:pt>
                <c:pt idx="3273">
                  <c:v>92.991231320242065</c:v>
                </c:pt>
                <c:pt idx="3274">
                  <c:v>45.197286387556261</c:v>
                </c:pt>
                <c:pt idx="3275">
                  <c:v>19.144152799661811</c:v>
                </c:pt>
                <c:pt idx="3276">
                  <c:v>-22.34464521815778</c:v>
                </c:pt>
                <c:pt idx="3277">
                  <c:v>-41.17647058823529</c:v>
                </c:pt>
                <c:pt idx="3278">
                  <c:v>38.336022951407557</c:v>
                </c:pt>
                <c:pt idx="3279">
                  <c:v>-10.312349205107139</c:v>
                </c:pt>
                <c:pt idx="3280">
                  <c:v>73.581128133704738</c:v>
                </c:pt>
                <c:pt idx="3281">
                  <c:v>35.291725960561081</c:v>
                </c:pt>
                <c:pt idx="3282">
                  <c:v>-99.717852879274986</c:v>
                </c:pt>
                <c:pt idx="3283">
                  <c:v>88.372878018593269</c:v>
                </c:pt>
                <c:pt idx="3284">
                  <c:v>-59.102244389027433</c:v>
                </c:pt>
                <c:pt idx="3285">
                  <c:v>-29.973288663527711</c:v>
                </c:pt>
                <c:pt idx="3286">
                  <c:v>50.125385111413635</c:v>
                </c:pt>
                <c:pt idx="3287">
                  <c:v>-1.6334803863121437</c:v>
                </c:pt>
                <c:pt idx="3288">
                  <c:v>39.820515496191177</c:v>
                </c:pt>
                <c:pt idx="3289">
                  <c:v>-43.701530919757303</c:v>
                </c:pt>
                <c:pt idx="3290">
                  <c:v>-74.383107491711726</c:v>
                </c:pt>
                <c:pt idx="3291">
                  <c:v>-79.386712095400341</c:v>
                </c:pt>
                <c:pt idx="3292">
                  <c:v>-28.312327082692903</c:v>
                </c:pt>
                <c:pt idx="3293">
                  <c:v>-5.6601558241149945</c:v>
                </c:pt>
                <c:pt idx="3294">
                  <c:v>19.382786464102722</c:v>
                </c:pt>
                <c:pt idx="3295">
                  <c:v>-0.8997880160436722</c:v>
                </c:pt>
                <c:pt idx="3296">
                  <c:v>-94.944299109373617</c:v>
                </c:pt>
                <c:pt idx="3297">
                  <c:v>2.1631491929739752</c:v>
                </c:pt>
                <c:pt idx="3298">
                  <c:v>51.847058823529409</c:v>
                </c:pt>
                <c:pt idx="3299">
                  <c:v>-84.744680998661153</c:v>
                </c:pt>
                <c:pt idx="3300">
                  <c:v>21.666666666666657</c:v>
                </c:pt>
                <c:pt idx="3301">
                  <c:v>-57.949439652946339</c:v>
                </c:pt>
                <c:pt idx="3302">
                  <c:v>-44.368504821645914</c:v>
                </c:pt>
                <c:pt idx="3303">
                  <c:v>-38.088621275281767</c:v>
                </c:pt>
                <c:pt idx="3304">
                  <c:v>3.7443008225616978</c:v>
                </c:pt>
                <c:pt idx="3305">
                  <c:v>-14.677151809301463</c:v>
                </c:pt>
                <c:pt idx="3306">
                  <c:v>-6.4117647058823479</c:v>
                </c:pt>
                <c:pt idx="3307">
                  <c:v>4.4387755102040813</c:v>
                </c:pt>
                <c:pt idx="3308">
                  <c:v>0.71983640081798228</c:v>
                </c:pt>
                <c:pt idx="3309">
                  <c:v>16.455098305485038</c:v>
                </c:pt>
                <c:pt idx="3310">
                  <c:v>48.71794871794873</c:v>
                </c:pt>
                <c:pt idx="3311">
                  <c:v>-56.150279309211726</c:v>
                </c:pt>
                <c:pt idx="3312">
                  <c:v>-13.012177455647262</c:v>
                </c:pt>
                <c:pt idx="3313">
                  <c:v>54.245346732582334</c:v>
                </c:pt>
                <c:pt idx="3314">
                  <c:v>6.4752417228244923</c:v>
                </c:pt>
                <c:pt idx="3315">
                  <c:v>12.734744836914103</c:v>
                </c:pt>
                <c:pt idx="3316">
                  <c:v>-11.227088112123567</c:v>
                </c:pt>
                <c:pt idx="3317">
                  <c:v>-43.078859060402685</c:v>
                </c:pt>
                <c:pt idx="3318">
                  <c:v>-70.458378046910923</c:v>
                </c:pt>
                <c:pt idx="3319">
                  <c:v>-90.267236787508352</c:v>
                </c:pt>
                <c:pt idx="3320">
                  <c:v>96.174547666109191</c:v>
                </c:pt>
                <c:pt idx="3321">
                  <c:v>-11.727922093971671</c:v>
                </c:pt>
                <c:pt idx="3322">
                  <c:v>38.812643606781336</c:v>
                </c:pt>
                <c:pt idx="3323">
                  <c:v>-68.934042976522079</c:v>
                </c:pt>
                <c:pt idx="3324">
                  <c:v>40.608204327254356</c:v>
                </c:pt>
                <c:pt idx="3325">
                  <c:v>-29.935520576521895</c:v>
                </c:pt>
                <c:pt idx="3326">
                  <c:v>-48.382949263178723</c:v>
                </c:pt>
                <c:pt idx="3327">
                  <c:v>10.974155069582508</c:v>
                </c:pt>
                <c:pt idx="3328">
                  <c:v>27.776003236762818</c:v>
                </c:pt>
                <c:pt idx="3329">
                  <c:v>-83.854699776936158</c:v>
                </c:pt>
                <c:pt idx="3330">
                  <c:v>14.24834644326755</c:v>
                </c:pt>
                <c:pt idx="3331">
                  <c:v>72.924187725631754</c:v>
                </c:pt>
                <c:pt idx="3332">
                  <c:v>-81.902782797253337</c:v>
                </c:pt>
                <c:pt idx="3333">
                  <c:v>10.418217209595241</c:v>
                </c:pt>
                <c:pt idx="3334">
                  <c:v>48.272243460010486</c:v>
                </c:pt>
                <c:pt idx="3335">
                  <c:v>3.2297917402047176</c:v>
                </c:pt>
                <c:pt idx="3336">
                  <c:v>15.143284522122499</c:v>
                </c:pt>
                <c:pt idx="3337">
                  <c:v>53.447659878528043</c:v>
                </c:pt>
                <c:pt idx="3338">
                  <c:v>-63.846622032866705</c:v>
                </c:pt>
                <c:pt idx="3339">
                  <c:v>24.017024726388343</c:v>
                </c:pt>
                <c:pt idx="3340">
                  <c:v>36.096287703016259</c:v>
                </c:pt>
                <c:pt idx="3341">
                  <c:v>47.457346364088124</c:v>
                </c:pt>
                <c:pt idx="3342">
                  <c:v>-89.400240438131704</c:v>
                </c:pt>
                <c:pt idx="3343">
                  <c:v>-33.76168592851208</c:v>
                </c:pt>
                <c:pt idx="3344">
                  <c:v>-66.758724579462722</c:v>
                </c:pt>
                <c:pt idx="3345">
                  <c:v>-23.032988494099655</c:v>
                </c:pt>
                <c:pt idx="3346">
                  <c:v>6.8598656129822899</c:v>
                </c:pt>
                <c:pt idx="3347">
                  <c:v>-92.166411576457492</c:v>
                </c:pt>
                <c:pt idx="3348">
                  <c:v>-20.603015075376888</c:v>
                </c:pt>
                <c:pt idx="3349">
                  <c:v>33.333333333333314</c:v>
                </c:pt>
                <c:pt idx="3350">
                  <c:v>19.545726240286925</c:v>
                </c:pt>
                <c:pt idx="3351">
                  <c:v>-62.765957446808514</c:v>
                </c:pt>
                <c:pt idx="3352">
                  <c:v>-94.067042420646686</c:v>
                </c:pt>
                <c:pt idx="3353">
                  <c:v>-7.9467880273061411</c:v>
                </c:pt>
                <c:pt idx="3354">
                  <c:v>-56.634515119916578</c:v>
                </c:pt>
                <c:pt idx="3355">
                  <c:v>4.0164999072237038</c:v>
                </c:pt>
                <c:pt idx="3356">
                  <c:v>-44.541571078237482</c:v>
                </c:pt>
                <c:pt idx="3357">
                  <c:v>95.302695195967488</c:v>
                </c:pt>
                <c:pt idx="3358">
                  <c:v>-60.479799412305283</c:v>
                </c:pt>
                <c:pt idx="3359">
                  <c:v>-15.935608262330405</c:v>
                </c:pt>
                <c:pt idx="3360">
                  <c:v>52.74107393871239</c:v>
                </c:pt>
                <c:pt idx="3361">
                  <c:v>41.642465311390765</c:v>
                </c:pt>
                <c:pt idx="3362">
                  <c:v>-5.1810606351522637</c:v>
                </c:pt>
                <c:pt idx="3363">
                  <c:v>32.635106828655239</c:v>
                </c:pt>
                <c:pt idx="3364">
                  <c:v>-43.311706239646611</c:v>
                </c:pt>
                <c:pt idx="3365">
                  <c:v>-40.211726761788313</c:v>
                </c:pt>
                <c:pt idx="3366">
                  <c:v>-15.367053038285917</c:v>
                </c:pt>
                <c:pt idx="3367">
                  <c:v>66.90050307434322</c:v>
                </c:pt>
                <c:pt idx="3368">
                  <c:v>-12.573716221418124</c:v>
                </c:pt>
                <c:pt idx="3369">
                  <c:v>6.7005436067123441</c:v>
                </c:pt>
                <c:pt idx="3370">
                  <c:v>-61.255085128823261</c:v>
                </c:pt>
                <c:pt idx="3371">
                  <c:v>-0.80628488732685355</c:v>
                </c:pt>
                <c:pt idx="3372">
                  <c:v>-2.4986765484383255</c:v>
                </c:pt>
                <c:pt idx="3373">
                  <c:v>-1.3240328101789061</c:v>
                </c:pt>
                <c:pt idx="3374">
                  <c:v>27.749033786310932</c:v>
                </c:pt>
                <c:pt idx="3375">
                  <c:v>-81.352711278968314</c:v>
                </c:pt>
                <c:pt idx="3376">
                  <c:v>6.1980041697872679</c:v>
                </c:pt>
                <c:pt idx="3377">
                  <c:v>30.537393897682961</c:v>
                </c:pt>
                <c:pt idx="3378">
                  <c:v>-59.677835051546388</c:v>
                </c:pt>
                <c:pt idx="3379">
                  <c:v>-63.688991020806206</c:v>
                </c:pt>
                <c:pt idx="3380">
                  <c:v>97.402399460012646</c:v>
                </c:pt>
                <c:pt idx="3381">
                  <c:v>-49.085176119155292</c:v>
                </c:pt>
                <c:pt idx="3382">
                  <c:v>67.458186175829667</c:v>
                </c:pt>
                <c:pt idx="3383">
                  <c:v>94.352272727272748</c:v>
                </c:pt>
                <c:pt idx="3384">
                  <c:v>40.56404522300906</c:v>
                </c:pt>
                <c:pt idx="3385">
                  <c:v>-7.3412698412698347</c:v>
                </c:pt>
                <c:pt idx="3386">
                  <c:v>-29.032258064516128</c:v>
                </c:pt>
                <c:pt idx="3387">
                  <c:v>22.131147540983591</c:v>
                </c:pt>
                <c:pt idx="3388">
                  <c:v>-18.583972640724653</c:v>
                </c:pt>
                <c:pt idx="3389">
                  <c:v>47.469658804671411</c:v>
                </c:pt>
                <c:pt idx="3390">
                  <c:v>-93.787239324726912</c:v>
                </c:pt>
                <c:pt idx="3391">
                  <c:v>-25.757087628865989</c:v>
                </c:pt>
                <c:pt idx="3392">
                  <c:v>15.551343900758098</c:v>
                </c:pt>
                <c:pt idx="3393">
                  <c:v>32.549287817062662</c:v>
                </c:pt>
                <c:pt idx="3394">
                  <c:v>41.986252029840188</c:v>
                </c:pt>
                <c:pt idx="3395">
                  <c:v>46.502865094317485</c:v>
                </c:pt>
                <c:pt idx="3396">
                  <c:v>-7.449082333822048</c:v>
                </c:pt>
                <c:pt idx="3397">
                  <c:v>6.156552330694808</c:v>
                </c:pt>
                <c:pt idx="3398">
                  <c:v>78.057572219119663</c:v>
                </c:pt>
                <c:pt idx="3399">
                  <c:v>44.851889142069837</c:v>
                </c:pt>
                <c:pt idx="3400">
                  <c:v>12.015710249873152</c:v>
                </c:pt>
                <c:pt idx="3401">
                  <c:v>-58.213922529351947</c:v>
                </c:pt>
                <c:pt idx="3402">
                  <c:v>-68.426501035196679</c:v>
                </c:pt>
                <c:pt idx="3403">
                  <c:v>-14.63119709794438</c:v>
                </c:pt>
                <c:pt idx="3404">
                  <c:v>-13.262754251417135</c:v>
                </c:pt>
                <c:pt idx="3405">
                  <c:v>9.3735447694363643</c:v>
                </c:pt>
                <c:pt idx="3406">
                  <c:v>57.195629552549434</c:v>
                </c:pt>
                <c:pt idx="3407">
                  <c:v>-35.01033769813921</c:v>
                </c:pt>
                <c:pt idx="3408">
                  <c:v>50.943773094976535</c:v>
                </c:pt>
                <c:pt idx="3409">
                  <c:v>-21.991280922556584</c:v>
                </c:pt>
                <c:pt idx="3410">
                  <c:v>-0.11186576108669044</c:v>
                </c:pt>
                <c:pt idx="3411">
                  <c:v>-25.992605690403465</c:v>
                </c:pt>
                <c:pt idx="3412">
                  <c:v>24.831465611953419</c:v>
                </c:pt>
                <c:pt idx="3413">
                  <c:v>-29.262472885032537</c:v>
                </c:pt>
                <c:pt idx="3414">
                  <c:v>14.321667322060549</c:v>
                </c:pt>
                <c:pt idx="3415">
                  <c:v>-25.602002164502167</c:v>
                </c:pt>
                <c:pt idx="3416">
                  <c:v>14.88636363636364</c:v>
                </c:pt>
                <c:pt idx="3417">
                  <c:v>37.130407718643028</c:v>
                </c:pt>
                <c:pt idx="3418">
                  <c:v>-56.080310289755872</c:v>
                </c:pt>
                <c:pt idx="3419">
                  <c:v>-13.13580874872838</c:v>
                </c:pt>
                <c:pt idx="3420">
                  <c:v>-26.990235220549323</c:v>
                </c:pt>
                <c:pt idx="3421">
                  <c:v>-58.147254073627039</c:v>
                </c:pt>
                <c:pt idx="3422">
                  <c:v>63.205095968485438</c:v>
                </c:pt>
                <c:pt idx="3423">
                  <c:v>-84.624429609948095</c:v>
                </c:pt>
                <c:pt idx="3424">
                  <c:v>-16.630628033251654</c:v>
                </c:pt>
                <c:pt idx="3425">
                  <c:v>-51.377297769050344</c:v>
                </c:pt>
                <c:pt idx="3426">
                  <c:v>27.74883280330198</c:v>
                </c:pt>
                <c:pt idx="3427">
                  <c:v>21.921921921921921</c:v>
                </c:pt>
                <c:pt idx="3428">
                  <c:v>-22.315965255536312</c:v>
                </c:pt>
                <c:pt idx="3429">
                  <c:v>18.668784291077102</c:v>
                </c:pt>
                <c:pt idx="3430">
                  <c:v>10.559920774533182</c:v>
                </c:pt>
                <c:pt idx="3431">
                  <c:v>-3.2405253598904409</c:v>
                </c:pt>
                <c:pt idx="3432">
                  <c:v>-25.420181595724131</c:v>
                </c:pt>
                <c:pt idx="3433">
                  <c:v>59.699554896142416</c:v>
                </c:pt>
                <c:pt idx="3434">
                  <c:v>75.545288492532507</c:v>
                </c:pt>
                <c:pt idx="3435">
                  <c:v>-63.134227049041236</c:v>
                </c:pt>
                <c:pt idx="3436">
                  <c:v>5.3867924528301785</c:v>
                </c:pt>
                <c:pt idx="3437">
                  <c:v>-25.65976653696498</c:v>
                </c:pt>
                <c:pt idx="3438">
                  <c:v>-17.455859717229913</c:v>
                </c:pt>
                <c:pt idx="3439">
                  <c:v>-22.284200565208153</c:v>
                </c:pt>
                <c:pt idx="3440">
                  <c:v>27.472924187725624</c:v>
                </c:pt>
                <c:pt idx="3441">
                  <c:v>15.424642965663921</c:v>
                </c:pt>
                <c:pt idx="3442">
                  <c:v>-35.216998780344895</c:v>
                </c:pt>
                <c:pt idx="3443">
                  <c:v>-43.305650869428277</c:v>
                </c:pt>
                <c:pt idx="3444">
                  <c:v>-9.6455105437449618</c:v>
                </c:pt>
                <c:pt idx="3445">
                  <c:v>-14.833980163863743</c:v>
                </c:pt>
                <c:pt idx="3446">
                  <c:v>41.424439624005799</c:v>
                </c:pt>
                <c:pt idx="3447">
                  <c:v>57.77448552049816</c:v>
                </c:pt>
                <c:pt idx="3448">
                  <c:v>-21.741884402216954</c:v>
                </c:pt>
                <c:pt idx="3449">
                  <c:v>45.913306016821224</c:v>
                </c:pt>
                <c:pt idx="3450">
                  <c:v>-21.480809912360229</c:v>
                </c:pt>
                <c:pt idx="3451">
                  <c:v>-7.9739659970607732</c:v>
                </c:pt>
                <c:pt idx="3452">
                  <c:v>-29.705704669025636</c:v>
                </c:pt>
                <c:pt idx="3453">
                  <c:v>21.473220432328247</c:v>
                </c:pt>
                <c:pt idx="3454">
                  <c:v>3.5018581797321247</c:v>
                </c:pt>
                <c:pt idx="3455">
                  <c:v>15.599632409251043</c:v>
                </c:pt>
                <c:pt idx="3456">
                  <c:v>74.710605206138155</c:v>
                </c:pt>
                <c:pt idx="3457">
                  <c:v>10.833519070100436</c:v>
                </c:pt>
                <c:pt idx="3458">
                  <c:v>42.408783409116126</c:v>
                </c:pt>
                <c:pt idx="3459">
                  <c:v>11.896590823191474</c:v>
                </c:pt>
                <c:pt idx="3460">
                  <c:v>8.4220512110191521</c:v>
                </c:pt>
                <c:pt idx="3461">
                  <c:v>60.819917633844994</c:v>
                </c:pt>
                <c:pt idx="3462">
                  <c:v>-44.441367852692792</c:v>
                </c:pt>
                <c:pt idx="3463">
                  <c:v>46.807597800226205</c:v>
                </c:pt>
                <c:pt idx="3464">
                  <c:v>-72.01294498381877</c:v>
                </c:pt>
                <c:pt idx="3465">
                  <c:v>27.947314217572767</c:v>
                </c:pt>
                <c:pt idx="3466">
                  <c:v>-21.615792966157926</c:v>
                </c:pt>
                <c:pt idx="3467">
                  <c:v>46.042503346720224</c:v>
                </c:pt>
                <c:pt idx="3468">
                  <c:v>90.571359417526565</c:v>
                </c:pt>
                <c:pt idx="3469">
                  <c:v>3.0130756111426962</c:v>
                </c:pt>
                <c:pt idx="3470">
                  <c:v>-27.357060030327361</c:v>
                </c:pt>
                <c:pt idx="3471">
                  <c:v>5.3153704837721989</c:v>
                </c:pt>
                <c:pt idx="3472">
                  <c:v>-2.6307312359068078</c:v>
                </c:pt>
                <c:pt idx="3473">
                  <c:v>74.704256270580117</c:v>
                </c:pt>
                <c:pt idx="3474">
                  <c:v>36.548650656103007</c:v>
                </c:pt>
                <c:pt idx="3475">
                  <c:v>5.5328714960774334</c:v>
                </c:pt>
                <c:pt idx="3476">
                  <c:v>22.101555620780758</c:v>
                </c:pt>
                <c:pt idx="3477">
                  <c:v>13.049618840185133</c:v>
                </c:pt>
                <c:pt idx="3478">
                  <c:v>-59.277610557999537</c:v>
                </c:pt>
                <c:pt idx="3479">
                  <c:v>67.791515564533796</c:v>
                </c:pt>
                <c:pt idx="3480">
                  <c:v>-10.336086461356572</c:v>
                </c:pt>
                <c:pt idx="3481">
                  <c:v>6.6479281120906251</c:v>
                </c:pt>
                <c:pt idx="3482">
                  <c:v>-44.76814760864287</c:v>
                </c:pt>
                <c:pt idx="3483">
                  <c:v>19.164902828554943</c:v>
                </c:pt>
                <c:pt idx="3484">
                  <c:v>14.261249002955935</c:v>
                </c:pt>
                <c:pt idx="3485">
                  <c:v>58.219395866454676</c:v>
                </c:pt>
                <c:pt idx="3486">
                  <c:v>-29.551532373742631</c:v>
                </c:pt>
                <c:pt idx="3487">
                  <c:v>-7.4285000864337434</c:v>
                </c:pt>
                <c:pt idx="3488">
                  <c:v>-35.380059230009877</c:v>
                </c:pt>
                <c:pt idx="3489">
                  <c:v>22.357873268560738</c:v>
                </c:pt>
                <c:pt idx="3490">
                  <c:v>61.177271180673699</c:v>
                </c:pt>
                <c:pt idx="3491">
                  <c:v>-5.9630810863052091</c:v>
                </c:pt>
                <c:pt idx="3492">
                  <c:v>26.381959688684887</c:v>
                </c:pt>
                <c:pt idx="3493">
                  <c:v>-32.231367727026992</c:v>
                </c:pt>
                <c:pt idx="3494">
                  <c:v>13.644899411007771</c:v>
                </c:pt>
                <c:pt idx="3495">
                  <c:v>-17.819979188345471</c:v>
                </c:pt>
                <c:pt idx="3496">
                  <c:v>5.1266652107446902</c:v>
                </c:pt>
                <c:pt idx="3497">
                  <c:v>0.3943908851884288</c:v>
                </c:pt>
                <c:pt idx="3498">
                  <c:v>6.1984570364458591</c:v>
                </c:pt>
                <c:pt idx="3499">
                  <c:v>31.791757049891544</c:v>
                </c:pt>
                <c:pt idx="3500">
                  <c:v>30.539573938734264</c:v>
                </c:pt>
                <c:pt idx="3501">
                  <c:v>-75.661664392905863</c:v>
                </c:pt>
                <c:pt idx="3502">
                  <c:v>27.073647621116663</c:v>
                </c:pt>
                <c:pt idx="3503">
                  <c:v>-4.0718835304822534</c:v>
                </c:pt>
                <c:pt idx="3504">
                  <c:v>-1.9071220773623594</c:v>
                </c:pt>
                <c:pt idx="3505">
                  <c:v>-55.143540669856463</c:v>
                </c:pt>
                <c:pt idx="3506">
                  <c:v>-31.00167453189222</c:v>
                </c:pt>
                <c:pt idx="3507">
                  <c:v>68.350956930402248</c:v>
                </c:pt>
                <c:pt idx="3508">
                  <c:v>-47.590597880598317</c:v>
                </c:pt>
                <c:pt idx="3509">
                  <c:v>18.004574042309883</c:v>
                </c:pt>
                <c:pt idx="3510">
                  <c:v>29.867303807629469</c:v>
                </c:pt>
                <c:pt idx="3511">
                  <c:v>83.31053351573189</c:v>
                </c:pt>
                <c:pt idx="3512">
                  <c:v>13.912612265138577</c:v>
                </c:pt>
                <c:pt idx="3513">
                  <c:v>-94.006622863550149</c:v>
                </c:pt>
                <c:pt idx="3514">
                  <c:v>83.332157267764472</c:v>
                </c:pt>
                <c:pt idx="3515">
                  <c:v>79.123069257598388</c:v>
                </c:pt>
                <c:pt idx="3516">
                  <c:v>-44.390243902439018</c:v>
                </c:pt>
                <c:pt idx="3517">
                  <c:v>7.6152447502584835</c:v>
                </c:pt>
                <c:pt idx="3518">
                  <c:v>28.192653855509604</c:v>
                </c:pt>
                <c:pt idx="3519">
                  <c:v>38.88448253805808</c:v>
                </c:pt>
                <c:pt idx="3520">
                  <c:v>33.838965260377876</c:v>
                </c:pt>
                <c:pt idx="3521">
                  <c:v>-55.582976856422064</c:v>
                </c:pt>
                <c:pt idx="3522">
                  <c:v>-29.446640316205531</c:v>
                </c:pt>
                <c:pt idx="3523">
                  <c:v>11.347230406599891</c:v>
                </c:pt>
                <c:pt idx="3524">
                  <c:v>48.894755020476651</c:v>
                </c:pt>
                <c:pt idx="3525">
                  <c:v>-61.910346624967424</c:v>
                </c:pt>
                <c:pt idx="3526">
                  <c:v>-93.636509354033564</c:v>
                </c:pt>
                <c:pt idx="3527">
                  <c:v>43.673278375751465</c:v>
                </c:pt>
                <c:pt idx="3528">
                  <c:v>-85.342923050474312</c:v>
                </c:pt>
                <c:pt idx="3529">
                  <c:v>22.161526759784266</c:v>
                </c:pt>
                <c:pt idx="3530">
                  <c:v>-18.801047927261521</c:v>
                </c:pt>
                <c:pt idx="3531">
                  <c:v>27.447282055151078</c:v>
                </c:pt>
                <c:pt idx="3532">
                  <c:v>18.961838122177554</c:v>
                </c:pt>
                <c:pt idx="3533">
                  <c:v>-48.319948139878278</c:v>
                </c:pt>
                <c:pt idx="3534">
                  <c:v>6.2251655629139009</c:v>
                </c:pt>
                <c:pt idx="3535">
                  <c:v>-9.7741804725603743</c:v>
                </c:pt>
                <c:pt idx="3536">
                  <c:v>17.909624769099281</c:v>
                </c:pt>
                <c:pt idx="3537">
                  <c:v>65.589213151089751</c:v>
                </c:pt>
                <c:pt idx="3538">
                  <c:v>-36.504297994269344</c:v>
                </c:pt>
                <c:pt idx="3539">
                  <c:v>-39.330336291452596</c:v>
                </c:pt>
                <c:pt idx="3540">
                  <c:v>-11.977091633466131</c:v>
                </c:pt>
                <c:pt idx="3541">
                  <c:v>43.212237093690248</c:v>
                </c:pt>
                <c:pt idx="3542">
                  <c:v>1.5507310589277807</c:v>
                </c:pt>
                <c:pt idx="3543">
                  <c:v>2.7238525206922475</c:v>
                </c:pt>
                <c:pt idx="3544">
                  <c:v>-33.333333333333343</c:v>
                </c:pt>
                <c:pt idx="3545">
                  <c:v>-25.473791053432905</c:v>
                </c:pt>
                <c:pt idx="3546">
                  <c:v>38.638163103721297</c:v>
                </c:pt>
                <c:pt idx="3547">
                  <c:v>-38.649885583524025</c:v>
                </c:pt>
                <c:pt idx="3548">
                  <c:v>5.1540700592191087</c:v>
                </c:pt>
                <c:pt idx="3549">
                  <c:v>-55.010204081632651</c:v>
                </c:pt>
                <c:pt idx="3550">
                  <c:v>18.860493385309354</c:v>
                </c:pt>
                <c:pt idx="3551">
                  <c:v>3.9175480250377603</c:v>
                </c:pt>
                <c:pt idx="3552">
                  <c:v>36.155018091792044</c:v>
                </c:pt>
                <c:pt idx="3553">
                  <c:v>-41.364258815474152</c:v>
                </c:pt>
                <c:pt idx="3554">
                  <c:v>-20.827748710633784</c:v>
                </c:pt>
                <c:pt idx="3555">
                  <c:v>2.3521320495185591</c:v>
                </c:pt>
                <c:pt idx="3556">
                  <c:v>33.076478520516275</c:v>
                </c:pt>
                <c:pt idx="3557">
                  <c:v>41.876879253046383</c:v>
                </c:pt>
                <c:pt idx="3558">
                  <c:v>30.806273182794286</c:v>
                </c:pt>
                <c:pt idx="3559">
                  <c:v>6.4180345114215953</c:v>
                </c:pt>
                <c:pt idx="3560">
                  <c:v>-10.631662011013248</c:v>
                </c:pt>
                <c:pt idx="3561">
                  <c:v>15.188715490587086</c:v>
                </c:pt>
                <c:pt idx="3562">
                  <c:v>-30.48813135820096</c:v>
                </c:pt>
                <c:pt idx="3563">
                  <c:v>2</c:v>
                </c:pt>
                <c:pt idx="3564">
                  <c:v>63.223727609478885</c:v>
                </c:pt>
                <c:pt idx="3565">
                  <c:v>-32.718025993595774</c:v>
                </c:pt>
                <c:pt idx="3566">
                  <c:v>90.713482131696281</c:v>
                </c:pt>
                <c:pt idx="3567">
                  <c:v>46.946626061868869</c:v>
                </c:pt>
                <c:pt idx="3568">
                  <c:v>1.3406097995017205</c:v>
                </c:pt>
                <c:pt idx="3569">
                  <c:v>-6.886024423337858</c:v>
                </c:pt>
                <c:pt idx="3570">
                  <c:v>0.39456662354461969</c:v>
                </c:pt>
                <c:pt idx="3571">
                  <c:v>-80.406061058445914</c:v>
                </c:pt>
                <c:pt idx="3572">
                  <c:v>3.4144480890990963</c:v>
                </c:pt>
                <c:pt idx="3573">
                  <c:v>21.684692585014133</c:v>
                </c:pt>
                <c:pt idx="3574">
                  <c:v>-31.139555888070504</c:v>
                </c:pt>
                <c:pt idx="3575">
                  <c:v>32.19017926734216</c:v>
                </c:pt>
                <c:pt idx="3576">
                  <c:v>88.641265276779279</c:v>
                </c:pt>
                <c:pt idx="3577">
                  <c:v>3.7431797995178329</c:v>
                </c:pt>
                <c:pt idx="3578">
                  <c:v>-1.4162530064991614</c:v>
                </c:pt>
                <c:pt idx="3579">
                  <c:v>45.476664454766649</c:v>
                </c:pt>
                <c:pt idx="3580">
                  <c:v>-43.597304128053914</c:v>
                </c:pt>
                <c:pt idx="3581">
                  <c:v>-59.154054413918601</c:v>
                </c:pt>
                <c:pt idx="3582">
                  <c:v>19.088577460996731</c:v>
                </c:pt>
                <c:pt idx="3583">
                  <c:v>-18.538998835855651</c:v>
                </c:pt>
                <c:pt idx="3584">
                  <c:v>35.551625027636533</c:v>
                </c:pt>
                <c:pt idx="3585">
                  <c:v>37.774574049803391</c:v>
                </c:pt>
                <c:pt idx="3586">
                  <c:v>49.864231463777344</c:v>
                </c:pt>
                <c:pt idx="3587">
                  <c:v>0</c:v>
                </c:pt>
                <c:pt idx="3588">
                  <c:v>1.9971469329529157</c:v>
                </c:pt>
                <c:pt idx="3589">
                  <c:v>1.3369603752488359</c:v>
                </c:pt>
                <c:pt idx="3590">
                  <c:v>-33.199182317618508</c:v>
                </c:pt>
                <c:pt idx="3591">
                  <c:v>-7.8351836037574714</c:v>
                </c:pt>
                <c:pt idx="3592">
                  <c:v>16.085942203491868</c:v>
                </c:pt>
                <c:pt idx="3593">
                  <c:v>84.514051522248252</c:v>
                </c:pt>
                <c:pt idx="3594">
                  <c:v>40.014413115935497</c:v>
                </c:pt>
                <c:pt idx="3595">
                  <c:v>73.751924026370062</c:v>
                </c:pt>
                <c:pt idx="3596">
                  <c:v>-16.383175838428755</c:v>
                </c:pt>
                <c:pt idx="3597">
                  <c:v>28.06448730549775</c:v>
                </c:pt>
                <c:pt idx="3598">
                  <c:v>63.823350253807092</c:v>
                </c:pt>
                <c:pt idx="3599">
                  <c:v>10.271903323262848</c:v>
                </c:pt>
                <c:pt idx="3600">
                  <c:v>20.455082180573925</c:v>
                </c:pt>
                <c:pt idx="3601">
                  <c:v>15.717255717255711</c:v>
                </c:pt>
                <c:pt idx="3602">
                  <c:v>-17.26315789473685</c:v>
                </c:pt>
                <c:pt idx="3603">
                  <c:v>46.97183546315722</c:v>
                </c:pt>
                <c:pt idx="3604">
                  <c:v>-5.880213385063044</c:v>
                </c:pt>
                <c:pt idx="3605">
                  <c:v>19.667132391813297</c:v>
                </c:pt>
                <c:pt idx="3606">
                  <c:v>-34.415708550673187</c:v>
                </c:pt>
                <c:pt idx="3607">
                  <c:v>40.836919424246929</c:v>
                </c:pt>
                <c:pt idx="3608">
                  <c:v>4.3826829886450156</c:v>
                </c:pt>
                <c:pt idx="3609">
                  <c:v>1.1747430249633055</c:v>
                </c:pt>
                <c:pt idx="3610">
                  <c:v>30.831516661476172</c:v>
                </c:pt>
                <c:pt idx="3611">
                  <c:v>-6.5001677253200256</c:v>
                </c:pt>
                <c:pt idx="3612">
                  <c:v>4.9503464492082827</c:v>
                </c:pt>
                <c:pt idx="3613">
                  <c:v>2.1327568072922816</c:v>
                </c:pt>
                <c:pt idx="3614">
                  <c:v>50.008411372175175</c:v>
                </c:pt>
                <c:pt idx="3615">
                  <c:v>34.289428076256513</c:v>
                </c:pt>
                <c:pt idx="3616">
                  <c:v>10.524085322785709</c:v>
                </c:pt>
                <c:pt idx="3617">
                  <c:v>-13.274357271606107</c:v>
                </c:pt>
                <c:pt idx="3618">
                  <c:v>-1.1053292661044338</c:v>
                </c:pt>
                <c:pt idx="3619">
                  <c:v>-89.23476005188067</c:v>
                </c:pt>
                <c:pt idx="3620">
                  <c:v>-20.255119167505882</c:v>
                </c:pt>
                <c:pt idx="3621">
                  <c:v>9.108890631927153</c:v>
                </c:pt>
                <c:pt idx="3622">
                  <c:v>12.955465587044529</c:v>
                </c:pt>
                <c:pt idx="3623">
                  <c:v>10.417284389887143</c:v>
                </c:pt>
                <c:pt idx="3624">
                  <c:v>-31.164998205240707</c:v>
                </c:pt>
                <c:pt idx="3625">
                  <c:v>45.085337560011936</c:v>
                </c:pt>
                <c:pt idx="3626">
                  <c:v>-40.349731381017598</c:v>
                </c:pt>
                <c:pt idx="3627">
                  <c:v>-41.442805898764448</c:v>
                </c:pt>
                <c:pt idx="3628">
                  <c:v>-17.868245202480665</c:v>
                </c:pt>
                <c:pt idx="3629">
                  <c:v>-9.7284434490481573</c:v>
                </c:pt>
                <c:pt idx="3630">
                  <c:v>3.6214428612256597</c:v>
                </c:pt>
                <c:pt idx="3631">
                  <c:v>-3.9739092304319286</c:v>
                </c:pt>
                <c:pt idx="3632">
                  <c:v>-70.912507830444767</c:v>
                </c:pt>
                <c:pt idx="3633">
                  <c:v>-52.894163623550519</c:v>
                </c:pt>
                <c:pt idx="3634">
                  <c:v>-49.373906018580847</c:v>
                </c:pt>
                <c:pt idx="3635">
                  <c:v>95.58170206858253</c:v>
                </c:pt>
                <c:pt idx="3636">
                  <c:v>88.724298032279449</c:v>
                </c:pt>
                <c:pt idx="3637">
                  <c:v>-79.715262193489934</c:v>
                </c:pt>
                <c:pt idx="3638">
                  <c:v>0.75905443504662173</c:v>
                </c:pt>
                <c:pt idx="3639">
                  <c:v>-6.5961347271149577</c:v>
                </c:pt>
                <c:pt idx="3640">
                  <c:v>6.9714285714285609</c:v>
                </c:pt>
                <c:pt idx="3641">
                  <c:v>-72.669506659480106</c:v>
                </c:pt>
                <c:pt idx="3642">
                  <c:v>-68.668864761957309</c:v>
                </c:pt>
                <c:pt idx="3643">
                  <c:v>13.62355046973633</c:v>
                </c:pt>
                <c:pt idx="3644">
                  <c:v>52.024136877482448</c:v>
                </c:pt>
                <c:pt idx="3645">
                  <c:v>27.700973004739254</c:v>
                </c:pt>
                <c:pt idx="3646">
                  <c:v>13.263626682157039</c:v>
                </c:pt>
                <c:pt idx="3647">
                  <c:v>23.919413919413927</c:v>
                </c:pt>
                <c:pt idx="3648">
                  <c:v>-37.268102932375825</c:v>
                </c:pt>
                <c:pt idx="3649">
                  <c:v>94.382104817432662</c:v>
                </c:pt>
                <c:pt idx="3650">
                  <c:v>19.872296064633829</c:v>
                </c:pt>
                <c:pt idx="3651">
                  <c:v>-65.125058990089656</c:v>
                </c:pt>
                <c:pt idx="3652">
                  <c:v>8.3494608791816489</c:v>
                </c:pt>
                <c:pt idx="3653">
                  <c:v>-51.621915256867915</c:v>
                </c:pt>
                <c:pt idx="3654">
                  <c:v>60.079264144804966</c:v>
                </c:pt>
                <c:pt idx="3655">
                  <c:v>24.32579564489113</c:v>
                </c:pt>
                <c:pt idx="3656">
                  <c:v>81.318273489498637</c:v>
                </c:pt>
                <c:pt idx="3657">
                  <c:v>12.989896746974566</c:v>
                </c:pt>
                <c:pt idx="3658">
                  <c:v>-48.027337682510094</c:v>
                </c:pt>
                <c:pt idx="3659">
                  <c:v>43.672456575682361</c:v>
                </c:pt>
                <c:pt idx="3660">
                  <c:v>7.4294467683968719</c:v>
                </c:pt>
                <c:pt idx="3661">
                  <c:v>10.702468487394952</c:v>
                </c:pt>
                <c:pt idx="3662">
                  <c:v>23.851163359525486</c:v>
                </c:pt>
                <c:pt idx="3663">
                  <c:v>-9.4723458359821961</c:v>
                </c:pt>
                <c:pt idx="3664">
                  <c:v>37.06250762696186</c:v>
                </c:pt>
                <c:pt idx="3665">
                  <c:v>-13.575849935361248</c:v>
                </c:pt>
                <c:pt idx="3666">
                  <c:v>55.827067669172948</c:v>
                </c:pt>
                <c:pt idx="3667">
                  <c:v>58.650000000000006</c:v>
                </c:pt>
                <c:pt idx="3668">
                  <c:v>8.4021058622652163</c:v>
                </c:pt>
                <c:pt idx="3669">
                  <c:v>48.965517241379331</c:v>
                </c:pt>
                <c:pt idx="3670">
                  <c:v>97.959991474591249</c:v>
                </c:pt>
                <c:pt idx="3671">
                  <c:v>-27.491978056101857</c:v>
                </c:pt>
                <c:pt idx="3672">
                  <c:v>-19.629284325964306</c:v>
                </c:pt>
                <c:pt idx="3673">
                  <c:v>20.247295208655331</c:v>
                </c:pt>
                <c:pt idx="3674">
                  <c:v>10.693116679013514</c:v>
                </c:pt>
                <c:pt idx="3675">
                  <c:v>-53.625498007968126</c:v>
                </c:pt>
                <c:pt idx="3676">
                  <c:v>44.326545308214463</c:v>
                </c:pt>
                <c:pt idx="3677">
                  <c:v>-12.616515688591306</c:v>
                </c:pt>
                <c:pt idx="3678">
                  <c:v>-55.248478701825562</c:v>
                </c:pt>
                <c:pt idx="3679">
                  <c:v>-50.11648362097656</c:v>
                </c:pt>
                <c:pt idx="3680">
                  <c:v>89.342782937887932</c:v>
                </c:pt>
                <c:pt idx="3681">
                  <c:v>-65.720948309366491</c:v>
                </c:pt>
                <c:pt idx="3682">
                  <c:v>38.31869480431186</c:v>
                </c:pt>
                <c:pt idx="3683">
                  <c:v>34.007185917712576</c:v>
                </c:pt>
                <c:pt idx="3684">
                  <c:v>96.708169878901572</c:v>
                </c:pt>
                <c:pt idx="3685">
                  <c:v>58.007904565067605</c:v>
                </c:pt>
                <c:pt idx="3686">
                  <c:v>23.167410491494735</c:v>
                </c:pt>
                <c:pt idx="3687">
                  <c:v>0.50659292838422232</c:v>
                </c:pt>
                <c:pt idx="3688">
                  <c:v>-41.574646643109539</c:v>
                </c:pt>
                <c:pt idx="3689">
                  <c:v>-1.9570099454603707</c:v>
                </c:pt>
                <c:pt idx="3690">
                  <c:v>22.228277693243399</c:v>
                </c:pt>
                <c:pt idx="3691">
                  <c:v>3.4302146451679079</c:v>
                </c:pt>
                <c:pt idx="3692">
                  <c:v>2.3560594905021333</c:v>
                </c:pt>
                <c:pt idx="3693">
                  <c:v>24.875721616420776</c:v>
                </c:pt>
                <c:pt idx="3694">
                  <c:v>-82.552083333333343</c:v>
                </c:pt>
                <c:pt idx="3695">
                  <c:v>-19.084593379648553</c:v>
                </c:pt>
                <c:pt idx="3696">
                  <c:v>17.197197197197184</c:v>
                </c:pt>
                <c:pt idx="3697">
                  <c:v>31.572272031489177</c:v>
                </c:pt>
                <c:pt idx="3698">
                  <c:v>-86.748844375963017</c:v>
                </c:pt>
                <c:pt idx="3699">
                  <c:v>-36.767507373654908</c:v>
                </c:pt>
                <c:pt idx="3700">
                  <c:v>45.518232441171193</c:v>
                </c:pt>
                <c:pt idx="3701">
                  <c:v>43.116033224263788</c:v>
                </c:pt>
                <c:pt idx="3702">
                  <c:v>-66.418936771291328</c:v>
                </c:pt>
                <c:pt idx="3703">
                  <c:v>7.0099473376243395</c:v>
                </c:pt>
                <c:pt idx="3704">
                  <c:v>24.837252764366923</c:v>
                </c:pt>
                <c:pt idx="3705">
                  <c:v>-8.2982386438882259</c:v>
                </c:pt>
                <c:pt idx="3706">
                  <c:v>12.788521522145984</c:v>
                </c:pt>
                <c:pt idx="3707">
                  <c:v>61.008043591074227</c:v>
                </c:pt>
                <c:pt idx="3708">
                  <c:v>58.126051991771078</c:v>
                </c:pt>
                <c:pt idx="3709">
                  <c:v>11.292409835143189</c:v>
                </c:pt>
                <c:pt idx="3710">
                  <c:v>86.299680881926321</c:v>
                </c:pt>
                <c:pt idx="3711">
                  <c:v>-26.057441253263704</c:v>
                </c:pt>
                <c:pt idx="3712">
                  <c:v>29.727512452387941</c:v>
                </c:pt>
                <c:pt idx="3713">
                  <c:v>-25.210708973723357</c:v>
                </c:pt>
                <c:pt idx="3714">
                  <c:v>-57.047944626312166</c:v>
                </c:pt>
                <c:pt idx="3715">
                  <c:v>-16.111036934425954</c:v>
                </c:pt>
                <c:pt idx="3716">
                  <c:v>-33.215990741187255</c:v>
                </c:pt>
                <c:pt idx="3717">
                  <c:v>-75.304919830067149</c:v>
                </c:pt>
                <c:pt idx="3718">
                  <c:v>-14.332108366806253</c:v>
                </c:pt>
                <c:pt idx="3719">
                  <c:v>-44.107279693486589</c:v>
                </c:pt>
                <c:pt idx="3720">
                  <c:v>-40.180394018514122</c:v>
                </c:pt>
                <c:pt idx="3721">
                  <c:v>-3.5829701198190236</c:v>
                </c:pt>
                <c:pt idx="3722">
                  <c:v>79.084264832330177</c:v>
                </c:pt>
                <c:pt idx="3723">
                  <c:v>-16.997883652506061</c:v>
                </c:pt>
                <c:pt idx="3724">
                  <c:v>81.349015842534811</c:v>
                </c:pt>
                <c:pt idx="3725">
                  <c:v>-19.382090272749224</c:v>
                </c:pt>
                <c:pt idx="3726">
                  <c:v>36.943252764117062</c:v>
                </c:pt>
                <c:pt idx="3727">
                  <c:v>75.567833026396556</c:v>
                </c:pt>
                <c:pt idx="3728">
                  <c:v>-65.178571428571431</c:v>
                </c:pt>
                <c:pt idx="3729">
                  <c:v>71.071428571428555</c:v>
                </c:pt>
                <c:pt idx="3730">
                  <c:v>30.3733843944471</c:v>
                </c:pt>
                <c:pt idx="3731">
                  <c:v>-9.8320234242564339</c:v>
                </c:pt>
                <c:pt idx="3732">
                  <c:v>-21.074585895555529</c:v>
                </c:pt>
                <c:pt idx="3733">
                  <c:v>11.709863882155517</c:v>
                </c:pt>
                <c:pt idx="3734">
                  <c:v>-39.225251076040166</c:v>
                </c:pt>
                <c:pt idx="3735">
                  <c:v>15.89120932491501</c:v>
                </c:pt>
                <c:pt idx="3736">
                  <c:v>-21.255818198411973</c:v>
                </c:pt>
                <c:pt idx="3737">
                  <c:v>-28.260309278350519</c:v>
                </c:pt>
                <c:pt idx="3738">
                  <c:v>-52.81980742778542</c:v>
                </c:pt>
                <c:pt idx="3739">
                  <c:v>3.6460677769918277</c:v>
                </c:pt>
                <c:pt idx="3740">
                  <c:v>-45.054453229897064</c:v>
                </c:pt>
                <c:pt idx="3741">
                  <c:v>-32.682263857877885</c:v>
                </c:pt>
                <c:pt idx="3742">
                  <c:v>24.168297455968684</c:v>
                </c:pt>
                <c:pt idx="3743">
                  <c:v>-59.839702304279371</c:v>
                </c:pt>
                <c:pt idx="3744">
                  <c:v>-18.146691266056322</c:v>
                </c:pt>
                <c:pt idx="3745">
                  <c:v>-55.706332637439111</c:v>
                </c:pt>
                <c:pt idx="3746">
                  <c:v>49.517684887459808</c:v>
                </c:pt>
                <c:pt idx="3747">
                  <c:v>41.065611912517454</c:v>
                </c:pt>
                <c:pt idx="3748">
                  <c:v>40.085657249052872</c:v>
                </c:pt>
                <c:pt idx="3749">
                  <c:v>-31.075331205879507</c:v>
                </c:pt>
                <c:pt idx="3750">
                  <c:v>-4.4446293195786239</c:v>
                </c:pt>
                <c:pt idx="3751">
                  <c:v>34.027221777421943</c:v>
                </c:pt>
                <c:pt idx="3752">
                  <c:v>63.517648841084679</c:v>
                </c:pt>
                <c:pt idx="3753">
                  <c:v>96.132494194275353</c:v>
                </c:pt>
                <c:pt idx="3754">
                  <c:v>20.939587128111725</c:v>
                </c:pt>
                <c:pt idx="3755">
                  <c:v>-5.1936867557675441</c:v>
                </c:pt>
                <c:pt idx="3756">
                  <c:v>-15.774378585086041</c:v>
                </c:pt>
                <c:pt idx="3757">
                  <c:v>72.890389056670813</c:v>
                </c:pt>
                <c:pt idx="3758">
                  <c:v>10.279853712831937</c:v>
                </c:pt>
                <c:pt idx="3759">
                  <c:v>-0.78200546562959516</c:v>
                </c:pt>
                <c:pt idx="3760">
                  <c:v>51.510747805025744</c:v>
                </c:pt>
                <c:pt idx="3761">
                  <c:v>-46.430354468297551</c:v>
                </c:pt>
                <c:pt idx="3762">
                  <c:v>-27.493538533834581</c:v>
                </c:pt>
                <c:pt idx="3763">
                  <c:v>32.085168869309825</c:v>
                </c:pt>
                <c:pt idx="3764">
                  <c:v>18.985705596107067</c:v>
                </c:pt>
                <c:pt idx="3765">
                  <c:v>-21.913248872664809</c:v>
                </c:pt>
                <c:pt idx="3766">
                  <c:v>-17.395577395577405</c:v>
                </c:pt>
                <c:pt idx="3767">
                  <c:v>-11.342761335471636</c:v>
                </c:pt>
                <c:pt idx="3768">
                  <c:v>-13.404526617787695</c:v>
                </c:pt>
                <c:pt idx="3769">
                  <c:v>-41.021548284118111</c:v>
                </c:pt>
                <c:pt idx="3770">
                  <c:v>90.137280649397155</c:v>
                </c:pt>
                <c:pt idx="3771">
                  <c:v>17.656807169023537</c:v>
                </c:pt>
                <c:pt idx="3772">
                  <c:v>11.224028906955724</c:v>
                </c:pt>
                <c:pt idx="3773">
                  <c:v>-22.041237407811977</c:v>
                </c:pt>
                <c:pt idx="3774">
                  <c:v>47.362414405275189</c:v>
                </c:pt>
                <c:pt idx="3775">
                  <c:v>26.230604601391121</c:v>
                </c:pt>
                <c:pt idx="3776">
                  <c:v>-91.331269349845201</c:v>
                </c:pt>
                <c:pt idx="3777">
                  <c:v>-54.090471607314726</c:v>
                </c:pt>
                <c:pt idx="3778">
                  <c:v>-50.130300876569535</c:v>
                </c:pt>
                <c:pt idx="3779">
                  <c:v>4.4028049201057655</c:v>
                </c:pt>
                <c:pt idx="3780">
                  <c:v>7.2548316657432537</c:v>
                </c:pt>
                <c:pt idx="3781">
                  <c:v>-75.32864454836691</c:v>
                </c:pt>
                <c:pt idx="3782">
                  <c:v>11.1317017061793</c:v>
                </c:pt>
                <c:pt idx="3783">
                  <c:v>45.681876772364006</c:v>
                </c:pt>
                <c:pt idx="3784">
                  <c:v>93.304340690900148</c:v>
                </c:pt>
                <c:pt idx="3785">
                  <c:v>-30.506064238262596</c:v>
                </c:pt>
                <c:pt idx="3786">
                  <c:v>-65.366119226930408</c:v>
                </c:pt>
                <c:pt idx="3787">
                  <c:v>-1.9709750159001516</c:v>
                </c:pt>
                <c:pt idx="3788">
                  <c:v>46.133656594414845</c:v>
                </c:pt>
                <c:pt idx="3789">
                  <c:v>12.513002351009163</c:v>
                </c:pt>
                <c:pt idx="3790">
                  <c:v>-14.573918657198192</c:v>
                </c:pt>
                <c:pt idx="3791">
                  <c:v>58.424870466321238</c:v>
                </c:pt>
                <c:pt idx="3792">
                  <c:v>-39.988296879695085</c:v>
                </c:pt>
                <c:pt idx="3793">
                  <c:v>73.506009818858985</c:v>
                </c:pt>
                <c:pt idx="3794">
                  <c:v>-32.409988006906659</c:v>
                </c:pt>
                <c:pt idx="3795">
                  <c:v>17.694002938426607</c:v>
                </c:pt>
                <c:pt idx="3796">
                  <c:v>46.346863468634695</c:v>
                </c:pt>
                <c:pt idx="3797">
                  <c:v>57.900262467191595</c:v>
                </c:pt>
                <c:pt idx="3798">
                  <c:v>-42.974170732799145</c:v>
                </c:pt>
                <c:pt idx="3799">
                  <c:v>71.34620470774928</c:v>
                </c:pt>
                <c:pt idx="3800">
                  <c:v>-36.224245328222324</c:v>
                </c:pt>
                <c:pt idx="3801">
                  <c:v>4.358980546928521</c:v>
                </c:pt>
                <c:pt idx="3802">
                  <c:v>-61.086522223816516</c:v>
                </c:pt>
                <c:pt idx="3803">
                  <c:v>-26.058049292993729</c:v>
                </c:pt>
                <c:pt idx="3804">
                  <c:v>5.3481790924097936</c:v>
                </c:pt>
                <c:pt idx="3805">
                  <c:v>58.117326057298783</c:v>
                </c:pt>
                <c:pt idx="3806">
                  <c:v>27.928974782378233</c:v>
                </c:pt>
                <c:pt idx="3807">
                  <c:v>-96.428571428571431</c:v>
                </c:pt>
                <c:pt idx="3808">
                  <c:v>-85.782322454125222</c:v>
                </c:pt>
                <c:pt idx="3809">
                  <c:v>26.155098332418476</c:v>
                </c:pt>
                <c:pt idx="3810">
                  <c:v>-53.029591357444808</c:v>
                </c:pt>
                <c:pt idx="3811">
                  <c:v>9.5765303924524972</c:v>
                </c:pt>
                <c:pt idx="3812">
                  <c:v>-66.264521894548707</c:v>
                </c:pt>
                <c:pt idx="3813">
                  <c:v>13.213553559225971</c:v>
                </c:pt>
                <c:pt idx="3814">
                  <c:v>22.488556381355522</c:v>
                </c:pt>
                <c:pt idx="3815">
                  <c:v>6.1351054388708093</c:v>
                </c:pt>
                <c:pt idx="3816">
                  <c:v>-44.209431345353678</c:v>
                </c:pt>
                <c:pt idx="3817">
                  <c:v>35.433070866141748</c:v>
                </c:pt>
                <c:pt idx="3818">
                  <c:v>-53.681688323656807</c:v>
                </c:pt>
                <c:pt idx="3819">
                  <c:v>40.179616834574972</c:v>
                </c:pt>
                <c:pt idx="3820">
                  <c:v>19.737194958433889</c:v>
                </c:pt>
                <c:pt idx="3821">
                  <c:v>-18.690038231263074</c:v>
                </c:pt>
                <c:pt idx="3822">
                  <c:v>15.969443433975997</c:v>
                </c:pt>
                <c:pt idx="3823">
                  <c:v>13.081179020933774</c:v>
                </c:pt>
                <c:pt idx="3824">
                  <c:v>37.31343283582089</c:v>
                </c:pt>
                <c:pt idx="3825">
                  <c:v>96.983693090771993</c:v>
                </c:pt>
                <c:pt idx="3826">
                  <c:v>3.9219379874166407</c:v>
                </c:pt>
                <c:pt idx="3827">
                  <c:v>-98.447750161692696</c:v>
                </c:pt>
                <c:pt idx="3828">
                  <c:v>-44.28224108363905</c:v>
                </c:pt>
                <c:pt idx="3829">
                  <c:v>-81.040734920826793</c:v>
                </c:pt>
                <c:pt idx="3830">
                  <c:v>81.268302049829572</c:v>
                </c:pt>
                <c:pt idx="3831">
                  <c:v>16.418242872807014</c:v>
                </c:pt>
                <c:pt idx="3832">
                  <c:v>2.3416891880957422</c:v>
                </c:pt>
                <c:pt idx="3833">
                  <c:v>29.622727272727275</c:v>
                </c:pt>
                <c:pt idx="3834">
                  <c:v>-2.3112923997290267</c:v>
                </c:pt>
                <c:pt idx="3835">
                  <c:v>-37.967956232903475</c:v>
                </c:pt>
                <c:pt idx="3836">
                  <c:v>-58.786653185035384</c:v>
                </c:pt>
                <c:pt idx="3837">
                  <c:v>-8.4069793791071845</c:v>
                </c:pt>
                <c:pt idx="3838">
                  <c:v>23.538864247800475</c:v>
                </c:pt>
                <c:pt idx="3839">
                  <c:v>-38.816295157571105</c:v>
                </c:pt>
                <c:pt idx="3840">
                  <c:v>10.152878806559002</c:v>
                </c:pt>
                <c:pt idx="3841">
                  <c:v>5.837086650593946</c:v>
                </c:pt>
                <c:pt idx="3842">
                  <c:v>83.060596602309715</c:v>
                </c:pt>
                <c:pt idx="3843">
                  <c:v>-10.078066100829304</c:v>
                </c:pt>
                <c:pt idx="3844">
                  <c:v>6.4671880312818786</c:v>
                </c:pt>
                <c:pt idx="3845">
                  <c:v>-35.286830569849442</c:v>
                </c:pt>
                <c:pt idx="3846">
                  <c:v>-5.0054629882545782</c:v>
                </c:pt>
                <c:pt idx="3847">
                  <c:v>0.58469076623484284</c:v>
                </c:pt>
                <c:pt idx="3848">
                  <c:v>80.493514467725845</c:v>
                </c:pt>
                <c:pt idx="3849">
                  <c:v>-8.6727675100185451</c:v>
                </c:pt>
                <c:pt idx="3850">
                  <c:v>-2.3995661567861077</c:v>
                </c:pt>
                <c:pt idx="3851">
                  <c:v>-29.213208979503307</c:v>
                </c:pt>
                <c:pt idx="3852">
                  <c:v>8.5714285714285694</c:v>
                </c:pt>
                <c:pt idx="3853">
                  <c:v>-13.623286085339828</c:v>
                </c:pt>
                <c:pt idx="3854">
                  <c:v>36.172361555293719</c:v>
                </c:pt>
                <c:pt idx="3855">
                  <c:v>-81.775544388609717</c:v>
                </c:pt>
                <c:pt idx="3856">
                  <c:v>53.007386563489263</c:v>
                </c:pt>
                <c:pt idx="3857">
                  <c:v>-30.96359743040685</c:v>
                </c:pt>
                <c:pt idx="3858">
                  <c:v>9.6720924746402517</c:v>
                </c:pt>
                <c:pt idx="3859">
                  <c:v>46.522800976898736</c:v>
                </c:pt>
                <c:pt idx="3860">
                  <c:v>4.3492052303245998</c:v>
                </c:pt>
                <c:pt idx="3861">
                  <c:v>-62.481768416267307</c:v>
                </c:pt>
                <c:pt idx="3862">
                  <c:v>48.401587964897629</c:v>
                </c:pt>
                <c:pt idx="3863">
                  <c:v>-6.8010075566750601</c:v>
                </c:pt>
                <c:pt idx="3864">
                  <c:v>-42.006613580082153</c:v>
                </c:pt>
                <c:pt idx="3865">
                  <c:v>8.748114630467569</c:v>
                </c:pt>
                <c:pt idx="3866">
                  <c:v>46.272436397690029</c:v>
                </c:pt>
                <c:pt idx="3867">
                  <c:v>5.8459215565642211</c:v>
                </c:pt>
                <c:pt idx="3868">
                  <c:v>-43.165755434057871</c:v>
                </c:pt>
                <c:pt idx="3869">
                  <c:v>-21.156863806071101</c:v>
                </c:pt>
                <c:pt idx="3870">
                  <c:v>44.243267780637325</c:v>
                </c:pt>
                <c:pt idx="3871">
                  <c:v>6.90581073054841</c:v>
                </c:pt>
                <c:pt idx="3872">
                  <c:v>20.629937208831279</c:v>
                </c:pt>
                <c:pt idx="3873">
                  <c:v>-68.96213458897391</c:v>
                </c:pt>
                <c:pt idx="3874">
                  <c:v>36.967794207008296</c:v>
                </c:pt>
                <c:pt idx="3875">
                  <c:v>50.740534521158111</c:v>
                </c:pt>
                <c:pt idx="3876">
                  <c:v>77.405189620758478</c:v>
                </c:pt>
                <c:pt idx="3877">
                  <c:v>-32.493737823545786</c:v>
                </c:pt>
                <c:pt idx="3878">
                  <c:v>59.779527559055111</c:v>
                </c:pt>
                <c:pt idx="3879">
                  <c:v>3.3307955843167036</c:v>
                </c:pt>
                <c:pt idx="3880">
                  <c:v>7.0271469783267975</c:v>
                </c:pt>
                <c:pt idx="3881">
                  <c:v>-28.967795210569776</c:v>
                </c:pt>
                <c:pt idx="3882">
                  <c:v>34.329246518271617</c:v>
                </c:pt>
                <c:pt idx="3883">
                  <c:v>-5.2475127396263019</c:v>
                </c:pt>
                <c:pt idx="3884">
                  <c:v>-34.869763533789467</c:v>
                </c:pt>
                <c:pt idx="3885">
                  <c:v>-76.583023572706452</c:v>
                </c:pt>
                <c:pt idx="3886">
                  <c:v>22.539750752041272</c:v>
                </c:pt>
                <c:pt idx="3887">
                  <c:v>-76.814027233725056</c:v>
                </c:pt>
                <c:pt idx="3888">
                  <c:v>14.569988449018155</c:v>
                </c:pt>
                <c:pt idx="3889">
                  <c:v>64.129217975371802</c:v>
                </c:pt>
                <c:pt idx="3890">
                  <c:v>-13.131402841593669</c:v>
                </c:pt>
                <c:pt idx="3891">
                  <c:v>10.898285418102361</c:v>
                </c:pt>
                <c:pt idx="3892">
                  <c:v>3.3144572559186827</c:v>
                </c:pt>
                <c:pt idx="3893">
                  <c:v>40.997461522204134</c:v>
                </c:pt>
                <c:pt idx="3894">
                  <c:v>53.46356123215628</c:v>
                </c:pt>
                <c:pt idx="3895">
                  <c:v>4.422851398894295</c:v>
                </c:pt>
                <c:pt idx="3896">
                  <c:v>39.537916899571456</c:v>
                </c:pt>
                <c:pt idx="3897">
                  <c:v>-11.445206132058914</c:v>
                </c:pt>
                <c:pt idx="3898">
                  <c:v>-4.8584440038821128</c:v>
                </c:pt>
                <c:pt idx="3899">
                  <c:v>30.246523388116316</c:v>
                </c:pt>
                <c:pt idx="3900">
                  <c:v>-1.8820577164366341</c:v>
                </c:pt>
                <c:pt idx="3901">
                  <c:v>-20.574065963682926</c:v>
                </c:pt>
                <c:pt idx="3902">
                  <c:v>-4.6926229508196684</c:v>
                </c:pt>
                <c:pt idx="3903">
                  <c:v>-0.8321775312066535</c:v>
                </c:pt>
                <c:pt idx="3904">
                  <c:v>-11.421560185982443</c:v>
                </c:pt>
                <c:pt idx="3905">
                  <c:v>-3.8293333333333237</c:v>
                </c:pt>
                <c:pt idx="3906">
                  <c:v>15.73402525947229</c:v>
                </c:pt>
                <c:pt idx="3907">
                  <c:v>30.477715505737933</c:v>
                </c:pt>
                <c:pt idx="3908">
                  <c:v>79.271099744245532</c:v>
                </c:pt>
                <c:pt idx="3909">
                  <c:v>-18.142044625929714</c:v>
                </c:pt>
                <c:pt idx="3910">
                  <c:v>-66.548200799644604</c:v>
                </c:pt>
                <c:pt idx="3911">
                  <c:v>-75.95855839900824</c:v>
                </c:pt>
                <c:pt idx="3912">
                  <c:v>52.734774736952573</c:v>
                </c:pt>
                <c:pt idx="3913">
                  <c:v>43.402516399612864</c:v>
                </c:pt>
                <c:pt idx="3914">
                  <c:v>51.434159061277711</c:v>
                </c:pt>
                <c:pt idx="3915">
                  <c:v>-54.276146711571066</c:v>
                </c:pt>
                <c:pt idx="3916">
                  <c:v>-35.891129693392358</c:v>
                </c:pt>
                <c:pt idx="3917">
                  <c:v>-73.232886904761898</c:v>
                </c:pt>
                <c:pt idx="3918">
                  <c:v>13.049399985275727</c:v>
                </c:pt>
                <c:pt idx="3919">
                  <c:v>-0.17793594306050409</c:v>
                </c:pt>
                <c:pt idx="3920">
                  <c:v>52.170486428548912</c:v>
                </c:pt>
                <c:pt idx="3921">
                  <c:v>-25.832705350414471</c:v>
                </c:pt>
                <c:pt idx="3922">
                  <c:v>46.888033365415481</c:v>
                </c:pt>
                <c:pt idx="3923">
                  <c:v>-4.7630460060891693</c:v>
                </c:pt>
                <c:pt idx="3924">
                  <c:v>8.4588893671975853</c:v>
                </c:pt>
                <c:pt idx="3925">
                  <c:v>-8.0930258130137247</c:v>
                </c:pt>
                <c:pt idx="3926">
                  <c:v>28.084164697251225</c:v>
                </c:pt>
                <c:pt idx="3927">
                  <c:v>7.4643745758878026</c:v>
                </c:pt>
                <c:pt idx="3928">
                  <c:v>33.440916940809927</c:v>
                </c:pt>
                <c:pt idx="3929">
                  <c:v>16.305418719211829</c:v>
                </c:pt>
                <c:pt idx="3930">
                  <c:v>25.989417989417987</c:v>
                </c:pt>
                <c:pt idx="3931">
                  <c:v>-21.77687005361247</c:v>
                </c:pt>
                <c:pt idx="3932">
                  <c:v>7.4028207774337744</c:v>
                </c:pt>
                <c:pt idx="3933">
                  <c:v>12.764650540769608</c:v>
                </c:pt>
                <c:pt idx="3934">
                  <c:v>-74.777214545286199</c:v>
                </c:pt>
                <c:pt idx="3935">
                  <c:v>29.699208443271772</c:v>
                </c:pt>
                <c:pt idx="3936">
                  <c:v>41.60214752282576</c:v>
                </c:pt>
                <c:pt idx="3937">
                  <c:v>38.734942450006713</c:v>
                </c:pt>
                <c:pt idx="3938">
                  <c:v>-23.197612777454765</c:v>
                </c:pt>
                <c:pt idx="3939">
                  <c:v>25.846569108592846</c:v>
                </c:pt>
                <c:pt idx="3940">
                  <c:v>79.683339942219447</c:v>
                </c:pt>
                <c:pt idx="3941">
                  <c:v>61.191806331471156</c:v>
                </c:pt>
                <c:pt idx="3942">
                  <c:v>-82.138733927328161</c:v>
                </c:pt>
                <c:pt idx="3943">
                  <c:v>-98.326564129879927</c:v>
                </c:pt>
                <c:pt idx="3944">
                  <c:v>57.487179487179503</c:v>
                </c:pt>
                <c:pt idx="3945">
                  <c:v>50.804737321591261</c:v>
                </c:pt>
                <c:pt idx="3946">
                  <c:v>-3.233915636983383</c:v>
                </c:pt>
                <c:pt idx="3947">
                  <c:v>-6.688264798298178</c:v>
                </c:pt>
                <c:pt idx="3948">
                  <c:v>-5.7475139052755821</c:v>
                </c:pt>
                <c:pt idx="3949">
                  <c:v>-28.794587945879456</c:v>
                </c:pt>
                <c:pt idx="3950">
                  <c:v>-1.1727178909841456</c:v>
                </c:pt>
                <c:pt idx="3951">
                  <c:v>5.2022066164264089</c:v>
                </c:pt>
                <c:pt idx="3952">
                  <c:v>-5.1515715082759925</c:v>
                </c:pt>
                <c:pt idx="3953">
                  <c:v>-4.9671977507028942</c:v>
                </c:pt>
                <c:pt idx="3954">
                  <c:v>14.775191557033395</c:v>
                </c:pt>
                <c:pt idx="3955">
                  <c:v>-39.76925862693362</c:v>
                </c:pt>
                <c:pt idx="3956">
                  <c:v>-10.748843676399645</c:v>
                </c:pt>
                <c:pt idx="3957">
                  <c:v>21.762068055921915</c:v>
                </c:pt>
                <c:pt idx="3958">
                  <c:v>-93.982976630377237</c:v>
                </c:pt>
                <c:pt idx="3959">
                  <c:v>-70.923350640862708</c:v>
                </c:pt>
                <c:pt idx="3960">
                  <c:v>-48.959194184720488</c:v>
                </c:pt>
                <c:pt idx="3961">
                  <c:v>31.893252881085232</c:v>
                </c:pt>
                <c:pt idx="3962">
                  <c:v>-20.897145164797621</c:v>
                </c:pt>
                <c:pt idx="3963">
                  <c:v>-23.140696404739757</c:v>
                </c:pt>
                <c:pt idx="3964">
                  <c:v>96.262639191091779</c:v>
                </c:pt>
                <c:pt idx="3965">
                  <c:v>-61.470892180502929</c:v>
                </c:pt>
                <c:pt idx="3966">
                  <c:v>56.531312738812233</c:v>
                </c:pt>
                <c:pt idx="3967">
                  <c:v>22.518990443518746</c:v>
                </c:pt>
                <c:pt idx="3968">
                  <c:v>-25.3042516200411</c:v>
                </c:pt>
                <c:pt idx="3969">
                  <c:v>69.231065011968042</c:v>
                </c:pt>
                <c:pt idx="3970">
                  <c:v>-4.9258160237388751</c:v>
                </c:pt>
                <c:pt idx="3971">
                  <c:v>50.789976854181333</c:v>
                </c:pt>
                <c:pt idx="3972">
                  <c:v>76.514795678722408</c:v>
                </c:pt>
                <c:pt idx="3973">
                  <c:v>-11.470785762256554</c:v>
                </c:pt>
                <c:pt idx="3974">
                  <c:v>-21.566443949517449</c:v>
                </c:pt>
                <c:pt idx="3975">
                  <c:v>-36.137421070122969</c:v>
                </c:pt>
                <c:pt idx="3976">
                  <c:v>18.117354811998936</c:v>
                </c:pt>
                <c:pt idx="3977">
                  <c:v>-84.142359360960754</c:v>
                </c:pt>
                <c:pt idx="3978">
                  <c:v>-5.9260287280549591</c:v>
                </c:pt>
                <c:pt idx="3979">
                  <c:v>-36.102364172539616</c:v>
                </c:pt>
                <c:pt idx="3980">
                  <c:v>7.4039735099337776</c:v>
                </c:pt>
                <c:pt idx="3981">
                  <c:v>-60.394613947696143</c:v>
                </c:pt>
                <c:pt idx="3982">
                  <c:v>51.580953099649093</c:v>
                </c:pt>
                <c:pt idx="3983">
                  <c:v>-56.942269637787149</c:v>
                </c:pt>
                <c:pt idx="3984">
                  <c:v>23.330790744978387</c:v>
                </c:pt>
                <c:pt idx="3985">
                  <c:v>-66.42224537877695</c:v>
                </c:pt>
                <c:pt idx="3986">
                  <c:v>32.803920410934637</c:v>
                </c:pt>
                <c:pt idx="3987">
                  <c:v>74.13357815010329</c:v>
                </c:pt>
                <c:pt idx="3988">
                  <c:v>58.802255146857874</c:v>
                </c:pt>
                <c:pt idx="3989">
                  <c:v>-57.381607695145135</c:v>
                </c:pt>
                <c:pt idx="3990">
                  <c:v>17.83598788995657</c:v>
                </c:pt>
                <c:pt idx="3991">
                  <c:v>83.392539964476015</c:v>
                </c:pt>
                <c:pt idx="3992">
                  <c:v>29.048595797566094</c:v>
                </c:pt>
                <c:pt idx="3993">
                  <c:v>-10.603507458029085</c:v>
                </c:pt>
                <c:pt idx="3994">
                  <c:v>-32.71689314143282</c:v>
                </c:pt>
                <c:pt idx="3995">
                  <c:v>-31.53023291100827</c:v>
                </c:pt>
                <c:pt idx="3996">
                  <c:v>1.1247991430101791</c:v>
                </c:pt>
                <c:pt idx="3997">
                  <c:v>-46.858531143112991</c:v>
                </c:pt>
                <c:pt idx="3998">
                  <c:v>69.835616438356169</c:v>
                </c:pt>
                <c:pt idx="3999">
                  <c:v>-32.452077838466494</c:v>
                </c:pt>
                <c:pt idx="4000">
                  <c:v>-0.83612040133779431</c:v>
                </c:pt>
                <c:pt idx="4001">
                  <c:v>-68.979517265179354</c:v>
                </c:pt>
                <c:pt idx="4002">
                  <c:v>45.166320166320162</c:v>
                </c:pt>
                <c:pt idx="4003">
                  <c:v>-98.719792198153897</c:v>
                </c:pt>
                <c:pt idx="4004">
                  <c:v>31.994855673049443</c:v>
                </c:pt>
                <c:pt idx="4005">
                  <c:v>-41.794523208389975</c:v>
                </c:pt>
                <c:pt idx="4006">
                  <c:v>-24.97974888618873</c:v>
                </c:pt>
                <c:pt idx="4007">
                  <c:v>-4.8305084745762628</c:v>
                </c:pt>
                <c:pt idx="4008">
                  <c:v>29.731574158325742</c:v>
                </c:pt>
                <c:pt idx="4009">
                  <c:v>-11.226134391271998</c:v>
                </c:pt>
                <c:pt idx="4010">
                  <c:v>-20.024671052631575</c:v>
                </c:pt>
                <c:pt idx="4011">
                  <c:v>16.532756489493195</c:v>
                </c:pt>
                <c:pt idx="4012">
                  <c:v>-15.233927872842926</c:v>
                </c:pt>
                <c:pt idx="4013">
                  <c:v>-30.393018859629834</c:v>
                </c:pt>
                <c:pt idx="4014">
                  <c:v>-5.5597014925373145</c:v>
                </c:pt>
                <c:pt idx="4015">
                  <c:v>11.597258829731146</c:v>
                </c:pt>
                <c:pt idx="4016">
                  <c:v>-2.726165092902832</c:v>
                </c:pt>
                <c:pt idx="4017">
                  <c:v>-21.189511831166058</c:v>
                </c:pt>
                <c:pt idx="4018">
                  <c:v>-13.606608478802997</c:v>
                </c:pt>
                <c:pt idx="4019">
                  <c:v>27.497203463562172</c:v>
                </c:pt>
                <c:pt idx="4020">
                  <c:v>-94.822366851169946</c:v>
                </c:pt>
                <c:pt idx="4021">
                  <c:v>8.0799208927548847</c:v>
                </c:pt>
                <c:pt idx="4022">
                  <c:v>19.129599335254866</c:v>
                </c:pt>
                <c:pt idx="4023">
                  <c:v>-19.558296856346985</c:v>
                </c:pt>
                <c:pt idx="4024">
                  <c:v>5.4257567751188986</c:v>
                </c:pt>
                <c:pt idx="4025">
                  <c:v>42.436428149024238</c:v>
                </c:pt>
                <c:pt idx="4026">
                  <c:v>21.582127300829001</c:v>
                </c:pt>
                <c:pt idx="4027">
                  <c:v>-15.701927639055938</c:v>
                </c:pt>
                <c:pt idx="4028">
                  <c:v>3.60169138147306</c:v>
                </c:pt>
                <c:pt idx="4029">
                  <c:v>-73.227025100002848</c:v>
                </c:pt>
                <c:pt idx="4030">
                  <c:v>11.038961038961048</c:v>
                </c:pt>
                <c:pt idx="4031">
                  <c:v>-11.269377010821884</c:v>
                </c:pt>
                <c:pt idx="4032">
                  <c:v>2.1651867169444188</c:v>
                </c:pt>
                <c:pt idx="4033">
                  <c:v>-14.085502296549294</c:v>
                </c:pt>
                <c:pt idx="4034">
                  <c:v>-16.862230426232983</c:v>
                </c:pt>
                <c:pt idx="4035">
                  <c:v>64.635841644001204</c:v>
                </c:pt>
                <c:pt idx="4036">
                  <c:v>-12.668543214434038</c:v>
                </c:pt>
                <c:pt idx="4037">
                  <c:v>34.510649770827712</c:v>
                </c:pt>
                <c:pt idx="4038">
                  <c:v>44.322631609921274</c:v>
                </c:pt>
                <c:pt idx="4039">
                  <c:v>-47.389274090844765</c:v>
                </c:pt>
                <c:pt idx="4040">
                  <c:v>-64.814684576974471</c:v>
                </c:pt>
                <c:pt idx="4041">
                  <c:v>0.62818859479089895</c:v>
                </c:pt>
                <c:pt idx="4042">
                  <c:v>-1.0646199554345088</c:v>
                </c:pt>
                <c:pt idx="4043">
                  <c:v>-35.444506076345121</c:v>
                </c:pt>
                <c:pt idx="4044">
                  <c:v>5.8810581890569722</c:v>
                </c:pt>
                <c:pt idx="4045">
                  <c:v>57.135308105569095</c:v>
                </c:pt>
                <c:pt idx="4046">
                  <c:v>41.21052631578948</c:v>
                </c:pt>
                <c:pt idx="4047">
                  <c:v>-26.416430594900859</c:v>
                </c:pt>
                <c:pt idx="4048">
                  <c:v>-2.3828490285041397</c:v>
                </c:pt>
                <c:pt idx="4049">
                  <c:v>-16.229092752154088</c:v>
                </c:pt>
                <c:pt idx="4050">
                  <c:v>2.2927689594356195</c:v>
                </c:pt>
                <c:pt idx="4051">
                  <c:v>-8.2194751680763432</c:v>
                </c:pt>
                <c:pt idx="4052">
                  <c:v>23.025387870239783</c:v>
                </c:pt>
                <c:pt idx="4053">
                  <c:v>25.96096984033116</c:v>
                </c:pt>
                <c:pt idx="4054">
                  <c:v>87.40458015267177</c:v>
                </c:pt>
                <c:pt idx="4055">
                  <c:v>70.963224549439843</c:v>
                </c:pt>
                <c:pt idx="4056">
                  <c:v>75.192620727075422</c:v>
                </c:pt>
                <c:pt idx="4057">
                  <c:v>38.08391608391608</c:v>
                </c:pt>
                <c:pt idx="4058">
                  <c:v>-35.275080906148872</c:v>
                </c:pt>
                <c:pt idx="4059">
                  <c:v>-44.089063845491452</c:v>
                </c:pt>
                <c:pt idx="4060">
                  <c:v>-97.158216249236403</c:v>
                </c:pt>
                <c:pt idx="4061">
                  <c:v>27.914736594174457</c:v>
                </c:pt>
                <c:pt idx="4062">
                  <c:v>-3.860751638043098</c:v>
                </c:pt>
                <c:pt idx="4063">
                  <c:v>17.046436285097187</c:v>
                </c:pt>
                <c:pt idx="4064">
                  <c:v>-81.779977328651611</c:v>
                </c:pt>
                <c:pt idx="4065">
                  <c:v>-10.076760190577033</c:v>
                </c:pt>
                <c:pt idx="4066">
                  <c:v>49.743434953214603</c:v>
                </c:pt>
                <c:pt idx="4067">
                  <c:v>30.789277736411037</c:v>
                </c:pt>
                <c:pt idx="4068">
                  <c:v>38.061008758683158</c:v>
                </c:pt>
                <c:pt idx="4069">
                  <c:v>8.4306853582554453</c:v>
                </c:pt>
                <c:pt idx="4070">
                  <c:v>-10.438080788924708</c:v>
                </c:pt>
                <c:pt idx="4071">
                  <c:v>-63.257823752782507</c:v>
                </c:pt>
                <c:pt idx="4072">
                  <c:v>83.263870799687425</c:v>
                </c:pt>
                <c:pt idx="4073">
                  <c:v>37.038089823763499</c:v>
                </c:pt>
                <c:pt idx="4074">
                  <c:v>16.217974709803954</c:v>
                </c:pt>
                <c:pt idx="4075">
                  <c:v>-7.5756936534053381</c:v>
                </c:pt>
                <c:pt idx="4076">
                  <c:v>-35.872509960159363</c:v>
                </c:pt>
                <c:pt idx="4077">
                  <c:v>-28.445424476295472</c:v>
                </c:pt>
                <c:pt idx="4078">
                  <c:v>83.2489013671875</c:v>
                </c:pt>
                <c:pt idx="4079">
                  <c:v>20.511479381159489</c:v>
                </c:pt>
                <c:pt idx="4080">
                  <c:v>8.9393798630214292</c:v>
                </c:pt>
                <c:pt idx="4081">
                  <c:v>-8.8070673901736569</c:v>
                </c:pt>
                <c:pt idx="4082">
                  <c:v>19.798864963004377</c:v>
                </c:pt>
                <c:pt idx="4083">
                  <c:v>5.4631974511886341</c:v>
                </c:pt>
                <c:pt idx="4084">
                  <c:v>21.521837010355711</c:v>
                </c:pt>
                <c:pt idx="4085">
                  <c:v>-14.711265149861646</c:v>
                </c:pt>
                <c:pt idx="4086">
                  <c:v>-76.197980384431958</c:v>
                </c:pt>
                <c:pt idx="4087">
                  <c:v>11.632462185144973</c:v>
                </c:pt>
                <c:pt idx="4088">
                  <c:v>5.8051948051948159</c:v>
                </c:pt>
                <c:pt idx="4089">
                  <c:v>-12.741224818353217</c:v>
                </c:pt>
                <c:pt idx="4090">
                  <c:v>89.330390341175502</c:v>
                </c:pt>
                <c:pt idx="4091">
                  <c:v>-61.810902935053647</c:v>
                </c:pt>
                <c:pt idx="4092">
                  <c:v>3.1591060954785206</c:v>
                </c:pt>
                <c:pt idx="4093">
                  <c:v>-18.126654808777005</c:v>
                </c:pt>
                <c:pt idx="4094">
                  <c:v>-22.197779710441495</c:v>
                </c:pt>
                <c:pt idx="4095">
                  <c:v>88.077292605353847</c:v>
                </c:pt>
                <c:pt idx="4096">
                  <c:v>31.60716389772594</c:v>
                </c:pt>
                <c:pt idx="4097">
                  <c:v>38.711151736745876</c:v>
                </c:pt>
                <c:pt idx="4098">
                  <c:v>35.542206239996659</c:v>
                </c:pt>
                <c:pt idx="4099">
                  <c:v>-0.2440185242545283</c:v>
                </c:pt>
                <c:pt idx="4100">
                  <c:v>98.56136670163346</c:v>
                </c:pt>
                <c:pt idx="4101">
                  <c:v>-1.2874473879673189</c:v>
                </c:pt>
                <c:pt idx="4102">
                  <c:v>-3.2792971166934848</c:v>
                </c:pt>
                <c:pt idx="4103">
                  <c:v>41.184221690932418</c:v>
                </c:pt>
                <c:pt idx="4104">
                  <c:v>4.7419102004254938</c:v>
                </c:pt>
                <c:pt idx="4105">
                  <c:v>-10.656793303283962</c:v>
                </c:pt>
                <c:pt idx="4106">
                  <c:v>9.1645607254348107</c:v>
                </c:pt>
                <c:pt idx="4107">
                  <c:v>-77.066536006614669</c:v>
                </c:pt>
                <c:pt idx="4108">
                  <c:v>17.357726254775386</c:v>
                </c:pt>
                <c:pt idx="4109">
                  <c:v>32.041841004184107</c:v>
                </c:pt>
                <c:pt idx="4110">
                  <c:v>-25.168119926551</c:v>
                </c:pt>
                <c:pt idx="4111">
                  <c:v>-48.671521354064161</c:v>
                </c:pt>
                <c:pt idx="4112">
                  <c:v>64.81077147016012</c:v>
                </c:pt>
                <c:pt idx="4113">
                  <c:v>71.544393909432472</c:v>
                </c:pt>
                <c:pt idx="4114">
                  <c:v>35.354843723689498</c:v>
                </c:pt>
                <c:pt idx="4115">
                  <c:v>-14.559788861067887</c:v>
                </c:pt>
                <c:pt idx="4116">
                  <c:v>-15.555243577144466</c:v>
                </c:pt>
                <c:pt idx="4117">
                  <c:v>66.733762748255515</c:v>
                </c:pt>
                <c:pt idx="4118">
                  <c:v>6.8597822727428905</c:v>
                </c:pt>
                <c:pt idx="4119">
                  <c:v>71.374413371604135</c:v>
                </c:pt>
                <c:pt idx="4120">
                  <c:v>-15.680601536092482</c:v>
                </c:pt>
                <c:pt idx="4121">
                  <c:v>18.721792646362616</c:v>
                </c:pt>
                <c:pt idx="4122">
                  <c:v>-33.284514322636227</c:v>
                </c:pt>
                <c:pt idx="4123">
                  <c:v>-18.574077195348053</c:v>
                </c:pt>
                <c:pt idx="4124">
                  <c:v>-64.203924742059485</c:v>
                </c:pt>
                <c:pt idx="4125">
                  <c:v>4.8999275380425331</c:v>
                </c:pt>
                <c:pt idx="4126">
                  <c:v>-62.575266327003241</c:v>
                </c:pt>
                <c:pt idx="4127">
                  <c:v>-28.474919777064684</c:v>
                </c:pt>
                <c:pt idx="4128">
                  <c:v>35.850439882697941</c:v>
                </c:pt>
                <c:pt idx="4129">
                  <c:v>4.8474904914609596</c:v>
                </c:pt>
                <c:pt idx="4130">
                  <c:v>-26.168640370403352</c:v>
                </c:pt>
                <c:pt idx="4131">
                  <c:v>44.569773138264082</c:v>
                </c:pt>
                <c:pt idx="4132">
                  <c:v>-0.99477150811434001</c:v>
                </c:pt>
                <c:pt idx="4133">
                  <c:v>2.7059937762143278</c:v>
                </c:pt>
                <c:pt idx="4134">
                  <c:v>27.957745047067732</c:v>
                </c:pt>
                <c:pt idx="4135">
                  <c:v>61.963308039573519</c:v>
                </c:pt>
                <c:pt idx="4136">
                  <c:v>50.806159420289845</c:v>
                </c:pt>
                <c:pt idx="4137">
                  <c:v>67.090555136900264</c:v>
                </c:pt>
                <c:pt idx="4138">
                  <c:v>24.466976215294238</c:v>
                </c:pt>
                <c:pt idx="4139">
                  <c:v>-22.715720073479446</c:v>
                </c:pt>
                <c:pt idx="4140">
                  <c:v>46.091126167226406</c:v>
                </c:pt>
                <c:pt idx="4141">
                  <c:v>-66.302691721686131</c:v>
                </c:pt>
                <c:pt idx="4142">
                  <c:v>22.928844205439944</c:v>
                </c:pt>
                <c:pt idx="4143">
                  <c:v>63.108414730764196</c:v>
                </c:pt>
                <c:pt idx="4144">
                  <c:v>1.3056421888290259</c:v>
                </c:pt>
                <c:pt idx="4145">
                  <c:v>0.35253052080742009</c:v>
                </c:pt>
                <c:pt idx="4146">
                  <c:v>-24.699619942542498</c:v>
                </c:pt>
                <c:pt idx="4147">
                  <c:v>54.42183773910395</c:v>
                </c:pt>
                <c:pt idx="4148">
                  <c:v>-15.011356597150524</c:v>
                </c:pt>
                <c:pt idx="4149">
                  <c:v>83.116122419095035</c:v>
                </c:pt>
                <c:pt idx="4150">
                  <c:v>-68.173937954095322</c:v>
                </c:pt>
                <c:pt idx="4151">
                  <c:v>-19.220625082421208</c:v>
                </c:pt>
                <c:pt idx="4152">
                  <c:v>31.551195585530337</c:v>
                </c:pt>
                <c:pt idx="4153">
                  <c:v>-63.923871915061845</c:v>
                </c:pt>
                <c:pt idx="4154">
                  <c:v>-30.365148857032978</c:v>
                </c:pt>
                <c:pt idx="4155">
                  <c:v>-37.113236357791536</c:v>
                </c:pt>
                <c:pt idx="4156">
                  <c:v>25.01527806070483</c:v>
                </c:pt>
                <c:pt idx="4157">
                  <c:v>-9.5812471552116421</c:v>
                </c:pt>
                <c:pt idx="4158">
                  <c:v>34.121610781325217</c:v>
                </c:pt>
                <c:pt idx="4159">
                  <c:v>-1.1743015329645914</c:v>
                </c:pt>
                <c:pt idx="4160">
                  <c:v>-41.296723719312965</c:v>
                </c:pt>
                <c:pt idx="4161">
                  <c:v>-62.370649106302913</c:v>
                </c:pt>
                <c:pt idx="4162">
                  <c:v>49.394044321329631</c:v>
                </c:pt>
                <c:pt idx="4163">
                  <c:v>-49.078803167841855</c:v>
                </c:pt>
                <c:pt idx="4164">
                  <c:v>17.985236409538714</c:v>
                </c:pt>
                <c:pt idx="4165">
                  <c:v>34.208144796380083</c:v>
                </c:pt>
                <c:pt idx="4166">
                  <c:v>23.690066460954199</c:v>
                </c:pt>
                <c:pt idx="4167">
                  <c:v>-72.488265319208963</c:v>
                </c:pt>
                <c:pt idx="4168">
                  <c:v>-0.44177416504682299</c:v>
                </c:pt>
                <c:pt idx="4169">
                  <c:v>-65.599151643690348</c:v>
                </c:pt>
                <c:pt idx="4170">
                  <c:v>62.42603550295857</c:v>
                </c:pt>
                <c:pt idx="4171">
                  <c:v>-30.06084369929691</c:v>
                </c:pt>
                <c:pt idx="4172">
                  <c:v>-46.71224243273052</c:v>
                </c:pt>
                <c:pt idx="4173">
                  <c:v>-2.2467157058588469</c:v>
                </c:pt>
                <c:pt idx="4174">
                  <c:v>43.570160534971365</c:v>
                </c:pt>
                <c:pt idx="4175">
                  <c:v>33.038254821372135</c:v>
                </c:pt>
                <c:pt idx="4176">
                  <c:v>-7.5368063420158506</c:v>
                </c:pt>
                <c:pt idx="4177">
                  <c:v>-3.2835820895522403</c:v>
                </c:pt>
                <c:pt idx="4178">
                  <c:v>-29.899881215000846</c:v>
                </c:pt>
                <c:pt idx="4179">
                  <c:v>-98.18572570971611</c:v>
                </c:pt>
                <c:pt idx="4180">
                  <c:v>5.1868442767888894</c:v>
                </c:pt>
                <c:pt idx="4181">
                  <c:v>55.797447404436809</c:v>
                </c:pt>
                <c:pt idx="4182">
                  <c:v>-77.833209735050218</c:v>
                </c:pt>
                <c:pt idx="4183">
                  <c:v>43.927515743477699</c:v>
                </c:pt>
                <c:pt idx="4184">
                  <c:v>9.7758399315215172</c:v>
                </c:pt>
                <c:pt idx="4185">
                  <c:v>78.166014776184284</c:v>
                </c:pt>
                <c:pt idx="4186">
                  <c:v>-55.123905347493945</c:v>
                </c:pt>
                <c:pt idx="4187">
                  <c:v>30.399514578609512</c:v>
                </c:pt>
                <c:pt idx="4188">
                  <c:v>79.234226614793499</c:v>
                </c:pt>
                <c:pt idx="4189">
                  <c:v>54.988966580703504</c:v>
                </c:pt>
                <c:pt idx="4190">
                  <c:v>69.082066869300917</c:v>
                </c:pt>
                <c:pt idx="4191">
                  <c:v>-14.27711145681738</c:v>
                </c:pt>
                <c:pt idx="4192">
                  <c:v>43.189937481393287</c:v>
                </c:pt>
                <c:pt idx="4193">
                  <c:v>34.348263714141922</c:v>
                </c:pt>
                <c:pt idx="4194">
                  <c:v>-92.85220343245112</c:v>
                </c:pt>
                <c:pt idx="4195">
                  <c:v>28.34374326943788</c:v>
                </c:pt>
                <c:pt idx="4196">
                  <c:v>-35.075789771922373</c:v>
                </c:pt>
                <c:pt idx="4197">
                  <c:v>44.912836767036453</c:v>
                </c:pt>
                <c:pt idx="4198">
                  <c:v>42.446276699344281</c:v>
                </c:pt>
                <c:pt idx="4199">
                  <c:v>23.66640611429564</c:v>
                </c:pt>
                <c:pt idx="4200">
                  <c:v>-10.061044539905041</c:v>
                </c:pt>
                <c:pt idx="4201">
                  <c:v>35.352813509078402</c:v>
                </c:pt>
                <c:pt idx="4202">
                  <c:v>37.010431017516254</c:v>
                </c:pt>
                <c:pt idx="4203">
                  <c:v>-28.86423467468974</c:v>
                </c:pt>
                <c:pt idx="4204">
                  <c:v>-38.155063710984592</c:v>
                </c:pt>
                <c:pt idx="4205">
                  <c:v>-11.482924593169841</c:v>
                </c:pt>
                <c:pt idx="4206">
                  <c:v>-25.017166260550411</c:v>
                </c:pt>
                <c:pt idx="4207">
                  <c:v>-1.4003991475831299</c:v>
                </c:pt>
                <c:pt idx="4208">
                  <c:v>9.7388647539027033</c:v>
                </c:pt>
                <c:pt idx="4209">
                  <c:v>-12.429723783915918</c:v>
                </c:pt>
                <c:pt idx="4210">
                  <c:v>74.545337703232434</c:v>
                </c:pt>
                <c:pt idx="4211">
                  <c:v>10.608396407507243</c:v>
                </c:pt>
                <c:pt idx="4212">
                  <c:v>-82.862461673236965</c:v>
                </c:pt>
                <c:pt idx="4213">
                  <c:v>22.494198667564945</c:v>
                </c:pt>
                <c:pt idx="4214">
                  <c:v>21.70627833493613</c:v>
                </c:pt>
                <c:pt idx="4215">
                  <c:v>-53.178510273972599</c:v>
                </c:pt>
                <c:pt idx="4216">
                  <c:v>51.71260945192958</c:v>
                </c:pt>
                <c:pt idx="4217">
                  <c:v>-47.947952043864319</c:v>
                </c:pt>
                <c:pt idx="4218">
                  <c:v>40.998217468805706</c:v>
                </c:pt>
                <c:pt idx="4219">
                  <c:v>-19.114998713660924</c:v>
                </c:pt>
                <c:pt idx="4220">
                  <c:v>-61.739485504287465</c:v>
                </c:pt>
                <c:pt idx="4221">
                  <c:v>16.190281747652108</c:v>
                </c:pt>
                <c:pt idx="4222">
                  <c:v>-20.221460585288682</c:v>
                </c:pt>
                <c:pt idx="4223">
                  <c:v>38.117070719758829</c:v>
                </c:pt>
                <c:pt idx="4224">
                  <c:v>63.389366692728686</c:v>
                </c:pt>
                <c:pt idx="4225">
                  <c:v>-98.715321264564125</c:v>
                </c:pt>
                <c:pt idx="4226">
                  <c:v>-69.837111918685082</c:v>
                </c:pt>
                <c:pt idx="4227">
                  <c:v>-63.616704536550969</c:v>
                </c:pt>
                <c:pt idx="4228">
                  <c:v>-70.447877958145909</c:v>
                </c:pt>
                <c:pt idx="4229">
                  <c:v>41.580143033153973</c:v>
                </c:pt>
                <c:pt idx="4230">
                  <c:v>-33.194401607834365</c:v>
                </c:pt>
                <c:pt idx="4231">
                  <c:v>-17.483731019522779</c:v>
                </c:pt>
                <c:pt idx="4232">
                  <c:v>19.214225765841377</c:v>
                </c:pt>
                <c:pt idx="4233">
                  <c:v>13.541200098250286</c:v>
                </c:pt>
                <c:pt idx="4234">
                  <c:v>3.9142262762041895</c:v>
                </c:pt>
                <c:pt idx="4235">
                  <c:v>19.795099978026798</c:v>
                </c:pt>
                <c:pt idx="4236">
                  <c:v>-13.287299521277774</c:v>
                </c:pt>
                <c:pt idx="4237">
                  <c:v>-10.722229176094515</c:v>
                </c:pt>
                <c:pt idx="4238">
                  <c:v>42.332357451554429</c:v>
                </c:pt>
                <c:pt idx="4239">
                  <c:v>-3.351472308396481</c:v>
                </c:pt>
                <c:pt idx="4240">
                  <c:v>-48.373934957398305</c:v>
                </c:pt>
                <c:pt idx="4241">
                  <c:v>-11.387369467926405</c:v>
                </c:pt>
                <c:pt idx="4242">
                  <c:v>10.156842904123437</c:v>
                </c:pt>
                <c:pt idx="4243">
                  <c:v>21.648340562897189</c:v>
                </c:pt>
                <c:pt idx="4244">
                  <c:v>62.693298969072174</c:v>
                </c:pt>
                <c:pt idx="4245">
                  <c:v>-13.882259347653147</c:v>
                </c:pt>
                <c:pt idx="4246">
                  <c:v>-58.562479559234191</c:v>
                </c:pt>
                <c:pt idx="4247">
                  <c:v>2.54405709580017</c:v>
                </c:pt>
                <c:pt idx="4248">
                  <c:v>-41.013824884792626</c:v>
                </c:pt>
                <c:pt idx="4249">
                  <c:v>-98.227179336659816</c:v>
                </c:pt>
                <c:pt idx="4250">
                  <c:v>47.88278061957584</c:v>
                </c:pt>
                <c:pt idx="4251">
                  <c:v>-10.626655878328037</c:v>
                </c:pt>
                <c:pt idx="4252">
                  <c:v>-3.5329372798485963</c:v>
                </c:pt>
                <c:pt idx="4253">
                  <c:v>-32.865168539325836</c:v>
                </c:pt>
                <c:pt idx="4254">
                  <c:v>33.167767971972125</c:v>
                </c:pt>
                <c:pt idx="4255">
                  <c:v>-64.765378172642642</c:v>
                </c:pt>
                <c:pt idx="4256">
                  <c:v>85.565619385158726</c:v>
                </c:pt>
                <c:pt idx="4257">
                  <c:v>10.60515873015872</c:v>
                </c:pt>
                <c:pt idx="4258">
                  <c:v>4.0551500405514957</c:v>
                </c:pt>
                <c:pt idx="4259">
                  <c:v>31.156514765872856</c:v>
                </c:pt>
                <c:pt idx="4260">
                  <c:v>-2.5849824827194396</c:v>
                </c:pt>
                <c:pt idx="4261">
                  <c:v>4.4265745587997145</c:v>
                </c:pt>
                <c:pt idx="4262">
                  <c:v>55.754587442266882</c:v>
                </c:pt>
                <c:pt idx="4263">
                  <c:v>-2.7326086384334047</c:v>
                </c:pt>
                <c:pt idx="4264">
                  <c:v>-30.701754385964904</c:v>
                </c:pt>
                <c:pt idx="4265">
                  <c:v>-0.45169591283638511</c:v>
                </c:pt>
                <c:pt idx="4266">
                  <c:v>-28.292829282928295</c:v>
                </c:pt>
                <c:pt idx="4267">
                  <c:v>-30.471862481586825</c:v>
                </c:pt>
                <c:pt idx="4268">
                  <c:v>37.093527832455692</c:v>
                </c:pt>
                <c:pt idx="4269">
                  <c:v>37.128290583030804</c:v>
                </c:pt>
                <c:pt idx="4270">
                  <c:v>32.443687298883219</c:v>
                </c:pt>
                <c:pt idx="4271">
                  <c:v>47.125581395348831</c:v>
                </c:pt>
                <c:pt idx="4272">
                  <c:v>-10.702237628052373</c:v>
                </c:pt>
                <c:pt idx="4273">
                  <c:v>13.288355608693792</c:v>
                </c:pt>
                <c:pt idx="4274">
                  <c:v>24.351050679851653</c:v>
                </c:pt>
                <c:pt idx="4275">
                  <c:v>17.712083125724291</c:v>
                </c:pt>
                <c:pt idx="4276">
                  <c:v>-28.268712060163878</c:v>
                </c:pt>
                <c:pt idx="4277">
                  <c:v>0.19645057103852537</c:v>
                </c:pt>
                <c:pt idx="4278">
                  <c:v>-56.360535516329833</c:v>
                </c:pt>
                <c:pt idx="4279">
                  <c:v>-29.389641091768752</c:v>
                </c:pt>
                <c:pt idx="4280">
                  <c:v>-18.287425902264303</c:v>
                </c:pt>
                <c:pt idx="4281">
                  <c:v>9.1640293536394921</c:v>
                </c:pt>
                <c:pt idx="4282">
                  <c:v>13.131078582847351</c:v>
                </c:pt>
                <c:pt idx="4283">
                  <c:v>-7.2223306656256057</c:v>
                </c:pt>
                <c:pt idx="4284">
                  <c:v>-19.252695926918065</c:v>
                </c:pt>
                <c:pt idx="4285">
                  <c:v>-87.06428365615325</c:v>
                </c:pt>
                <c:pt idx="4286">
                  <c:v>-54.05847103686218</c:v>
                </c:pt>
                <c:pt idx="4287">
                  <c:v>11.642949547218635</c:v>
                </c:pt>
                <c:pt idx="4288">
                  <c:v>61.761784135498942</c:v>
                </c:pt>
                <c:pt idx="4289">
                  <c:v>-14.404550827423165</c:v>
                </c:pt>
                <c:pt idx="4290">
                  <c:v>11.71199496934446</c:v>
                </c:pt>
                <c:pt idx="4291">
                  <c:v>-14.777723497801659</c:v>
                </c:pt>
                <c:pt idx="4292">
                  <c:v>-8.7521639965925715</c:v>
                </c:pt>
                <c:pt idx="4293">
                  <c:v>-31.687254495119745</c:v>
                </c:pt>
                <c:pt idx="4294">
                  <c:v>93.404191914175016</c:v>
                </c:pt>
                <c:pt idx="4295">
                  <c:v>-18.170505123334408</c:v>
                </c:pt>
                <c:pt idx="4296">
                  <c:v>55.829588478822387</c:v>
                </c:pt>
                <c:pt idx="4297">
                  <c:v>-47.306541664284765</c:v>
                </c:pt>
                <c:pt idx="4298">
                  <c:v>10.388382883656973</c:v>
                </c:pt>
                <c:pt idx="4299">
                  <c:v>15.599561678146529</c:v>
                </c:pt>
                <c:pt idx="4300">
                  <c:v>-25.244476638898945</c:v>
                </c:pt>
                <c:pt idx="4301">
                  <c:v>-93.389518040558329</c:v>
                </c:pt>
                <c:pt idx="4302">
                  <c:v>35.332424655459647</c:v>
                </c:pt>
                <c:pt idx="4303">
                  <c:v>42.701011519439533</c:v>
                </c:pt>
                <c:pt idx="4304">
                  <c:v>75.402749039314216</c:v>
                </c:pt>
                <c:pt idx="4305">
                  <c:v>39.23845961148686</c:v>
                </c:pt>
                <c:pt idx="4306">
                  <c:v>-61.388526072540941</c:v>
                </c:pt>
                <c:pt idx="4307">
                  <c:v>60.01889243121974</c:v>
                </c:pt>
                <c:pt idx="4308">
                  <c:v>19.642455588036881</c:v>
                </c:pt>
                <c:pt idx="4309">
                  <c:v>-63.277711484917305</c:v>
                </c:pt>
                <c:pt idx="4310">
                  <c:v>-3.3716680531297953</c:v>
                </c:pt>
                <c:pt idx="4311">
                  <c:v>58.0623088069554</c:v>
                </c:pt>
                <c:pt idx="4312">
                  <c:v>12.966360856269119</c:v>
                </c:pt>
                <c:pt idx="4313">
                  <c:v>54.113851117769087</c:v>
                </c:pt>
                <c:pt idx="4314">
                  <c:v>-9.942420536217341</c:v>
                </c:pt>
                <c:pt idx="4315">
                  <c:v>-24.95250705198319</c:v>
                </c:pt>
                <c:pt idx="4316">
                  <c:v>27.644528687030686</c:v>
                </c:pt>
                <c:pt idx="4317">
                  <c:v>-7.198274230783781</c:v>
                </c:pt>
                <c:pt idx="4318">
                  <c:v>-49.337482433246336</c:v>
                </c:pt>
                <c:pt idx="4319">
                  <c:v>-28.754941835121812</c:v>
                </c:pt>
                <c:pt idx="4320">
                  <c:v>28.310128310128306</c:v>
                </c:pt>
                <c:pt idx="4321">
                  <c:v>12.09500635713971</c:v>
                </c:pt>
                <c:pt idx="4322">
                  <c:v>27.22</c:v>
                </c:pt>
                <c:pt idx="4323">
                  <c:v>80.940708537600614</c:v>
                </c:pt>
                <c:pt idx="4324">
                  <c:v>-0.85218728068710448</c:v>
                </c:pt>
                <c:pt idx="4325">
                  <c:v>75.014564271272405</c:v>
                </c:pt>
                <c:pt idx="4326">
                  <c:v>20.119782926916344</c:v>
                </c:pt>
                <c:pt idx="4327">
                  <c:v>5.1529626994613267</c:v>
                </c:pt>
                <c:pt idx="4328">
                  <c:v>10.742406311637069</c:v>
                </c:pt>
                <c:pt idx="4329">
                  <c:v>-9.5605381165919283</c:v>
                </c:pt>
                <c:pt idx="4330">
                  <c:v>-71.396442445307713</c:v>
                </c:pt>
                <c:pt idx="4331">
                  <c:v>-24.674727021712755</c:v>
                </c:pt>
                <c:pt idx="4332">
                  <c:v>25.60549114898545</c:v>
                </c:pt>
                <c:pt idx="4333">
                  <c:v>34.925904326110697</c:v>
                </c:pt>
                <c:pt idx="4334">
                  <c:v>-23.806093042404285</c:v>
                </c:pt>
                <c:pt idx="4335">
                  <c:v>33.109619686800897</c:v>
                </c:pt>
                <c:pt idx="4336">
                  <c:v>-47.53363228699552</c:v>
                </c:pt>
                <c:pt idx="4337">
                  <c:v>-3.3258873169520911</c:v>
                </c:pt>
                <c:pt idx="4338">
                  <c:v>69.371876127170623</c:v>
                </c:pt>
                <c:pt idx="4339">
                  <c:v>1.2238546977291236</c:v>
                </c:pt>
                <c:pt idx="4340">
                  <c:v>-25.628667225481976</c:v>
                </c:pt>
                <c:pt idx="4341">
                  <c:v>-0.3353594634248509</c:v>
                </c:pt>
                <c:pt idx="4342">
                  <c:v>-17.058244482132906</c:v>
                </c:pt>
                <c:pt idx="4343">
                  <c:v>14.702154626108992</c:v>
                </c:pt>
                <c:pt idx="4344">
                  <c:v>12.358602059767023</c:v>
                </c:pt>
                <c:pt idx="4345">
                  <c:v>58.145723724458577</c:v>
                </c:pt>
                <c:pt idx="4346">
                  <c:v>-46.922320325723952</c:v>
                </c:pt>
                <c:pt idx="4347">
                  <c:v>10.99684629096393</c:v>
                </c:pt>
                <c:pt idx="4348">
                  <c:v>10.976229820770314</c:v>
                </c:pt>
                <c:pt idx="4349">
                  <c:v>13.193121438351298</c:v>
                </c:pt>
                <c:pt idx="4350">
                  <c:v>25.120772946859901</c:v>
                </c:pt>
                <c:pt idx="4351">
                  <c:v>-12.403601622104617</c:v>
                </c:pt>
                <c:pt idx="4352">
                  <c:v>94.171991857491179</c:v>
                </c:pt>
                <c:pt idx="4353">
                  <c:v>-10.011566636679092</c:v>
                </c:pt>
                <c:pt idx="4354">
                  <c:v>-7.8360290016731682</c:v>
                </c:pt>
                <c:pt idx="4355">
                  <c:v>-73.426424723561098</c:v>
                </c:pt>
                <c:pt idx="4356">
                  <c:v>15.897966218545335</c:v>
                </c:pt>
                <c:pt idx="4357">
                  <c:v>-50.567959810214901</c:v>
                </c:pt>
                <c:pt idx="4358">
                  <c:v>35.912108920867013</c:v>
                </c:pt>
                <c:pt idx="4359">
                  <c:v>-40.495391705069125</c:v>
                </c:pt>
                <c:pt idx="4360">
                  <c:v>-76.358411703239284</c:v>
                </c:pt>
                <c:pt idx="4361">
                  <c:v>29.21311475409837</c:v>
                </c:pt>
                <c:pt idx="4362">
                  <c:v>-40.631266893364725</c:v>
                </c:pt>
                <c:pt idx="4363">
                  <c:v>-23.28169667945366</c:v>
                </c:pt>
                <c:pt idx="4364">
                  <c:v>-18.442198857902071</c:v>
                </c:pt>
                <c:pt idx="4365">
                  <c:v>-68.090944727557826</c:v>
                </c:pt>
                <c:pt idx="4366">
                  <c:v>-12.530347937894035</c:v>
                </c:pt>
                <c:pt idx="4367">
                  <c:v>41.349369288040492</c:v>
                </c:pt>
                <c:pt idx="4368">
                  <c:v>26.457159594080039</c:v>
                </c:pt>
                <c:pt idx="4369">
                  <c:v>-24.996549344375424</c:v>
                </c:pt>
                <c:pt idx="4370">
                  <c:v>25</c:v>
                </c:pt>
                <c:pt idx="4371">
                  <c:v>25</c:v>
                </c:pt>
                <c:pt idx="4372">
                  <c:v>-57.107843137254903</c:v>
                </c:pt>
                <c:pt idx="4373">
                  <c:v>-58.333333333333329</c:v>
                </c:pt>
                <c:pt idx="4374">
                  <c:v>-58.333333333333329</c:v>
                </c:pt>
                <c:pt idx="4375">
                  <c:v>-95.81617744720414</c:v>
                </c:pt>
                <c:pt idx="4376">
                  <c:v>24.984875983061102</c:v>
                </c:pt>
                <c:pt idx="4377">
                  <c:v>8.2079071692763108</c:v>
                </c:pt>
                <c:pt idx="4378">
                  <c:v>30.301090941376231</c:v>
                </c:pt>
                <c:pt idx="4379">
                  <c:v>14.855333237368654</c:v>
                </c:pt>
                <c:pt idx="4380">
                  <c:v>72.917178667977396</c:v>
                </c:pt>
                <c:pt idx="4381">
                  <c:v>12.218946627359543</c:v>
                </c:pt>
                <c:pt idx="4382">
                  <c:v>21.664933635084708</c:v>
                </c:pt>
                <c:pt idx="4383">
                  <c:v>47.395642061451838</c:v>
                </c:pt>
                <c:pt idx="4384">
                  <c:v>45.550902595405404</c:v>
                </c:pt>
                <c:pt idx="4385">
                  <c:v>43.484767504008573</c:v>
                </c:pt>
                <c:pt idx="4386">
                  <c:v>3.5178167559166411</c:v>
                </c:pt>
                <c:pt idx="4387">
                  <c:v>-13.177969276882735</c:v>
                </c:pt>
                <c:pt idx="4388">
                  <c:v>0.87747020877098691</c:v>
                </c:pt>
                <c:pt idx="4389">
                  <c:v>-6.8724697460743442</c:v>
                </c:pt>
                <c:pt idx="4390">
                  <c:v>-19.274313029379698</c:v>
                </c:pt>
                <c:pt idx="4391">
                  <c:v>3.7810737413828974</c:v>
                </c:pt>
                <c:pt idx="4392">
                  <c:v>-21.149025275016953</c:v>
                </c:pt>
                <c:pt idx="4393">
                  <c:v>66.034742662025081</c:v>
                </c:pt>
                <c:pt idx="4394">
                  <c:v>8.6745141242261354</c:v>
                </c:pt>
                <c:pt idx="4395">
                  <c:v>35.186084928578367</c:v>
                </c:pt>
                <c:pt idx="4396">
                  <c:v>-45.594597614904451</c:v>
                </c:pt>
                <c:pt idx="4397">
                  <c:v>-37.872912874891199</c:v>
                </c:pt>
                <c:pt idx="4398">
                  <c:v>-71.578947368421055</c:v>
                </c:pt>
                <c:pt idx="4399">
                  <c:v>34.343505179426558</c:v>
                </c:pt>
                <c:pt idx="4400">
                  <c:v>-8.0661334898623096</c:v>
                </c:pt>
                <c:pt idx="4401">
                  <c:v>-12.851747800856629</c:v>
                </c:pt>
                <c:pt idx="4402">
                  <c:v>50.481362626511981</c:v>
                </c:pt>
                <c:pt idx="4403">
                  <c:v>-16.197977725674093</c:v>
                </c:pt>
                <c:pt idx="4404">
                  <c:v>-28.140756953241493</c:v>
                </c:pt>
                <c:pt idx="4405">
                  <c:v>35.835542173842185</c:v>
                </c:pt>
                <c:pt idx="4406">
                  <c:v>30.920407763183704</c:v>
                </c:pt>
                <c:pt idx="4407">
                  <c:v>-25.275153151282311</c:v>
                </c:pt>
                <c:pt idx="4408">
                  <c:v>-30.948193558112663</c:v>
                </c:pt>
                <c:pt idx="4409">
                  <c:v>7.9908675799086808</c:v>
                </c:pt>
                <c:pt idx="4410">
                  <c:v>-15.420560747663544</c:v>
                </c:pt>
                <c:pt idx="4411">
                  <c:v>-38.914058209774851</c:v>
                </c:pt>
                <c:pt idx="4412">
                  <c:v>18.692823491287982</c:v>
                </c:pt>
                <c:pt idx="4413">
                  <c:v>0.72025723472668801</c:v>
                </c:pt>
                <c:pt idx="4414">
                  <c:v>-31.657324628349343</c:v>
                </c:pt>
                <c:pt idx="4415">
                  <c:v>-13.085129544959713</c:v>
                </c:pt>
                <c:pt idx="4416">
                  <c:v>40.633017919086996</c:v>
                </c:pt>
                <c:pt idx="4417">
                  <c:v>41.541777024692777</c:v>
                </c:pt>
                <c:pt idx="4418">
                  <c:v>-76.135702909725211</c:v>
                </c:pt>
                <c:pt idx="4419">
                  <c:v>78.989537185408608</c:v>
                </c:pt>
                <c:pt idx="4420">
                  <c:v>53.904009801852254</c:v>
                </c:pt>
                <c:pt idx="4421">
                  <c:v>29.947283049472816</c:v>
                </c:pt>
                <c:pt idx="4422">
                  <c:v>-49.971098265895954</c:v>
                </c:pt>
                <c:pt idx="4423">
                  <c:v>-28.565113606224031</c:v>
                </c:pt>
                <c:pt idx="4424">
                  <c:v>49.43271412637975</c:v>
                </c:pt>
                <c:pt idx="4425">
                  <c:v>34.909417962225348</c:v>
                </c:pt>
                <c:pt idx="4426">
                  <c:v>-12.014462809917362</c:v>
                </c:pt>
                <c:pt idx="4427">
                  <c:v>12.982841869287796</c:v>
                </c:pt>
                <c:pt idx="4428">
                  <c:v>-1.3646445533264</c:v>
                </c:pt>
                <c:pt idx="4429">
                  <c:v>33.683347005742405</c:v>
                </c:pt>
                <c:pt idx="4430">
                  <c:v>-43.840893481052348</c:v>
                </c:pt>
                <c:pt idx="4431">
                  <c:v>51.146644224700196</c:v>
                </c:pt>
                <c:pt idx="4432">
                  <c:v>-77.245033112582774</c:v>
                </c:pt>
                <c:pt idx="4433">
                  <c:v>-42.46153846153846</c:v>
                </c:pt>
                <c:pt idx="4434">
                  <c:v>25.577963600590266</c:v>
                </c:pt>
                <c:pt idx="4435">
                  <c:v>-6.2894092103791905</c:v>
                </c:pt>
                <c:pt idx="4436">
                  <c:v>26.339934069480634</c:v>
                </c:pt>
                <c:pt idx="4437">
                  <c:v>-16.38297872340425</c:v>
                </c:pt>
                <c:pt idx="4438">
                  <c:v>-18.255908720456389</c:v>
                </c:pt>
                <c:pt idx="4439">
                  <c:v>-55.665579327397467</c:v>
                </c:pt>
                <c:pt idx="4440">
                  <c:v>72.062448644207052</c:v>
                </c:pt>
                <c:pt idx="4441">
                  <c:v>-27.236485409025676</c:v>
                </c:pt>
                <c:pt idx="4442">
                  <c:v>-14.330012862461189</c:v>
                </c:pt>
                <c:pt idx="4443">
                  <c:v>-38.824536542191225</c:v>
                </c:pt>
                <c:pt idx="4444">
                  <c:v>22.672258837627311</c:v>
                </c:pt>
                <c:pt idx="4445">
                  <c:v>65.723438334223147</c:v>
                </c:pt>
                <c:pt idx="4446">
                  <c:v>10.009210930303965</c:v>
                </c:pt>
                <c:pt idx="4447">
                  <c:v>-24.824934779623788</c:v>
                </c:pt>
                <c:pt idx="4448">
                  <c:v>-11.433136402482063</c:v>
                </c:pt>
                <c:pt idx="4449">
                  <c:v>-2.1306642931420328</c:v>
                </c:pt>
                <c:pt idx="4450">
                  <c:v>29.764801297648006</c:v>
                </c:pt>
                <c:pt idx="4451">
                  <c:v>13.596663781572119</c:v>
                </c:pt>
                <c:pt idx="4452">
                  <c:v>-0.97414168613629215</c:v>
                </c:pt>
                <c:pt idx="4453">
                  <c:v>-21.106941838649149</c:v>
                </c:pt>
                <c:pt idx="4454">
                  <c:v>-25.016958350291688</c:v>
                </c:pt>
                <c:pt idx="4455">
                  <c:v>-26.903157457309305</c:v>
                </c:pt>
                <c:pt idx="4456">
                  <c:v>21.053980458113088</c:v>
                </c:pt>
                <c:pt idx="4457">
                  <c:v>-20.455425606072339</c:v>
                </c:pt>
                <c:pt idx="4458">
                  <c:v>4.3600367525960877</c:v>
                </c:pt>
                <c:pt idx="4459">
                  <c:v>-11.781563804580841</c:v>
                </c:pt>
                <c:pt idx="4460">
                  <c:v>30.402336145360152</c:v>
                </c:pt>
                <c:pt idx="4461">
                  <c:v>14.745438187732134</c:v>
                </c:pt>
                <c:pt idx="4462">
                  <c:v>87.791631245867563</c:v>
                </c:pt>
                <c:pt idx="4463">
                  <c:v>70.813218232803649</c:v>
                </c:pt>
                <c:pt idx="4464">
                  <c:v>-37.175694829604979</c:v>
                </c:pt>
                <c:pt idx="4465">
                  <c:v>-19.791548261299155</c:v>
                </c:pt>
                <c:pt idx="4466">
                  <c:v>0.54589852447821841</c:v>
                </c:pt>
                <c:pt idx="4467">
                  <c:v>-33.63782912412681</c:v>
                </c:pt>
                <c:pt idx="4468">
                  <c:v>47.601100174427955</c:v>
                </c:pt>
                <c:pt idx="4469">
                  <c:v>-63.361066380390049</c:v>
                </c:pt>
                <c:pt idx="4470">
                  <c:v>-71.771140092553637</c:v>
                </c:pt>
                <c:pt idx="4471">
                  <c:v>16.930742559724536</c:v>
                </c:pt>
                <c:pt idx="4472">
                  <c:v>65.768882565959643</c:v>
                </c:pt>
                <c:pt idx="4473">
                  <c:v>-18.186609048509922</c:v>
                </c:pt>
                <c:pt idx="4474">
                  <c:v>98.246346555323584</c:v>
                </c:pt>
                <c:pt idx="4475">
                  <c:v>-87.182416304616908</c:v>
                </c:pt>
                <c:pt idx="4476">
                  <c:v>12.16145983715424</c:v>
                </c:pt>
                <c:pt idx="4477">
                  <c:v>6.985022499832084</c:v>
                </c:pt>
                <c:pt idx="4478">
                  <c:v>7.4598070739549911</c:v>
                </c:pt>
                <c:pt idx="4479">
                  <c:v>-41.451548487819046</c:v>
                </c:pt>
                <c:pt idx="4480">
                  <c:v>-21.078431372549019</c:v>
                </c:pt>
                <c:pt idx="4481">
                  <c:v>55.867105013592976</c:v>
                </c:pt>
                <c:pt idx="4482">
                  <c:v>34.190494466832973</c:v>
                </c:pt>
                <c:pt idx="4483">
                  <c:v>-28.593430746281101</c:v>
                </c:pt>
                <c:pt idx="4484">
                  <c:v>-33.816964285714292</c:v>
                </c:pt>
                <c:pt idx="4485">
                  <c:v>72.878974178816094</c:v>
                </c:pt>
                <c:pt idx="4486">
                  <c:v>-12.234212629896078</c:v>
                </c:pt>
                <c:pt idx="4487">
                  <c:v>7.7905879180151061</c:v>
                </c:pt>
                <c:pt idx="4488">
                  <c:v>-3.6238981390793299</c:v>
                </c:pt>
                <c:pt idx="4489">
                  <c:v>85.598134869323303</c:v>
                </c:pt>
                <c:pt idx="4490">
                  <c:v>78.373348222594444</c:v>
                </c:pt>
                <c:pt idx="4491">
                  <c:v>-38.74838539607223</c:v>
                </c:pt>
                <c:pt idx="4492">
                  <c:v>-22.264875239923214</c:v>
                </c:pt>
                <c:pt idx="4493">
                  <c:v>-27.484742807323443</c:v>
                </c:pt>
                <c:pt idx="4494">
                  <c:v>47.157025376769127</c:v>
                </c:pt>
                <c:pt idx="4495">
                  <c:v>20.138215324927259</c:v>
                </c:pt>
                <c:pt idx="4496">
                  <c:v>20.120725937880721</c:v>
                </c:pt>
                <c:pt idx="4497">
                  <c:v>-0.13553346761312923</c:v>
                </c:pt>
                <c:pt idx="4498">
                  <c:v>28.774985157332281</c:v>
                </c:pt>
                <c:pt idx="4499">
                  <c:v>-78.926683832497631</c:v>
                </c:pt>
                <c:pt idx="4500">
                  <c:v>-22.141503474415671</c:v>
                </c:pt>
                <c:pt idx="4501">
                  <c:v>18.627774115578987</c:v>
                </c:pt>
                <c:pt idx="4502">
                  <c:v>-75.535565241583981</c:v>
                </c:pt>
                <c:pt idx="4503">
                  <c:v>56.935596715395661</c:v>
                </c:pt>
                <c:pt idx="4504">
                  <c:v>-10.257646301988828</c:v>
                </c:pt>
                <c:pt idx="4505">
                  <c:v>10.782241014799169</c:v>
                </c:pt>
                <c:pt idx="4506">
                  <c:v>52.937509739753779</c:v>
                </c:pt>
                <c:pt idx="4507">
                  <c:v>27.023055019748327</c:v>
                </c:pt>
                <c:pt idx="4508">
                  <c:v>33.165555706706556</c:v>
                </c:pt>
                <c:pt idx="4509">
                  <c:v>45.572526704602154</c:v>
                </c:pt>
                <c:pt idx="4510">
                  <c:v>18.544861337683514</c:v>
                </c:pt>
                <c:pt idx="4511">
                  <c:v>-73.307871843836196</c:v>
                </c:pt>
                <c:pt idx="4512">
                  <c:v>-49.132333440029264</c:v>
                </c:pt>
                <c:pt idx="4513">
                  <c:v>-97.273954116059386</c:v>
                </c:pt>
                <c:pt idx="4514">
                  <c:v>36.77027383992251</c:v>
                </c:pt>
                <c:pt idx="4515">
                  <c:v>-17.793744716821635</c:v>
                </c:pt>
                <c:pt idx="4516">
                  <c:v>18.248207178300291</c:v>
                </c:pt>
                <c:pt idx="4517">
                  <c:v>29.636898920510305</c:v>
                </c:pt>
                <c:pt idx="4518">
                  <c:v>14.007729276217546</c:v>
                </c:pt>
                <c:pt idx="4519">
                  <c:v>-85.282944720985071</c:v>
                </c:pt>
                <c:pt idx="4520">
                  <c:v>9.8160056167879475</c:v>
                </c:pt>
                <c:pt idx="4521">
                  <c:v>-35.081759557807459</c:v>
                </c:pt>
                <c:pt idx="4522">
                  <c:v>-6.870834655664865</c:v>
                </c:pt>
                <c:pt idx="4523">
                  <c:v>-31.289005316280154</c:v>
                </c:pt>
                <c:pt idx="4524">
                  <c:v>-3.6738875878220085</c:v>
                </c:pt>
                <c:pt idx="4525">
                  <c:v>-1.6955858249019684E-2</c:v>
                </c:pt>
                <c:pt idx="4526">
                  <c:v>43.459302325581405</c:v>
                </c:pt>
                <c:pt idx="4527">
                  <c:v>14.860541746804358</c:v>
                </c:pt>
                <c:pt idx="4528">
                  <c:v>20.205331884519538</c:v>
                </c:pt>
                <c:pt idx="4529">
                  <c:v>38.428103906729405</c:v>
                </c:pt>
                <c:pt idx="4530">
                  <c:v>12.915851272015672</c:v>
                </c:pt>
                <c:pt idx="4531">
                  <c:v>-9.3937754979675105</c:v>
                </c:pt>
                <c:pt idx="4532">
                  <c:v>94.094208616064378</c:v>
                </c:pt>
                <c:pt idx="4533">
                  <c:v>-56.071805702217532</c:v>
                </c:pt>
                <c:pt idx="4534">
                  <c:v>-15.67560307625827</c:v>
                </c:pt>
                <c:pt idx="4535">
                  <c:v>-35.719347980155916</c:v>
                </c:pt>
                <c:pt idx="4536">
                  <c:v>-37.982376900870406</c:v>
                </c:pt>
                <c:pt idx="4537">
                  <c:v>-39.261494294962873</c:v>
                </c:pt>
                <c:pt idx="4538">
                  <c:v>-1.2328559085792534</c:v>
                </c:pt>
                <c:pt idx="4539">
                  <c:v>30.587775316043263</c:v>
                </c:pt>
                <c:pt idx="4540">
                  <c:v>17.373693032165377</c:v>
                </c:pt>
                <c:pt idx="4541">
                  <c:v>18.603577611079047</c:v>
                </c:pt>
                <c:pt idx="4542">
                  <c:v>-87.332480506822606</c:v>
                </c:pt>
                <c:pt idx="4543">
                  <c:v>-78.066037735849051</c:v>
                </c:pt>
                <c:pt idx="4544">
                  <c:v>-36.753262300969716</c:v>
                </c:pt>
                <c:pt idx="4545">
                  <c:v>-23.221248375379076</c:v>
                </c:pt>
                <c:pt idx="4546">
                  <c:v>30.438814858202761</c:v>
                </c:pt>
                <c:pt idx="4547">
                  <c:v>94.389950275715051</c:v>
                </c:pt>
                <c:pt idx="4548">
                  <c:v>4.5249693906791464</c:v>
                </c:pt>
                <c:pt idx="4549">
                  <c:v>-50.479704797047972</c:v>
                </c:pt>
                <c:pt idx="4550">
                  <c:v>-1.3580189770886335</c:v>
                </c:pt>
                <c:pt idx="4551">
                  <c:v>25.180594319487753</c:v>
                </c:pt>
                <c:pt idx="4552">
                  <c:v>-16.398134896819172</c:v>
                </c:pt>
                <c:pt idx="4553">
                  <c:v>-22.286766789458767</c:v>
                </c:pt>
                <c:pt idx="4554">
                  <c:v>-76.011085533426211</c:v>
                </c:pt>
                <c:pt idx="4555">
                  <c:v>-43.245527539090013</c:v>
                </c:pt>
                <c:pt idx="4556">
                  <c:v>70.178076100535691</c:v>
                </c:pt>
                <c:pt idx="4557">
                  <c:v>6.7348449169077611</c:v>
                </c:pt>
                <c:pt idx="4558">
                  <c:v>-24.481104181171474</c:v>
                </c:pt>
                <c:pt idx="4559">
                  <c:v>-5.961836939651235</c:v>
                </c:pt>
                <c:pt idx="4560">
                  <c:v>-17.433697613454541</c:v>
                </c:pt>
                <c:pt idx="4561">
                  <c:v>-13.590183401504149</c:v>
                </c:pt>
                <c:pt idx="4562">
                  <c:v>-48.329568015335113</c:v>
                </c:pt>
                <c:pt idx="4563">
                  <c:v>24.99273057300708</c:v>
                </c:pt>
                <c:pt idx="4564">
                  <c:v>-80.950196045716183</c:v>
                </c:pt>
                <c:pt idx="4565">
                  <c:v>35.475204298667848</c:v>
                </c:pt>
                <c:pt idx="4566">
                  <c:v>30.219297027594962</c:v>
                </c:pt>
                <c:pt idx="4567">
                  <c:v>-15.487690218337562</c:v>
                </c:pt>
                <c:pt idx="4568">
                  <c:v>-91.646815944100368</c:v>
                </c:pt>
                <c:pt idx="4569">
                  <c:v>13.762221595984016</c:v>
                </c:pt>
                <c:pt idx="4570">
                  <c:v>-37.472727272727269</c:v>
                </c:pt>
                <c:pt idx="4571">
                  <c:v>18.985249237029507</c:v>
                </c:pt>
                <c:pt idx="4572">
                  <c:v>5.7858444642561153</c:v>
                </c:pt>
                <c:pt idx="4573">
                  <c:v>-84.434968017057571</c:v>
                </c:pt>
                <c:pt idx="4574">
                  <c:v>23.923961791746095</c:v>
                </c:pt>
                <c:pt idx="4575">
                  <c:v>-25.06378589653113</c:v>
                </c:pt>
                <c:pt idx="4576">
                  <c:v>-15.301827481485432</c:v>
                </c:pt>
                <c:pt idx="4577">
                  <c:v>-21.591558961454879</c:v>
                </c:pt>
                <c:pt idx="4578">
                  <c:v>-19.324632011031653</c:v>
                </c:pt>
                <c:pt idx="4579">
                  <c:v>-34.023828865421066</c:v>
                </c:pt>
                <c:pt idx="4580">
                  <c:v>-4.0866366979969371E-2</c:v>
                </c:pt>
                <c:pt idx="4581">
                  <c:v>18.502302408092405</c:v>
                </c:pt>
                <c:pt idx="4582">
                  <c:v>17.588379844772646</c:v>
                </c:pt>
                <c:pt idx="4583">
                  <c:v>0.72291320551389049</c:v>
                </c:pt>
                <c:pt idx="4584">
                  <c:v>-0.97508125677138935</c:v>
                </c:pt>
                <c:pt idx="4585">
                  <c:v>-63.625335081300015</c:v>
                </c:pt>
                <c:pt idx="4586">
                  <c:v>63.414915457544225</c:v>
                </c:pt>
                <c:pt idx="4587">
                  <c:v>-19.941959312892067</c:v>
                </c:pt>
                <c:pt idx="4588">
                  <c:v>9.6067053513862106</c:v>
                </c:pt>
                <c:pt idx="4589">
                  <c:v>38.615618661257599</c:v>
                </c:pt>
                <c:pt idx="4590">
                  <c:v>16.570238160216874</c:v>
                </c:pt>
                <c:pt idx="4591">
                  <c:v>93.812011250888617</c:v>
                </c:pt>
                <c:pt idx="4592">
                  <c:v>-42.438692098092645</c:v>
                </c:pt>
                <c:pt idx="4593">
                  <c:v>-50.240470892254685</c:v>
                </c:pt>
                <c:pt idx="4594">
                  <c:v>9.9892440678410708</c:v>
                </c:pt>
                <c:pt idx="4595">
                  <c:v>27.547903360177742</c:v>
                </c:pt>
                <c:pt idx="4596">
                  <c:v>-43.567770658020024</c:v>
                </c:pt>
                <c:pt idx="4597">
                  <c:v>-65.202581997475164</c:v>
                </c:pt>
                <c:pt idx="4598">
                  <c:v>-37.091572862792823</c:v>
                </c:pt>
                <c:pt idx="4599">
                  <c:v>38.522674146797584</c:v>
                </c:pt>
                <c:pt idx="4600">
                  <c:v>89.461453552547482</c:v>
                </c:pt>
                <c:pt idx="4601">
                  <c:v>65.095238095238102</c:v>
                </c:pt>
                <c:pt idx="4602">
                  <c:v>23.330444114247982</c:v>
                </c:pt>
                <c:pt idx="4603">
                  <c:v>-62.124067234491598</c:v>
                </c:pt>
                <c:pt idx="4604">
                  <c:v>13.990729034976823</c:v>
                </c:pt>
                <c:pt idx="4605">
                  <c:v>37.514751003068199</c:v>
                </c:pt>
                <c:pt idx="4606">
                  <c:v>72.188388144539175</c:v>
                </c:pt>
                <c:pt idx="4607">
                  <c:v>18.838816079162896</c:v>
                </c:pt>
                <c:pt idx="4608">
                  <c:v>-65.692456049254503</c:v>
                </c:pt>
                <c:pt idx="4609">
                  <c:v>-51.476442647551252</c:v>
                </c:pt>
                <c:pt idx="4610">
                  <c:v>44.767755792606096</c:v>
                </c:pt>
                <c:pt idx="4611">
                  <c:v>-40.842035471573013</c:v>
                </c:pt>
                <c:pt idx="4612">
                  <c:v>-28.473288612300976</c:v>
                </c:pt>
                <c:pt idx="4613">
                  <c:v>-27.714758421011808</c:v>
                </c:pt>
                <c:pt idx="4614">
                  <c:v>86.785014065297077</c:v>
                </c:pt>
                <c:pt idx="4615">
                  <c:v>12.625772056915324</c:v>
                </c:pt>
                <c:pt idx="4616">
                  <c:v>60.015019115237578</c:v>
                </c:pt>
                <c:pt idx="4617">
                  <c:v>2.9994037696360607</c:v>
                </c:pt>
                <c:pt idx="4618">
                  <c:v>40.507859733978222</c:v>
                </c:pt>
                <c:pt idx="4619">
                  <c:v>10.385025558048028</c:v>
                </c:pt>
                <c:pt idx="4620">
                  <c:v>38.50678733031674</c:v>
                </c:pt>
                <c:pt idx="4621">
                  <c:v>38.45358290565494</c:v>
                </c:pt>
                <c:pt idx="4622">
                  <c:v>24.020239190432392</c:v>
                </c:pt>
                <c:pt idx="4623">
                  <c:v>35.077999413614265</c:v>
                </c:pt>
                <c:pt idx="4624">
                  <c:v>9.3110106193790898</c:v>
                </c:pt>
                <c:pt idx="4625">
                  <c:v>52.321787148594353</c:v>
                </c:pt>
                <c:pt idx="4626">
                  <c:v>-32.595659623072521</c:v>
                </c:pt>
                <c:pt idx="4627">
                  <c:v>-9.01898734177216</c:v>
                </c:pt>
                <c:pt idx="4628">
                  <c:v>-80.443974630021145</c:v>
                </c:pt>
                <c:pt idx="4629">
                  <c:v>-10.350077476039544</c:v>
                </c:pt>
                <c:pt idx="4630">
                  <c:v>40.957689267394812</c:v>
                </c:pt>
                <c:pt idx="4631">
                  <c:v>-37.183597301306278</c:v>
                </c:pt>
                <c:pt idx="4632">
                  <c:v>-25.020405134673879</c:v>
                </c:pt>
                <c:pt idx="4633">
                  <c:v>-11.752281141886016</c:v>
                </c:pt>
                <c:pt idx="4634">
                  <c:v>8.9303337607335749</c:v>
                </c:pt>
                <c:pt idx="4635">
                  <c:v>-17.118931524273904</c:v>
                </c:pt>
                <c:pt idx="4636">
                  <c:v>44.074542593563905</c:v>
                </c:pt>
                <c:pt idx="4637">
                  <c:v>-0.42255380958668809</c:v>
                </c:pt>
                <c:pt idx="4638">
                  <c:v>2.8890959925442701</c:v>
                </c:pt>
                <c:pt idx="4639">
                  <c:v>-43.738102394549649</c:v>
                </c:pt>
                <c:pt idx="4640">
                  <c:v>-41.20261437908497</c:v>
                </c:pt>
                <c:pt idx="4641">
                  <c:v>-2.2250316055625774</c:v>
                </c:pt>
                <c:pt idx="4642">
                  <c:v>-17.034449912684551</c:v>
                </c:pt>
                <c:pt idx="4643">
                  <c:v>99.415322580645153</c:v>
                </c:pt>
                <c:pt idx="4644">
                  <c:v>12.000120607670794</c:v>
                </c:pt>
                <c:pt idx="4645">
                  <c:v>-87.891197276443748</c:v>
                </c:pt>
                <c:pt idx="4646">
                  <c:v>-19.972610243768827</c:v>
                </c:pt>
                <c:pt idx="4647">
                  <c:v>-1.3451917732073326</c:v>
                </c:pt>
                <c:pt idx="4648">
                  <c:v>-36.329588014981276</c:v>
                </c:pt>
                <c:pt idx="4649">
                  <c:v>-1.0373827457141545</c:v>
                </c:pt>
                <c:pt idx="4650">
                  <c:v>24.937684115114436</c:v>
                </c:pt>
                <c:pt idx="4651">
                  <c:v>51.280456194919651</c:v>
                </c:pt>
                <c:pt idx="4652">
                  <c:v>29.454591901903171</c:v>
                </c:pt>
                <c:pt idx="4653">
                  <c:v>42.206940732510532</c:v>
                </c:pt>
                <c:pt idx="4654">
                  <c:v>63.069725324479322</c:v>
                </c:pt>
                <c:pt idx="4655">
                  <c:v>-0.66545674531155896</c:v>
                </c:pt>
                <c:pt idx="4656">
                  <c:v>10.196049309371745</c:v>
                </c:pt>
                <c:pt idx="4657">
                  <c:v>8.140981700295697</c:v>
                </c:pt>
                <c:pt idx="4658">
                  <c:v>-83.684465431650324</c:v>
                </c:pt>
                <c:pt idx="4659">
                  <c:v>12.783553875236294</c:v>
                </c:pt>
                <c:pt idx="4660">
                  <c:v>15.565467190807382</c:v>
                </c:pt>
                <c:pt idx="4661">
                  <c:v>-29.995365052495814</c:v>
                </c:pt>
                <c:pt idx="4662">
                  <c:v>32.723845428840718</c:v>
                </c:pt>
                <c:pt idx="4663">
                  <c:v>-84.303011442177564</c:v>
                </c:pt>
                <c:pt idx="4664">
                  <c:v>28.068862275449078</c:v>
                </c:pt>
                <c:pt idx="4665">
                  <c:v>-72.576251908168459</c:v>
                </c:pt>
                <c:pt idx="4666">
                  <c:v>21.642016299426501</c:v>
                </c:pt>
                <c:pt idx="4667">
                  <c:v>65.584298444997643</c:v>
                </c:pt>
                <c:pt idx="4668">
                  <c:v>-3.2807104094721353</c:v>
                </c:pt>
                <c:pt idx="4669">
                  <c:v>10.933409764020269</c:v>
                </c:pt>
                <c:pt idx="4670">
                  <c:v>47.136038186157521</c:v>
                </c:pt>
                <c:pt idx="4671">
                  <c:v>-55.964755077658303</c:v>
                </c:pt>
                <c:pt idx="4672">
                  <c:v>-23.89332088260629</c:v>
                </c:pt>
                <c:pt idx="4673">
                  <c:v>13.034041580991556</c:v>
                </c:pt>
                <c:pt idx="4674">
                  <c:v>65.132967496834112</c:v>
                </c:pt>
                <c:pt idx="4675">
                  <c:v>16.386475640952298</c:v>
                </c:pt>
                <c:pt idx="4676">
                  <c:v>-88.029037466468338</c:v>
                </c:pt>
                <c:pt idx="4677">
                  <c:v>8.8659238812035994</c:v>
                </c:pt>
                <c:pt idx="4678">
                  <c:v>58.941925953282237</c:v>
                </c:pt>
                <c:pt idx="4679">
                  <c:v>-8.0160236137465688</c:v>
                </c:pt>
                <c:pt idx="4680">
                  <c:v>37.198214915871063</c:v>
                </c:pt>
                <c:pt idx="4681">
                  <c:v>28.639837696976059</c:v>
                </c:pt>
                <c:pt idx="4682">
                  <c:v>-27.09166352319879</c:v>
                </c:pt>
                <c:pt idx="4683">
                  <c:v>4.6916592724046211</c:v>
                </c:pt>
                <c:pt idx="4684">
                  <c:v>-28.822173466270456</c:v>
                </c:pt>
                <c:pt idx="4685">
                  <c:v>41.638805008551003</c:v>
                </c:pt>
                <c:pt idx="4686">
                  <c:v>-5.0528944083054057</c:v>
                </c:pt>
                <c:pt idx="4687">
                  <c:v>-4.7659847916889788</c:v>
                </c:pt>
                <c:pt idx="4688">
                  <c:v>13.602861478430526</c:v>
                </c:pt>
                <c:pt idx="4689">
                  <c:v>7.0022360489986397</c:v>
                </c:pt>
                <c:pt idx="4690">
                  <c:v>3.5287860294167785</c:v>
                </c:pt>
                <c:pt idx="4691">
                  <c:v>-76.672613737734167</c:v>
                </c:pt>
                <c:pt idx="4692">
                  <c:v>9.6163622854014363</c:v>
                </c:pt>
                <c:pt idx="4693">
                  <c:v>46.465188364330004</c:v>
                </c:pt>
                <c:pt idx="4694">
                  <c:v>-6.1457953024218028</c:v>
                </c:pt>
                <c:pt idx="4695">
                  <c:v>11.592069100903018</c:v>
                </c:pt>
                <c:pt idx="4696">
                  <c:v>53.611619994765761</c:v>
                </c:pt>
                <c:pt idx="4697">
                  <c:v>21.811898631250841</c:v>
                </c:pt>
                <c:pt idx="4698">
                  <c:v>-4.4322709163346588</c:v>
                </c:pt>
                <c:pt idx="4699">
                  <c:v>-9.8321659838773598</c:v>
                </c:pt>
                <c:pt idx="4700">
                  <c:v>-27.481246393537219</c:v>
                </c:pt>
                <c:pt idx="4701">
                  <c:v>47.671418873048196</c:v>
                </c:pt>
                <c:pt idx="4702">
                  <c:v>66.997193638914865</c:v>
                </c:pt>
                <c:pt idx="4703">
                  <c:v>24.539646749342353</c:v>
                </c:pt>
                <c:pt idx="4704">
                  <c:v>40.954483866111303</c:v>
                </c:pt>
                <c:pt idx="4705">
                  <c:v>-27.874672459185774</c:v>
                </c:pt>
                <c:pt idx="4706">
                  <c:v>47.49447310243184</c:v>
                </c:pt>
                <c:pt idx="4707">
                  <c:v>7.8717071653858142</c:v>
                </c:pt>
                <c:pt idx="4708">
                  <c:v>8.5178463399879121</c:v>
                </c:pt>
                <c:pt idx="4709">
                  <c:v>-68.678794560823221</c:v>
                </c:pt>
                <c:pt idx="4710">
                  <c:v>11.002334024896271</c:v>
                </c:pt>
                <c:pt idx="4711">
                  <c:v>34.95236503426375</c:v>
                </c:pt>
                <c:pt idx="4712">
                  <c:v>15.633418403516245</c:v>
                </c:pt>
                <c:pt idx="4713">
                  <c:v>-14.073641145528924</c:v>
                </c:pt>
                <c:pt idx="4714">
                  <c:v>79.449152542372872</c:v>
                </c:pt>
                <c:pt idx="4715">
                  <c:v>11.352184703316539</c:v>
                </c:pt>
                <c:pt idx="4716">
                  <c:v>-44.060475161987043</c:v>
                </c:pt>
                <c:pt idx="4717">
                  <c:v>-49.860607750209084</c:v>
                </c:pt>
                <c:pt idx="4718">
                  <c:v>-63.317695545422659</c:v>
                </c:pt>
                <c:pt idx="4719">
                  <c:v>99.635399403380831</c:v>
                </c:pt>
                <c:pt idx="4720">
                  <c:v>-2.591355876405018</c:v>
                </c:pt>
                <c:pt idx="4721">
                  <c:v>19.78262988595381</c:v>
                </c:pt>
                <c:pt idx="4722">
                  <c:v>-14.088055139959849</c:v>
                </c:pt>
                <c:pt idx="4723">
                  <c:v>-35.118644067796609</c:v>
                </c:pt>
                <c:pt idx="4724">
                  <c:v>-86.240663307244205</c:v>
                </c:pt>
                <c:pt idx="4725">
                  <c:v>-43.172580886656597</c:v>
                </c:pt>
                <c:pt idx="4726">
                  <c:v>0.27519779841760794</c:v>
                </c:pt>
                <c:pt idx="4727">
                  <c:v>-84.367614747476267</c:v>
                </c:pt>
                <c:pt idx="4728">
                  <c:v>-98.615607428863527</c:v>
                </c:pt>
                <c:pt idx="4729">
                  <c:v>31.377184443517365</c:v>
                </c:pt>
                <c:pt idx="4730">
                  <c:v>76.736209804255964</c:v>
                </c:pt>
                <c:pt idx="4731">
                  <c:v>29.386781908948649</c:v>
                </c:pt>
                <c:pt idx="4732">
                  <c:v>38.731658074052689</c:v>
                </c:pt>
                <c:pt idx="4733">
                  <c:v>46.593106317396831</c:v>
                </c:pt>
                <c:pt idx="4734">
                  <c:v>7.7992953327353121</c:v>
                </c:pt>
                <c:pt idx="4735">
                  <c:v>18.524393402127572</c:v>
                </c:pt>
                <c:pt idx="4736">
                  <c:v>4.6178343949044631</c:v>
                </c:pt>
                <c:pt idx="4737">
                  <c:v>34.693825782557951</c:v>
                </c:pt>
                <c:pt idx="4738">
                  <c:v>72.35116044399598</c:v>
                </c:pt>
                <c:pt idx="4739">
                  <c:v>82.886334610472545</c:v>
                </c:pt>
                <c:pt idx="4740">
                  <c:v>-16.641152633948678</c:v>
                </c:pt>
                <c:pt idx="4741">
                  <c:v>-68.677756558448081</c:v>
                </c:pt>
                <c:pt idx="4742">
                  <c:v>-46.886508202209576</c:v>
                </c:pt>
                <c:pt idx="4743">
                  <c:v>-14.954730285190934</c:v>
                </c:pt>
                <c:pt idx="4744">
                  <c:v>21.91837069885851</c:v>
                </c:pt>
                <c:pt idx="4745">
                  <c:v>64.04371584699453</c:v>
                </c:pt>
                <c:pt idx="4746">
                  <c:v>40.101522842639582</c:v>
                </c:pt>
                <c:pt idx="4747">
                  <c:v>-53.28291168505185</c:v>
                </c:pt>
                <c:pt idx="4748">
                  <c:v>31.606100461052108</c:v>
                </c:pt>
                <c:pt idx="4749">
                  <c:v>10.549977736602472</c:v>
                </c:pt>
                <c:pt idx="4750">
                  <c:v>-25.440686040971897</c:v>
                </c:pt>
                <c:pt idx="4751">
                  <c:v>-16.094864161878291</c:v>
                </c:pt>
                <c:pt idx="4752">
                  <c:v>-49.804451183082897</c:v>
                </c:pt>
                <c:pt idx="4753">
                  <c:v>18.909420289855078</c:v>
                </c:pt>
                <c:pt idx="4754">
                  <c:v>12.489349972435221</c:v>
                </c:pt>
                <c:pt idx="4755">
                  <c:v>63.071281015713851</c:v>
                </c:pt>
                <c:pt idx="4756">
                  <c:v>-20.691663576006718</c:v>
                </c:pt>
                <c:pt idx="4757">
                  <c:v>-4.2309891366495123</c:v>
                </c:pt>
                <c:pt idx="4758">
                  <c:v>45.959982971477245</c:v>
                </c:pt>
                <c:pt idx="4759">
                  <c:v>-25.05979718628447</c:v>
                </c:pt>
                <c:pt idx="4760">
                  <c:v>-3.6833633178676308</c:v>
                </c:pt>
                <c:pt idx="4761">
                  <c:v>-13.061224489795919</c:v>
                </c:pt>
                <c:pt idx="4762">
                  <c:v>0.25677960794136823</c:v>
                </c:pt>
                <c:pt idx="4763">
                  <c:v>-27.666702691019125</c:v>
                </c:pt>
                <c:pt idx="4764">
                  <c:v>6.5382065424384024</c:v>
                </c:pt>
                <c:pt idx="4765">
                  <c:v>50.943396226415103</c:v>
                </c:pt>
                <c:pt idx="4766">
                  <c:v>15.026086956521738</c:v>
                </c:pt>
                <c:pt idx="4767">
                  <c:v>54.359256541941789</c:v>
                </c:pt>
                <c:pt idx="4768">
                  <c:v>8.1182795698924792</c:v>
                </c:pt>
                <c:pt idx="4769">
                  <c:v>26.956953231608978</c:v>
                </c:pt>
                <c:pt idx="4770">
                  <c:v>-7.5820070399723534</c:v>
                </c:pt>
                <c:pt idx="4771">
                  <c:v>53.569321533923301</c:v>
                </c:pt>
                <c:pt idx="4772">
                  <c:v>75.202885482416576</c:v>
                </c:pt>
                <c:pt idx="4773">
                  <c:v>30.407157676348533</c:v>
                </c:pt>
                <c:pt idx="4774">
                  <c:v>-0.22743719631965575</c:v>
                </c:pt>
                <c:pt idx="4775">
                  <c:v>-33.929327126534076</c:v>
                </c:pt>
                <c:pt idx="4776">
                  <c:v>24.902133098985388</c:v>
                </c:pt>
                <c:pt idx="4777">
                  <c:v>-64.846686449060343</c:v>
                </c:pt>
                <c:pt idx="4778">
                  <c:v>33.434426354114407</c:v>
                </c:pt>
                <c:pt idx="4779">
                  <c:v>10.97256857855362</c:v>
                </c:pt>
                <c:pt idx="4780">
                  <c:v>4.582946813323403</c:v>
                </c:pt>
                <c:pt idx="4781">
                  <c:v>18.291312028264016</c:v>
                </c:pt>
                <c:pt idx="4782">
                  <c:v>-4.2235730638667377</c:v>
                </c:pt>
                <c:pt idx="4783">
                  <c:v>-99.973277621222422</c:v>
                </c:pt>
                <c:pt idx="4784">
                  <c:v>47.703669513039472</c:v>
                </c:pt>
                <c:pt idx="4785">
                  <c:v>-2.0353508302088983</c:v>
                </c:pt>
                <c:pt idx="4786">
                  <c:v>-12.512265375241356</c:v>
                </c:pt>
                <c:pt idx="4787">
                  <c:v>41.620169456499269</c:v>
                </c:pt>
                <c:pt idx="4788">
                  <c:v>-7.2036778884941697</c:v>
                </c:pt>
                <c:pt idx="4789">
                  <c:v>-5.5855271163752889</c:v>
                </c:pt>
                <c:pt idx="4790">
                  <c:v>-41.692235071984896</c:v>
                </c:pt>
                <c:pt idx="4791">
                  <c:v>-2.7973408806687274</c:v>
                </c:pt>
                <c:pt idx="4792">
                  <c:v>3.4332175255742214</c:v>
                </c:pt>
                <c:pt idx="4793">
                  <c:v>-1.3868520053561184</c:v>
                </c:pt>
                <c:pt idx="4794">
                  <c:v>5.1458489154824179</c:v>
                </c:pt>
                <c:pt idx="4795">
                  <c:v>-68.979754045879048</c:v>
                </c:pt>
                <c:pt idx="4796">
                  <c:v>23.006069330428346</c:v>
                </c:pt>
                <c:pt idx="4797">
                  <c:v>49.677171753657234</c:v>
                </c:pt>
                <c:pt idx="4798">
                  <c:v>-24.365511646772504</c:v>
                </c:pt>
                <c:pt idx="4799">
                  <c:v>68.814610613370093</c:v>
                </c:pt>
                <c:pt idx="4800">
                  <c:v>-13.737045315992674</c:v>
                </c:pt>
                <c:pt idx="4801">
                  <c:v>-41.121619821499934</c:v>
                </c:pt>
                <c:pt idx="4802">
                  <c:v>47.18401606082611</c:v>
                </c:pt>
                <c:pt idx="4803">
                  <c:v>64.048335638043085</c:v>
                </c:pt>
                <c:pt idx="4804">
                  <c:v>-12.395809436415078</c:v>
                </c:pt>
                <c:pt idx="4805">
                  <c:v>-2.6074483889145057</c:v>
                </c:pt>
                <c:pt idx="4806">
                  <c:v>-50.534518289541474</c:v>
                </c:pt>
                <c:pt idx="4807">
                  <c:v>96.559294832628666</c:v>
                </c:pt>
                <c:pt idx="4808">
                  <c:v>19.10198845413727</c:v>
                </c:pt>
                <c:pt idx="4809">
                  <c:v>57.359404606098508</c:v>
                </c:pt>
                <c:pt idx="4810">
                  <c:v>34.908241574908232</c:v>
                </c:pt>
                <c:pt idx="4811">
                  <c:v>15.610888373074488</c:v>
                </c:pt>
                <c:pt idx="4812">
                  <c:v>-70.029834553837816</c:v>
                </c:pt>
                <c:pt idx="4813">
                  <c:v>-47.976618705035968</c:v>
                </c:pt>
                <c:pt idx="4814">
                  <c:v>56.920602517707465</c:v>
                </c:pt>
                <c:pt idx="4815">
                  <c:v>9.0154016529603496</c:v>
                </c:pt>
                <c:pt idx="4816">
                  <c:v>-68.051439753983786</c:v>
                </c:pt>
                <c:pt idx="4817">
                  <c:v>6.6770788163921679E-2</c:v>
                </c:pt>
                <c:pt idx="4818">
                  <c:v>-2.5042486277420721</c:v>
                </c:pt>
                <c:pt idx="4819">
                  <c:v>5.751258087707356E-2</c:v>
                </c:pt>
                <c:pt idx="4820">
                  <c:v>4.5714285714285836</c:v>
                </c:pt>
                <c:pt idx="4821">
                  <c:v>-82.604562737642595</c:v>
                </c:pt>
                <c:pt idx="4822">
                  <c:v>8.5000341366832828</c:v>
                </c:pt>
                <c:pt idx="4823">
                  <c:v>-48.83446239360778</c:v>
                </c:pt>
                <c:pt idx="4824">
                  <c:v>-78.799308502278805</c:v>
                </c:pt>
                <c:pt idx="4825">
                  <c:v>-10.756655503207128</c:v>
                </c:pt>
                <c:pt idx="4826">
                  <c:v>-9.2820238731516156</c:v>
                </c:pt>
                <c:pt idx="4827">
                  <c:v>-19.020172910662822</c:v>
                </c:pt>
                <c:pt idx="4828">
                  <c:v>6.4830905967773163</c:v>
                </c:pt>
                <c:pt idx="4829">
                  <c:v>-86.386908134995593</c:v>
                </c:pt>
                <c:pt idx="4830">
                  <c:v>66.666666666666686</c:v>
                </c:pt>
                <c:pt idx="4831">
                  <c:v>-8.0963718442905446</c:v>
                </c:pt>
                <c:pt idx="4832">
                  <c:v>17.553778268063994</c:v>
                </c:pt>
                <c:pt idx="4833">
                  <c:v>42.326946314517528</c:v>
                </c:pt>
                <c:pt idx="4834">
                  <c:v>3.8200120450830184</c:v>
                </c:pt>
                <c:pt idx="4835">
                  <c:v>25.776287932251236</c:v>
                </c:pt>
                <c:pt idx="4836">
                  <c:v>4.9323017408123775</c:v>
                </c:pt>
                <c:pt idx="4837">
                  <c:v>-12.095319645101938</c:v>
                </c:pt>
                <c:pt idx="4838">
                  <c:v>-68.791202995622598</c:v>
                </c:pt>
                <c:pt idx="4839">
                  <c:v>28.982645556320421</c:v>
                </c:pt>
                <c:pt idx="4840">
                  <c:v>67.631277506480956</c:v>
                </c:pt>
                <c:pt idx="4841">
                  <c:v>35.771568677529757</c:v>
                </c:pt>
                <c:pt idx="4842">
                  <c:v>-10.619413451675712</c:v>
                </c:pt>
                <c:pt idx="4843">
                  <c:v>12.103174603174608</c:v>
                </c:pt>
                <c:pt idx="4844">
                  <c:v>-5.3548785642292813</c:v>
                </c:pt>
                <c:pt idx="4845">
                  <c:v>-21.276403306153114</c:v>
                </c:pt>
                <c:pt idx="4846">
                  <c:v>4.7787636091502321</c:v>
                </c:pt>
                <c:pt idx="4847">
                  <c:v>-3.9143565123122244</c:v>
                </c:pt>
                <c:pt idx="4848">
                  <c:v>-22.041487147585798</c:v>
                </c:pt>
                <c:pt idx="4849">
                  <c:v>-33.178259987832078</c:v>
                </c:pt>
                <c:pt idx="4850">
                  <c:v>10.283202565717886</c:v>
                </c:pt>
                <c:pt idx="4851">
                  <c:v>21.107504760532819</c:v>
                </c:pt>
                <c:pt idx="4852">
                  <c:v>-3.5420098846787482</c:v>
                </c:pt>
                <c:pt idx="4853">
                  <c:v>20.433789954337882</c:v>
                </c:pt>
                <c:pt idx="4854">
                  <c:v>-7.9094143967295452</c:v>
                </c:pt>
                <c:pt idx="4855">
                  <c:v>12.048228029615757</c:v>
                </c:pt>
                <c:pt idx="4856">
                  <c:v>18.709388303831503</c:v>
                </c:pt>
                <c:pt idx="4857">
                  <c:v>33.571023201468876</c:v>
                </c:pt>
                <c:pt idx="4858">
                  <c:v>18.317933998193524</c:v>
                </c:pt>
                <c:pt idx="4859">
                  <c:v>11.295264623955433</c:v>
                </c:pt>
                <c:pt idx="4860">
                  <c:v>89.20807647190955</c:v>
                </c:pt>
                <c:pt idx="4861">
                  <c:v>-3.5214085634253678</c:v>
                </c:pt>
                <c:pt idx="4862">
                  <c:v>26.332447639887462</c:v>
                </c:pt>
                <c:pt idx="4863">
                  <c:v>92.133287530058396</c:v>
                </c:pt>
                <c:pt idx="4864">
                  <c:v>7.9250878734622177</c:v>
                </c:pt>
                <c:pt idx="4865">
                  <c:v>-34.192634560906527</c:v>
                </c:pt>
                <c:pt idx="4866">
                  <c:v>39.888461859804494</c:v>
                </c:pt>
                <c:pt idx="4867">
                  <c:v>8.2384907208038527</c:v>
                </c:pt>
                <c:pt idx="4868">
                  <c:v>-67.43740593788479</c:v>
                </c:pt>
                <c:pt idx="4869">
                  <c:v>26.057754594115437</c:v>
                </c:pt>
                <c:pt idx="4870">
                  <c:v>26.689297124600643</c:v>
                </c:pt>
                <c:pt idx="4871">
                  <c:v>-11.519191242998431</c:v>
                </c:pt>
                <c:pt idx="4872">
                  <c:v>9.12518124697921</c:v>
                </c:pt>
                <c:pt idx="4873">
                  <c:v>3.9238938519514051</c:v>
                </c:pt>
                <c:pt idx="4874">
                  <c:v>-60.082148499210106</c:v>
                </c:pt>
                <c:pt idx="4875">
                  <c:v>-5.7449692419977083</c:v>
                </c:pt>
                <c:pt idx="4876">
                  <c:v>98.068451372416121</c:v>
                </c:pt>
                <c:pt idx="4877">
                  <c:v>-2.1895514760800268</c:v>
                </c:pt>
                <c:pt idx="4878">
                  <c:v>-30.095818815331015</c:v>
                </c:pt>
                <c:pt idx="4879">
                  <c:v>-0.21765627720704117</c:v>
                </c:pt>
                <c:pt idx="4880">
                  <c:v>28.666009379507273</c:v>
                </c:pt>
                <c:pt idx="4881">
                  <c:v>8.0928944940018539</c:v>
                </c:pt>
                <c:pt idx="4882">
                  <c:v>50.03425439598081</c:v>
                </c:pt>
                <c:pt idx="4883">
                  <c:v>-22.58398697646885</c:v>
                </c:pt>
                <c:pt idx="4884">
                  <c:v>20.172342192691033</c:v>
                </c:pt>
                <c:pt idx="4885">
                  <c:v>49.563928135356718</c:v>
                </c:pt>
                <c:pt idx="4886">
                  <c:v>33.929216323582523</c:v>
                </c:pt>
                <c:pt idx="4887">
                  <c:v>-37.220901915911156</c:v>
                </c:pt>
                <c:pt idx="4888">
                  <c:v>57.968771979181298</c:v>
                </c:pt>
                <c:pt idx="4889">
                  <c:v>6.7731301108875357</c:v>
                </c:pt>
                <c:pt idx="4890">
                  <c:v>41.183035714285722</c:v>
                </c:pt>
                <c:pt idx="4891">
                  <c:v>-45.826597209747924</c:v>
                </c:pt>
                <c:pt idx="4892">
                  <c:v>-36.505561297687549</c:v>
                </c:pt>
                <c:pt idx="4893">
                  <c:v>-1.4897579143389237</c:v>
                </c:pt>
                <c:pt idx="4894">
                  <c:v>-79.200439620827041</c:v>
                </c:pt>
                <c:pt idx="4895">
                  <c:v>7.0924369747899192</c:v>
                </c:pt>
                <c:pt idx="4896">
                  <c:v>65.57309540150996</c:v>
                </c:pt>
                <c:pt idx="4897">
                  <c:v>-68.442211055276374</c:v>
                </c:pt>
                <c:pt idx="4898">
                  <c:v>-12.254428341384866</c:v>
                </c:pt>
                <c:pt idx="4899">
                  <c:v>13.733502286938119</c:v>
                </c:pt>
                <c:pt idx="4900">
                  <c:v>-38.199547114007117</c:v>
                </c:pt>
                <c:pt idx="4901">
                  <c:v>65.987102805724049</c:v>
                </c:pt>
                <c:pt idx="4902">
                  <c:v>3.2237013834508019</c:v>
                </c:pt>
                <c:pt idx="4903">
                  <c:v>27.353107167492311</c:v>
                </c:pt>
                <c:pt idx="4904">
                  <c:v>0.39403573187659902</c:v>
                </c:pt>
                <c:pt idx="4905">
                  <c:v>-77.736629996732376</c:v>
                </c:pt>
                <c:pt idx="4906">
                  <c:v>78.562874251497021</c:v>
                </c:pt>
                <c:pt idx="4907">
                  <c:v>2.1482916800390086</c:v>
                </c:pt>
                <c:pt idx="4908">
                  <c:v>14.933333333333337</c:v>
                </c:pt>
                <c:pt idx="4909">
                  <c:v>5.923305591637444</c:v>
                </c:pt>
                <c:pt idx="4910">
                  <c:v>21.276483313336399</c:v>
                </c:pt>
                <c:pt idx="4911">
                  <c:v>19.460333119929473</c:v>
                </c:pt>
                <c:pt idx="4912">
                  <c:v>3.8703780969978823</c:v>
                </c:pt>
                <c:pt idx="4913">
                  <c:v>-51.582262660600911</c:v>
                </c:pt>
                <c:pt idx="4914">
                  <c:v>74.350970393780187</c:v>
                </c:pt>
                <c:pt idx="4915">
                  <c:v>2.0286599271588557</c:v>
                </c:pt>
                <c:pt idx="4916">
                  <c:v>58.241468952581528</c:v>
                </c:pt>
                <c:pt idx="4917">
                  <c:v>-39.865125240847789</c:v>
                </c:pt>
                <c:pt idx="4918">
                  <c:v>14.850794332331475</c:v>
                </c:pt>
                <c:pt idx="4919">
                  <c:v>15.858498525247896</c:v>
                </c:pt>
                <c:pt idx="4920">
                  <c:v>87.443064828102592</c:v>
                </c:pt>
                <c:pt idx="4921">
                  <c:v>-21.265870052277819</c:v>
                </c:pt>
                <c:pt idx="4922">
                  <c:v>-31.554734193142494</c:v>
                </c:pt>
                <c:pt idx="4923">
                  <c:v>42.182392161259997</c:v>
                </c:pt>
                <c:pt idx="4924">
                  <c:v>-88.293447465187768</c:v>
                </c:pt>
                <c:pt idx="4925">
                  <c:v>30.144404332129966</c:v>
                </c:pt>
                <c:pt idx="4926">
                  <c:v>-64.2208245981831</c:v>
                </c:pt>
                <c:pt idx="4927">
                  <c:v>-63.874984739348065</c:v>
                </c:pt>
                <c:pt idx="4928">
                  <c:v>-6.4114648044214135</c:v>
                </c:pt>
                <c:pt idx="4929">
                  <c:v>99.044585987261144</c:v>
                </c:pt>
                <c:pt idx="4930">
                  <c:v>-4.8731078723763517</c:v>
                </c:pt>
                <c:pt idx="4931">
                  <c:v>21.047346875724116</c:v>
                </c:pt>
                <c:pt idx="4932">
                  <c:v>11.83067445901122</c:v>
                </c:pt>
                <c:pt idx="4933">
                  <c:v>10.649440024133639</c:v>
                </c:pt>
                <c:pt idx="4934">
                  <c:v>-51.344034035969834</c:v>
                </c:pt>
                <c:pt idx="4935">
                  <c:v>-15.845947756195571</c:v>
                </c:pt>
                <c:pt idx="4936">
                  <c:v>0.80306334095622844</c:v>
                </c:pt>
                <c:pt idx="4937">
                  <c:v>11.301828872843615</c:v>
                </c:pt>
                <c:pt idx="4938">
                  <c:v>5.6337422917427631</c:v>
                </c:pt>
                <c:pt idx="4939">
                  <c:v>8.9796496517638076</c:v>
                </c:pt>
                <c:pt idx="4940">
                  <c:v>-5.4906257608960232</c:v>
                </c:pt>
                <c:pt idx="4941">
                  <c:v>40.363994667594028</c:v>
                </c:pt>
                <c:pt idx="4942">
                  <c:v>3.148544690300568</c:v>
                </c:pt>
                <c:pt idx="4943">
                  <c:v>-67.891021398632247</c:v>
                </c:pt>
                <c:pt idx="4944">
                  <c:v>-23.570132670164298</c:v>
                </c:pt>
                <c:pt idx="4945">
                  <c:v>-13.924400907631849</c:v>
                </c:pt>
                <c:pt idx="4946">
                  <c:v>-33.32336299508961</c:v>
                </c:pt>
                <c:pt idx="4947">
                  <c:v>12.372228859684057</c:v>
                </c:pt>
                <c:pt idx="4948">
                  <c:v>69.123427672955984</c:v>
                </c:pt>
                <c:pt idx="4949">
                  <c:v>-14.885639295088112</c:v>
                </c:pt>
                <c:pt idx="4950">
                  <c:v>11.861614497528834</c:v>
                </c:pt>
                <c:pt idx="4951">
                  <c:v>-55.180514342235412</c:v>
                </c:pt>
                <c:pt idx="4952">
                  <c:v>13.618233618233617</c:v>
                </c:pt>
                <c:pt idx="4953">
                  <c:v>75.395248805634452</c:v>
                </c:pt>
                <c:pt idx="4954">
                  <c:v>86.363636363636346</c:v>
                </c:pt>
                <c:pt idx="4955">
                  <c:v>79.65744296868391</c:v>
                </c:pt>
                <c:pt idx="4956">
                  <c:v>-36.898170120761485</c:v>
                </c:pt>
                <c:pt idx="4957">
                  <c:v>-23.96539652122641</c:v>
                </c:pt>
                <c:pt idx="4958">
                  <c:v>-39.589520705058554</c:v>
                </c:pt>
                <c:pt idx="4959">
                  <c:v>52.19995111219751</c:v>
                </c:pt>
                <c:pt idx="4960">
                  <c:v>-3.632087540099576</c:v>
                </c:pt>
                <c:pt idx="4961">
                  <c:v>72.571838288015016</c:v>
                </c:pt>
                <c:pt idx="4962">
                  <c:v>-15.042426712837624</c:v>
                </c:pt>
                <c:pt idx="4963">
                  <c:v>-58.787684413085309</c:v>
                </c:pt>
                <c:pt idx="4964">
                  <c:v>50.229576008273</c:v>
                </c:pt>
                <c:pt idx="4965">
                  <c:v>52.883853861781631</c:v>
                </c:pt>
                <c:pt idx="4966">
                  <c:v>-38.383625237391847</c:v>
                </c:pt>
                <c:pt idx="4967">
                  <c:v>-43.073729473254993</c:v>
                </c:pt>
                <c:pt idx="4968">
                  <c:v>-2.0938421424568077</c:v>
                </c:pt>
                <c:pt idx="4969">
                  <c:v>85.293398349961819</c:v>
                </c:pt>
                <c:pt idx="4970">
                  <c:v>-0.6375482355572899</c:v>
                </c:pt>
                <c:pt idx="4971">
                  <c:v>-1.5766708525184896</c:v>
                </c:pt>
                <c:pt idx="4972">
                  <c:v>21.014638058953267</c:v>
                </c:pt>
                <c:pt idx="4973">
                  <c:v>15.610580060654925</c:v>
                </c:pt>
                <c:pt idx="4974">
                  <c:v>67.86524698900331</c:v>
                </c:pt>
                <c:pt idx="4975">
                  <c:v>13.847246891651864</c:v>
                </c:pt>
                <c:pt idx="4976">
                  <c:v>12.690072446461272</c:v>
                </c:pt>
                <c:pt idx="4977">
                  <c:v>94.419853079676017</c:v>
                </c:pt>
                <c:pt idx="4978">
                  <c:v>70.482398956975231</c:v>
                </c:pt>
                <c:pt idx="4979">
                  <c:v>-21.25639791766919</c:v>
                </c:pt>
                <c:pt idx="4980">
                  <c:v>89.767076681497002</c:v>
                </c:pt>
                <c:pt idx="4981">
                  <c:v>15.903663284653575</c:v>
                </c:pt>
                <c:pt idx="4982">
                  <c:v>-92.701603254367072</c:v>
                </c:pt>
                <c:pt idx="4983">
                  <c:v>44.271523178807939</c:v>
                </c:pt>
                <c:pt idx="4984">
                  <c:v>23.275344931013791</c:v>
                </c:pt>
                <c:pt idx="4985">
                  <c:v>-38.60026181590824</c:v>
                </c:pt>
                <c:pt idx="4986">
                  <c:v>46.53813507942283</c:v>
                </c:pt>
                <c:pt idx="4987">
                  <c:v>35.588830433023077</c:v>
                </c:pt>
                <c:pt idx="4988">
                  <c:v>-79.74683544303798</c:v>
                </c:pt>
                <c:pt idx="4989">
                  <c:v>21.754352985407792</c:v>
                </c:pt>
                <c:pt idx="4990">
                  <c:v>-49.762754580086977</c:v>
                </c:pt>
                <c:pt idx="4991">
                  <c:v>1.7115424754748432</c:v>
                </c:pt>
                <c:pt idx="4992">
                  <c:v>93.821235752849446</c:v>
                </c:pt>
                <c:pt idx="4993">
                  <c:v>-34.81481481481481</c:v>
                </c:pt>
                <c:pt idx="4994">
                  <c:v>-13.596541919974115</c:v>
                </c:pt>
                <c:pt idx="4995">
                  <c:v>25.74707959793534</c:v>
                </c:pt>
                <c:pt idx="4996">
                  <c:v>23.022694555000427</c:v>
                </c:pt>
                <c:pt idx="4997">
                  <c:v>7.7220077220077314</c:v>
                </c:pt>
                <c:pt idx="4998">
                  <c:v>64.782465502987606</c:v>
                </c:pt>
                <c:pt idx="4999">
                  <c:v>-10.503674493636851</c:v>
                </c:pt>
                <c:pt idx="5000">
                  <c:v>-13.543228385807097</c:v>
                </c:pt>
                <c:pt idx="5001">
                  <c:v>39.652033178231846</c:v>
                </c:pt>
                <c:pt idx="5002">
                  <c:v>2.0818233067568599</c:v>
                </c:pt>
                <c:pt idx="5003">
                  <c:v>75.200793257312824</c:v>
                </c:pt>
                <c:pt idx="5004">
                  <c:v>26.013052506674583</c:v>
                </c:pt>
                <c:pt idx="5005">
                  <c:v>2.532710995485516</c:v>
                </c:pt>
                <c:pt idx="5006">
                  <c:v>65.833071196392979</c:v>
                </c:pt>
                <c:pt idx="5007">
                  <c:v>34.739938781100761</c:v>
                </c:pt>
                <c:pt idx="5008">
                  <c:v>-68.789492081417549</c:v>
                </c:pt>
                <c:pt idx="5009">
                  <c:v>-12.999318942287758</c:v>
                </c:pt>
                <c:pt idx="5010">
                  <c:v>-29.226958162944328</c:v>
                </c:pt>
                <c:pt idx="5011">
                  <c:v>18.633399605246439</c:v>
                </c:pt>
                <c:pt idx="5012">
                  <c:v>8.5310029130253753</c:v>
                </c:pt>
                <c:pt idx="5013">
                  <c:v>-14.151833077920557</c:v>
                </c:pt>
                <c:pt idx="5014">
                  <c:v>68.440227703984817</c:v>
                </c:pt>
                <c:pt idx="5015">
                  <c:v>-48.897058823529413</c:v>
                </c:pt>
                <c:pt idx="5016">
                  <c:v>89.75734355044699</c:v>
                </c:pt>
                <c:pt idx="5017">
                  <c:v>88.49677285030188</c:v>
                </c:pt>
                <c:pt idx="5018">
                  <c:v>-21.416234887737474</c:v>
                </c:pt>
                <c:pt idx="5019">
                  <c:v>-18.928670552317513</c:v>
                </c:pt>
                <c:pt idx="5020">
                  <c:v>31.722301863608436</c:v>
                </c:pt>
                <c:pt idx="5021">
                  <c:v>-81.413105189999811</c:v>
                </c:pt>
                <c:pt idx="5022">
                  <c:v>74.585635359116026</c:v>
                </c:pt>
                <c:pt idx="5023">
                  <c:v>-18.655097613882859</c:v>
                </c:pt>
                <c:pt idx="5024">
                  <c:v>-9.3111128188590868</c:v>
                </c:pt>
                <c:pt idx="5025">
                  <c:v>68.546320029293298</c:v>
                </c:pt>
                <c:pt idx="5026">
                  <c:v>-9.8765939942410625</c:v>
                </c:pt>
                <c:pt idx="5027">
                  <c:v>-38.975156215164162</c:v>
                </c:pt>
                <c:pt idx="5028">
                  <c:v>-16.713864975079289</c:v>
                </c:pt>
                <c:pt idx="5029">
                  <c:v>-52.253033411754217</c:v>
                </c:pt>
                <c:pt idx="5030">
                  <c:v>-1.8468688845401147</c:v>
                </c:pt>
                <c:pt idx="5031">
                  <c:v>-56.557142857142857</c:v>
                </c:pt>
                <c:pt idx="5032">
                  <c:v>34.75</c:v>
                </c:pt>
                <c:pt idx="5033">
                  <c:v>-11.290978605710563</c:v>
                </c:pt>
                <c:pt idx="5034">
                  <c:v>15.763025654588731</c:v>
                </c:pt>
                <c:pt idx="5035">
                  <c:v>-34.1144489428046</c:v>
                </c:pt>
                <c:pt idx="5036">
                  <c:v>-20.362181305887646</c:v>
                </c:pt>
                <c:pt idx="5037">
                  <c:v>94.279661016949149</c:v>
                </c:pt>
                <c:pt idx="5038">
                  <c:v>-7.7446017655833543</c:v>
                </c:pt>
                <c:pt idx="5039">
                  <c:v>2.9826464208242811</c:v>
                </c:pt>
                <c:pt idx="5040">
                  <c:v>20.097542635739856</c:v>
                </c:pt>
                <c:pt idx="5041">
                  <c:v>37.582222222222242</c:v>
                </c:pt>
                <c:pt idx="5042">
                  <c:v>-84.915376859231074</c:v>
                </c:pt>
                <c:pt idx="5043">
                  <c:v>8.6430945905107421</c:v>
                </c:pt>
                <c:pt idx="5044">
                  <c:v>-49.519182103451762</c:v>
                </c:pt>
                <c:pt idx="5045">
                  <c:v>20.42539373274883</c:v>
                </c:pt>
                <c:pt idx="5046">
                  <c:v>-42.088911225841819</c:v>
                </c:pt>
                <c:pt idx="5047">
                  <c:v>-95.160599197222638</c:v>
                </c:pt>
                <c:pt idx="5048">
                  <c:v>-14.288034211167343</c:v>
                </c:pt>
                <c:pt idx="5049">
                  <c:v>61.037277058626813</c:v>
                </c:pt>
                <c:pt idx="5050">
                  <c:v>4.7647683056243295</c:v>
                </c:pt>
                <c:pt idx="5051">
                  <c:v>92.243186582809244</c:v>
                </c:pt>
                <c:pt idx="5052">
                  <c:v>91.829514824797855</c:v>
                </c:pt>
                <c:pt idx="5053">
                  <c:v>50.799144864094472</c:v>
                </c:pt>
                <c:pt idx="5054">
                  <c:v>-93.352340320794184</c:v>
                </c:pt>
                <c:pt idx="5055">
                  <c:v>-29.103535353535349</c:v>
                </c:pt>
                <c:pt idx="5056">
                  <c:v>69.123877308930673</c:v>
                </c:pt>
                <c:pt idx="5057">
                  <c:v>12.254836458658119</c:v>
                </c:pt>
                <c:pt idx="5058">
                  <c:v>34.01373167563554</c:v>
                </c:pt>
                <c:pt idx="5059">
                  <c:v>-79.176682692307693</c:v>
                </c:pt>
                <c:pt idx="5060">
                  <c:v>-34.922410177547874</c:v>
                </c:pt>
                <c:pt idx="5061">
                  <c:v>-18.79065863237102</c:v>
                </c:pt>
                <c:pt idx="5062">
                  <c:v>-23.795112909897227</c:v>
                </c:pt>
                <c:pt idx="5063">
                  <c:v>-2.839015547653915</c:v>
                </c:pt>
                <c:pt idx="5064">
                  <c:v>-0.56880379488720223</c:v>
                </c:pt>
                <c:pt idx="5065">
                  <c:v>-7.5339025615268724</c:v>
                </c:pt>
                <c:pt idx="5066">
                  <c:v>56.19657355413284</c:v>
                </c:pt>
                <c:pt idx="5067">
                  <c:v>5.9629533435622335</c:v>
                </c:pt>
                <c:pt idx="5068">
                  <c:v>52.375167051391088</c:v>
                </c:pt>
                <c:pt idx="5069">
                  <c:v>-67.331297001323406</c:v>
                </c:pt>
                <c:pt idx="5070">
                  <c:v>5.4715802623360474</c:v>
                </c:pt>
                <c:pt idx="5071">
                  <c:v>-94.411942707282634</c:v>
                </c:pt>
                <c:pt idx="5072">
                  <c:v>18.271144608688729</c:v>
                </c:pt>
                <c:pt idx="5073">
                  <c:v>-9.1848738385079969</c:v>
                </c:pt>
                <c:pt idx="5074">
                  <c:v>7.234209493919181</c:v>
                </c:pt>
                <c:pt idx="5075">
                  <c:v>11.937727301729083</c:v>
                </c:pt>
                <c:pt idx="5076">
                  <c:v>5.9095870154561254</c:v>
                </c:pt>
                <c:pt idx="5077">
                  <c:v>56.595152067462891</c:v>
                </c:pt>
                <c:pt idx="5078">
                  <c:v>-47.145166505011318</c:v>
                </c:pt>
                <c:pt idx="5079">
                  <c:v>-9.571970041351463</c:v>
                </c:pt>
                <c:pt idx="5080">
                  <c:v>-2.409638554216869</c:v>
                </c:pt>
                <c:pt idx="5081">
                  <c:v>-0.55154857870174112</c:v>
                </c:pt>
                <c:pt idx="5082">
                  <c:v>-31.890756302521012</c:v>
                </c:pt>
                <c:pt idx="5083">
                  <c:v>-40.640333921561279</c:v>
                </c:pt>
                <c:pt idx="5084">
                  <c:v>-25.533021320852839</c:v>
                </c:pt>
                <c:pt idx="5085">
                  <c:v>65.881258719578341</c:v>
                </c:pt>
                <c:pt idx="5086">
                  <c:v>-59.808184143222505</c:v>
                </c:pt>
                <c:pt idx="5087">
                  <c:v>2.7343078245915677</c:v>
                </c:pt>
                <c:pt idx="5088">
                  <c:v>-1.8676218018359663</c:v>
                </c:pt>
                <c:pt idx="5089">
                  <c:v>7.4878575283324267</c:v>
                </c:pt>
                <c:pt idx="5090">
                  <c:v>-27.418220024322778</c:v>
                </c:pt>
                <c:pt idx="5091">
                  <c:v>23.798761300634339</c:v>
                </c:pt>
                <c:pt idx="5092">
                  <c:v>-34.684973694341068</c:v>
                </c:pt>
                <c:pt idx="5093">
                  <c:v>20.692659151569458</c:v>
                </c:pt>
                <c:pt idx="5094">
                  <c:v>27.738889793260626</c:v>
                </c:pt>
                <c:pt idx="5095">
                  <c:v>28.820320490964889</c:v>
                </c:pt>
                <c:pt idx="5096">
                  <c:v>-5.3963438971820921</c:v>
                </c:pt>
                <c:pt idx="5097">
                  <c:v>29.506610770719135</c:v>
                </c:pt>
                <c:pt idx="5098">
                  <c:v>53.348858872845852</c:v>
                </c:pt>
                <c:pt idx="5099">
                  <c:v>27.154805783952369</c:v>
                </c:pt>
                <c:pt idx="5100">
                  <c:v>5.0244242847173695</c:v>
                </c:pt>
                <c:pt idx="5101">
                  <c:v>29.703330905238062</c:v>
                </c:pt>
                <c:pt idx="5102">
                  <c:v>56.305692420589168</c:v>
                </c:pt>
                <c:pt idx="5103">
                  <c:v>-48.750555802578923</c:v>
                </c:pt>
                <c:pt idx="5104">
                  <c:v>-17.304653204565412</c:v>
                </c:pt>
                <c:pt idx="5105">
                  <c:v>-28.524661719773022</c:v>
                </c:pt>
                <c:pt idx="5106">
                  <c:v>-40.068209051525486</c:v>
                </c:pt>
                <c:pt idx="5107">
                  <c:v>2.0492535408957622</c:v>
                </c:pt>
                <c:pt idx="5108">
                  <c:v>58.30034777110339</c:v>
                </c:pt>
                <c:pt idx="5109">
                  <c:v>49.086982132338505</c:v>
                </c:pt>
                <c:pt idx="5110">
                  <c:v>36.838865955360944</c:v>
                </c:pt>
                <c:pt idx="5111">
                  <c:v>-38.941076003415887</c:v>
                </c:pt>
                <c:pt idx="5112">
                  <c:v>44.146480298526342</c:v>
                </c:pt>
                <c:pt idx="5113">
                  <c:v>-67.066521264994549</c:v>
                </c:pt>
                <c:pt idx="5114">
                  <c:v>10.273972602739718</c:v>
                </c:pt>
                <c:pt idx="5115">
                  <c:v>-13.89801290563048</c:v>
                </c:pt>
                <c:pt idx="5116">
                  <c:v>3.5687665458657705</c:v>
                </c:pt>
                <c:pt idx="5117">
                  <c:v>15.959373328435447</c:v>
                </c:pt>
                <c:pt idx="5118">
                  <c:v>-9.2066017100815287</c:v>
                </c:pt>
                <c:pt idx="5119">
                  <c:v>12.301306231366027</c:v>
                </c:pt>
                <c:pt idx="5120">
                  <c:v>-10.090925298627212</c:v>
                </c:pt>
                <c:pt idx="5121">
                  <c:v>-58.404712995620322</c:v>
                </c:pt>
                <c:pt idx="5122">
                  <c:v>-40.757567453665466</c:v>
                </c:pt>
                <c:pt idx="5123">
                  <c:v>32.583069197621001</c:v>
                </c:pt>
                <c:pt idx="5124">
                  <c:v>20.915395284327332</c:v>
                </c:pt>
                <c:pt idx="5125">
                  <c:v>-64.316546762589923</c:v>
                </c:pt>
                <c:pt idx="5126">
                  <c:v>30.801172447484134</c:v>
                </c:pt>
                <c:pt idx="5127">
                  <c:v>-80.568986392757779</c:v>
                </c:pt>
                <c:pt idx="5128">
                  <c:v>-98.879336813018114</c:v>
                </c:pt>
                <c:pt idx="5129">
                  <c:v>19.330938482263122</c:v>
                </c:pt>
                <c:pt idx="5130">
                  <c:v>26.218726392036615</c:v>
                </c:pt>
                <c:pt idx="5131">
                  <c:v>29.377162629757777</c:v>
                </c:pt>
                <c:pt idx="5132">
                  <c:v>26.376709031306518</c:v>
                </c:pt>
                <c:pt idx="5133">
                  <c:v>56.668898068476807</c:v>
                </c:pt>
                <c:pt idx="5134">
                  <c:v>-7.9956867502358904</c:v>
                </c:pt>
                <c:pt idx="5135">
                  <c:v>-35.022814514376762</c:v>
                </c:pt>
                <c:pt idx="5136">
                  <c:v>-41.259615009175747</c:v>
                </c:pt>
                <c:pt idx="5137">
                  <c:v>-7.9414838035527708</c:v>
                </c:pt>
                <c:pt idx="5138">
                  <c:v>29.867498051441942</c:v>
                </c:pt>
                <c:pt idx="5139">
                  <c:v>36.131345534025371</c:v>
                </c:pt>
                <c:pt idx="5140">
                  <c:v>-22.005174945802935</c:v>
                </c:pt>
                <c:pt idx="5141">
                  <c:v>-45.492696126768642</c:v>
                </c:pt>
                <c:pt idx="5142">
                  <c:v>50.029256875365689</c:v>
                </c:pt>
                <c:pt idx="5143">
                  <c:v>21.339071422659941</c:v>
                </c:pt>
                <c:pt idx="5144">
                  <c:v>-18.261757783008392</c:v>
                </c:pt>
                <c:pt idx="5145">
                  <c:v>34.481844685926319</c:v>
                </c:pt>
                <c:pt idx="5146">
                  <c:v>-52.966621366303158</c:v>
                </c:pt>
                <c:pt idx="5147">
                  <c:v>21.555702043506926</c:v>
                </c:pt>
                <c:pt idx="5148">
                  <c:v>-11.706979160653461</c:v>
                </c:pt>
                <c:pt idx="5149">
                  <c:v>21.534904085597788</c:v>
                </c:pt>
                <c:pt idx="5150">
                  <c:v>11.450100728343401</c:v>
                </c:pt>
                <c:pt idx="5151">
                  <c:v>-17.136058124375026</c:v>
                </c:pt>
                <c:pt idx="5152">
                  <c:v>-74.509627496850811</c:v>
                </c:pt>
                <c:pt idx="5153">
                  <c:v>20.679581795817953</c:v>
                </c:pt>
                <c:pt idx="5154">
                  <c:v>-11.712310555703283</c:v>
                </c:pt>
                <c:pt idx="5155">
                  <c:v>-46.335332762067985</c:v>
                </c:pt>
                <c:pt idx="5156">
                  <c:v>0.47754405912449727</c:v>
                </c:pt>
                <c:pt idx="5157">
                  <c:v>-92.563810544650636</c:v>
                </c:pt>
                <c:pt idx="5158">
                  <c:v>-2.3782559456398644</c:v>
                </c:pt>
                <c:pt idx="5159">
                  <c:v>37.887411701286055</c:v>
                </c:pt>
                <c:pt idx="5160">
                  <c:v>-7.6422764227642261</c:v>
                </c:pt>
                <c:pt idx="5161">
                  <c:v>-4.7252329340178818</c:v>
                </c:pt>
                <c:pt idx="5162">
                  <c:v>-14.226449458666394</c:v>
                </c:pt>
                <c:pt idx="5163">
                  <c:v>6.8171320596262888</c:v>
                </c:pt>
                <c:pt idx="5164">
                  <c:v>-1.5844223960837382</c:v>
                </c:pt>
                <c:pt idx="5165">
                  <c:v>6.7952379330644419</c:v>
                </c:pt>
                <c:pt idx="5166">
                  <c:v>9.0273335891859716</c:v>
                </c:pt>
                <c:pt idx="5167">
                  <c:v>8.8147833474936306</c:v>
                </c:pt>
                <c:pt idx="5168">
                  <c:v>4.2335956298367563</c:v>
                </c:pt>
                <c:pt idx="5169">
                  <c:v>47.970570379578504</c:v>
                </c:pt>
                <c:pt idx="5170">
                  <c:v>-28.937215724496426</c:v>
                </c:pt>
                <c:pt idx="5171">
                  <c:v>8.6014809337082738</c:v>
                </c:pt>
                <c:pt idx="5172">
                  <c:v>0</c:v>
                </c:pt>
                <c:pt idx="5173">
                  <c:v>-40.89105339105339</c:v>
                </c:pt>
                <c:pt idx="5174">
                  <c:v>80.634296940780246</c:v>
                </c:pt>
                <c:pt idx="5175">
                  <c:v>36.914248594263086</c:v>
                </c:pt>
                <c:pt idx="5176">
                  <c:v>-59.921901413212524</c:v>
                </c:pt>
                <c:pt idx="5177">
                  <c:v>27.30571893380052</c:v>
                </c:pt>
                <c:pt idx="5178">
                  <c:v>9.8204643628509842</c:v>
                </c:pt>
                <c:pt idx="5179">
                  <c:v>99.166666666666657</c:v>
                </c:pt>
                <c:pt idx="5180">
                  <c:v>-20.137420718816074</c:v>
                </c:pt>
                <c:pt idx="5181">
                  <c:v>-21.128298453139223</c:v>
                </c:pt>
                <c:pt idx="5182">
                  <c:v>11.852834970753733</c:v>
                </c:pt>
                <c:pt idx="5183">
                  <c:v>29.469696969696969</c:v>
                </c:pt>
                <c:pt idx="5184">
                  <c:v>-68.062576577599984</c:v>
                </c:pt>
                <c:pt idx="5185">
                  <c:v>93.679728730591734</c:v>
                </c:pt>
                <c:pt idx="5186">
                  <c:v>-54.569657918875983</c:v>
                </c:pt>
                <c:pt idx="5187">
                  <c:v>7.415596564333697</c:v>
                </c:pt>
                <c:pt idx="5188">
                  <c:v>-6.1251905241675075</c:v>
                </c:pt>
                <c:pt idx="5189">
                  <c:v>-51.849069805729336</c:v>
                </c:pt>
                <c:pt idx="5190">
                  <c:v>-0.86883069868468965</c:v>
                </c:pt>
                <c:pt idx="5191">
                  <c:v>-71.527293033645122</c:v>
                </c:pt>
                <c:pt idx="5192">
                  <c:v>-15.914560770156442</c:v>
                </c:pt>
                <c:pt idx="5193">
                  <c:v>-28.571428571428569</c:v>
                </c:pt>
                <c:pt idx="5194">
                  <c:v>71.59986138385122</c:v>
                </c:pt>
                <c:pt idx="5195">
                  <c:v>-61.560693641618499</c:v>
                </c:pt>
                <c:pt idx="5196">
                  <c:v>77.668495949445258</c:v>
                </c:pt>
                <c:pt idx="5197">
                  <c:v>71.745666218895934</c:v>
                </c:pt>
                <c:pt idx="5198">
                  <c:v>-13.735397661428962</c:v>
                </c:pt>
                <c:pt idx="5199">
                  <c:v>6.1587470958816652</c:v>
                </c:pt>
                <c:pt idx="5200">
                  <c:v>78.327645051194537</c:v>
                </c:pt>
                <c:pt idx="5201">
                  <c:v>-50.881071805702213</c:v>
                </c:pt>
                <c:pt idx="5202">
                  <c:v>-8.4026941189355</c:v>
                </c:pt>
                <c:pt idx="5203">
                  <c:v>19.696598972351367</c:v>
                </c:pt>
                <c:pt idx="5204">
                  <c:v>81.360445412732986</c:v>
                </c:pt>
                <c:pt idx="5205">
                  <c:v>17.970451984474778</c:v>
                </c:pt>
                <c:pt idx="5206">
                  <c:v>-0.75588203981688196</c:v>
                </c:pt>
                <c:pt idx="5207">
                  <c:v>-23.414265311266064</c:v>
                </c:pt>
                <c:pt idx="5208">
                  <c:v>1.3540557802852931</c:v>
                </c:pt>
                <c:pt idx="5209">
                  <c:v>27.906134431354616</c:v>
                </c:pt>
                <c:pt idx="5210">
                  <c:v>-45.082856206018107</c:v>
                </c:pt>
                <c:pt idx="5211">
                  <c:v>-35.160082623289441</c:v>
                </c:pt>
                <c:pt idx="5212">
                  <c:v>4.105700295448429</c:v>
                </c:pt>
                <c:pt idx="5213">
                  <c:v>17.399868680236381</c:v>
                </c:pt>
                <c:pt idx="5214">
                  <c:v>0.78442358873790852</c:v>
                </c:pt>
                <c:pt idx="5215">
                  <c:v>-61.066730447261421</c:v>
                </c:pt>
                <c:pt idx="5216">
                  <c:v>17.791732077446355</c:v>
                </c:pt>
                <c:pt idx="5217">
                  <c:v>-57.837037037037035</c:v>
                </c:pt>
                <c:pt idx="5218">
                  <c:v>59.931034482758633</c:v>
                </c:pt>
                <c:pt idx="5219">
                  <c:v>-36.651960142827768</c:v>
                </c:pt>
                <c:pt idx="5220">
                  <c:v>-68.372400132056782</c:v>
                </c:pt>
                <c:pt idx="5221">
                  <c:v>-45.898367830940835</c:v>
                </c:pt>
                <c:pt idx="5222">
                  <c:v>-35.953945044854137</c:v>
                </c:pt>
                <c:pt idx="5223">
                  <c:v>48.517838285975358</c:v>
                </c:pt>
                <c:pt idx="5224">
                  <c:v>-1.34190972607297</c:v>
                </c:pt>
                <c:pt idx="5225">
                  <c:v>22.519655559715474</c:v>
                </c:pt>
                <c:pt idx="5226">
                  <c:v>14.883052397752522</c:v>
                </c:pt>
                <c:pt idx="5227">
                  <c:v>-32.451858785771591</c:v>
                </c:pt>
                <c:pt idx="5228">
                  <c:v>81.126760563380287</c:v>
                </c:pt>
                <c:pt idx="5229">
                  <c:v>47.150497653124489</c:v>
                </c:pt>
                <c:pt idx="5230">
                  <c:v>-16.923298475717829</c:v>
                </c:pt>
                <c:pt idx="5231">
                  <c:v>79.73372781065089</c:v>
                </c:pt>
                <c:pt idx="5232">
                  <c:v>36.23812197201255</c:v>
                </c:pt>
                <c:pt idx="5233">
                  <c:v>-64.498119644864886</c:v>
                </c:pt>
                <c:pt idx="5234">
                  <c:v>-14.930203045685275</c:v>
                </c:pt>
                <c:pt idx="5235">
                  <c:v>10.891891891891902</c:v>
                </c:pt>
                <c:pt idx="5236">
                  <c:v>-24.206349206349216</c:v>
                </c:pt>
                <c:pt idx="5237">
                  <c:v>-37.037352165404577</c:v>
                </c:pt>
                <c:pt idx="5238">
                  <c:v>90.681653372008697</c:v>
                </c:pt>
                <c:pt idx="5239">
                  <c:v>-25.111899984565525</c:v>
                </c:pt>
                <c:pt idx="5240">
                  <c:v>-21.276168363489163</c:v>
                </c:pt>
                <c:pt idx="5241">
                  <c:v>-13.748157788963951</c:v>
                </c:pt>
                <c:pt idx="5242">
                  <c:v>31.37533672553127</c:v>
                </c:pt>
                <c:pt idx="5243">
                  <c:v>25.985334408253323</c:v>
                </c:pt>
                <c:pt idx="5244">
                  <c:v>-47.39545709928565</c:v>
                </c:pt>
                <c:pt idx="5245">
                  <c:v>-39.044775739366244</c:v>
                </c:pt>
                <c:pt idx="5246">
                  <c:v>-24.610673665791765</c:v>
                </c:pt>
                <c:pt idx="5247">
                  <c:v>-72.469999165484438</c:v>
                </c:pt>
                <c:pt idx="5248">
                  <c:v>24.240140668173808</c:v>
                </c:pt>
                <c:pt idx="5249">
                  <c:v>-38.169066076042824</c:v>
                </c:pt>
                <c:pt idx="5250">
                  <c:v>-93.481099541299756</c:v>
                </c:pt>
                <c:pt idx="5251">
                  <c:v>-92.921029206053163</c:v>
                </c:pt>
                <c:pt idx="5252">
                  <c:v>22.567363893688182</c:v>
                </c:pt>
                <c:pt idx="5253">
                  <c:v>-11.553835149577139</c:v>
                </c:pt>
                <c:pt idx="5254">
                  <c:v>-12.170353665054563</c:v>
                </c:pt>
                <c:pt idx="5255">
                  <c:v>60.447684578539082</c:v>
                </c:pt>
                <c:pt idx="5256">
                  <c:v>51.521634034324393</c:v>
                </c:pt>
                <c:pt idx="5257">
                  <c:v>65.903388323619481</c:v>
                </c:pt>
                <c:pt idx="5258">
                  <c:v>-22.938436359058286</c:v>
                </c:pt>
                <c:pt idx="5259">
                  <c:v>-12.796483097055614</c:v>
                </c:pt>
                <c:pt idx="5260">
                  <c:v>-54.691567233276842</c:v>
                </c:pt>
                <c:pt idx="5261">
                  <c:v>-40.861846865129081</c:v>
                </c:pt>
                <c:pt idx="5262">
                  <c:v>73.970218526397218</c:v>
                </c:pt>
                <c:pt idx="5263">
                  <c:v>43.818139642774298</c:v>
                </c:pt>
                <c:pt idx="5264">
                  <c:v>13.978819969742815</c:v>
                </c:pt>
                <c:pt idx="5265">
                  <c:v>58.282566429034347</c:v>
                </c:pt>
                <c:pt idx="5266">
                  <c:v>4.9745024419892871</c:v>
                </c:pt>
                <c:pt idx="5267">
                  <c:v>51.078232954148916</c:v>
                </c:pt>
                <c:pt idx="5268">
                  <c:v>50.311600120342121</c:v>
                </c:pt>
                <c:pt idx="5269">
                  <c:v>11.260032859866769</c:v>
                </c:pt>
                <c:pt idx="5270">
                  <c:v>18.770146293082064</c:v>
                </c:pt>
                <c:pt idx="5271">
                  <c:v>-64.020284396335157</c:v>
                </c:pt>
                <c:pt idx="5272">
                  <c:v>83.861745252826978</c:v>
                </c:pt>
                <c:pt idx="5273">
                  <c:v>39.279112754158973</c:v>
                </c:pt>
                <c:pt idx="5274">
                  <c:v>-17.052225194552534</c:v>
                </c:pt>
                <c:pt idx="5275">
                  <c:v>-6.8134236834607265</c:v>
                </c:pt>
                <c:pt idx="5276">
                  <c:v>-8.5007054723824069</c:v>
                </c:pt>
                <c:pt idx="5277">
                  <c:v>-8.7433313574392457</c:v>
                </c:pt>
                <c:pt idx="5278">
                  <c:v>23.169873028265258</c:v>
                </c:pt>
                <c:pt idx="5279">
                  <c:v>-0.95201445448415711</c:v>
                </c:pt>
                <c:pt idx="5280">
                  <c:v>51.679365573005754</c:v>
                </c:pt>
                <c:pt idx="5281">
                  <c:v>18.289702079421872</c:v>
                </c:pt>
                <c:pt idx="5282">
                  <c:v>56.208405779723023</c:v>
                </c:pt>
                <c:pt idx="5283">
                  <c:v>46.856761714190412</c:v>
                </c:pt>
                <c:pt idx="5284">
                  <c:v>68.893187678073502</c:v>
                </c:pt>
                <c:pt idx="5285">
                  <c:v>-15.178478689886788</c:v>
                </c:pt>
                <c:pt idx="5286">
                  <c:v>5.349454742323843</c:v>
                </c:pt>
                <c:pt idx="5287">
                  <c:v>-67.752643225965087</c:v>
                </c:pt>
                <c:pt idx="5288">
                  <c:v>-85.731536492295803</c:v>
                </c:pt>
                <c:pt idx="5289">
                  <c:v>-8.7580865341029721</c:v>
                </c:pt>
                <c:pt idx="5290">
                  <c:v>5.7146398909136025</c:v>
                </c:pt>
                <c:pt idx="5291">
                  <c:v>-90.444487957705107</c:v>
                </c:pt>
                <c:pt idx="5292">
                  <c:v>10.030275007155922</c:v>
                </c:pt>
                <c:pt idx="5293">
                  <c:v>-5.9023560845275682</c:v>
                </c:pt>
                <c:pt idx="5294">
                  <c:v>31.986015995402511</c:v>
                </c:pt>
                <c:pt idx="5295">
                  <c:v>-53.547980346971606</c:v>
                </c:pt>
                <c:pt idx="5296">
                  <c:v>51.639344262295083</c:v>
                </c:pt>
                <c:pt idx="5297">
                  <c:v>20.476814876624161</c:v>
                </c:pt>
                <c:pt idx="5298">
                  <c:v>-59.523809523809526</c:v>
                </c:pt>
                <c:pt idx="5299">
                  <c:v>13.44873501997337</c:v>
                </c:pt>
                <c:pt idx="5300">
                  <c:v>90.604543704274164</c:v>
                </c:pt>
                <c:pt idx="5301">
                  <c:v>-3.2657776604172142</c:v>
                </c:pt>
                <c:pt idx="5302">
                  <c:v>-17.298116880685853</c:v>
                </c:pt>
                <c:pt idx="5303">
                  <c:v>36.207138842046106</c:v>
                </c:pt>
                <c:pt idx="5304">
                  <c:v>-90.976887616230584</c:v>
                </c:pt>
                <c:pt idx="5305">
                  <c:v>-6.1495844875346251</c:v>
                </c:pt>
                <c:pt idx="5306">
                  <c:v>-30.246359809536955</c:v>
                </c:pt>
                <c:pt idx="5307">
                  <c:v>-43.739560779461797</c:v>
                </c:pt>
                <c:pt idx="5308">
                  <c:v>-0.12416190712689001</c:v>
                </c:pt>
                <c:pt idx="5309">
                  <c:v>-44.165224382997856</c:v>
                </c:pt>
                <c:pt idx="5310">
                  <c:v>-19.608983210989166</c:v>
                </c:pt>
                <c:pt idx="5311">
                  <c:v>-14.63314097279472</c:v>
                </c:pt>
                <c:pt idx="5312">
                  <c:v>74.503335006813444</c:v>
                </c:pt>
                <c:pt idx="5313">
                  <c:v>4.7619047619047734</c:v>
                </c:pt>
                <c:pt idx="5314">
                  <c:v>39.877596500856498</c:v>
                </c:pt>
                <c:pt idx="5315">
                  <c:v>26.780833415558348</c:v>
                </c:pt>
                <c:pt idx="5316">
                  <c:v>66.354067968812416</c:v>
                </c:pt>
                <c:pt idx="5317">
                  <c:v>-49.279050042408826</c:v>
                </c:pt>
                <c:pt idx="5318">
                  <c:v>-4.2183622828784024</c:v>
                </c:pt>
                <c:pt idx="5319">
                  <c:v>-27.537787381851743</c:v>
                </c:pt>
                <c:pt idx="5320">
                  <c:v>-21.467543630180501</c:v>
                </c:pt>
                <c:pt idx="5321">
                  <c:v>9.3832599118942852</c:v>
                </c:pt>
                <c:pt idx="5322">
                  <c:v>-92.189973614775724</c:v>
                </c:pt>
                <c:pt idx="5323">
                  <c:v>61.116820829051051</c:v>
                </c:pt>
                <c:pt idx="5324">
                  <c:v>-11.72878342732136</c:v>
                </c:pt>
                <c:pt idx="5325">
                  <c:v>9.0044388078630391</c:v>
                </c:pt>
                <c:pt idx="5326">
                  <c:v>-1.0274642833844325</c:v>
                </c:pt>
                <c:pt idx="5327">
                  <c:v>18.623164763458405</c:v>
                </c:pt>
                <c:pt idx="5328">
                  <c:v>57.205105331777929</c:v>
                </c:pt>
                <c:pt idx="5329">
                  <c:v>-4.0758886688210083</c:v>
                </c:pt>
                <c:pt idx="5330">
                  <c:v>-14.088047021245956</c:v>
                </c:pt>
                <c:pt idx="5331">
                  <c:v>46.527662125703614</c:v>
                </c:pt>
                <c:pt idx="5332">
                  <c:v>37.737715730460593</c:v>
                </c:pt>
                <c:pt idx="5333">
                  <c:v>-3.0722455479947826</c:v>
                </c:pt>
                <c:pt idx="5334">
                  <c:v>-29.828725383283086</c:v>
                </c:pt>
                <c:pt idx="5335">
                  <c:v>8.339976866171142</c:v>
                </c:pt>
                <c:pt idx="5336">
                  <c:v>-22.807122993452424</c:v>
                </c:pt>
                <c:pt idx="5337">
                  <c:v>-28.488510144315754</c:v>
                </c:pt>
                <c:pt idx="5338">
                  <c:v>-58.297507582750889</c:v>
                </c:pt>
                <c:pt idx="5339">
                  <c:v>18.287937743190668</c:v>
                </c:pt>
                <c:pt idx="5340">
                  <c:v>57.343388748210941</c:v>
                </c:pt>
                <c:pt idx="5341">
                  <c:v>-2.7855153203342695</c:v>
                </c:pt>
                <c:pt idx="5342">
                  <c:v>25.030413625304135</c:v>
                </c:pt>
                <c:pt idx="5343">
                  <c:v>82.902957101207818</c:v>
                </c:pt>
                <c:pt idx="5344">
                  <c:v>38.073803888091277</c:v>
                </c:pt>
                <c:pt idx="5345">
                  <c:v>42.160400419043185</c:v>
                </c:pt>
                <c:pt idx="5346">
                  <c:v>19.591396063449878</c:v>
                </c:pt>
                <c:pt idx="5347">
                  <c:v>88.421052631578959</c:v>
                </c:pt>
                <c:pt idx="5348">
                  <c:v>-16.070962692408031</c:v>
                </c:pt>
                <c:pt idx="5349">
                  <c:v>4.7262606531021589</c:v>
                </c:pt>
                <c:pt idx="5350">
                  <c:v>-43.789279033996728</c:v>
                </c:pt>
                <c:pt idx="5351">
                  <c:v>2.7971266869830202</c:v>
                </c:pt>
                <c:pt idx="5352">
                  <c:v>19.964349376114086</c:v>
                </c:pt>
                <c:pt idx="5353">
                  <c:v>-48.255015114042322</c:v>
                </c:pt>
                <c:pt idx="5354">
                  <c:v>-34.021746699416383</c:v>
                </c:pt>
                <c:pt idx="5355">
                  <c:v>-2.4422412224849808</c:v>
                </c:pt>
                <c:pt idx="5356">
                  <c:v>-24.419199031911461</c:v>
                </c:pt>
                <c:pt idx="5357">
                  <c:v>-7.465587744053451</c:v>
                </c:pt>
                <c:pt idx="5358">
                  <c:v>-11.061511999344745</c:v>
                </c:pt>
                <c:pt idx="5359">
                  <c:v>5.2750303661287461</c:v>
                </c:pt>
                <c:pt idx="5360">
                  <c:v>56.772219265566804</c:v>
                </c:pt>
                <c:pt idx="5361">
                  <c:v>-59.268234593629053</c:v>
                </c:pt>
                <c:pt idx="5362">
                  <c:v>20.685579196217503</c:v>
                </c:pt>
                <c:pt idx="5363">
                  <c:v>-40.744050213582071</c:v>
                </c:pt>
                <c:pt idx="5364">
                  <c:v>79.22238175971458</c:v>
                </c:pt>
                <c:pt idx="5365">
                  <c:v>3.9281588068480318</c:v>
                </c:pt>
                <c:pt idx="5366">
                  <c:v>-7.0170357641637651</c:v>
                </c:pt>
                <c:pt idx="5367">
                  <c:v>30.044291289907164</c:v>
                </c:pt>
                <c:pt idx="5368">
                  <c:v>-32.184226954290068</c:v>
                </c:pt>
                <c:pt idx="5369">
                  <c:v>-3.6217911822263176</c:v>
                </c:pt>
                <c:pt idx="5370">
                  <c:v>27.456395348837219</c:v>
                </c:pt>
                <c:pt idx="5371">
                  <c:v>28.020648491692214</c:v>
                </c:pt>
                <c:pt idx="5372">
                  <c:v>20.535871672836237</c:v>
                </c:pt>
                <c:pt idx="5373">
                  <c:v>30.357712890808386</c:v>
                </c:pt>
                <c:pt idx="5374">
                  <c:v>91.416018925312613</c:v>
                </c:pt>
                <c:pt idx="5375">
                  <c:v>8.6336740182894118</c:v>
                </c:pt>
                <c:pt idx="5376">
                  <c:v>-7.4669290477752241</c:v>
                </c:pt>
                <c:pt idx="5377">
                  <c:v>24.083858151232079</c:v>
                </c:pt>
                <c:pt idx="5378">
                  <c:v>-22.348680807035691</c:v>
                </c:pt>
                <c:pt idx="5379">
                  <c:v>6.3800542112205818</c:v>
                </c:pt>
                <c:pt idx="5380">
                  <c:v>-11.141372875371971</c:v>
                </c:pt>
                <c:pt idx="5381">
                  <c:v>-27.85041936783503</c:v>
                </c:pt>
                <c:pt idx="5382">
                  <c:v>7.1920428462127148</c:v>
                </c:pt>
                <c:pt idx="5383">
                  <c:v>31.48122098748064</c:v>
                </c:pt>
                <c:pt idx="5384">
                  <c:v>33.973336622932635</c:v>
                </c:pt>
                <c:pt idx="5385">
                  <c:v>5.9766763848396494</c:v>
                </c:pt>
                <c:pt idx="5386">
                  <c:v>38.219332361302094</c:v>
                </c:pt>
                <c:pt idx="5387">
                  <c:v>-60.728199701794047</c:v>
                </c:pt>
                <c:pt idx="5388">
                  <c:v>92.578125</c:v>
                </c:pt>
                <c:pt idx="5389">
                  <c:v>-65.677419354838719</c:v>
                </c:pt>
                <c:pt idx="5390">
                  <c:v>48.258463541666686</c:v>
                </c:pt>
                <c:pt idx="5391">
                  <c:v>96.74034081322759</c:v>
                </c:pt>
                <c:pt idx="5392">
                  <c:v>1.5458028093285918</c:v>
                </c:pt>
                <c:pt idx="5393">
                  <c:v>99.068767908309439</c:v>
                </c:pt>
                <c:pt idx="5394">
                  <c:v>-48.161061870003472</c:v>
                </c:pt>
                <c:pt idx="5395">
                  <c:v>47.387874049328303</c:v>
                </c:pt>
                <c:pt idx="5396">
                  <c:v>4.3447293447293305</c:v>
                </c:pt>
                <c:pt idx="5397">
                  <c:v>0.73228248727814105</c:v>
                </c:pt>
                <c:pt idx="5398">
                  <c:v>59.768322380491696</c:v>
                </c:pt>
                <c:pt idx="5399">
                  <c:v>-28.421464825217996</c:v>
                </c:pt>
                <c:pt idx="5400">
                  <c:v>-8.0749424783608958</c:v>
                </c:pt>
                <c:pt idx="5401">
                  <c:v>-64.052838673412026</c:v>
                </c:pt>
                <c:pt idx="5402">
                  <c:v>-11.573354874790283</c:v>
                </c:pt>
                <c:pt idx="5403">
                  <c:v>41.580936406157406</c:v>
                </c:pt>
                <c:pt idx="5404">
                  <c:v>-20.719887282946132</c:v>
                </c:pt>
                <c:pt idx="5405">
                  <c:v>-25.112192178223864</c:v>
                </c:pt>
                <c:pt idx="5406">
                  <c:v>-49.512102395133695</c:v>
                </c:pt>
                <c:pt idx="5407">
                  <c:v>86.745015130788062</c:v>
                </c:pt>
                <c:pt idx="5408">
                  <c:v>13.686222369951807</c:v>
                </c:pt>
                <c:pt idx="5409">
                  <c:v>47.557030509230856</c:v>
                </c:pt>
                <c:pt idx="5410">
                  <c:v>51.972258344169916</c:v>
                </c:pt>
                <c:pt idx="5411">
                  <c:v>-32.983546741443973</c:v>
                </c:pt>
                <c:pt idx="5412">
                  <c:v>88.771626297577853</c:v>
                </c:pt>
                <c:pt idx="5413">
                  <c:v>-5.9927955463377316</c:v>
                </c:pt>
                <c:pt idx="5414">
                  <c:v>0.15264480488464471</c:v>
                </c:pt>
                <c:pt idx="5415">
                  <c:v>-10.665972944849116</c:v>
                </c:pt>
                <c:pt idx="5416">
                  <c:v>40.043969849246224</c:v>
                </c:pt>
                <c:pt idx="5417">
                  <c:v>8.8870836718115243</c:v>
                </c:pt>
                <c:pt idx="5418">
                  <c:v>92.871820631079032</c:v>
                </c:pt>
                <c:pt idx="5419">
                  <c:v>39.782369324438093</c:v>
                </c:pt>
                <c:pt idx="5420">
                  <c:v>22.562044959345258</c:v>
                </c:pt>
                <c:pt idx="5421">
                  <c:v>-4.3974801869538709</c:v>
                </c:pt>
                <c:pt idx="5422">
                  <c:v>46.098144436542327</c:v>
                </c:pt>
                <c:pt idx="5423">
                  <c:v>14.964042043149533</c:v>
                </c:pt>
                <c:pt idx="5424">
                  <c:v>7.5563822366891458</c:v>
                </c:pt>
                <c:pt idx="5425">
                  <c:v>21.771968046477852</c:v>
                </c:pt>
                <c:pt idx="5426">
                  <c:v>7.8658866329092803E-2</c:v>
                </c:pt>
                <c:pt idx="5427">
                  <c:v>-68.071850836544257</c:v>
                </c:pt>
                <c:pt idx="5428">
                  <c:v>1.971060227745383</c:v>
                </c:pt>
                <c:pt idx="5429">
                  <c:v>-24.847537539076512</c:v>
                </c:pt>
                <c:pt idx="5430">
                  <c:v>9.4889338601393973</c:v>
                </c:pt>
                <c:pt idx="5431">
                  <c:v>-28.123815540113711</c:v>
                </c:pt>
                <c:pt idx="5432">
                  <c:v>-16.428571428571431</c:v>
                </c:pt>
                <c:pt idx="5433">
                  <c:v>23.62607758620689</c:v>
                </c:pt>
                <c:pt idx="5434">
                  <c:v>-38.807596513075971</c:v>
                </c:pt>
                <c:pt idx="5435">
                  <c:v>-6.8853347790729202</c:v>
                </c:pt>
                <c:pt idx="5436">
                  <c:v>9.6693476318141336</c:v>
                </c:pt>
                <c:pt idx="5437">
                  <c:v>50.920879533922204</c:v>
                </c:pt>
                <c:pt idx="5438">
                  <c:v>54.314214463840386</c:v>
                </c:pt>
                <c:pt idx="5439">
                  <c:v>-42.106851795955322</c:v>
                </c:pt>
                <c:pt idx="5440">
                  <c:v>25.759889270923736</c:v>
                </c:pt>
                <c:pt idx="5441">
                  <c:v>3.0819774718398065</c:v>
                </c:pt>
                <c:pt idx="5442">
                  <c:v>-64.512762883287849</c:v>
                </c:pt>
                <c:pt idx="5443">
                  <c:v>1.9473793246322657</c:v>
                </c:pt>
                <c:pt idx="5444">
                  <c:v>-4.3975437578570649</c:v>
                </c:pt>
                <c:pt idx="5445">
                  <c:v>33.935898428427663</c:v>
                </c:pt>
                <c:pt idx="5446">
                  <c:v>3.3313936572592269</c:v>
                </c:pt>
                <c:pt idx="5447">
                  <c:v>-46.758378457485726</c:v>
                </c:pt>
                <c:pt idx="5448">
                  <c:v>45.406879194630875</c:v>
                </c:pt>
                <c:pt idx="5449">
                  <c:v>-33.351212186226135</c:v>
                </c:pt>
                <c:pt idx="5450">
                  <c:v>8.165774140311882</c:v>
                </c:pt>
                <c:pt idx="5451">
                  <c:v>-17.991449894935158</c:v>
                </c:pt>
                <c:pt idx="5452">
                  <c:v>23.893743931197122</c:v>
                </c:pt>
                <c:pt idx="5453">
                  <c:v>16.393003551160973</c:v>
                </c:pt>
                <c:pt idx="5454">
                  <c:v>-37.863857047013759</c:v>
                </c:pt>
                <c:pt idx="5455">
                  <c:v>61.928730667409781</c:v>
                </c:pt>
                <c:pt idx="5456">
                  <c:v>0.59093437152391459</c:v>
                </c:pt>
                <c:pt idx="5457">
                  <c:v>7.6796199775681231</c:v>
                </c:pt>
                <c:pt idx="5458">
                  <c:v>3.6362882494402413</c:v>
                </c:pt>
                <c:pt idx="5459">
                  <c:v>-35.849923430321596</c:v>
                </c:pt>
                <c:pt idx="5460">
                  <c:v>-61.806030567734553</c:v>
                </c:pt>
                <c:pt idx="5461">
                  <c:v>-51.199642896998107</c:v>
                </c:pt>
                <c:pt idx="5462">
                  <c:v>-29.580699033758791</c:v>
                </c:pt>
                <c:pt idx="5463">
                  <c:v>21.082292667307073</c:v>
                </c:pt>
                <c:pt idx="5464">
                  <c:v>-4.5936730441371481</c:v>
                </c:pt>
                <c:pt idx="5465">
                  <c:v>15.027997272920317</c:v>
                </c:pt>
                <c:pt idx="5466">
                  <c:v>19.114953673777208</c:v>
                </c:pt>
                <c:pt idx="5467">
                  <c:v>1.6924304563252832</c:v>
                </c:pt>
                <c:pt idx="5468">
                  <c:v>63.36201469045119</c:v>
                </c:pt>
                <c:pt idx="5469">
                  <c:v>24.001311547079069</c:v>
                </c:pt>
                <c:pt idx="5470">
                  <c:v>-79.220887554220894</c:v>
                </c:pt>
                <c:pt idx="5471">
                  <c:v>-39.220110773362173</c:v>
                </c:pt>
                <c:pt idx="5472">
                  <c:v>-10.727115074941167</c:v>
                </c:pt>
                <c:pt idx="5473">
                  <c:v>-32.140044346972658</c:v>
                </c:pt>
                <c:pt idx="5474">
                  <c:v>-32.522995289910114</c:v>
                </c:pt>
                <c:pt idx="5475">
                  <c:v>-10.278008539247693</c:v>
                </c:pt>
                <c:pt idx="5476">
                  <c:v>20.280624019200587</c:v>
                </c:pt>
                <c:pt idx="5477">
                  <c:v>-30.232629468817279</c:v>
                </c:pt>
                <c:pt idx="5478">
                  <c:v>7.0076207422675481</c:v>
                </c:pt>
                <c:pt idx="5479">
                  <c:v>-26.524760806557168</c:v>
                </c:pt>
                <c:pt idx="5480">
                  <c:v>-25.437338686550049</c:v>
                </c:pt>
                <c:pt idx="5481">
                  <c:v>-72.405907575035741</c:v>
                </c:pt>
                <c:pt idx="5482">
                  <c:v>6.3239998083353157</c:v>
                </c:pt>
                <c:pt idx="5483">
                  <c:v>44.630346607669622</c:v>
                </c:pt>
                <c:pt idx="5484">
                  <c:v>-65.388267466813517</c:v>
                </c:pt>
                <c:pt idx="5485">
                  <c:v>6.1071873701703367</c:v>
                </c:pt>
                <c:pt idx="5486">
                  <c:v>88.429674260967801</c:v>
                </c:pt>
                <c:pt idx="5487">
                  <c:v>-60.696812453669388</c:v>
                </c:pt>
                <c:pt idx="5488">
                  <c:v>52.295947707406839</c:v>
                </c:pt>
                <c:pt idx="5489">
                  <c:v>-13.805630110479996</c:v>
                </c:pt>
                <c:pt idx="5490">
                  <c:v>40.471436494730995</c:v>
                </c:pt>
                <c:pt idx="5491">
                  <c:v>-6.7184019544442037</c:v>
                </c:pt>
                <c:pt idx="5492">
                  <c:v>-67.79568253270088</c:v>
                </c:pt>
                <c:pt idx="5493">
                  <c:v>-16.680560056318512</c:v>
                </c:pt>
                <c:pt idx="5494">
                  <c:v>58.708858286942075</c:v>
                </c:pt>
                <c:pt idx="5495">
                  <c:v>-35.504309241402851</c:v>
                </c:pt>
                <c:pt idx="5496">
                  <c:v>14.413671184443146</c:v>
                </c:pt>
                <c:pt idx="5497">
                  <c:v>38.489499192245546</c:v>
                </c:pt>
                <c:pt idx="5498">
                  <c:v>-9.7890578305173648</c:v>
                </c:pt>
                <c:pt idx="5499">
                  <c:v>-32.309637792430678</c:v>
                </c:pt>
                <c:pt idx="5500">
                  <c:v>2.5907664724338844</c:v>
                </c:pt>
                <c:pt idx="5501">
                  <c:v>-83.934271190448044</c:v>
                </c:pt>
                <c:pt idx="5502">
                  <c:v>-72.597438243366881</c:v>
                </c:pt>
                <c:pt idx="5503">
                  <c:v>-16.747637251778698</c:v>
                </c:pt>
                <c:pt idx="5504">
                  <c:v>7.976671063985961</c:v>
                </c:pt>
                <c:pt idx="5505">
                  <c:v>12.537060567556125</c:v>
                </c:pt>
                <c:pt idx="5506">
                  <c:v>-7.9871601208459282</c:v>
                </c:pt>
                <c:pt idx="5507">
                  <c:v>-18.832256520698735</c:v>
                </c:pt>
                <c:pt idx="5508">
                  <c:v>36.090312176016596</c:v>
                </c:pt>
                <c:pt idx="5509">
                  <c:v>-21.626599108811277</c:v>
                </c:pt>
                <c:pt idx="5510">
                  <c:v>-19.198302672022194</c:v>
                </c:pt>
                <c:pt idx="5511">
                  <c:v>-19.336755767982538</c:v>
                </c:pt>
                <c:pt idx="5512">
                  <c:v>20.743722851997035</c:v>
                </c:pt>
                <c:pt idx="5513">
                  <c:v>-17.5</c:v>
                </c:pt>
                <c:pt idx="5514">
                  <c:v>18.014999202170088</c:v>
                </c:pt>
                <c:pt idx="5515">
                  <c:v>3.9601594627563799</c:v>
                </c:pt>
                <c:pt idx="5516">
                  <c:v>3.9880952380952408</c:v>
                </c:pt>
                <c:pt idx="5517">
                  <c:v>-17.973846868412593</c:v>
                </c:pt>
                <c:pt idx="5518">
                  <c:v>23.512747875354108</c:v>
                </c:pt>
                <c:pt idx="5519">
                  <c:v>-56.502571638501102</c:v>
                </c:pt>
                <c:pt idx="5520">
                  <c:v>-25.142289276357403</c:v>
                </c:pt>
                <c:pt idx="5521">
                  <c:v>-12.560670571538353</c:v>
                </c:pt>
                <c:pt idx="5522">
                  <c:v>16.480154576926182</c:v>
                </c:pt>
                <c:pt idx="5523">
                  <c:v>5.5331412103746516</c:v>
                </c:pt>
                <c:pt idx="5524">
                  <c:v>10.591943818207199</c:v>
                </c:pt>
                <c:pt idx="5525">
                  <c:v>1.1764705882352899</c:v>
                </c:pt>
                <c:pt idx="5526">
                  <c:v>-30.607074344298383</c:v>
                </c:pt>
                <c:pt idx="5527">
                  <c:v>23.158051099227578</c:v>
                </c:pt>
                <c:pt idx="5528">
                  <c:v>63.002531527974554</c:v>
                </c:pt>
                <c:pt idx="5529">
                  <c:v>26.518518518518519</c:v>
                </c:pt>
                <c:pt idx="5530">
                  <c:v>98.860011813349104</c:v>
                </c:pt>
                <c:pt idx="5531">
                  <c:v>58.800315706393064</c:v>
                </c:pt>
                <c:pt idx="5532">
                  <c:v>78.514942799395612</c:v>
                </c:pt>
                <c:pt idx="5533">
                  <c:v>-54.200497100248555</c:v>
                </c:pt>
                <c:pt idx="5534">
                  <c:v>-78.572088297774087</c:v>
                </c:pt>
                <c:pt idx="5535">
                  <c:v>15.035071668191506</c:v>
                </c:pt>
                <c:pt idx="5536">
                  <c:v>-74.590988740262674</c:v>
                </c:pt>
                <c:pt idx="5537">
                  <c:v>-33.040224304775194</c:v>
                </c:pt>
                <c:pt idx="5538">
                  <c:v>42.054794520547944</c:v>
                </c:pt>
                <c:pt idx="5539">
                  <c:v>-4.3226263300568633</c:v>
                </c:pt>
                <c:pt idx="5540">
                  <c:v>6.8161163283853483</c:v>
                </c:pt>
                <c:pt idx="5541">
                  <c:v>51.340839667542781</c:v>
                </c:pt>
                <c:pt idx="5542">
                  <c:v>25.047288776796989</c:v>
                </c:pt>
                <c:pt idx="5543">
                  <c:v>-1.104401283934493</c:v>
                </c:pt>
                <c:pt idx="5544">
                  <c:v>15.023676280671538</c:v>
                </c:pt>
                <c:pt idx="5545">
                  <c:v>16.212944179045891</c:v>
                </c:pt>
                <c:pt idx="5546">
                  <c:v>-14.820349113631735</c:v>
                </c:pt>
                <c:pt idx="5547">
                  <c:v>15.22302509682487</c:v>
                </c:pt>
                <c:pt idx="5548">
                  <c:v>76.294369792419218</c:v>
                </c:pt>
                <c:pt idx="5549">
                  <c:v>-14.862139995865547</c:v>
                </c:pt>
                <c:pt idx="5550">
                  <c:v>-67.186540587007244</c:v>
                </c:pt>
                <c:pt idx="5551">
                  <c:v>21.226918342224053</c:v>
                </c:pt>
                <c:pt idx="5552">
                  <c:v>4.3062200956937744</c:v>
                </c:pt>
                <c:pt idx="5553">
                  <c:v>2.8037012032881847</c:v>
                </c:pt>
                <c:pt idx="5554">
                  <c:v>10.812501503741316</c:v>
                </c:pt>
                <c:pt idx="5555">
                  <c:v>5.6379821958457086</c:v>
                </c:pt>
                <c:pt idx="5556">
                  <c:v>48.887962190714461</c:v>
                </c:pt>
                <c:pt idx="5557">
                  <c:v>36.2999185004075</c:v>
                </c:pt>
                <c:pt idx="5558">
                  <c:v>-66.335042530608575</c:v>
                </c:pt>
                <c:pt idx="5559">
                  <c:v>5.9900166389354581E-2</c:v>
                </c:pt>
                <c:pt idx="5560">
                  <c:v>50.304074599635101</c:v>
                </c:pt>
                <c:pt idx="5561">
                  <c:v>-1.4300306435137884</c:v>
                </c:pt>
                <c:pt idx="5562">
                  <c:v>53.672787979966614</c:v>
                </c:pt>
                <c:pt idx="5563">
                  <c:v>-85.239094521587717</c:v>
                </c:pt>
                <c:pt idx="5564">
                  <c:v>6.7931939417848781</c:v>
                </c:pt>
                <c:pt idx="5565">
                  <c:v>-3.5374517856771206</c:v>
                </c:pt>
                <c:pt idx="5566">
                  <c:v>-18.154545064929493</c:v>
                </c:pt>
                <c:pt idx="5567">
                  <c:v>5.7484368692945225</c:v>
                </c:pt>
                <c:pt idx="5568">
                  <c:v>-10.582222257431596</c:v>
                </c:pt>
                <c:pt idx="5569">
                  <c:v>31.770433000256219</c:v>
                </c:pt>
                <c:pt idx="5570">
                  <c:v>-16.541935483870972</c:v>
                </c:pt>
                <c:pt idx="5571">
                  <c:v>-86.392902408111539</c:v>
                </c:pt>
                <c:pt idx="5572">
                  <c:v>-12.625798761065411</c:v>
                </c:pt>
                <c:pt idx="5573">
                  <c:v>-47.147161741835156</c:v>
                </c:pt>
                <c:pt idx="5574">
                  <c:v>21.413530586901359</c:v>
                </c:pt>
                <c:pt idx="5575">
                  <c:v>8.0091533180778072</c:v>
                </c:pt>
                <c:pt idx="5576">
                  <c:v>1.9221528111484929</c:v>
                </c:pt>
                <c:pt idx="5577">
                  <c:v>4.3087753368127153</c:v>
                </c:pt>
                <c:pt idx="5578">
                  <c:v>-29.114718808861781</c:v>
                </c:pt>
                <c:pt idx="5579">
                  <c:v>-16.370427331648912</c:v>
                </c:pt>
                <c:pt idx="5580">
                  <c:v>-26.256157635467986</c:v>
                </c:pt>
                <c:pt idx="5581">
                  <c:v>52.733832917013586</c:v>
                </c:pt>
                <c:pt idx="5582">
                  <c:v>-27.685367916549197</c:v>
                </c:pt>
                <c:pt idx="5583">
                  <c:v>-25.333794876866776</c:v>
                </c:pt>
                <c:pt idx="5584">
                  <c:v>84.276282376841039</c:v>
                </c:pt>
                <c:pt idx="5585">
                  <c:v>12.104104163279786</c:v>
                </c:pt>
                <c:pt idx="5586">
                  <c:v>-14.922349763673196</c:v>
                </c:pt>
                <c:pt idx="5587">
                  <c:v>-60.227004629308375</c:v>
                </c:pt>
                <c:pt idx="5588">
                  <c:v>87.304710558419572</c:v>
                </c:pt>
                <c:pt idx="5589">
                  <c:v>-51.576169976392165</c:v>
                </c:pt>
                <c:pt idx="5590">
                  <c:v>-30.819414097691805</c:v>
                </c:pt>
                <c:pt idx="5591">
                  <c:v>-35.685557586837291</c:v>
                </c:pt>
                <c:pt idx="5592">
                  <c:v>88.711656441717793</c:v>
                </c:pt>
                <c:pt idx="5593">
                  <c:v>-4.0422106957610424</c:v>
                </c:pt>
                <c:pt idx="5594">
                  <c:v>99.108818011257029</c:v>
                </c:pt>
                <c:pt idx="5595">
                  <c:v>-3.7324818165691056</c:v>
                </c:pt>
                <c:pt idx="5596">
                  <c:v>-41.83526589364255</c:v>
                </c:pt>
                <c:pt idx="5597">
                  <c:v>91.55178003116319</c:v>
                </c:pt>
                <c:pt idx="5598">
                  <c:v>-25.254762959680988</c:v>
                </c:pt>
                <c:pt idx="5599">
                  <c:v>80.045451213254182</c:v>
                </c:pt>
                <c:pt idx="5600">
                  <c:v>18.966754364984453</c:v>
                </c:pt>
                <c:pt idx="5601">
                  <c:v>-31.930500160454784</c:v>
                </c:pt>
                <c:pt idx="5602">
                  <c:v>-56.734548052876029</c:v>
                </c:pt>
                <c:pt idx="5603">
                  <c:v>51.917882225823888</c:v>
                </c:pt>
                <c:pt idx="5604">
                  <c:v>-3.5904658512933167</c:v>
                </c:pt>
                <c:pt idx="5605">
                  <c:v>97.28076138681169</c:v>
                </c:pt>
                <c:pt idx="5606">
                  <c:v>-67.072795249615126</c:v>
                </c:pt>
                <c:pt idx="5607">
                  <c:v>8.198241644099852</c:v>
                </c:pt>
                <c:pt idx="5608">
                  <c:v>-61.507788161993773</c:v>
                </c:pt>
                <c:pt idx="5609">
                  <c:v>6.5665303554576866</c:v>
                </c:pt>
                <c:pt idx="5610">
                  <c:v>24.263688438515274</c:v>
                </c:pt>
                <c:pt idx="5611">
                  <c:v>21.562110511009564</c:v>
                </c:pt>
                <c:pt idx="5612">
                  <c:v>-20.101104163895172</c:v>
                </c:pt>
                <c:pt idx="5613">
                  <c:v>1.7070369596993089</c:v>
                </c:pt>
                <c:pt idx="5614">
                  <c:v>-12.595950694879448</c:v>
                </c:pt>
                <c:pt idx="5615">
                  <c:v>73.630136986301352</c:v>
                </c:pt>
                <c:pt idx="5616">
                  <c:v>-31.676789987115768</c:v>
                </c:pt>
                <c:pt idx="5617">
                  <c:v>-71.0843373493976</c:v>
                </c:pt>
                <c:pt idx="5618">
                  <c:v>28.48769050410317</c:v>
                </c:pt>
                <c:pt idx="5619">
                  <c:v>21.315250767656082</c:v>
                </c:pt>
                <c:pt idx="5620">
                  <c:v>2.7783174664853334</c:v>
                </c:pt>
                <c:pt idx="5621">
                  <c:v>18.876991821937452</c:v>
                </c:pt>
                <c:pt idx="5622">
                  <c:v>-77.808301498046958</c:v>
                </c:pt>
                <c:pt idx="5623">
                  <c:v>-47.271010387157695</c:v>
                </c:pt>
                <c:pt idx="5624">
                  <c:v>76.702828893161211</c:v>
                </c:pt>
                <c:pt idx="5625">
                  <c:v>34.345439682354311</c:v>
                </c:pt>
                <c:pt idx="5626">
                  <c:v>8.301465901848303</c:v>
                </c:pt>
                <c:pt idx="5627">
                  <c:v>-9.4952477622958327</c:v>
                </c:pt>
                <c:pt idx="5628">
                  <c:v>15.515222482435604</c:v>
                </c:pt>
                <c:pt idx="5629">
                  <c:v>-5.7159808120725728</c:v>
                </c:pt>
                <c:pt idx="5630">
                  <c:v>69.792601649047981</c:v>
                </c:pt>
                <c:pt idx="5631">
                  <c:v>20.437897663476463</c:v>
                </c:pt>
                <c:pt idx="5632">
                  <c:v>36.746959103534152</c:v>
                </c:pt>
                <c:pt idx="5633">
                  <c:v>-66.731271840953809</c:v>
                </c:pt>
                <c:pt idx="5634">
                  <c:v>35.791105751482775</c:v>
                </c:pt>
                <c:pt idx="5635">
                  <c:v>15.370199155401181</c:v>
                </c:pt>
                <c:pt idx="5636">
                  <c:v>-13.466534536786568</c:v>
                </c:pt>
                <c:pt idx="5637">
                  <c:v>-60.190602000377432</c:v>
                </c:pt>
                <c:pt idx="5638">
                  <c:v>47.392699558764548</c:v>
                </c:pt>
                <c:pt idx="5639">
                  <c:v>8.5280373831775762</c:v>
                </c:pt>
                <c:pt idx="5640">
                  <c:v>65.122923666650877</c:v>
                </c:pt>
                <c:pt idx="5641">
                  <c:v>-13.281124282572549</c:v>
                </c:pt>
                <c:pt idx="5642">
                  <c:v>57.896959459459453</c:v>
                </c:pt>
                <c:pt idx="5643">
                  <c:v>-35.611075931149614</c:v>
                </c:pt>
                <c:pt idx="5644">
                  <c:v>0.83900226757369012</c:v>
                </c:pt>
                <c:pt idx="5645">
                  <c:v>22.754352626983703</c:v>
                </c:pt>
                <c:pt idx="5646">
                  <c:v>11.104591462520162</c:v>
                </c:pt>
                <c:pt idx="5647">
                  <c:v>76.786899756583296</c:v>
                </c:pt>
                <c:pt idx="5648">
                  <c:v>-65.252870467770563</c:v>
                </c:pt>
                <c:pt idx="5649">
                  <c:v>-18.999669030258659</c:v>
                </c:pt>
                <c:pt idx="5650">
                  <c:v>-51.322384146811629</c:v>
                </c:pt>
                <c:pt idx="5651">
                  <c:v>31.572454737574532</c:v>
                </c:pt>
                <c:pt idx="5652">
                  <c:v>75.270184361093442</c:v>
                </c:pt>
                <c:pt idx="5653">
                  <c:v>14.171945701357473</c:v>
                </c:pt>
                <c:pt idx="5654">
                  <c:v>-21.359113523292621</c:v>
                </c:pt>
                <c:pt idx="5655">
                  <c:v>39.234147067579642</c:v>
                </c:pt>
                <c:pt idx="5656">
                  <c:v>-0.76639391494755671</c:v>
                </c:pt>
                <c:pt idx="5657">
                  <c:v>57.440053783521336</c:v>
                </c:pt>
                <c:pt idx="5658">
                  <c:v>-17.871293538780264</c:v>
                </c:pt>
                <c:pt idx="5659">
                  <c:v>-2.7518656716417951</c:v>
                </c:pt>
                <c:pt idx="5660">
                  <c:v>65.009858692080172</c:v>
                </c:pt>
                <c:pt idx="5661">
                  <c:v>-1.4315843292643962</c:v>
                </c:pt>
                <c:pt idx="5662">
                  <c:v>-30.312400042648463</c:v>
                </c:pt>
                <c:pt idx="5663">
                  <c:v>21.601629502572891</c:v>
                </c:pt>
                <c:pt idx="5664">
                  <c:v>33.269938650306727</c:v>
                </c:pt>
                <c:pt idx="5665">
                  <c:v>86.781306044941459</c:v>
                </c:pt>
                <c:pt idx="5666">
                  <c:v>32.205078424360096</c:v>
                </c:pt>
                <c:pt idx="5667">
                  <c:v>17.760510614680186</c:v>
                </c:pt>
                <c:pt idx="5668">
                  <c:v>74.018609716829246</c:v>
                </c:pt>
                <c:pt idx="5669">
                  <c:v>-22.562141491395792</c:v>
                </c:pt>
                <c:pt idx="5670">
                  <c:v>-1.2620124433444886</c:v>
                </c:pt>
                <c:pt idx="5671">
                  <c:v>17.542199085029182</c:v>
                </c:pt>
                <c:pt idx="5672">
                  <c:v>-94.622823216377753</c:v>
                </c:pt>
                <c:pt idx="5673">
                  <c:v>-20.764928738950033</c:v>
                </c:pt>
                <c:pt idx="5674">
                  <c:v>-1.3423316523286815</c:v>
                </c:pt>
                <c:pt idx="5675">
                  <c:v>4.8360283777165733</c:v>
                </c:pt>
                <c:pt idx="5676">
                  <c:v>22.243411576149796</c:v>
                </c:pt>
                <c:pt idx="5677">
                  <c:v>11.056332645417726</c:v>
                </c:pt>
                <c:pt idx="5678">
                  <c:v>43.333333333333343</c:v>
                </c:pt>
                <c:pt idx="5679">
                  <c:v>94.128970163618874</c:v>
                </c:pt>
                <c:pt idx="5680">
                  <c:v>-42.988700933969035</c:v>
                </c:pt>
                <c:pt idx="5681">
                  <c:v>21.93839218632607</c:v>
                </c:pt>
                <c:pt idx="5682">
                  <c:v>11.199085070819038</c:v>
                </c:pt>
                <c:pt idx="5683">
                  <c:v>5.5113160100586782</c:v>
                </c:pt>
                <c:pt idx="5684">
                  <c:v>60.489060489060478</c:v>
                </c:pt>
                <c:pt idx="5685">
                  <c:v>9.0656615750843059</c:v>
                </c:pt>
                <c:pt idx="5686">
                  <c:v>98.969072164948443</c:v>
                </c:pt>
                <c:pt idx="5687">
                  <c:v>-33.873957367933272</c:v>
                </c:pt>
                <c:pt idx="5688">
                  <c:v>73.607615199857491</c:v>
                </c:pt>
                <c:pt idx="5689">
                  <c:v>0.76296987796780513</c:v>
                </c:pt>
                <c:pt idx="5690">
                  <c:v>5.0917036027836104</c:v>
                </c:pt>
                <c:pt idx="5691">
                  <c:v>14.261998188952617</c:v>
                </c:pt>
                <c:pt idx="5692">
                  <c:v>21.078231490650666</c:v>
                </c:pt>
                <c:pt idx="5693">
                  <c:v>30.535942226271743</c:v>
                </c:pt>
                <c:pt idx="5694">
                  <c:v>3.7192523185467792</c:v>
                </c:pt>
                <c:pt idx="5695">
                  <c:v>-68.822484588862181</c:v>
                </c:pt>
                <c:pt idx="5696">
                  <c:v>-76.538168564568849</c:v>
                </c:pt>
                <c:pt idx="5697">
                  <c:v>-8.6243386243386198</c:v>
                </c:pt>
                <c:pt idx="5698">
                  <c:v>71.797788758932057</c:v>
                </c:pt>
                <c:pt idx="5699">
                  <c:v>1.5919704827515062</c:v>
                </c:pt>
                <c:pt idx="5700">
                  <c:v>-96.873056262369232</c:v>
                </c:pt>
                <c:pt idx="5701">
                  <c:v>-31.387231882218558</c:v>
                </c:pt>
                <c:pt idx="5702">
                  <c:v>-18.392452830188674</c:v>
                </c:pt>
                <c:pt idx="5703">
                  <c:v>-60.34936038515621</c:v>
                </c:pt>
                <c:pt idx="5704">
                  <c:v>8.8895752895752764</c:v>
                </c:pt>
                <c:pt idx="5705">
                  <c:v>-0.26197921068200003</c:v>
                </c:pt>
                <c:pt idx="5706">
                  <c:v>12.746265178648315</c:v>
                </c:pt>
                <c:pt idx="5707">
                  <c:v>5.7089769883530721</c:v>
                </c:pt>
                <c:pt idx="5708">
                  <c:v>-61.965087008865055</c:v>
                </c:pt>
                <c:pt idx="5709">
                  <c:v>47.517549457562211</c:v>
                </c:pt>
                <c:pt idx="5710">
                  <c:v>-1.7375111576225777</c:v>
                </c:pt>
                <c:pt idx="5711">
                  <c:v>-16.165979708306907</c:v>
                </c:pt>
                <c:pt idx="5712">
                  <c:v>-13.178674175185165</c:v>
                </c:pt>
                <c:pt idx="5713">
                  <c:v>31.27979807422642</c:v>
                </c:pt>
                <c:pt idx="5714">
                  <c:v>14.316502127937468</c:v>
                </c:pt>
                <c:pt idx="5715">
                  <c:v>53.0859375</c:v>
                </c:pt>
                <c:pt idx="5716">
                  <c:v>-2.394432649209719</c:v>
                </c:pt>
                <c:pt idx="5717">
                  <c:v>47.224749772520482</c:v>
                </c:pt>
                <c:pt idx="5718">
                  <c:v>-10.451934319556713</c:v>
                </c:pt>
                <c:pt idx="5719">
                  <c:v>8.2787863817874978</c:v>
                </c:pt>
                <c:pt idx="5720">
                  <c:v>-0.23793944441139558</c:v>
                </c:pt>
                <c:pt idx="5721">
                  <c:v>-6.3784825271532242</c:v>
                </c:pt>
                <c:pt idx="5722">
                  <c:v>1.5691975499994726</c:v>
                </c:pt>
                <c:pt idx="5723">
                  <c:v>11.852442217920995</c:v>
                </c:pt>
                <c:pt idx="5724">
                  <c:v>-25.306432367935784</c:v>
                </c:pt>
                <c:pt idx="5725">
                  <c:v>3.2178868917141585</c:v>
                </c:pt>
                <c:pt idx="5726">
                  <c:v>10.26797032331514</c:v>
                </c:pt>
                <c:pt idx="5727">
                  <c:v>66.248404934070606</c:v>
                </c:pt>
                <c:pt idx="5728">
                  <c:v>-2.8115690168818332</c:v>
                </c:pt>
                <c:pt idx="5729">
                  <c:v>-43.500579566153341</c:v>
                </c:pt>
                <c:pt idx="5730">
                  <c:v>-32.951660277791603</c:v>
                </c:pt>
                <c:pt idx="5731">
                  <c:v>-33.453479430988082</c:v>
                </c:pt>
                <c:pt idx="5732">
                  <c:v>-17.817526344980578</c:v>
                </c:pt>
                <c:pt idx="5733">
                  <c:v>-45.620555914673567</c:v>
                </c:pt>
                <c:pt idx="5734">
                  <c:v>3.6611467838233693</c:v>
                </c:pt>
                <c:pt idx="5735">
                  <c:v>10.68202830524146</c:v>
                </c:pt>
                <c:pt idx="5736">
                  <c:v>-5.6627450980392098</c:v>
                </c:pt>
                <c:pt idx="5737">
                  <c:v>48.613981329722776</c:v>
                </c:pt>
                <c:pt idx="5738">
                  <c:v>-34.743943575590308</c:v>
                </c:pt>
                <c:pt idx="5739">
                  <c:v>-2.3346303501945584</c:v>
                </c:pt>
                <c:pt idx="5740">
                  <c:v>-25.235037246339587</c:v>
                </c:pt>
                <c:pt idx="5741">
                  <c:v>-43.984607075344314</c:v>
                </c:pt>
                <c:pt idx="5742">
                  <c:v>-90.648308633079509</c:v>
                </c:pt>
                <c:pt idx="5743">
                  <c:v>-36.420944294352239</c:v>
                </c:pt>
                <c:pt idx="5744">
                  <c:v>86.820261042118887</c:v>
                </c:pt>
                <c:pt idx="5745">
                  <c:v>-5.4500297337950769</c:v>
                </c:pt>
                <c:pt idx="5746">
                  <c:v>-18.966342537507359</c:v>
                </c:pt>
                <c:pt idx="5747">
                  <c:v>52.323604420515721</c:v>
                </c:pt>
                <c:pt idx="5748">
                  <c:v>68.767710198807606</c:v>
                </c:pt>
                <c:pt idx="5749">
                  <c:v>-53.316510454217735</c:v>
                </c:pt>
                <c:pt idx="5750">
                  <c:v>-45.530189886921271</c:v>
                </c:pt>
                <c:pt idx="5751">
                  <c:v>-94.970453154890521</c:v>
                </c:pt>
                <c:pt idx="5752">
                  <c:v>-41.256538517717246</c:v>
                </c:pt>
                <c:pt idx="5753">
                  <c:v>-29.389258891880402</c:v>
                </c:pt>
                <c:pt idx="5754">
                  <c:v>45.598241390139208</c:v>
                </c:pt>
                <c:pt idx="5755">
                  <c:v>13.780918727915207</c:v>
                </c:pt>
                <c:pt idx="5756">
                  <c:v>0</c:v>
                </c:pt>
                <c:pt idx="5757">
                  <c:v>-22.974702806534054</c:v>
                </c:pt>
                <c:pt idx="5758">
                  <c:v>-24.007085586425504</c:v>
                </c:pt>
                <c:pt idx="5759">
                  <c:v>1.0488855590934634</c:v>
                </c:pt>
                <c:pt idx="5760">
                  <c:v>-9.8665913214573919</c:v>
                </c:pt>
                <c:pt idx="5761">
                  <c:v>48.590796387707286</c:v>
                </c:pt>
                <c:pt idx="5762">
                  <c:v>3.2121426050123461</c:v>
                </c:pt>
                <c:pt idx="5763">
                  <c:v>-56.805979576797554</c:v>
                </c:pt>
                <c:pt idx="5764">
                  <c:v>-28.630422358645362</c:v>
                </c:pt>
                <c:pt idx="5765">
                  <c:v>-36.638705335615462</c:v>
                </c:pt>
                <c:pt idx="5766">
                  <c:v>-9.3893317515661039</c:v>
                </c:pt>
                <c:pt idx="5767">
                  <c:v>16.807358574452863</c:v>
                </c:pt>
                <c:pt idx="5768">
                  <c:v>19.995793311365077</c:v>
                </c:pt>
                <c:pt idx="5769">
                  <c:v>-43.364894124555029</c:v>
                </c:pt>
                <c:pt idx="5770">
                  <c:v>9.5749761222540712</c:v>
                </c:pt>
                <c:pt idx="5771">
                  <c:v>15.69414496599768</c:v>
                </c:pt>
                <c:pt idx="5772">
                  <c:v>-17.085423800801678</c:v>
                </c:pt>
                <c:pt idx="5773">
                  <c:v>14.07715552764806</c:v>
                </c:pt>
                <c:pt idx="5774">
                  <c:v>-1.0046940624228</c:v>
                </c:pt>
                <c:pt idx="5775">
                  <c:v>78.880965441579804</c:v>
                </c:pt>
                <c:pt idx="5776">
                  <c:v>-96.437815851103167</c:v>
                </c:pt>
                <c:pt idx="5777">
                  <c:v>-31.514307586716654</c:v>
                </c:pt>
                <c:pt idx="5778">
                  <c:v>-97.67977620536449</c:v>
                </c:pt>
                <c:pt idx="5779">
                  <c:v>17.865976668713273</c:v>
                </c:pt>
                <c:pt idx="5780">
                  <c:v>31.843971631205676</c:v>
                </c:pt>
                <c:pt idx="5781">
                  <c:v>-8.2707014767932492</c:v>
                </c:pt>
                <c:pt idx="5782">
                  <c:v>26.445086705202314</c:v>
                </c:pt>
                <c:pt idx="5783">
                  <c:v>-41.2883435582822</c:v>
                </c:pt>
                <c:pt idx="5784">
                  <c:v>44.227353463587917</c:v>
                </c:pt>
                <c:pt idx="5785">
                  <c:v>16.454905228077493</c:v>
                </c:pt>
                <c:pt idx="5786">
                  <c:v>33.67428480102285</c:v>
                </c:pt>
                <c:pt idx="5787">
                  <c:v>46.929959888923179</c:v>
                </c:pt>
                <c:pt idx="5788">
                  <c:v>45.388834777259433</c:v>
                </c:pt>
                <c:pt idx="5789">
                  <c:v>-34.750437991575652</c:v>
                </c:pt>
                <c:pt idx="5790">
                  <c:v>18.39248095932588</c:v>
                </c:pt>
                <c:pt idx="5791">
                  <c:v>1.2074506255655137</c:v>
                </c:pt>
                <c:pt idx="5792">
                  <c:v>28.045942296759506</c:v>
                </c:pt>
                <c:pt idx="5793">
                  <c:v>-2.237389641792717</c:v>
                </c:pt>
                <c:pt idx="5794">
                  <c:v>96.25419788168432</c:v>
                </c:pt>
                <c:pt idx="5795">
                  <c:v>7.3838737949167381</c:v>
                </c:pt>
                <c:pt idx="5796">
                  <c:v>52.092118066818045</c:v>
                </c:pt>
                <c:pt idx="5797">
                  <c:v>13.809923130677831</c:v>
                </c:pt>
                <c:pt idx="5798">
                  <c:v>-3.3470684376510746</c:v>
                </c:pt>
                <c:pt idx="5799">
                  <c:v>1.0461373390557895</c:v>
                </c:pt>
                <c:pt idx="5800">
                  <c:v>10.986091576808874</c:v>
                </c:pt>
                <c:pt idx="5801">
                  <c:v>75.759051794122399</c:v>
                </c:pt>
                <c:pt idx="5802">
                  <c:v>6.2438390536786414</c:v>
                </c:pt>
                <c:pt idx="5803">
                  <c:v>29.878377757186172</c:v>
                </c:pt>
                <c:pt idx="5804">
                  <c:v>-15.909090909090907</c:v>
                </c:pt>
                <c:pt idx="5805">
                  <c:v>32.972306525037936</c:v>
                </c:pt>
                <c:pt idx="5806">
                  <c:v>-10.966222628378617</c:v>
                </c:pt>
                <c:pt idx="5807">
                  <c:v>28.305239721250757</c:v>
                </c:pt>
                <c:pt idx="5808">
                  <c:v>19.036039300821983</c:v>
                </c:pt>
                <c:pt idx="5809">
                  <c:v>-13.795054603066831</c:v>
                </c:pt>
                <c:pt idx="5810">
                  <c:v>24.847020933977461</c:v>
                </c:pt>
                <c:pt idx="5811">
                  <c:v>-19.768306524206494</c:v>
                </c:pt>
                <c:pt idx="5812">
                  <c:v>-1.4868430768702439</c:v>
                </c:pt>
                <c:pt idx="5813">
                  <c:v>7.505945303210467</c:v>
                </c:pt>
                <c:pt idx="5814">
                  <c:v>0.51436205744823837</c:v>
                </c:pt>
                <c:pt idx="5815">
                  <c:v>-13.120666132185605</c:v>
                </c:pt>
                <c:pt idx="5816">
                  <c:v>-5.0145567714084933</c:v>
                </c:pt>
                <c:pt idx="5817">
                  <c:v>-15.055346529254592</c:v>
                </c:pt>
                <c:pt idx="5818">
                  <c:v>71.325568496949529</c:v>
                </c:pt>
                <c:pt idx="5819">
                  <c:v>-19.655735474214168</c:v>
                </c:pt>
                <c:pt idx="5820">
                  <c:v>63.019762138960914</c:v>
                </c:pt>
                <c:pt idx="5821">
                  <c:v>-5.4835924006908527</c:v>
                </c:pt>
                <c:pt idx="5822">
                  <c:v>39.155192265603432</c:v>
                </c:pt>
                <c:pt idx="5823">
                  <c:v>42.5</c:v>
                </c:pt>
                <c:pt idx="5824">
                  <c:v>-1.4226999683844497</c:v>
                </c:pt>
                <c:pt idx="5825">
                  <c:v>13.41521300581465</c:v>
                </c:pt>
                <c:pt idx="5826">
                  <c:v>13.279265758485352</c:v>
                </c:pt>
                <c:pt idx="5827">
                  <c:v>44.583175684197244</c:v>
                </c:pt>
                <c:pt idx="5828">
                  <c:v>-80.475300656413197</c:v>
                </c:pt>
                <c:pt idx="5829">
                  <c:v>4.3859649122806985</c:v>
                </c:pt>
                <c:pt idx="5830">
                  <c:v>-30.745796334781787</c:v>
                </c:pt>
                <c:pt idx="5831">
                  <c:v>67.770027652812757</c:v>
                </c:pt>
                <c:pt idx="5832">
                  <c:v>-27.203827048093672</c:v>
                </c:pt>
                <c:pt idx="5833">
                  <c:v>13.231566088098631</c:v>
                </c:pt>
                <c:pt idx="5834">
                  <c:v>26.462867241978543</c:v>
                </c:pt>
                <c:pt idx="5835">
                  <c:v>29.512114718971475</c:v>
                </c:pt>
                <c:pt idx="5836">
                  <c:v>-21.617777777777775</c:v>
                </c:pt>
                <c:pt idx="5837">
                  <c:v>34.183925049309664</c:v>
                </c:pt>
                <c:pt idx="5838">
                  <c:v>62.242330280901058</c:v>
                </c:pt>
                <c:pt idx="5839">
                  <c:v>-57.118339964115769</c:v>
                </c:pt>
                <c:pt idx="5840">
                  <c:v>-10.700389105058363</c:v>
                </c:pt>
                <c:pt idx="5841">
                  <c:v>19.811753902662986</c:v>
                </c:pt>
                <c:pt idx="5842">
                  <c:v>-7.8048780487804805</c:v>
                </c:pt>
                <c:pt idx="5843">
                  <c:v>-63.133640552995388</c:v>
                </c:pt>
                <c:pt idx="5844">
                  <c:v>-17.932716031464977</c:v>
                </c:pt>
                <c:pt idx="5845">
                  <c:v>4.5919676653621622</c:v>
                </c:pt>
                <c:pt idx="5846">
                  <c:v>41.182490814220756</c:v>
                </c:pt>
                <c:pt idx="5847">
                  <c:v>12.552919495957354</c:v>
                </c:pt>
                <c:pt idx="5848">
                  <c:v>-0.16433364284587526</c:v>
                </c:pt>
                <c:pt idx="5849">
                  <c:v>-21.342642519802169</c:v>
                </c:pt>
                <c:pt idx="5850">
                  <c:v>34.276984642007335</c:v>
                </c:pt>
                <c:pt idx="5851">
                  <c:v>-50.736927114879869</c:v>
                </c:pt>
                <c:pt idx="5852">
                  <c:v>20.840243228302938</c:v>
                </c:pt>
                <c:pt idx="5853">
                  <c:v>67.844433146924246</c:v>
                </c:pt>
                <c:pt idx="5854">
                  <c:v>-88.493366609746488</c:v>
                </c:pt>
                <c:pt idx="5855">
                  <c:v>9.3960040175886235</c:v>
                </c:pt>
                <c:pt idx="5856">
                  <c:v>-49.265252976190474</c:v>
                </c:pt>
                <c:pt idx="5857">
                  <c:v>34.96081559054025</c:v>
                </c:pt>
                <c:pt idx="5858">
                  <c:v>-15.84189426208971</c:v>
                </c:pt>
                <c:pt idx="5859">
                  <c:v>84.889779559118239</c:v>
                </c:pt>
                <c:pt idx="5860">
                  <c:v>-13.376429636996519</c:v>
                </c:pt>
                <c:pt idx="5861">
                  <c:v>-15.203666868459749</c:v>
                </c:pt>
                <c:pt idx="5862">
                  <c:v>-14.718973972086005</c:v>
                </c:pt>
                <c:pt idx="5863">
                  <c:v>-49.944753775158702</c:v>
                </c:pt>
                <c:pt idx="5864">
                  <c:v>46.831621435369016</c:v>
                </c:pt>
                <c:pt idx="5865">
                  <c:v>25.713740700705799</c:v>
                </c:pt>
                <c:pt idx="5866">
                  <c:v>26.639344262295083</c:v>
                </c:pt>
                <c:pt idx="5867">
                  <c:v>10.558144369968957</c:v>
                </c:pt>
                <c:pt idx="5868">
                  <c:v>-6.0507764609726138</c:v>
                </c:pt>
                <c:pt idx="5869">
                  <c:v>-64.381219721539821</c:v>
                </c:pt>
                <c:pt idx="5870">
                  <c:v>-12.241860465116289</c:v>
                </c:pt>
                <c:pt idx="5871">
                  <c:v>11.920666286808839</c:v>
                </c:pt>
                <c:pt idx="5872">
                  <c:v>18.43537414965985</c:v>
                </c:pt>
                <c:pt idx="5873">
                  <c:v>15.471139615194858</c:v>
                </c:pt>
                <c:pt idx="5874">
                  <c:v>33.849290244639064</c:v>
                </c:pt>
                <c:pt idx="5875">
                  <c:v>43.917377762854727</c:v>
                </c:pt>
                <c:pt idx="5876">
                  <c:v>-83.756128547091436</c:v>
                </c:pt>
                <c:pt idx="5877">
                  <c:v>-1.5192613651182825</c:v>
                </c:pt>
                <c:pt idx="5878">
                  <c:v>-61.946241911398708</c:v>
                </c:pt>
                <c:pt idx="5879">
                  <c:v>37.953283649277239</c:v>
                </c:pt>
                <c:pt idx="5880">
                  <c:v>-11.61818181818181</c:v>
                </c:pt>
                <c:pt idx="5881">
                  <c:v>22.433955117886569</c:v>
                </c:pt>
                <c:pt idx="5882">
                  <c:v>-26.46284920323896</c:v>
                </c:pt>
                <c:pt idx="5883">
                  <c:v>-7.1232398971184523</c:v>
                </c:pt>
                <c:pt idx="5884">
                  <c:v>7.1566848154869973</c:v>
                </c:pt>
                <c:pt idx="5885">
                  <c:v>-41.313266492617537</c:v>
                </c:pt>
                <c:pt idx="5886">
                  <c:v>-45.332737829388115</c:v>
                </c:pt>
                <c:pt idx="5887">
                  <c:v>53.925975714626134</c:v>
                </c:pt>
                <c:pt idx="5888">
                  <c:v>2.3542389031190396</c:v>
                </c:pt>
                <c:pt idx="5889">
                  <c:v>7.7008564273631066</c:v>
                </c:pt>
                <c:pt idx="5890">
                  <c:v>60.970966206568306</c:v>
                </c:pt>
                <c:pt idx="5891">
                  <c:v>-14.14473684210526</c:v>
                </c:pt>
                <c:pt idx="5892">
                  <c:v>3.3639486260454134</c:v>
                </c:pt>
                <c:pt idx="5893">
                  <c:v>-56.713523269176598</c:v>
                </c:pt>
                <c:pt idx="5894">
                  <c:v>1.196540694230535</c:v>
                </c:pt>
                <c:pt idx="5895">
                  <c:v>32.01230332426357</c:v>
                </c:pt>
                <c:pt idx="5896">
                  <c:v>32.6151560178306</c:v>
                </c:pt>
                <c:pt idx="5897">
                  <c:v>10.14537107880642</c:v>
                </c:pt>
                <c:pt idx="5898">
                  <c:v>13.890286864620037</c:v>
                </c:pt>
                <c:pt idx="5899">
                  <c:v>-39.085039846665993</c:v>
                </c:pt>
                <c:pt idx="5900">
                  <c:v>-8.3245807216669476</c:v>
                </c:pt>
                <c:pt idx="5901">
                  <c:v>88.521083723772648</c:v>
                </c:pt>
                <c:pt idx="5902">
                  <c:v>13.398610139730067</c:v>
                </c:pt>
                <c:pt idx="5903">
                  <c:v>21.229802513465003</c:v>
                </c:pt>
                <c:pt idx="5904">
                  <c:v>13.807173573103995</c:v>
                </c:pt>
                <c:pt idx="5905">
                  <c:v>26.853233830845767</c:v>
                </c:pt>
                <c:pt idx="5906">
                  <c:v>22.587250712250722</c:v>
                </c:pt>
                <c:pt idx="5907">
                  <c:v>10.477765412166718</c:v>
                </c:pt>
                <c:pt idx="5908">
                  <c:v>25.126398472701965</c:v>
                </c:pt>
                <c:pt idx="5909">
                  <c:v>-33.631054620405351</c:v>
                </c:pt>
                <c:pt idx="5910">
                  <c:v>36.617100371747199</c:v>
                </c:pt>
                <c:pt idx="5911">
                  <c:v>3.7860082304526799</c:v>
                </c:pt>
                <c:pt idx="5912">
                  <c:v>3.0806363474648748</c:v>
                </c:pt>
                <c:pt idx="5913">
                  <c:v>-27.808573540280861</c:v>
                </c:pt>
                <c:pt idx="5914">
                  <c:v>-65.672877846790897</c:v>
                </c:pt>
                <c:pt idx="5915">
                  <c:v>13.50083752093802</c:v>
                </c:pt>
                <c:pt idx="5916">
                  <c:v>-5.1431793467316425</c:v>
                </c:pt>
                <c:pt idx="5917">
                  <c:v>-1.391594767603678</c:v>
                </c:pt>
                <c:pt idx="5918">
                  <c:v>4.7913378923373671</c:v>
                </c:pt>
                <c:pt idx="5919">
                  <c:v>-68.690199910427097</c:v>
                </c:pt>
                <c:pt idx="5920">
                  <c:v>74.034334763948493</c:v>
                </c:pt>
                <c:pt idx="5921">
                  <c:v>-75.823197864135267</c:v>
                </c:pt>
                <c:pt idx="5922">
                  <c:v>-87.838278447994782</c:v>
                </c:pt>
                <c:pt idx="5923">
                  <c:v>-80.496595915098112</c:v>
                </c:pt>
                <c:pt idx="5924">
                  <c:v>13.832653375413756</c:v>
                </c:pt>
                <c:pt idx="5925">
                  <c:v>0.86702227213176286</c:v>
                </c:pt>
                <c:pt idx="5926">
                  <c:v>46.491827608428196</c:v>
                </c:pt>
                <c:pt idx="5927">
                  <c:v>22.520890242513005</c:v>
                </c:pt>
                <c:pt idx="5928">
                  <c:v>-9.6828941491737339</c:v>
                </c:pt>
                <c:pt idx="5929">
                  <c:v>-30.734727900607311</c:v>
                </c:pt>
                <c:pt idx="5930">
                  <c:v>-7.0765622690524452</c:v>
                </c:pt>
                <c:pt idx="5931">
                  <c:v>15.790660951951281</c:v>
                </c:pt>
                <c:pt idx="5932">
                  <c:v>-89.923971787121005</c:v>
                </c:pt>
                <c:pt idx="5933">
                  <c:v>-61.291030848611264</c:v>
                </c:pt>
                <c:pt idx="5934">
                  <c:v>67.086550182852505</c:v>
                </c:pt>
                <c:pt idx="5935">
                  <c:v>-50.349500574388131</c:v>
                </c:pt>
                <c:pt idx="5936">
                  <c:v>-61.304046700306721</c:v>
                </c:pt>
                <c:pt idx="5937">
                  <c:v>46.01585314977055</c:v>
                </c:pt>
                <c:pt idx="5938">
                  <c:v>-42.667413632119512</c:v>
                </c:pt>
                <c:pt idx="5939">
                  <c:v>-54.802857667520705</c:v>
                </c:pt>
                <c:pt idx="5940">
                  <c:v>23.520249221183803</c:v>
                </c:pt>
                <c:pt idx="5941">
                  <c:v>9.5857673924588482</c:v>
                </c:pt>
                <c:pt idx="5942">
                  <c:v>11.023782180112931</c:v>
                </c:pt>
                <c:pt idx="5943">
                  <c:v>24.930928872802042</c:v>
                </c:pt>
                <c:pt idx="5944">
                  <c:v>32.26142988646825</c:v>
                </c:pt>
                <c:pt idx="5945">
                  <c:v>50.727539714323854</c:v>
                </c:pt>
                <c:pt idx="5946">
                  <c:v>-5.0383379093283338</c:v>
                </c:pt>
                <c:pt idx="5947">
                  <c:v>0.87010565568677123</c:v>
                </c:pt>
                <c:pt idx="5948">
                  <c:v>4.5100222717149308</c:v>
                </c:pt>
                <c:pt idx="5949">
                  <c:v>-84.125560538116588</c:v>
                </c:pt>
                <c:pt idx="5950">
                  <c:v>1.0741470254390038</c:v>
                </c:pt>
                <c:pt idx="5951">
                  <c:v>-5.3500449705515365</c:v>
                </c:pt>
                <c:pt idx="5952">
                  <c:v>32.585315768407497</c:v>
                </c:pt>
                <c:pt idx="5953">
                  <c:v>-4.2950285248573863</c:v>
                </c:pt>
                <c:pt idx="5954">
                  <c:v>-54.681440443213297</c:v>
                </c:pt>
                <c:pt idx="5955">
                  <c:v>-14.073464771354395</c:v>
                </c:pt>
                <c:pt idx="5956">
                  <c:v>28.17378015500492</c:v>
                </c:pt>
                <c:pt idx="5957">
                  <c:v>-3.9271516063178211</c:v>
                </c:pt>
                <c:pt idx="5958">
                  <c:v>-23.460186458810938</c:v>
                </c:pt>
                <c:pt idx="5959">
                  <c:v>3.1320310902025028</c:v>
                </c:pt>
                <c:pt idx="5960">
                  <c:v>-20.189787896159203</c:v>
                </c:pt>
                <c:pt idx="5961">
                  <c:v>54.545454545454533</c:v>
                </c:pt>
                <c:pt idx="5962">
                  <c:v>18.703370208386929</c:v>
                </c:pt>
                <c:pt idx="5963">
                  <c:v>-6.0759966300310282</c:v>
                </c:pt>
                <c:pt idx="5964">
                  <c:v>-26.093382232196618</c:v>
                </c:pt>
                <c:pt idx="5965">
                  <c:v>30.238215914850485</c:v>
                </c:pt>
                <c:pt idx="5966">
                  <c:v>4.5588490206274912</c:v>
                </c:pt>
                <c:pt idx="5967">
                  <c:v>-17.196389765103106</c:v>
                </c:pt>
                <c:pt idx="5968">
                  <c:v>-61.52597402597403</c:v>
                </c:pt>
                <c:pt idx="5969">
                  <c:v>8.5189485907315401</c:v>
                </c:pt>
                <c:pt idx="5970">
                  <c:v>6.5887353878852224</c:v>
                </c:pt>
                <c:pt idx="5971">
                  <c:v>-27.130643868554642</c:v>
                </c:pt>
                <c:pt idx="5972">
                  <c:v>-3.340989768218833</c:v>
                </c:pt>
                <c:pt idx="5973">
                  <c:v>-95.665183420342672</c:v>
                </c:pt>
                <c:pt idx="5974">
                  <c:v>86.95720332340494</c:v>
                </c:pt>
                <c:pt idx="5975">
                  <c:v>7.7485929861980054</c:v>
                </c:pt>
                <c:pt idx="5976">
                  <c:v>-1.9854906452844574</c:v>
                </c:pt>
                <c:pt idx="5977">
                  <c:v>-29.324950015784495</c:v>
                </c:pt>
                <c:pt idx="5978">
                  <c:v>-24.915437784937893</c:v>
                </c:pt>
                <c:pt idx="5979">
                  <c:v>-71.067046946443924</c:v>
                </c:pt>
                <c:pt idx="5980">
                  <c:v>51.423728813559308</c:v>
                </c:pt>
                <c:pt idx="5981">
                  <c:v>19.18466930198845</c:v>
                </c:pt>
                <c:pt idx="5982">
                  <c:v>-16.384442004276707</c:v>
                </c:pt>
                <c:pt idx="5983">
                  <c:v>11.33238347482677</c:v>
                </c:pt>
                <c:pt idx="5984">
                  <c:v>95.355863921217548</c:v>
                </c:pt>
                <c:pt idx="5985">
                  <c:v>5.8269598470363348</c:v>
                </c:pt>
                <c:pt idx="5986">
                  <c:v>-2.8180314216440649</c:v>
                </c:pt>
                <c:pt idx="5987">
                  <c:v>-57.585271870986155</c:v>
                </c:pt>
                <c:pt idx="5988">
                  <c:v>-69.035743973399832</c:v>
                </c:pt>
                <c:pt idx="5989">
                  <c:v>-69.618166988527918</c:v>
                </c:pt>
                <c:pt idx="5990">
                  <c:v>-54.656357600365304</c:v>
                </c:pt>
                <c:pt idx="5991">
                  <c:v>-24.609776614636885</c:v>
                </c:pt>
                <c:pt idx="5992">
                  <c:v>-70.41022192333557</c:v>
                </c:pt>
                <c:pt idx="5993">
                  <c:v>-58.860121049092136</c:v>
                </c:pt>
                <c:pt idx="5994">
                  <c:v>-9.2634959024095309</c:v>
                </c:pt>
                <c:pt idx="5995">
                  <c:v>52.315608919382498</c:v>
                </c:pt>
                <c:pt idx="5996">
                  <c:v>25.939610647596339</c:v>
                </c:pt>
                <c:pt idx="5997">
                  <c:v>-23.761173305562792</c:v>
                </c:pt>
                <c:pt idx="5998">
                  <c:v>14.825161352470843</c:v>
                </c:pt>
                <c:pt idx="5999">
                  <c:v>-4.7098988310156216</c:v>
                </c:pt>
                <c:pt idx="6000">
                  <c:v>6.6785170137125363</c:v>
                </c:pt>
                <c:pt idx="6001">
                  <c:v>42.175013976125484</c:v>
                </c:pt>
                <c:pt idx="6002">
                  <c:v>-48.125227520931922</c:v>
                </c:pt>
                <c:pt idx="6003">
                  <c:v>0.49657534246574642</c:v>
                </c:pt>
                <c:pt idx="6004">
                  <c:v>-42.787309048178614</c:v>
                </c:pt>
                <c:pt idx="6005">
                  <c:v>-15.138888888888886</c:v>
                </c:pt>
                <c:pt idx="6006">
                  <c:v>-25.586209723702552</c:v>
                </c:pt>
                <c:pt idx="6007">
                  <c:v>-7.2866924039224727</c:v>
                </c:pt>
                <c:pt idx="6008">
                  <c:v>3.1123404359479707</c:v>
                </c:pt>
                <c:pt idx="6009">
                  <c:v>-26.896134221222866</c:v>
                </c:pt>
                <c:pt idx="6010">
                  <c:v>31.302501030208873</c:v>
                </c:pt>
                <c:pt idx="6011">
                  <c:v>-37.844133841592544</c:v>
                </c:pt>
                <c:pt idx="6012">
                  <c:v>1.6415500538213195</c:v>
                </c:pt>
                <c:pt idx="6013">
                  <c:v>-11.458730764339307</c:v>
                </c:pt>
                <c:pt idx="6014">
                  <c:v>-37.572192978905875</c:v>
                </c:pt>
                <c:pt idx="6015">
                  <c:v>3.195164075993091</c:v>
                </c:pt>
                <c:pt idx="6016">
                  <c:v>-32.501205335619005</c:v>
                </c:pt>
                <c:pt idx="6017">
                  <c:v>-70</c:v>
                </c:pt>
                <c:pt idx="6018">
                  <c:v>25.042301184433157</c:v>
                </c:pt>
                <c:pt idx="6019">
                  <c:v>-3.9211865324239454</c:v>
                </c:pt>
                <c:pt idx="6020">
                  <c:v>-17.258862409425873</c:v>
                </c:pt>
                <c:pt idx="6021">
                  <c:v>2.4494737822482904</c:v>
                </c:pt>
                <c:pt idx="6022">
                  <c:v>24.945186366354392</c:v>
                </c:pt>
                <c:pt idx="6023">
                  <c:v>3.3459950361050659</c:v>
                </c:pt>
                <c:pt idx="6024">
                  <c:v>27.230565371024724</c:v>
                </c:pt>
                <c:pt idx="6025">
                  <c:v>5.425928688646863</c:v>
                </c:pt>
                <c:pt idx="6026">
                  <c:v>0.18942263979391782</c:v>
                </c:pt>
                <c:pt idx="6027">
                  <c:v>-4.2319133411909888</c:v>
                </c:pt>
                <c:pt idx="6028">
                  <c:v>21.191802148200779</c:v>
                </c:pt>
                <c:pt idx="6029">
                  <c:v>8.0791079318325245</c:v>
                </c:pt>
                <c:pt idx="6030">
                  <c:v>15.365787326624968</c:v>
                </c:pt>
                <c:pt idx="6031">
                  <c:v>27.904573712758605</c:v>
                </c:pt>
                <c:pt idx="6032">
                  <c:v>-9.5332018408941508</c:v>
                </c:pt>
                <c:pt idx="6033">
                  <c:v>-52.352045133991538</c:v>
                </c:pt>
                <c:pt idx="6034">
                  <c:v>8.1421336693692297</c:v>
                </c:pt>
                <c:pt idx="6035">
                  <c:v>6.5082230244685206</c:v>
                </c:pt>
                <c:pt idx="6036">
                  <c:v>2.3915425201463307</c:v>
                </c:pt>
                <c:pt idx="6037">
                  <c:v>7.8697524663923843</c:v>
                </c:pt>
                <c:pt idx="6038">
                  <c:v>5.3013957993923668</c:v>
                </c:pt>
                <c:pt idx="6039">
                  <c:v>56.333545512412485</c:v>
                </c:pt>
                <c:pt idx="6040">
                  <c:v>-23.013449954616718</c:v>
                </c:pt>
                <c:pt idx="6041">
                  <c:v>23.786958553026778</c:v>
                </c:pt>
                <c:pt idx="6042">
                  <c:v>-4.3662713917190672</c:v>
                </c:pt>
                <c:pt idx="6043">
                  <c:v>-22.91167606831003</c:v>
                </c:pt>
                <c:pt idx="6044">
                  <c:v>-21.866342819930651</c:v>
                </c:pt>
                <c:pt idx="6045">
                  <c:v>2.8948931116389502</c:v>
                </c:pt>
                <c:pt idx="6046">
                  <c:v>5.3576517526360732</c:v>
                </c:pt>
                <c:pt idx="6047">
                  <c:v>48.426372616586264</c:v>
                </c:pt>
                <c:pt idx="6048">
                  <c:v>20.145544905928304</c:v>
                </c:pt>
                <c:pt idx="6049">
                  <c:v>25.394637524203347</c:v>
                </c:pt>
                <c:pt idx="6050">
                  <c:v>-83.881460065052408</c:v>
                </c:pt>
                <c:pt idx="6051">
                  <c:v>-2.7173507367114524</c:v>
                </c:pt>
                <c:pt idx="6052">
                  <c:v>-56.722090261282659</c:v>
                </c:pt>
                <c:pt idx="6053">
                  <c:v>-13.114566659044129</c:v>
                </c:pt>
                <c:pt idx="6054">
                  <c:v>-78.528469487078667</c:v>
                </c:pt>
                <c:pt idx="6055">
                  <c:v>-31.498223762746477</c:v>
                </c:pt>
                <c:pt idx="6056">
                  <c:v>8.5294827170279603</c:v>
                </c:pt>
                <c:pt idx="6057">
                  <c:v>-70.821686546923857</c:v>
                </c:pt>
                <c:pt idx="6058">
                  <c:v>-70.452515378781499</c:v>
                </c:pt>
                <c:pt idx="6059">
                  <c:v>3.2349069023885733</c:v>
                </c:pt>
                <c:pt idx="6060">
                  <c:v>-6.5845877778885438</c:v>
                </c:pt>
                <c:pt idx="6061">
                  <c:v>-12.235831744376284</c:v>
                </c:pt>
                <c:pt idx="6062">
                  <c:v>-14.275095845395512</c:v>
                </c:pt>
                <c:pt idx="6063">
                  <c:v>15.512421673424257</c:v>
                </c:pt>
                <c:pt idx="6064">
                  <c:v>-15.541350379544554</c:v>
                </c:pt>
                <c:pt idx="6065">
                  <c:v>-35.281489829871731</c:v>
                </c:pt>
                <c:pt idx="6066">
                  <c:v>-30.82147477360931</c:v>
                </c:pt>
                <c:pt idx="6067">
                  <c:v>-6.3803243628586728</c:v>
                </c:pt>
                <c:pt idx="6068">
                  <c:v>-23.66306615790748</c:v>
                </c:pt>
                <c:pt idx="6069">
                  <c:v>-9.3018311318999736E-2</c:v>
                </c:pt>
                <c:pt idx="6070">
                  <c:v>-34.395827296435812</c:v>
                </c:pt>
                <c:pt idx="6071">
                  <c:v>-33.306137249569403</c:v>
                </c:pt>
                <c:pt idx="6072">
                  <c:v>-21.654062813488693</c:v>
                </c:pt>
                <c:pt idx="6073">
                  <c:v>-12.3301985370951</c:v>
                </c:pt>
                <c:pt idx="6074">
                  <c:v>8.3221289814084969</c:v>
                </c:pt>
                <c:pt idx="6075">
                  <c:v>-8.3237380058406245</c:v>
                </c:pt>
                <c:pt idx="6076">
                  <c:v>-17.067967083206341</c:v>
                </c:pt>
                <c:pt idx="6077">
                  <c:v>31.994523048836129</c:v>
                </c:pt>
                <c:pt idx="6078">
                  <c:v>12.323294406883846</c:v>
                </c:pt>
                <c:pt idx="6079">
                  <c:v>-28.564564564564563</c:v>
                </c:pt>
                <c:pt idx="6080">
                  <c:v>53.93186713826023</c:v>
                </c:pt>
                <c:pt idx="6081">
                  <c:v>5.3128091957377137</c:v>
                </c:pt>
                <c:pt idx="6082">
                  <c:v>38.184791496320514</c:v>
                </c:pt>
                <c:pt idx="6083">
                  <c:v>-51.629373148439605</c:v>
                </c:pt>
                <c:pt idx="6084">
                  <c:v>24.569031281753738</c:v>
                </c:pt>
                <c:pt idx="6085">
                  <c:v>12.587687300072957</c:v>
                </c:pt>
                <c:pt idx="6086">
                  <c:v>-74.961832061068705</c:v>
                </c:pt>
                <c:pt idx="6087">
                  <c:v>-18.819444444444443</c:v>
                </c:pt>
                <c:pt idx="6088">
                  <c:v>25.782377267047309</c:v>
                </c:pt>
                <c:pt idx="6089">
                  <c:v>31.543181112146613</c:v>
                </c:pt>
                <c:pt idx="6090">
                  <c:v>-40.181377261834726</c:v>
                </c:pt>
                <c:pt idx="6091">
                  <c:v>66.248103826057644</c:v>
                </c:pt>
                <c:pt idx="6092">
                  <c:v>-46.886075574727528</c:v>
                </c:pt>
                <c:pt idx="6093">
                  <c:v>14.443513739901121</c:v>
                </c:pt>
                <c:pt idx="6094">
                  <c:v>64.391428477668768</c:v>
                </c:pt>
                <c:pt idx="6095">
                  <c:v>47.075705096486899</c:v>
                </c:pt>
                <c:pt idx="6096">
                  <c:v>6.9940476190476204</c:v>
                </c:pt>
                <c:pt idx="6097">
                  <c:v>21.432278152568756</c:v>
                </c:pt>
                <c:pt idx="6098">
                  <c:v>52.629197317429742</c:v>
                </c:pt>
                <c:pt idx="6099">
                  <c:v>4.6141537289265671</c:v>
                </c:pt>
                <c:pt idx="6100">
                  <c:v>15.006821282401091</c:v>
                </c:pt>
                <c:pt idx="6101">
                  <c:v>-75.100900341508847</c:v>
                </c:pt>
                <c:pt idx="6102">
                  <c:v>-41.009110021023119</c:v>
                </c:pt>
                <c:pt idx="6103">
                  <c:v>-42.308446012149716</c:v>
                </c:pt>
                <c:pt idx="6104">
                  <c:v>-45.383040620622786</c:v>
                </c:pt>
                <c:pt idx="6105">
                  <c:v>16.841568284506621</c:v>
                </c:pt>
                <c:pt idx="6106">
                  <c:v>-34.423029735216048</c:v>
                </c:pt>
                <c:pt idx="6107">
                  <c:v>-17.369819945601023</c:v>
                </c:pt>
                <c:pt idx="6108">
                  <c:v>32.21516474791585</c:v>
                </c:pt>
                <c:pt idx="6109">
                  <c:v>-70.308103545301066</c:v>
                </c:pt>
                <c:pt idx="6110">
                  <c:v>72.468361751845066</c:v>
                </c:pt>
                <c:pt idx="6111">
                  <c:v>27.43311617447668</c:v>
                </c:pt>
                <c:pt idx="6112">
                  <c:v>-61.40546569994423</c:v>
                </c:pt>
                <c:pt idx="6113">
                  <c:v>-22.224567327986492</c:v>
                </c:pt>
                <c:pt idx="6114">
                  <c:v>-5.2286173255495072</c:v>
                </c:pt>
                <c:pt idx="6115">
                  <c:v>-3.334899013621424</c:v>
                </c:pt>
                <c:pt idx="6116">
                  <c:v>25.189210168833682</c:v>
                </c:pt>
                <c:pt idx="6117">
                  <c:v>8.0615097856477291</c:v>
                </c:pt>
                <c:pt idx="6118">
                  <c:v>38.836999096113288</c:v>
                </c:pt>
                <c:pt idx="6119">
                  <c:v>8.0829454083791745</c:v>
                </c:pt>
                <c:pt idx="6120">
                  <c:v>-7.8276914342488055</c:v>
                </c:pt>
                <c:pt idx="6121">
                  <c:v>18.759305210918114</c:v>
                </c:pt>
                <c:pt idx="6122">
                  <c:v>11.530717861796575</c:v>
                </c:pt>
                <c:pt idx="6123">
                  <c:v>0.5751349183197334</c:v>
                </c:pt>
                <c:pt idx="6124">
                  <c:v>-24.672489082969435</c:v>
                </c:pt>
                <c:pt idx="6125">
                  <c:v>38.544231993137601</c:v>
                </c:pt>
                <c:pt idx="6126">
                  <c:v>-35.523255813953497</c:v>
                </c:pt>
                <c:pt idx="6127">
                  <c:v>47.686036020984403</c:v>
                </c:pt>
                <c:pt idx="6128">
                  <c:v>11.28038098234525</c:v>
                </c:pt>
                <c:pt idx="6129">
                  <c:v>-5.2137931034482676</c:v>
                </c:pt>
                <c:pt idx="6130">
                  <c:v>49.83249186051998</c:v>
                </c:pt>
                <c:pt idx="6131">
                  <c:v>-35.570941109740616</c:v>
                </c:pt>
                <c:pt idx="6132">
                  <c:v>55.870093503065789</c:v>
                </c:pt>
                <c:pt idx="6133">
                  <c:v>46.25568887050062</c:v>
                </c:pt>
                <c:pt idx="6134">
                  <c:v>35.743831122521755</c:v>
                </c:pt>
                <c:pt idx="6135">
                  <c:v>-11.898197242841988</c:v>
                </c:pt>
                <c:pt idx="6136">
                  <c:v>-13.471122837877459</c:v>
                </c:pt>
                <c:pt idx="6137">
                  <c:v>19.318148677418407</c:v>
                </c:pt>
                <c:pt idx="6138">
                  <c:v>-79.63609898107714</c:v>
                </c:pt>
                <c:pt idx="6139">
                  <c:v>-33.806432130454482</c:v>
                </c:pt>
                <c:pt idx="6140">
                  <c:v>30.090750592337599</c:v>
                </c:pt>
                <c:pt idx="6141">
                  <c:v>23.26186347154345</c:v>
                </c:pt>
                <c:pt idx="6142">
                  <c:v>-67.317510694080312</c:v>
                </c:pt>
                <c:pt idx="6143">
                  <c:v>33.103879849812273</c:v>
                </c:pt>
                <c:pt idx="6144">
                  <c:v>-20.970225872689937</c:v>
                </c:pt>
                <c:pt idx="6145">
                  <c:v>8.9642184557438895</c:v>
                </c:pt>
                <c:pt idx="6146">
                  <c:v>53.537273834034096</c:v>
                </c:pt>
                <c:pt idx="6147">
                  <c:v>-21.146128139940203</c:v>
                </c:pt>
                <c:pt idx="6148">
                  <c:v>55.929056530023928</c:v>
                </c:pt>
                <c:pt idx="6149">
                  <c:v>0.13815279602967223</c:v>
                </c:pt>
                <c:pt idx="6150">
                  <c:v>-93.191749132502252</c:v>
                </c:pt>
                <c:pt idx="6151">
                  <c:v>-80.643044619422568</c:v>
                </c:pt>
                <c:pt idx="6152">
                  <c:v>-81.286594393237493</c:v>
                </c:pt>
                <c:pt idx="6153">
                  <c:v>-0.63005454203498346</c:v>
                </c:pt>
                <c:pt idx="6154">
                  <c:v>-47.648752399232244</c:v>
                </c:pt>
                <c:pt idx="6155">
                  <c:v>-77.478400937179671</c:v>
                </c:pt>
                <c:pt idx="6156">
                  <c:v>1.8758300132802219</c:v>
                </c:pt>
                <c:pt idx="6157">
                  <c:v>-46.355236139630385</c:v>
                </c:pt>
                <c:pt idx="6158">
                  <c:v>78.58179368246482</c:v>
                </c:pt>
                <c:pt idx="6159">
                  <c:v>24.499808506547865</c:v>
                </c:pt>
                <c:pt idx="6160">
                  <c:v>19.929140832595223</c:v>
                </c:pt>
                <c:pt idx="6161">
                  <c:v>-31.705069124423972</c:v>
                </c:pt>
                <c:pt idx="6162">
                  <c:v>10.670165781219993</c:v>
                </c:pt>
                <c:pt idx="6163">
                  <c:v>11.512122894688133</c:v>
                </c:pt>
                <c:pt idx="6164">
                  <c:v>32.49751243781094</c:v>
                </c:pt>
                <c:pt idx="6165">
                  <c:v>-3.6172760435521241</c:v>
                </c:pt>
                <c:pt idx="6166">
                  <c:v>96.762970806232033</c:v>
                </c:pt>
                <c:pt idx="6167">
                  <c:v>-75.927672955974842</c:v>
                </c:pt>
                <c:pt idx="6168">
                  <c:v>-57.542074363992171</c:v>
                </c:pt>
                <c:pt idx="6169">
                  <c:v>25.152604732837204</c:v>
                </c:pt>
                <c:pt idx="6170">
                  <c:v>-19.318695076823104</c:v>
                </c:pt>
                <c:pt idx="6171">
                  <c:v>-58.19065247570569</c:v>
                </c:pt>
                <c:pt idx="6172">
                  <c:v>1.6330077305687212</c:v>
                </c:pt>
                <c:pt idx="6173">
                  <c:v>-18.237618598680115</c:v>
                </c:pt>
                <c:pt idx="6174">
                  <c:v>-41.748641168428421</c:v>
                </c:pt>
                <c:pt idx="6175">
                  <c:v>-48.829141370338249</c:v>
                </c:pt>
                <c:pt idx="6176">
                  <c:v>26.14940600040272</c:v>
                </c:pt>
                <c:pt idx="6177">
                  <c:v>-49.773330097255688</c:v>
                </c:pt>
                <c:pt idx="6178">
                  <c:v>3.9194189392901109</c:v>
                </c:pt>
                <c:pt idx="6179">
                  <c:v>-13.449580259672842</c:v>
                </c:pt>
                <c:pt idx="6180">
                  <c:v>-27.981603609857686</c:v>
                </c:pt>
                <c:pt idx="6181">
                  <c:v>28.893798327284202</c:v>
                </c:pt>
                <c:pt idx="6182">
                  <c:v>-37.5</c:v>
                </c:pt>
                <c:pt idx="6183">
                  <c:v>-31.530260973248801</c:v>
                </c:pt>
                <c:pt idx="6184">
                  <c:v>-12.293291731669271</c:v>
                </c:pt>
                <c:pt idx="6185">
                  <c:v>42.554616221645603</c:v>
                </c:pt>
                <c:pt idx="6186">
                  <c:v>-38.623446380613323</c:v>
                </c:pt>
                <c:pt idx="6187">
                  <c:v>-93.03287494628276</c:v>
                </c:pt>
                <c:pt idx="6188">
                  <c:v>-25.119702074835956</c:v>
                </c:pt>
                <c:pt idx="6189">
                  <c:v>8.1565318577862485</c:v>
                </c:pt>
                <c:pt idx="6190">
                  <c:v>-1.2166263696692283</c:v>
                </c:pt>
                <c:pt idx="6191">
                  <c:v>-28.465815746240366</c:v>
                </c:pt>
                <c:pt idx="6192">
                  <c:v>32.291345857714816</c:v>
                </c:pt>
                <c:pt idx="6193">
                  <c:v>-5.6247775008900049</c:v>
                </c:pt>
                <c:pt idx="6194">
                  <c:v>-69.712368128875042</c:v>
                </c:pt>
                <c:pt idx="6195">
                  <c:v>55.88739290085681</c:v>
                </c:pt>
                <c:pt idx="6196">
                  <c:v>0.7794670130964505</c:v>
                </c:pt>
                <c:pt idx="6197">
                  <c:v>-59.746566507322257</c:v>
                </c:pt>
                <c:pt idx="6198">
                  <c:v>-13.245606696619703</c:v>
                </c:pt>
                <c:pt idx="6199">
                  <c:v>1.8529241459177825</c:v>
                </c:pt>
                <c:pt idx="6200">
                  <c:v>3.2952806873013998</c:v>
                </c:pt>
                <c:pt idx="6201">
                  <c:v>52.705777876450014</c:v>
                </c:pt>
                <c:pt idx="6202">
                  <c:v>0.3251094944240549</c:v>
                </c:pt>
                <c:pt idx="6203">
                  <c:v>11.878849236480221</c:v>
                </c:pt>
                <c:pt idx="6204">
                  <c:v>9.3956606760406061</c:v>
                </c:pt>
                <c:pt idx="6205">
                  <c:v>59.947937448934994</c:v>
                </c:pt>
                <c:pt idx="6206">
                  <c:v>-67.730369307995687</c:v>
                </c:pt>
                <c:pt idx="6207">
                  <c:v>15.539242063187018</c:v>
                </c:pt>
                <c:pt idx="6208">
                  <c:v>-45.561449479133373</c:v>
                </c:pt>
                <c:pt idx="6209">
                  <c:v>41.460794844253485</c:v>
                </c:pt>
                <c:pt idx="6210">
                  <c:v>-5.5616353789600765</c:v>
                </c:pt>
                <c:pt idx="6211">
                  <c:v>-91.009086561453856</c:v>
                </c:pt>
                <c:pt idx="6212">
                  <c:v>45.134055904164285</c:v>
                </c:pt>
                <c:pt idx="6213">
                  <c:v>-15.727771010962243</c:v>
                </c:pt>
                <c:pt idx="6214">
                  <c:v>-15.244504712637905</c:v>
                </c:pt>
                <c:pt idx="6215">
                  <c:v>11.865192345891543</c:v>
                </c:pt>
                <c:pt idx="6216">
                  <c:v>-1.2004674386486727</c:v>
                </c:pt>
                <c:pt idx="6217">
                  <c:v>-10.158610271903328</c:v>
                </c:pt>
                <c:pt idx="6218">
                  <c:v>60.152201593082822</c:v>
                </c:pt>
                <c:pt idx="6219">
                  <c:v>-15.022814015553706</c:v>
                </c:pt>
                <c:pt idx="6220">
                  <c:v>-25.879276754281022</c:v>
                </c:pt>
                <c:pt idx="6221">
                  <c:v>42.746253787721571</c:v>
                </c:pt>
                <c:pt idx="6222">
                  <c:v>28.109344205569528</c:v>
                </c:pt>
                <c:pt idx="6223">
                  <c:v>18.014881241158847</c:v>
                </c:pt>
                <c:pt idx="6224">
                  <c:v>4.3901480928624608</c:v>
                </c:pt>
                <c:pt idx="6225">
                  <c:v>-68.513977439921533</c:v>
                </c:pt>
                <c:pt idx="6226">
                  <c:v>14.67829242787721</c:v>
                </c:pt>
                <c:pt idx="6227">
                  <c:v>30.479225163264658</c:v>
                </c:pt>
                <c:pt idx="6228">
                  <c:v>38.144329896907209</c:v>
                </c:pt>
                <c:pt idx="6229">
                  <c:v>82.340666247643014</c:v>
                </c:pt>
                <c:pt idx="6230">
                  <c:v>-42.644813898615062</c:v>
                </c:pt>
                <c:pt idx="6231">
                  <c:v>-93.406593406593402</c:v>
                </c:pt>
                <c:pt idx="6232">
                  <c:v>-40.067916414825348</c:v>
                </c:pt>
                <c:pt idx="6233">
                  <c:v>48.633742307543457</c:v>
                </c:pt>
                <c:pt idx="6234">
                  <c:v>-41.91193564885851</c:v>
                </c:pt>
                <c:pt idx="6235">
                  <c:v>14.028174564082363</c:v>
                </c:pt>
                <c:pt idx="6236">
                  <c:v>-2.3681450658006042</c:v>
                </c:pt>
                <c:pt idx="6237">
                  <c:v>-27.736780941313185</c:v>
                </c:pt>
                <c:pt idx="6238">
                  <c:v>1.3960415848480494</c:v>
                </c:pt>
                <c:pt idx="6239">
                  <c:v>91.327974640552469</c:v>
                </c:pt>
                <c:pt idx="6240">
                  <c:v>16.496100723754765</c:v>
                </c:pt>
                <c:pt idx="6241">
                  <c:v>-58.690564833528349</c:v>
                </c:pt>
                <c:pt idx="6242">
                  <c:v>-18.54816751075532</c:v>
                </c:pt>
                <c:pt idx="6243">
                  <c:v>10.061081778053847</c:v>
                </c:pt>
                <c:pt idx="6244">
                  <c:v>18.424253344745267</c:v>
                </c:pt>
                <c:pt idx="6245">
                  <c:v>48.114807566862368</c:v>
                </c:pt>
                <c:pt idx="6246">
                  <c:v>-24.644549763033169</c:v>
                </c:pt>
                <c:pt idx="6247">
                  <c:v>3.9948640046296333</c:v>
                </c:pt>
                <c:pt idx="6248">
                  <c:v>13.136380970540571</c:v>
                </c:pt>
                <c:pt idx="6249">
                  <c:v>21.673871277617678</c:v>
                </c:pt>
                <c:pt idx="6250">
                  <c:v>-2.3215366001209929</c:v>
                </c:pt>
                <c:pt idx="6251">
                  <c:v>3.2704578641009903</c:v>
                </c:pt>
                <c:pt idx="6252">
                  <c:v>-2.5979342186681862</c:v>
                </c:pt>
                <c:pt idx="6253">
                  <c:v>1.0908977633792318</c:v>
                </c:pt>
                <c:pt idx="6254">
                  <c:v>-19.647231749142577</c:v>
                </c:pt>
                <c:pt idx="6255">
                  <c:v>65.568181818181813</c:v>
                </c:pt>
                <c:pt idx="6256">
                  <c:v>-15.866407001992258</c:v>
                </c:pt>
                <c:pt idx="6257">
                  <c:v>64.841523554630385</c:v>
                </c:pt>
                <c:pt idx="6258">
                  <c:v>30.365889935547841</c:v>
                </c:pt>
                <c:pt idx="6259">
                  <c:v>7.4595141700404923</c:v>
                </c:pt>
                <c:pt idx="6260">
                  <c:v>8.7179487179487154</c:v>
                </c:pt>
                <c:pt idx="6261">
                  <c:v>19.068506260467345</c:v>
                </c:pt>
                <c:pt idx="6262">
                  <c:v>-20.470438652256846</c:v>
                </c:pt>
                <c:pt idx="6263">
                  <c:v>90.446704997788601</c:v>
                </c:pt>
                <c:pt idx="6264">
                  <c:v>22.04366649362693</c:v>
                </c:pt>
                <c:pt idx="6265">
                  <c:v>29.645390070921991</c:v>
                </c:pt>
                <c:pt idx="6266">
                  <c:v>-25.869638635596075</c:v>
                </c:pt>
                <c:pt idx="6267">
                  <c:v>34.265318262938735</c:v>
                </c:pt>
                <c:pt idx="6268">
                  <c:v>8.3572110792741228</c:v>
                </c:pt>
                <c:pt idx="6269">
                  <c:v>6.8630328359610786</c:v>
                </c:pt>
                <c:pt idx="6270">
                  <c:v>3.6133988736608558E-2</c:v>
                </c:pt>
                <c:pt idx="6271">
                  <c:v>-57.424418086150006</c:v>
                </c:pt>
                <c:pt idx="6272">
                  <c:v>2.2534609989632202</c:v>
                </c:pt>
                <c:pt idx="6273">
                  <c:v>-44.079928422308377</c:v>
                </c:pt>
                <c:pt idx="6274">
                  <c:v>-46.158757405120262</c:v>
                </c:pt>
                <c:pt idx="6275">
                  <c:v>-15.032063372312336</c:v>
                </c:pt>
                <c:pt idx="6276">
                  <c:v>-52.603190565434019</c:v>
                </c:pt>
                <c:pt idx="6277">
                  <c:v>25.15798370150965</c:v>
                </c:pt>
                <c:pt idx="6278">
                  <c:v>-33.050047214353157</c:v>
                </c:pt>
                <c:pt idx="6279">
                  <c:v>19.880177800682858</c:v>
                </c:pt>
                <c:pt idx="6280">
                  <c:v>22.696629213483149</c:v>
                </c:pt>
                <c:pt idx="6281">
                  <c:v>-13.485160943243969</c:v>
                </c:pt>
                <c:pt idx="6282">
                  <c:v>45.013449802986059</c:v>
                </c:pt>
                <c:pt idx="6283">
                  <c:v>19.046309420550458</c:v>
                </c:pt>
                <c:pt idx="6284">
                  <c:v>17.951939689021515</c:v>
                </c:pt>
                <c:pt idx="6285">
                  <c:v>0.33495033495034932</c:v>
                </c:pt>
                <c:pt idx="6286">
                  <c:v>53.014398986528505</c:v>
                </c:pt>
                <c:pt idx="6287">
                  <c:v>-60.734408504037589</c:v>
                </c:pt>
                <c:pt idx="6288">
                  <c:v>33.564270152505458</c:v>
                </c:pt>
                <c:pt idx="6289">
                  <c:v>91.98360806704116</c:v>
                </c:pt>
                <c:pt idx="6290">
                  <c:v>8.76967206760213</c:v>
                </c:pt>
                <c:pt idx="6291">
                  <c:v>-11.229377888674819</c:v>
                </c:pt>
                <c:pt idx="6292">
                  <c:v>-40.056872037914694</c:v>
                </c:pt>
                <c:pt idx="6293">
                  <c:v>2.7493282448693606</c:v>
                </c:pt>
                <c:pt idx="6294">
                  <c:v>13.265224230361781</c:v>
                </c:pt>
                <c:pt idx="6295">
                  <c:v>9.6648301193755799</c:v>
                </c:pt>
                <c:pt idx="6296">
                  <c:v>34.299271309947471</c:v>
                </c:pt>
                <c:pt idx="6297">
                  <c:v>4.1943190868064733</c:v>
                </c:pt>
                <c:pt idx="6298">
                  <c:v>85.45723226703754</c:v>
                </c:pt>
                <c:pt idx="6299">
                  <c:v>-34.824374076710527</c:v>
                </c:pt>
                <c:pt idx="6300">
                  <c:v>-2.9231324431613075</c:v>
                </c:pt>
                <c:pt idx="6301">
                  <c:v>-5.8904213549343183</c:v>
                </c:pt>
                <c:pt idx="6302">
                  <c:v>-5.3740779768177021</c:v>
                </c:pt>
                <c:pt idx="6303">
                  <c:v>24.689692390717767</c:v>
                </c:pt>
                <c:pt idx="6304">
                  <c:v>-25.220529270248591</c:v>
                </c:pt>
                <c:pt idx="6305">
                  <c:v>-33.227245631416935</c:v>
                </c:pt>
                <c:pt idx="6306">
                  <c:v>-37.861120779672817</c:v>
                </c:pt>
                <c:pt idx="6307">
                  <c:v>-9.3387301277674766</c:v>
                </c:pt>
                <c:pt idx="6308">
                  <c:v>11.41775836972343</c:v>
                </c:pt>
                <c:pt idx="6309">
                  <c:v>7.6499032882011591</c:v>
                </c:pt>
                <c:pt idx="6310">
                  <c:v>-22.815656920955632</c:v>
                </c:pt>
                <c:pt idx="6311">
                  <c:v>-21.856069784346985</c:v>
                </c:pt>
                <c:pt idx="6312">
                  <c:v>74.840106485214676</c:v>
                </c:pt>
                <c:pt idx="6313">
                  <c:v>-3.1159573717270064</c:v>
                </c:pt>
                <c:pt idx="6314">
                  <c:v>73.778489497988971</c:v>
                </c:pt>
                <c:pt idx="6315">
                  <c:v>28.976481793537971</c:v>
                </c:pt>
                <c:pt idx="6316">
                  <c:v>-23.298130851884693</c:v>
                </c:pt>
                <c:pt idx="6317">
                  <c:v>43.513703443429364</c:v>
                </c:pt>
                <c:pt idx="6318">
                  <c:v>-17.875947219311868</c:v>
                </c:pt>
                <c:pt idx="6319">
                  <c:v>-58.092231529479292</c:v>
                </c:pt>
                <c:pt idx="6320">
                  <c:v>16.77256838205092</c:v>
                </c:pt>
                <c:pt idx="6321">
                  <c:v>-60.635186466183661</c:v>
                </c:pt>
                <c:pt idx="6322">
                  <c:v>16.618996300934953</c:v>
                </c:pt>
                <c:pt idx="6323">
                  <c:v>-50.751293209623121</c:v>
                </c:pt>
                <c:pt idx="6324">
                  <c:v>21.394044856921894</c:v>
                </c:pt>
                <c:pt idx="6325">
                  <c:v>-5.2043631424812133</c:v>
                </c:pt>
                <c:pt idx="6326">
                  <c:v>-15.108881820406168</c:v>
                </c:pt>
                <c:pt idx="6327">
                  <c:v>53.37321524548409</c:v>
                </c:pt>
                <c:pt idx="6328">
                  <c:v>2.6485100093464098</c:v>
                </c:pt>
                <c:pt idx="6329">
                  <c:v>-21.652460967182336</c:v>
                </c:pt>
                <c:pt idx="6330">
                  <c:v>-39.590006406149904</c:v>
                </c:pt>
                <c:pt idx="6331">
                  <c:v>-6.9843269480158625</c:v>
                </c:pt>
                <c:pt idx="6332">
                  <c:v>-47.986689053625653</c:v>
                </c:pt>
                <c:pt idx="6333">
                  <c:v>-57.86884046889233</c:v>
                </c:pt>
                <c:pt idx="6334">
                  <c:v>16.657488986784145</c:v>
                </c:pt>
                <c:pt idx="6335">
                  <c:v>29.874259993150332</c:v>
                </c:pt>
                <c:pt idx="6336">
                  <c:v>41.702078787182728</c:v>
                </c:pt>
                <c:pt idx="6337">
                  <c:v>-28.671669427931008</c:v>
                </c:pt>
                <c:pt idx="6338">
                  <c:v>-45.677104108496216</c:v>
                </c:pt>
                <c:pt idx="6339">
                  <c:v>-17.604739737621671</c:v>
                </c:pt>
                <c:pt idx="6340">
                  <c:v>13.668006667320327</c:v>
                </c:pt>
                <c:pt idx="6341">
                  <c:v>33.333333333333314</c:v>
                </c:pt>
                <c:pt idx="6342">
                  <c:v>-70.383340003430334</c:v>
                </c:pt>
                <c:pt idx="6343">
                  <c:v>10.064542154094397</c:v>
                </c:pt>
                <c:pt idx="6344">
                  <c:v>19.365954514128191</c:v>
                </c:pt>
                <c:pt idx="6345">
                  <c:v>-32.617032694848078</c:v>
                </c:pt>
                <c:pt idx="6346">
                  <c:v>86.516048054509582</c:v>
                </c:pt>
                <c:pt idx="6347">
                  <c:v>73.076923076923094</c:v>
                </c:pt>
                <c:pt idx="6348">
                  <c:v>-11.169114969042127</c:v>
                </c:pt>
                <c:pt idx="6349">
                  <c:v>-5.3697071299753674</c:v>
                </c:pt>
                <c:pt idx="6350">
                  <c:v>61.731320060822526</c:v>
                </c:pt>
                <c:pt idx="6351">
                  <c:v>-27.01390374331551</c:v>
                </c:pt>
                <c:pt idx="6352">
                  <c:v>-8.491155046826222</c:v>
                </c:pt>
                <c:pt idx="6353">
                  <c:v>-66.42636557589455</c:v>
                </c:pt>
                <c:pt idx="6354">
                  <c:v>12.516959336356948</c:v>
                </c:pt>
                <c:pt idx="6355">
                  <c:v>24.914768853129686</c:v>
                </c:pt>
                <c:pt idx="6356">
                  <c:v>27.543576748828997</c:v>
                </c:pt>
                <c:pt idx="6357">
                  <c:v>-94.740912606341837</c:v>
                </c:pt>
                <c:pt idx="6358">
                  <c:v>11.10298128217751</c:v>
                </c:pt>
                <c:pt idx="6359">
                  <c:v>97.401845609016931</c:v>
                </c:pt>
                <c:pt idx="6360">
                  <c:v>-88.442369385884504</c:v>
                </c:pt>
                <c:pt idx="6361">
                  <c:v>45.846699458226425</c:v>
                </c:pt>
                <c:pt idx="6362">
                  <c:v>15.575396825396808</c:v>
                </c:pt>
                <c:pt idx="6363">
                  <c:v>2.2458250687823949</c:v>
                </c:pt>
                <c:pt idx="6364">
                  <c:v>48.524235476474956</c:v>
                </c:pt>
                <c:pt idx="6365">
                  <c:v>-3.6413135043631115</c:v>
                </c:pt>
                <c:pt idx="6366">
                  <c:v>-27.64810264810265</c:v>
                </c:pt>
                <c:pt idx="6367">
                  <c:v>44.115787469053515</c:v>
                </c:pt>
                <c:pt idx="6368">
                  <c:v>93.273838682882143</c:v>
                </c:pt>
                <c:pt idx="6369">
                  <c:v>70.565213312066902</c:v>
                </c:pt>
                <c:pt idx="6370">
                  <c:v>-34.403113100966564</c:v>
                </c:pt>
                <c:pt idx="6371">
                  <c:v>28.110134063716288</c:v>
                </c:pt>
                <c:pt idx="6372">
                  <c:v>-37.427192544516565</c:v>
                </c:pt>
                <c:pt idx="6373">
                  <c:v>39.17364322931914</c:v>
                </c:pt>
                <c:pt idx="6374">
                  <c:v>-41.229281767955804</c:v>
                </c:pt>
                <c:pt idx="6375">
                  <c:v>40.668924969824388</c:v>
                </c:pt>
                <c:pt idx="6376">
                  <c:v>-89.910364145658264</c:v>
                </c:pt>
                <c:pt idx="6377">
                  <c:v>-3.6809815950920211</c:v>
                </c:pt>
                <c:pt idx="6378">
                  <c:v>42.530056650266715</c:v>
                </c:pt>
                <c:pt idx="6379">
                  <c:v>-13.550217625908473</c:v>
                </c:pt>
                <c:pt idx="6380">
                  <c:v>56.871017141728004</c:v>
                </c:pt>
                <c:pt idx="6381">
                  <c:v>-1.7072496168339484</c:v>
                </c:pt>
                <c:pt idx="6382">
                  <c:v>-44.956155492646552</c:v>
                </c:pt>
                <c:pt idx="6383">
                  <c:v>22.278374394609401</c:v>
                </c:pt>
                <c:pt idx="6384">
                  <c:v>-2.1193331978044228</c:v>
                </c:pt>
                <c:pt idx="6385">
                  <c:v>21.287187168322902</c:v>
                </c:pt>
                <c:pt idx="6386">
                  <c:v>0.27411650772286578</c:v>
                </c:pt>
                <c:pt idx="6387">
                  <c:v>2.0861926983255472</c:v>
                </c:pt>
                <c:pt idx="6388">
                  <c:v>-11.634895295332896</c:v>
                </c:pt>
                <c:pt idx="6389">
                  <c:v>12.803837953091673</c:v>
                </c:pt>
                <c:pt idx="6390">
                  <c:v>-44.282857662243224</c:v>
                </c:pt>
                <c:pt idx="6391">
                  <c:v>6.8731848983543102</c:v>
                </c:pt>
                <c:pt idx="6392">
                  <c:v>68.409621203476746</c:v>
                </c:pt>
                <c:pt idx="6393">
                  <c:v>11.304226918798662</c:v>
                </c:pt>
                <c:pt idx="6394">
                  <c:v>-8.029908972691814</c:v>
                </c:pt>
                <c:pt idx="6395">
                  <c:v>-2.2721713827858139</c:v>
                </c:pt>
                <c:pt idx="6396">
                  <c:v>-81.196209239339126</c:v>
                </c:pt>
                <c:pt idx="6397">
                  <c:v>-22.340381609602161</c:v>
                </c:pt>
                <c:pt idx="6398">
                  <c:v>73.774033047359694</c:v>
                </c:pt>
                <c:pt idx="6399">
                  <c:v>-8.4548104956268162</c:v>
                </c:pt>
                <c:pt idx="6400">
                  <c:v>-19.730657549088477</c:v>
                </c:pt>
                <c:pt idx="6401">
                  <c:v>-32.136132051112497</c:v>
                </c:pt>
                <c:pt idx="6402">
                  <c:v>24.629144851657941</c:v>
                </c:pt>
                <c:pt idx="6403">
                  <c:v>-56.228143213988339</c:v>
                </c:pt>
                <c:pt idx="6404">
                  <c:v>30.715526871043807</c:v>
                </c:pt>
                <c:pt idx="6405">
                  <c:v>3.2757311052031781</c:v>
                </c:pt>
                <c:pt idx="6406">
                  <c:v>13.42723836522562</c:v>
                </c:pt>
                <c:pt idx="6407">
                  <c:v>84.045956547138843</c:v>
                </c:pt>
                <c:pt idx="6408">
                  <c:v>97.397315982106534</c:v>
                </c:pt>
                <c:pt idx="6409">
                  <c:v>12.271390661980931</c:v>
                </c:pt>
                <c:pt idx="6410">
                  <c:v>-56.739992621287584</c:v>
                </c:pt>
                <c:pt idx="6411">
                  <c:v>10.386057798367517</c:v>
                </c:pt>
                <c:pt idx="6412">
                  <c:v>-76.712946267580236</c:v>
                </c:pt>
                <c:pt idx="6413">
                  <c:v>4.0057224606584896E-2</c:v>
                </c:pt>
                <c:pt idx="6414">
                  <c:v>-66.645271715875054</c:v>
                </c:pt>
                <c:pt idx="6415">
                  <c:v>-0.39326573062922421</c:v>
                </c:pt>
                <c:pt idx="6416">
                  <c:v>17.541162782498333</c:v>
                </c:pt>
                <c:pt idx="6417">
                  <c:v>-3.1818708705227721</c:v>
                </c:pt>
                <c:pt idx="6418">
                  <c:v>22.309640107370086</c:v>
                </c:pt>
                <c:pt idx="6419">
                  <c:v>-71.212913344660819</c:v>
                </c:pt>
                <c:pt idx="6420">
                  <c:v>-51.94539249146758</c:v>
                </c:pt>
                <c:pt idx="6421">
                  <c:v>5.4033676803216792</c:v>
                </c:pt>
                <c:pt idx="6422">
                  <c:v>17.53104823682277</c:v>
                </c:pt>
                <c:pt idx="6423">
                  <c:v>-2.368903557022378</c:v>
                </c:pt>
                <c:pt idx="6424">
                  <c:v>4.9174920515663274</c:v>
                </c:pt>
                <c:pt idx="6425">
                  <c:v>-84.722222222222229</c:v>
                </c:pt>
                <c:pt idx="6426">
                  <c:v>-26.579136036296319</c:v>
                </c:pt>
                <c:pt idx="6427">
                  <c:v>-9.2526629740093682</c:v>
                </c:pt>
                <c:pt idx="6428">
                  <c:v>34.452171406917955</c:v>
                </c:pt>
                <c:pt idx="6429">
                  <c:v>5.6620146069853234</c:v>
                </c:pt>
                <c:pt idx="6430">
                  <c:v>-80.980755463848055</c:v>
                </c:pt>
                <c:pt idx="6431">
                  <c:v>-38.810618419101296</c:v>
                </c:pt>
                <c:pt idx="6432">
                  <c:v>49.726044076464149</c:v>
                </c:pt>
                <c:pt idx="6433">
                  <c:v>-8.6107325936019805</c:v>
                </c:pt>
                <c:pt idx="6434">
                  <c:v>-32.213112081484624</c:v>
                </c:pt>
                <c:pt idx="6435">
                  <c:v>16.577749224881984</c:v>
                </c:pt>
                <c:pt idx="6436">
                  <c:v>-19.135802469135797</c:v>
                </c:pt>
                <c:pt idx="6437">
                  <c:v>15.280437280228384</c:v>
                </c:pt>
                <c:pt idx="6438">
                  <c:v>-29.380964445570484</c:v>
                </c:pt>
                <c:pt idx="6439">
                  <c:v>-6.0317607726597373</c:v>
                </c:pt>
                <c:pt idx="6440">
                  <c:v>55.582393988191086</c:v>
                </c:pt>
                <c:pt idx="6441">
                  <c:v>-18.852469515319186</c:v>
                </c:pt>
                <c:pt idx="6442">
                  <c:v>-70.054945054945051</c:v>
                </c:pt>
                <c:pt idx="6443">
                  <c:v>21.192118962811662</c:v>
                </c:pt>
                <c:pt idx="6444">
                  <c:v>53.237205331309582</c:v>
                </c:pt>
                <c:pt idx="6445">
                  <c:v>-11.048438092829144</c:v>
                </c:pt>
                <c:pt idx="6446">
                  <c:v>-20.917088414116364</c:v>
                </c:pt>
                <c:pt idx="6447">
                  <c:v>76.350792337554878</c:v>
                </c:pt>
                <c:pt idx="6448">
                  <c:v>-5.2389613014044585</c:v>
                </c:pt>
                <c:pt idx="6449">
                  <c:v>14.117165096272004</c:v>
                </c:pt>
                <c:pt idx="6450">
                  <c:v>34.304340981420467</c:v>
                </c:pt>
                <c:pt idx="6451">
                  <c:v>39.683597413495221</c:v>
                </c:pt>
                <c:pt idx="6452">
                  <c:v>-60.189234213129261</c:v>
                </c:pt>
                <c:pt idx="6453">
                  <c:v>2.8324026867362591</c:v>
                </c:pt>
                <c:pt idx="6454">
                  <c:v>6.8109377621204459</c:v>
                </c:pt>
                <c:pt idx="6455">
                  <c:v>-40.709210740387348</c:v>
                </c:pt>
                <c:pt idx="6456">
                  <c:v>59.823966260199882</c:v>
                </c:pt>
                <c:pt idx="6457">
                  <c:v>-12.864502702839886</c:v>
                </c:pt>
                <c:pt idx="6458">
                  <c:v>-40.475805146463827</c:v>
                </c:pt>
                <c:pt idx="6459">
                  <c:v>3.635120860001237</c:v>
                </c:pt>
                <c:pt idx="6460">
                  <c:v>-21.324834964716601</c:v>
                </c:pt>
                <c:pt idx="6461">
                  <c:v>-19.981226533166463</c:v>
                </c:pt>
                <c:pt idx="6462">
                  <c:v>-54.848768319301527</c:v>
                </c:pt>
                <c:pt idx="6463">
                  <c:v>-54.667032708447721</c:v>
                </c:pt>
                <c:pt idx="6464">
                  <c:v>10.91617040769583</c:v>
                </c:pt>
                <c:pt idx="6465">
                  <c:v>37.288887246387532</c:v>
                </c:pt>
                <c:pt idx="6466">
                  <c:v>-63.706896551724142</c:v>
                </c:pt>
                <c:pt idx="6467">
                  <c:v>-13.675478079740969</c:v>
                </c:pt>
                <c:pt idx="6468">
                  <c:v>4.1061258508126031</c:v>
                </c:pt>
                <c:pt idx="6469">
                  <c:v>-34.163544192197492</c:v>
                </c:pt>
                <c:pt idx="6470">
                  <c:v>3.8164910105393517</c:v>
                </c:pt>
                <c:pt idx="6471">
                  <c:v>38.963834672789886</c:v>
                </c:pt>
                <c:pt idx="6472">
                  <c:v>-23.91973670241002</c:v>
                </c:pt>
                <c:pt idx="6473">
                  <c:v>-61.547325102880656</c:v>
                </c:pt>
                <c:pt idx="6474">
                  <c:v>19.165706383959446</c:v>
                </c:pt>
                <c:pt idx="6475">
                  <c:v>-60.779450841452615</c:v>
                </c:pt>
                <c:pt idx="6476">
                  <c:v>-8.7805736406827464</c:v>
                </c:pt>
                <c:pt idx="6477">
                  <c:v>-24.201016374929424</c:v>
                </c:pt>
                <c:pt idx="6478">
                  <c:v>-31.493759750390012</c:v>
                </c:pt>
                <c:pt idx="6479">
                  <c:v>14.05155714498585</c:v>
                </c:pt>
                <c:pt idx="6480">
                  <c:v>10.039181541140607</c:v>
                </c:pt>
                <c:pt idx="6481">
                  <c:v>22.897897897897892</c:v>
                </c:pt>
                <c:pt idx="6482">
                  <c:v>-19.721668771468288</c:v>
                </c:pt>
                <c:pt idx="6483">
                  <c:v>0.56115048282150326</c:v>
                </c:pt>
                <c:pt idx="6484">
                  <c:v>15.140095035228569</c:v>
                </c:pt>
                <c:pt idx="6485">
                  <c:v>-90.297359651371437</c:v>
                </c:pt>
                <c:pt idx="6486">
                  <c:v>-10.551679695161241</c:v>
                </c:pt>
                <c:pt idx="6487">
                  <c:v>-49.648871616554167</c:v>
                </c:pt>
                <c:pt idx="6488">
                  <c:v>5.8467272303750235</c:v>
                </c:pt>
                <c:pt idx="6489">
                  <c:v>12.026222078342499</c:v>
                </c:pt>
                <c:pt idx="6490">
                  <c:v>35.702630376607289</c:v>
                </c:pt>
                <c:pt idx="6491">
                  <c:v>14.567667392745534</c:v>
                </c:pt>
                <c:pt idx="6492">
                  <c:v>6.7445255474452495</c:v>
                </c:pt>
                <c:pt idx="6493">
                  <c:v>1.2449448893822961</c:v>
                </c:pt>
                <c:pt idx="6494">
                  <c:v>51.686999301931337</c:v>
                </c:pt>
                <c:pt idx="6495">
                  <c:v>-27.201084653842898</c:v>
                </c:pt>
                <c:pt idx="6496">
                  <c:v>29.954007241413052</c:v>
                </c:pt>
                <c:pt idx="6497">
                  <c:v>-6.3527814630835167</c:v>
                </c:pt>
                <c:pt idx="6498">
                  <c:v>-63.648555708390646</c:v>
                </c:pt>
                <c:pt idx="6499">
                  <c:v>-11.006886553098951</c:v>
                </c:pt>
                <c:pt idx="6500">
                  <c:v>5.8322105205268429</c:v>
                </c:pt>
                <c:pt idx="6501">
                  <c:v>-17.231112765165619</c:v>
                </c:pt>
                <c:pt idx="6502">
                  <c:v>23.393184514180959</c:v>
                </c:pt>
                <c:pt idx="6503">
                  <c:v>23.222548952563301</c:v>
                </c:pt>
                <c:pt idx="6504">
                  <c:v>24.361004297670206</c:v>
                </c:pt>
                <c:pt idx="6505">
                  <c:v>-9.5381292573517271</c:v>
                </c:pt>
                <c:pt idx="6506">
                  <c:v>-25.736942199280037</c:v>
                </c:pt>
                <c:pt idx="6507">
                  <c:v>11.875952059322287</c:v>
                </c:pt>
                <c:pt idx="6508">
                  <c:v>23.233042958604358</c:v>
                </c:pt>
                <c:pt idx="6509">
                  <c:v>-10.007336528105142</c:v>
                </c:pt>
                <c:pt idx="6510">
                  <c:v>28.485002173598048</c:v>
                </c:pt>
                <c:pt idx="6511">
                  <c:v>0.80778588807785923</c:v>
                </c:pt>
                <c:pt idx="6512">
                  <c:v>36.561124763895833</c:v>
                </c:pt>
                <c:pt idx="6513">
                  <c:v>12.578073280948686</c:v>
                </c:pt>
                <c:pt idx="6514">
                  <c:v>25.568430942687129</c:v>
                </c:pt>
                <c:pt idx="6515">
                  <c:v>28.138661412474619</c:v>
                </c:pt>
                <c:pt idx="6516">
                  <c:v>4.7150289129131551</c:v>
                </c:pt>
                <c:pt idx="6517">
                  <c:v>7.0595193289961742</c:v>
                </c:pt>
                <c:pt idx="6518">
                  <c:v>27.47090807459729</c:v>
                </c:pt>
                <c:pt idx="6519">
                  <c:v>10.55590256089944</c:v>
                </c:pt>
                <c:pt idx="6520">
                  <c:v>-12.045964865935815</c:v>
                </c:pt>
                <c:pt idx="6521">
                  <c:v>-11.177935565917764</c:v>
                </c:pt>
                <c:pt idx="6522">
                  <c:v>81.436217662801056</c:v>
                </c:pt>
                <c:pt idx="6523">
                  <c:v>-91.318392893196048</c:v>
                </c:pt>
                <c:pt idx="6524">
                  <c:v>62.658665762477739</c:v>
                </c:pt>
                <c:pt idx="6525">
                  <c:v>-23.834897407348492</c:v>
                </c:pt>
                <c:pt idx="6526">
                  <c:v>-91.419744417918835</c:v>
                </c:pt>
                <c:pt idx="6527">
                  <c:v>-9.373730462485824</c:v>
                </c:pt>
                <c:pt idx="6528">
                  <c:v>-36.376736411320543</c:v>
                </c:pt>
                <c:pt idx="6529">
                  <c:v>-53.083683002137597</c:v>
                </c:pt>
                <c:pt idx="6530">
                  <c:v>0.17310022503029643</c:v>
                </c:pt>
                <c:pt idx="6531">
                  <c:v>-35.614340778288195</c:v>
                </c:pt>
                <c:pt idx="6532">
                  <c:v>-0.60750857602801034</c:v>
                </c:pt>
                <c:pt idx="6533">
                  <c:v>-41.310668754193692</c:v>
                </c:pt>
                <c:pt idx="6534">
                  <c:v>-43.998472637357544</c:v>
                </c:pt>
                <c:pt idx="6535">
                  <c:v>16.572637517630469</c:v>
                </c:pt>
                <c:pt idx="6536">
                  <c:v>94.459570931509063</c:v>
                </c:pt>
                <c:pt idx="6537">
                  <c:v>-8.7903177624335314</c:v>
                </c:pt>
                <c:pt idx="6538">
                  <c:v>98.790479906359735</c:v>
                </c:pt>
                <c:pt idx="6539">
                  <c:v>-25.764556184458769</c:v>
                </c:pt>
                <c:pt idx="6540">
                  <c:v>23.633414673349208</c:v>
                </c:pt>
                <c:pt idx="6541">
                  <c:v>-15.090387622376085</c:v>
                </c:pt>
                <c:pt idx="6542">
                  <c:v>-37.470233926320219</c:v>
                </c:pt>
                <c:pt idx="6543">
                  <c:v>49.180327868852459</c:v>
                </c:pt>
                <c:pt idx="6544">
                  <c:v>11.234956357883135</c:v>
                </c:pt>
                <c:pt idx="6545">
                  <c:v>-36.004641436611507</c:v>
                </c:pt>
                <c:pt idx="6546">
                  <c:v>80.665543386689137</c:v>
                </c:pt>
                <c:pt idx="6547">
                  <c:v>11.940191915650615</c:v>
                </c:pt>
                <c:pt idx="6548">
                  <c:v>-7.3748368992081765</c:v>
                </c:pt>
                <c:pt idx="6549">
                  <c:v>-56.675323049967147</c:v>
                </c:pt>
                <c:pt idx="6550">
                  <c:v>-66.269146608315097</c:v>
                </c:pt>
                <c:pt idx="6551">
                  <c:v>35.61304637722057</c:v>
                </c:pt>
                <c:pt idx="6552">
                  <c:v>-8.3079581927413386</c:v>
                </c:pt>
                <c:pt idx="6553">
                  <c:v>12.315065638674724</c:v>
                </c:pt>
                <c:pt idx="6554">
                  <c:v>-58.851447555766498</c:v>
                </c:pt>
                <c:pt idx="6555">
                  <c:v>-43.364760108946157</c:v>
                </c:pt>
                <c:pt idx="6556">
                  <c:v>61.738197254936125</c:v>
                </c:pt>
                <c:pt idx="6557">
                  <c:v>67.206433135051782</c:v>
                </c:pt>
                <c:pt idx="6558">
                  <c:v>15.39161652424535</c:v>
                </c:pt>
                <c:pt idx="6559">
                  <c:v>-3.2169576059850442</c:v>
                </c:pt>
                <c:pt idx="6560">
                  <c:v>-17.34540743400089</c:v>
                </c:pt>
                <c:pt idx="6561">
                  <c:v>-18.069645496422382</c:v>
                </c:pt>
                <c:pt idx="6562">
                  <c:v>-56.784316989927582</c:v>
                </c:pt>
                <c:pt idx="6563">
                  <c:v>-22.039054067314297</c:v>
                </c:pt>
                <c:pt idx="6564">
                  <c:v>21.294851794071761</c:v>
                </c:pt>
                <c:pt idx="6565">
                  <c:v>-30.226722049151959</c:v>
                </c:pt>
                <c:pt idx="6566">
                  <c:v>77.576019599365907</c:v>
                </c:pt>
                <c:pt idx="6567">
                  <c:v>-22.454505383791954</c:v>
                </c:pt>
                <c:pt idx="6568">
                  <c:v>51.3347994321187</c:v>
                </c:pt>
                <c:pt idx="6569">
                  <c:v>15.694527961515334</c:v>
                </c:pt>
                <c:pt idx="6570">
                  <c:v>1.9268042412495845</c:v>
                </c:pt>
                <c:pt idx="6571">
                  <c:v>-41.100273826967936</c:v>
                </c:pt>
                <c:pt idx="6572">
                  <c:v>9.6711259754737995</c:v>
                </c:pt>
                <c:pt idx="6573">
                  <c:v>18.402696365767881</c:v>
                </c:pt>
                <c:pt idx="6574">
                  <c:v>-20.653254799969403</c:v>
                </c:pt>
                <c:pt idx="6575">
                  <c:v>-99.13765175283045</c:v>
                </c:pt>
                <c:pt idx="6576">
                  <c:v>-29.908884660421535</c:v>
                </c:pt>
                <c:pt idx="6577">
                  <c:v>84.054591738507298</c:v>
                </c:pt>
                <c:pt idx="6578">
                  <c:v>17.329151464720823</c:v>
                </c:pt>
                <c:pt idx="6579">
                  <c:v>18.648894964684445</c:v>
                </c:pt>
                <c:pt idx="6580">
                  <c:v>-36.821712477034183</c:v>
                </c:pt>
                <c:pt idx="6581">
                  <c:v>2.8108988172197371</c:v>
                </c:pt>
                <c:pt idx="6582">
                  <c:v>-2.3367610648256942</c:v>
                </c:pt>
                <c:pt idx="6583">
                  <c:v>-34.29690414024617</c:v>
                </c:pt>
                <c:pt idx="6584">
                  <c:v>15.406012624371442</c:v>
                </c:pt>
                <c:pt idx="6585">
                  <c:v>-43.304463690872751</c:v>
                </c:pt>
                <c:pt idx="6586">
                  <c:v>20.265335285711771</c:v>
                </c:pt>
                <c:pt idx="6587">
                  <c:v>-3.6358972714739224</c:v>
                </c:pt>
                <c:pt idx="6588">
                  <c:v>6.6933455293848567</c:v>
                </c:pt>
                <c:pt idx="6589">
                  <c:v>-72.124043042450452</c:v>
                </c:pt>
                <c:pt idx="6590">
                  <c:v>-6.5433683703763137</c:v>
                </c:pt>
                <c:pt idx="6591">
                  <c:v>-8.8405079993402609</c:v>
                </c:pt>
                <c:pt idx="6592">
                  <c:v>2.2428832197469717</c:v>
                </c:pt>
                <c:pt idx="6593">
                  <c:v>-17.77180959436933</c:v>
                </c:pt>
                <c:pt idx="6594">
                  <c:v>-17.601029049201415</c:v>
                </c:pt>
                <c:pt idx="6595">
                  <c:v>6.4598385040373927</c:v>
                </c:pt>
                <c:pt idx="6596">
                  <c:v>-13.436692506459949</c:v>
                </c:pt>
                <c:pt idx="6597">
                  <c:v>-14.016907553858744</c:v>
                </c:pt>
                <c:pt idx="6598">
                  <c:v>17.60082959611735</c:v>
                </c:pt>
                <c:pt idx="6599">
                  <c:v>-2.4994659260841701</c:v>
                </c:pt>
                <c:pt idx="6600">
                  <c:v>-17.495209915117854</c:v>
                </c:pt>
                <c:pt idx="6601">
                  <c:v>89.175436933093124</c:v>
                </c:pt>
                <c:pt idx="6602">
                  <c:v>-25.615356355620861</c:v>
                </c:pt>
                <c:pt idx="6603">
                  <c:v>-21.784262523993291</c:v>
                </c:pt>
                <c:pt idx="6604">
                  <c:v>-31.285681662480016</c:v>
                </c:pt>
                <c:pt idx="6605">
                  <c:v>-17.157281553398064</c:v>
                </c:pt>
                <c:pt idx="6606">
                  <c:v>6.6916255177303299</c:v>
                </c:pt>
                <c:pt idx="6607">
                  <c:v>49.627016711964387</c:v>
                </c:pt>
                <c:pt idx="6608">
                  <c:v>-1.4063873425139093</c:v>
                </c:pt>
                <c:pt idx="6609">
                  <c:v>83.210305398755253</c:v>
                </c:pt>
                <c:pt idx="6610">
                  <c:v>-12.110949846798903</c:v>
                </c:pt>
                <c:pt idx="6611">
                  <c:v>-37.791254388764763</c:v>
                </c:pt>
                <c:pt idx="6612">
                  <c:v>-52.676823559451869</c:v>
                </c:pt>
                <c:pt idx="6613">
                  <c:v>53.450695241740021</c:v>
                </c:pt>
                <c:pt idx="6614">
                  <c:v>31.467413034786091</c:v>
                </c:pt>
                <c:pt idx="6615">
                  <c:v>-50.550248376003061</c:v>
                </c:pt>
                <c:pt idx="6616">
                  <c:v>48.55635559991444</c:v>
                </c:pt>
                <c:pt idx="6617">
                  <c:v>6.4808434399117942</c:v>
                </c:pt>
                <c:pt idx="6618">
                  <c:v>17.136895475819031</c:v>
                </c:pt>
                <c:pt idx="6619">
                  <c:v>30.408340573414421</c:v>
                </c:pt>
                <c:pt idx="6620">
                  <c:v>9.203125</c:v>
                </c:pt>
                <c:pt idx="6621">
                  <c:v>44.227973248037216</c:v>
                </c:pt>
                <c:pt idx="6622">
                  <c:v>-31.241430228878812</c:v>
                </c:pt>
                <c:pt idx="6623">
                  <c:v>35.399061032863841</c:v>
                </c:pt>
                <c:pt idx="6624">
                  <c:v>2.4394975508026562</c:v>
                </c:pt>
                <c:pt idx="6625">
                  <c:v>-29.555160142348754</c:v>
                </c:pt>
                <c:pt idx="6626">
                  <c:v>39.539513824218886</c:v>
                </c:pt>
                <c:pt idx="6627">
                  <c:v>-46.033236994219649</c:v>
                </c:pt>
                <c:pt idx="6628">
                  <c:v>92.896515860634423</c:v>
                </c:pt>
                <c:pt idx="6629">
                  <c:v>-97.183596832566877</c:v>
                </c:pt>
                <c:pt idx="6630">
                  <c:v>-44.177118603653007</c:v>
                </c:pt>
                <c:pt idx="6631">
                  <c:v>-28.064438046876205</c:v>
                </c:pt>
                <c:pt idx="6632">
                  <c:v>64.115898959881122</c:v>
                </c:pt>
                <c:pt idx="6633">
                  <c:v>-30.361311839911068</c:v>
                </c:pt>
                <c:pt idx="6634">
                  <c:v>71.12341772151899</c:v>
                </c:pt>
                <c:pt idx="6635">
                  <c:v>18.118582312023861</c:v>
                </c:pt>
                <c:pt idx="6636">
                  <c:v>-23.004828173814261</c:v>
                </c:pt>
                <c:pt idx="6637">
                  <c:v>-6.5784088404747649</c:v>
                </c:pt>
                <c:pt idx="6638">
                  <c:v>0.92980009298000255</c:v>
                </c:pt>
                <c:pt idx="6639">
                  <c:v>5.2346570397111947</c:v>
                </c:pt>
                <c:pt idx="6640">
                  <c:v>3.8878003506239054</c:v>
                </c:pt>
                <c:pt idx="6641">
                  <c:v>16.879091796561042</c:v>
                </c:pt>
                <c:pt idx="6642">
                  <c:v>6.0606060606060623</c:v>
                </c:pt>
                <c:pt idx="6643">
                  <c:v>-24.175799034523777</c:v>
                </c:pt>
                <c:pt idx="6644">
                  <c:v>80.247349823321542</c:v>
                </c:pt>
                <c:pt idx="6645">
                  <c:v>-23.755338815579776</c:v>
                </c:pt>
                <c:pt idx="6646">
                  <c:v>-13.683819431543753</c:v>
                </c:pt>
                <c:pt idx="6647">
                  <c:v>3.8680678652823559</c:v>
                </c:pt>
                <c:pt idx="6648">
                  <c:v>-43.026279391424616</c:v>
                </c:pt>
                <c:pt idx="6649">
                  <c:v>55.462855039568126</c:v>
                </c:pt>
                <c:pt idx="6650">
                  <c:v>-6.5631367222193262</c:v>
                </c:pt>
                <c:pt idx="6651">
                  <c:v>14.34926605879707</c:v>
                </c:pt>
                <c:pt idx="6652">
                  <c:v>22.823871906841347</c:v>
                </c:pt>
                <c:pt idx="6653">
                  <c:v>27.320215507144539</c:v>
                </c:pt>
                <c:pt idx="6654">
                  <c:v>-54.528197421498064</c:v>
                </c:pt>
                <c:pt idx="6655">
                  <c:v>-18.38125210058358</c:v>
                </c:pt>
                <c:pt idx="6656">
                  <c:v>-85.744202699477128</c:v>
                </c:pt>
                <c:pt idx="6657">
                  <c:v>51.440677966101703</c:v>
                </c:pt>
                <c:pt idx="6658">
                  <c:v>-27.515221109795334</c:v>
                </c:pt>
                <c:pt idx="6659">
                  <c:v>31.209555839035119</c:v>
                </c:pt>
                <c:pt idx="6660">
                  <c:v>-3.0456440961235813</c:v>
                </c:pt>
                <c:pt idx="6661">
                  <c:v>10.269363212081998</c:v>
                </c:pt>
                <c:pt idx="6662">
                  <c:v>1.6626639571402109</c:v>
                </c:pt>
                <c:pt idx="6663">
                  <c:v>4.1422121896162594</c:v>
                </c:pt>
                <c:pt idx="6664">
                  <c:v>-7.6892878274207703</c:v>
                </c:pt>
                <c:pt idx="6665">
                  <c:v>79.644129729239012</c:v>
                </c:pt>
                <c:pt idx="6666">
                  <c:v>-18.203249978950907</c:v>
                </c:pt>
                <c:pt idx="6667">
                  <c:v>-0.64080558416294764</c:v>
                </c:pt>
                <c:pt idx="6668">
                  <c:v>-6.3024944742658562</c:v>
                </c:pt>
                <c:pt idx="6669">
                  <c:v>22.032413491020591</c:v>
                </c:pt>
                <c:pt idx="6670">
                  <c:v>-17.009272432909782</c:v>
                </c:pt>
                <c:pt idx="6671">
                  <c:v>12.543008501574704</c:v>
                </c:pt>
                <c:pt idx="6672">
                  <c:v>-2.6395065270405951</c:v>
                </c:pt>
                <c:pt idx="6673">
                  <c:v>21.88871584312615</c:v>
                </c:pt>
                <c:pt idx="6674">
                  <c:v>-42.726064176419989</c:v>
                </c:pt>
                <c:pt idx="6675">
                  <c:v>87.289489858635505</c:v>
                </c:pt>
                <c:pt idx="6676">
                  <c:v>18.837268342218835</c:v>
                </c:pt>
                <c:pt idx="6677">
                  <c:v>-4.4419684308263641</c:v>
                </c:pt>
                <c:pt idx="6678">
                  <c:v>9.6348370319765593</c:v>
                </c:pt>
                <c:pt idx="6679">
                  <c:v>62.729357798165125</c:v>
                </c:pt>
                <c:pt idx="6680">
                  <c:v>-93.354630461548695</c:v>
                </c:pt>
                <c:pt idx="6681">
                  <c:v>-69.304489601145264</c:v>
                </c:pt>
                <c:pt idx="6682">
                  <c:v>19.380836142430937</c:v>
                </c:pt>
                <c:pt idx="6683">
                  <c:v>-2.1648632272529937</c:v>
                </c:pt>
                <c:pt idx="6684">
                  <c:v>62.670368500757206</c:v>
                </c:pt>
                <c:pt idx="6685">
                  <c:v>-13.531652171164581</c:v>
                </c:pt>
                <c:pt idx="6686">
                  <c:v>44.217754635869625</c:v>
                </c:pt>
                <c:pt idx="6687">
                  <c:v>-23.768934387740188</c:v>
                </c:pt>
                <c:pt idx="6688">
                  <c:v>-14.666838510117287</c:v>
                </c:pt>
                <c:pt idx="6689">
                  <c:v>41.783512257231791</c:v>
                </c:pt>
                <c:pt idx="6690">
                  <c:v>-13.68973270047465</c:v>
                </c:pt>
                <c:pt idx="6691">
                  <c:v>-16.092834310069264</c:v>
                </c:pt>
                <c:pt idx="6692">
                  <c:v>12.224833156001552</c:v>
                </c:pt>
                <c:pt idx="6693">
                  <c:v>12.02486288848263</c:v>
                </c:pt>
                <c:pt idx="6694">
                  <c:v>9.4887683965917802</c:v>
                </c:pt>
                <c:pt idx="6695">
                  <c:v>-23.483517068754324</c:v>
                </c:pt>
                <c:pt idx="6696">
                  <c:v>20.704599781069177</c:v>
                </c:pt>
                <c:pt idx="6697">
                  <c:v>-20.073486753045827</c:v>
                </c:pt>
                <c:pt idx="6698">
                  <c:v>46.874297098422289</c:v>
                </c:pt>
                <c:pt idx="6699">
                  <c:v>25.097104085746594</c:v>
                </c:pt>
                <c:pt idx="6700">
                  <c:v>-9.9874709146232306</c:v>
                </c:pt>
                <c:pt idx="6701">
                  <c:v>3.8598485386681034</c:v>
                </c:pt>
                <c:pt idx="6702">
                  <c:v>19.142275786508065</c:v>
                </c:pt>
                <c:pt idx="6703">
                  <c:v>64.329958562945876</c:v>
                </c:pt>
                <c:pt idx="6704">
                  <c:v>24.880763116057224</c:v>
                </c:pt>
                <c:pt idx="6705">
                  <c:v>-66.813553961362629</c:v>
                </c:pt>
                <c:pt idx="6706">
                  <c:v>-2.1683125805066652</c:v>
                </c:pt>
                <c:pt idx="6707">
                  <c:v>26.275687913618938</c:v>
                </c:pt>
                <c:pt idx="6708">
                  <c:v>67.724889128116047</c:v>
                </c:pt>
                <c:pt idx="6709">
                  <c:v>-27.490820073439409</c:v>
                </c:pt>
                <c:pt idx="6710">
                  <c:v>-9.8388354561996323</c:v>
                </c:pt>
                <c:pt idx="6711">
                  <c:v>54.850531170221529</c:v>
                </c:pt>
                <c:pt idx="6712">
                  <c:v>81.124497991967871</c:v>
                </c:pt>
                <c:pt idx="6713">
                  <c:v>-51.914785032420156</c:v>
                </c:pt>
                <c:pt idx="6714">
                  <c:v>-87.313566165698319</c:v>
                </c:pt>
                <c:pt idx="6715">
                  <c:v>71.016457296510737</c:v>
                </c:pt>
                <c:pt idx="6716">
                  <c:v>-9.2465753424657606</c:v>
                </c:pt>
                <c:pt idx="6717">
                  <c:v>12.142392717815341</c:v>
                </c:pt>
                <c:pt idx="6718">
                  <c:v>9.2929862626363757</c:v>
                </c:pt>
                <c:pt idx="6719">
                  <c:v>-3.9350508252593386</c:v>
                </c:pt>
                <c:pt idx="6720">
                  <c:v>17.437750270650994</c:v>
                </c:pt>
                <c:pt idx="6721">
                  <c:v>-39.103242567112481</c:v>
                </c:pt>
                <c:pt idx="6722">
                  <c:v>-31.876824559751398</c:v>
                </c:pt>
                <c:pt idx="6723">
                  <c:v>-26.823200124397445</c:v>
                </c:pt>
                <c:pt idx="6724">
                  <c:v>-13.436881125272933</c:v>
                </c:pt>
                <c:pt idx="6725">
                  <c:v>16.609693453315842</c:v>
                </c:pt>
                <c:pt idx="6726">
                  <c:v>-9.3100671140939539</c:v>
                </c:pt>
                <c:pt idx="6727">
                  <c:v>-66.036402191199869</c:v>
                </c:pt>
                <c:pt idx="6728">
                  <c:v>-69.22908093278464</c:v>
                </c:pt>
                <c:pt idx="6729">
                  <c:v>-4.4820008047791475</c:v>
                </c:pt>
                <c:pt idx="6730">
                  <c:v>-5.8423453869550457</c:v>
                </c:pt>
                <c:pt idx="6731">
                  <c:v>18.031466432798737</c:v>
                </c:pt>
                <c:pt idx="6732">
                  <c:v>-8.1481979118757124</c:v>
                </c:pt>
                <c:pt idx="6733">
                  <c:v>17.811584824121709</c:v>
                </c:pt>
                <c:pt idx="6734">
                  <c:v>-34.781441202984439</c:v>
                </c:pt>
                <c:pt idx="6735">
                  <c:v>38.410808175772132</c:v>
                </c:pt>
                <c:pt idx="6736">
                  <c:v>4.8229295852280529</c:v>
                </c:pt>
                <c:pt idx="6737">
                  <c:v>-4.1655013284855187</c:v>
                </c:pt>
                <c:pt idx="6738">
                  <c:v>-50.459289022824933</c:v>
                </c:pt>
                <c:pt idx="6739">
                  <c:v>-16.15691652178171</c:v>
                </c:pt>
                <c:pt idx="6740">
                  <c:v>-19.152392203189606</c:v>
                </c:pt>
                <c:pt idx="6741">
                  <c:v>0.37248313406787759</c:v>
                </c:pt>
                <c:pt idx="6742">
                  <c:v>-59.337381203801478</c:v>
                </c:pt>
                <c:pt idx="6743">
                  <c:v>5.3778545530477118</c:v>
                </c:pt>
                <c:pt idx="6744">
                  <c:v>73.368797446185482</c:v>
                </c:pt>
                <c:pt idx="6745">
                  <c:v>-35.678601165695255</c:v>
                </c:pt>
                <c:pt idx="6746">
                  <c:v>51.38358778625954</c:v>
                </c:pt>
                <c:pt idx="6747">
                  <c:v>-39.111369059134582</c:v>
                </c:pt>
                <c:pt idx="6748">
                  <c:v>41.631120388437637</c:v>
                </c:pt>
                <c:pt idx="6749">
                  <c:v>-36.948267679164694</c:v>
                </c:pt>
                <c:pt idx="6750">
                  <c:v>63.744493392070495</c:v>
                </c:pt>
                <c:pt idx="6751">
                  <c:v>-16.520180890564646</c:v>
                </c:pt>
                <c:pt idx="6752">
                  <c:v>7.4845244794597505</c:v>
                </c:pt>
                <c:pt idx="6753">
                  <c:v>-2.9135487979621075</c:v>
                </c:pt>
                <c:pt idx="6754">
                  <c:v>9.1745554277625274</c:v>
                </c:pt>
                <c:pt idx="6755">
                  <c:v>2.1581454881604287</c:v>
                </c:pt>
                <c:pt idx="6756">
                  <c:v>-53.602501938661604</c:v>
                </c:pt>
                <c:pt idx="6757">
                  <c:v>-0.66521158419389792</c:v>
                </c:pt>
                <c:pt idx="6758">
                  <c:v>-54.144965277777779</c:v>
                </c:pt>
                <c:pt idx="6759">
                  <c:v>48.219408898401582</c:v>
                </c:pt>
                <c:pt idx="6760">
                  <c:v>4.6014595772912514</c:v>
                </c:pt>
                <c:pt idx="6761">
                  <c:v>65.762732368240648</c:v>
                </c:pt>
                <c:pt idx="6762">
                  <c:v>-2.695717813231667</c:v>
                </c:pt>
                <c:pt idx="6763">
                  <c:v>-29.383817363895091</c:v>
                </c:pt>
                <c:pt idx="6764">
                  <c:v>28.000764525993901</c:v>
                </c:pt>
                <c:pt idx="6765">
                  <c:v>-38.208950091976547</c:v>
                </c:pt>
                <c:pt idx="6766">
                  <c:v>-3.146770448094955</c:v>
                </c:pt>
                <c:pt idx="6767">
                  <c:v>8.8500500946231853</c:v>
                </c:pt>
                <c:pt idx="6768">
                  <c:v>37.011222681630244</c:v>
                </c:pt>
                <c:pt idx="6769">
                  <c:v>14.16314529475089</c:v>
                </c:pt>
                <c:pt idx="6770">
                  <c:v>-31.132033770941078</c:v>
                </c:pt>
                <c:pt idx="6771">
                  <c:v>-11.242554599602911</c:v>
                </c:pt>
                <c:pt idx="6772">
                  <c:v>10.95550063421075</c:v>
                </c:pt>
                <c:pt idx="6773">
                  <c:v>-11.570627699659951</c:v>
                </c:pt>
                <c:pt idx="6774">
                  <c:v>23.238380809595199</c:v>
                </c:pt>
                <c:pt idx="6775">
                  <c:v>-0.3975991211637222</c:v>
                </c:pt>
                <c:pt idx="6776">
                  <c:v>22.302870339821837</c:v>
                </c:pt>
                <c:pt idx="6777">
                  <c:v>-0.23374288282889211</c:v>
                </c:pt>
                <c:pt idx="6778">
                  <c:v>1.6124915546880771</c:v>
                </c:pt>
                <c:pt idx="6779">
                  <c:v>21.320051598108051</c:v>
                </c:pt>
                <c:pt idx="6780">
                  <c:v>4.7462055237621286</c:v>
                </c:pt>
                <c:pt idx="6781">
                  <c:v>10.093700714351982</c:v>
                </c:pt>
                <c:pt idx="6782">
                  <c:v>-6.5470417070805098</c:v>
                </c:pt>
                <c:pt idx="6783">
                  <c:v>-77.190605239385718</c:v>
                </c:pt>
                <c:pt idx="6784">
                  <c:v>71.027319936780316</c:v>
                </c:pt>
                <c:pt idx="6785">
                  <c:v>18.883083319287607</c:v>
                </c:pt>
                <c:pt idx="6786">
                  <c:v>48.825780638427432</c:v>
                </c:pt>
                <c:pt idx="6787">
                  <c:v>75.203552923760185</c:v>
                </c:pt>
                <c:pt idx="6788">
                  <c:v>-47.694433974117359</c:v>
                </c:pt>
                <c:pt idx="6789">
                  <c:v>-47.929258597845504</c:v>
                </c:pt>
                <c:pt idx="6790">
                  <c:v>-9.7046842601852035</c:v>
                </c:pt>
                <c:pt idx="6791">
                  <c:v>78.561946902654881</c:v>
                </c:pt>
                <c:pt idx="6792">
                  <c:v>-7.5141149119893669</c:v>
                </c:pt>
                <c:pt idx="6793">
                  <c:v>-12.232824427480921</c:v>
                </c:pt>
                <c:pt idx="6794">
                  <c:v>-86.547946732044352</c:v>
                </c:pt>
                <c:pt idx="6795">
                  <c:v>-44.893205050127129</c:v>
                </c:pt>
                <c:pt idx="6796">
                  <c:v>-0.83549894897426213</c:v>
                </c:pt>
                <c:pt idx="6797">
                  <c:v>48.059418671539277</c:v>
                </c:pt>
                <c:pt idx="6798">
                  <c:v>-53.70238940146676</c:v>
                </c:pt>
                <c:pt idx="6799">
                  <c:v>-30.735766975600527</c:v>
                </c:pt>
                <c:pt idx="6800">
                  <c:v>-84.240749058494288</c:v>
                </c:pt>
                <c:pt idx="6801">
                  <c:v>-13.348846486270858</c:v>
                </c:pt>
                <c:pt idx="6802">
                  <c:v>-91.637816245006661</c:v>
                </c:pt>
                <c:pt idx="6803">
                  <c:v>18.369175627240139</c:v>
                </c:pt>
                <c:pt idx="6804">
                  <c:v>7.9707630613463891</c:v>
                </c:pt>
                <c:pt idx="6805">
                  <c:v>12.157275297521196</c:v>
                </c:pt>
                <c:pt idx="6806">
                  <c:v>-7.0447340612886933E-2</c:v>
                </c:pt>
                <c:pt idx="6807">
                  <c:v>27.537244964830279</c:v>
                </c:pt>
                <c:pt idx="6808">
                  <c:v>50.924685071026545</c:v>
                </c:pt>
                <c:pt idx="6809">
                  <c:v>-23.905986235553826</c:v>
                </c:pt>
                <c:pt idx="6810">
                  <c:v>76.366168138864964</c:v>
                </c:pt>
                <c:pt idx="6811">
                  <c:v>-9.587554269175115</c:v>
                </c:pt>
                <c:pt idx="6812">
                  <c:v>-31.613536047081908</c:v>
                </c:pt>
                <c:pt idx="6813">
                  <c:v>39.221033792133653</c:v>
                </c:pt>
                <c:pt idx="6814">
                  <c:v>-61.865172600759081</c:v>
                </c:pt>
                <c:pt idx="6815">
                  <c:v>-7.6308784383318624</c:v>
                </c:pt>
                <c:pt idx="6816">
                  <c:v>20.467746866401711</c:v>
                </c:pt>
                <c:pt idx="6817">
                  <c:v>3.3129909674778162</c:v>
                </c:pt>
                <c:pt idx="6818">
                  <c:v>-7.6852316440876365</c:v>
                </c:pt>
                <c:pt idx="6819">
                  <c:v>70.003479933225634</c:v>
                </c:pt>
                <c:pt idx="6820">
                  <c:v>35.105637328527109</c:v>
                </c:pt>
                <c:pt idx="6821">
                  <c:v>-46.692169216921698</c:v>
                </c:pt>
                <c:pt idx="6822">
                  <c:v>-4.8839647788572051</c:v>
                </c:pt>
                <c:pt idx="6823">
                  <c:v>14.995109127590638</c:v>
                </c:pt>
                <c:pt idx="6824">
                  <c:v>-33.539285949590408</c:v>
                </c:pt>
                <c:pt idx="6825">
                  <c:v>-33.580605518936437</c:v>
                </c:pt>
                <c:pt idx="6826">
                  <c:v>11.853458951268564</c:v>
                </c:pt>
                <c:pt idx="6827">
                  <c:v>-93.115727002967361</c:v>
                </c:pt>
                <c:pt idx="6828">
                  <c:v>72.562397744282379</c:v>
                </c:pt>
                <c:pt idx="6829">
                  <c:v>-4.2794339269312758</c:v>
                </c:pt>
                <c:pt idx="6830">
                  <c:v>18.917498686284802</c:v>
                </c:pt>
                <c:pt idx="6831">
                  <c:v>19.576446251442349</c:v>
                </c:pt>
                <c:pt idx="6832">
                  <c:v>-82.285396795999631</c:v>
                </c:pt>
                <c:pt idx="6833">
                  <c:v>-35.301104644257038</c:v>
                </c:pt>
                <c:pt idx="6834">
                  <c:v>-52.78998098485345</c:v>
                </c:pt>
                <c:pt idx="6835">
                  <c:v>-21.428571428571431</c:v>
                </c:pt>
                <c:pt idx="6836">
                  <c:v>-51.291512915129154</c:v>
                </c:pt>
                <c:pt idx="6837">
                  <c:v>-56.230772494854989</c:v>
                </c:pt>
                <c:pt idx="6838">
                  <c:v>21.298914830647803</c:v>
                </c:pt>
                <c:pt idx="6839">
                  <c:v>-45.253248025070178</c:v>
                </c:pt>
                <c:pt idx="6840">
                  <c:v>84.961032635168067</c:v>
                </c:pt>
                <c:pt idx="6841">
                  <c:v>-59.426014418694585</c:v>
                </c:pt>
                <c:pt idx="6842">
                  <c:v>-0.37037037037036669</c:v>
                </c:pt>
                <c:pt idx="6843">
                  <c:v>2.2541872776186835</c:v>
                </c:pt>
                <c:pt idx="6844">
                  <c:v>-13.2818722048643</c:v>
                </c:pt>
                <c:pt idx="6845">
                  <c:v>-11.843485636481333</c:v>
                </c:pt>
                <c:pt idx="6846">
                  <c:v>93.808237048080514</c:v>
                </c:pt>
                <c:pt idx="6847">
                  <c:v>-88.529014844804323</c:v>
                </c:pt>
                <c:pt idx="6848">
                  <c:v>-76.124531132783204</c:v>
                </c:pt>
                <c:pt idx="6849">
                  <c:v>20.833419673014347</c:v>
                </c:pt>
                <c:pt idx="6850">
                  <c:v>3.2029263505375383</c:v>
                </c:pt>
                <c:pt idx="6851">
                  <c:v>-24.931656642974303</c:v>
                </c:pt>
                <c:pt idx="6852">
                  <c:v>-70.223686226444002</c:v>
                </c:pt>
                <c:pt idx="6853">
                  <c:v>-51.898591549295773</c:v>
                </c:pt>
                <c:pt idx="6854">
                  <c:v>-59.14200504702913</c:v>
                </c:pt>
                <c:pt idx="6855">
                  <c:v>-28.854545454545459</c:v>
                </c:pt>
                <c:pt idx="6856">
                  <c:v>-25.153121857573822</c:v>
                </c:pt>
                <c:pt idx="6857">
                  <c:v>41.434003259098318</c:v>
                </c:pt>
                <c:pt idx="6858">
                  <c:v>-56.262945601220977</c:v>
                </c:pt>
                <c:pt idx="6859">
                  <c:v>-6.2465409733239881</c:v>
                </c:pt>
                <c:pt idx="6860">
                  <c:v>22.8642307044463</c:v>
                </c:pt>
                <c:pt idx="6861">
                  <c:v>57.733480989294947</c:v>
                </c:pt>
                <c:pt idx="6862">
                  <c:v>13.711248892825509</c:v>
                </c:pt>
                <c:pt idx="6863">
                  <c:v>6.0733786761184092</c:v>
                </c:pt>
                <c:pt idx="6864">
                  <c:v>12.0801088527936</c:v>
                </c:pt>
                <c:pt idx="6865">
                  <c:v>-30.701233633641465</c:v>
                </c:pt>
                <c:pt idx="6866">
                  <c:v>1.2295081967213122</c:v>
                </c:pt>
                <c:pt idx="6867">
                  <c:v>-10.007759402432526</c:v>
                </c:pt>
                <c:pt idx="6868">
                  <c:v>9.8494532026700767</c:v>
                </c:pt>
                <c:pt idx="6869">
                  <c:v>-32.769066286528869</c:v>
                </c:pt>
                <c:pt idx="6870">
                  <c:v>-12.366969626349729</c:v>
                </c:pt>
                <c:pt idx="6871">
                  <c:v>8.8837088837088913</c:v>
                </c:pt>
                <c:pt idx="6872">
                  <c:v>3.78932100444203</c:v>
                </c:pt>
                <c:pt idx="6873">
                  <c:v>17.251051893408146</c:v>
                </c:pt>
                <c:pt idx="6874">
                  <c:v>-28.439065478565411</c:v>
                </c:pt>
                <c:pt idx="6875">
                  <c:v>21.220460154898007</c:v>
                </c:pt>
                <c:pt idx="6876">
                  <c:v>-48.056537102473499</c:v>
                </c:pt>
                <c:pt idx="6877">
                  <c:v>6.1610563033662089</c:v>
                </c:pt>
                <c:pt idx="6878">
                  <c:v>10.649671052631575</c:v>
                </c:pt>
                <c:pt idx="6879">
                  <c:v>12.514442806486301</c:v>
                </c:pt>
                <c:pt idx="6880">
                  <c:v>25.838145808301988</c:v>
                </c:pt>
                <c:pt idx="6881">
                  <c:v>33.368132195907663</c:v>
                </c:pt>
                <c:pt idx="6882">
                  <c:v>-31.007912842294985</c:v>
                </c:pt>
                <c:pt idx="6883">
                  <c:v>3.9215686274509949</c:v>
                </c:pt>
                <c:pt idx="6884">
                  <c:v>20.242257301267784</c:v>
                </c:pt>
                <c:pt idx="6885">
                  <c:v>63.347597103357458</c:v>
                </c:pt>
                <c:pt idx="6886">
                  <c:v>-19.454408573579556</c:v>
                </c:pt>
                <c:pt idx="6887">
                  <c:v>13.480239520958094</c:v>
                </c:pt>
                <c:pt idx="6888">
                  <c:v>-34.856770833333329</c:v>
                </c:pt>
                <c:pt idx="6889">
                  <c:v>3.8170897112962621</c:v>
                </c:pt>
                <c:pt idx="6890">
                  <c:v>40.13244452241031</c:v>
                </c:pt>
                <c:pt idx="6891">
                  <c:v>26.774952463824178</c:v>
                </c:pt>
                <c:pt idx="6892">
                  <c:v>39.615203325191743</c:v>
                </c:pt>
                <c:pt idx="6893">
                  <c:v>-57.354834898694548</c:v>
                </c:pt>
                <c:pt idx="6894">
                  <c:v>-1.0207048209288558</c:v>
                </c:pt>
                <c:pt idx="6895">
                  <c:v>49.962781003424141</c:v>
                </c:pt>
                <c:pt idx="6896">
                  <c:v>88.232071440311188</c:v>
                </c:pt>
                <c:pt idx="6897">
                  <c:v>32.363858478597962</c:v>
                </c:pt>
                <c:pt idx="6898">
                  <c:v>12.81052605297981</c:v>
                </c:pt>
                <c:pt idx="6899">
                  <c:v>26.101062535485426</c:v>
                </c:pt>
                <c:pt idx="6900">
                  <c:v>-16.298862245050316</c:v>
                </c:pt>
                <c:pt idx="6901">
                  <c:v>6.1750033706350393</c:v>
                </c:pt>
                <c:pt idx="6902">
                  <c:v>26.009269082584183</c:v>
                </c:pt>
                <c:pt idx="6903">
                  <c:v>33.761461180535861</c:v>
                </c:pt>
                <c:pt idx="6904">
                  <c:v>-17.939411345270159</c:v>
                </c:pt>
                <c:pt idx="6905">
                  <c:v>61.422688131785833</c:v>
                </c:pt>
                <c:pt idx="6906">
                  <c:v>46.651097617935562</c:v>
                </c:pt>
                <c:pt idx="6907">
                  <c:v>-43.140877598152429</c:v>
                </c:pt>
                <c:pt idx="6908">
                  <c:v>19.990548204158799</c:v>
                </c:pt>
                <c:pt idx="6909">
                  <c:v>-6.5540879451596652</c:v>
                </c:pt>
                <c:pt idx="6910">
                  <c:v>9.5887784050851366</c:v>
                </c:pt>
                <c:pt idx="6911">
                  <c:v>-36.217341560853015</c:v>
                </c:pt>
                <c:pt idx="6912">
                  <c:v>-74.800445894596379</c:v>
                </c:pt>
                <c:pt idx="6913">
                  <c:v>-0.65373196989234827</c:v>
                </c:pt>
                <c:pt idx="6914">
                  <c:v>38.725796377264203</c:v>
                </c:pt>
                <c:pt idx="6915">
                  <c:v>-5.8438768202434943</c:v>
                </c:pt>
                <c:pt idx="6916">
                  <c:v>42.849149139264682</c:v>
                </c:pt>
                <c:pt idx="6917">
                  <c:v>-53.699919674187228</c:v>
                </c:pt>
                <c:pt idx="6918">
                  <c:v>95.526315789473671</c:v>
                </c:pt>
                <c:pt idx="6919">
                  <c:v>33.841293439881071</c:v>
                </c:pt>
                <c:pt idx="6920">
                  <c:v>3.2571161922538465</c:v>
                </c:pt>
                <c:pt idx="6921">
                  <c:v>57.38437571826239</c:v>
                </c:pt>
                <c:pt idx="6922">
                  <c:v>96.349121873336884</c:v>
                </c:pt>
                <c:pt idx="6923">
                  <c:v>40.69727443799195</c:v>
                </c:pt>
                <c:pt idx="6924">
                  <c:v>6.5079451163299495E-2</c:v>
                </c:pt>
                <c:pt idx="6925">
                  <c:v>-14.978540772532185</c:v>
                </c:pt>
                <c:pt idx="6926">
                  <c:v>-58.0533691687464</c:v>
                </c:pt>
                <c:pt idx="6927">
                  <c:v>9.058247631023491</c:v>
                </c:pt>
                <c:pt idx="6928">
                  <c:v>-0.76205845436614084</c:v>
                </c:pt>
                <c:pt idx="6929">
                  <c:v>51.727392981126911</c:v>
                </c:pt>
                <c:pt idx="6930">
                  <c:v>17.257886338529516</c:v>
                </c:pt>
                <c:pt idx="6931">
                  <c:v>16.104868913857672</c:v>
                </c:pt>
                <c:pt idx="6932">
                  <c:v>-7.2387005649717509</c:v>
                </c:pt>
                <c:pt idx="6933">
                  <c:v>-31.019563581640327</c:v>
                </c:pt>
                <c:pt idx="6934">
                  <c:v>-39.075836358285102</c:v>
                </c:pt>
                <c:pt idx="6935">
                  <c:v>-67.956795679567961</c:v>
                </c:pt>
                <c:pt idx="6936">
                  <c:v>15.604392257199848</c:v>
                </c:pt>
                <c:pt idx="6937">
                  <c:v>68.677286558081249</c:v>
                </c:pt>
                <c:pt idx="6938">
                  <c:v>48.225392034910982</c:v>
                </c:pt>
                <c:pt idx="6939">
                  <c:v>66.305742701315381</c:v>
                </c:pt>
                <c:pt idx="6940">
                  <c:v>6.9090290932051062</c:v>
                </c:pt>
                <c:pt idx="6941">
                  <c:v>21.400778210116727</c:v>
                </c:pt>
                <c:pt idx="6942">
                  <c:v>85.691925940064891</c:v>
                </c:pt>
                <c:pt idx="6943">
                  <c:v>6.2195087954057584</c:v>
                </c:pt>
                <c:pt idx="6944">
                  <c:v>-13.233665559246958</c:v>
                </c:pt>
                <c:pt idx="6945">
                  <c:v>33.148538932007568</c:v>
                </c:pt>
                <c:pt idx="6946">
                  <c:v>8.2875539015889927</c:v>
                </c:pt>
                <c:pt idx="6947">
                  <c:v>-5.5091420254022694</c:v>
                </c:pt>
                <c:pt idx="6948">
                  <c:v>-20.028784585560715</c:v>
                </c:pt>
                <c:pt idx="6949">
                  <c:v>-3.4929173232852406</c:v>
                </c:pt>
                <c:pt idx="6950">
                  <c:v>-48.478459484152083</c:v>
                </c:pt>
                <c:pt idx="6951">
                  <c:v>-25.010627111439248</c:v>
                </c:pt>
                <c:pt idx="6952">
                  <c:v>2.555173391428923</c:v>
                </c:pt>
                <c:pt idx="6953">
                  <c:v>-11.235182049110932</c:v>
                </c:pt>
                <c:pt idx="6954">
                  <c:v>6.6506759703445226</c:v>
                </c:pt>
                <c:pt idx="6955">
                  <c:v>-29.884263257902916</c:v>
                </c:pt>
                <c:pt idx="6956">
                  <c:v>16.819041614123577</c:v>
                </c:pt>
                <c:pt idx="6957">
                  <c:v>40.377196742391789</c:v>
                </c:pt>
                <c:pt idx="6958">
                  <c:v>-1.516092571454152</c:v>
                </c:pt>
                <c:pt idx="6959">
                  <c:v>-28.658712893099079</c:v>
                </c:pt>
                <c:pt idx="6960">
                  <c:v>54.173486088379718</c:v>
                </c:pt>
                <c:pt idx="6961">
                  <c:v>32.96659331866374</c:v>
                </c:pt>
                <c:pt idx="6962">
                  <c:v>-4.569790593522967</c:v>
                </c:pt>
                <c:pt idx="6963">
                  <c:v>-22.252709562354227</c:v>
                </c:pt>
                <c:pt idx="6964">
                  <c:v>46.958631186562201</c:v>
                </c:pt>
                <c:pt idx="6965">
                  <c:v>-41.863207547169814</c:v>
                </c:pt>
                <c:pt idx="6966">
                  <c:v>18.955231363112262</c:v>
                </c:pt>
                <c:pt idx="6967">
                  <c:v>-35.811458133742093</c:v>
                </c:pt>
                <c:pt idx="6968">
                  <c:v>24.926368529740344</c:v>
                </c:pt>
                <c:pt idx="6969">
                  <c:v>3.6736762097795861</c:v>
                </c:pt>
                <c:pt idx="6970">
                  <c:v>-11.059535822401614</c:v>
                </c:pt>
                <c:pt idx="6971">
                  <c:v>-7.8447230084917123</c:v>
                </c:pt>
                <c:pt idx="6972">
                  <c:v>-20.388485187255441</c:v>
                </c:pt>
                <c:pt idx="6973">
                  <c:v>32.978522390879874</c:v>
                </c:pt>
                <c:pt idx="6974">
                  <c:v>22.401143261241103</c:v>
                </c:pt>
                <c:pt idx="6975">
                  <c:v>43.837765162832369</c:v>
                </c:pt>
                <c:pt idx="6976">
                  <c:v>-5.9818237281502036</c:v>
                </c:pt>
                <c:pt idx="6977">
                  <c:v>81.105319208564538</c:v>
                </c:pt>
                <c:pt idx="6978">
                  <c:v>95.521138551695259</c:v>
                </c:pt>
                <c:pt idx="6979">
                  <c:v>11.183368720032632</c:v>
                </c:pt>
                <c:pt idx="6980">
                  <c:v>22.591599265094089</c:v>
                </c:pt>
                <c:pt idx="6981">
                  <c:v>-69.118667591950029</c:v>
                </c:pt>
                <c:pt idx="6982">
                  <c:v>-68.770323180038488</c:v>
                </c:pt>
                <c:pt idx="6983">
                  <c:v>10.393359234814085</c:v>
                </c:pt>
                <c:pt idx="6984">
                  <c:v>19.320476575121177</c:v>
                </c:pt>
                <c:pt idx="6985">
                  <c:v>-62.490087232355272</c:v>
                </c:pt>
                <c:pt idx="6986">
                  <c:v>-34.007063941593259</c:v>
                </c:pt>
                <c:pt idx="6987">
                  <c:v>-40.280844299213989</c:v>
                </c:pt>
                <c:pt idx="6988">
                  <c:v>9.3284442599511124</c:v>
                </c:pt>
                <c:pt idx="6989">
                  <c:v>-13.506881768953065</c:v>
                </c:pt>
                <c:pt idx="6990">
                  <c:v>66.526292761628696</c:v>
                </c:pt>
                <c:pt idx="6991">
                  <c:v>-77.960111431536617</c:v>
                </c:pt>
                <c:pt idx="6992">
                  <c:v>-42.806872283171181</c:v>
                </c:pt>
                <c:pt idx="6993">
                  <c:v>15.05422856178258</c:v>
                </c:pt>
                <c:pt idx="6994">
                  <c:v>27.33739364917011</c:v>
                </c:pt>
                <c:pt idx="6995">
                  <c:v>-19.326061221038387</c:v>
                </c:pt>
                <c:pt idx="6996">
                  <c:v>-23.338250963035819</c:v>
                </c:pt>
                <c:pt idx="6997">
                  <c:v>-46.995567696487328</c:v>
                </c:pt>
                <c:pt idx="6998">
                  <c:v>96.281168395997497</c:v>
                </c:pt>
                <c:pt idx="6999">
                  <c:v>22.292097964923244</c:v>
                </c:pt>
                <c:pt idx="7000">
                  <c:v>22.771387491013655</c:v>
                </c:pt>
                <c:pt idx="7001">
                  <c:v>24.829679711619733</c:v>
                </c:pt>
                <c:pt idx="7002">
                  <c:v>11.872657464119214</c:v>
                </c:pt>
                <c:pt idx="7003">
                  <c:v>-21.502616579447348</c:v>
                </c:pt>
                <c:pt idx="7004">
                  <c:v>-60.227889996336579</c:v>
                </c:pt>
                <c:pt idx="7005">
                  <c:v>-55.381964561910856</c:v>
                </c:pt>
                <c:pt idx="7006">
                  <c:v>-61.266620013995805</c:v>
                </c:pt>
                <c:pt idx="7007">
                  <c:v>-34.569139043449653</c:v>
                </c:pt>
                <c:pt idx="7008">
                  <c:v>39.247161734598933</c:v>
                </c:pt>
                <c:pt idx="7009">
                  <c:v>24.458008840244162</c:v>
                </c:pt>
                <c:pt idx="7010">
                  <c:v>-53.197875779265758</c:v>
                </c:pt>
                <c:pt idx="7011">
                  <c:v>-67.011278195488728</c:v>
                </c:pt>
                <c:pt idx="7012">
                  <c:v>23.418674698795172</c:v>
                </c:pt>
                <c:pt idx="7013">
                  <c:v>5.4429818074249283</c:v>
                </c:pt>
                <c:pt idx="7014">
                  <c:v>6.8856728498644486</c:v>
                </c:pt>
                <c:pt idx="7015">
                  <c:v>-35.024849725476841</c:v>
                </c:pt>
                <c:pt idx="7016">
                  <c:v>-13.048875520292469</c:v>
                </c:pt>
                <c:pt idx="7017">
                  <c:v>34.013200555087394</c:v>
                </c:pt>
                <c:pt idx="7018">
                  <c:v>-21.395528141865853</c:v>
                </c:pt>
                <c:pt idx="7019">
                  <c:v>58.559132929550515</c:v>
                </c:pt>
                <c:pt idx="7020">
                  <c:v>40.227703984819755</c:v>
                </c:pt>
                <c:pt idx="7021">
                  <c:v>10.415655437983375</c:v>
                </c:pt>
                <c:pt idx="7022">
                  <c:v>57.157712305025996</c:v>
                </c:pt>
                <c:pt idx="7023">
                  <c:v>55.061463021428096</c:v>
                </c:pt>
                <c:pt idx="7024">
                  <c:v>53.148428822841879</c:v>
                </c:pt>
                <c:pt idx="7025">
                  <c:v>71.428571428571416</c:v>
                </c:pt>
                <c:pt idx="7026">
                  <c:v>-53.095882048716796</c:v>
                </c:pt>
                <c:pt idx="7027">
                  <c:v>9.7679735794732778</c:v>
                </c:pt>
                <c:pt idx="7028">
                  <c:v>-1.7384626125811593</c:v>
                </c:pt>
                <c:pt idx="7029">
                  <c:v>51.075671125245549</c:v>
                </c:pt>
                <c:pt idx="7030">
                  <c:v>-91.774865889910132</c:v>
                </c:pt>
                <c:pt idx="7031">
                  <c:v>-26.292290066046647</c:v>
                </c:pt>
                <c:pt idx="7032">
                  <c:v>3.3503551979498383</c:v>
                </c:pt>
                <c:pt idx="7033">
                  <c:v>64.090007689505853</c:v>
                </c:pt>
                <c:pt idx="7034">
                  <c:v>6.8238961038961037</c:v>
                </c:pt>
                <c:pt idx="7035">
                  <c:v>21.024222870896708</c:v>
                </c:pt>
                <c:pt idx="7036">
                  <c:v>-14.531490015360987</c:v>
                </c:pt>
                <c:pt idx="7037">
                  <c:v>-2.7489309712889423</c:v>
                </c:pt>
                <c:pt idx="7038">
                  <c:v>-2.2583335115140386</c:v>
                </c:pt>
                <c:pt idx="7039">
                  <c:v>6.0215946843853914</c:v>
                </c:pt>
                <c:pt idx="7040">
                  <c:v>-34.918123566173563</c:v>
                </c:pt>
                <c:pt idx="7041">
                  <c:v>17.662185856224426</c:v>
                </c:pt>
                <c:pt idx="7042">
                  <c:v>-36.55510060979428</c:v>
                </c:pt>
                <c:pt idx="7043">
                  <c:v>9.1157117637618512</c:v>
                </c:pt>
                <c:pt idx="7044">
                  <c:v>-32.239512855209739</c:v>
                </c:pt>
                <c:pt idx="7045">
                  <c:v>17.538181450389388</c:v>
                </c:pt>
                <c:pt idx="7046">
                  <c:v>80.649986991587895</c:v>
                </c:pt>
                <c:pt idx="7047">
                  <c:v>-40.025500123026916</c:v>
                </c:pt>
                <c:pt idx="7048">
                  <c:v>1.8607226247502524</c:v>
                </c:pt>
                <c:pt idx="7049">
                  <c:v>48.446893787575135</c:v>
                </c:pt>
                <c:pt idx="7050">
                  <c:v>-33.260127776971103</c:v>
                </c:pt>
                <c:pt idx="7051">
                  <c:v>1.529930518439329</c:v>
                </c:pt>
                <c:pt idx="7052">
                  <c:v>49.957636094047871</c:v>
                </c:pt>
                <c:pt idx="7053">
                  <c:v>29.885553876052683</c:v>
                </c:pt>
                <c:pt idx="7054">
                  <c:v>96.262959332204503</c:v>
                </c:pt>
                <c:pt idx="7055">
                  <c:v>22.192410885396697</c:v>
                </c:pt>
                <c:pt idx="7056">
                  <c:v>-44.695619294549772</c:v>
                </c:pt>
                <c:pt idx="7057">
                  <c:v>19.434220713477472</c:v>
                </c:pt>
                <c:pt idx="7058">
                  <c:v>-63.697136021391884</c:v>
                </c:pt>
                <c:pt idx="7059">
                  <c:v>8.7915116439299936</c:v>
                </c:pt>
                <c:pt idx="7060">
                  <c:v>39.503486474457247</c:v>
                </c:pt>
                <c:pt idx="7061">
                  <c:v>36.124588016131355</c:v>
                </c:pt>
                <c:pt idx="7062">
                  <c:v>7.9768493226605841</c:v>
                </c:pt>
                <c:pt idx="7063">
                  <c:v>-1.3717085950676875</c:v>
                </c:pt>
                <c:pt idx="7064">
                  <c:v>-11.956438377176156</c:v>
                </c:pt>
                <c:pt idx="7065">
                  <c:v>-76.585968486529836</c:v>
                </c:pt>
                <c:pt idx="7066">
                  <c:v>3.8071741964423467</c:v>
                </c:pt>
                <c:pt idx="7067">
                  <c:v>83.217962371317014</c:v>
                </c:pt>
                <c:pt idx="7068">
                  <c:v>27.551571343461418</c:v>
                </c:pt>
                <c:pt idx="7069">
                  <c:v>16.781826148505161</c:v>
                </c:pt>
                <c:pt idx="7070">
                  <c:v>19.297059817505911</c:v>
                </c:pt>
                <c:pt idx="7071">
                  <c:v>-32.206972434561038</c:v>
                </c:pt>
                <c:pt idx="7072">
                  <c:v>3.8421382334516494</c:v>
                </c:pt>
                <c:pt idx="7073">
                  <c:v>-45.321163511987585</c:v>
                </c:pt>
                <c:pt idx="7074">
                  <c:v>72.194341406647766</c:v>
                </c:pt>
                <c:pt idx="7075">
                  <c:v>-17.994879841440252</c:v>
                </c:pt>
                <c:pt idx="7076">
                  <c:v>-14.35718331130829</c:v>
                </c:pt>
                <c:pt idx="7077">
                  <c:v>-19.699556162512806</c:v>
                </c:pt>
                <c:pt idx="7078">
                  <c:v>-87.779690189328747</c:v>
                </c:pt>
                <c:pt idx="7079">
                  <c:v>0.21623746805583721</c:v>
                </c:pt>
                <c:pt idx="7080">
                  <c:v>7.5160934872122027</c:v>
                </c:pt>
                <c:pt idx="7081">
                  <c:v>37.219098517322635</c:v>
                </c:pt>
                <c:pt idx="7082">
                  <c:v>-64.726873455942894</c:v>
                </c:pt>
                <c:pt idx="7083">
                  <c:v>-18.751844201829442</c:v>
                </c:pt>
                <c:pt idx="7084">
                  <c:v>-10.650596482597464</c:v>
                </c:pt>
                <c:pt idx="7085">
                  <c:v>41.604213084869343</c:v>
                </c:pt>
                <c:pt idx="7086">
                  <c:v>1.6151511397423093</c:v>
                </c:pt>
                <c:pt idx="7087">
                  <c:v>5.3143415778492908</c:v>
                </c:pt>
                <c:pt idx="7088">
                  <c:v>2.4776339838740853</c:v>
                </c:pt>
                <c:pt idx="7089">
                  <c:v>19.700090022320609</c:v>
                </c:pt>
                <c:pt idx="7090">
                  <c:v>2.307197904840848</c:v>
                </c:pt>
                <c:pt idx="7091">
                  <c:v>-82.456620023630734</c:v>
                </c:pt>
                <c:pt idx="7092">
                  <c:v>9.5959284356443391</c:v>
                </c:pt>
                <c:pt idx="7093">
                  <c:v>6.3235330542689354</c:v>
                </c:pt>
                <c:pt idx="7094">
                  <c:v>55.957446808510639</c:v>
                </c:pt>
                <c:pt idx="7095">
                  <c:v>22.555205047318609</c:v>
                </c:pt>
                <c:pt idx="7096">
                  <c:v>6.3529621858118759</c:v>
                </c:pt>
                <c:pt idx="7097">
                  <c:v>-3.9030159668835012</c:v>
                </c:pt>
                <c:pt idx="7098">
                  <c:v>-49.482586354553234</c:v>
                </c:pt>
                <c:pt idx="7099">
                  <c:v>-34.718287266105449</c:v>
                </c:pt>
                <c:pt idx="7100">
                  <c:v>17.640030514451425</c:v>
                </c:pt>
                <c:pt idx="7101">
                  <c:v>-5.4599167847751602</c:v>
                </c:pt>
                <c:pt idx="7102">
                  <c:v>77.035647279549721</c:v>
                </c:pt>
                <c:pt idx="7103">
                  <c:v>-19.114804793196754</c:v>
                </c:pt>
                <c:pt idx="7104">
                  <c:v>2.5989483681869956</c:v>
                </c:pt>
                <c:pt idx="7105">
                  <c:v>79.046836483155289</c:v>
                </c:pt>
                <c:pt idx="7106">
                  <c:v>10.947464646656783</c:v>
                </c:pt>
                <c:pt idx="7107">
                  <c:v>-50.558456149626593</c:v>
                </c:pt>
                <c:pt idx="7108">
                  <c:v>5.1468384776745637</c:v>
                </c:pt>
                <c:pt idx="7109">
                  <c:v>-20.542163024106557</c:v>
                </c:pt>
                <c:pt idx="7110">
                  <c:v>-10.035868530854259</c:v>
                </c:pt>
                <c:pt idx="7111">
                  <c:v>63.301302474957311</c:v>
                </c:pt>
                <c:pt idx="7112">
                  <c:v>-51.773153814769479</c:v>
                </c:pt>
                <c:pt idx="7113">
                  <c:v>-37.697189483227568</c:v>
                </c:pt>
                <c:pt idx="7114">
                  <c:v>-57.959326788218796</c:v>
                </c:pt>
                <c:pt idx="7115">
                  <c:v>-6.2806673209028503</c:v>
                </c:pt>
                <c:pt idx="7116">
                  <c:v>-1.2730744748567844</c:v>
                </c:pt>
                <c:pt idx="7117">
                  <c:v>28.085433437158684</c:v>
                </c:pt>
                <c:pt idx="7118">
                  <c:v>15.98947461264811</c:v>
                </c:pt>
                <c:pt idx="7119">
                  <c:v>-14.515279241306629</c:v>
                </c:pt>
                <c:pt idx="7120">
                  <c:v>26.131583587315177</c:v>
                </c:pt>
                <c:pt idx="7121">
                  <c:v>-66.807775377969762</c:v>
                </c:pt>
                <c:pt idx="7122">
                  <c:v>-86.882438805299799</c:v>
                </c:pt>
                <c:pt idx="7123">
                  <c:v>-44.533513617925436</c:v>
                </c:pt>
                <c:pt idx="7124">
                  <c:v>13.319689133501129</c:v>
                </c:pt>
                <c:pt idx="7125">
                  <c:v>36.621979714647495</c:v>
                </c:pt>
                <c:pt idx="7126">
                  <c:v>-53.243032039593643</c:v>
                </c:pt>
                <c:pt idx="7127">
                  <c:v>13.05152096464785</c:v>
                </c:pt>
                <c:pt idx="7128">
                  <c:v>34.782010727547799</c:v>
                </c:pt>
                <c:pt idx="7129">
                  <c:v>-45.789895749799513</c:v>
                </c:pt>
                <c:pt idx="7130">
                  <c:v>-0.16116981023631638</c:v>
                </c:pt>
                <c:pt idx="7131">
                  <c:v>13.364218477972202</c:v>
                </c:pt>
                <c:pt idx="7132">
                  <c:v>37.777777777777771</c:v>
                </c:pt>
                <c:pt idx="7133">
                  <c:v>25.881309676167348</c:v>
                </c:pt>
                <c:pt idx="7134">
                  <c:v>43.335576375588801</c:v>
                </c:pt>
                <c:pt idx="7135">
                  <c:v>-45.673343761037387</c:v>
                </c:pt>
                <c:pt idx="7136">
                  <c:v>14.320347767931779</c:v>
                </c:pt>
                <c:pt idx="7137">
                  <c:v>-38.206766027915783</c:v>
                </c:pt>
                <c:pt idx="7138">
                  <c:v>-58.928571428571431</c:v>
                </c:pt>
                <c:pt idx="7139">
                  <c:v>76.169544740973294</c:v>
                </c:pt>
                <c:pt idx="7140">
                  <c:v>-52.656149388280745</c:v>
                </c:pt>
                <c:pt idx="7141">
                  <c:v>-7.8167523435137554</c:v>
                </c:pt>
                <c:pt idx="7142">
                  <c:v>25.410292072322662</c:v>
                </c:pt>
                <c:pt idx="7143">
                  <c:v>-10.178251239320744</c:v>
                </c:pt>
                <c:pt idx="7144">
                  <c:v>-16.643336390404016</c:v>
                </c:pt>
                <c:pt idx="7145">
                  <c:v>-21.695408101449871</c:v>
                </c:pt>
                <c:pt idx="7146">
                  <c:v>-32.942854023960919</c:v>
                </c:pt>
                <c:pt idx="7147">
                  <c:v>24.44518814449161</c:v>
                </c:pt>
                <c:pt idx="7148">
                  <c:v>-58.541148298505227</c:v>
                </c:pt>
                <c:pt idx="7149">
                  <c:v>7.54871337200656</c:v>
                </c:pt>
                <c:pt idx="7150">
                  <c:v>22.193067255903884</c:v>
                </c:pt>
                <c:pt idx="7151">
                  <c:v>-48.53317359064858</c:v>
                </c:pt>
                <c:pt idx="7152">
                  <c:v>-99.096123761515727</c:v>
                </c:pt>
                <c:pt idx="7153">
                  <c:v>24.633979782111012</c:v>
                </c:pt>
                <c:pt idx="7154">
                  <c:v>-18.205456228483456</c:v>
                </c:pt>
                <c:pt idx="7155">
                  <c:v>10.656786437786536</c:v>
                </c:pt>
                <c:pt idx="7156">
                  <c:v>-10.719098700878661</c:v>
                </c:pt>
                <c:pt idx="7157">
                  <c:v>23.882352941176464</c:v>
                </c:pt>
                <c:pt idx="7158">
                  <c:v>-49.469731214576306</c:v>
                </c:pt>
                <c:pt idx="7159">
                  <c:v>-59.196025906208675</c:v>
                </c:pt>
                <c:pt idx="7160">
                  <c:v>-34.743938163978399</c:v>
                </c:pt>
                <c:pt idx="7161">
                  <c:v>64.218455743879474</c:v>
                </c:pt>
                <c:pt idx="7162">
                  <c:v>51.891537284058586</c:v>
                </c:pt>
                <c:pt idx="7163">
                  <c:v>18.06930693069306</c:v>
                </c:pt>
                <c:pt idx="7164">
                  <c:v>-51.970443349753694</c:v>
                </c:pt>
                <c:pt idx="7165">
                  <c:v>45.467412236942863</c:v>
                </c:pt>
                <c:pt idx="7166">
                  <c:v>-25.889061689994818</c:v>
                </c:pt>
                <c:pt idx="7167">
                  <c:v>20.926652104113487</c:v>
                </c:pt>
                <c:pt idx="7168">
                  <c:v>-22.368036431329713</c:v>
                </c:pt>
                <c:pt idx="7169">
                  <c:v>-24.424823839035568</c:v>
                </c:pt>
                <c:pt idx="7170">
                  <c:v>99.105145413870247</c:v>
                </c:pt>
                <c:pt idx="7171">
                  <c:v>79.883907125700574</c:v>
                </c:pt>
                <c:pt idx="7172">
                  <c:v>15.394080694255564</c:v>
                </c:pt>
                <c:pt idx="7173">
                  <c:v>-52.355206979766109</c:v>
                </c:pt>
                <c:pt idx="7174">
                  <c:v>-65.599637336764985</c:v>
                </c:pt>
                <c:pt idx="7175">
                  <c:v>-16.937883732507331</c:v>
                </c:pt>
                <c:pt idx="7176">
                  <c:v>-61.020629750271446</c:v>
                </c:pt>
                <c:pt idx="7177">
                  <c:v>-78.787878787878782</c:v>
                </c:pt>
                <c:pt idx="7178">
                  <c:v>-28.534471607812705</c:v>
                </c:pt>
                <c:pt idx="7179">
                  <c:v>9.582726831635128</c:v>
                </c:pt>
                <c:pt idx="7180">
                  <c:v>17.102694260054662</c:v>
                </c:pt>
                <c:pt idx="7181">
                  <c:v>93.107769423558892</c:v>
                </c:pt>
                <c:pt idx="7182">
                  <c:v>-41.702595645699716</c:v>
                </c:pt>
                <c:pt idx="7183">
                  <c:v>29.326287978863945</c:v>
                </c:pt>
                <c:pt idx="7184">
                  <c:v>-13.544573036718944</c:v>
                </c:pt>
                <c:pt idx="7185">
                  <c:v>-14.211981533918774</c:v>
                </c:pt>
                <c:pt idx="7186">
                  <c:v>0.21627506123560636</c:v>
                </c:pt>
                <c:pt idx="7187">
                  <c:v>-32.489976496612755</c:v>
                </c:pt>
                <c:pt idx="7188">
                  <c:v>-9.6239096239096256</c:v>
                </c:pt>
                <c:pt idx="7189">
                  <c:v>-40.895123580494321</c:v>
                </c:pt>
                <c:pt idx="7190">
                  <c:v>21.562175764836724</c:v>
                </c:pt>
                <c:pt idx="7191">
                  <c:v>-4.9948565550348718</c:v>
                </c:pt>
                <c:pt idx="7192">
                  <c:v>59.517643250242799</c:v>
                </c:pt>
                <c:pt idx="7193">
                  <c:v>-25.262267568273714</c:v>
                </c:pt>
                <c:pt idx="7194">
                  <c:v>-19.928527008953296</c:v>
                </c:pt>
                <c:pt idx="7195">
                  <c:v>-26.731639401322667</c:v>
                </c:pt>
                <c:pt idx="7196">
                  <c:v>2.6085319539025562</c:v>
                </c:pt>
                <c:pt idx="7197">
                  <c:v>19.27575039765641</c:v>
                </c:pt>
                <c:pt idx="7198">
                  <c:v>-41.477097589544421</c:v>
                </c:pt>
                <c:pt idx="7199">
                  <c:v>39.093485265138469</c:v>
                </c:pt>
                <c:pt idx="7200">
                  <c:v>52.151836332265219</c:v>
                </c:pt>
                <c:pt idx="7201">
                  <c:v>2.2967186462412172</c:v>
                </c:pt>
                <c:pt idx="7202">
                  <c:v>-55.439208842350205</c:v>
                </c:pt>
                <c:pt idx="7203">
                  <c:v>45.657536024925349</c:v>
                </c:pt>
                <c:pt idx="7204">
                  <c:v>6.4041514041514063</c:v>
                </c:pt>
                <c:pt idx="7205">
                  <c:v>11.996112308079205</c:v>
                </c:pt>
                <c:pt idx="7206">
                  <c:v>-37.456481905634455</c:v>
                </c:pt>
                <c:pt idx="7207">
                  <c:v>-49.177387958480658</c:v>
                </c:pt>
                <c:pt idx="7208">
                  <c:v>50.988909136609266</c:v>
                </c:pt>
                <c:pt idx="7209">
                  <c:v>-22.471409984249817</c:v>
                </c:pt>
                <c:pt idx="7210">
                  <c:v>10.030796304443456</c:v>
                </c:pt>
                <c:pt idx="7211">
                  <c:v>-3.6931506849315099</c:v>
                </c:pt>
                <c:pt idx="7212">
                  <c:v>-0.6171315724512425</c:v>
                </c:pt>
                <c:pt idx="7213">
                  <c:v>49.294138355923252</c:v>
                </c:pt>
                <c:pt idx="7214">
                  <c:v>1.4654348518636624</c:v>
                </c:pt>
                <c:pt idx="7215">
                  <c:v>-26.587122917604674</c:v>
                </c:pt>
                <c:pt idx="7216">
                  <c:v>-8.525761564497941</c:v>
                </c:pt>
                <c:pt idx="7217">
                  <c:v>12.159920039980008</c:v>
                </c:pt>
                <c:pt idx="7218">
                  <c:v>-0.98853301700276575</c:v>
                </c:pt>
                <c:pt idx="7219">
                  <c:v>-33.6130317066076</c:v>
                </c:pt>
                <c:pt idx="7220">
                  <c:v>-23.141615397640678</c:v>
                </c:pt>
                <c:pt idx="7221">
                  <c:v>15.192498581962568</c:v>
                </c:pt>
                <c:pt idx="7222">
                  <c:v>-8.1463733391418032</c:v>
                </c:pt>
                <c:pt idx="7223">
                  <c:v>-10.882061446977204</c:v>
                </c:pt>
                <c:pt idx="7224">
                  <c:v>4.8011951845469127</c:v>
                </c:pt>
                <c:pt idx="7225">
                  <c:v>-59.66688438928805</c:v>
                </c:pt>
                <c:pt idx="7226">
                  <c:v>79.829861663221493</c:v>
                </c:pt>
                <c:pt idx="7227">
                  <c:v>31.726348056290931</c:v>
                </c:pt>
                <c:pt idx="7228">
                  <c:v>46.587919740031992</c:v>
                </c:pt>
                <c:pt idx="7229">
                  <c:v>-37.001112072161121</c:v>
                </c:pt>
                <c:pt idx="7230">
                  <c:v>17.248346803820723</c:v>
                </c:pt>
                <c:pt idx="7231">
                  <c:v>-85.89063082435068</c:v>
                </c:pt>
                <c:pt idx="7232">
                  <c:v>90.34482758620689</c:v>
                </c:pt>
                <c:pt idx="7233">
                  <c:v>-1.1200338123415037</c:v>
                </c:pt>
                <c:pt idx="7234">
                  <c:v>13.200382943191968</c:v>
                </c:pt>
                <c:pt idx="7235">
                  <c:v>-85.038817349263169</c:v>
                </c:pt>
                <c:pt idx="7236">
                  <c:v>51.041868017164717</c:v>
                </c:pt>
                <c:pt idx="7237">
                  <c:v>-58.234326448546888</c:v>
                </c:pt>
                <c:pt idx="7238">
                  <c:v>7.742102537545307</c:v>
                </c:pt>
                <c:pt idx="7239">
                  <c:v>-1.8214936247723017</c:v>
                </c:pt>
                <c:pt idx="7240">
                  <c:v>16.756443192177016</c:v>
                </c:pt>
                <c:pt idx="7241">
                  <c:v>-26.897652154091631</c:v>
                </c:pt>
                <c:pt idx="7242">
                  <c:v>77.388807429130026</c:v>
                </c:pt>
                <c:pt idx="7243">
                  <c:v>-43.344025661587814</c:v>
                </c:pt>
                <c:pt idx="7244">
                  <c:v>6.4782908339076499</c:v>
                </c:pt>
                <c:pt idx="7245">
                  <c:v>37.239766081871352</c:v>
                </c:pt>
                <c:pt idx="7246">
                  <c:v>-2.1047699372130069</c:v>
                </c:pt>
                <c:pt idx="7247">
                  <c:v>7.0095046565634647</c:v>
                </c:pt>
                <c:pt idx="7248">
                  <c:v>-2.7150614461274643</c:v>
                </c:pt>
                <c:pt idx="7249">
                  <c:v>8.2422512234910243</c:v>
                </c:pt>
                <c:pt idx="7250">
                  <c:v>62.151780461639618</c:v>
                </c:pt>
                <c:pt idx="7251">
                  <c:v>2.5821509813398933</c:v>
                </c:pt>
                <c:pt idx="7252">
                  <c:v>-62.421788737578211</c:v>
                </c:pt>
                <c:pt idx="7253">
                  <c:v>-85.589983022071308</c:v>
                </c:pt>
                <c:pt idx="7254">
                  <c:v>-14.99307479224376</c:v>
                </c:pt>
                <c:pt idx="7255">
                  <c:v>-29.005865156557391</c:v>
                </c:pt>
                <c:pt idx="7256">
                  <c:v>4.5220449692249645</c:v>
                </c:pt>
                <c:pt idx="7257">
                  <c:v>21.445312499999986</c:v>
                </c:pt>
                <c:pt idx="7258">
                  <c:v>54.416730512755038</c:v>
                </c:pt>
                <c:pt idx="7259">
                  <c:v>36.029168047729542</c:v>
                </c:pt>
                <c:pt idx="7260">
                  <c:v>1.4402304368698964</c:v>
                </c:pt>
                <c:pt idx="7261">
                  <c:v>-9.7578772802653333</c:v>
                </c:pt>
                <c:pt idx="7262">
                  <c:v>-30.405660377358487</c:v>
                </c:pt>
                <c:pt idx="7263">
                  <c:v>-67.085258857410764</c:v>
                </c:pt>
                <c:pt idx="7264">
                  <c:v>-28.052718534094325</c:v>
                </c:pt>
                <c:pt idx="7265">
                  <c:v>-13.887026643936636</c:v>
                </c:pt>
                <c:pt idx="7266">
                  <c:v>8.4482403786787472</c:v>
                </c:pt>
                <c:pt idx="7267">
                  <c:v>-46.485417513769264</c:v>
                </c:pt>
                <c:pt idx="7268">
                  <c:v>-6.6290018832391695</c:v>
                </c:pt>
                <c:pt idx="7269">
                  <c:v>1.7945049859048368</c:v>
                </c:pt>
                <c:pt idx="7270">
                  <c:v>37.781749577996237</c:v>
                </c:pt>
                <c:pt idx="7271">
                  <c:v>-7.9728230726566807</c:v>
                </c:pt>
                <c:pt idx="7272">
                  <c:v>28.680634201585519</c:v>
                </c:pt>
                <c:pt idx="7273">
                  <c:v>8.7434554973822003</c:v>
                </c:pt>
                <c:pt idx="7274">
                  <c:v>-18.684649613826409</c:v>
                </c:pt>
                <c:pt idx="7275">
                  <c:v>-7.0435854084878429</c:v>
                </c:pt>
                <c:pt idx="7276">
                  <c:v>96.578860172299528</c:v>
                </c:pt>
                <c:pt idx="7277">
                  <c:v>15.108038029386336</c:v>
                </c:pt>
                <c:pt idx="7278">
                  <c:v>23.418714061683204</c:v>
                </c:pt>
                <c:pt idx="7279">
                  <c:v>31.821218056922078</c:v>
                </c:pt>
                <c:pt idx="7280">
                  <c:v>-77.479119210326502</c:v>
                </c:pt>
                <c:pt idx="7281">
                  <c:v>-62.632219414022281</c:v>
                </c:pt>
                <c:pt idx="7282">
                  <c:v>-15.15123399517536</c:v>
                </c:pt>
                <c:pt idx="7283">
                  <c:v>-51.065340909090914</c:v>
                </c:pt>
                <c:pt idx="7284">
                  <c:v>34.301119400887217</c:v>
                </c:pt>
                <c:pt idx="7285">
                  <c:v>-28.058664608259349</c:v>
                </c:pt>
                <c:pt idx="7286">
                  <c:v>6.2718653348881901</c:v>
                </c:pt>
                <c:pt idx="7287">
                  <c:v>19.050983802587226</c:v>
                </c:pt>
                <c:pt idx="7288">
                  <c:v>-9.7741056517535441</c:v>
                </c:pt>
                <c:pt idx="7289">
                  <c:v>-42.93138563101342</c:v>
                </c:pt>
                <c:pt idx="7290">
                  <c:v>75.145226926780794</c:v>
                </c:pt>
                <c:pt idx="7291">
                  <c:v>-2.5309588836095571</c:v>
                </c:pt>
                <c:pt idx="7292">
                  <c:v>5.321141346259779</c:v>
                </c:pt>
                <c:pt idx="7293">
                  <c:v>-77.26363070354887</c:v>
                </c:pt>
                <c:pt idx="7294">
                  <c:v>18.475696867005539</c:v>
                </c:pt>
                <c:pt idx="7295">
                  <c:v>-11.018310311596537</c:v>
                </c:pt>
                <c:pt idx="7296">
                  <c:v>-66.375512097085874</c:v>
                </c:pt>
                <c:pt idx="7297">
                  <c:v>14.942263279445726</c:v>
                </c:pt>
                <c:pt idx="7298">
                  <c:v>-49.531887130973743</c:v>
                </c:pt>
                <c:pt idx="7299">
                  <c:v>-6.8246043707611079</c:v>
                </c:pt>
                <c:pt idx="7300">
                  <c:v>29.595588235294116</c:v>
                </c:pt>
                <c:pt idx="7301">
                  <c:v>43.512511584800734</c:v>
                </c:pt>
                <c:pt idx="7302">
                  <c:v>19.218903476612752</c:v>
                </c:pt>
                <c:pt idx="7303">
                  <c:v>22.137455910310706</c:v>
                </c:pt>
                <c:pt idx="7304">
                  <c:v>-42.10304054054054</c:v>
                </c:pt>
                <c:pt idx="7305">
                  <c:v>-8.543849107865924</c:v>
                </c:pt>
                <c:pt idx="7306">
                  <c:v>-6.130130847822187</c:v>
                </c:pt>
                <c:pt idx="7307">
                  <c:v>-7.2046358761459999</c:v>
                </c:pt>
                <c:pt idx="7308">
                  <c:v>-66.768478924862549</c:v>
                </c:pt>
                <c:pt idx="7309">
                  <c:v>56.579657739776763</c:v>
                </c:pt>
                <c:pt idx="7310">
                  <c:v>-82.393119150012652</c:v>
                </c:pt>
                <c:pt idx="7311">
                  <c:v>-9.5717670954637839</c:v>
                </c:pt>
                <c:pt idx="7312">
                  <c:v>-0.38627152988854618</c:v>
                </c:pt>
                <c:pt idx="7313">
                  <c:v>62.5</c:v>
                </c:pt>
                <c:pt idx="7314">
                  <c:v>25.372426107913043</c:v>
                </c:pt>
                <c:pt idx="7315">
                  <c:v>-10.982518614438334</c:v>
                </c:pt>
                <c:pt idx="7316">
                  <c:v>-14.030423866489443</c:v>
                </c:pt>
                <c:pt idx="7317">
                  <c:v>-48.298138371769937</c:v>
                </c:pt>
                <c:pt idx="7318">
                  <c:v>-30.802651120519585</c:v>
                </c:pt>
                <c:pt idx="7319">
                  <c:v>85.19841269841271</c:v>
                </c:pt>
                <c:pt idx="7320">
                  <c:v>3.9498517120517533</c:v>
                </c:pt>
                <c:pt idx="7321">
                  <c:v>-26.50622685964322</c:v>
                </c:pt>
                <c:pt idx="7322">
                  <c:v>-16.780354706684847</c:v>
                </c:pt>
                <c:pt idx="7323">
                  <c:v>83.028852211162928</c:v>
                </c:pt>
                <c:pt idx="7324">
                  <c:v>26.463688545046168</c:v>
                </c:pt>
                <c:pt idx="7325">
                  <c:v>4.1773005782787607</c:v>
                </c:pt>
                <c:pt idx="7326">
                  <c:v>99.557803315151176</c:v>
                </c:pt>
                <c:pt idx="7327">
                  <c:v>12.484984383759112</c:v>
                </c:pt>
                <c:pt idx="7328">
                  <c:v>-26.487302147879404</c:v>
                </c:pt>
                <c:pt idx="7329">
                  <c:v>-10.198968312453943</c:v>
                </c:pt>
                <c:pt idx="7330">
                  <c:v>-84.904077897902866</c:v>
                </c:pt>
                <c:pt idx="7331">
                  <c:v>-27.826086956521735</c:v>
                </c:pt>
                <c:pt idx="7332">
                  <c:v>2.2719208799358199</c:v>
                </c:pt>
                <c:pt idx="7333">
                  <c:v>40.78987095842578</c:v>
                </c:pt>
                <c:pt idx="7334">
                  <c:v>-62.150169623825391</c:v>
                </c:pt>
                <c:pt idx="7335">
                  <c:v>1.6379224071788343</c:v>
                </c:pt>
                <c:pt idx="7336">
                  <c:v>-91.330654994929986</c:v>
                </c:pt>
                <c:pt idx="7337">
                  <c:v>9.5992203678888899</c:v>
                </c:pt>
                <c:pt idx="7338">
                  <c:v>-57.049862198400483</c:v>
                </c:pt>
                <c:pt idx="7339">
                  <c:v>45.897064902852406</c:v>
                </c:pt>
                <c:pt idx="7340">
                  <c:v>-28.287441458796962</c:v>
                </c:pt>
                <c:pt idx="7341">
                  <c:v>-6.231500233681686E-2</c:v>
                </c:pt>
                <c:pt idx="7342">
                  <c:v>51.129707112970721</c:v>
                </c:pt>
                <c:pt idx="7343">
                  <c:v>27.843169088400032</c:v>
                </c:pt>
                <c:pt idx="7344">
                  <c:v>26.348547717842322</c:v>
                </c:pt>
                <c:pt idx="7345">
                  <c:v>-22.763865466000581</c:v>
                </c:pt>
                <c:pt idx="7346">
                  <c:v>34.359891568621975</c:v>
                </c:pt>
                <c:pt idx="7347">
                  <c:v>-41.448445171849421</c:v>
                </c:pt>
                <c:pt idx="7348">
                  <c:v>-12.713858308885477</c:v>
                </c:pt>
                <c:pt idx="7349">
                  <c:v>5.3814566673870701</c:v>
                </c:pt>
                <c:pt idx="7350">
                  <c:v>-4.3061893437881622</c:v>
                </c:pt>
                <c:pt idx="7351">
                  <c:v>45.067477016841508</c:v>
                </c:pt>
                <c:pt idx="7352">
                  <c:v>7.1436097707271244</c:v>
                </c:pt>
                <c:pt idx="7353">
                  <c:v>-19.174664107485611</c:v>
                </c:pt>
                <c:pt idx="7354">
                  <c:v>-23.545311864209722</c:v>
                </c:pt>
                <c:pt idx="7355">
                  <c:v>-26.672293732855039</c:v>
                </c:pt>
                <c:pt idx="7356">
                  <c:v>32.288103122690814</c:v>
                </c:pt>
                <c:pt idx="7357">
                  <c:v>-18.173045995496935</c:v>
                </c:pt>
                <c:pt idx="7358">
                  <c:v>6.5790439826712657</c:v>
                </c:pt>
                <c:pt idx="7359">
                  <c:v>-8.208258374025533</c:v>
                </c:pt>
                <c:pt idx="7360">
                  <c:v>-81.618861690944584</c:v>
                </c:pt>
                <c:pt idx="7361">
                  <c:v>10.358565737051777</c:v>
                </c:pt>
                <c:pt idx="7362">
                  <c:v>-11.919588198896776</c:v>
                </c:pt>
                <c:pt idx="7363">
                  <c:v>27.360009541415707</c:v>
                </c:pt>
                <c:pt idx="7364">
                  <c:v>-24.170518746789938</c:v>
                </c:pt>
                <c:pt idx="7365">
                  <c:v>-61.766051547964004</c:v>
                </c:pt>
                <c:pt idx="7366">
                  <c:v>7.8380386329866241</c:v>
                </c:pt>
                <c:pt idx="7367">
                  <c:v>-46.074742914472033</c:v>
                </c:pt>
                <c:pt idx="7368">
                  <c:v>8.1647251175148199</c:v>
                </c:pt>
                <c:pt idx="7369">
                  <c:v>-13.90226660186454</c:v>
                </c:pt>
                <c:pt idx="7370">
                  <c:v>49.634430043203707</c:v>
                </c:pt>
                <c:pt idx="7371">
                  <c:v>48.496113551875652</c:v>
                </c:pt>
                <c:pt idx="7372">
                  <c:v>-3.2073310423825916</c:v>
                </c:pt>
                <c:pt idx="7373">
                  <c:v>52.966675697642899</c:v>
                </c:pt>
                <c:pt idx="7374">
                  <c:v>-9.3224125093075259</c:v>
                </c:pt>
                <c:pt idx="7375">
                  <c:v>89.258972372837604</c:v>
                </c:pt>
                <c:pt idx="7376">
                  <c:v>19.273127753303967</c:v>
                </c:pt>
                <c:pt idx="7377">
                  <c:v>-38.055513423327767</c:v>
                </c:pt>
                <c:pt idx="7378">
                  <c:v>-24.366830205509999</c:v>
                </c:pt>
                <c:pt idx="7379">
                  <c:v>40.146082337317409</c:v>
                </c:pt>
                <c:pt idx="7380">
                  <c:v>0.14844909758575398</c:v>
                </c:pt>
                <c:pt idx="7381">
                  <c:v>1.0586885473889112</c:v>
                </c:pt>
                <c:pt idx="7382">
                  <c:v>6.5105207608183093</c:v>
                </c:pt>
                <c:pt idx="7383">
                  <c:v>1.3289036544850603</c:v>
                </c:pt>
                <c:pt idx="7384">
                  <c:v>-14.818529130850038</c:v>
                </c:pt>
                <c:pt idx="7385">
                  <c:v>-6.6233686661356472</c:v>
                </c:pt>
                <c:pt idx="7386">
                  <c:v>81.254209384120344</c:v>
                </c:pt>
                <c:pt idx="7387">
                  <c:v>-19.142091152815013</c:v>
                </c:pt>
                <c:pt idx="7388">
                  <c:v>-5.0599590523544862</c:v>
                </c:pt>
                <c:pt idx="7389">
                  <c:v>81.476830427452427</c:v>
                </c:pt>
                <c:pt idx="7390">
                  <c:v>98.989343416981768</c:v>
                </c:pt>
                <c:pt idx="7391">
                  <c:v>73.707161719348335</c:v>
                </c:pt>
                <c:pt idx="7392">
                  <c:v>16.965524688858295</c:v>
                </c:pt>
                <c:pt idx="7393">
                  <c:v>-25.323281003960489</c:v>
                </c:pt>
                <c:pt idx="7394">
                  <c:v>2.2943104462559916</c:v>
                </c:pt>
                <c:pt idx="7395">
                  <c:v>38.597542703026676</c:v>
                </c:pt>
                <c:pt idx="7396">
                  <c:v>1.1578094245678017E-2</c:v>
                </c:pt>
                <c:pt idx="7397">
                  <c:v>-16.038062711906349</c:v>
                </c:pt>
                <c:pt idx="7398">
                  <c:v>21.093665403356795</c:v>
                </c:pt>
                <c:pt idx="7399">
                  <c:v>-3.4504741413658451</c:v>
                </c:pt>
                <c:pt idx="7400">
                  <c:v>-62.378034944406622</c:v>
                </c:pt>
                <c:pt idx="7401">
                  <c:v>10.271523178807954</c:v>
                </c:pt>
                <c:pt idx="7402">
                  <c:v>19.530047826991066</c:v>
                </c:pt>
                <c:pt idx="7403">
                  <c:v>25.096746452630072</c:v>
                </c:pt>
                <c:pt idx="7404">
                  <c:v>-43.556089102307595</c:v>
                </c:pt>
                <c:pt idx="7405">
                  <c:v>6.0530150047289197</c:v>
                </c:pt>
                <c:pt idx="7406">
                  <c:v>-40.597860447493773</c:v>
                </c:pt>
                <c:pt idx="7407">
                  <c:v>7.7568403773270944</c:v>
                </c:pt>
                <c:pt idx="7408">
                  <c:v>25.378181708384901</c:v>
                </c:pt>
                <c:pt idx="7409">
                  <c:v>-79.379089719354369</c:v>
                </c:pt>
                <c:pt idx="7410">
                  <c:v>-75.235631373868443</c:v>
                </c:pt>
                <c:pt idx="7411">
                  <c:v>-49.891307874501159</c:v>
                </c:pt>
                <c:pt idx="7412">
                  <c:v>-1.1092181771045517</c:v>
                </c:pt>
                <c:pt idx="7413">
                  <c:v>10.147416031493435</c:v>
                </c:pt>
                <c:pt idx="7414">
                  <c:v>15.534118078291215</c:v>
                </c:pt>
                <c:pt idx="7415">
                  <c:v>89.629926787684298</c:v>
                </c:pt>
                <c:pt idx="7416">
                  <c:v>9.2569786535303678</c:v>
                </c:pt>
                <c:pt idx="7417">
                  <c:v>13.782816229116946</c:v>
                </c:pt>
                <c:pt idx="7418">
                  <c:v>64.564304714290301</c:v>
                </c:pt>
                <c:pt idx="7419">
                  <c:v>-9.5778383555582991E-2</c:v>
                </c:pt>
                <c:pt idx="7420">
                  <c:v>-20.023800226845907</c:v>
                </c:pt>
                <c:pt idx="7421">
                  <c:v>-4.9854791868344677</c:v>
                </c:pt>
                <c:pt idx="7422">
                  <c:v>-12.739063530446245</c:v>
                </c:pt>
                <c:pt idx="7423">
                  <c:v>-3.5640080844120234</c:v>
                </c:pt>
                <c:pt idx="7424">
                  <c:v>-42.747244738482969</c:v>
                </c:pt>
                <c:pt idx="7425">
                  <c:v>14.960681520314552</c:v>
                </c:pt>
                <c:pt idx="7426">
                  <c:v>39.291889666529443</c:v>
                </c:pt>
                <c:pt idx="7427">
                  <c:v>-84.049297560480809</c:v>
                </c:pt>
                <c:pt idx="7428">
                  <c:v>-22.586750788643528</c:v>
                </c:pt>
                <c:pt idx="7429">
                  <c:v>-20.74943888980755</c:v>
                </c:pt>
                <c:pt idx="7430">
                  <c:v>28.966272043408566</c:v>
                </c:pt>
                <c:pt idx="7431">
                  <c:v>-31.176675283356531</c:v>
                </c:pt>
                <c:pt idx="7432">
                  <c:v>0</c:v>
                </c:pt>
                <c:pt idx="7433">
                  <c:v>-8.9739048293777302</c:v>
                </c:pt>
                <c:pt idx="7434">
                  <c:v>23.752276867030957</c:v>
                </c:pt>
                <c:pt idx="7435">
                  <c:v>-29.27848658161021</c:v>
                </c:pt>
                <c:pt idx="7436">
                  <c:v>6.2325733967524997</c:v>
                </c:pt>
                <c:pt idx="7437">
                  <c:v>56.831451926819767</c:v>
                </c:pt>
                <c:pt idx="7438">
                  <c:v>-4.0798094103633105</c:v>
                </c:pt>
                <c:pt idx="7439">
                  <c:v>4.6628801758886027</c:v>
                </c:pt>
                <c:pt idx="7440">
                  <c:v>-4.4087644519446769</c:v>
                </c:pt>
                <c:pt idx="7441">
                  <c:v>-42.357732775200816</c:v>
                </c:pt>
                <c:pt idx="7442">
                  <c:v>2.0862968231389232</c:v>
                </c:pt>
                <c:pt idx="7443">
                  <c:v>-20.046508446754657</c:v>
                </c:pt>
                <c:pt idx="7444">
                  <c:v>7.5575931232091591</c:v>
                </c:pt>
                <c:pt idx="7445">
                  <c:v>13.282981853849932</c:v>
                </c:pt>
                <c:pt idx="7446">
                  <c:v>-9.7590077556688613</c:v>
                </c:pt>
                <c:pt idx="7447">
                  <c:v>-3.3583200029760718</c:v>
                </c:pt>
                <c:pt idx="7448">
                  <c:v>7.7613516367476336</c:v>
                </c:pt>
                <c:pt idx="7449">
                  <c:v>20.954742715437064</c:v>
                </c:pt>
                <c:pt idx="7450">
                  <c:v>20.450379680544643</c:v>
                </c:pt>
                <c:pt idx="7451">
                  <c:v>7.687929198340143</c:v>
                </c:pt>
                <c:pt idx="7452">
                  <c:v>-41.214505091869171</c:v>
                </c:pt>
                <c:pt idx="7453">
                  <c:v>-6.9622051719238414</c:v>
                </c:pt>
                <c:pt idx="7454">
                  <c:v>-38.811737069756155</c:v>
                </c:pt>
                <c:pt idx="7455">
                  <c:v>-1.0557214955196201</c:v>
                </c:pt>
                <c:pt idx="7456">
                  <c:v>-17.933083660899442</c:v>
                </c:pt>
                <c:pt idx="7457">
                  <c:v>-7.9353849781865335</c:v>
                </c:pt>
                <c:pt idx="7458">
                  <c:v>84.584342211460864</c:v>
                </c:pt>
                <c:pt idx="7459">
                  <c:v>16.115828700592587</c:v>
                </c:pt>
                <c:pt idx="7460">
                  <c:v>12.928631168107046</c:v>
                </c:pt>
                <c:pt idx="7461">
                  <c:v>13.343943902382762</c:v>
                </c:pt>
                <c:pt idx="7462">
                  <c:v>-15.904871647141675</c:v>
                </c:pt>
                <c:pt idx="7463">
                  <c:v>19.360235561801503</c:v>
                </c:pt>
                <c:pt idx="7464">
                  <c:v>-46.002351557907119</c:v>
                </c:pt>
                <c:pt idx="7465">
                  <c:v>24.139145046108297</c:v>
                </c:pt>
                <c:pt idx="7466">
                  <c:v>3.9531272059861777</c:v>
                </c:pt>
                <c:pt idx="7467">
                  <c:v>22.662298987492548</c:v>
                </c:pt>
                <c:pt idx="7468">
                  <c:v>40.428619265543034</c:v>
                </c:pt>
                <c:pt idx="7469">
                  <c:v>93.400970445522717</c:v>
                </c:pt>
                <c:pt idx="7470">
                  <c:v>-43.844703582152093</c:v>
                </c:pt>
                <c:pt idx="7471">
                  <c:v>12.030755711775058</c:v>
                </c:pt>
                <c:pt idx="7472">
                  <c:v>-52.735466104500183</c:v>
                </c:pt>
                <c:pt idx="7473">
                  <c:v>7.5813783374262016</c:v>
                </c:pt>
                <c:pt idx="7474">
                  <c:v>42.442126056491787</c:v>
                </c:pt>
                <c:pt idx="7475">
                  <c:v>28.913260219341964</c:v>
                </c:pt>
                <c:pt idx="7476">
                  <c:v>11.128736973905418</c:v>
                </c:pt>
                <c:pt idx="7477">
                  <c:v>84.601542416452446</c:v>
                </c:pt>
                <c:pt idx="7478">
                  <c:v>1.0322401920692243</c:v>
                </c:pt>
                <c:pt idx="7479">
                  <c:v>8.9597217025493734</c:v>
                </c:pt>
                <c:pt idx="7480">
                  <c:v>52.869669190912703</c:v>
                </c:pt>
                <c:pt idx="7481">
                  <c:v>61.560243522582482</c:v>
                </c:pt>
                <c:pt idx="7482">
                  <c:v>70.55982335894015</c:v>
                </c:pt>
                <c:pt idx="7483">
                  <c:v>-3.6390810960420765</c:v>
                </c:pt>
                <c:pt idx="7484">
                  <c:v>-12.483333333333334</c:v>
                </c:pt>
                <c:pt idx="7485">
                  <c:v>32.997971469702918</c:v>
                </c:pt>
                <c:pt idx="7486">
                  <c:v>-79.392601933585539</c:v>
                </c:pt>
                <c:pt idx="7487">
                  <c:v>-11.592910489354594</c:v>
                </c:pt>
                <c:pt idx="7488">
                  <c:v>-47.930568079350763</c:v>
                </c:pt>
                <c:pt idx="7489">
                  <c:v>9.375</c:v>
                </c:pt>
                <c:pt idx="7490">
                  <c:v>69.633145456343328</c:v>
                </c:pt>
                <c:pt idx="7491">
                  <c:v>-4.6186253348243298</c:v>
                </c:pt>
                <c:pt idx="7492">
                  <c:v>-14.397857085630406</c:v>
                </c:pt>
                <c:pt idx="7493">
                  <c:v>6.0706193353474305</c:v>
                </c:pt>
                <c:pt idx="7494">
                  <c:v>31.857302265972862</c:v>
                </c:pt>
                <c:pt idx="7495">
                  <c:v>-0.4657070279424147</c:v>
                </c:pt>
                <c:pt idx="7496">
                  <c:v>35.323038503185046</c:v>
                </c:pt>
                <c:pt idx="7497">
                  <c:v>70.586292320396382</c:v>
                </c:pt>
                <c:pt idx="7498">
                  <c:v>14.946169798986205</c:v>
                </c:pt>
                <c:pt idx="7499">
                  <c:v>-22.808225917544036</c:v>
                </c:pt>
                <c:pt idx="7500">
                  <c:v>14.157584014532247</c:v>
                </c:pt>
                <c:pt idx="7501">
                  <c:v>-2.7977373490292052</c:v>
                </c:pt>
                <c:pt idx="7502">
                  <c:v>-1.924877269094651</c:v>
                </c:pt>
                <c:pt idx="7503">
                  <c:v>-19.153992395437257</c:v>
                </c:pt>
                <c:pt idx="7504">
                  <c:v>29.180865662834861</c:v>
                </c:pt>
                <c:pt idx="7505">
                  <c:v>62.692879361333723</c:v>
                </c:pt>
                <c:pt idx="7506">
                  <c:v>49.771508046890517</c:v>
                </c:pt>
                <c:pt idx="7507">
                  <c:v>-94.342461631056267</c:v>
                </c:pt>
                <c:pt idx="7508">
                  <c:v>-75.015105740181269</c:v>
                </c:pt>
                <c:pt idx="7509">
                  <c:v>-42.025113545284533</c:v>
                </c:pt>
                <c:pt idx="7510">
                  <c:v>3.9924314096499529</c:v>
                </c:pt>
                <c:pt idx="7511">
                  <c:v>-43.699157728025341</c:v>
                </c:pt>
                <c:pt idx="7512">
                  <c:v>23.377724471648946</c:v>
                </c:pt>
                <c:pt idx="7513">
                  <c:v>3.6849612895275925</c:v>
                </c:pt>
                <c:pt idx="7514">
                  <c:v>4.2845082313212259</c:v>
                </c:pt>
                <c:pt idx="7515">
                  <c:v>-2.2255177779607465</c:v>
                </c:pt>
                <c:pt idx="7516">
                  <c:v>-39.419803521058263</c:v>
                </c:pt>
                <c:pt idx="7517">
                  <c:v>89.584964761158972</c:v>
                </c:pt>
                <c:pt idx="7518">
                  <c:v>-39.556273444487452</c:v>
                </c:pt>
                <c:pt idx="7519">
                  <c:v>5.7301899148657611</c:v>
                </c:pt>
                <c:pt idx="7520">
                  <c:v>35.704946611462191</c:v>
                </c:pt>
                <c:pt idx="7521">
                  <c:v>-3.9370078740157481</c:v>
                </c:pt>
                <c:pt idx="7522">
                  <c:v>20.925275827482452</c:v>
                </c:pt>
                <c:pt idx="7523">
                  <c:v>36.003028009084034</c:v>
                </c:pt>
                <c:pt idx="7524">
                  <c:v>-65.266334546848057</c:v>
                </c:pt>
                <c:pt idx="7525">
                  <c:v>17.661335015001242</c:v>
                </c:pt>
                <c:pt idx="7526">
                  <c:v>-52.291202794616432</c:v>
                </c:pt>
                <c:pt idx="7527">
                  <c:v>-31.836007130124784</c:v>
                </c:pt>
                <c:pt idx="7528">
                  <c:v>40.594935846927541</c:v>
                </c:pt>
                <c:pt idx="7529">
                  <c:v>28.91222252924382</c:v>
                </c:pt>
                <c:pt idx="7530">
                  <c:v>-22.25152588350538</c:v>
                </c:pt>
                <c:pt idx="7531">
                  <c:v>-24.570262140094542</c:v>
                </c:pt>
                <c:pt idx="7532">
                  <c:v>-5.5743867866387262</c:v>
                </c:pt>
                <c:pt idx="7533">
                  <c:v>67.857314091192393</c:v>
                </c:pt>
                <c:pt idx="7534">
                  <c:v>4.5156359467549976</c:v>
                </c:pt>
                <c:pt idx="7535">
                  <c:v>-32.594174888956701</c:v>
                </c:pt>
                <c:pt idx="7536">
                  <c:v>1.0674723061429887</c:v>
                </c:pt>
                <c:pt idx="7537">
                  <c:v>38.288331726133094</c:v>
                </c:pt>
                <c:pt idx="7538">
                  <c:v>-8.6643302180685424</c:v>
                </c:pt>
                <c:pt idx="7539">
                  <c:v>-12.733282263283712</c:v>
                </c:pt>
                <c:pt idx="7540">
                  <c:v>9.1656131479140441</c:v>
                </c:pt>
                <c:pt idx="7541">
                  <c:v>-15.542521994134901</c:v>
                </c:pt>
                <c:pt idx="7542">
                  <c:v>-5.0805243050425304</c:v>
                </c:pt>
                <c:pt idx="7543">
                  <c:v>-75.497159090909093</c:v>
                </c:pt>
                <c:pt idx="7544">
                  <c:v>-72.232247234795125</c:v>
                </c:pt>
                <c:pt idx="7545">
                  <c:v>12.187501016763875</c:v>
                </c:pt>
                <c:pt idx="7546">
                  <c:v>27.448625567120359</c:v>
                </c:pt>
                <c:pt idx="7547">
                  <c:v>-3.9361266689809185</c:v>
                </c:pt>
                <c:pt idx="7548">
                  <c:v>-68.243430152143844</c:v>
                </c:pt>
                <c:pt idx="7549">
                  <c:v>10.266576180781286</c:v>
                </c:pt>
                <c:pt idx="7550">
                  <c:v>-2.8819918144611165</c:v>
                </c:pt>
                <c:pt idx="7551">
                  <c:v>35.649401016978373</c:v>
                </c:pt>
                <c:pt idx="7552">
                  <c:v>-14.933639494833528</c:v>
                </c:pt>
                <c:pt idx="7553">
                  <c:v>-81.706507753775313</c:v>
                </c:pt>
                <c:pt idx="7554">
                  <c:v>-11.767795353435488</c:v>
                </c:pt>
                <c:pt idx="7555">
                  <c:v>-2.0700167174746724</c:v>
                </c:pt>
                <c:pt idx="7556">
                  <c:v>33.524848129986083</c:v>
                </c:pt>
                <c:pt idx="7557">
                  <c:v>-12.092872272516246</c:v>
                </c:pt>
                <c:pt idx="7558">
                  <c:v>75.018495684340309</c:v>
                </c:pt>
                <c:pt idx="7559">
                  <c:v>2.5351282303232665</c:v>
                </c:pt>
                <c:pt idx="7560">
                  <c:v>-7.6973194341027522</c:v>
                </c:pt>
                <c:pt idx="7561">
                  <c:v>-4.8710619601577747</c:v>
                </c:pt>
                <c:pt idx="7562">
                  <c:v>8.0908689465678805</c:v>
                </c:pt>
                <c:pt idx="7563">
                  <c:v>27.367514002585096</c:v>
                </c:pt>
                <c:pt idx="7564">
                  <c:v>-61.652730928548671</c:v>
                </c:pt>
                <c:pt idx="7565">
                  <c:v>98.157632947730434</c:v>
                </c:pt>
                <c:pt idx="7566">
                  <c:v>-11.092822291458475</c:v>
                </c:pt>
                <c:pt idx="7567">
                  <c:v>4.6012108449591977</c:v>
                </c:pt>
                <c:pt idx="7568">
                  <c:v>-17.478624038662602</c:v>
                </c:pt>
                <c:pt idx="7569">
                  <c:v>21.672828096118309</c:v>
                </c:pt>
                <c:pt idx="7570">
                  <c:v>-80.158825652749371</c:v>
                </c:pt>
                <c:pt idx="7571">
                  <c:v>-8.0981595092024463</c:v>
                </c:pt>
                <c:pt idx="7572">
                  <c:v>44.316877152698055</c:v>
                </c:pt>
                <c:pt idx="7573">
                  <c:v>-75.909442724458202</c:v>
                </c:pt>
                <c:pt idx="7574">
                  <c:v>-22.654796704756848</c:v>
                </c:pt>
                <c:pt idx="7575">
                  <c:v>21.145881734984556</c:v>
                </c:pt>
                <c:pt idx="7576">
                  <c:v>-6.9550276408187699</c:v>
                </c:pt>
                <c:pt idx="7577">
                  <c:v>-0.53619302949061876</c:v>
                </c:pt>
                <c:pt idx="7578">
                  <c:v>56.200013425650667</c:v>
                </c:pt>
                <c:pt idx="7579">
                  <c:v>-0.12650221378873994</c:v>
                </c:pt>
                <c:pt idx="7580">
                  <c:v>13.798790544255084</c:v>
                </c:pt>
                <c:pt idx="7581">
                  <c:v>-0.51961548454143269</c:v>
                </c:pt>
                <c:pt idx="7582">
                  <c:v>48.328825047414739</c:v>
                </c:pt>
                <c:pt idx="7583">
                  <c:v>-5.1221973484277328</c:v>
                </c:pt>
                <c:pt idx="7584">
                  <c:v>-20.786712071721453</c:v>
                </c:pt>
                <c:pt idx="7585">
                  <c:v>10.721539800754428</c:v>
                </c:pt>
                <c:pt idx="7586">
                  <c:v>66.037735849056617</c:v>
                </c:pt>
                <c:pt idx="7587">
                  <c:v>18.4250261692805</c:v>
                </c:pt>
                <c:pt idx="7588">
                  <c:v>-4.7484790028194084</c:v>
                </c:pt>
                <c:pt idx="7589">
                  <c:v>-5.6685417568152303</c:v>
                </c:pt>
                <c:pt idx="7590">
                  <c:v>-71.031544781417992</c:v>
                </c:pt>
                <c:pt idx="7591">
                  <c:v>-55.598447835615339</c:v>
                </c:pt>
                <c:pt idx="7592">
                  <c:v>1.5378240795548663</c:v>
                </c:pt>
                <c:pt idx="7593">
                  <c:v>24.384236453201979</c:v>
                </c:pt>
                <c:pt idx="7594">
                  <c:v>40.112326337570209</c:v>
                </c:pt>
                <c:pt idx="7595">
                  <c:v>-32.595538647760677</c:v>
                </c:pt>
                <c:pt idx="7596">
                  <c:v>-44.107439263618531</c:v>
                </c:pt>
                <c:pt idx="7597">
                  <c:v>-18.930003645643453</c:v>
                </c:pt>
                <c:pt idx="7598">
                  <c:v>-18.755036358870299</c:v>
                </c:pt>
                <c:pt idx="7599">
                  <c:v>9.5276479123004947</c:v>
                </c:pt>
                <c:pt idx="7600">
                  <c:v>-24.652992823053665</c:v>
                </c:pt>
                <c:pt idx="7601">
                  <c:v>-63.750844433666487</c:v>
                </c:pt>
                <c:pt idx="7602">
                  <c:v>-25.422909002965781</c:v>
                </c:pt>
                <c:pt idx="7603">
                  <c:v>-0.66733067729083473</c:v>
                </c:pt>
                <c:pt idx="7604">
                  <c:v>3.6180710070620137</c:v>
                </c:pt>
                <c:pt idx="7605">
                  <c:v>-3.9944269595830235</c:v>
                </c:pt>
                <c:pt idx="7606">
                  <c:v>-72.510495382031905</c:v>
                </c:pt>
                <c:pt idx="7607">
                  <c:v>-42.026669102201119</c:v>
                </c:pt>
                <c:pt idx="7608">
                  <c:v>-94.078496737679515</c:v>
                </c:pt>
                <c:pt idx="7609">
                  <c:v>-2.9170024174053282</c:v>
                </c:pt>
                <c:pt idx="7610">
                  <c:v>13.823432961679003</c:v>
                </c:pt>
                <c:pt idx="7611">
                  <c:v>59.881672717493615</c:v>
                </c:pt>
                <c:pt idx="7612">
                  <c:v>6.6639327455402935</c:v>
                </c:pt>
                <c:pt idx="7613">
                  <c:v>-0.45317220543806513</c:v>
                </c:pt>
                <c:pt idx="7614">
                  <c:v>-67.737312943970196</c:v>
                </c:pt>
                <c:pt idx="7615">
                  <c:v>-71.183165127764653</c:v>
                </c:pt>
                <c:pt idx="7616">
                  <c:v>-10.827429378299172</c:v>
                </c:pt>
                <c:pt idx="7617">
                  <c:v>-15.642501255262445</c:v>
                </c:pt>
                <c:pt idx="7618">
                  <c:v>16.666666666666671</c:v>
                </c:pt>
                <c:pt idx="7619">
                  <c:v>60.676684963556198</c:v>
                </c:pt>
                <c:pt idx="7620">
                  <c:v>-44.096871846619578</c:v>
                </c:pt>
                <c:pt idx="7621">
                  <c:v>83.218390804597703</c:v>
                </c:pt>
                <c:pt idx="7622">
                  <c:v>-67.952927390112322</c:v>
                </c:pt>
                <c:pt idx="7623">
                  <c:v>24.215455462706643</c:v>
                </c:pt>
                <c:pt idx="7624">
                  <c:v>28.023336808298779</c:v>
                </c:pt>
                <c:pt idx="7625">
                  <c:v>-33.485193621867879</c:v>
                </c:pt>
                <c:pt idx="7626">
                  <c:v>-52.507910859758972</c:v>
                </c:pt>
                <c:pt idx="7627">
                  <c:v>10.020298948145424</c:v>
                </c:pt>
                <c:pt idx="7628">
                  <c:v>-91.741293532338304</c:v>
                </c:pt>
                <c:pt idx="7629">
                  <c:v>-9.9922796955994215</c:v>
                </c:pt>
                <c:pt idx="7630">
                  <c:v>76.128442463718443</c:v>
                </c:pt>
                <c:pt idx="7631">
                  <c:v>21.561474946273052</c:v>
                </c:pt>
                <c:pt idx="7632">
                  <c:v>6.0742609949531357</c:v>
                </c:pt>
                <c:pt idx="7633">
                  <c:v>8.3520065186392287</c:v>
                </c:pt>
                <c:pt idx="7634">
                  <c:v>31.175934366453959</c:v>
                </c:pt>
                <c:pt idx="7635">
                  <c:v>99.426071411770238</c:v>
                </c:pt>
                <c:pt idx="7636">
                  <c:v>18.058542726748158</c:v>
                </c:pt>
                <c:pt idx="7637">
                  <c:v>50.743114554131267</c:v>
                </c:pt>
                <c:pt idx="7638">
                  <c:v>-11.215802958922225</c:v>
                </c:pt>
                <c:pt idx="7639">
                  <c:v>-24.665653495440736</c:v>
                </c:pt>
                <c:pt idx="7640">
                  <c:v>21.888995974828489</c:v>
                </c:pt>
                <c:pt idx="7641">
                  <c:v>6.3678741926425033</c:v>
                </c:pt>
                <c:pt idx="7642">
                  <c:v>14.712484354473318</c:v>
                </c:pt>
                <c:pt idx="7643">
                  <c:v>-33.502254766263334</c:v>
                </c:pt>
                <c:pt idx="7644">
                  <c:v>-0.37273366821766274</c:v>
                </c:pt>
                <c:pt idx="7645">
                  <c:v>28.61435224598128</c:v>
                </c:pt>
                <c:pt idx="7646">
                  <c:v>-1.9073297383662862</c:v>
                </c:pt>
                <c:pt idx="7647">
                  <c:v>24.466750313676286</c:v>
                </c:pt>
                <c:pt idx="7648">
                  <c:v>-8.743378645733614</c:v>
                </c:pt>
                <c:pt idx="7649">
                  <c:v>20.476295237047637</c:v>
                </c:pt>
                <c:pt idx="7650">
                  <c:v>-80.683671956102629</c:v>
                </c:pt>
                <c:pt idx="7651">
                  <c:v>42.971154852894983</c:v>
                </c:pt>
                <c:pt idx="7652">
                  <c:v>0.18908059560386903</c:v>
                </c:pt>
                <c:pt idx="7653">
                  <c:v>-23.349862258953166</c:v>
                </c:pt>
                <c:pt idx="7654">
                  <c:v>-5.0424724380986845</c:v>
                </c:pt>
                <c:pt idx="7655">
                  <c:v>-74.209416725228394</c:v>
                </c:pt>
                <c:pt idx="7656">
                  <c:v>-35.399984630753863</c:v>
                </c:pt>
                <c:pt idx="7657">
                  <c:v>20.666332665330671</c:v>
                </c:pt>
                <c:pt idx="7658">
                  <c:v>-50.604791812049314</c:v>
                </c:pt>
                <c:pt idx="7659">
                  <c:v>-90.318543437016729</c:v>
                </c:pt>
                <c:pt idx="7660">
                  <c:v>91.232534808035808</c:v>
                </c:pt>
                <c:pt idx="7661">
                  <c:v>-52.214506172839506</c:v>
                </c:pt>
                <c:pt idx="7662">
                  <c:v>2.9344759247025678</c:v>
                </c:pt>
                <c:pt idx="7663">
                  <c:v>-61.378270996026849</c:v>
                </c:pt>
                <c:pt idx="7664">
                  <c:v>84.172288531395964</c:v>
                </c:pt>
                <c:pt idx="7665">
                  <c:v>62.613488975356688</c:v>
                </c:pt>
                <c:pt idx="7666">
                  <c:v>-7.2270825408900663</c:v>
                </c:pt>
                <c:pt idx="7667">
                  <c:v>34.345553426786097</c:v>
                </c:pt>
                <c:pt idx="7668">
                  <c:v>-9.3877820292914578</c:v>
                </c:pt>
                <c:pt idx="7669">
                  <c:v>-16.708860759493675</c:v>
                </c:pt>
                <c:pt idx="7670">
                  <c:v>-97.446373850868227</c:v>
                </c:pt>
                <c:pt idx="7671">
                  <c:v>24.149121418394799</c:v>
                </c:pt>
                <c:pt idx="7672">
                  <c:v>17.278481012658233</c:v>
                </c:pt>
                <c:pt idx="7673">
                  <c:v>-2.6206473053026969</c:v>
                </c:pt>
                <c:pt idx="7674">
                  <c:v>80.375690607734811</c:v>
                </c:pt>
                <c:pt idx="7675">
                  <c:v>-6.7108679389200887</c:v>
                </c:pt>
                <c:pt idx="7676">
                  <c:v>-79.152234867227449</c:v>
                </c:pt>
                <c:pt idx="7677">
                  <c:v>0.31382579981244874</c:v>
                </c:pt>
                <c:pt idx="7678">
                  <c:v>-56.651839870602508</c:v>
                </c:pt>
                <c:pt idx="7679">
                  <c:v>-42.079663467858552</c:v>
                </c:pt>
                <c:pt idx="7680">
                  <c:v>-43.904633378317591</c:v>
                </c:pt>
                <c:pt idx="7681">
                  <c:v>-82.06791301030141</c:v>
                </c:pt>
                <c:pt idx="7682">
                  <c:v>-28.464912280701753</c:v>
                </c:pt>
                <c:pt idx="7683">
                  <c:v>-43.593644725664241</c:v>
                </c:pt>
                <c:pt idx="7684">
                  <c:v>-3.385857533533013</c:v>
                </c:pt>
                <c:pt idx="7685">
                  <c:v>-6.8500526174102419</c:v>
                </c:pt>
                <c:pt idx="7686">
                  <c:v>34.779125658045331</c:v>
                </c:pt>
                <c:pt idx="7687">
                  <c:v>-52.816901408450704</c:v>
                </c:pt>
                <c:pt idx="7688">
                  <c:v>41.487743026204583</c:v>
                </c:pt>
                <c:pt idx="7689">
                  <c:v>45.048166622244224</c:v>
                </c:pt>
                <c:pt idx="7690">
                  <c:v>16.973726827595414</c:v>
                </c:pt>
                <c:pt idx="7691">
                  <c:v>20.467646102456484</c:v>
                </c:pt>
                <c:pt idx="7692">
                  <c:v>31.540422093059419</c:v>
                </c:pt>
                <c:pt idx="7693">
                  <c:v>9.4365241004752249</c:v>
                </c:pt>
                <c:pt idx="7694">
                  <c:v>-47.138523118954211</c:v>
                </c:pt>
                <c:pt idx="7695">
                  <c:v>29.131260528615087</c:v>
                </c:pt>
                <c:pt idx="7696">
                  <c:v>-0.89598837171799062</c:v>
                </c:pt>
                <c:pt idx="7697">
                  <c:v>26.465392509842189</c:v>
                </c:pt>
                <c:pt idx="7698">
                  <c:v>-33.068105199903528</c:v>
                </c:pt>
                <c:pt idx="7699">
                  <c:v>5.8305518074000418</c:v>
                </c:pt>
                <c:pt idx="7700">
                  <c:v>33.333333333333314</c:v>
                </c:pt>
                <c:pt idx="7701">
                  <c:v>-36.811341330425293</c:v>
                </c:pt>
                <c:pt idx="7702">
                  <c:v>6.75932454557406</c:v>
                </c:pt>
                <c:pt idx="7703">
                  <c:v>3.1333930170098512</c:v>
                </c:pt>
                <c:pt idx="7704">
                  <c:v>-55.951602354480052</c:v>
                </c:pt>
                <c:pt idx="7705">
                  <c:v>25.772200772200776</c:v>
                </c:pt>
                <c:pt idx="7706">
                  <c:v>-20.553421650858354</c:v>
                </c:pt>
                <c:pt idx="7707">
                  <c:v>-14.074005640152706</c:v>
                </c:pt>
                <c:pt idx="7708">
                  <c:v>-68.813522116123366</c:v>
                </c:pt>
                <c:pt idx="7709">
                  <c:v>38.352951995585784</c:v>
                </c:pt>
                <c:pt idx="7710">
                  <c:v>0.71580885347006529</c:v>
                </c:pt>
                <c:pt idx="7711">
                  <c:v>3.7146553317316489</c:v>
                </c:pt>
                <c:pt idx="7712">
                  <c:v>77.664759482941292</c:v>
                </c:pt>
                <c:pt idx="7713">
                  <c:v>-3.4682080924855541</c:v>
                </c:pt>
                <c:pt idx="7714">
                  <c:v>14.355034371209058</c:v>
                </c:pt>
                <c:pt idx="7715">
                  <c:v>90.972148116529723</c:v>
                </c:pt>
                <c:pt idx="7716">
                  <c:v>11.386240131241678</c:v>
                </c:pt>
                <c:pt idx="7717">
                  <c:v>24.967234600262131</c:v>
                </c:pt>
                <c:pt idx="7718">
                  <c:v>-15.341812400635931</c:v>
                </c:pt>
                <c:pt idx="7719">
                  <c:v>-37.879684275840177</c:v>
                </c:pt>
                <c:pt idx="7720">
                  <c:v>9.1169855601551433</c:v>
                </c:pt>
                <c:pt idx="7721">
                  <c:v>-14.213343138456509</c:v>
                </c:pt>
                <c:pt idx="7722">
                  <c:v>-49.118004866180051</c:v>
                </c:pt>
                <c:pt idx="7723">
                  <c:v>45.657781599312131</c:v>
                </c:pt>
                <c:pt idx="7724">
                  <c:v>-25.248213188447977</c:v>
                </c:pt>
                <c:pt idx="7725">
                  <c:v>-29.188894058461486</c:v>
                </c:pt>
                <c:pt idx="7726">
                  <c:v>-9.0200311862780325</c:v>
                </c:pt>
                <c:pt idx="7727">
                  <c:v>-44.451085873680022</c:v>
                </c:pt>
                <c:pt idx="7728">
                  <c:v>59.218181818181819</c:v>
                </c:pt>
                <c:pt idx="7729">
                  <c:v>23.374390081865172</c:v>
                </c:pt>
                <c:pt idx="7730">
                  <c:v>41.176470588235304</c:v>
                </c:pt>
                <c:pt idx="7731">
                  <c:v>12.050857497518379</c:v>
                </c:pt>
                <c:pt idx="7732">
                  <c:v>25.521197705330906</c:v>
                </c:pt>
                <c:pt idx="7733">
                  <c:v>6.6119717169536472</c:v>
                </c:pt>
                <c:pt idx="7734">
                  <c:v>-89.337270341207343</c:v>
                </c:pt>
                <c:pt idx="7735">
                  <c:v>32.944255655419653</c:v>
                </c:pt>
                <c:pt idx="7736">
                  <c:v>7.8947368421052602</c:v>
                </c:pt>
                <c:pt idx="7737">
                  <c:v>-17.69828926905133</c:v>
                </c:pt>
                <c:pt idx="7738">
                  <c:v>39.956067262535981</c:v>
                </c:pt>
                <c:pt idx="7739">
                  <c:v>-64.817222944661182</c:v>
                </c:pt>
                <c:pt idx="7740">
                  <c:v>-2.3365869787099456</c:v>
                </c:pt>
                <c:pt idx="7741">
                  <c:v>65.984429065743967</c:v>
                </c:pt>
                <c:pt idx="7742">
                  <c:v>-12.516989916955509</c:v>
                </c:pt>
                <c:pt idx="7743">
                  <c:v>-25.368322358140375</c:v>
                </c:pt>
                <c:pt idx="7744">
                  <c:v>-44.797616091383162</c:v>
                </c:pt>
                <c:pt idx="7745">
                  <c:v>6.8074324324324209</c:v>
                </c:pt>
                <c:pt idx="7746">
                  <c:v>48.633320204805045</c:v>
                </c:pt>
                <c:pt idx="7747">
                  <c:v>-96.017699115044252</c:v>
                </c:pt>
                <c:pt idx="7748">
                  <c:v>-10.85523639026772</c:v>
                </c:pt>
                <c:pt idx="7749">
                  <c:v>0.97105110100224579</c:v>
                </c:pt>
                <c:pt idx="7750">
                  <c:v>-16.212121212121218</c:v>
                </c:pt>
                <c:pt idx="7751">
                  <c:v>1.8193723786946947</c:v>
                </c:pt>
                <c:pt idx="7752">
                  <c:v>-15.456325160809172</c:v>
                </c:pt>
                <c:pt idx="7753">
                  <c:v>37.056507075160653</c:v>
                </c:pt>
                <c:pt idx="7754">
                  <c:v>25.719309610846324</c:v>
                </c:pt>
                <c:pt idx="7755">
                  <c:v>-12.765231092436977</c:v>
                </c:pt>
                <c:pt idx="7756">
                  <c:v>23.85817307692308</c:v>
                </c:pt>
                <c:pt idx="7757">
                  <c:v>-39.305826412779112</c:v>
                </c:pt>
                <c:pt idx="7758">
                  <c:v>12.388159147154013</c:v>
                </c:pt>
                <c:pt idx="7759">
                  <c:v>-28.699688615997488</c:v>
                </c:pt>
                <c:pt idx="7760">
                  <c:v>22.170900692840647</c:v>
                </c:pt>
                <c:pt idx="7761">
                  <c:v>-1.3241892954619061</c:v>
                </c:pt>
                <c:pt idx="7762">
                  <c:v>-2.8031561461794041</c:v>
                </c:pt>
                <c:pt idx="7763">
                  <c:v>37.532220865554194</c:v>
                </c:pt>
                <c:pt idx="7764">
                  <c:v>27.452257828087468</c:v>
                </c:pt>
                <c:pt idx="7765">
                  <c:v>-13.47552706201455</c:v>
                </c:pt>
                <c:pt idx="7766">
                  <c:v>29.873119050648285</c:v>
                </c:pt>
                <c:pt idx="7767">
                  <c:v>-50.805837191584132</c:v>
                </c:pt>
                <c:pt idx="7768">
                  <c:v>18.977746319199483</c:v>
                </c:pt>
                <c:pt idx="7769">
                  <c:v>18.08905380333951</c:v>
                </c:pt>
                <c:pt idx="7770">
                  <c:v>-3.3840103310636209</c:v>
                </c:pt>
                <c:pt idx="7771">
                  <c:v>28.993369499698616</c:v>
                </c:pt>
                <c:pt idx="7772">
                  <c:v>2.6781044042263744</c:v>
                </c:pt>
                <c:pt idx="7773">
                  <c:v>3.7371499971602162</c:v>
                </c:pt>
                <c:pt idx="7774">
                  <c:v>-10.596293311845287</c:v>
                </c:pt>
                <c:pt idx="7775">
                  <c:v>13.618807724601183</c:v>
                </c:pt>
                <c:pt idx="7776">
                  <c:v>-3.5510462904248499</c:v>
                </c:pt>
                <c:pt idx="7777">
                  <c:v>-15.361836017027571</c:v>
                </c:pt>
                <c:pt idx="7778">
                  <c:v>53.75382584168517</c:v>
                </c:pt>
                <c:pt idx="7779">
                  <c:v>31.936385127874502</c:v>
                </c:pt>
                <c:pt idx="7780">
                  <c:v>4.7752808988764031</c:v>
                </c:pt>
                <c:pt idx="7781">
                  <c:v>4.7909480945570664</c:v>
                </c:pt>
                <c:pt idx="7782">
                  <c:v>4.543240325078429</c:v>
                </c:pt>
                <c:pt idx="7783">
                  <c:v>13.551934315474284</c:v>
                </c:pt>
                <c:pt idx="7784">
                  <c:v>-69.668072620575828</c:v>
                </c:pt>
                <c:pt idx="7785">
                  <c:v>-3.0925751246462738</c:v>
                </c:pt>
                <c:pt idx="7786">
                  <c:v>-33.399631729097948</c:v>
                </c:pt>
                <c:pt idx="7787">
                  <c:v>44.150110375275943</c:v>
                </c:pt>
                <c:pt idx="7788">
                  <c:v>-44.995197832640301</c:v>
                </c:pt>
                <c:pt idx="7789">
                  <c:v>43.757262750161374</c:v>
                </c:pt>
                <c:pt idx="7790">
                  <c:v>56.253537068477641</c:v>
                </c:pt>
                <c:pt idx="7791">
                  <c:v>12.524173496638724</c:v>
                </c:pt>
                <c:pt idx="7792">
                  <c:v>28.349255720950907</c:v>
                </c:pt>
                <c:pt idx="7793">
                  <c:v>46.105682378058788</c:v>
                </c:pt>
                <c:pt idx="7794">
                  <c:v>-16.638932679395097</c:v>
                </c:pt>
                <c:pt idx="7795">
                  <c:v>-34.614285714285714</c:v>
                </c:pt>
                <c:pt idx="7796">
                  <c:v>-24.280590541329545</c:v>
                </c:pt>
                <c:pt idx="7797">
                  <c:v>14.787937429446856</c:v>
                </c:pt>
                <c:pt idx="7798">
                  <c:v>5.9646490279586146</c:v>
                </c:pt>
                <c:pt idx="7799">
                  <c:v>-25.288841890886303</c:v>
                </c:pt>
                <c:pt idx="7800">
                  <c:v>-17.35327223668034</c:v>
                </c:pt>
                <c:pt idx="7801">
                  <c:v>-66.82351336606655</c:v>
                </c:pt>
                <c:pt idx="7802">
                  <c:v>39.804372842347533</c:v>
                </c:pt>
                <c:pt idx="7803">
                  <c:v>35.60440325778805</c:v>
                </c:pt>
                <c:pt idx="7804">
                  <c:v>10.795184001088359</c:v>
                </c:pt>
                <c:pt idx="7805">
                  <c:v>-41.127624907988661</c:v>
                </c:pt>
                <c:pt idx="7806">
                  <c:v>52.683319903303783</c:v>
                </c:pt>
                <c:pt idx="7807">
                  <c:v>-41.719367588932812</c:v>
                </c:pt>
                <c:pt idx="7808">
                  <c:v>31.142405063291136</c:v>
                </c:pt>
                <c:pt idx="7809">
                  <c:v>17.06498664657947</c:v>
                </c:pt>
                <c:pt idx="7810">
                  <c:v>6.9957248348231644</c:v>
                </c:pt>
                <c:pt idx="7811">
                  <c:v>-39.932124049151554</c:v>
                </c:pt>
                <c:pt idx="7812">
                  <c:v>-73.615041187197392</c:v>
                </c:pt>
                <c:pt idx="7813">
                  <c:v>23.459218463152382</c:v>
                </c:pt>
                <c:pt idx="7814">
                  <c:v>60.089715393158116</c:v>
                </c:pt>
                <c:pt idx="7815">
                  <c:v>-0.97289206718775745</c:v>
                </c:pt>
                <c:pt idx="7816">
                  <c:v>-3.8336256577298826</c:v>
                </c:pt>
                <c:pt idx="7817">
                  <c:v>-20.388665020148196</c:v>
                </c:pt>
                <c:pt idx="7818">
                  <c:v>15.215745647236929</c:v>
                </c:pt>
                <c:pt idx="7819">
                  <c:v>70.442175949744126</c:v>
                </c:pt>
                <c:pt idx="7820">
                  <c:v>22.997380394319606</c:v>
                </c:pt>
                <c:pt idx="7821">
                  <c:v>39.701670644391413</c:v>
                </c:pt>
                <c:pt idx="7822">
                  <c:v>-79.718076970774263</c:v>
                </c:pt>
                <c:pt idx="7823">
                  <c:v>29.586858591246596</c:v>
                </c:pt>
                <c:pt idx="7824">
                  <c:v>-19.533400956383133</c:v>
                </c:pt>
                <c:pt idx="7825">
                  <c:v>87.650323774283066</c:v>
                </c:pt>
                <c:pt idx="7826">
                  <c:v>34.004152691263386</c:v>
                </c:pt>
                <c:pt idx="7827">
                  <c:v>42.61207730422251</c:v>
                </c:pt>
                <c:pt idx="7828">
                  <c:v>93.498098859315604</c:v>
                </c:pt>
                <c:pt idx="7829">
                  <c:v>8.7335918854415411</c:v>
                </c:pt>
                <c:pt idx="7830">
                  <c:v>82.794249775381843</c:v>
                </c:pt>
                <c:pt idx="7831">
                  <c:v>-40.538565911700239</c:v>
                </c:pt>
                <c:pt idx="7832">
                  <c:v>12.811407958516526</c:v>
                </c:pt>
                <c:pt idx="7833">
                  <c:v>60.780111444492064</c:v>
                </c:pt>
                <c:pt idx="7834">
                  <c:v>5.2514253056217655</c:v>
                </c:pt>
                <c:pt idx="7835">
                  <c:v>11.02088167053364</c:v>
                </c:pt>
                <c:pt idx="7836">
                  <c:v>27.269980359570937</c:v>
                </c:pt>
                <c:pt idx="7837">
                  <c:v>71.712444376246737</c:v>
                </c:pt>
                <c:pt idx="7838">
                  <c:v>16.507213363705404</c:v>
                </c:pt>
                <c:pt idx="7839">
                  <c:v>13.32005997591132</c:v>
                </c:pt>
                <c:pt idx="7840">
                  <c:v>-6.25</c:v>
                </c:pt>
                <c:pt idx="7841">
                  <c:v>-76.735280038295841</c:v>
                </c:pt>
                <c:pt idx="7842">
                  <c:v>1.2746358183376287</c:v>
                </c:pt>
                <c:pt idx="7843">
                  <c:v>75.884919993534851</c:v>
                </c:pt>
                <c:pt idx="7844">
                  <c:v>2.369913686806413</c:v>
                </c:pt>
                <c:pt idx="7845">
                  <c:v>-4.906328599948111</c:v>
                </c:pt>
                <c:pt idx="7846">
                  <c:v>-11.578251696703191</c:v>
                </c:pt>
                <c:pt idx="7847">
                  <c:v>22.811948257845998</c:v>
                </c:pt>
                <c:pt idx="7848">
                  <c:v>16.542473919523104</c:v>
                </c:pt>
                <c:pt idx="7849">
                  <c:v>-74.209220591275582</c:v>
                </c:pt>
                <c:pt idx="7850">
                  <c:v>-23.798377842687259</c:v>
                </c:pt>
                <c:pt idx="7851">
                  <c:v>4.072255688883871</c:v>
                </c:pt>
                <c:pt idx="7852">
                  <c:v>-17.776718694149878</c:v>
                </c:pt>
                <c:pt idx="7853">
                  <c:v>-52.716078247993146</c:v>
                </c:pt>
                <c:pt idx="7854">
                  <c:v>-81.127197518097205</c:v>
                </c:pt>
                <c:pt idx="7855">
                  <c:v>-26.745353863715764</c:v>
                </c:pt>
                <c:pt idx="7856">
                  <c:v>4.0877667568379934</c:v>
                </c:pt>
                <c:pt idx="7857">
                  <c:v>13.454167711430316</c:v>
                </c:pt>
                <c:pt idx="7858">
                  <c:v>-4.4988811682958385</c:v>
                </c:pt>
                <c:pt idx="7859">
                  <c:v>-18.229453943739657</c:v>
                </c:pt>
                <c:pt idx="7860">
                  <c:v>-19.212429319135836</c:v>
                </c:pt>
                <c:pt idx="7861">
                  <c:v>-0.70175438596491801</c:v>
                </c:pt>
                <c:pt idx="7862">
                  <c:v>4.2872823184417115</c:v>
                </c:pt>
                <c:pt idx="7863">
                  <c:v>-71.756360007520641</c:v>
                </c:pt>
                <c:pt idx="7864">
                  <c:v>4.4439871117942573</c:v>
                </c:pt>
                <c:pt idx="7865">
                  <c:v>-46.292624211178136</c:v>
                </c:pt>
                <c:pt idx="7866">
                  <c:v>13.313748531139851</c:v>
                </c:pt>
                <c:pt idx="7867">
                  <c:v>-32.66640716231997</c:v>
                </c:pt>
                <c:pt idx="7868">
                  <c:v>9.9434114793856025</c:v>
                </c:pt>
                <c:pt idx="7869">
                  <c:v>-55.880230438983816</c:v>
                </c:pt>
                <c:pt idx="7870">
                  <c:v>18.270936420502281</c:v>
                </c:pt>
                <c:pt idx="7871">
                  <c:v>19.280208764858315</c:v>
                </c:pt>
                <c:pt idx="7872">
                  <c:v>-3.0785285677015395</c:v>
                </c:pt>
                <c:pt idx="7873">
                  <c:v>15.60283687943263</c:v>
                </c:pt>
                <c:pt idx="7874">
                  <c:v>19.869891997726256</c:v>
                </c:pt>
                <c:pt idx="7875">
                  <c:v>-59.226604053859795</c:v>
                </c:pt>
                <c:pt idx="7876">
                  <c:v>15.837834330851706</c:v>
                </c:pt>
                <c:pt idx="7877">
                  <c:v>-16.273100616016421</c:v>
                </c:pt>
                <c:pt idx="7878">
                  <c:v>-36.172992299229925</c:v>
                </c:pt>
                <c:pt idx="7879">
                  <c:v>12.345679012345684</c:v>
                </c:pt>
                <c:pt idx="7880">
                  <c:v>-92.115384615384613</c:v>
                </c:pt>
                <c:pt idx="7881">
                  <c:v>-13.274354575332268</c:v>
                </c:pt>
                <c:pt idx="7882">
                  <c:v>10.392900087498916</c:v>
                </c:pt>
                <c:pt idx="7883">
                  <c:v>30.431111958386651</c:v>
                </c:pt>
                <c:pt idx="7884">
                  <c:v>58.453579738174938</c:v>
                </c:pt>
                <c:pt idx="7885">
                  <c:v>11.239822652156391</c:v>
                </c:pt>
                <c:pt idx="7886">
                  <c:v>-16.537910680960039</c:v>
                </c:pt>
                <c:pt idx="7887">
                  <c:v>18.508338174244471</c:v>
                </c:pt>
                <c:pt idx="7888">
                  <c:v>-9.5790072535912429</c:v>
                </c:pt>
                <c:pt idx="7889">
                  <c:v>-7.1711857547551574</c:v>
                </c:pt>
                <c:pt idx="7890">
                  <c:v>-2.2800256904303069</c:v>
                </c:pt>
                <c:pt idx="7891">
                  <c:v>-5.8372774397115137</c:v>
                </c:pt>
                <c:pt idx="7892">
                  <c:v>-31.496672427615934</c:v>
                </c:pt>
                <c:pt idx="7893">
                  <c:v>-34.237055595323312</c:v>
                </c:pt>
                <c:pt idx="7894">
                  <c:v>14.453041048785735</c:v>
                </c:pt>
                <c:pt idx="7895">
                  <c:v>71.403508771929836</c:v>
                </c:pt>
                <c:pt idx="7896">
                  <c:v>18.362160832855153</c:v>
                </c:pt>
                <c:pt idx="7897">
                  <c:v>56.513427401001366</c:v>
                </c:pt>
                <c:pt idx="7898">
                  <c:v>-88.016505123814611</c:v>
                </c:pt>
                <c:pt idx="7899">
                  <c:v>31.38206947927128</c:v>
                </c:pt>
                <c:pt idx="7900">
                  <c:v>43.305639291228601</c:v>
                </c:pt>
                <c:pt idx="7901">
                  <c:v>11.656214049801463</c:v>
                </c:pt>
                <c:pt idx="7902">
                  <c:v>-88.579467411050558</c:v>
                </c:pt>
                <c:pt idx="7903">
                  <c:v>80.311231393775358</c:v>
                </c:pt>
                <c:pt idx="7904">
                  <c:v>-24.757761518686976</c:v>
                </c:pt>
                <c:pt idx="7905">
                  <c:v>26.86306474149977</c:v>
                </c:pt>
                <c:pt idx="7906">
                  <c:v>-7.4757097739863383</c:v>
                </c:pt>
                <c:pt idx="7907">
                  <c:v>-75.038574835180242</c:v>
                </c:pt>
                <c:pt idx="7908">
                  <c:v>-50.211581291759465</c:v>
                </c:pt>
                <c:pt idx="7909">
                  <c:v>-6.430843223954696</c:v>
                </c:pt>
                <c:pt idx="7910">
                  <c:v>-48.981014338821026</c:v>
                </c:pt>
                <c:pt idx="7911">
                  <c:v>-20.204955643927804</c:v>
                </c:pt>
                <c:pt idx="7912">
                  <c:v>41.665220541672767</c:v>
                </c:pt>
                <c:pt idx="7913">
                  <c:v>-7.414272474512984E-2</c:v>
                </c:pt>
                <c:pt idx="7914">
                  <c:v>-4.5498862528436774</c:v>
                </c:pt>
                <c:pt idx="7915">
                  <c:v>23.694411029004598</c:v>
                </c:pt>
                <c:pt idx="7916">
                  <c:v>-20.98050897948761</c:v>
                </c:pt>
                <c:pt idx="7917">
                  <c:v>-5.530883477298687E-2</c:v>
                </c:pt>
                <c:pt idx="7918">
                  <c:v>23.368950345694529</c:v>
                </c:pt>
                <c:pt idx="7919">
                  <c:v>-47.763516141579153</c:v>
                </c:pt>
                <c:pt idx="7920">
                  <c:v>53.774734356552528</c:v>
                </c:pt>
                <c:pt idx="7921">
                  <c:v>8.6879081733623593</c:v>
                </c:pt>
                <c:pt idx="7922">
                  <c:v>-15.250069692952763</c:v>
                </c:pt>
                <c:pt idx="7923">
                  <c:v>-15.598631698973776</c:v>
                </c:pt>
                <c:pt idx="7924">
                  <c:v>-10.398535130830538</c:v>
                </c:pt>
                <c:pt idx="7925">
                  <c:v>-78.270225779020677</c:v>
                </c:pt>
                <c:pt idx="7926">
                  <c:v>-54.448191868090689</c:v>
                </c:pt>
                <c:pt idx="7927">
                  <c:v>-16.98680860911827</c:v>
                </c:pt>
                <c:pt idx="7928">
                  <c:v>7.8197630829209857</c:v>
                </c:pt>
                <c:pt idx="7929">
                  <c:v>14.055201827136869</c:v>
                </c:pt>
                <c:pt idx="7930">
                  <c:v>3.6963547160965078</c:v>
                </c:pt>
                <c:pt idx="7931">
                  <c:v>-14.00948379646691</c:v>
                </c:pt>
                <c:pt idx="7932">
                  <c:v>-28.633119382448157</c:v>
                </c:pt>
                <c:pt idx="7933">
                  <c:v>32.105627116106149</c:v>
                </c:pt>
                <c:pt idx="7934">
                  <c:v>56.755360371996915</c:v>
                </c:pt>
                <c:pt idx="7935">
                  <c:v>2.021664521664519</c:v>
                </c:pt>
                <c:pt idx="7936">
                  <c:v>-0.40598294632478371</c:v>
                </c:pt>
                <c:pt idx="7937">
                  <c:v>4.8889405952998999</c:v>
                </c:pt>
                <c:pt idx="7938">
                  <c:v>-32.923340961098404</c:v>
                </c:pt>
                <c:pt idx="7939">
                  <c:v>61.762799740764763</c:v>
                </c:pt>
                <c:pt idx="7940">
                  <c:v>7.1428571428571388</c:v>
                </c:pt>
                <c:pt idx="7941">
                  <c:v>-25.060627234987052</c:v>
                </c:pt>
                <c:pt idx="7942">
                  <c:v>30.220522052205212</c:v>
                </c:pt>
                <c:pt idx="7943">
                  <c:v>49.330524026371222</c:v>
                </c:pt>
                <c:pt idx="7944">
                  <c:v>-27.896686561020786</c:v>
                </c:pt>
                <c:pt idx="7945">
                  <c:v>-24.91312162971839</c:v>
                </c:pt>
                <c:pt idx="7946">
                  <c:v>-18.121164897243588</c:v>
                </c:pt>
                <c:pt idx="7947">
                  <c:v>-70.976370931787784</c:v>
                </c:pt>
                <c:pt idx="7948">
                  <c:v>-95.483870967741936</c:v>
                </c:pt>
                <c:pt idx="7949">
                  <c:v>-1.6563279401419635</c:v>
                </c:pt>
                <c:pt idx="7950">
                  <c:v>-56.703296703296701</c:v>
                </c:pt>
                <c:pt idx="7951">
                  <c:v>-4.0626963150775595</c:v>
                </c:pt>
                <c:pt idx="7952">
                  <c:v>49.01078884685441</c:v>
                </c:pt>
                <c:pt idx="7953">
                  <c:v>-7.6391678046429377</c:v>
                </c:pt>
                <c:pt idx="7954">
                  <c:v>-27.222869163442397</c:v>
                </c:pt>
                <c:pt idx="7955">
                  <c:v>10.991907145138953</c:v>
                </c:pt>
                <c:pt idx="7956">
                  <c:v>-50.120502152252371</c:v>
                </c:pt>
                <c:pt idx="7957">
                  <c:v>34.118442260697748</c:v>
                </c:pt>
                <c:pt idx="7958">
                  <c:v>-37.393797790994057</c:v>
                </c:pt>
                <c:pt idx="7959">
                  <c:v>-5.2097740894421491</c:v>
                </c:pt>
                <c:pt idx="7960">
                  <c:v>8.3062025210785606</c:v>
                </c:pt>
                <c:pt idx="7961">
                  <c:v>-54.144763445208248</c:v>
                </c:pt>
                <c:pt idx="7962">
                  <c:v>-9.0927004422647428</c:v>
                </c:pt>
                <c:pt idx="7963">
                  <c:v>40.66508313539191</c:v>
                </c:pt>
                <c:pt idx="7964">
                  <c:v>-11.180708522190145</c:v>
                </c:pt>
                <c:pt idx="7965">
                  <c:v>10.776865580198503</c:v>
                </c:pt>
                <c:pt idx="7966">
                  <c:v>5.9295170613462602</c:v>
                </c:pt>
                <c:pt idx="7967">
                  <c:v>-31.945953778164167</c:v>
                </c:pt>
                <c:pt idx="7968">
                  <c:v>-26.659112981547423</c:v>
                </c:pt>
                <c:pt idx="7969">
                  <c:v>-95.224828934506348</c:v>
                </c:pt>
                <c:pt idx="7970">
                  <c:v>36.359257152294788</c:v>
                </c:pt>
                <c:pt idx="7971">
                  <c:v>10.307280612715687</c:v>
                </c:pt>
                <c:pt idx="7972">
                  <c:v>31.593220338983031</c:v>
                </c:pt>
                <c:pt idx="7973">
                  <c:v>-72.850678733031671</c:v>
                </c:pt>
                <c:pt idx="7974">
                  <c:v>68.334578043315901</c:v>
                </c:pt>
                <c:pt idx="7975">
                  <c:v>6.6584463625154058</c:v>
                </c:pt>
                <c:pt idx="7976">
                  <c:v>-14.992899168188274</c:v>
                </c:pt>
                <c:pt idx="7977">
                  <c:v>45.197545335447842</c:v>
                </c:pt>
                <c:pt idx="7978">
                  <c:v>11.788763152670228</c:v>
                </c:pt>
                <c:pt idx="7979">
                  <c:v>3.3330907503092959</c:v>
                </c:pt>
                <c:pt idx="7980">
                  <c:v>4.4280161573050805</c:v>
                </c:pt>
                <c:pt idx="7981">
                  <c:v>-32.817457246769322</c:v>
                </c:pt>
                <c:pt idx="7982">
                  <c:v>26.628636622932106</c:v>
                </c:pt>
                <c:pt idx="7983">
                  <c:v>19.360317918148894</c:v>
                </c:pt>
                <c:pt idx="7984">
                  <c:v>-99.609902989032804</c:v>
                </c:pt>
                <c:pt idx="7985">
                  <c:v>2.3404908739282462</c:v>
                </c:pt>
                <c:pt idx="7986">
                  <c:v>25.503018108651915</c:v>
                </c:pt>
                <c:pt idx="7987">
                  <c:v>46.631388745482724</c:v>
                </c:pt>
                <c:pt idx="7988">
                  <c:v>0.13482936822011027</c:v>
                </c:pt>
                <c:pt idx="7989">
                  <c:v>5.5625593979712562</c:v>
                </c:pt>
                <c:pt idx="7990">
                  <c:v>11.943909815782234</c:v>
                </c:pt>
                <c:pt idx="7991">
                  <c:v>7.516374959733696</c:v>
                </c:pt>
                <c:pt idx="7992">
                  <c:v>-21.355867101978106</c:v>
                </c:pt>
                <c:pt idx="7993">
                  <c:v>-40.588815261504593</c:v>
                </c:pt>
                <c:pt idx="7994">
                  <c:v>18.933976384500255</c:v>
                </c:pt>
                <c:pt idx="7995">
                  <c:v>18.043424007986019</c:v>
                </c:pt>
                <c:pt idx="7996">
                  <c:v>28.686902223187047</c:v>
                </c:pt>
                <c:pt idx="7997">
                  <c:v>13.746052450913098</c:v>
                </c:pt>
                <c:pt idx="7998">
                  <c:v>-4.9845742110545217</c:v>
                </c:pt>
                <c:pt idx="7999">
                  <c:v>-23.068488058730594</c:v>
                </c:pt>
                <c:pt idx="8000">
                  <c:v>-8.3384615384615444</c:v>
                </c:pt>
                <c:pt idx="8001">
                  <c:v>1.4814415773312533</c:v>
                </c:pt>
                <c:pt idx="8002">
                  <c:v>46.288196524865214</c:v>
                </c:pt>
                <c:pt idx="8003">
                  <c:v>-6.4732824427481006</c:v>
                </c:pt>
                <c:pt idx="8004">
                  <c:v>-33.247089262613201</c:v>
                </c:pt>
                <c:pt idx="8005">
                  <c:v>-20.375811939375183</c:v>
                </c:pt>
                <c:pt idx="8006">
                  <c:v>6.7194570135746545</c:v>
                </c:pt>
                <c:pt idx="8007">
                  <c:v>40.416153656734792</c:v>
                </c:pt>
                <c:pt idx="8008">
                  <c:v>-14.257916560494806</c:v>
                </c:pt>
                <c:pt idx="8009">
                  <c:v>18.853021978021985</c:v>
                </c:pt>
                <c:pt idx="8010">
                  <c:v>-16.90291082894008</c:v>
                </c:pt>
                <c:pt idx="8011">
                  <c:v>-12.6558462952366</c:v>
                </c:pt>
                <c:pt idx="8012">
                  <c:v>-6.4961067853170249</c:v>
                </c:pt>
                <c:pt idx="8013">
                  <c:v>-8.2063900132069421</c:v>
                </c:pt>
                <c:pt idx="8014">
                  <c:v>52.487578240949858</c:v>
                </c:pt>
                <c:pt idx="8015">
                  <c:v>-27.163461538461547</c:v>
                </c:pt>
                <c:pt idx="8016">
                  <c:v>8.7234420311297782</c:v>
                </c:pt>
                <c:pt idx="8017">
                  <c:v>-13.742870356096802</c:v>
                </c:pt>
                <c:pt idx="8018">
                  <c:v>25.226493412741391</c:v>
                </c:pt>
                <c:pt idx="8019">
                  <c:v>33.114667435601689</c:v>
                </c:pt>
                <c:pt idx="8020">
                  <c:v>22.218428369347848</c:v>
                </c:pt>
                <c:pt idx="8021">
                  <c:v>30.255120373697451</c:v>
                </c:pt>
                <c:pt idx="8022">
                  <c:v>-8.9159813989008398</c:v>
                </c:pt>
                <c:pt idx="8023">
                  <c:v>-75.874125874125866</c:v>
                </c:pt>
                <c:pt idx="8024">
                  <c:v>-8.0645547763854069</c:v>
                </c:pt>
                <c:pt idx="8025">
                  <c:v>3.7158023683135895</c:v>
                </c:pt>
                <c:pt idx="8026">
                  <c:v>-4.8838042264500672</c:v>
                </c:pt>
                <c:pt idx="8027">
                  <c:v>21.322237154967439</c:v>
                </c:pt>
                <c:pt idx="8028">
                  <c:v>-15.166666666666657</c:v>
                </c:pt>
                <c:pt idx="8029">
                  <c:v>72.869083085071168</c:v>
                </c:pt>
                <c:pt idx="8030">
                  <c:v>-7.3669369051815323</c:v>
                </c:pt>
                <c:pt idx="8031">
                  <c:v>25.911866644660833</c:v>
                </c:pt>
                <c:pt idx="8032">
                  <c:v>-71.176607101415641</c:v>
                </c:pt>
                <c:pt idx="8033">
                  <c:v>-94.321796071094482</c:v>
                </c:pt>
                <c:pt idx="8034">
                  <c:v>16.162361623616235</c:v>
                </c:pt>
                <c:pt idx="8035">
                  <c:v>-9.1354636345814555</c:v>
                </c:pt>
                <c:pt idx="8036">
                  <c:v>1.4507659827856827</c:v>
                </c:pt>
                <c:pt idx="8037">
                  <c:v>2.3309815129052538</c:v>
                </c:pt>
                <c:pt idx="8038">
                  <c:v>6.695144931344359</c:v>
                </c:pt>
                <c:pt idx="8039">
                  <c:v>7.651116414397336</c:v>
                </c:pt>
                <c:pt idx="8040">
                  <c:v>-9.878064533674177</c:v>
                </c:pt>
                <c:pt idx="8041">
                  <c:v>2.240307242136069</c:v>
                </c:pt>
                <c:pt idx="8042">
                  <c:v>-12.085724323691295</c:v>
                </c:pt>
                <c:pt idx="8043">
                  <c:v>-96.757354030176614</c:v>
                </c:pt>
                <c:pt idx="8044">
                  <c:v>-1.0975227343995044</c:v>
                </c:pt>
                <c:pt idx="8045">
                  <c:v>-0.52955244277417535</c:v>
                </c:pt>
                <c:pt idx="8046">
                  <c:v>28.918495297805634</c:v>
                </c:pt>
                <c:pt idx="8047">
                  <c:v>0.36103817410624117</c:v>
                </c:pt>
                <c:pt idx="8048">
                  <c:v>3.2204381697816302</c:v>
                </c:pt>
                <c:pt idx="8049">
                  <c:v>-73.628048780487802</c:v>
                </c:pt>
                <c:pt idx="8050">
                  <c:v>-31.849102854227937</c:v>
                </c:pt>
                <c:pt idx="8051">
                  <c:v>1.0066105769230802</c:v>
                </c:pt>
                <c:pt idx="8052">
                  <c:v>2.2874024055707878</c:v>
                </c:pt>
                <c:pt idx="8053">
                  <c:v>51.26627704296115</c:v>
                </c:pt>
                <c:pt idx="8054">
                  <c:v>-46.488801994484675</c:v>
                </c:pt>
                <c:pt idx="8055">
                  <c:v>-3.0761673919829633</c:v>
                </c:pt>
                <c:pt idx="8056">
                  <c:v>18.199499861072525</c:v>
                </c:pt>
                <c:pt idx="8057">
                  <c:v>-0.59758575355563437</c:v>
                </c:pt>
                <c:pt idx="8058">
                  <c:v>-4.7520831614553174</c:v>
                </c:pt>
                <c:pt idx="8059">
                  <c:v>-6.7575886038827093</c:v>
                </c:pt>
                <c:pt idx="8060">
                  <c:v>0.95885099179741928</c:v>
                </c:pt>
                <c:pt idx="8061">
                  <c:v>4.3552558655089513</c:v>
                </c:pt>
                <c:pt idx="8062">
                  <c:v>60.928203094010314</c:v>
                </c:pt>
                <c:pt idx="8063">
                  <c:v>-11.170577532055475</c:v>
                </c:pt>
                <c:pt idx="8064">
                  <c:v>3.6904659374730926</c:v>
                </c:pt>
                <c:pt idx="8065">
                  <c:v>-30.43774717032592</c:v>
                </c:pt>
                <c:pt idx="8066">
                  <c:v>15.760222310440653</c:v>
                </c:pt>
                <c:pt idx="8067">
                  <c:v>-2.394356808251473</c:v>
                </c:pt>
                <c:pt idx="8068">
                  <c:v>9.2098308668076072</c:v>
                </c:pt>
                <c:pt idx="8069">
                  <c:v>33.835200217677198</c:v>
                </c:pt>
                <c:pt idx="8070">
                  <c:v>2.2451004713470439</c:v>
                </c:pt>
                <c:pt idx="8071">
                  <c:v>9.3423271500843157</c:v>
                </c:pt>
                <c:pt idx="8072">
                  <c:v>50.631941784756805</c:v>
                </c:pt>
                <c:pt idx="8073">
                  <c:v>-20.148681595384048</c:v>
                </c:pt>
                <c:pt idx="8074">
                  <c:v>78.672372699644711</c:v>
                </c:pt>
                <c:pt idx="8075">
                  <c:v>31.253138328288088</c:v>
                </c:pt>
                <c:pt idx="8076">
                  <c:v>59.012557895239468</c:v>
                </c:pt>
                <c:pt idx="8077">
                  <c:v>15.182895414734674</c:v>
                </c:pt>
                <c:pt idx="8078">
                  <c:v>-73.018358186730197</c:v>
                </c:pt>
                <c:pt idx="8079">
                  <c:v>84.566428003182182</c:v>
                </c:pt>
                <c:pt idx="8080">
                  <c:v>-44.708410067526096</c:v>
                </c:pt>
                <c:pt idx="8081">
                  <c:v>92.573196857890991</c:v>
                </c:pt>
                <c:pt idx="8082">
                  <c:v>-17.573015588604193</c:v>
                </c:pt>
                <c:pt idx="8083">
                  <c:v>3.1969910672308401</c:v>
                </c:pt>
                <c:pt idx="8084">
                  <c:v>-3.9627787582223561</c:v>
                </c:pt>
                <c:pt idx="8085">
                  <c:v>-2.5607476635513962</c:v>
                </c:pt>
                <c:pt idx="8086">
                  <c:v>-90.720965135072731</c:v>
                </c:pt>
                <c:pt idx="8087">
                  <c:v>-44.680138439209557</c:v>
                </c:pt>
                <c:pt idx="8088">
                  <c:v>14.116034719049793</c:v>
                </c:pt>
                <c:pt idx="8089">
                  <c:v>-92.023756306277534</c:v>
                </c:pt>
                <c:pt idx="8090">
                  <c:v>-37.418154249086776</c:v>
                </c:pt>
                <c:pt idx="8091">
                  <c:v>-56.15666384897154</c:v>
                </c:pt>
                <c:pt idx="8092">
                  <c:v>26.887238352464564</c:v>
                </c:pt>
                <c:pt idx="8093">
                  <c:v>-0.94165332123978374</c:v>
                </c:pt>
                <c:pt idx="8094">
                  <c:v>38.415223033741796</c:v>
                </c:pt>
                <c:pt idx="8095">
                  <c:v>61.335601871544043</c:v>
                </c:pt>
                <c:pt idx="8096">
                  <c:v>96.739130434782624</c:v>
                </c:pt>
                <c:pt idx="8097">
                  <c:v>-30.140476426241179</c:v>
                </c:pt>
                <c:pt idx="8098">
                  <c:v>7.5587854101092375</c:v>
                </c:pt>
                <c:pt idx="8099">
                  <c:v>-4.7634258334996957</c:v>
                </c:pt>
                <c:pt idx="8100">
                  <c:v>-9.3419977699625889</c:v>
                </c:pt>
                <c:pt idx="8101">
                  <c:v>-57.842787489594485</c:v>
                </c:pt>
                <c:pt idx="8102">
                  <c:v>2.8166020956958135</c:v>
                </c:pt>
                <c:pt idx="8103">
                  <c:v>3.9499365375865096</c:v>
                </c:pt>
                <c:pt idx="8104">
                  <c:v>6.8971624227635857</c:v>
                </c:pt>
                <c:pt idx="8105">
                  <c:v>-9.8607074857200132</c:v>
                </c:pt>
                <c:pt idx="8106">
                  <c:v>-32.121588374606233</c:v>
                </c:pt>
                <c:pt idx="8107">
                  <c:v>-50.738427990881156</c:v>
                </c:pt>
                <c:pt idx="8108">
                  <c:v>-7.6546124405336826</c:v>
                </c:pt>
                <c:pt idx="8109">
                  <c:v>69.013682196006755</c:v>
                </c:pt>
                <c:pt idx="8110">
                  <c:v>-10.735373054213639</c:v>
                </c:pt>
                <c:pt idx="8111">
                  <c:v>58.000971735181054</c:v>
                </c:pt>
                <c:pt idx="8112">
                  <c:v>80.093371695347685</c:v>
                </c:pt>
                <c:pt idx="8113">
                  <c:v>39.716312056737593</c:v>
                </c:pt>
                <c:pt idx="8114">
                  <c:v>-2.0892687559354215</c:v>
                </c:pt>
                <c:pt idx="8115">
                  <c:v>-45.544391368802508</c:v>
                </c:pt>
                <c:pt idx="8116">
                  <c:v>-14.40786660966225</c:v>
                </c:pt>
                <c:pt idx="8117">
                  <c:v>-14.178641178524771</c:v>
                </c:pt>
                <c:pt idx="8118">
                  <c:v>-2.9327317473338894</c:v>
                </c:pt>
                <c:pt idx="8119">
                  <c:v>41.632946153920784</c:v>
                </c:pt>
                <c:pt idx="8120">
                  <c:v>-30.082952429321139</c:v>
                </c:pt>
                <c:pt idx="8121">
                  <c:v>-60.552611000086884</c:v>
                </c:pt>
                <c:pt idx="8122">
                  <c:v>-30.21875</c:v>
                </c:pt>
                <c:pt idx="8123">
                  <c:v>-75.720136518771326</c:v>
                </c:pt>
                <c:pt idx="8124">
                  <c:v>82.578610615202166</c:v>
                </c:pt>
                <c:pt idx="8125">
                  <c:v>37.193231150881559</c:v>
                </c:pt>
                <c:pt idx="8126">
                  <c:v>2.9908972691807634</c:v>
                </c:pt>
                <c:pt idx="8127">
                  <c:v>6.778779472954227</c:v>
                </c:pt>
                <c:pt idx="8128">
                  <c:v>28.622332856417245</c:v>
                </c:pt>
                <c:pt idx="8129">
                  <c:v>-35.453623922959963</c:v>
                </c:pt>
                <c:pt idx="8130">
                  <c:v>20.335053040403466</c:v>
                </c:pt>
                <c:pt idx="8131">
                  <c:v>-15.424538094249527</c:v>
                </c:pt>
                <c:pt idx="8132">
                  <c:v>-25.294650951949222</c:v>
                </c:pt>
                <c:pt idx="8133">
                  <c:v>7.8892912571132854</c:v>
                </c:pt>
                <c:pt idx="8134">
                  <c:v>-40.877125840170301</c:v>
                </c:pt>
                <c:pt idx="8135">
                  <c:v>4.8753462603878148</c:v>
                </c:pt>
                <c:pt idx="8136">
                  <c:v>0.18983977522970008</c:v>
                </c:pt>
                <c:pt idx="8137">
                  <c:v>-13.809329663982609</c:v>
                </c:pt>
                <c:pt idx="8138">
                  <c:v>-23.960218750363367</c:v>
                </c:pt>
                <c:pt idx="8139">
                  <c:v>-82.235887149982844</c:v>
                </c:pt>
                <c:pt idx="8140">
                  <c:v>-60.117548278757347</c:v>
                </c:pt>
                <c:pt idx="8141">
                  <c:v>-51.527808309518576</c:v>
                </c:pt>
                <c:pt idx="8142">
                  <c:v>-2.8001431383073907</c:v>
                </c:pt>
                <c:pt idx="8143">
                  <c:v>24.432432432432421</c:v>
                </c:pt>
                <c:pt idx="8144">
                  <c:v>86.737687808912426</c:v>
                </c:pt>
                <c:pt idx="8145">
                  <c:v>32.759181020474472</c:v>
                </c:pt>
                <c:pt idx="8146">
                  <c:v>-2.1796228781998508</c:v>
                </c:pt>
                <c:pt idx="8147">
                  <c:v>18.782289102319609</c:v>
                </c:pt>
                <c:pt idx="8148">
                  <c:v>48.120799140936754</c:v>
                </c:pt>
                <c:pt idx="8149">
                  <c:v>-9.4634900150376779</c:v>
                </c:pt>
                <c:pt idx="8150">
                  <c:v>-1.0601001669449062</c:v>
                </c:pt>
                <c:pt idx="8151">
                  <c:v>34.999876795702647</c:v>
                </c:pt>
                <c:pt idx="8152">
                  <c:v>47.529381548720323</c:v>
                </c:pt>
                <c:pt idx="8153">
                  <c:v>-1.2192869019028336</c:v>
                </c:pt>
                <c:pt idx="8154">
                  <c:v>-22.134212575339575</c:v>
                </c:pt>
                <c:pt idx="8155">
                  <c:v>51.977812216510443</c:v>
                </c:pt>
                <c:pt idx="8156">
                  <c:v>-42.807455631855888</c:v>
                </c:pt>
                <c:pt idx="8157">
                  <c:v>-6.548316864846754</c:v>
                </c:pt>
                <c:pt idx="8158">
                  <c:v>-31.342125678820793</c:v>
                </c:pt>
                <c:pt idx="8159">
                  <c:v>-62.578124211185262</c:v>
                </c:pt>
                <c:pt idx="8160">
                  <c:v>72.211365174477407</c:v>
                </c:pt>
                <c:pt idx="8161">
                  <c:v>11.45099881841611</c:v>
                </c:pt>
                <c:pt idx="8162">
                  <c:v>-75.311600046077643</c:v>
                </c:pt>
                <c:pt idx="8163">
                  <c:v>0.97639933265003265</c:v>
                </c:pt>
                <c:pt idx="8164">
                  <c:v>16.0274291027429</c:v>
                </c:pt>
                <c:pt idx="8165">
                  <c:v>54.612159329140439</c:v>
                </c:pt>
                <c:pt idx="8166">
                  <c:v>15.537190082644628</c:v>
                </c:pt>
                <c:pt idx="8167">
                  <c:v>-72.186959030582798</c:v>
                </c:pt>
                <c:pt idx="8168">
                  <c:v>0.35472428248952781</c:v>
                </c:pt>
                <c:pt idx="8169">
                  <c:v>50.569059997189839</c:v>
                </c:pt>
                <c:pt idx="8170">
                  <c:v>32.336119665640126</c:v>
                </c:pt>
                <c:pt idx="8171">
                  <c:v>-28.619203807318797</c:v>
                </c:pt>
                <c:pt idx="8172">
                  <c:v>8.3520412405421212</c:v>
                </c:pt>
                <c:pt idx="8173">
                  <c:v>-2.5130458665201871</c:v>
                </c:pt>
                <c:pt idx="8174">
                  <c:v>-59.386171418606679</c:v>
                </c:pt>
                <c:pt idx="8175">
                  <c:v>0.65237204393918091</c:v>
                </c:pt>
                <c:pt idx="8176">
                  <c:v>18.872420807904675</c:v>
                </c:pt>
                <c:pt idx="8177">
                  <c:v>-75.252016129032256</c:v>
                </c:pt>
                <c:pt idx="8178">
                  <c:v>-29.99728776783293</c:v>
                </c:pt>
                <c:pt idx="8179">
                  <c:v>-30.005386963548204</c:v>
                </c:pt>
                <c:pt idx="8180">
                  <c:v>41.922196796338653</c:v>
                </c:pt>
                <c:pt idx="8181">
                  <c:v>-53.251750829340217</c:v>
                </c:pt>
                <c:pt idx="8182">
                  <c:v>-99.004342760300815</c:v>
                </c:pt>
                <c:pt idx="8183">
                  <c:v>-14.754828206363939</c:v>
                </c:pt>
                <c:pt idx="8184">
                  <c:v>12.027654133914197</c:v>
                </c:pt>
                <c:pt idx="8185">
                  <c:v>18.334604425271479</c:v>
                </c:pt>
                <c:pt idx="8186">
                  <c:v>-18.301994301994313</c:v>
                </c:pt>
                <c:pt idx="8187">
                  <c:v>6.7985412919665151</c:v>
                </c:pt>
                <c:pt idx="8188">
                  <c:v>6.7934782608695627</c:v>
                </c:pt>
                <c:pt idx="8189">
                  <c:v>25.944726452340674</c:v>
                </c:pt>
                <c:pt idx="8190">
                  <c:v>19.069538988558151</c:v>
                </c:pt>
                <c:pt idx="8191">
                  <c:v>-5.234077503173296</c:v>
                </c:pt>
                <c:pt idx="8192">
                  <c:v>32.112590799031494</c:v>
                </c:pt>
                <c:pt idx="8193">
                  <c:v>55.175207615961114</c:v>
                </c:pt>
                <c:pt idx="8194">
                  <c:v>25.324636518086578</c:v>
                </c:pt>
                <c:pt idx="8195">
                  <c:v>5.8600926865385077</c:v>
                </c:pt>
                <c:pt idx="8196">
                  <c:v>0.86806736021397057</c:v>
                </c:pt>
                <c:pt idx="8197">
                  <c:v>8.8858396831421089</c:v>
                </c:pt>
                <c:pt idx="8198">
                  <c:v>-87.659997227484865</c:v>
                </c:pt>
                <c:pt idx="8199">
                  <c:v>-5.0877745268693673</c:v>
                </c:pt>
                <c:pt idx="8200">
                  <c:v>-7.0050986477499464</c:v>
                </c:pt>
                <c:pt idx="8201">
                  <c:v>-9.4096694858411638</c:v>
                </c:pt>
                <c:pt idx="8202">
                  <c:v>-79.284477784189264</c:v>
                </c:pt>
                <c:pt idx="8203">
                  <c:v>30.195972062114322</c:v>
                </c:pt>
                <c:pt idx="8204">
                  <c:v>-46.577999445829867</c:v>
                </c:pt>
                <c:pt idx="8205">
                  <c:v>-30.822333904015025</c:v>
                </c:pt>
                <c:pt idx="8206">
                  <c:v>39.668194229326019</c:v>
                </c:pt>
                <c:pt idx="8207">
                  <c:v>7.9650673400673497</c:v>
                </c:pt>
                <c:pt idx="8208">
                  <c:v>-18.055793047854024</c:v>
                </c:pt>
                <c:pt idx="8209">
                  <c:v>-57.005744112589483</c:v>
                </c:pt>
                <c:pt idx="8210">
                  <c:v>-35.850488051275903</c:v>
                </c:pt>
                <c:pt idx="8211">
                  <c:v>-3.0104807175148665</c:v>
                </c:pt>
                <c:pt idx="8212">
                  <c:v>-10.40898155573376</c:v>
                </c:pt>
                <c:pt idx="8213">
                  <c:v>13.103812440595618</c:v>
                </c:pt>
                <c:pt idx="8214">
                  <c:v>5.9494520241556614</c:v>
                </c:pt>
                <c:pt idx="8215">
                  <c:v>-66.967232555989284</c:v>
                </c:pt>
                <c:pt idx="8216">
                  <c:v>59.336177870660634</c:v>
                </c:pt>
                <c:pt idx="8217">
                  <c:v>-3.9624977887847166</c:v>
                </c:pt>
                <c:pt idx="8218">
                  <c:v>20.599059020822665</c:v>
                </c:pt>
                <c:pt idx="8219">
                  <c:v>12.978637011762714</c:v>
                </c:pt>
                <c:pt idx="8220">
                  <c:v>-65.761975844755057</c:v>
                </c:pt>
                <c:pt idx="8221">
                  <c:v>3.0685387527181973</c:v>
                </c:pt>
                <c:pt idx="8222">
                  <c:v>1.822560697780375</c:v>
                </c:pt>
                <c:pt idx="8223">
                  <c:v>46.193405899984214</c:v>
                </c:pt>
                <c:pt idx="8224">
                  <c:v>59.800544697212445</c:v>
                </c:pt>
                <c:pt idx="8225">
                  <c:v>93.419170243204576</c:v>
                </c:pt>
                <c:pt idx="8226">
                  <c:v>33.059807479880078</c:v>
                </c:pt>
                <c:pt idx="8227">
                  <c:v>-14.146341463414629</c:v>
                </c:pt>
                <c:pt idx="8228">
                  <c:v>67.289369780479319</c:v>
                </c:pt>
                <c:pt idx="8229">
                  <c:v>3.7128097081718892</c:v>
                </c:pt>
                <c:pt idx="8230">
                  <c:v>-15.379113018598005</c:v>
                </c:pt>
                <c:pt idx="8231">
                  <c:v>-19.656810173127013</c:v>
                </c:pt>
                <c:pt idx="8232">
                  <c:v>-33.639562157935885</c:v>
                </c:pt>
                <c:pt idx="8233">
                  <c:v>16.407336290803158</c:v>
                </c:pt>
                <c:pt idx="8234">
                  <c:v>-45.215993859586</c:v>
                </c:pt>
                <c:pt idx="8235">
                  <c:v>-56.733927733458472</c:v>
                </c:pt>
                <c:pt idx="8236">
                  <c:v>56.228373702422147</c:v>
                </c:pt>
                <c:pt idx="8237">
                  <c:v>-7.5788945354162678</c:v>
                </c:pt>
                <c:pt idx="8238">
                  <c:v>16.631679182807787</c:v>
                </c:pt>
                <c:pt idx="8239">
                  <c:v>6.0612244897959187</c:v>
                </c:pt>
                <c:pt idx="8240">
                  <c:v>-37.609136108556271</c:v>
                </c:pt>
                <c:pt idx="8241">
                  <c:v>2.1029587368979605</c:v>
                </c:pt>
                <c:pt idx="8242">
                  <c:v>-2.9604353038826901</c:v>
                </c:pt>
                <c:pt idx="8243">
                  <c:v>22.559429477020615</c:v>
                </c:pt>
                <c:pt idx="8244">
                  <c:v>-20.490178410524422</c:v>
                </c:pt>
                <c:pt idx="8245">
                  <c:v>-0.53098896695095732</c:v>
                </c:pt>
                <c:pt idx="8246">
                  <c:v>40.653454740224959</c:v>
                </c:pt>
                <c:pt idx="8247">
                  <c:v>24.796673345829817</c:v>
                </c:pt>
                <c:pt idx="8248">
                  <c:v>-18.534088538741727</c:v>
                </c:pt>
                <c:pt idx="8249">
                  <c:v>57.157569515962905</c:v>
                </c:pt>
                <c:pt idx="8250">
                  <c:v>-51.067549007366715</c:v>
                </c:pt>
                <c:pt idx="8251">
                  <c:v>18.056104306598186</c:v>
                </c:pt>
                <c:pt idx="8252">
                  <c:v>31.535289155497225</c:v>
                </c:pt>
                <c:pt idx="8253">
                  <c:v>7.5142360084943931</c:v>
                </c:pt>
                <c:pt idx="8254">
                  <c:v>13.912111468381568</c:v>
                </c:pt>
                <c:pt idx="8255">
                  <c:v>53.752738654147123</c:v>
                </c:pt>
                <c:pt idx="8256">
                  <c:v>-62.637548671068224</c:v>
                </c:pt>
                <c:pt idx="8257">
                  <c:v>19.189636993523123</c:v>
                </c:pt>
                <c:pt idx="8258">
                  <c:v>-13.062098501070665</c:v>
                </c:pt>
                <c:pt idx="8259">
                  <c:v>0.17363490431011996</c:v>
                </c:pt>
                <c:pt idx="8260">
                  <c:v>5.720161154943753</c:v>
                </c:pt>
                <c:pt idx="8261">
                  <c:v>-79.236307534070448</c:v>
                </c:pt>
                <c:pt idx="8262">
                  <c:v>-6.9745343975674672</c:v>
                </c:pt>
                <c:pt idx="8263">
                  <c:v>12.265235722499042</c:v>
                </c:pt>
                <c:pt idx="8264">
                  <c:v>-45.874280397743796</c:v>
                </c:pt>
                <c:pt idx="8265">
                  <c:v>-0.64998737651380623</c:v>
                </c:pt>
                <c:pt idx="8266">
                  <c:v>-12.208579920764706</c:v>
                </c:pt>
                <c:pt idx="8267">
                  <c:v>-11.598215659129366</c:v>
                </c:pt>
                <c:pt idx="8268">
                  <c:v>-1.9326339039204896</c:v>
                </c:pt>
                <c:pt idx="8269">
                  <c:v>-7.7957753149568987</c:v>
                </c:pt>
                <c:pt idx="8270">
                  <c:v>0.88225527064504661</c:v>
                </c:pt>
                <c:pt idx="8271">
                  <c:v>-10.370077583017874</c:v>
                </c:pt>
                <c:pt idx="8272">
                  <c:v>56.536208779133261</c:v>
                </c:pt>
                <c:pt idx="8273">
                  <c:v>-5.2719386052719415</c:v>
                </c:pt>
                <c:pt idx="8274">
                  <c:v>-5.0348845572898</c:v>
                </c:pt>
                <c:pt idx="8275">
                  <c:v>42.653454445361945</c:v>
                </c:pt>
                <c:pt idx="8276">
                  <c:v>-41.978747036687061</c:v>
                </c:pt>
                <c:pt idx="8277">
                  <c:v>-18.787181922711596</c:v>
                </c:pt>
                <c:pt idx="8278">
                  <c:v>-4.881991593921768</c:v>
                </c:pt>
                <c:pt idx="8279">
                  <c:v>14.486703772418053</c:v>
                </c:pt>
                <c:pt idx="8280">
                  <c:v>-42.111415403112687</c:v>
                </c:pt>
                <c:pt idx="8281">
                  <c:v>19.879518072289159</c:v>
                </c:pt>
                <c:pt idx="8282">
                  <c:v>-12.3420912676212</c:v>
                </c:pt>
                <c:pt idx="8283">
                  <c:v>-65.223399355135882</c:v>
                </c:pt>
                <c:pt idx="8284">
                  <c:v>-6.9088691409653222</c:v>
                </c:pt>
                <c:pt idx="8285">
                  <c:v>-69.825124910778015</c:v>
                </c:pt>
                <c:pt idx="8286">
                  <c:v>4.3323950556847421</c:v>
                </c:pt>
                <c:pt idx="8287">
                  <c:v>-56.09898674980515</c:v>
                </c:pt>
                <c:pt idx="8288">
                  <c:v>-17.728070175438589</c:v>
                </c:pt>
                <c:pt idx="8289">
                  <c:v>-52.465841787368788</c:v>
                </c:pt>
                <c:pt idx="8290">
                  <c:v>-12.916255273314775</c:v>
                </c:pt>
                <c:pt idx="8291">
                  <c:v>-2.544798675276553</c:v>
                </c:pt>
                <c:pt idx="8292">
                  <c:v>3.7612494450946343</c:v>
                </c:pt>
                <c:pt idx="8293">
                  <c:v>31.188658669574693</c:v>
                </c:pt>
                <c:pt idx="8294">
                  <c:v>13.217398329647253</c:v>
                </c:pt>
                <c:pt idx="8295">
                  <c:v>-5.1697511003577716</c:v>
                </c:pt>
                <c:pt idx="8296">
                  <c:v>-99.570555683652287</c:v>
                </c:pt>
                <c:pt idx="8297">
                  <c:v>-46.688513280441533</c:v>
                </c:pt>
                <c:pt idx="8298">
                  <c:v>-18.113799283154123</c:v>
                </c:pt>
                <c:pt idx="8299">
                  <c:v>-80.25645860833491</c:v>
                </c:pt>
                <c:pt idx="8300">
                  <c:v>-56.923921725239616</c:v>
                </c:pt>
                <c:pt idx="8301">
                  <c:v>-51.044776119402982</c:v>
                </c:pt>
                <c:pt idx="8302">
                  <c:v>2.813700705478638</c:v>
                </c:pt>
                <c:pt idx="8303">
                  <c:v>-7.0080615610113597</c:v>
                </c:pt>
                <c:pt idx="8304">
                  <c:v>-1.5431619284345715</c:v>
                </c:pt>
                <c:pt idx="8305">
                  <c:v>2.6952567464400659</c:v>
                </c:pt>
                <c:pt idx="8306">
                  <c:v>-66.666666666666671</c:v>
                </c:pt>
                <c:pt idx="8307">
                  <c:v>20.328767123287662</c:v>
                </c:pt>
                <c:pt idx="8308">
                  <c:v>-70.983888628187088</c:v>
                </c:pt>
                <c:pt idx="8309">
                  <c:v>-25.671089170009253</c:v>
                </c:pt>
                <c:pt idx="8310">
                  <c:v>9.8320040726285356</c:v>
                </c:pt>
                <c:pt idx="8311">
                  <c:v>-55.163690476190474</c:v>
                </c:pt>
                <c:pt idx="8312">
                  <c:v>13.166471125016301</c:v>
                </c:pt>
                <c:pt idx="8313">
                  <c:v>20.226982596564568</c:v>
                </c:pt>
                <c:pt idx="8314">
                  <c:v>-16.908212560386474</c:v>
                </c:pt>
                <c:pt idx="8315">
                  <c:v>16.019309320460451</c:v>
                </c:pt>
                <c:pt idx="8316">
                  <c:v>-43.694730725257813</c:v>
                </c:pt>
                <c:pt idx="8317">
                  <c:v>-3.8095238095238102</c:v>
                </c:pt>
                <c:pt idx="8318">
                  <c:v>-3.9203548952852572</c:v>
                </c:pt>
                <c:pt idx="8319">
                  <c:v>23.915260886622207</c:v>
                </c:pt>
                <c:pt idx="8320">
                  <c:v>26.995278129678681</c:v>
                </c:pt>
                <c:pt idx="8321">
                  <c:v>-5.2688724834975034</c:v>
                </c:pt>
                <c:pt idx="8322">
                  <c:v>-7.300182745022596</c:v>
                </c:pt>
                <c:pt idx="8323">
                  <c:v>-14.457028647568293</c:v>
                </c:pt>
                <c:pt idx="8324">
                  <c:v>-25.135859450606716</c:v>
                </c:pt>
                <c:pt idx="8325">
                  <c:v>5.0525034241363613</c:v>
                </c:pt>
                <c:pt idx="8326">
                  <c:v>-7.0116979794399157</c:v>
                </c:pt>
                <c:pt idx="8327">
                  <c:v>4.1769134728160111</c:v>
                </c:pt>
                <c:pt idx="8328">
                  <c:v>5.8270923663119163</c:v>
                </c:pt>
                <c:pt idx="8329">
                  <c:v>90.765564492106051</c:v>
                </c:pt>
                <c:pt idx="8330">
                  <c:v>-31.569207994078468</c:v>
                </c:pt>
                <c:pt idx="8331">
                  <c:v>-25.366424724888788</c:v>
                </c:pt>
                <c:pt idx="8332">
                  <c:v>-9.5557981358636397</c:v>
                </c:pt>
                <c:pt idx="8333">
                  <c:v>8.5839648982848189</c:v>
                </c:pt>
                <c:pt idx="8334">
                  <c:v>10.218978102189794</c:v>
                </c:pt>
                <c:pt idx="8335">
                  <c:v>-9.7054886211512752</c:v>
                </c:pt>
                <c:pt idx="8336">
                  <c:v>59.321739130434793</c:v>
                </c:pt>
                <c:pt idx="8337">
                  <c:v>-27.516339869281055</c:v>
                </c:pt>
                <c:pt idx="8338">
                  <c:v>-30.669553312744753</c:v>
                </c:pt>
                <c:pt idx="8339">
                  <c:v>-50.825935711977493</c:v>
                </c:pt>
                <c:pt idx="8340">
                  <c:v>-54.774730656219397</c:v>
                </c:pt>
                <c:pt idx="8341">
                  <c:v>-65.234837690388929</c:v>
                </c:pt>
                <c:pt idx="8342">
                  <c:v>7.0866141732283552</c:v>
                </c:pt>
                <c:pt idx="8343">
                  <c:v>-2.8571428571428612</c:v>
                </c:pt>
                <c:pt idx="8344">
                  <c:v>-97.392718014784819</c:v>
                </c:pt>
                <c:pt idx="8345">
                  <c:v>31.814102564102541</c:v>
                </c:pt>
                <c:pt idx="8346">
                  <c:v>-25.171963430561604</c:v>
                </c:pt>
                <c:pt idx="8347">
                  <c:v>3.6326530612244881</c:v>
                </c:pt>
                <c:pt idx="8348">
                  <c:v>-15.237253168287651</c:v>
                </c:pt>
                <c:pt idx="8349">
                  <c:v>72.108941566395259</c:v>
                </c:pt>
                <c:pt idx="8350">
                  <c:v>-2.9293478260869534</c:v>
                </c:pt>
                <c:pt idx="8351">
                  <c:v>-94.280871366689681</c:v>
                </c:pt>
                <c:pt idx="8352">
                  <c:v>-6.4083891639965032</c:v>
                </c:pt>
                <c:pt idx="8353">
                  <c:v>29.66908186438846</c:v>
                </c:pt>
                <c:pt idx="8354">
                  <c:v>58.332096750259666</c:v>
                </c:pt>
                <c:pt idx="8355">
                  <c:v>-7.8324909408605237</c:v>
                </c:pt>
                <c:pt idx="8356">
                  <c:v>22.187203791469187</c:v>
                </c:pt>
                <c:pt idx="8357">
                  <c:v>21.589274609224489</c:v>
                </c:pt>
                <c:pt idx="8358">
                  <c:v>1.6716658131538509</c:v>
                </c:pt>
                <c:pt idx="8359">
                  <c:v>-2.467238378797731</c:v>
                </c:pt>
                <c:pt idx="8360">
                  <c:v>5.7226936373246531</c:v>
                </c:pt>
                <c:pt idx="8361">
                  <c:v>40.612482417370558</c:v>
                </c:pt>
                <c:pt idx="8362">
                  <c:v>4.9881457449463511</c:v>
                </c:pt>
                <c:pt idx="8363">
                  <c:v>-49.339347730629513</c:v>
                </c:pt>
                <c:pt idx="8364">
                  <c:v>-5.0426450100241311</c:v>
                </c:pt>
                <c:pt idx="8365">
                  <c:v>-49.832485909108826</c:v>
                </c:pt>
                <c:pt idx="8366">
                  <c:v>83.092485549132959</c:v>
                </c:pt>
                <c:pt idx="8367">
                  <c:v>37.150349650349654</c:v>
                </c:pt>
                <c:pt idx="8368">
                  <c:v>-1.1934930382379179</c:v>
                </c:pt>
                <c:pt idx="8369">
                  <c:v>6.3588115668865584</c:v>
                </c:pt>
                <c:pt idx="8370">
                  <c:v>2.604960572498058</c:v>
                </c:pt>
                <c:pt idx="8371">
                  <c:v>-16.960852785737941</c:v>
                </c:pt>
                <c:pt idx="8372">
                  <c:v>73.516723106183605</c:v>
                </c:pt>
                <c:pt idx="8373">
                  <c:v>-28.450395200570071</c:v>
                </c:pt>
                <c:pt idx="8374">
                  <c:v>-5.1434454091641868</c:v>
                </c:pt>
                <c:pt idx="8375">
                  <c:v>9.9039862517278863</c:v>
                </c:pt>
                <c:pt idx="8376">
                  <c:v>-19.562209082903507</c:v>
                </c:pt>
                <c:pt idx="8377">
                  <c:v>-13.47408813755392</c:v>
                </c:pt>
                <c:pt idx="8378">
                  <c:v>-14.081793934604363</c:v>
                </c:pt>
                <c:pt idx="8379">
                  <c:v>-2.152286804730025</c:v>
                </c:pt>
                <c:pt idx="8380">
                  <c:v>-1.2393084252656337</c:v>
                </c:pt>
                <c:pt idx="8381">
                  <c:v>0.31929862539234932</c:v>
                </c:pt>
                <c:pt idx="8382">
                  <c:v>61.392923894153512</c:v>
                </c:pt>
                <c:pt idx="8383">
                  <c:v>8.5706106449979131</c:v>
                </c:pt>
                <c:pt idx="8384">
                  <c:v>-17.391344374579958</c:v>
                </c:pt>
                <c:pt idx="8385">
                  <c:v>15.603246399127443</c:v>
                </c:pt>
                <c:pt idx="8386">
                  <c:v>4.7047500042214807</c:v>
                </c:pt>
                <c:pt idx="8387">
                  <c:v>87.913961333381707</c:v>
                </c:pt>
                <c:pt idx="8388">
                  <c:v>6.9506116900770252</c:v>
                </c:pt>
                <c:pt idx="8389">
                  <c:v>-30.727411112319231</c:v>
                </c:pt>
                <c:pt idx="8390">
                  <c:v>29.336111938076812</c:v>
                </c:pt>
                <c:pt idx="8391">
                  <c:v>-50.634952630518043</c:v>
                </c:pt>
                <c:pt idx="8392">
                  <c:v>-46.477881856083172</c:v>
                </c:pt>
                <c:pt idx="8393">
                  <c:v>34.861071326267535</c:v>
                </c:pt>
                <c:pt idx="8394">
                  <c:v>-25.742677460824851</c:v>
                </c:pt>
                <c:pt idx="8395">
                  <c:v>95.559260055926018</c:v>
                </c:pt>
                <c:pt idx="8396">
                  <c:v>-19.977584757635185</c:v>
                </c:pt>
                <c:pt idx="8397">
                  <c:v>25.420822616732536</c:v>
                </c:pt>
                <c:pt idx="8398">
                  <c:v>36.076405751033803</c:v>
                </c:pt>
                <c:pt idx="8399">
                  <c:v>-94.034130647643025</c:v>
                </c:pt>
                <c:pt idx="8400">
                  <c:v>0.59795990151248191</c:v>
                </c:pt>
                <c:pt idx="8401">
                  <c:v>-5.6562461987592769</c:v>
                </c:pt>
                <c:pt idx="8402">
                  <c:v>15.884062083799577</c:v>
                </c:pt>
                <c:pt idx="8403">
                  <c:v>-45.56107954545454</c:v>
                </c:pt>
                <c:pt idx="8404">
                  <c:v>6.8600902643455726</c:v>
                </c:pt>
                <c:pt idx="8405">
                  <c:v>-14.867346938775512</c:v>
                </c:pt>
                <c:pt idx="8406">
                  <c:v>-5.1415692351035318</c:v>
                </c:pt>
                <c:pt idx="8407">
                  <c:v>12.762700214534163</c:v>
                </c:pt>
                <c:pt idx="8408">
                  <c:v>-33.271797784720249</c:v>
                </c:pt>
                <c:pt idx="8409">
                  <c:v>-12.076555737949562</c:v>
                </c:pt>
                <c:pt idx="8410">
                  <c:v>26.83687857360087</c:v>
                </c:pt>
                <c:pt idx="8411">
                  <c:v>26.558265582655821</c:v>
                </c:pt>
                <c:pt idx="8412">
                  <c:v>-9.4178974804517708</c:v>
                </c:pt>
                <c:pt idx="8413">
                  <c:v>3.6954841283694435</c:v>
                </c:pt>
                <c:pt idx="8414">
                  <c:v>7.7347927597720485</c:v>
                </c:pt>
                <c:pt idx="8415">
                  <c:v>-38.436544342507652</c:v>
                </c:pt>
                <c:pt idx="8416">
                  <c:v>-25.047024435044463</c:v>
                </c:pt>
                <c:pt idx="8417">
                  <c:v>5.3191906517135976</c:v>
                </c:pt>
                <c:pt idx="8418">
                  <c:v>-52.235321582817789</c:v>
                </c:pt>
                <c:pt idx="8419">
                  <c:v>4.8827591232896594</c:v>
                </c:pt>
                <c:pt idx="8420">
                  <c:v>-59.466641359020592</c:v>
                </c:pt>
                <c:pt idx="8421">
                  <c:v>79.337309476474474</c:v>
                </c:pt>
                <c:pt idx="8422">
                  <c:v>-71.764017040521708</c:v>
                </c:pt>
                <c:pt idx="8423">
                  <c:v>-17.431110372165875</c:v>
                </c:pt>
                <c:pt idx="8424">
                  <c:v>-43.644996347699049</c:v>
                </c:pt>
                <c:pt idx="8425">
                  <c:v>23.489612828231657</c:v>
                </c:pt>
                <c:pt idx="8426">
                  <c:v>-3.5628792517953656</c:v>
                </c:pt>
                <c:pt idx="8427">
                  <c:v>-9.4621736219593799</c:v>
                </c:pt>
                <c:pt idx="8428">
                  <c:v>-13.443574372568591</c:v>
                </c:pt>
                <c:pt idx="8429">
                  <c:v>40.082006107873326</c:v>
                </c:pt>
                <c:pt idx="8430">
                  <c:v>-7.3705179282868585</c:v>
                </c:pt>
                <c:pt idx="8431">
                  <c:v>1.0018732249682785</c:v>
                </c:pt>
                <c:pt idx="8432">
                  <c:v>-54.5961808712904</c:v>
                </c:pt>
                <c:pt idx="8433">
                  <c:v>87.916950306330847</c:v>
                </c:pt>
                <c:pt idx="8434">
                  <c:v>3.9546460176991332</c:v>
                </c:pt>
                <c:pt idx="8435">
                  <c:v>37.089566737905585</c:v>
                </c:pt>
                <c:pt idx="8436">
                  <c:v>30.408309455587386</c:v>
                </c:pt>
                <c:pt idx="8437">
                  <c:v>-58.299595141700408</c:v>
                </c:pt>
                <c:pt idx="8438">
                  <c:v>-69.420903954802256</c:v>
                </c:pt>
                <c:pt idx="8439">
                  <c:v>-0.40413583162755629</c:v>
                </c:pt>
                <c:pt idx="8440">
                  <c:v>0.56825690498216375</c:v>
                </c:pt>
                <c:pt idx="8441">
                  <c:v>1.5395200825664404</c:v>
                </c:pt>
                <c:pt idx="8442">
                  <c:v>13.489496382860324</c:v>
                </c:pt>
                <c:pt idx="8443">
                  <c:v>29.42299709422997</c:v>
                </c:pt>
                <c:pt idx="8444">
                  <c:v>-55.200428325341036</c:v>
                </c:pt>
                <c:pt idx="8445">
                  <c:v>14.068461212378125</c:v>
                </c:pt>
                <c:pt idx="8446">
                  <c:v>-31.737439174098895</c:v>
                </c:pt>
                <c:pt idx="8447">
                  <c:v>39.564395643956431</c:v>
                </c:pt>
                <c:pt idx="8448">
                  <c:v>-5.7898049087476409</c:v>
                </c:pt>
                <c:pt idx="8449">
                  <c:v>-14.057507987220447</c:v>
                </c:pt>
                <c:pt idx="8450">
                  <c:v>19.289575494196825</c:v>
                </c:pt>
                <c:pt idx="8451">
                  <c:v>-55.886897509376425</c:v>
                </c:pt>
                <c:pt idx="8452">
                  <c:v>-18.562920566169069</c:v>
                </c:pt>
                <c:pt idx="8453">
                  <c:v>-57.645556448942912</c:v>
                </c:pt>
                <c:pt idx="8454">
                  <c:v>12.854232265234302</c:v>
                </c:pt>
                <c:pt idx="8455">
                  <c:v>-2.1302413374679787</c:v>
                </c:pt>
                <c:pt idx="8456">
                  <c:v>78.006664647076633</c:v>
                </c:pt>
                <c:pt idx="8457">
                  <c:v>-83.516061528115472</c:v>
                </c:pt>
                <c:pt idx="8458">
                  <c:v>-90.098078731694216</c:v>
                </c:pt>
                <c:pt idx="8459">
                  <c:v>33.278187628321518</c:v>
                </c:pt>
                <c:pt idx="8460">
                  <c:v>7.8026958620283722</c:v>
                </c:pt>
                <c:pt idx="8461">
                  <c:v>3.8461538461538538</c:v>
                </c:pt>
                <c:pt idx="8462">
                  <c:v>19.71192015424748</c:v>
                </c:pt>
                <c:pt idx="8463">
                  <c:v>14.647355163727951</c:v>
                </c:pt>
                <c:pt idx="8464">
                  <c:v>-50.634696755994355</c:v>
                </c:pt>
                <c:pt idx="8465">
                  <c:v>-0.82217442586554057</c:v>
                </c:pt>
                <c:pt idx="8466">
                  <c:v>15.725677830940981</c:v>
                </c:pt>
                <c:pt idx="8467">
                  <c:v>-41.219589257503955</c:v>
                </c:pt>
                <c:pt idx="8468">
                  <c:v>50.138381718742266</c:v>
                </c:pt>
                <c:pt idx="8469">
                  <c:v>-1.6282225237449097</c:v>
                </c:pt>
                <c:pt idx="8470">
                  <c:v>59.799068568583237</c:v>
                </c:pt>
                <c:pt idx="8471">
                  <c:v>37.708779443254826</c:v>
                </c:pt>
                <c:pt idx="8472">
                  <c:v>97.102954755309327</c:v>
                </c:pt>
                <c:pt idx="8473">
                  <c:v>-38.209045530176979</c:v>
                </c:pt>
                <c:pt idx="8474">
                  <c:v>-6.0443446066808093</c:v>
                </c:pt>
                <c:pt idx="8475">
                  <c:v>14.591925301763411</c:v>
                </c:pt>
                <c:pt idx="8476">
                  <c:v>90.02236779038185</c:v>
                </c:pt>
                <c:pt idx="8477">
                  <c:v>81.831229684663754</c:v>
                </c:pt>
                <c:pt idx="8478">
                  <c:v>9.141500513436938</c:v>
                </c:pt>
                <c:pt idx="8479">
                  <c:v>-23.31460674157303</c:v>
                </c:pt>
                <c:pt idx="8480">
                  <c:v>-31.486276540652511</c:v>
                </c:pt>
                <c:pt idx="8481">
                  <c:v>-6.7551602681571836</c:v>
                </c:pt>
                <c:pt idx="8482">
                  <c:v>64.909314478942491</c:v>
                </c:pt>
                <c:pt idx="8483">
                  <c:v>24.077308184887642</c:v>
                </c:pt>
                <c:pt idx="8484">
                  <c:v>30.158730158730151</c:v>
                </c:pt>
                <c:pt idx="8485">
                  <c:v>-75.876315279839901</c:v>
                </c:pt>
                <c:pt idx="8486">
                  <c:v>-44.849023090586151</c:v>
                </c:pt>
                <c:pt idx="8487">
                  <c:v>15.152093067607524</c:v>
                </c:pt>
                <c:pt idx="8488">
                  <c:v>52.742824245414909</c:v>
                </c:pt>
                <c:pt idx="8489">
                  <c:v>30.846135089002701</c:v>
                </c:pt>
                <c:pt idx="8490">
                  <c:v>-23.62829849500892</c:v>
                </c:pt>
                <c:pt idx="8491">
                  <c:v>25.586606485482903</c:v>
                </c:pt>
                <c:pt idx="8492">
                  <c:v>-73.811758211426991</c:v>
                </c:pt>
                <c:pt idx="8493">
                  <c:v>22.61519934081258</c:v>
                </c:pt>
                <c:pt idx="8494">
                  <c:v>-28.265301141117121</c:v>
                </c:pt>
                <c:pt idx="8495">
                  <c:v>21.491228070175424</c:v>
                </c:pt>
                <c:pt idx="8496">
                  <c:v>-3.3491408231266888</c:v>
                </c:pt>
                <c:pt idx="8497">
                  <c:v>7.3803936932393697</c:v>
                </c:pt>
                <c:pt idx="8498">
                  <c:v>2.3479294630473646</c:v>
                </c:pt>
                <c:pt idx="8499">
                  <c:v>71.704715880686535</c:v>
                </c:pt>
                <c:pt idx="8500">
                  <c:v>11.146360284660901</c:v>
                </c:pt>
                <c:pt idx="8501">
                  <c:v>8.8821361388456239</c:v>
                </c:pt>
                <c:pt idx="8502">
                  <c:v>18.84028621574187</c:v>
                </c:pt>
                <c:pt idx="8503">
                  <c:v>-5.7233915410663201</c:v>
                </c:pt>
                <c:pt idx="8504">
                  <c:v>25.17879680269246</c:v>
                </c:pt>
                <c:pt idx="8505">
                  <c:v>-42.423973362930077</c:v>
                </c:pt>
                <c:pt idx="8506">
                  <c:v>-79.73451327433628</c:v>
                </c:pt>
                <c:pt idx="8507">
                  <c:v>-66.145445519980143</c:v>
                </c:pt>
                <c:pt idx="8508">
                  <c:v>-93.125209160013384</c:v>
                </c:pt>
                <c:pt idx="8509">
                  <c:v>-38.319101123595502</c:v>
                </c:pt>
                <c:pt idx="8510">
                  <c:v>0.6996803184751883</c:v>
                </c:pt>
                <c:pt idx="8511">
                  <c:v>-99.511749761829151</c:v>
                </c:pt>
                <c:pt idx="8512">
                  <c:v>18.343524180100061</c:v>
                </c:pt>
                <c:pt idx="8513">
                  <c:v>16.725736095965104</c:v>
                </c:pt>
                <c:pt idx="8514">
                  <c:v>10.87182951890324</c:v>
                </c:pt>
                <c:pt idx="8515">
                  <c:v>31.183556895436396</c:v>
                </c:pt>
                <c:pt idx="8516">
                  <c:v>-5.4956573824498349</c:v>
                </c:pt>
                <c:pt idx="8517">
                  <c:v>19.536169559207494</c:v>
                </c:pt>
                <c:pt idx="8518">
                  <c:v>-3.1503751670264251</c:v>
                </c:pt>
                <c:pt idx="8519">
                  <c:v>18.171254049116641</c:v>
                </c:pt>
                <c:pt idx="8520">
                  <c:v>23.268287243532555</c:v>
                </c:pt>
                <c:pt idx="8521">
                  <c:v>4.5737327188940071</c:v>
                </c:pt>
                <c:pt idx="8522">
                  <c:v>0.70683019602557806</c:v>
                </c:pt>
                <c:pt idx="8523">
                  <c:v>-63.794639242043885</c:v>
                </c:pt>
                <c:pt idx="8524">
                  <c:v>2.4596464258262785</c:v>
                </c:pt>
                <c:pt idx="8525">
                  <c:v>-14.231102135025964</c:v>
                </c:pt>
                <c:pt idx="8526">
                  <c:v>17.010707624631266</c:v>
                </c:pt>
                <c:pt idx="8527">
                  <c:v>-65.291564003285231</c:v>
                </c:pt>
                <c:pt idx="8528">
                  <c:v>7.6442916591279158</c:v>
                </c:pt>
                <c:pt idx="8529">
                  <c:v>0.77519379844960667</c:v>
                </c:pt>
                <c:pt idx="8530">
                  <c:v>26.468785123122515</c:v>
                </c:pt>
                <c:pt idx="8531">
                  <c:v>-0.47627803946639347</c:v>
                </c:pt>
                <c:pt idx="8532">
                  <c:v>-8.4910327767470619</c:v>
                </c:pt>
                <c:pt idx="8533">
                  <c:v>-29.941182612327282</c:v>
                </c:pt>
                <c:pt idx="8534">
                  <c:v>48.694563662374804</c:v>
                </c:pt>
                <c:pt idx="8535">
                  <c:v>-6.9281607894617707</c:v>
                </c:pt>
                <c:pt idx="8536">
                  <c:v>15.616890776126439</c:v>
                </c:pt>
                <c:pt idx="8537">
                  <c:v>-26.055215860663324</c:v>
                </c:pt>
                <c:pt idx="8538">
                  <c:v>57.891185453512321</c:v>
                </c:pt>
                <c:pt idx="8539">
                  <c:v>21.254666450251577</c:v>
                </c:pt>
                <c:pt idx="8540">
                  <c:v>-1.7848461949432846</c:v>
                </c:pt>
                <c:pt idx="8541">
                  <c:v>3.4780669973802958</c:v>
                </c:pt>
                <c:pt idx="8542">
                  <c:v>-23.331623639368544</c:v>
                </c:pt>
                <c:pt idx="8543">
                  <c:v>52.975564990553977</c:v>
                </c:pt>
                <c:pt idx="8544">
                  <c:v>-5.4793470764043235</c:v>
                </c:pt>
                <c:pt idx="8545">
                  <c:v>22.572671144660774</c:v>
                </c:pt>
                <c:pt idx="8546">
                  <c:v>-41.472462665271571</c:v>
                </c:pt>
                <c:pt idx="8547">
                  <c:v>-27.904910458664872</c:v>
                </c:pt>
                <c:pt idx="8548">
                  <c:v>-1.6711882799782956</c:v>
                </c:pt>
                <c:pt idx="8549">
                  <c:v>-85.430555942983062</c:v>
                </c:pt>
                <c:pt idx="8550">
                  <c:v>-4.5084158794021079</c:v>
                </c:pt>
                <c:pt idx="8551">
                  <c:v>-32.337502155143824</c:v>
                </c:pt>
                <c:pt idx="8552">
                  <c:v>1.8468366809599104</c:v>
                </c:pt>
                <c:pt idx="8553">
                  <c:v>41.532922438518341</c:v>
                </c:pt>
                <c:pt idx="8554">
                  <c:v>-74.872284554786347</c:v>
                </c:pt>
                <c:pt idx="8555">
                  <c:v>40.975380272855574</c:v>
                </c:pt>
                <c:pt idx="8556">
                  <c:v>61.324786324786317</c:v>
                </c:pt>
                <c:pt idx="8557">
                  <c:v>-5.1899293286219148</c:v>
                </c:pt>
                <c:pt idx="8558">
                  <c:v>-31.533419299376746</c:v>
                </c:pt>
                <c:pt idx="8559">
                  <c:v>19.571136827774012</c:v>
                </c:pt>
                <c:pt idx="8560">
                  <c:v>63.848295059151013</c:v>
                </c:pt>
                <c:pt idx="8561">
                  <c:v>11.78839555564808</c:v>
                </c:pt>
                <c:pt idx="8562">
                  <c:v>39.963714179382208</c:v>
                </c:pt>
                <c:pt idx="8563">
                  <c:v>-34</c:v>
                </c:pt>
                <c:pt idx="8564">
                  <c:v>50.913104412357313</c:v>
                </c:pt>
                <c:pt idx="8565">
                  <c:v>-48.06094182825484</c:v>
                </c:pt>
                <c:pt idx="8566">
                  <c:v>3.1144704489572916</c:v>
                </c:pt>
                <c:pt idx="8567">
                  <c:v>-59.772889842632331</c:v>
                </c:pt>
                <c:pt idx="8568">
                  <c:v>15.578979663394094</c:v>
                </c:pt>
                <c:pt idx="8569">
                  <c:v>-42.564562286659999</c:v>
                </c:pt>
                <c:pt idx="8570">
                  <c:v>4.9079026500407252</c:v>
                </c:pt>
                <c:pt idx="8571">
                  <c:v>2.8211839568669461E-2</c:v>
                </c:pt>
                <c:pt idx="8572">
                  <c:v>-9.7543307086614135</c:v>
                </c:pt>
                <c:pt idx="8573">
                  <c:v>34.32545284336598</c:v>
                </c:pt>
                <c:pt idx="8574">
                  <c:v>-14.941358970052065</c:v>
                </c:pt>
                <c:pt idx="8575">
                  <c:v>75.013835085777515</c:v>
                </c:pt>
                <c:pt idx="8576">
                  <c:v>-16.551922858456223</c:v>
                </c:pt>
                <c:pt idx="8577">
                  <c:v>-10.888972714698852</c:v>
                </c:pt>
                <c:pt idx="8578">
                  <c:v>31.907482780212888</c:v>
                </c:pt>
                <c:pt idx="8579">
                  <c:v>23.201221386560647</c:v>
                </c:pt>
                <c:pt idx="8580">
                  <c:v>-4.7733930725486857</c:v>
                </c:pt>
                <c:pt idx="8581">
                  <c:v>-87.818617881644258</c:v>
                </c:pt>
                <c:pt idx="8582">
                  <c:v>41.468835235882409</c:v>
                </c:pt>
                <c:pt idx="8583">
                  <c:v>-2.978545788463137</c:v>
                </c:pt>
                <c:pt idx="8584">
                  <c:v>-11.24090104269132</c:v>
                </c:pt>
                <c:pt idx="8585">
                  <c:v>26.63677130044843</c:v>
                </c:pt>
                <c:pt idx="8586">
                  <c:v>-23.326432022084191</c:v>
                </c:pt>
                <c:pt idx="8587">
                  <c:v>6.4000887360656549</c:v>
                </c:pt>
                <c:pt idx="8588">
                  <c:v>25.121069885262997</c:v>
                </c:pt>
                <c:pt idx="8589">
                  <c:v>-11.511684223271573</c:v>
                </c:pt>
                <c:pt idx="8590">
                  <c:v>-14.385073967763304</c:v>
                </c:pt>
                <c:pt idx="8591">
                  <c:v>-34.530523050895241</c:v>
                </c:pt>
                <c:pt idx="8592">
                  <c:v>51.66425470332851</c:v>
                </c:pt>
                <c:pt idx="8593">
                  <c:v>-60.499580576008952</c:v>
                </c:pt>
                <c:pt idx="8594">
                  <c:v>17.376439237769617</c:v>
                </c:pt>
                <c:pt idx="8595">
                  <c:v>13.088854500305899</c:v>
                </c:pt>
                <c:pt idx="8596">
                  <c:v>5.0602841647617822</c:v>
                </c:pt>
                <c:pt idx="8597">
                  <c:v>-15.249421174489584</c:v>
                </c:pt>
                <c:pt idx="8598">
                  <c:v>-37.626972120164247</c:v>
                </c:pt>
                <c:pt idx="8599">
                  <c:v>25.027578599007171</c:v>
                </c:pt>
                <c:pt idx="8600">
                  <c:v>6.1335447697797036</c:v>
                </c:pt>
                <c:pt idx="8601">
                  <c:v>-41.337386018237076</c:v>
                </c:pt>
                <c:pt idx="8602">
                  <c:v>14.318353145839382</c:v>
                </c:pt>
                <c:pt idx="8603">
                  <c:v>24.425125032722079</c:v>
                </c:pt>
                <c:pt idx="8604">
                  <c:v>46.789242590559837</c:v>
                </c:pt>
                <c:pt idx="8605">
                  <c:v>-22.824443964586479</c:v>
                </c:pt>
                <c:pt idx="8606">
                  <c:v>-15.046365539934186</c:v>
                </c:pt>
                <c:pt idx="8607">
                  <c:v>15.865479723046477</c:v>
                </c:pt>
                <c:pt idx="8608">
                  <c:v>44.467628929132047</c:v>
                </c:pt>
                <c:pt idx="8609">
                  <c:v>-60.585455060593176</c:v>
                </c:pt>
                <c:pt idx="8610">
                  <c:v>-9.333013435700579</c:v>
                </c:pt>
                <c:pt idx="8611">
                  <c:v>-6.77367753323405</c:v>
                </c:pt>
                <c:pt idx="8612">
                  <c:v>30.903361344537814</c:v>
                </c:pt>
                <c:pt idx="8613">
                  <c:v>-2.4661340743313644</c:v>
                </c:pt>
                <c:pt idx="8614">
                  <c:v>-73.866379310344826</c:v>
                </c:pt>
                <c:pt idx="8615">
                  <c:v>54.288209606986896</c:v>
                </c:pt>
                <c:pt idx="8616">
                  <c:v>3.5490680118779352</c:v>
                </c:pt>
                <c:pt idx="8617">
                  <c:v>-4.4202383771410467</c:v>
                </c:pt>
                <c:pt idx="8618">
                  <c:v>-32.371402951006772</c:v>
                </c:pt>
                <c:pt idx="8619">
                  <c:v>4.6208779668136941</c:v>
                </c:pt>
                <c:pt idx="8620">
                  <c:v>-8.9282619496019606</c:v>
                </c:pt>
                <c:pt idx="8621">
                  <c:v>20.17152639184215</c:v>
                </c:pt>
                <c:pt idx="8622">
                  <c:v>33.276151337493189</c:v>
                </c:pt>
                <c:pt idx="8623">
                  <c:v>-2.5631561679790025</c:v>
                </c:pt>
                <c:pt idx="8624">
                  <c:v>62.176497485139464</c:v>
                </c:pt>
                <c:pt idx="8625">
                  <c:v>91.814461118690303</c:v>
                </c:pt>
                <c:pt idx="8626">
                  <c:v>16.980103845513412</c:v>
                </c:pt>
                <c:pt idx="8627">
                  <c:v>5.8269923908690373</c:v>
                </c:pt>
                <c:pt idx="8628">
                  <c:v>-29.827315541601251</c:v>
                </c:pt>
                <c:pt idx="8629">
                  <c:v>-69.092055485498108</c:v>
                </c:pt>
                <c:pt idx="8630">
                  <c:v>-26.650428648752467</c:v>
                </c:pt>
                <c:pt idx="8631">
                  <c:v>46.380115054813842</c:v>
                </c:pt>
                <c:pt idx="8632">
                  <c:v>-25.563490292345463</c:v>
                </c:pt>
                <c:pt idx="8633">
                  <c:v>-42.059138768047411</c:v>
                </c:pt>
                <c:pt idx="8634">
                  <c:v>-41.636158890679852</c:v>
                </c:pt>
                <c:pt idx="8635">
                  <c:v>-0.55418719211822065</c:v>
                </c:pt>
                <c:pt idx="8636">
                  <c:v>-1.4515463917525722</c:v>
                </c:pt>
                <c:pt idx="8637">
                  <c:v>29.196564470537055</c:v>
                </c:pt>
                <c:pt idx="8638">
                  <c:v>76.442674349631403</c:v>
                </c:pt>
                <c:pt idx="8639">
                  <c:v>27.254844248454987</c:v>
                </c:pt>
                <c:pt idx="8640">
                  <c:v>24.991158267020339</c:v>
                </c:pt>
                <c:pt idx="8641">
                  <c:v>9.239477911020316</c:v>
                </c:pt>
                <c:pt idx="8642">
                  <c:v>0.22758306781976501</c:v>
                </c:pt>
                <c:pt idx="8643">
                  <c:v>-4.3004637326100266</c:v>
                </c:pt>
                <c:pt idx="8644">
                  <c:v>24.852489969317901</c:v>
                </c:pt>
                <c:pt idx="8645">
                  <c:v>-6.6461427019196009</c:v>
                </c:pt>
                <c:pt idx="8646">
                  <c:v>14.035087719298247</c:v>
                </c:pt>
                <c:pt idx="8647">
                  <c:v>0.43433827286662563</c:v>
                </c:pt>
                <c:pt idx="8648">
                  <c:v>54.31533719409677</c:v>
                </c:pt>
                <c:pt idx="8649">
                  <c:v>-76.080642405603967</c:v>
                </c:pt>
                <c:pt idx="8650">
                  <c:v>3.4129478315524864</c:v>
                </c:pt>
                <c:pt idx="8651">
                  <c:v>12.00866909664073</c:v>
                </c:pt>
                <c:pt idx="8652">
                  <c:v>-5.0003956009177983</c:v>
                </c:pt>
                <c:pt idx="8653">
                  <c:v>-12.802259222215682</c:v>
                </c:pt>
                <c:pt idx="8654">
                  <c:v>-29.439221500248564</c:v>
                </c:pt>
                <c:pt idx="8655">
                  <c:v>-23.076923076923066</c:v>
                </c:pt>
                <c:pt idx="8656">
                  <c:v>1.6536074081611787</c:v>
                </c:pt>
                <c:pt idx="8657">
                  <c:v>-13.789274283101435</c:v>
                </c:pt>
                <c:pt idx="8658">
                  <c:v>-56.880224131144502</c:v>
                </c:pt>
                <c:pt idx="8659">
                  <c:v>-54.33655874390719</c:v>
                </c:pt>
                <c:pt idx="8660">
                  <c:v>11.204593692779198</c:v>
                </c:pt>
                <c:pt idx="8661">
                  <c:v>-13.891044544466865</c:v>
                </c:pt>
                <c:pt idx="8662">
                  <c:v>-31.720157657657651</c:v>
                </c:pt>
                <c:pt idx="8663">
                  <c:v>-20.083849071670983</c:v>
                </c:pt>
                <c:pt idx="8664">
                  <c:v>-7.2954545454545467</c:v>
                </c:pt>
                <c:pt idx="8665">
                  <c:v>-83.333333333333343</c:v>
                </c:pt>
                <c:pt idx="8666">
                  <c:v>-81.298073052881051</c:v>
                </c:pt>
                <c:pt idx="8667">
                  <c:v>17.007199844327687</c:v>
                </c:pt>
                <c:pt idx="8668">
                  <c:v>33.022034059105351</c:v>
                </c:pt>
                <c:pt idx="8669">
                  <c:v>-8.8406530818883766</c:v>
                </c:pt>
                <c:pt idx="8670">
                  <c:v>-83.833856267742419</c:v>
                </c:pt>
                <c:pt idx="8671">
                  <c:v>-72.06204081632653</c:v>
                </c:pt>
                <c:pt idx="8672">
                  <c:v>-60.610889774236384</c:v>
                </c:pt>
                <c:pt idx="8673">
                  <c:v>12.488306828811972</c:v>
                </c:pt>
                <c:pt idx="8674">
                  <c:v>-43.33289800182839</c:v>
                </c:pt>
                <c:pt idx="8675">
                  <c:v>-5.363892927392456</c:v>
                </c:pt>
                <c:pt idx="8676">
                  <c:v>-77.966001999882366</c:v>
                </c:pt>
                <c:pt idx="8677">
                  <c:v>-27.648839556004035</c:v>
                </c:pt>
                <c:pt idx="8678">
                  <c:v>4.5801526717557266</c:v>
                </c:pt>
                <c:pt idx="8679">
                  <c:v>-29.980029955067394</c:v>
                </c:pt>
                <c:pt idx="8680">
                  <c:v>5.4810970771770968</c:v>
                </c:pt>
                <c:pt idx="8681">
                  <c:v>48.887681991937001</c:v>
                </c:pt>
                <c:pt idx="8682">
                  <c:v>21.866004962779158</c:v>
                </c:pt>
                <c:pt idx="8683">
                  <c:v>7.0802310208057975</c:v>
                </c:pt>
                <c:pt idx="8684">
                  <c:v>18.902962433900569</c:v>
                </c:pt>
                <c:pt idx="8685">
                  <c:v>-16.475862952795467</c:v>
                </c:pt>
                <c:pt idx="8686">
                  <c:v>-30.527575027306298</c:v>
                </c:pt>
                <c:pt idx="8687">
                  <c:v>30.987445678416236</c:v>
                </c:pt>
                <c:pt idx="8688">
                  <c:v>-17.980431973417026</c:v>
                </c:pt>
                <c:pt idx="8689">
                  <c:v>-19.465864209140491</c:v>
                </c:pt>
                <c:pt idx="8690">
                  <c:v>9.8037211204252657</c:v>
                </c:pt>
                <c:pt idx="8691">
                  <c:v>17.257565165285143</c:v>
                </c:pt>
                <c:pt idx="8692">
                  <c:v>-5.5910390848427056</c:v>
                </c:pt>
                <c:pt idx="8693">
                  <c:v>-10.969397525757401</c:v>
                </c:pt>
                <c:pt idx="8694">
                  <c:v>70.313390313390329</c:v>
                </c:pt>
                <c:pt idx="8695">
                  <c:v>43.821341541618551</c:v>
                </c:pt>
                <c:pt idx="8696">
                  <c:v>-12.011056689782265</c:v>
                </c:pt>
                <c:pt idx="8697">
                  <c:v>15.492957746478879</c:v>
                </c:pt>
                <c:pt idx="8698">
                  <c:v>-24.170888991248276</c:v>
                </c:pt>
                <c:pt idx="8699">
                  <c:v>14.48439821693907</c:v>
                </c:pt>
                <c:pt idx="8700">
                  <c:v>-26.117345636000891</c:v>
                </c:pt>
                <c:pt idx="8701">
                  <c:v>-69.611392030649185</c:v>
                </c:pt>
                <c:pt idx="8702">
                  <c:v>-32.63177193354673</c:v>
                </c:pt>
                <c:pt idx="8703">
                  <c:v>-61.710315873650536</c:v>
                </c:pt>
                <c:pt idx="8704">
                  <c:v>-43.062347188264063</c:v>
                </c:pt>
                <c:pt idx="8705">
                  <c:v>-50.062045736571534</c:v>
                </c:pt>
                <c:pt idx="8706">
                  <c:v>4.6804785526699817</c:v>
                </c:pt>
                <c:pt idx="8707">
                  <c:v>-10.951221312080293</c:v>
                </c:pt>
                <c:pt idx="8708">
                  <c:v>15.252578868942933</c:v>
                </c:pt>
                <c:pt idx="8709">
                  <c:v>-18.14981330488456</c:v>
                </c:pt>
                <c:pt idx="8710">
                  <c:v>-10.608864107690579</c:v>
                </c:pt>
                <c:pt idx="8711">
                  <c:v>10.319187522669566</c:v>
                </c:pt>
                <c:pt idx="8712">
                  <c:v>-3.4681584298301686</c:v>
                </c:pt>
                <c:pt idx="8713">
                  <c:v>4.3034331528815102</c:v>
                </c:pt>
                <c:pt idx="8714">
                  <c:v>50.857630988108838</c:v>
                </c:pt>
                <c:pt idx="8715">
                  <c:v>-14.593301435406701</c:v>
                </c:pt>
                <c:pt idx="8716">
                  <c:v>-4.8396733718382876</c:v>
                </c:pt>
                <c:pt idx="8717">
                  <c:v>-1.9300420525535316</c:v>
                </c:pt>
                <c:pt idx="8718">
                  <c:v>-24.989947728186564</c:v>
                </c:pt>
                <c:pt idx="8719">
                  <c:v>-9.9009900990099027</c:v>
                </c:pt>
                <c:pt idx="8720">
                  <c:v>-6.792645556690502</c:v>
                </c:pt>
                <c:pt idx="8721">
                  <c:v>-69.866916723771055</c:v>
                </c:pt>
                <c:pt idx="8722">
                  <c:v>-32.126265634306137</c:v>
                </c:pt>
                <c:pt idx="8723">
                  <c:v>99.929692992734942</c:v>
                </c:pt>
                <c:pt idx="8724">
                  <c:v>-20.049821293187478</c:v>
                </c:pt>
                <c:pt idx="8725">
                  <c:v>42.340059403139861</c:v>
                </c:pt>
                <c:pt idx="8726">
                  <c:v>26.574147187678165</c:v>
                </c:pt>
                <c:pt idx="8727">
                  <c:v>22.617692705638916</c:v>
                </c:pt>
                <c:pt idx="8728">
                  <c:v>-37.893324303648242</c:v>
                </c:pt>
                <c:pt idx="8729">
                  <c:v>-43.28358208955224</c:v>
                </c:pt>
                <c:pt idx="8730">
                  <c:v>10.009747426965959</c:v>
                </c:pt>
                <c:pt idx="8731">
                  <c:v>2.2414109865882779</c:v>
                </c:pt>
                <c:pt idx="8732">
                  <c:v>0.51870351565716533</c:v>
                </c:pt>
                <c:pt idx="8733">
                  <c:v>86.984504386324488</c:v>
                </c:pt>
                <c:pt idx="8734">
                  <c:v>11.566636679090081</c:v>
                </c:pt>
                <c:pt idx="8735">
                  <c:v>-40.54784271344252</c:v>
                </c:pt>
                <c:pt idx="8736">
                  <c:v>-12.072283108842967</c:v>
                </c:pt>
                <c:pt idx="8737">
                  <c:v>-35.42063806064094</c:v>
                </c:pt>
                <c:pt idx="8738">
                  <c:v>-35.97900813434795</c:v>
                </c:pt>
                <c:pt idx="8739">
                  <c:v>-43.888403890371208</c:v>
                </c:pt>
                <c:pt idx="8740">
                  <c:v>-2.0055053086905303</c:v>
                </c:pt>
                <c:pt idx="8741">
                  <c:v>-41.220113108236745</c:v>
                </c:pt>
                <c:pt idx="8742">
                  <c:v>-63.005572034485624</c:v>
                </c:pt>
                <c:pt idx="8743">
                  <c:v>-15.850573001934805</c:v>
                </c:pt>
                <c:pt idx="8744">
                  <c:v>-23.734224201930218</c:v>
                </c:pt>
                <c:pt idx="8745">
                  <c:v>9.903999076865972</c:v>
                </c:pt>
                <c:pt idx="8746">
                  <c:v>80.141010575793189</c:v>
                </c:pt>
                <c:pt idx="8747">
                  <c:v>10.526315789473699</c:v>
                </c:pt>
                <c:pt idx="8748">
                  <c:v>-5.6179775280898951</c:v>
                </c:pt>
                <c:pt idx="8749">
                  <c:v>-76.242276564267684</c:v>
                </c:pt>
                <c:pt idx="8750">
                  <c:v>-76.67703243003109</c:v>
                </c:pt>
                <c:pt idx="8751">
                  <c:v>18.931543531701095</c:v>
                </c:pt>
                <c:pt idx="8752">
                  <c:v>-5.4079606693769477</c:v>
                </c:pt>
                <c:pt idx="8753">
                  <c:v>-9.1959465858509333</c:v>
                </c:pt>
                <c:pt idx="8754">
                  <c:v>5.2558398220244698</c:v>
                </c:pt>
                <c:pt idx="8755">
                  <c:v>57.853420856736818</c:v>
                </c:pt>
                <c:pt idx="8756">
                  <c:v>48.00361251069495</c:v>
                </c:pt>
                <c:pt idx="8757">
                  <c:v>-24.897054874227905</c:v>
                </c:pt>
                <c:pt idx="8758">
                  <c:v>-15.594919786096256</c:v>
                </c:pt>
                <c:pt idx="8759">
                  <c:v>-72.735890577919221</c:v>
                </c:pt>
                <c:pt idx="8760">
                  <c:v>6.9374313940724619</c:v>
                </c:pt>
                <c:pt idx="8761">
                  <c:v>5.6905104816770518</c:v>
                </c:pt>
                <c:pt idx="8762">
                  <c:v>42.114384748700161</c:v>
                </c:pt>
                <c:pt idx="8763">
                  <c:v>2.5520191205416154</c:v>
                </c:pt>
                <c:pt idx="8764">
                  <c:v>35.847853803654914</c:v>
                </c:pt>
                <c:pt idx="8765">
                  <c:v>-12.284773701537077</c:v>
                </c:pt>
                <c:pt idx="8766">
                  <c:v>-16.198024900233548</c:v>
                </c:pt>
                <c:pt idx="8767">
                  <c:v>54.489774367277988</c:v>
                </c:pt>
                <c:pt idx="8768">
                  <c:v>81.854775936839758</c:v>
                </c:pt>
                <c:pt idx="8769">
                  <c:v>-54.060581664486264</c:v>
                </c:pt>
                <c:pt idx="8770">
                  <c:v>-9.0945512820512704</c:v>
                </c:pt>
                <c:pt idx="8771">
                  <c:v>-28.875262933582633</c:v>
                </c:pt>
                <c:pt idx="8772">
                  <c:v>-70.708795900939378</c:v>
                </c:pt>
                <c:pt idx="8773">
                  <c:v>-7.2980416156670742</c:v>
                </c:pt>
                <c:pt idx="8774">
                  <c:v>18.822424052615091</c:v>
                </c:pt>
                <c:pt idx="8775">
                  <c:v>-5.7917393234713188</c:v>
                </c:pt>
                <c:pt idx="8776">
                  <c:v>76.580746415556064</c:v>
                </c:pt>
                <c:pt idx="8777">
                  <c:v>-2.3392577104025065</c:v>
                </c:pt>
                <c:pt idx="8778">
                  <c:v>-44.196205123538249</c:v>
                </c:pt>
                <c:pt idx="8779">
                  <c:v>0.78864353312302171</c:v>
                </c:pt>
                <c:pt idx="8780">
                  <c:v>-58.509737510584252</c:v>
                </c:pt>
                <c:pt idx="8781">
                  <c:v>-9.0194925222651534</c:v>
                </c:pt>
                <c:pt idx="8782">
                  <c:v>29.115000092399242</c:v>
                </c:pt>
                <c:pt idx="8783">
                  <c:v>-1.2824623276691227</c:v>
                </c:pt>
                <c:pt idx="8784">
                  <c:v>-21.763445098667191</c:v>
                </c:pt>
                <c:pt idx="8785">
                  <c:v>4.5737836751105618</c:v>
                </c:pt>
                <c:pt idx="8786">
                  <c:v>0.78715365239294499</c:v>
                </c:pt>
                <c:pt idx="8787">
                  <c:v>93.258625476388801</c:v>
                </c:pt>
                <c:pt idx="8788">
                  <c:v>-91.207041072925392</c:v>
                </c:pt>
                <c:pt idx="8789">
                  <c:v>54.733207375073306</c:v>
                </c:pt>
                <c:pt idx="8790">
                  <c:v>21.037161452865845</c:v>
                </c:pt>
                <c:pt idx="8791">
                  <c:v>-81.469829484678797</c:v>
                </c:pt>
                <c:pt idx="8792">
                  <c:v>41.950798446266731</c:v>
                </c:pt>
                <c:pt idx="8793">
                  <c:v>-19.39517909857976</c:v>
                </c:pt>
                <c:pt idx="8794">
                  <c:v>-3.1857326998399742</c:v>
                </c:pt>
                <c:pt idx="8795">
                  <c:v>-46.265060448247795</c:v>
                </c:pt>
                <c:pt idx="8796">
                  <c:v>-20.116747330697891</c:v>
                </c:pt>
                <c:pt idx="8797">
                  <c:v>-40.919644046109582</c:v>
                </c:pt>
                <c:pt idx="8798">
                  <c:v>-88.161772935865386</c:v>
                </c:pt>
                <c:pt idx="8799">
                  <c:v>62.84318679467745</c:v>
                </c:pt>
                <c:pt idx="8800">
                  <c:v>-3.9724849527085127</c:v>
                </c:pt>
                <c:pt idx="8801">
                  <c:v>44.648488221109261</c:v>
                </c:pt>
                <c:pt idx="8802">
                  <c:v>-10.418132703788615</c:v>
                </c:pt>
                <c:pt idx="8803">
                  <c:v>18.098159509202461</c:v>
                </c:pt>
                <c:pt idx="8804">
                  <c:v>-41.204005451205781</c:v>
                </c:pt>
                <c:pt idx="8805">
                  <c:v>-57.48456790123457</c:v>
                </c:pt>
                <c:pt idx="8806">
                  <c:v>0.95710332103320184</c:v>
                </c:pt>
                <c:pt idx="8807">
                  <c:v>93.11294765840222</c:v>
                </c:pt>
                <c:pt idx="8808">
                  <c:v>19.980234363970069</c:v>
                </c:pt>
                <c:pt idx="8809">
                  <c:v>6.8340688093099402</c:v>
                </c:pt>
                <c:pt idx="8810">
                  <c:v>-8.9335989041003785</c:v>
                </c:pt>
                <c:pt idx="8811">
                  <c:v>26.471861471861473</c:v>
                </c:pt>
                <c:pt idx="8812">
                  <c:v>60.830267157254838</c:v>
                </c:pt>
                <c:pt idx="8813">
                  <c:v>-4.8406794715221508</c:v>
                </c:pt>
                <c:pt idx="8814">
                  <c:v>-36.141658900279594</c:v>
                </c:pt>
                <c:pt idx="8815">
                  <c:v>-10.529242852440774</c:v>
                </c:pt>
                <c:pt idx="8816">
                  <c:v>-39.562849260804981</c:v>
                </c:pt>
                <c:pt idx="8817">
                  <c:v>-36.754207037225903</c:v>
                </c:pt>
                <c:pt idx="8818">
                  <c:v>-41.099324112618049</c:v>
                </c:pt>
                <c:pt idx="8819">
                  <c:v>-1.0395350740771079</c:v>
                </c:pt>
                <c:pt idx="8820">
                  <c:v>9.9266062569191007</c:v>
                </c:pt>
                <c:pt idx="8821">
                  <c:v>13.258822628798896</c:v>
                </c:pt>
                <c:pt idx="8822">
                  <c:v>-46.189374322810494</c:v>
                </c:pt>
                <c:pt idx="8823">
                  <c:v>46.305692088156036</c:v>
                </c:pt>
                <c:pt idx="8824">
                  <c:v>13.642857142857139</c:v>
                </c:pt>
                <c:pt idx="8825">
                  <c:v>-17.571132561782989</c:v>
                </c:pt>
                <c:pt idx="8826">
                  <c:v>19.241192411924118</c:v>
                </c:pt>
                <c:pt idx="8827">
                  <c:v>-63.333333333333336</c:v>
                </c:pt>
                <c:pt idx="8828">
                  <c:v>-87.941951603518504</c:v>
                </c:pt>
                <c:pt idx="8829">
                  <c:v>15.766239226403187</c:v>
                </c:pt>
                <c:pt idx="8830">
                  <c:v>21.862279270973687</c:v>
                </c:pt>
                <c:pt idx="8831">
                  <c:v>-78.26623800205013</c:v>
                </c:pt>
                <c:pt idx="8832">
                  <c:v>40.542825177143328</c:v>
                </c:pt>
                <c:pt idx="8833">
                  <c:v>7.7344248632510642</c:v>
                </c:pt>
                <c:pt idx="8834">
                  <c:v>-37.815664500303306</c:v>
                </c:pt>
                <c:pt idx="8835">
                  <c:v>3.6593194949711148</c:v>
                </c:pt>
                <c:pt idx="8836">
                  <c:v>-0.79893475366178279</c:v>
                </c:pt>
                <c:pt idx="8837">
                  <c:v>8.1014105985512685</c:v>
                </c:pt>
                <c:pt idx="8838">
                  <c:v>-37.075528700906347</c:v>
                </c:pt>
                <c:pt idx="8839">
                  <c:v>-63.65880146115115</c:v>
                </c:pt>
                <c:pt idx="8840">
                  <c:v>-5.49782765468413</c:v>
                </c:pt>
                <c:pt idx="8841">
                  <c:v>-12.382789476504314</c:v>
                </c:pt>
                <c:pt idx="8842">
                  <c:v>14.891891891891888</c:v>
                </c:pt>
                <c:pt idx="8843">
                  <c:v>-12.482653604674709</c:v>
                </c:pt>
                <c:pt idx="8844">
                  <c:v>-30.038582395290561</c:v>
                </c:pt>
                <c:pt idx="8845">
                  <c:v>2.7063068716661576</c:v>
                </c:pt>
                <c:pt idx="8846">
                  <c:v>-63.458994708994709</c:v>
                </c:pt>
                <c:pt idx="8847">
                  <c:v>-49.860896445131374</c:v>
                </c:pt>
                <c:pt idx="8848">
                  <c:v>-31.4138996908964</c:v>
                </c:pt>
                <c:pt idx="8849">
                  <c:v>-6.5745393634840923</c:v>
                </c:pt>
                <c:pt idx="8850">
                  <c:v>78.426736532685794</c:v>
                </c:pt>
                <c:pt idx="8851">
                  <c:v>-2.131081624447134</c:v>
                </c:pt>
                <c:pt idx="8852">
                  <c:v>-29.401923881221251</c:v>
                </c:pt>
                <c:pt idx="8853">
                  <c:v>-19.717384959626429</c:v>
                </c:pt>
                <c:pt idx="8854">
                  <c:v>79.230607525751537</c:v>
                </c:pt>
                <c:pt idx="8855">
                  <c:v>-49.954212454212453</c:v>
                </c:pt>
                <c:pt idx="8856">
                  <c:v>-18.381373629820828</c:v>
                </c:pt>
                <c:pt idx="8857">
                  <c:v>-40.165954650016431</c:v>
                </c:pt>
                <c:pt idx="8858">
                  <c:v>7.5225225225225216</c:v>
                </c:pt>
                <c:pt idx="8859">
                  <c:v>30.889986074186595</c:v>
                </c:pt>
                <c:pt idx="8860">
                  <c:v>-0.98046517170243419</c:v>
                </c:pt>
                <c:pt idx="8861">
                  <c:v>12.502187226596689</c:v>
                </c:pt>
                <c:pt idx="8862">
                  <c:v>11.377770896234935</c:v>
                </c:pt>
                <c:pt idx="8863">
                  <c:v>-35.205548204590045</c:v>
                </c:pt>
                <c:pt idx="8864">
                  <c:v>-11.764705882352942</c:v>
                </c:pt>
                <c:pt idx="8865">
                  <c:v>5.2956010086859067</c:v>
                </c:pt>
                <c:pt idx="8866">
                  <c:v>-3.8417323887180856</c:v>
                </c:pt>
                <c:pt idx="8867">
                  <c:v>-47.288812785388124</c:v>
                </c:pt>
                <c:pt idx="8868">
                  <c:v>87.24795640326974</c:v>
                </c:pt>
                <c:pt idx="8869">
                  <c:v>-11.746280344557562</c:v>
                </c:pt>
                <c:pt idx="8870">
                  <c:v>3.1184056271981149</c:v>
                </c:pt>
                <c:pt idx="8871">
                  <c:v>-21.501220504475185</c:v>
                </c:pt>
                <c:pt idx="8872">
                  <c:v>84.733468813506335</c:v>
                </c:pt>
                <c:pt idx="8873">
                  <c:v>-26.119125700715657</c:v>
                </c:pt>
                <c:pt idx="8874">
                  <c:v>-43.10104529616725</c:v>
                </c:pt>
                <c:pt idx="8875">
                  <c:v>-11.355812610917496</c:v>
                </c:pt>
                <c:pt idx="8876">
                  <c:v>26.264760584953123</c:v>
                </c:pt>
                <c:pt idx="8877">
                  <c:v>-7.173422624713055E-2</c:v>
                </c:pt>
                <c:pt idx="8878">
                  <c:v>30.087957520976033</c:v>
                </c:pt>
                <c:pt idx="8879">
                  <c:v>-24.066039330591082</c:v>
                </c:pt>
                <c:pt idx="8880">
                  <c:v>24.257965254182949</c:v>
                </c:pt>
                <c:pt idx="8881">
                  <c:v>-64.525765496639281</c:v>
                </c:pt>
                <c:pt idx="8882">
                  <c:v>1.0507493501944936</c:v>
                </c:pt>
                <c:pt idx="8883">
                  <c:v>4.8862420351184426</c:v>
                </c:pt>
                <c:pt idx="8884">
                  <c:v>6.5679974718213572</c:v>
                </c:pt>
                <c:pt idx="8885">
                  <c:v>-4.6537444399821197</c:v>
                </c:pt>
                <c:pt idx="8886">
                  <c:v>6.6012488849241748</c:v>
                </c:pt>
                <c:pt idx="8887">
                  <c:v>14.672571638629719</c:v>
                </c:pt>
                <c:pt idx="8888">
                  <c:v>5.0241704219582175</c:v>
                </c:pt>
                <c:pt idx="8889">
                  <c:v>-49.810587729506217</c:v>
                </c:pt>
                <c:pt idx="8890">
                  <c:v>3.2440056417489416</c:v>
                </c:pt>
                <c:pt idx="8891">
                  <c:v>11.211500352668537</c:v>
                </c:pt>
                <c:pt idx="8892">
                  <c:v>-41.685231293408464</c:v>
                </c:pt>
                <c:pt idx="8893">
                  <c:v>69.950920748629471</c:v>
                </c:pt>
                <c:pt idx="8894">
                  <c:v>10.798264204258757</c:v>
                </c:pt>
                <c:pt idx="8895">
                  <c:v>-91.705546915500264</c:v>
                </c:pt>
                <c:pt idx="8896">
                  <c:v>-42.172403381642511</c:v>
                </c:pt>
                <c:pt idx="8897">
                  <c:v>-39.218118777237009</c:v>
                </c:pt>
                <c:pt idx="8898">
                  <c:v>-54.400848356309652</c:v>
                </c:pt>
                <c:pt idx="8899">
                  <c:v>-21.21926360045866</c:v>
                </c:pt>
                <c:pt idx="8900">
                  <c:v>-16.246454459502047</c:v>
                </c:pt>
                <c:pt idx="8901">
                  <c:v>18.482159459584651</c:v>
                </c:pt>
                <c:pt idx="8902">
                  <c:v>17.309179463103135</c:v>
                </c:pt>
                <c:pt idx="8903">
                  <c:v>-64.039572405550757</c:v>
                </c:pt>
                <c:pt idx="8904">
                  <c:v>5.4798613601051613</c:v>
                </c:pt>
                <c:pt idx="8905">
                  <c:v>15.465156196361136</c:v>
                </c:pt>
                <c:pt idx="8906">
                  <c:v>14.483934702095212</c:v>
                </c:pt>
                <c:pt idx="8907">
                  <c:v>23.664259927797843</c:v>
                </c:pt>
                <c:pt idx="8908">
                  <c:v>39.183055975794247</c:v>
                </c:pt>
                <c:pt idx="8909">
                  <c:v>-15.035671819262788</c:v>
                </c:pt>
                <c:pt idx="8910">
                  <c:v>17.00169153767726</c:v>
                </c:pt>
                <c:pt idx="8911">
                  <c:v>-31.256574156485158</c:v>
                </c:pt>
                <c:pt idx="8912">
                  <c:v>-17.657903721406626</c:v>
                </c:pt>
                <c:pt idx="8913">
                  <c:v>61.250953470633107</c:v>
                </c:pt>
                <c:pt idx="8914">
                  <c:v>72.827294954434308</c:v>
                </c:pt>
                <c:pt idx="8915">
                  <c:v>-78.873634071168397</c:v>
                </c:pt>
                <c:pt idx="8916">
                  <c:v>-3.3762543581034095</c:v>
                </c:pt>
                <c:pt idx="8917">
                  <c:v>-8.3028426681677416</c:v>
                </c:pt>
                <c:pt idx="8918">
                  <c:v>-34.336318808493502</c:v>
                </c:pt>
                <c:pt idx="8919">
                  <c:v>-32.24659816717579</c:v>
                </c:pt>
                <c:pt idx="8920">
                  <c:v>9.7164702134437704</c:v>
                </c:pt>
                <c:pt idx="8921">
                  <c:v>0</c:v>
                </c:pt>
                <c:pt idx="8922">
                  <c:v>35.488399957926106</c:v>
                </c:pt>
                <c:pt idx="8923">
                  <c:v>18.750542218516529</c:v>
                </c:pt>
                <c:pt idx="8924">
                  <c:v>95.055001542099319</c:v>
                </c:pt>
                <c:pt idx="8925">
                  <c:v>-8.178965363808814</c:v>
                </c:pt>
                <c:pt idx="8926">
                  <c:v>-17.916750452443196</c:v>
                </c:pt>
                <c:pt idx="8927">
                  <c:v>62.208635842567816</c:v>
                </c:pt>
                <c:pt idx="8928">
                  <c:v>78.115177667678864</c:v>
                </c:pt>
                <c:pt idx="8929">
                  <c:v>12.07672132108371</c:v>
                </c:pt>
                <c:pt idx="8930">
                  <c:v>11.701689328388952</c:v>
                </c:pt>
                <c:pt idx="8931">
                  <c:v>54.615931721194869</c:v>
                </c:pt>
                <c:pt idx="8932">
                  <c:v>-16.520462726732603</c:v>
                </c:pt>
                <c:pt idx="8933">
                  <c:v>8.1911262798634965</c:v>
                </c:pt>
                <c:pt idx="8934">
                  <c:v>-58.333333333333329</c:v>
                </c:pt>
                <c:pt idx="8935">
                  <c:v>6.5526009111134726</c:v>
                </c:pt>
                <c:pt idx="8936">
                  <c:v>-9.7229482488238403</c:v>
                </c:pt>
                <c:pt idx="8937">
                  <c:v>-14.649350649350652</c:v>
                </c:pt>
                <c:pt idx="8938">
                  <c:v>89.145154464663563</c:v>
                </c:pt>
                <c:pt idx="8939">
                  <c:v>-3.2758620689655231</c:v>
                </c:pt>
                <c:pt idx="8940">
                  <c:v>6.3174530854002313</c:v>
                </c:pt>
                <c:pt idx="8941">
                  <c:v>49.716563475078829</c:v>
                </c:pt>
                <c:pt idx="8942">
                  <c:v>-14.276281035393552</c:v>
                </c:pt>
                <c:pt idx="8943">
                  <c:v>35.752330226364847</c:v>
                </c:pt>
                <c:pt idx="8944">
                  <c:v>-46.530454895913643</c:v>
                </c:pt>
                <c:pt idx="8945">
                  <c:v>-34.969187044488848</c:v>
                </c:pt>
                <c:pt idx="8946">
                  <c:v>2.6517636431854896</c:v>
                </c:pt>
                <c:pt idx="8947">
                  <c:v>-51.882112634957686</c:v>
                </c:pt>
                <c:pt idx="8948">
                  <c:v>-51.965897822251414</c:v>
                </c:pt>
                <c:pt idx="8949">
                  <c:v>-28.813407420684712</c:v>
                </c:pt>
                <c:pt idx="8950">
                  <c:v>-4.1761249649607777</c:v>
                </c:pt>
                <c:pt idx="8951">
                  <c:v>-32.890746660109826</c:v>
                </c:pt>
                <c:pt idx="8952">
                  <c:v>-71.118349619978289</c:v>
                </c:pt>
                <c:pt idx="8953">
                  <c:v>1.2448132780082943</c:v>
                </c:pt>
                <c:pt idx="8954">
                  <c:v>-24.066081262092581</c:v>
                </c:pt>
                <c:pt idx="8955">
                  <c:v>-19.369134846156783</c:v>
                </c:pt>
                <c:pt idx="8956">
                  <c:v>-83.149319326830323</c:v>
                </c:pt>
                <c:pt idx="8957">
                  <c:v>-46.76833696441539</c:v>
                </c:pt>
                <c:pt idx="8958">
                  <c:v>-11.482529840799145</c:v>
                </c:pt>
                <c:pt idx="8959">
                  <c:v>-3.5019019914969789</c:v>
                </c:pt>
                <c:pt idx="8960">
                  <c:v>-62.775191848031199</c:v>
                </c:pt>
                <c:pt idx="8961">
                  <c:v>-67.878874931446035</c:v>
                </c:pt>
                <c:pt idx="8962">
                  <c:v>-61.518958165264493</c:v>
                </c:pt>
                <c:pt idx="8963">
                  <c:v>3.3496351498214523</c:v>
                </c:pt>
                <c:pt idx="8964">
                  <c:v>96.463414634146346</c:v>
                </c:pt>
                <c:pt idx="8965">
                  <c:v>75.658108547286304</c:v>
                </c:pt>
                <c:pt idx="8966">
                  <c:v>59.633064034703693</c:v>
                </c:pt>
                <c:pt idx="8967">
                  <c:v>-4.2930471301913258</c:v>
                </c:pt>
                <c:pt idx="8968">
                  <c:v>18.443316412859573</c:v>
                </c:pt>
                <c:pt idx="8969">
                  <c:v>-53.723279304674655</c:v>
                </c:pt>
                <c:pt idx="8970">
                  <c:v>-59.244992295839758</c:v>
                </c:pt>
                <c:pt idx="8971">
                  <c:v>53.342006612684969</c:v>
                </c:pt>
                <c:pt idx="8972">
                  <c:v>-10.058691290719054</c:v>
                </c:pt>
                <c:pt idx="8973">
                  <c:v>16.999905612886977</c:v>
                </c:pt>
                <c:pt idx="8974">
                  <c:v>2.7046935801559755</c:v>
                </c:pt>
                <c:pt idx="8975">
                  <c:v>7.1421476110062656</c:v>
                </c:pt>
                <c:pt idx="8976">
                  <c:v>24.946373612708683</c:v>
                </c:pt>
                <c:pt idx="8977">
                  <c:v>6.9309338521400718</c:v>
                </c:pt>
                <c:pt idx="8978">
                  <c:v>-3.4103603098176904</c:v>
                </c:pt>
                <c:pt idx="8979">
                  <c:v>-56.187011747868084</c:v>
                </c:pt>
                <c:pt idx="8980">
                  <c:v>-16.22981511818395</c:v>
                </c:pt>
                <c:pt idx="8981">
                  <c:v>-5.8273470398811043</c:v>
                </c:pt>
                <c:pt idx="8982">
                  <c:v>-8.7035321599742304</c:v>
                </c:pt>
                <c:pt idx="8983">
                  <c:v>79.292194833290608</c:v>
                </c:pt>
                <c:pt idx="8984">
                  <c:v>-90.770045838804037</c:v>
                </c:pt>
                <c:pt idx="8985">
                  <c:v>8.2144278324143016</c:v>
                </c:pt>
                <c:pt idx="8986">
                  <c:v>-65.006158478171614</c:v>
                </c:pt>
                <c:pt idx="8987">
                  <c:v>-12.558957160144089</c:v>
                </c:pt>
                <c:pt idx="8988">
                  <c:v>-29.803632293839343</c:v>
                </c:pt>
                <c:pt idx="8989">
                  <c:v>-3.4724699145441207</c:v>
                </c:pt>
                <c:pt idx="8990">
                  <c:v>10.861942087105646</c:v>
                </c:pt>
                <c:pt idx="8991">
                  <c:v>-36.303738012916696</c:v>
                </c:pt>
                <c:pt idx="8992">
                  <c:v>-6.960460783478041</c:v>
                </c:pt>
                <c:pt idx="8993">
                  <c:v>-3.7134233729748161</c:v>
                </c:pt>
                <c:pt idx="8994">
                  <c:v>68.468877782825984</c:v>
                </c:pt>
                <c:pt idx="8995">
                  <c:v>76.971894832275609</c:v>
                </c:pt>
                <c:pt idx="8996">
                  <c:v>-9.4756963407973842</c:v>
                </c:pt>
                <c:pt idx="8997">
                  <c:v>-13.362602072921121</c:v>
                </c:pt>
                <c:pt idx="8998">
                  <c:v>-23.582750102923015</c:v>
                </c:pt>
                <c:pt idx="8999">
                  <c:v>11.981465136804943</c:v>
                </c:pt>
                <c:pt idx="9000">
                  <c:v>21.744525094608846</c:v>
                </c:pt>
                <c:pt idx="9001">
                  <c:v>75.874032417659237</c:v>
                </c:pt>
                <c:pt idx="9002">
                  <c:v>33.755412545187312</c:v>
                </c:pt>
                <c:pt idx="9003">
                  <c:v>-10.557184750733143</c:v>
                </c:pt>
                <c:pt idx="9004">
                  <c:v>22.921042461310975</c:v>
                </c:pt>
                <c:pt idx="9005">
                  <c:v>76.599274464696521</c:v>
                </c:pt>
                <c:pt idx="9006">
                  <c:v>-12.74026571576465</c:v>
                </c:pt>
                <c:pt idx="9007">
                  <c:v>12.252384446074842</c:v>
                </c:pt>
                <c:pt idx="9008">
                  <c:v>-45.096575676334396</c:v>
                </c:pt>
                <c:pt idx="9009">
                  <c:v>-7.457176609568819</c:v>
                </c:pt>
                <c:pt idx="9010">
                  <c:v>-60.739486311035847</c:v>
                </c:pt>
                <c:pt idx="9011">
                  <c:v>-83.525557449938162</c:v>
                </c:pt>
                <c:pt idx="9012">
                  <c:v>4.2857142857142918</c:v>
                </c:pt>
                <c:pt idx="9013">
                  <c:v>-12.164928355590206</c:v>
                </c:pt>
                <c:pt idx="9014">
                  <c:v>8.4664803303992358</c:v>
                </c:pt>
                <c:pt idx="9015">
                  <c:v>18.668873595260905</c:v>
                </c:pt>
                <c:pt idx="9016">
                  <c:v>-86.032453070314986</c:v>
                </c:pt>
                <c:pt idx="9017">
                  <c:v>32.005277044854864</c:v>
                </c:pt>
                <c:pt idx="9018">
                  <c:v>19.94755966302229</c:v>
                </c:pt>
                <c:pt idx="9019">
                  <c:v>-10.582021759797186</c:v>
                </c:pt>
                <c:pt idx="9020">
                  <c:v>33.711507293354941</c:v>
                </c:pt>
                <c:pt idx="9021">
                  <c:v>-7.5657580105212787</c:v>
                </c:pt>
                <c:pt idx="9022">
                  <c:v>-5.2385816430760173</c:v>
                </c:pt>
                <c:pt idx="9023">
                  <c:v>-9.3061696764329014</c:v>
                </c:pt>
                <c:pt idx="9024">
                  <c:v>12.143312972923709</c:v>
                </c:pt>
                <c:pt idx="9025">
                  <c:v>-33.588993482983341</c:v>
                </c:pt>
                <c:pt idx="9026">
                  <c:v>5.8453718566078123</c:v>
                </c:pt>
                <c:pt idx="9027">
                  <c:v>-20.564618407018529</c:v>
                </c:pt>
                <c:pt idx="9028">
                  <c:v>21.357086717317259</c:v>
                </c:pt>
                <c:pt idx="9029">
                  <c:v>-27.318716171054874</c:v>
                </c:pt>
                <c:pt idx="9030">
                  <c:v>67.752554694465402</c:v>
                </c:pt>
                <c:pt idx="9031">
                  <c:v>-0.98145033760887657</c:v>
                </c:pt>
                <c:pt idx="9032">
                  <c:v>-42.692035108760841</c:v>
                </c:pt>
                <c:pt idx="9033">
                  <c:v>-77.525509077256061</c:v>
                </c:pt>
                <c:pt idx="9034">
                  <c:v>-37.639553429027117</c:v>
                </c:pt>
                <c:pt idx="9035">
                  <c:v>-28.54483785572468</c:v>
                </c:pt>
                <c:pt idx="9036">
                  <c:v>-14.779611447670774</c:v>
                </c:pt>
                <c:pt idx="9037">
                  <c:v>9.7910748648400983</c:v>
                </c:pt>
                <c:pt idx="9038">
                  <c:v>-8.6690699351117502</c:v>
                </c:pt>
                <c:pt idx="9039">
                  <c:v>14.02940294029402</c:v>
                </c:pt>
                <c:pt idx="9040">
                  <c:v>-79.696312364425154</c:v>
                </c:pt>
                <c:pt idx="9041">
                  <c:v>-13.769178923997941</c:v>
                </c:pt>
                <c:pt idx="9042">
                  <c:v>-54.339796654675972</c:v>
                </c:pt>
                <c:pt idx="9043">
                  <c:v>-27.31233615182957</c:v>
                </c:pt>
                <c:pt idx="9044">
                  <c:v>-20.613368780858337</c:v>
                </c:pt>
                <c:pt idx="9045">
                  <c:v>-2.5168017654392401</c:v>
                </c:pt>
                <c:pt idx="9046">
                  <c:v>-36.543698935380043</c:v>
                </c:pt>
                <c:pt idx="9047">
                  <c:v>23.856246434683399</c:v>
                </c:pt>
                <c:pt idx="9048">
                  <c:v>37.932852873967306</c:v>
                </c:pt>
                <c:pt idx="9049">
                  <c:v>-13.008570427246951</c:v>
                </c:pt>
                <c:pt idx="9050">
                  <c:v>-63.672379424043726</c:v>
                </c:pt>
                <c:pt idx="9051">
                  <c:v>-44.175188972876832</c:v>
                </c:pt>
                <c:pt idx="9052">
                  <c:v>14.984313190560641</c:v>
                </c:pt>
                <c:pt idx="9053">
                  <c:v>28.181529673119655</c:v>
                </c:pt>
                <c:pt idx="9054">
                  <c:v>14.873540436899475</c:v>
                </c:pt>
                <c:pt idx="9055">
                  <c:v>-80.36536378407655</c:v>
                </c:pt>
                <c:pt idx="9056">
                  <c:v>78.534963789623646</c:v>
                </c:pt>
                <c:pt idx="9057">
                  <c:v>-28.868428868428865</c:v>
                </c:pt>
                <c:pt idx="9058">
                  <c:v>-77.261053988284743</c:v>
                </c:pt>
                <c:pt idx="9059">
                  <c:v>11.984480528811602</c:v>
                </c:pt>
                <c:pt idx="9060">
                  <c:v>-11.535989717223643</c:v>
                </c:pt>
                <c:pt idx="9061">
                  <c:v>-40.615006150061504</c:v>
                </c:pt>
                <c:pt idx="9062">
                  <c:v>-6.9183217151124552</c:v>
                </c:pt>
                <c:pt idx="9063">
                  <c:v>-48.518025533829515</c:v>
                </c:pt>
                <c:pt idx="9064">
                  <c:v>-16.699208714417836</c:v>
                </c:pt>
                <c:pt idx="9065">
                  <c:v>-7.4646811760213865</c:v>
                </c:pt>
                <c:pt idx="9066">
                  <c:v>-22.082349761239755</c:v>
                </c:pt>
                <c:pt idx="9067">
                  <c:v>-69.719463993058909</c:v>
                </c:pt>
                <c:pt idx="9068">
                  <c:v>-27.989556135770229</c:v>
                </c:pt>
                <c:pt idx="9069">
                  <c:v>45.459890493514138</c:v>
                </c:pt>
                <c:pt idx="9070">
                  <c:v>3.4668616105170571</c:v>
                </c:pt>
                <c:pt idx="9071">
                  <c:v>-33.791430881164104</c:v>
                </c:pt>
                <c:pt idx="9072">
                  <c:v>15.655686244847004</c:v>
                </c:pt>
                <c:pt idx="9073">
                  <c:v>-85.209235209235203</c:v>
                </c:pt>
                <c:pt idx="9074">
                  <c:v>4.5235851396260074</c:v>
                </c:pt>
                <c:pt idx="9075">
                  <c:v>12.405292731557012</c:v>
                </c:pt>
                <c:pt idx="9076">
                  <c:v>0.73366555924695831</c:v>
                </c:pt>
                <c:pt idx="9077">
                  <c:v>-48.756046993780231</c:v>
                </c:pt>
                <c:pt idx="9078">
                  <c:v>37.160904772618807</c:v>
                </c:pt>
                <c:pt idx="9079">
                  <c:v>10.996040207127635</c:v>
                </c:pt>
                <c:pt idx="9080">
                  <c:v>37.157228622424157</c:v>
                </c:pt>
                <c:pt idx="9081">
                  <c:v>-2.201948287255135</c:v>
                </c:pt>
                <c:pt idx="9082">
                  <c:v>43.153897699352257</c:v>
                </c:pt>
                <c:pt idx="9083">
                  <c:v>-10.014869079567717</c:v>
                </c:pt>
                <c:pt idx="9084">
                  <c:v>94.344644045242859</c:v>
                </c:pt>
                <c:pt idx="9085">
                  <c:v>-6.6627242262960777</c:v>
                </c:pt>
                <c:pt idx="9086">
                  <c:v>12.789908908844239</c:v>
                </c:pt>
                <c:pt idx="9087">
                  <c:v>-1.3928119216908499</c:v>
                </c:pt>
                <c:pt idx="9088">
                  <c:v>-14.26222070999205</c:v>
                </c:pt>
                <c:pt idx="9089">
                  <c:v>48.53338405934943</c:v>
                </c:pt>
                <c:pt idx="9090">
                  <c:v>28.52770787002504</c:v>
                </c:pt>
                <c:pt idx="9091">
                  <c:v>-4.669250228752901</c:v>
                </c:pt>
                <c:pt idx="9092">
                  <c:v>21.686362184605557</c:v>
                </c:pt>
                <c:pt idx="9093">
                  <c:v>1.7442009025077141</c:v>
                </c:pt>
                <c:pt idx="9094">
                  <c:v>68.213273645734915</c:v>
                </c:pt>
                <c:pt idx="9095">
                  <c:v>-50.295074069613392</c:v>
                </c:pt>
                <c:pt idx="9096">
                  <c:v>-83.624856627887922</c:v>
                </c:pt>
                <c:pt idx="9097">
                  <c:v>-21.271801567763376</c:v>
                </c:pt>
                <c:pt idx="9098">
                  <c:v>-0.23562524842706978</c:v>
                </c:pt>
                <c:pt idx="9099">
                  <c:v>4.4503613541270397</c:v>
                </c:pt>
                <c:pt idx="9100">
                  <c:v>-2.7986181386746694</c:v>
                </c:pt>
                <c:pt idx="9101">
                  <c:v>47.397939220033891</c:v>
                </c:pt>
                <c:pt idx="9102">
                  <c:v>-24.875224045222666</c:v>
                </c:pt>
                <c:pt idx="9103">
                  <c:v>-42.903651976974608</c:v>
                </c:pt>
                <c:pt idx="9104">
                  <c:v>35.883703136954864</c:v>
                </c:pt>
                <c:pt idx="9105">
                  <c:v>-29.048907239980068</c:v>
                </c:pt>
                <c:pt idx="9106">
                  <c:v>5.4263565891473036</c:v>
                </c:pt>
                <c:pt idx="9107">
                  <c:v>-9.0192307692307736</c:v>
                </c:pt>
                <c:pt idx="9108">
                  <c:v>-26.314281621544183</c:v>
                </c:pt>
                <c:pt idx="9109">
                  <c:v>-23.266622403490473</c:v>
                </c:pt>
                <c:pt idx="9110">
                  <c:v>-1.5092035243827979</c:v>
                </c:pt>
                <c:pt idx="9111">
                  <c:v>-56.044096855899298</c:v>
                </c:pt>
                <c:pt idx="9112">
                  <c:v>-34.430704994379312</c:v>
                </c:pt>
                <c:pt idx="9113">
                  <c:v>-6.5497977268349103</c:v>
                </c:pt>
                <c:pt idx="9114">
                  <c:v>-4.1446219604368082</c:v>
                </c:pt>
                <c:pt idx="9115">
                  <c:v>12.348668280871664</c:v>
                </c:pt>
                <c:pt idx="9116">
                  <c:v>-4.3835099772259696</c:v>
                </c:pt>
                <c:pt idx="9117">
                  <c:v>-14.267275671489415</c:v>
                </c:pt>
                <c:pt idx="9118">
                  <c:v>35.63112530407534</c:v>
                </c:pt>
                <c:pt idx="9119">
                  <c:v>-78.81022821289568</c:v>
                </c:pt>
                <c:pt idx="9120">
                  <c:v>-59.998106419238781</c:v>
                </c:pt>
                <c:pt idx="9121">
                  <c:v>2.3244893167410225</c:v>
                </c:pt>
                <c:pt idx="9122">
                  <c:v>20.740142955960337</c:v>
                </c:pt>
                <c:pt idx="9123">
                  <c:v>13.110881699357833</c:v>
                </c:pt>
                <c:pt idx="9124">
                  <c:v>-7.7802922221675601</c:v>
                </c:pt>
                <c:pt idx="9125">
                  <c:v>7.941134902127061</c:v>
                </c:pt>
                <c:pt idx="9126">
                  <c:v>7.3332090942974162</c:v>
                </c:pt>
                <c:pt idx="9127">
                  <c:v>18.882539682539672</c:v>
                </c:pt>
                <c:pt idx="9128">
                  <c:v>-1.3881377321074382</c:v>
                </c:pt>
                <c:pt idx="9129">
                  <c:v>-13.720391772860125</c:v>
                </c:pt>
                <c:pt idx="9130">
                  <c:v>-48.864480025924337</c:v>
                </c:pt>
                <c:pt idx="9131">
                  <c:v>33.874580067189243</c:v>
                </c:pt>
                <c:pt idx="9132">
                  <c:v>-68.666581924494722</c:v>
                </c:pt>
                <c:pt idx="9133">
                  <c:v>-1.9827455728772492</c:v>
                </c:pt>
                <c:pt idx="9134">
                  <c:v>-97.220310176333115</c:v>
                </c:pt>
                <c:pt idx="9135">
                  <c:v>-5.9078467153284748</c:v>
                </c:pt>
                <c:pt idx="9136">
                  <c:v>-56.829866301568892</c:v>
                </c:pt>
                <c:pt idx="9137">
                  <c:v>-99.406077348066304</c:v>
                </c:pt>
                <c:pt idx="9138">
                  <c:v>-3.8937004959656605</c:v>
                </c:pt>
                <c:pt idx="9139">
                  <c:v>39.521286941797001</c:v>
                </c:pt>
                <c:pt idx="9140">
                  <c:v>3.4910596542971888</c:v>
                </c:pt>
                <c:pt idx="9141">
                  <c:v>-56.622911694510741</c:v>
                </c:pt>
                <c:pt idx="9142">
                  <c:v>-57.184550486500726</c:v>
                </c:pt>
                <c:pt idx="9143">
                  <c:v>18.99852724594993</c:v>
                </c:pt>
                <c:pt idx="9144">
                  <c:v>-43.803625795737609</c:v>
                </c:pt>
                <c:pt idx="9145">
                  <c:v>63.593908629441643</c:v>
                </c:pt>
                <c:pt idx="9146">
                  <c:v>-7.9639074146724198</c:v>
                </c:pt>
                <c:pt idx="9147">
                  <c:v>-59.393834430204365</c:v>
                </c:pt>
                <c:pt idx="9148">
                  <c:v>-58.373739520897693</c:v>
                </c:pt>
                <c:pt idx="9149">
                  <c:v>9.2943562486887288</c:v>
                </c:pt>
                <c:pt idx="9150">
                  <c:v>52.464390685055406</c:v>
                </c:pt>
                <c:pt idx="9151">
                  <c:v>-6.5946024376088275</c:v>
                </c:pt>
                <c:pt idx="9152">
                  <c:v>-67.593699076588805</c:v>
                </c:pt>
                <c:pt idx="9153">
                  <c:v>-92.894540014958864</c:v>
                </c:pt>
                <c:pt idx="9154">
                  <c:v>56.430668841761815</c:v>
                </c:pt>
                <c:pt idx="9155">
                  <c:v>73.531895930813988</c:v>
                </c:pt>
                <c:pt idx="9156">
                  <c:v>8.4577771904321537</c:v>
                </c:pt>
                <c:pt idx="9157">
                  <c:v>-7.4827219564061664</c:v>
                </c:pt>
                <c:pt idx="9158">
                  <c:v>-67.978449285546958</c:v>
                </c:pt>
                <c:pt idx="9159">
                  <c:v>-2.0531131443874102</c:v>
                </c:pt>
                <c:pt idx="9160">
                  <c:v>4.053000779423229</c:v>
                </c:pt>
                <c:pt idx="9161">
                  <c:v>-30.429927414852045</c:v>
                </c:pt>
                <c:pt idx="9162">
                  <c:v>6.773952095808383</c:v>
                </c:pt>
                <c:pt idx="9163">
                  <c:v>42.888854358587309</c:v>
                </c:pt>
                <c:pt idx="9164">
                  <c:v>56.238665215814279</c:v>
                </c:pt>
                <c:pt idx="9165">
                  <c:v>-5.6793824637361325</c:v>
                </c:pt>
                <c:pt idx="9166">
                  <c:v>33.532115568290351</c:v>
                </c:pt>
                <c:pt idx="9167">
                  <c:v>-68.303286024805004</c:v>
                </c:pt>
                <c:pt idx="9168">
                  <c:v>-2.5712949976624486</c:v>
                </c:pt>
                <c:pt idx="9169">
                  <c:v>0.79045071659547261</c:v>
                </c:pt>
                <c:pt idx="9170">
                  <c:v>61.025202148379861</c:v>
                </c:pt>
                <c:pt idx="9171">
                  <c:v>18.303580183160008</c:v>
                </c:pt>
                <c:pt idx="9172">
                  <c:v>-4.0087416707732473</c:v>
                </c:pt>
                <c:pt idx="9173">
                  <c:v>-8.3844171735830741</c:v>
                </c:pt>
                <c:pt idx="9174">
                  <c:v>-70.175923367412736</c:v>
                </c:pt>
                <c:pt idx="9175">
                  <c:v>-8.5026701555402013</c:v>
                </c:pt>
                <c:pt idx="9176">
                  <c:v>2.5678480818021114</c:v>
                </c:pt>
                <c:pt idx="9177">
                  <c:v>-19.412399369242266</c:v>
                </c:pt>
                <c:pt idx="9178">
                  <c:v>-46.158323632130383</c:v>
                </c:pt>
                <c:pt idx="9179">
                  <c:v>-26.527803607959839</c:v>
                </c:pt>
                <c:pt idx="9180">
                  <c:v>-72.718764623303699</c:v>
                </c:pt>
                <c:pt idx="9181">
                  <c:v>27.257859349445752</c:v>
                </c:pt>
                <c:pt idx="9182">
                  <c:v>31.624511967407926</c:v>
                </c:pt>
                <c:pt idx="9183">
                  <c:v>4.970524896130172</c:v>
                </c:pt>
                <c:pt idx="9184">
                  <c:v>-3.1021317212853887</c:v>
                </c:pt>
                <c:pt idx="9185">
                  <c:v>19.371608761114743</c:v>
                </c:pt>
                <c:pt idx="9186">
                  <c:v>-49.444881545589645</c:v>
                </c:pt>
                <c:pt idx="9187">
                  <c:v>43.729223330311271</c:v>
                </c:pt>
                <c:pt idx="9188">
                  <c:v>21.634626780761849</c:v>
                </c:pt>
                <c:pt idx="9189">
                  <c:v>-50.307875121529655</c:v>
                </c:pt>
                <c:pt idx="9190">
                  <c:v>70.313005936319485</c:v>
                </c:pt>
                <c:pt idx="9191">
                  <c:v>3.5725938009787797</c:v>
                </c:pt>
                <c:pt idx="9192">
                  <c:v>8.3479313999005171</c:v>
                </c:pt>
                <c:pt idx="9193">
                  <c:v>-11.535442379533748</c:v>
                </c:pt>
                <c:pt idx="9194">
                  <c:v>37.544048258973902</c:v>
                </c:pt>
                <c:pt idx="9195">
                  <c:v>31.479169184087226</c:v>
                </c:pt>
                <c:pt idx="9196">
                  <c:v>-46.971886495007887</c:v>
                </c:pt>
                <c:pt idx="9197">
                  <c:v>-9.9333333333333371</c:v>
                </c:pt>
                <c:pt idx="9198">
                  <c:v>-20.751647975344582</c:v>
                </c:pt>
                <c:pt idx="9199">
                  <c:v>18.58087793144918</c:v>
                </c:pt>
                <c:pt idx="9200">
                  <c:v>-21.383486864551344</c:v>
                </c:pt>
                <c:pt idx="9201">
                  <c:v>-12.510187449062755</c:v>
                </c:pt>
                <c:pt idx="9202">
                  <c:v>-43.5002228495023</c:v>
                </c:pt>
                <c:pt idx="9203">
                  <c:v>2.4259614876411604</c:v>
                </c:pt>
                <c:pt idx="9204">
                  <c:v>-75.290434782608699</c:v>
                </c:pt>
                <c:pt idx="9205">
                  <c:v>-20.899940793368856</c:v>
                </c:pt>
                <c:pt idx="9206">
                  <c:v>3.290444843407144</c:v>
                </c:pt>
                <c:pt idx="9207">
                  <c:v>-58.323950458420462</c:v>
                </c:pt>
                <c:pt idx="9208">
                  <c:v>-32.141311404457909</c:v>
                </c:pt>
                <c:pt idx="9209">
                  <c:v>-41.330044816073631</c:v>
                </c:pt>
                <c:pt idx="9210">
                  <c:v>2.4337957124842262</c:v>
                </c:pt>
                <c:pt idx="9211">
                  <c:v>0.37541010629529126</c:v>
                </c:pt>
                <c:pt idx="9212">
                  <c:v>-43.30043896112533</c:v>
                </c:pt>
                <c:pt idx="9213">
                  <c:v>9.1288804581767664</c:v>
                </c:pt>
                <c:pt idx="9214">
                  <c:v>-12.947491135182403</c:v>
                </c:pt>
                <c:pt idx="9215">
                  <c:v>-13.155617427947931</c:v>
                </c:pt>
                <c:pt idx="9216">
                  <c:v>18.525968249897829</c:v>
                </c:pt>
                <c:pt idx="9217">
                  <c:v>14.989968664658164</c:v>
                </c:pt>
                <c:pt idx="9218">
                  <c:v>-6.356560415122317</c:v>
                </c:pt>
                <c:pt idx="9219">
                  <c:v>-25.248348305527841</c:v>
                </c:pt>
                <c:pt idx="9220">
                  <c:v>16.17927958888454</c:v>
                </c:pt>
                <c:pt idx="9221">
                  <c:v>64.473684210526301</c:v>
                </c:pt>
                <c:pt idx="9222">
                  <c:v>-37.085689430187038</c:v>
                </c:pt>
                <c:pt idx="9223">
                  <c:v>-52.272969421458257</c:v>
                </c:pt>
                <c:pt idx="9224">
                  <c:v>12.269233097270146</c:v>
                </c:pt>
                <c:pt idx="9225">
                  <c:v>82.646055655585315</c:v>
                </c:pt>
                <c:pt idx="9226">
                  <c:v>0.57633729976114978</c:v>
                </c:pt>
                <c:pt idx="9227">
                  <c:v>-2.1598069760359806</c:v>
                </c:pt>
                <c:pt idx="9228">
                  <c:v>12.14525608732157</c:v>
                </c:pt>
                <c:pt idx="9229">
                  <c:v>-41.681565058210658</c:v>
                </c:pt>
                <c:pt idx="9230">
                  <c:v>-77.684887459807072</c:v>
                </c:pt>
                <c:pt idx="9231">
                  <c:v>25.064305796494594</c:v>
                </c:pt>
                <c:pt idx="9232">
                  <c:v>9.5886703950929046</c:v>
                </c:pt>
                <c:pt idx="9233">
                  <c:v>1.9050368018473023</c:v>
                </c:pt>
                <c:pt idx="9234">
                  <c:v>19.048306276929637</c:v>
                </c:pt>
                <c:pt idx="9235">
                  <c:v>-30.197221210386644</c:v>
                </c:pt>
                <c:pt idx="9236">
                  <c:v>16.054520861512842</c:v>
                </c:pt>
                <c:pt idx="9237">
                  <c:v>10.159211523881723</c:v>
                </c:pt>
                <c:pt idx="9238">
                  <c:v>6.9235793598954984</c:v>
                </c:pt>
                <c:pt idx="9239">
                  <c:v>-4.7034764826175888</c:v>
                </c:pt>
                <c:pt idx="9240">
                  <c:v>-19.76974275948912</c:v>
                </c:pt>
                <c:pt idx="9241">
                  <c:v>-2.7758774190525344</c:v>
                </c:pt>
                <c:pt idx="9242">
                  <c:v>-3.796199653005786</c:v>
                </c:pt>
                <c:pt idx="9243">
                  <c:v>4.1421568627451109</c:v>
                </c:pt>
                <c:pt idx="9244">
                  <c:v>-16.087872710708965</c:v>
                </c:pt>
                <c:pt idx="9245">
                  <c:v>-31.328368658901411</c:v>
                </c:pt>
                <c:pt idx="9246">
                  <c:v>-74.919351020877428</c:v>
                </c:pt>
                <c:pt idx="9247">
                  <c:v>-10.750861079219291</c:v>
                </c:pt>
                <c:pt idx="9248">
                  <c:v>-1.1848859715559996</c:v>
                </c:pt>
                <c:pt idx="9249">
                  <c:v>13.181818181818187</c:v>
                </c:pt>
                <c:pt idx="9250">
                  <c:v>-17.731018246027077</c:v>
                </c:pt>
                <c:pt idx="9251">
                  <c:v>-0.14124293785310726</c:v>
                </c:pt>
                <c:pt idx="9252">
                  <c:v>7.870576183389062</c:v>
                </c:pt>
                <c:pt idx="9253">
                  <c:v>55.258609227496351</c:v>
                </c:pt>
                <c:pt idx="9254">
                  <c:v>6.3724014936186819</c:v>
                </c:pt>
                <c:pt idx="9255">
                  <c:v>8.9314562658666006</c:v>
                </c:pt>
                <c:pt idx="9256">
                  <c:v>-8.8060030898256372</c:v>
                </c:pt>
                <c:pt idx="9257">
                  <c:v>-52.405395726393692</c:v>
                </c:pt>
                <c:pt idx="9258">
                  <c:v>55.459104938271594</c:v>
                </c:pt>
                <c:pt idx="9259">
                  <c:v>-84.08296996817657</c:v>
                </c:pt>
                <c:pt idx="9260">
                  <c:v>-15.454319761668316</c:v>
                </c:pt>
                <c:pt idx="9261">
                  <c:v>-29.156601197353211</c:v>
                </c:pt>
                <c:pt idx="9262">
                  <c:v>4.9768427663081809</c:v>
                </c:pt>
                <c:pt idx="9263">
                  <c:v>30.721003134796234</c:v>
                </c:pt>
                <c:pt idx="9264">
                  <c:v>-5.5359060190740905</c:v>
                </c:pt>
                <c:pt idx="9265">
                  <c:v>-8.1869600760036292</c:v>
                </c:pt>
                <c:pt idx="9266">
                  <c:v>13.793437227761117</c:v>
                </c:pt>
                <c:pt idx="9267">
                  <c:v>40.83371621903845</c:v>
                </c:pt>
                <c:pt idx="9268">
                  <c:v>-13.577383564219886</c:v>
                </c:pt>
                <c:pt idx="9269">
                  <c:v>-2.4421733653956323</c:v>
                </c:pt>
                <c:pt idx="9270">
                  <c:v>-59.394409937888199</c:v>
                </c:pt>
                <c:pt idx="9271">
                  <c:v>-11.563860438705333</c:v>
                </c:pt>
                <c:pt idx="9272">
                  <c:v>-28.191549721980564</c:v>
                </c:pt>
                <c:pt idx="9273">
                  <c:v>-64.904730232012213</c:v>
                </c:pt>
                <c:pt idx="9274">
                  <c:v>-46.316818774445892</c:v>
                </c:pt>
                <c:pt idx="9275">
                  <c:v>-22.072505614372801</c:v>
                </c:pt>
                <c:pt idx="9276">
                  <c:v>9.0909090909090793</c:v>
                </c:pt>
                <c:pt idx="9277">
                  <c:v>-58.04195804195804</c:v>
                </c:pt>
                <c:pt idx="9278">
                  <c:v>-83.168230034189534</c:v>
                </c:pt>
                <c:pt idx="9279">
                  <c:v>-48.312290646740529</c:v>
                </c:pt>
                <c:pt idx="9280">
                  <c:v>51.619682916799917</c:v>
                </c:pt>
                <c:pt idx="9281">
                  <c:v>-31.454159864516427</c:v>
                </c:pt>
                <c:pt idx="9282">
                  <c:v>-2.1618743343982914</c:v>
                </c:pt>
                <c:pt idx="9283">
                  <c:v>-3.9946018893387389</c:v>
                </c:pt>
                <c:pt idx="9284">
                  <c:v>-16.527766753975186</c:v>
                </c:pt>
                <c:pt idx="9285">
                  <c:v>-1.9158235047596293</c:v>
                </c:pt>
                <c:pt idx="9286">
                  <c:v>-13.02462534608793</c:v>
                </c:pt>
                <c:pt idx="9287">
                  <c:v>9.1151228174015841</c:v>
                </c:pt>
                <c:pt idx="9288">
                  <c:v>-49.817457683372055</c:v>
                </c:pt>
                <c:pt idx="9289">
                  <c:v>-3.1013521895546461</c:v>
                </c:pt>
                <c:pt idx="9290">
                  <c:v>0.14395897338621921</c:v>
                </c:pt>
                <c:pt idx="9291">
                  <c:v>58.897625399996201</c:v>
                </c:pt>
                <c:pt idx="9292">
                  <c:v>-18.243349289806162</c:v>
                </c:pt>
                <c:pt idx="9293">
                  <c:v>-15.528271709474083</c:v>
                </c:pt>
                <c:pt idx="9294">
                  <c:v>88.856166804099416</c:v>
                </c:pt>
                <c:pt idx="9295">
                  <c:v>22.383854157825951</c:v>
                </c:pt>
                <c:pt idx="9296">
                  <c:v>1.9227760141056365</c:v>
                </c:pt>
                <c:pt idx="9297">
                  <c:v>-18.762411857821277</c:v>
                </c:pt>
                <c:pt idx="9298">
                  <c:v>90.519598906107575</c:v>
                </c:pt>
                <c:pt idx="9299">
                  <c:v>-12.742775935575551</c:v>
                </c:pt>
                <c:pt idx="9300">
                  <c:v>6.893042190969652</c:v>
                </c:pt>
                <c:pt idx="9301">
                  <c:v>19.013519406890538</c:v>
                </c:pt>
                <c:pt idx="9302">
                  <c:v>-73.506817080766837</c:v>
                </c:pt>
                <c:pt idx="9303">
                  <c:v>0.4566210045662018</c:v>
                </c:pt>
                <c:pt idx="9304">
                  <c:v>11.566788043366458</c:v>
                </c:pt>
                <c:pt idx="9305">
                  <c:v>13.70260530899759</c:v>
                </c:pt>
                <c:pt idx="9306">
                  <c:v>3.3640667829554047</c:v>
                </c:pt>
                <c:pt idx="9307">
                  <c:v>-4.7482115303689199</c:v>
                </c:pt>
                <c:pt idx="9308">
                  <c:v>8.0327652265821143</c:v>
                </c:pt>
                <c:pt idx="9309">
                  <c:v>-29.488914540460925</c:v>
                </c:pt>
                <c:pt idx="9310">
                  <c:v>-7.2238232468779984</c:v>
                </c:pt>
                <c:pt idx="9311">
                  <c:v>8.2563080739279826</c:v>
                </c:pt>
                <c:pt idx="9312">
                  <c:v>-97.881414224790205</c:v>
                </c:pt>
                <c:pt idx="9313">
                  <c:v>23.947828743677064</c:v>
                </c:pt>
                <c:pt idx="9314">
                  <c:v>33.554742152941685</c:v>
                </c:pt>
                <c:pt idx="9315">
                  <c:v>5.7337461300309656</c:v>
                </c:pt>
                <c:pt idx="9316">
                  <c:v>3.9347836860102063</c:v>
                </c:pt>
                <c:pt idx="9317">
                  <c:v>-8.0707387793247278</c:v>
                </c:pt>
                <c:pt idx="9318">
                  <c:v>9.5574677320221326</c:v>
                </c:pt>
                <c:pt idx="9319">
                  <c:v>0</c:v>
                </c:pt>
                <c:pt idx="9320">
                  <c:v>0</c:v>
                </c:pt>
                <c:pt idx="9321">
                  <c:v>-52</c:v>
                </c:pt>
                <c:pt idx="9322">
                  <c:v>-52</c:v>
                </c:pt>
                <c:pt idx="9323">
                  <c:v>1.9033937870353697</c:v>
                </c:pt>
                <c:pt idx="9324">
                  <c:v>-15.563298490127764</c:v>
                </c:pt>
                <c:pt idx="9325">
                  <c:v>9.1649953257710592</c:v>
                </c:pt>
                <c:pt idx="9326">
                  <c:v>-14.836321405240611</c:v>
                </c:pt>
                <c:pt idx="9327">
                  <c:v>18.594908153399928</c:v>
                </c:pt>
                <c:pt idx="9328">
                  <c:v>1.4788732394366235</c:v>
                </c:pt>
                <c:pt idx="9329">
                  <c:v>-30.880395433604392</c:v>
                </c:pt>
                <c:pt idx="9330">
                  <c:v>-2.963941397723886</c:v>
                </c:pt>
                <c:pt idx="9331">
                  <c:v>9.5926052721670771</c:v>
                </c:pt>
                <c:pt idx="9332">
                  <c:v>3.3109194562198354</c:v>
                </c:pt>
                <c:pt idx="9333">
                  <c:v>24.02401562246456</c:v>
                </c:pt>
                <c:pt idx="9334">
                  <c:v>-59.517292858920129</c:v>
                </c:pt>
                <c:pt idx="9335">
                  <c:v>-29.702270707762807</c:v>
                </c:pt>
                <c:pt idx="9336">
                  <c:v>-15.707574867880211</c:v>
                </c:pt>
                <c:pt idx="9337">
                  <c:v>-11.940610623170215</c:v>
                </c:pt>
                <c:pt idx="9338">
                  <c:v>39.445468252638648</c:v>
                </c:pt>
                <c:pt idx="9339">
                  <c:v>-3.5229829636772791</c:v>
                </c:pt>
                <c:pt idx="9340">
                  <c:v>-15.839589818714515</c:v>
                </c:pt>
                <c:pt idx="9341">
                  <c:v>-48.681781256923415</c:v>
                </c:pt>
                <c:pt idx="9342">
                  <c:v>8.1014729950900062</c:v>
                </c:pt>
                <c:pt idx="9343">
                  <c:v>37.965945697192836</c:v>
                </c:pt>
                <c:pt idx="9344">
                  <c:v>-16</c:v>
                </c:pt>
                <c:pt idx="9345">
                  <c:v>10.811498935283765</c:v>
                </c:pt>
                <c:pt idx="9346">
                  <c:v>-5.8313775049647916</c:v>
                </c:pt>
                <c:pt idx="9347">
                  <c:v>-23.94160856806414</c:v>
                </c:pt>
                <c:pt idx="9348">
                  <c:v>36.239240785698513</c:v>
                </c:pt>
                <c:pt idx="9349">
                  <c:v>-18.446943078004225</c:v>
                </c:pt>
                <c:pt idx="9350">
                  <c:v>-46.53532036709607</c:v>
                </c:pt>
                <c:pt idx="9351">
                  <c:v>-11.745742092457419</c:v>
                </c:pt>
                <c:pt idx="9352">
                  <c:v>-86.258788213918947</c:v>
                </c:pt>
                <c:pt idx="9353">
                  <c:v>3.1915651492484045</c:v>
                </c:pt>
                <c:pt idx="9354">
                  <c:v>-1.2044791568645934</c:v>
                </c:pt>
                <c:pt idx="9355">
                  <c:v>-71.630573626830653</c:v>
                </c:pt>
                <c:pt idx="9356">
                  <c:v>32.741763588341598</c:v>
                </c:pt>
                <c:pt idx="9357">
                  <c:v>-26.500198176773679</c:v>
                </c:pt>
                <c:pt idx="9358">
                  <c:v>20.814510147663668</c:v>
                </c:pt>
                <c:pt idx="9359">
                  <c:v>-63.997985901309164</c:v>
                </c:pt>
                <c:pt idx="9360">
                  <c:v>-16.646568116020575</c:v>
                </c:pt>
                <c:pt idx="9361">
                  <c:v>-63.11660479889786</c:v>
                </c:pt>
                <c:pt idx="9362">
                  <c:v>38.482754346276607</c:v>
                </c:pt>
                <c:pt idx="9363">
                  <c:v>-1.9428571428571502</c:v>
                </c:pt>
                <c:pt idx="9364">
                  <c:v>-0.62125340599455114</c:v>
                </c:pt>
                <c:pt idx="9365">
                  <c:v>41.695406717483451</c:v>
                </c:pt>
                <c:pt idx="9366">
                  <c:v>-17.375535773161886</c:v>
                </c:pt>
                <c:pt idx="9367">
                  <c:v>19.535149008983325</c:v>
                </c:pt>
                <c:pt idx="9368">
                  <c:v>20.329275463315838</c:v>
                </c:pt>
                <c:pt idx="9369">
                  <c:v>-4.2886451511086676</c:v>
                </c:pt>
                <c:pt idx="9370">
                  <c:v>41.352063213345048</c:v>
                </c:pt>
                <c:pt idx="9371">
                  <c:v>35.064299692479722</c:v>
                </c:pt>
                <c:pt idx="9372">
                  <c:v>20.947353402767874</c:v>
                </c:pt>
                <c:pt idx="9373">
                  <c:v>28.101058008026257</c:v>
                </c:pt>
                <c:pt idx="9374">
                  <c:v>36.733978008127309</c:v>
                </c:pt>
                <c:pt idx="9375">
                  <c:v>14.764653641207829</c:v>
                </c:pt>
                <c:pt idx="9376">
                  <c:v>-10.585073392598716</c:v>
                </c:pt>
                <c:pt idx="9377">
                  <c:v>47.096350641113617</c:v>
                </c:pt>
                <c:pt idx="9378">
                  <c:v>19.683780422810443</c:v>
                </c:pt>
                <c:pt idx="9379">
                  <c:v>4.5119074792665259</c:v>
                </c:pt>
                <c:pt idx="9380">
                  <c:v>3.1842168385703928</c:v>
                </c:pt>
                <c:pt idx="9381">
                  <c:v>64.970414201183445</c:v>
                </c:pt>
                <c:pt idx="9382">
                  <c:v>16.366237482117313</c:v>
                </c:pt>
                <c:pt idx="9383">
                  <c:v>-6.9142156273297957</c:v>
                </c:pt>
                <c:pt idx="9384">
                  <c:v>-0.77479994919345074</c:v>
                </c:pt>
                <c:pt idx="9385">
                  <c:v>-68.248098792995194</c:v>
                </c:pt>
                <c:pt idx="9386">
                  <c:v>-26.14947965941343</c:v>
                </c:pt>
                <c:pt idx="9387">
                  <c:v>-66.380567304013312</c:v>
                </c:pt>
                <c:pt idx="9388">
                  <c:v>19.097403728872635</c:v>
                </c:pt>
                <c:pt idx="9389">
                  <c:v>73.897635112110663</c:v>
                </c:pt>
                <c:pt idx="9390">
                  <c:v>21.655247024882797</c:v>
                </c:pt>
                <c:pt idx="9391">
                  <c:v>-35.122197026958929</c:v>
                </c:pt>
                <c:pt idx="9392">
                  <c:v>-31.398667935299713</c:v>
                </c:pt>
                <c:pt idx="9393">
                  <c:v>3.9663699307616298</c:v>
                </c:pt>
                <c:pt idx="9394">
                  <c:v>-33.78378378378379</c:v>
                </c:pt>
                <c:pt idx="9395">
                  <c:v>-39.846361344045036</c:v>
                </c:pt>
                <c:pt idx="9396">
                  <c:v>47.416302765647742</c:v>
                </c:pt>
                <c:pt idx="9397">
                  <c:v>-15.693430656934311</c:v>
                </c:pt>
                <c:pt idx="9398">
                  <c:v>22.745141552800945</c:v>
                </c:pt>
                <c:pt idx="9399">
                  <c:v>5.9616479969622134</c:v>
                </c:pt>
                <c:pt idx="9400">
                  <c:v>39.547293392409955</c:v>
                </c:pt>
                <c:pt idx="9401">
                  <c:v>45.350215244365671</c:v>
                </c:pt>
                <c:pt idx="9402">
                  <c:v>-2.9541190516800242</c:v>
                </c:pt>
                <c:pt idx="9403">
                  <c:v>-2.7492494864907542</c:v>
                </c:pt>
                <c:pt idx="9404">
                  <c:v>4.57051845342707</c:v>
                </c:pt>
                <c:pt idx="9405">
                  <c:v>-5.3763440860215042</c:v>
                </c:pt>
                <c:pt idx="9406">
                  <c:v>5.1389103654450707</c:v>
                </c:pt>
                <c:pt idx="9407">
                  <c:v>-62.412666411762665</c:v>
                </c:pt>
                <c:pt idx="9408">
                  <c:v>2.1309503351091337</c:v>
                </c:pt>
                <c:pt idx="9409">
                  <c:v>-11.46396500115128</c:v>
                </c:pt>
                <c:pt idx="9410">
                  <c:v>0.20799421233496673</c:v>
                </c:pt>
                <c:pt idx="9411">
                  <c:v>-56.408948480652924</c:v>
                </c:pt>
                <c:pt idx="9412">
                  <c:v>5.7680468938197578</c:v>
                </c:pt>
                <c:pt idx="9413">
                  <c:v>-84.543398360192256</c:v>
                </c:pt>
                <c:pt idx="9414">
                  <c:v>-46.319988487937437</c:v>
                </c:pt>
                <c:pt idx="9415">
                  <c:v>1.7853157777281865</c:v>
                </c:pt>
                <c:pt idx="9416">
                  <c:v>0.61540043883707085</c:v>
                </c:pt>
                <c:pt idx="9417">
                  <c:v>-95.164528365173553</c:v>
                </c:pt>
                <c:pt idx="9418">
                  <c:v>-48.978020480571715</c:v>
                </c:pt>
                <c:pt idx="9419">
                  <c:v>-34.522705472737002</c:v>
                </c:pt>
                <c:pt idx="9420">
                  <c:v>-10.465592013746829</c:v>
                </c:pt>
                <c:pt idx="9421">
                  <c:v>7.252501149762395</c:v>
                </c:pt>
                <c:pt idx="9422">
                  <c:v>3.2841996379622458</c:v>
                </c:pt>
                <c:pt idx="9423">
                  <c:v>11.439694030870101</c:v>
                </c:pt>
                <c:pt idx="9424">
                  <c:v>-63.024331516918011</c:v>
                </c:pt>
                <c:pt idx="9425">
                  <c:v>14.208658129175959</c:v>
                </c:pt>
                <c:pt idx="9426">
                  <c:v>-82.575901974132066</c:v>
                </c:pt>
                <c:pt idx="9427">
                  <c:v>-88.483731367206289</c:v>
                </c:pt>
                <c:pt idx="9428">
                  <c:v>64.26245930378164</c:v>
                </c:pt>
                <c:pt idx="9429">
                  <c:v>-53.427039559484136</c:v>
                </c:pt>
                <c:pt idx="9430">
                  <c:v>15.007542066707842</c:v>
                </c:pt>
                <c:pt idx="9431">
                  <c:v>-8.8675207867906778</c:v>
                </c:pt>
                <c:pt idx="9432">
                  <c:v>-7.9527995365589561</c:v>
                </c:pt>
                <c:pt idx="9433">
                  <c:v>2.0930873037730606</c:v>
                </c:pt>
                <c:pt idx="9434">
                  <c:v>-98.042445359518524</c:v>
                </c:pt>
                <c:pt idx="9435">
                  <c:v>-69.864081996434948</c:v>
                </c:pt>
                <c:pt idx="9436">
                  <c:v>-13.306491488309675</c:v>
                </c:pt>
                <c:pt idx="9437">
                  <c:v>53.547993285518089</c:v>
                </c:pt>
                <c:pt idx="9438">
                  <c:v>-28.657534246575338</c:v>
                </c:pt>
                <c:pt idx="9439">
                  <c:v>8.8998763906056695</c:v>
                </c:pt>
                <c:pt idx="9440">
                  <c:v>4.5372288809043084</c:v>
                </c:pt>
                <c:pt idx="9441">
                  <c:v>-15.080612150581658</c:v>
                </c:pt>
                <c:pt idx="9442">
                  <c:v>-17.156780018563836</c:v>
                </c:pt>
                <c:pt idx="9443">
                  <c:v>-17.167824333408021</c:v>
                </c:pt>
                <c:pt idx="9444">
                  <c:v>-34.940681209337924</c:v>
                </c:pt>
                <c:pt idx="9445">
                  <c:v>-56.912385207247453</c:v>
                </c:pt>
                <c:pt idx="9446">
                  <c:v>-50.420833745915438</c:v>
                </c:pt>
                <c:pt idx="9447">
                  <c:v>38.581590402378168</c:v>
                </c:pt>
                <c:pt idx="9448">
                  <c:v>-4.6293657541635014</c:v>
                </c:pt>
                <c:pt idx="9449">
                  <c:v>-30.744849151573177</c:v>
                </c:pt>
                <c:pt idx="9450">
                  <c:v>85.409369527145344</c:v>
                </c:pt>
                <c:pt idx="9451">
                  <c:v>69.320893903232815</c:v>
                </c:pt>
                <c:pt idx="9452">
                  <c:v>9.0262622043544098</c:v>
                </c:pt>
                <c:pt idx="9453">
                  <c:v>-7.8134266965122663</c:v>
                </c:pt>
                <c:pt idx="9454">
                  <c:v>93.058640079383821</c:v>
                </c:pt>
                <c:pt idx="9455">
                  <c:v>-68.735664141238615</c:v>
                </c:pt>
                <c:pt idx="9456">
                  <c:v>-45.748752482922342</c:v>
                </c:pt>
                <c:pt idx="9457">
                  <c:v>-1.6571449277112862</c:v>
                </c:pt>
                <c:pt idx="9458">
                  <c:v>-41.004184100418406</c:v>
                </c:pt>
                <c:pt idx="9459">
                  <c:v>94.628879892037787</c:v>
                </c:pt>
                <c:pt idx="9460">
                  <c:v>-34.309913912802003</c:v>
                </c:pt>
                <c:pt idx="9461">
                  <c:v>37.044549620614532</c:v>
                </c:pt>
                <c:pt idx="9462">
                  <c:v>-11.011948021744828</c:v>
                </c:pt>
                <c:pt idx="9463">
                  <c:v>-4.6330678037679149</c:v>
                </c:pt>
                <c:pt idx="9464">
                  <c:v>1.283689237695441</c:v>
                </c:pt>
                <c:pt idx="9465">
                  <c:v>31.835225318197445</c:v>
                </c:pt>
                <c:pt idx="9466">
                  <c:v>17.266574704715936</c:v>
                </c:pt>
                <c:pt idx="9467">
                  <c:v>-7.7786194489158191</c:v>
                </c:pt>
                <c:pt idx="9468">
                  <c:v>26.950221722565743</c:v>
                </c:pt>
                <c:pt idx="9469">
                  <c:v>-39.749225805054465</c:v>
                </c:pt>
                <c:pt idx="9470">
                  <c:v>-51.636930538714701</c:v>
                </c:pt>
                <c:pt idx="9471">
                  <c:v>48.010269576379983</c:v>
                </c:pt>
                <c:pt idx="9472">
                  <c:v>6.9273514471755391</c:v>
                </c:pt>
                <c:pt idx="9473">
                  <c:v>14.267411000274549</c:v>
                </c:pt>
                <c:pt idx="9474">
                  <c:v>2.7068397090376237</c:v>
                </c:pt>
                <c:pt idx="9475">
                  <c:v>-0.4109739168554114</c:v>
                </c:pt>
                <c:pt idx="9476">
                  <c:v>-12.636389562743602</c:v>
                </c:pt>
                <c:pt idx="9477">
                  <c:v>30.262121557860354</c:v>
                </c:pt>
                <c:pt idx="9478">
                  <c:v>-32.632273193609848</c:v>
                </c:pt>
                <c:pt idx="9479">
                  <c:v>2.1515797635200755</c:v>
                </c:pt>
                <c:pt idx="9480">
                  <c:v>-19.553325381483148</c:v>
                </c:pt>
                <c:pt idx="9481">
                  <c:v>-2.8303989302429216</c:v>
                </c:pt>
                <c:pt idx="9482">
                  <c:v>71.137024068148094</c:v>
                </c:pt>
                <c:pt idx="9483">
                  <c:v>13.1119426255067</c:v>
                </c:pt>
                <c:pt idx="9484">
                  <c:v>7.8817897525446057</c:v>
                </c:pt>
                <c:pt idx="9485">
                  <c:v>-98.28189627744193</c:v>
                </c:pt>
                <c:pt idx="9486">
                  <c:v>-63.767229426637307</c:v>
                </c:pt>
                <c:pt idx="9487">
                  <c:v>5.8615957655361797</c:v>
                </c:pt>
                <c:pt idx="9488">
                  <c:v>10.462551016656249</c:v>
                </c:pt>
                <c:pt idx="9489">
                  <c:v>-23.721600962559279</c:v>
                </c:pt>
                <c:pt idx="9490">
                  <c:v>2.0414185017212105</c:v>
                </c:pt>
                <c:pt idx="9491">
                  <c:v>33.554045919683546</c:v>
                </c:pt>
                <c:pt idx="9492">
                  <c:v>-20.282874797359213</c:v>
                </c:pt>
                <c:pt idx="9493">
                  <c:v>10.055724417426546</c:v>
                </c:pt>
                <c:pt idx="9494">
                  <c:v>-39.505670334605881</c:v>
                </c:pt>
                <c:pt idx="9495">
                  <c:v>25.999274612504394</c:v>
                </c:pt>
                <c:pt idx="9496">
                  <c:v>0.13358328749592374</c:v>
                </c:pt>
                <c:pt idx="9497">
                  <c:v>-31.148853674983144</c:v>
                </c:pt>
                <c:pt idx="9498">
                  <c:v>-64.254521759894459</c:v>
                </c:pt>
                <c:pt idx="9499">
                  <c:v>1.386006026113165</c:v>
                </c:pt>
                <c:pt idx="9500">
                  <c:v>-4.2224946726216501</c:v>
                </c:pt>
                <c:pt idx="9501">
                  <c:v>-77.376428426533238</c:v>
                </c:pt>
                <c:pt idx="9502">
                  <c:v>64.007972175544182</c:v>
                </c:pt>
                <c:pt idx="9503">
                  <c:v>5.1554200729758435</c:v>
                </c:pt>
                <c:pt idx="9504">
                  <c:v>-5.2631578947368496</c:v>
                </c:pt>
                <c:pt idx="9505">
                  <c:v>-3.2590657329338342</c:v>
                </c:pt>
                <c:pt idx="9506">
                  <c:v>-18.788708520764061</c:v>
                </c:pt>
                <c:pt idx="9507">
                  <c:v>64.427279195040143</c:v>
                </c:pt>
                <c:pt idx="9508">
                  <c:v>1.4978586307873343</c:v>
                </c:pt>
                <c:pt idx="9509">
                  <c:v>15.822419899514045</c:v>
                </c:pt>
                <c:pt idx="9510">
                  <c:v>-40.793965676324042</c:v>
                </c:pt>
                <c:pt idx="9511">
                  <c:v>23.006740655001011</c:v>
                </c:pt>
                <c:pt idx="9512">
                  <c:v>0.6256879670934552</c:v>
                </c:pt>
                <c:pt idx="9513">
                  <c:v>-23.733065730055188</c:v>
                </c:pt>
                <c:pt idx="9514">
                  <c:v>-91.312202332074236</c:v>
                </c:pt>
                <c:pt idx="9515">
                  <c:v>-18.704261858477039</c:v>
                </c:pt>
                <c:pt idx="9516">
                  <c:v>-15.033719070582009</c:v>
                </c:pt>
                <c:pt idx="9517">
                  <c:v>6.0185621794259561</c:v>
                </c:pt>
                <c:pt idx="9518">
                  <c:v>28.709031773830361</c:v>
                </c:pt>
                <c:pt idx="9519">
                  <c:v>12.980306345733041</c:v>
                </c:pt>
                <c:pt idx="9520">
                  <c:v>28.306341599916038</c:v>
                </c:pt>
                <c:pt idx="9521">
                  <c:v>71.289215391100129</c:v>
                </c:pt>
                <c:pt idx="9522">
                  <c:v>-18.602362204724415</c:v>
                </c:pt>
                <c:pt idx="9523">
                  <c:v>4.7916176124323044</c:v>
                </c:pt>
                <c:pt idx="9524">
                  <c:v>-10.754978309726653</c:v>
                </c:pt>
                <c:pt idx="9525">
                  <c:v>-76.530970688107402</c:v>
                </c:pt>
                <c:pt idx="9526">
                  <c:v>1.2646094146995068</c:v>
                </c:pt>
                <c:pt idx="9527">
                  <c:v>92.02772963604852</c:v>
                </c:pt>
                <c:pt idx="9528">
                  <c:v>-32.545105988754457</c:v>
                </c:pt>
                <c:pt idx="9529">
                  <c:v>-2.0057167772879296</c:v>
                </c:pt>
                <c:pt idx="9530">
                  <c:v>-56.529309344167153</c:v>
                </c:pt>
                <c:pt idx="9531">
                  <c:v>-51.742723679482573</c:v>
                </c:pt>
                <c:pt idx="9532">
                  <c:v>16.147774979009228</c:v>
                </c:pt>
                <c:pt idx="9533">
                  <c:v>-6.0930217348232389</c:v>
                </c:pt>
                <c:pt idx="9534">
                  <c:v>-19.936111879668999</c:v>
                </c:pt>
                <c:pt idx="9535">
                  <c:v>-7.7838684416601325</c:v>
                </c:pt>
                <c:pt idx="9536">
                  <c:v>-1.5207966400216861</c:v>
                </c:pt>
                <c:pt idx="9537">
                  <c:v>62.52215405589638</c:v>
                </c:pt>
                <c:pt idx="9538">
                  <c:v>-57.588898525585428</c:v>
                </c:pt>
                <c:pt idx="9539">
                  <c:v>-14.504450143309697</c:v>
                </c:pt>
                <c:pt idx="9540">
                  <c:v>-16.424704134924056</c:v>
                </c:pt>
                <c:pt idx="9541">
                  <c:v>2.4091406344961825</c:v>
                </c:pt>
                <c:pt idx="9542">
                  <c:v>6.3118759593854321</c:v>
                </c:pt>
                <c:pt idx="9543">
                  <c:v>16.205267234701793</c:v>
                </c:pt>
                <c:pt idx="9544">
                  <c:v>3.2448377581120837</c:v>
                </c:pt>
                <c:pt idx="9545">
                  <c:v>16.851595006934801</c:v>
                </c:pt>
                <c:pt idx="9546">
                  <c:v>10.510780583419816</c:v>
                </c:pt>
                <c:pt idx="9547">
                  <c:v>45.171167417043364</c:v>
                </c:pt>
                <c:pt idx="9548">
                  <c:v>95.598295727316383</c:v>
                </c:pt>
                <c:pt idx="9549">
                  <c:v>8.7504458447271531</c:v>
                </c:pt>
                <c:pt idx="9550">
                  <c:v>18.793273986152315</c:v>
                </c:pt>
                <c:pt idx="9551">
                  <c:v>5.8513750731421936</c:v>
                </c:pt>
                <c:pt idx="9552">
                  <c:v>9.2481831202588864</c:v>
                </c:pt>
                <c:pt idx="9553">
                  <c:v>11.971691068162045</c:v>
                </c:pt>
                <c:pt idx="9554">
                  <c:v>-23.110285006195781</c:v>
                </c:pt>
                <c:pt idx="9555">
                  <c:v>9.7037335843306067</c:v>
                </c:pt>
                <c:pt idx="9556">
                  <c:v>-26.311977715877433</c:v>
                </c:pt>
                <c:pt idx="9557">
                  <c:v>-12.550571679859274</c:v>
                </c:pt>
                <c:pt idx="9558">
                  <c:v>76.273653566229996</c:v>
                </c:pt>
                <c:pt idx="9559">
                  <c:v>31.679249878226983</c:v>
                </c:pt>
                <c:pt idx="9560">
                  <c:v>-26.458860906535321</c:v>
                </c:pt>
                <c:pt idx="9561">
                  <c:v>-67.134661800813191</c:v>
                </c:pt>
                <c:pt idx="9562">
                  <c:v>-42.53648239869694</c:v>
                </c:pt>
                <c:pt idx="9563">
                  <c:v>66.311623950589905</c:v>
                </c:pt>
                <c:pt idx="9564">
                  <c:v>-10.745922675718191</c:v>
                </c:pt>
                <c:pt idx="9565">
                  <c:v>14.404172796576177</c:v>
                </c:pt>
                <c:pt idx="9566">
                  <c:v>20</c:v>
                </c:pt>
                <c:pt idx="9567">
                  <c:v>-8.3668603784830822</c:v>
                </c:pt>
                <c:pt idx="9568">
                  <c:v>40.072002034840125</c:v>
                </c:pt>
                <c:pt idx="9569">
                  <c:v>-2.9220405865869452</c:v>
                </c:pt>
                <c:pt idx="9570">
                  <c:v>1.3478721793124322</c:v>
                </c:pt>
                <c:pt idx="9571">
                  <c:v>19.564566064116647</c:v>
                </c:pt>
                <c:pt idx="9572">
                  <c:v>-7.1867665139152734</c:v>
                </c:pt>
                <c:pt idx="9573">
                  <c:v>18.643240605173261</c:v>
                </c:pt>
                <c:pt idx="9574">
                  <c:v>-3.004038215305826</c:v>
                </c:pt>
                <c:pt idx="9575">
                  <c:v>-6.4756890678228558</c:v>
                </c:pt>
                <c:pt idx="9576">
                  <c:v>-20.523766238249209</c:v>
                </c:pt>
                <c:pt idx="9577">
                  <c:v>-3.7316395394997954</c:v>
                </c:pt>
                <c:pt idx="9578">
                  <c:v>12.893781473240423</c:v>
                </c:pt>
                <c:pt idx="9579">
                  <c:v>21.699643674498105</c:v>
                </c:pt>
                <c:pt idx="9580">
                  <c:v>-20.197225934288738</c:v>
                </c:pt>
                <c:pt idx="9581">
                  <c:v>-38.167484580238195</c:v>
                </c:pt>
                <c:pt idx="9582">
                  <c:v>-97.978214873442525</c:v>
                </c:pt>
                <c:pt idx="9583">
                  <c:v>-4.8255401884913027</c:v>
                </c:pt>
                <c:pt idx="9584">
                  <c:v>83.94686907020872</c:v>
                </c:pt>
                <c:pt idx="9585">
                  <c:v>6.4046121593291474</c:v>
                </c:pt>
                <c:pt idx="9586">
                  <c:v>0</c:v>
                </c:pt>
                <c:pt idx="9587">
                  <c:v>14.960680606366196</c:v>
                </c:pt>
                <c:pt idx="9588">
                  <c:v>-15.945775054023443</c:v>
                </c:pt>
                <c:pt idx="9589">
                  <c:v>-44.588269286333428</c:v>
                </c:pt>
                <c:pt idx="9590">
                  <c:v>5.9748933954177659</c:v>
                </c:pt>
                <c:pt idx="9591">
                  <c:v>-25.498007968127496</c:v>
                </c:pt>
                <c:pt idx="9592">
                  <c:v>-14.630171333054747</c:v>
                </c:pt>
                <c:pt idx="9593">
                  <c:v>-16.847090663058182</c:v>
                </c:pt>
                <c:pt idx="9594">
                  <c:v>8.2531255097954954</c:v>
                </c:pt>
                <c:pt idx="9595">
                  <c:v>2.0471826866835556</c:v>
                </c:pt>
                <c:pt idx="9596">
                  <c:v>-30.239043058520352</c:v>
                </c:pt>
                <c:pt idx="9597">
                  <c:v>-97.431485805579456</c:v>
                </c:pt>
                <c:pt idx="9598">
                  <c:v>-33.142923758451857</c:v>
                </c:pt>
                <c:pt idx="9599">
                  <c:v>3.4046417759838477</c:v>
                </c:pt>
                <c:pt idx="9600">
                  <c:v>22.239624119028974</c:v>
                </c:pt>
                <c:pt idx="9601">
                  <c:v>-59.901885483511307</c:v>
                </c:pt>
                <c:pt idx="9602">
                  <c:v>1.8080564321514743</c:v>
                </c:pt>
                <c:pt idx="9603">
                  <c:v>-3.8386665044409227</c:v>
                </c:pt>
                <c:pt idx="9604">
                  <c:v>-25.598584875860766</c:v>
                </c:pt>
                <c:pt idx="9605">
                  <c:v>27.832101120915809</c:v>
                </c:pt>
                <c:pt idx="9606">
                  <c:v>1.6294449038173582</c:v>
                </c:pt>
                <c:pt idx="9607">
                  <c:v>18.409629044988151</c:v>
                </c:pt>
                <c:pt idx="9608">
                  <c:v>87.671181197419543</c:v>
                </c:pt>
                <c:pt idx="9609">
                  <c:v>-26.046506408098224</c:v>
                </c:pt>
                <c:pt idx="9610">
                  <c:v>19.706883014917565</c:v>
                </c:pt>
                <c:pt idx="9611">
                  <c:v>-97.908305258532295</c:v>
                </c:pt>
                <c:pt idx="9612">
                  <c:v>-26.302545885139139</c:v>
                </c:pt>
                <c:pt idx="9613">
                  <c:v>-3.9652745190051633</c:v>
                </c:pt>
                <c:pt idx="9614">
                  <c:v>-14.532566650603655</c:v>
                </c:pt>
                <c:pt idx="9615">
                  <c:v>37.449783935202277</c:v>
                </c:pt>
                <c:pt idx="9616">
                  <c:v>2.9601954303779365</c:v>
                </c:pt>
                <c:pt idx="9617">
                  <c:v>-1.0715175679043085</c:v>
                </c:pt>
                <c:pt idx="9618">
                  <c:v>5.341752709275525</c:v>
                </c:pt>
                <c:pt idx="9619">
                  <c:v>-2.0408163265306172</c:v>
                </c:pt>
                <c:pt idx="9620">
                  <c:v>-14.95770579740045</c:v>
                </c:pt>
                <c:pt idx="9621">
                  <c:v>-14.0109589041096</c:v>
                </c:pt>
                <c:pt idx="9622">
                  <c:v>1.2766875134785352</c:v>
                </c:pt>
                <c:pt idx="9623">
                  <c:v>-10.818148570445103</c:v>
                </c:pt>
                <c:pt idx="9624">
                  <c:v>3.3409480296973157</c:v>
                </c:pt>
                <c:pt idx="9625">
                  <c:v>-8.2495648776329347</c:v>
                </c:pt>
                <c:pt idx="9626">
                  <c:v>16.131259091245283</c:v>
                </c:pt>
                <c:pt idx="9627">
                  <c:v>-18.148278878470251</c:v>
                </c:pt>
                <c:pt idx="9628">
                  <c:v>-64.110081331567997</c:v>
                </c:pt>
                <c:pt idx="9629">
                  <c:v>60.980176499855958</c:v>
                </c:pt>
                <c:pt idx="9630">
                  <c:v>-10.668790020062247</c:v>
                </c:pt>
                <c:pt idx="9631">
                  <c:v>38.692243065543209</c:v>
                </c:pt>
                <c:pt idx="9632">
                  <c:v>-33.285714285714292</c:v>
                </c:pt>
                <c:pt idx="9633">
                  <c:v>-42.467871807177517</c:v>
                </c:pt>
                <c:pt idx="9634">
                  <c:v>-1.8143077150271125</c:v>
                </c:pt>
                <c:pt idx="9635">
                  <c:v>-53.604878048780485</c:v>
                </c:pt>
                <c:pt idx="9636">
                  <c:v>2.259636685866198</c:v>
                </c:pt>
                <c:pt idx="9637">
                  <c:v>4.4589659811647095</c:v>
                </c:pt>
                <c:pt idx="9638">
                  <c:v>9.7715268394546086</c:v>
                </c:pt>
                <c:pt idx="9639">
                  <c:v>-18.203064139184633</c:v>
                </c:pt>
                <c:pt idx="9640">
                  <c:v>14.572779014687896</c:v>
                </c:pt>
                <c:pt idx="9641">
                  <c:v>-71.254966113577936</c:v>
                </c:pt>
                <c:pt idx="9642">
                  <c:v>-22.718871928263397</c:v>
                </c:pt>
                <c:pt idx="9643">
                  <c:v>22.740740740740748</c:v>
                </c:pt>
                <c:pt idx="9644">
                  <c:v>-11.875405580791693</c:v>
                </c:pt>
                <c:pt idx="9645">
                  <c:v>-19.36665230504093</c:v>
                </c:pt>
                <c:pt idx="9646">
                  <c:v>19.322873658133773</c:v>
                </c:pt>
                <c:pt idx="9647">
                  <c:v>8.5455887781469357</c:v>
                </c:pt>
                <c:pt idx="9648">
                  <c:v>-2.8587764436821033</c:v>
                </c:pt>
                <c:pt idx="9649">
                  <c:v>68.571320896928597</c:v>
                </c:pt>
                <c:pt idx="9650">
                  <c:v>85.561833019460153</c:v>
                </c:pt>
                <c:pt idx="9651">
                  <c:v>-32.060085836909863</c:v>
                </c:pt>
                <c:pt idx="9652">
                  <c:v>-5.1008303677342752</c:v>
                </c:pt>
                <c:pt idx="9653">
                  <c:v>-34.681238615664839</c:v>
                </c:pt>
                <c:pt idx="9654">
                  <c:v>-27.034900658393056</c:v>
                </c:pt>
                <c:pt idx="9655">
                  <c:v>31.59592426758681</c:v>
                </c:pt>
                <c:pt idx="9656">
                  <c:v>26.769372572256245</c:v>
                </c:pt>
                <c:pt idx="9657">
                  <c:v>-4.3036513929480833</c:v>
                </c:pt>
                <c:pt idx="9658">
                  <c:v>11.796276093339287</c:v>
                </c:pt>
                <c:pt idx="9659">
                  <c:v>3.5685979234366272</c:v>
                </c:pt>
                <c:pt idx="9660">
                  <c:v>-38.357831175291189</c:v>
                </c:pt>
                <c:pt idx="9661">
                  <c:v>-96.867245657568233</c:v>
                </c:pt>
                <c:pt idx="9662">
                  <c:v>10.959677988842586</c:v>
                </c:pt>
                <c:pt idx="9663">
                  <c:v>-57.04680959025751</c:v>
                </c:pt>
                <c:pt idx="9664">
                  <c:v>44.767609997934329</c:v>
                </c:pt>
                <c:pt idx="9665">
                  <c:v>15.186631482624335</c:v>
                </c:pt>
                <c:pt idx="9666">
                  <c:v>-4.7643707923355834</c:v>
                </c:pt>
                <c:pt idx="9667">
                  <c:v>10.75282798075672</c:v>
                </c:pt>
                <c:pt idx="9668">
                  <c:v>-58.24753559693319</c:v>
                </c:pt>
                <c:pt idx="9669">
                  <c:v>-51.538097491717934</c:v>
                </c:pt>
                <c:pt idx="9670">
                  <c:v>5.2364744245835482E-2</c:v>
                </c:pt>
                <c:pt idx="9671">
                  <c:v>14.144763806812691</c:v>
                </c:pt>
                <c:pt idx="9672">
                  <c:v>3.7297897439456023</c:v>
                </c:pt>
                <c:pt idx="9673">
                  <c:v>1.4512318596017622</c:v>
                </c:pt>
                <c:pt idx="9674">
                  <c:v>0.38180610889774869</c:v>
                </c:pt>
                <c:pt idx="9675">
                  <c:v>10.411663807890221</c:v>
                </c:pt>
                <c:pt idx="9676">
                  <c:v>-34.064164498947108</c:v>
                </c:pt>
                <c:pt idx="9677">
                  <c:v>38.766211005958638</c:v>
                </c:pt>
                <c:pt idx="9678">
                  <c:v>-3.7114577672454487</c:v>
                </c:pt>
                <c:pt idx="9679">
                  <c:v>18.938861560084334</c:v>
                </c:pt>
                <c:pt idx="9680">
                  <c:v>-32.33190271816882</c:v>
                </c:pt>
                <c:pt idx="9681">
                  <c:v>-75.163940281448674</c:v>
                </c:pt>
                <c:pt idx="9682">
                  <c:v>-41.992288064807717</c:v>
                </c:pt>
                <c:pt idx="9683">
                  <c:v>26.793728295988345</c:v>
                </c:pt>
                <c:pt idx="9684">
                  <c:v>-15.276514462434051</c:v>
                </c:pt>
                <c:pt idx="9685">
                  <c:v>24.177396280400558</c:v>
                </c:pt>
                <c:pt idx="9686">
                  <c:v>-18.818754672647657</c:v>
                </c:pt>
                <c:pt idx="9687">
                  <c:v>-0.14597885867581795</c:v>
                </c:pt>
                <c:pt idx="9688">
                  <c:v>-75.89573745107316</c:v>
                </c:pt>
                <c:pt idx="9689">
                  <c:v>-12.49503639973527</c:v>
                </c:pt>
                <c:pt idx="9690">
                  <c:v>99.619329597123823</c:v>
                </c:pt>
                <c:pt idx="9691">
                  <c:v>16.078065493033151</c:v>
                </c:pt>
                <c:pt idx="9692">
                  <c:v>2.3452952811528576</c:v>
                </c:pt>
                <c:pt idx="9693">
                  <c:v>-9.8447158148650686</c:v>
                </c:pt>
                <c:pt idx="9694">
                  <c:v>-1.8858858858858838</c:v>
                </c:pt>
                <c:pt idx="9695">
                  <c:v>-0.99854678349952053</c:v>
                </c:pt>
                <c:pt idx="9696">
                  <c:v>-7.0670435274166152</c:v>
                </c:pt>
                <c:pt idx="9697">
                  <c:v>1.4203403457054833</c:v>
                </c:pt>
                <c:pt idx="9698">
                  <c:v>-28.788154069767444</c:v>
                </c:pt>
                <c:pt idx="9699">
                  <c:v>2.5069637883008369</c:v>
                </c:pt>
                <c:pt idx="9700">
                  <c:v>32.261346295144961</c:v>
                </c:pt>
                <c:pt idx="9701">
                  <c:v>-1.0364341578177658</c:v>
                </c:pt>
                <c:pt idx="9702">
                  <c:v>62.067696835908748</c:v>
                </c:pt>
                <c:pt idx="9703">
                  <c:v>-13.641370514232705</c:v>
                </c:pt>
                <c:pt idx="9704">
                  <c:v>21.989111671756746</c:v>
                </c:pt>
                <c:pt idx="9705">
                  <c:v>-7.5454874081214598</c:v>
                </c:pt>
                <c:pt idx="9706">
                  <c:v>18.794346052852106</c:v>
                </c:pt>
                <c:pt idx="9707">
                  <c:v>-22.501998401278982</c:v>
                </c:pt>
                <c:pt idx="9708">
                  <c:v>4.2122469508361462</c:v>
                </c:pt>
                <c:pt idx="9709">
                  <c:v>-80.173673561151077</c:v>
                </c:pt>
                <c:pt idx="9710">
                  <c:v>10.630777596519849</c:v>
                </c:pt>
                <c:pt idx="9711">
                  <c:v>-6.8069306930693045</c:v>
                </c:pt>
                <c:pt idx="9712">
                  <c:v>-36.499106518530034</c:v>
                </c:pt>
                <c:pt idx="9713">
                  <c:v>10.924154424325238</c:v>
                </c:pt>
                <c:pt idx="9714">
                  <c:v>0.42706162827805372</c:v>
                </c:pt>
                <c:pt idx="9715">
                  <c:v>77.455903714463574</c:v>
                </c:pt>
                <c:pt idx="9716">
                  <c:v>71.848304426611435</c:v>
                </c:pt>
                <c:pt idx="9717">
                  <c:v>-10.868697618730877</c:v>
                </c:pt>
                <c:pt idx="9718">
                  <c:v>3.350626891482932</c:v>
                </c:pt>
                <c:pt idx="9719">
                  <c:v>-66.757324762022506</c:v>
                </c:pt>
                <c:pt idx="9720">
                  <c:v>-2.2922402365657177</c:v>
                </c:pt>
                <c:pt idx="9721">
                  <c:v>-18.273764174588976</c:v>
                </c:pt>
                <c:pt idx="9722">
                  <c:v>22.402402402402416</c:v>
                </c:pt>
                <c:pt idx="9723">
                  <c:v>-58.106389742502913</c:v>
                </c:pt>
                <c:pt idx="9724">
                  <c:v>29.253731343283562</c:v>
                </c:pt>
                <c:pt idx="9725">
                  <c:v>-2.1951749619647813</c:v>
                </c:pt>
                <c:pt idx="9726">
                  <c:v>-1.0624457935819578</c:v>
                </c:pt>
                <c:pt idx="9727">
                  <c:v>-1.6621004566210047</c:v>
                </c:pt>
                <c:pt idx="9728">
                  <c:v>-26.046593098616228</c:v>
                </c:pt>
                <c:pt idx="9729">
                  <c:v>5.6827352967550979</c:v>
                </c:pt>
                <c:pt idx="9730">
                  <c:v>30.582908296034134</c:v>
                </c:pt>
                <c:pt idx="9731">
                  <c:v>2.2526501766784435</c:v>
                </c:pt>
                <c:pt idx="9732">
                  <c:v>54.198473282442734</c:v>
                </c:pt>
                <c:pt idx="9733">
                  <c:v>-25.774786145000704</c:v>
                </c:pt>
                <c:pt idx="9734">
                  <c:v>-44.142270238945294</c:v>
                </c:pt>
                <c:pt idx="9735">
                  <c:v>-18.678518101581503</c:v>
                </c:pt>
                <c:pt idx="9736">
                  <c:v>27.623022420654181</c:v>
                </c:pt>
                <c:pt idx="9737">
                  <c:v>56.753603701579891</c:v>
                </c:pt>
                <c:pt idx="9738">
                  <c:v>-30.128398791540789</c:v>
                </c:pt>
                <c:pt idx="9739">
                  <c:v>78.569701233319421</c:v>
                </c:pt>
                <c:pt idx="9740">
                  <c:v>-0.43686290825878871</c:v>
                </c:pt>
                <c:pt idx="9741">
                  <c:v>7.8636450769813422</c:v>
                </c:pt>
                <c:pt idx="9742">
                  <c:v>29.714912280701753</c:v>
                </c:pt>
                <c:pt idx="9743">
                  <c:v>-61.081932773109244</c:v>
                </c:pt>
                <c:pt idx="9744">
                  <c:v>7.8360006422951329</c:v>
                </c:pt>
                <c:pt idx="9745">
                  <c:v>21.267969037965344</c:v>
                </c:pt>
                <c:pt idx="9746">
                  <c:v>-35.38706771086008</c:v>
                </c:pt>
                <c:pt idx="9747">
                  <c:v>-5.667133738128598</c:v>
                </c:pt>
                <c:pt idx="9748">
                  <c:v>1.3939437189276731</c:v>
                </c:pt>
                <c:pt idx="9749">
                  <c:v>-41.541215261422515</c:v>
                </c:pt>
                <c:pt idx="9750">
                  <c:v>-64.968814968814968</c:v>
                </c:pt>
                <c:pt idx="9751">
                  <c:v>-17.488917488917494</c:v>
                </c:pt>
                <c:pt idx="9752">
                  <c:v>-34.948741845293569</c:v>
                </c:pt>
                <c:pt idx="9753">
                  <c:v>12.316968130921623</c:v>
                </c:pt>
                <c:pt idx="9754">
                  <c:v>-1.3294375456537608</c:v>
                </c:pt>
                <c:pt idx="9755">
                  <c:v>-42.640014077989449</c:v>
                </c:pt>
                <c:pt idx="9756">
                  <c:v>-24.889568375377465</c:v>
                </c:pt>
                <c:pt idx="9757">
                  <c:v>-12.562546577238365</c:v>
                </c:pt>
                <c:pt idx="9758">
                  <c:v>44.671972444376848</c:v>
                </c:pt>
                <c:pt idx="9759">
                  <c:v>3.3519553072625712</c:v>
                </c:pt>
                <c:pt idx="9760">
                  <c:v>-3.993193420306298</c:v>
                </c:pt>
                <c:pt idx="9761">
                  <c:v>65.957446808510639</c:v>
                </c:pt>
                <c:pt idx="9762">
                  <c:v>5.7802642920220535</c:v>
                </c:pt>
                <c:pt idx="9763">
                  <c:v>-58.268758268758269</c:v>
                </c:pt>
                <c:pt idx="9764">
                  <c:v>-66.07175883114482</c:v>
                </c:pt>
                <c:pt idx="9765">
                  <c:v>-55.469594233156563</c:v>
                </c:pt>
                <c:pt idx="9766">
                  <c:v>-7.0200622030828157</c:v>
                </c:pt>
                <c:pt idx="9767">
                  <c:v>8.031994667555395</c:v>
                </c:pt>
                <c:pt idx="9768">
                  <c:v>-11.680517082179136</c:v>
                </c:pt>
                <c:pt idx="9769">
                  <c:v>35.946924004825092</c:v>
                </c:pt>
                <c:pt idx="9770">
                  <c:v>-27.623218802047987</c:v>
                </c:pt>
                <c:pt idx="9771">
                  <c:v>-21.754468485418627</c:v>
                </c:pt>
                <c:pt idx="9772">
                  <c:v>-16.914419461666796</c:v>
                </c:pt>
                <c:pt idx="9773">
                  <c:v>-44.094096583279452</c:v>
                </c:pt>
                <c:pt idx="9774">
                  <c:v>3.0450898512644784</c:v>
                </c:pt>
                <c:pt idx="9775">
                  <c:v>-24.776119402985074</c:v>
                </c:pt>
                <c:pt idx="9776">
                  <c:v>59.376132804149194</c:v>
                </c:pt>
                <c:pt idx="9777">
                  <c:v>-54.314594295209083</c:v>
                </c:pt>
                <c:pt idx="9778">
                  <c:v>31.4167324388319</c:v>
                </c:pt>
                <c:pt idx="9779">
                  <c:v>-59.827160493827158</c:v>
                </c:pt>
                <c:pt idx="9780">
                  <c:v>-8.8004352545631832</c:v>
                </c:pt>
                <c:pt idx="9781">
                  <c:v>-24.430464310539278</c:v>
                </c:pt>
                <c:pt idx="9782">
                  <c:v>8.1629585087191714</c:v>
                </c:pt>
                <c:pt idx="9783">
                  <c:v>-63.462580528629061</c:v>
                </c:pt>
                <c:pt idx="9784">
                  <c:v>-61.888020833333336</c:v>
                </c:pt>
                <c:pt idx="9785">
                  <c:v>6.8248877485567618</c:v>
                </c:pt>
                <c:pt idx="9786">
                  <c:v>12.741118106976643</c:v>
                </c:pt>
                <c:pt idx="9787">
                  <c:v>28.949640287769796</c:v>
                </c:pt>
                <c:pt idx="9788">
                  <c:v>27.709687733134402</c:v>
                </c:pt>
                <c:pt idx="9789">
                  <c:v>-33.771462797817122</c:v>
                </c:pt>
                <c:pt idx="9790">
                  <c:v>6.9704092274644864</c:v>
                </c:pt>
                <c:pt idx="9791">
                  <c:v>14.725803453113599</c:v>
                </c:pt>
                <c:pt idx="9792">
                  <c:v>-44.145873320537433</c:v>
                </c:pt>
                <c:pt idx="9793">
                  <c:v>6.6412585144339999</c:v>
                </c:pt>
                <c:pt idx="9794">
                  <c:v>-56.245934644571783</c:v>
                </c:pt>
                <c:pt idx="9795">
                  <c:v>-12.730651798752163</c:v>
                </c:pt>
                <c:pt idx="9796">
                  <c:v>-65.318352059925104</c:v>
                </c:pt>
                <c:pt idx="9797">
                  <c:v>8.4876232642382803</c:v>
                </c:pt>
                <c:pt idx="9798">
                  <c:v>0.31645569620253866</c:v>
                </c:pt>
                <c:pt idx="9799">
                  <c:v>-72.964528579305281</c:v>
                </c:pt>
                <c:pt idx="9800">
                  <c:v>-8.1260720411663812</c:v>
                </c:pt>
                <c:pt idx="9801">
                  <c:v>4.9555802332037757</c:v>
                </c:pt>
                <c:pt idx="9802">
                  <c:v>6.0136740356540486</c:v>
                </c:pt>
                <c:pt idx="9803">
                  <c:v>2.5203939029542681</c:v>
                </c:pt>
                <c:pt idx="9804">
                  <c:v>-3.1312752028472062</c:v>
                </c:pt>
                <c:pt idx="9805">
                  <c:v>18.937100571812991</c:v>
                </c:pt>
                <c:pt idx="9806">
                  <c:v>-7.2233314318311415</c:v>
                </c:pt>
                <c:pt idx="9807">
                  <c:v>16.450322076908066</c:v>
                </c:pt>
                <c:pt idx="9808">
                  <c:v>20.020488804331919</c:v>
                </c:pt>
                <c:pt idx="9809">
                  <c:v>-2.4763297697404596E-2</c:v>
                </c:pt>
                <c:pt idx="9810">
                  <c:v>-24.015954655190512</c:v>
                </c:pt>
                <c:pt idx="9811">
                  <c:v>40.951792336217551</c:v>
                </c:pt>
                <c:pt idx="9812">
                  <c:v>57.911995391500881</c:v>
                </c:pt>
                <c:pt idx="9813">
                  <c:v>9.7946287519747273</c:v>
                </c:pt>
                <c:pt idx="9814">
                  <c:v>-39.803398326158799</c:v>
                </c:pt>
                <c:pt idx="9815">
                  <c:v>-47.836236308134318</c:v>
                </c:pt>
                <c:pt idx="9816">
                  <c:v>-11.065753025222335</c:v>
                </c:pt>
                <c:pt idx="9817">
                  <c:v>-20</c:v>
                </c:pt>
                <c:pt idx="9818">
                  <c:v>37.179999999999978</c:v>
                </c:pt>
                <c:pt idx="9819">
                  <c:v>1.2347108075780397</c:v>
                </c:pt>
                <c:pt idx="9820">
                  <c:v>7.2542372881355845</c:v>
                </c:pt>
                <c:pt idx="9821">
                  <c:v>-49.429392363570145</c:v>
                </c:pt>
                <c:pt idx="9822">
                  <c:v>32.906679078426805</c:v>
                </c:pt>
                <c:pt idx="9823">
                  <c:v>-12.603800499261297</c:v>
                </c:pt>
                <c:pt idx="9824">
                  <c:v>9.0364935315698176</c:v>
                </c:pt>
                <c:pt idx="9825">
                  <c:v>-43.464415268772925</c:v>
                </c:pt>
                <c:pt idx="9826">
                  <c:v>-9.3071085789934074</c:v>
                </c:pt>
                <c:pt idx="9827">
                  <c:v>28.381044022131363</c:v>
                </c:pt>
                <c:pt idx="9828">
                  <c:v>-3.5848298043420073</c:v>
                </c:pt>
                <c:pt idx="9829">
                  <c:v>20.363275637955809</c:v>
                </c:pt>
                <c:pt idx="9830">
                  <c:v>-50.243902439024389</c:v>
                </c:pt>
                <c:pt idx="9831">
                  <c:v>-74.286578602399914</c:v>
                </c:pt>
                <c:pt idx="9832">
                  <c:v>-41.306707184718903</c:v>
                </c:pt>
                <c:pt idx="9833">
                  <c:v>-6.4350509102129081</c:v>
                </c:pt>
                <c:pt idx="9834">
                  <c:v>-55.279975654290929</c:v>
                </c:pt>
                <c:pt idx="9835">
                  <c:v>12.50170415814587</c:v>
                </c:pt>
                <c:pt idx="9836">
                  <c:v>-54.657267136643171</c:v>
                </c:pt>
                <c:pt idx="9837">
                  <c:v>10.651689745327772</c:v>
                </c:pt>
                <c:pt idx="9838">
                  <c:v>5.9365182537103323</c:v>
                </c:pt>
                <c:pt idx="9839">
                  <c:v>-10.055478502080433</c:v>
                </c:pt>
                <c:pt idx="9840">
                  <c:v>-23.535198278512141</c:v>
                </c:pt>
                <c:pt idx="9841">
                  <c:v>-96.213769296704086</c:v>
                </c:pt>
                <c:pt idx="9842">
                  <c:v>-7.1502013537828759</c:v>
                </c:pt>
                <c:pt idx="9843">
                  <c:v>74.14069456812112</c:v>
                </c:pt>
                <c:pt idx="9844">
                  <c:v>-16.743577631626763</c:v>
                </c:pt>
                <c:pt idx="9845">
                  <c:v>-14.478272335687279</c:v>
                </c:pt>
                <c:pt idx="9846">
                  <c:v>6.3930707362342787</c:v>
                </c:pt>
                <c:pt idx="9847">
                  <c:v>-8.5647678897222761</c:v>
                </c:pt>
                <c:pt idx="9848">
                  <c:v>-42.765273311897104</c:v>
                </c:pt>
                <c:pt idx="9849">
                  <c:v>20.827820827820815</c:v>
                </c:pt>
                <c:pt idx="9850">
                  <c:v>1.9446845289541983</c:v>
                </c:pt>
                <c:pt idx="9851">
                  <c:v>19.389600892891508</c:v>
                </c:pt>
                <c:pt idx="9852">
                  <c:v>-25.651145484505406</c:v>
                </c:pt>
                <c:pt idx="9853">
                  <c:v>-0.88023925670194103</c:v>
                </c:pt>
                <c:pt idx="9854">
                  <c:v>22.837231364250002</c:v>
                </c:pt>
                <c:pt idx="9855">
                  <c:v>93.692513518033337</c:v>
                </c:pt>
                <c:pt idx="9856">
                  <c:v>-44.374360722809413</c:v>
                </c:pt>
                <c:pt idx="9857">
                  <c:v>-69.37025238912031</c:v>
                </c:pt>
                <c:pt idx="9858">
                  <c:v>3.8740348629421106</c:v>
                </c:pt>
                <c:pt idx="9859">
                  <c:v>4.4671961801570035</c:v>
                </c:pt>
                <c:pt idx="9860">
                  <c:v>22.752571401632267</c:v>
                </c:pt>
                <c:pt idx="9861">
                  <c:v>-51.472736124634864</c:v>
                </c:pt>
                <c:pt idx="9862">
                  <c:v>-67.241540912925302</c:v>
                </c:pt>
                <c:pt idx="9863">
                  <c:v>2.1721107610678274</c:v>
                </c:pt>
                <c:pt idx="9864">
                  <c:v>5.3325462416371465</c:v>
                </c:pt>
                <c:pt idx="9865">
                  <c:v>28.304788535477115</c:v>
                </c:pt>
                <c:pt idx="9866">
                  <c:v>6.7961165048543677</c:v>
                </c:pt>
                <c:pt idx="9867">
                  <c:v>-49.066513138273052</c:v>
                </c:pt>
                <c:pt idx="9868">
                  <c:v>0.59840619973681441</c:v>
                </c:pt>
                <c:pt idx="9869">
                  <c:v>-2.0216656316842716</c:v>
                </c:pt>
                <c:pt idx="9870">
                  <c:v>-16.865597852955716</c:v>
                </c:pt>
                <c:pt idx="9871">
                  <c:v>-29.907291011942178</c:v>
                </c:pt>
                <c:pt idx="9872">
                  <c:v>-2.9431137724550922</c:v>
                </c:pt>
                <c:pt idx="9873">
                  <c:v>-22.908745247148289</c:v>
                </c:pt>
                <c:pt idx="9874">
                  <c:v>7.2348268962590225</c:v>
                </c:pt>
                <c:pt idx="9875">
                  <c:v>24.689721653211237</c:v>
                </c:pt>
                <c:pt idx="9876">
                  <c:v>59.172480153957167</c:v>
                </c:pt>
                <c:pt idx="9877">
                  <c:v>-14.415563705948017</c:v>
                </c:pt>
                <c:pt idx="9878">
                  <c:v>-70.581673306772899</c:v>
                </c:pt>
                <c:pt idx="9879">
                  <c:v>-14.680209490557047</c:v>
                </c:pt>
                <c:pt idx="9880">
                  <c:v>9.5896834701055127</c:v>
                </c:pt>
                <c:pt idx="9881">
                  <c:v>-10.0306457104966</c:v>
                </c:pt>
                <c:pt idx="9882">
                  <c:v>-26.830620855937312</c:v>
                </c:pt>
                <c:pt idx="9883">
                  <c:v>15.192565823438315</c:v>
                </c:pt>
                <c:pt idx="9884">
                  <c:v>18.682764491912394</c:v>
                </c:pt>
                <c:pt idx="9885">
                  <c:v>-0.74823943661971271</c:v>
                </c:pt>
                <c:pt idx="9886">
                  <c:v>83.1778555819254</c:v>
                </c:pt>
                <c:pt idx="9887">
                  <c:v>32.468864468864467</c:v>
                </c:pt>
                <c:pt idx="9888">
                  <c:v>-14.623655913978496</c:v>
                </c:pt>
                <c:pt idx="9889">
                  <c:v>1.7517134793710483</c:v>
                </c:pt>
                <c:pt idx="9890">
                  <c:v>-12.437810945273625</c:v>
                </c:pt>
                <c:pt idx="9891">
                  <c:v>52.064576218565662</c:v>
                </c:pt>
                <c:pt idx="9892">
                  <c:v>-16.622791474712699</c:v>
                </c:pt>
                <c:pt idx="9893">
                  <c:v>22.222222222222229</c:v>
                </c:pt>
                <c:pt idx="9894">
                  <c:v>-8.0462130937098806</c:v>
                </c:pt>
                <c:pt idx="9895">
                  <c:v>-63.482188512016364</c:v>
                </c:pt>
                <c:pt idx="9896">
                  <c:v>-39.112950091819897</c:v>
                </c:pt>
                <c:pt idx="9897">
                  <c:v>-16.941811049362528</c:v>
                </c:pt>
                <c:pt idx="9898">
                  <c:v>-5.0068491380424405</c:v>
                </c:pt>
                <c:pt idx="9899">
                  <c:v>-57.147728241411642</c:v>
                </c:pt>
                <c:pt idx="9900">
                  <c:v>-51.936342136381555</c:v>
                </c:pt>
                <c:pt idx="9901">
                  <c:v>-19.523803381873066</c:v>
                </c:pt>
                <c:pt idx="9902">
                  <c:v>3.6440185830429783</c:v>
                </c:pt>
                <c:pt idx="9903">
                  <c:v>10.974539069359082</c:v>
                </c:pt>
                <c:pt idx="9904">
                  <c:v>-56.954521743254141</c:v>
                </c:pt>
                <c:pt idx="9905">
                  <c:v>-15.786793413681892</c:v>
                </c:pt>
                <c:pt idx="9906">
                  <c:v>3.6304816678648422</c:v>
                </c:pt>
                <c:pt idx="9907">
                  <c:v>33.72835004557885</c:v>
                </c:pt>
                <c:pt idx="9908">
                  <c:v>28.924247514392732</c:v>
                </c:pt>
                <c:pt idx="9909">
                  <c:v>-27.653443473249453</c:v>
                </c:pt>
                <c:pt idx="9910">
                  <c:v>31.982475355969342</c:v>
                </c:pt>
                <c:pt idx="9911">
                  <c:v>-72.60096231821376</c:v>
                </c:pt>
                <c:pt idx="9912">
                  <c:v>23.514352255849829</c:v>
                </c:pt>
                <c:pt idx="9913">
                  <c:v>-35.537533790808894</c:v>
                </c:pt>
                <c:pt idx="9914">
                  <c:v>58.227502921698459</c:v>
                </c:pt>
                <c:pt idx="9915">
                  <c:v>0.19297325642371277</c:v>
                </c:pt>
                <c:pt idx="9916">
                  <c:v>-37.111877772301625</c:v>
                </c:pt>
                <c:pt idx="9917">
                  <c:v>-27.363184079601993</c:v>
                </c:pt>
                <c:pt idx="9918">
                  <c:v>-12.364455222587907</c:v>
                </c:pt>
                <c:pt idx="9919">
                  <c:v>-0.4756143351829536</c:v>
                </c:pt>
                <c:pt idx="9920">
                  <c:v>-95.292454570318213</c:v>
                </c:pt>
                <c:pt idx="9921">
                  <c:v>2.4593763724198396</c:v>
                </c:pt>
                <c:pt idx="9922">
                  <c:v>65.687703950565833</c:v>
                </c:pt>
                <c:pt idx="9923">
                  <c:v>-2.1710669866899366</c:v>
                </c:pt>
                <c:pt idx="9924">
                  <c:v>1.7788255465066385</c:v>
                </c:pt>
                <c:pt idx="9925">
                  <c:v>-56.455696202531648</c:v>
                </c:pt>
                <c:pt idx="9926">
                  <c:v>-28.922010593936662</c:v>
                </c:pt>
                <c:pt idx="9927">
                  <c:v>-18.473601672765298</c:v>
                </c:pt>
                <c:pt idx="9928">
                  <c:v>-14.368220876179734</c:v>
                </c:pt>
                <c:pt idx="9929">
                  <c:v>9.8864395457581793</c:v>
                </c:pt>
                <c:pt idx="9930">
                  <c:v>4.3223591193698212</c:v>
                </c:pt>
                <c:pt idx="9931">
                  <c:v>2.6215017575063086</c:v>
                </c:pt>
                <c:pt idx="9932">
                  <c:v>-9.6834574268957283</c:v>
                </c:pt>
                <c:pt idx="9933">
                  <c:v>-53.784221881574517</c:v>
                </c:pt>
                <c:pt idx="9934">
                  <c:v>0.37340752672425026</c:v>
                </c:pt>
                <c:pt idx="9935">
                  <c:v>-23.902810925483948</c:v>
                </c:pt>
                <c:pt idx="9936">
                  <c:v>1.7600000000000051</c:v>
                </c:pt>
                <c:pt idx="9937">
                  <c:v>47.57023848415551</c:v>
                </c:pt>
                <c:pt idx="9938">
                  <c:v>12.911698271786534</c:v>
                </c:pt>
                <c:pt idx="9939">
                  <c:v>13.086660175267767</c:v>
                </c:pt>
                <c:pt idx="9940">
                  <c:v>87.049028677150773</c:v>
                </c:pt>
                <c:pt idx="9941">
                  <c:v>0.8832011535688622</c:v>
                </c:pt>
                <c:pt idx="9942">
                  <c:v>-33.711894799760913</c:v>
                </c:pt>
                <c:pt idx="9943">
                  <c:v>25.245567800670827</c:v>
                </c:pt>
                <c:pt idx="9944">
                  <c:v>-20.73121033940734</c:v>
                </c:pt>
                <c:pt idx="9945">
                  <c:v>5.8129373950441874</c:v>
                </c:pt>
                <c:pt idx="9946">
                  <c:v>-7.9655616568368259</c:v>
                </c:pt>
                <c:pt idx="9947">
                  <c:v>12.783022928803049</c:v>
                </c:pt>
                <c:pt idx="9948">
                  <c:v>42.628709872804365</c:v>
                </c:pt>
                <c:pt idx="9949">
                  <c:v>0</c:v>
                </c:pt>
                <c:pt idx="9950">
                  <c:v>1.1044529317939151</c:v>
                </c:pt>
                <c:pt idx="9951">
                  <c:v>36.017121891561345</c:v>
                </c:pt>
                <c:pt idx="9952">
                  <c:v>-5.7393548387096729</c:v>
                </c:pt>
                <c:pt idx="9953">
                  <c:v>-18.249588537128474</c:v>
                </c:pt>
                <c:pt idx="9954">
                  <c:v>3.7753928708317233</c:v>
                </c:pt>
                <c:pt idx="9955">
                  <c:v>33.922226608764305</c:v>
                </c:pt>
                <c:pt idx="9956">
                  <c:v>-52.840628396403517</c:v>
                </c:pt>
                <c:pt idx="9957">
                  <c:v>55.726558484470246</c:v>
                </c:pt>
                <c:pt idx="9958">
                  <c:v>-2.7987176154579316</c:v>
                </c:pt>
                <c:pt idx="9959">
                  <c:v>-22.526063799648711</c:v>
                </c:pt>
                <c:pt idx="9960">
                  <c:v>82.317801672640371</c:v>
                </c:pt>
                <c:pt idx="9961">
                  <c:v>-55.349197136776937</c:v>
                </c:pt>
                <c:pt idx="9962">
                  <c:v>7.9838219355521005</c:v>
                </c:pt>
                <c:pt idx="9963">
                  <c:v>0.97561812009190874</c:v>
                </c:pt>
                <c:pt idx="9964">
                  <c:v>-40.72870338693123</c:v>
                </c:pt>
                <c:pt idx="9965">
                  <c:v>-34.726331360946745</c:v>
                </c:pt>
                <c:pt idx="9966">
                  <c:v>4.3471046955367427</c:v>
                </c:pt>
                <c:pt idx="9967">
                  <c:v>57.298866803354173</c:v>
                </c:pt>
                <c:pt idx="9968">
                  <c:v>-65.212068449547019</c:v>
                </c:pt>
                <c:pt idx="9969">
                  <c:v>-36.420275828695857</c:v>
                </c:pt>
                <c:pt idx="9970">
                  <c:v>45.290872075871789</c:v>
                </c:pt>
                <c:pt idx="9971">
                  <c:v>13.459807073954977</c:v>
                </c:pt>
                <c:pt idx="9972">
                  <c:v>54.372221382727446</c:v>
                </c:pt>
                <c:pt idx="9973">
                  <c:v>-9.9804578447794512</c:v>
                </c:pt>
                <c:pt idx="9974">
                  <c:v>96.432608551100486</c:v>
                </c:pt>
                <c:pt idx="9975">
                  <c:v>11.797040169133183</c:v>
                </c:pt>
                <c:pt idx="9976">
                  <c:v>-17.110853611432987</c:v>
                </c:pt>
                <c:pt idx="9977">
                  <c:v>-50.962584906368448</c:v>
                </c:pt>
                <c:pt idx="9978">
                  <c:v>16.603438781129526</c:v>
                </c:pt>
                <c:pt idx="9979">
                  <c:v>14.538919186911258</c:v>
                </c:pt>
                <c:pt idx="9980">
                  <c:v>23.639018086932936</c:v>
                </c:pt>
                <c:pt idx="9981">
                  <c:v>-59.288620738038446</c:v>
                </c:pt>
                <c:pt idx="9982">
                  <c:v>7.9722378540611629</c:v>
                </c:pt>
                <c:pt idx="9983">
                  <c:v>-6.9555484489926442</c:v>
                </c:pt>
                <c:pt idx="9984">
                  <c:v>-15.765254962889927</c:v>
                </c:pt>
                <c:pt idx="9985">
                  <c:v>19.569413073525936</c:v>
                </c:pt>
                <c:pt idx="9986">
                  <c:v>-36.49343555162087</c:v>
                </c:pt>
                <c:pt idx="9987">
                  <c:v>-22.539057538422455</c:v>
                </c:pt>
                <c:pt idx="9988">
                  <c:v>8.9986468200270622</c:v>
                </c:pt>
                <c:pt idx="9989">
                  <c:v>9.8417471522132445</c:v>
                </c:pt>
                <c:pt idx="9990">
                  <c:v>15.480710349050824</c:v>
                </c:pt>
                <c:pt idx="9991">
                  <c:v>17.645107794361522</c:v>
                </c:pt>
                <c:pt idx="9992">
                  <c:v>2.7664213682202217</c:v>
                </c:pt>
                <c:pt idx="9993">
                  <c:v>71.343619414979116</c:v>
                </c:pt>
                <c:pt idx="9994">
                  <c:v>68.364968364968377</c:v>
                </c:pt>
                <c:pt idx="9995">
                  <c:v>-74.202486678507995</c:v>
                </c:pt>
                <c:pt idx="9996">
                  <c:v>-9.1514954486345914</c:v>
                </c:pt>
                <c:pt idx="9997">
                  <c:v>-29.90058150440818</c:v>
                </c:pt>
                <c:pt idx="9998">
                  <c:v>1.9678686684439413</c:v>
                </c:pt>
                <c:pt idx="9999">
                  <c:v>34.497388693721405</c:v>
                </c:pt>
                <c:pt idx="10000">
                  <c:v>-2.0200755963853965</c:v>
                </c:pt>
                <c:pt idx="10001">
                  <c:v>2.9988302435220362</c:v>
                </c:pt>
                <c:pt idx="10002">
                  <c:v>-10.925300181858859</c:v>
                </c:pt>
                <c:pt idx="10003">
                  <c:v>-20.178623313356553</c:v>
                </c:pt>
                <c:pt idx="10004">
                  <c:v>16.398890277735447</c:v>
                </c:pt>
                <c:pt idx="10005">
                  <c:v>-1.756997937839273</c:v>
                </c:pt>
                <c:pt idx="10006">
                  <c:v>-1.7751200678029875</c:v>
                </c:pt>
                <c:pt idx="10007">
                  <c:v>-1.4319213690565391</c:v>
                </c:pt>
                <c:pt idx="10008">
                  <c:v>-9.9829660528186537</c:v>
                </c:pt>
                <c:pt idx="10009">
                  <c:v>3.0840826628805758</c:v>
                </c:pt>
                <c:pt idx="10010">
                  <c:v>55.747030282750529</c:v>
                </c:pt>
                <c:pt idx="10011">
                  <c:v>68.992888621794862</c:v>
                </c:pt>
                <c:pt idx="10012">
                  <c:v>-3.2409142000749256</c:v>
                </c:pt>
                <c:pt idx="10013">
                  <c:v>49.468672957578832</c:v>
                </c:pt>
                <c:pt idx="10014">
                  <c:v>21.32811772375895</c:v>
                </c:pt>
                <c:pt idx="10015">
                  <c:v>-11.370159090103812</c:v>
                </c:pt>
                <c:pt idx="10016">
                  <c:v>16.89644265115453</c:v>
                </c:pt>
                <c:pt idx="10017">
                  <c:v>-13.975673741950871</c:v>
                </c:pt>
                <c:pt idx="10018">
                  <c:v>68.244688435762157</c:v>
                </c:pt>
                <c:pt idx="10019">
                  <c:v>-28.652518537458448</c:v>
                </c:pt>
                <c:pt idx="10020">
                  <c:v>-58.710967250571208</c:v>
                </c:pt>
                <c:pt idx="10021">
                  <c:v>-32.125225767609876</c:v>
                </c:pt>
                <c:pt idx="10022">
                  <c:v>-21.408348312311205</c:v>
                </c:pt>
                <c:pt idx="10023">
                  <c:v>-29.197072583455665</c:v>
                </c:pt>
                <c:pt idx="10024">
                  <c:v>40.140761535724181</c:v>
                </c:pt>
                <c:pt idx="10025">
                  <c:v>57.344570928196134</c:v>
                </c:pt>
                <c:pt idx="10026">
                  <c:v>-21.32894272609667</c:v>
                </c:pt>
                <c:pt idx="10027">
                  <c:v>-31.440117578407794</c:v>
                </c:pt>
                <c:pt idx="10028">
                  <c:v>59.328476401647123</c:v>
                </c:pt>
                <c:pt idx="10029">
                  <c:v>-28.36269303681695</c:v>
                </c:pt>
                <c:pt idx="10030">
                  <c:v>9.9605727329321354</c:v>
                </c:pt>
                <c:pt idx="10031">
                  <c:v>-3.3017088809585999</c:v>
                </c:pt>
                <c:pt idx="10032">
                  <c:v>-0.71864785500223149</c:v>
                </c:pt>
                <c:pt idx="10033">
                  <c:v>-44.174372523117569</c:v>
                </c:pt>
                <c:pt idx="10034">
                  <c:v>6.9853312636055449</c:v>
                </c:pt>
                <c:pt idx="10035">
                  <c:v>-18.311441410300716</c:v>
                </c:pt>
                <c:pt idx="10036">
                  <c:v>-10.848142704436128</c:v>
                </c:pt>
                <c:pt idx="10037">
                  <c:v>-8.171774025432569</c:v>
                </c:pt>
                <c:pt idx="10038">
                  <c:v>-43.020971352857863</c:v>
                </c:pt>
                <c:pt idx="10039">
                  <c:v>-73.391595388620303</c:v>
                </c:pt>
                <c:pt idx="10040">
                  <c:v>-11.953912626020156</c:v>
                </c:pt>
                <c:pt idx="10041">
                  <c:v>6.5964711094894142</c:v>
                </c:pt>
                <c:pt idx="10042">
                  <c:v>-0.18850141376060492</c:v>
                </c:pt>
                <c:pt idx="10043">
                  <c:v>-48.302988009896595</c:v>
                </c:pt>
                <c:pt idx="10044">
                  <c:v>35.177413201068276</c:v>
                </c:pt>
                <c:pt idx="10045">
                  <c:v>57.49545040946316</c:v>
                </c:pt>
                <c:pt idx="10046">
                  <c:v>-6.5460627499230952</c:v>
                </c:pt>
                <c:pt idx="10047">
                  <c:v>-1.1780943681505818</c:v>
                </c:pt>
                <c:pt idx="10048">
                  <c:v>0.93596059113301067</c:v>
                </c:pt>
                <c:pt idx="10049">
                  <c:v>-84.577684424925209</c:v>
                </c:pt>
                <c:pt idx="10050">
                  <c:v>43.300283286118997</c:v>
                </c:pt>
                <c:pt idx="10051">
                  <c:v>-30.431341511673921</c:v>
                </c:pt>
                <c:pt idx="10052">
                  <c:v>-94.796731665747657</c:v>
                </c:pt>
                <c:pt idx="10053">
                  <c:v>-20.645330535152155</c:v>
                </c:pt>
                <c:pt idx="10054">
                  <c:v>-26.028307528739447</c:v>
                </c:pt>
                <c:pt idx="10055">
                  <c:v>1.3696347640629085</c:v>
                </c:pt>
                <c:pt idx="10056">
                  <c:v>5.8134651612051726</c:v>
                </c:pt>
                <c:pt idx="10057">
                  <c:v>-3.275321586855469</c:v>
                </c:pt>
                <c:pt idx="10058">
                  <c:v>-22.201315655129164</c:v>
                </c:pt>
                <c:pt idx="10059">
                  <c:v>19.029492395536863</c:v>
                </c:pt>
                <c:pt idx="10060">
                  <c:v>92.619911161824035</c:v>
                </c:pt>
                <c:pt idx="10061">
                  <c:v>-35.551481311721318</c:v>
                </c:pt>
                <c:pt idx="10062">
                  <c:v>8.2587260676445311</c:v>
                </c:pt>
                <c:pt idx="10063">
                  <c:v>-9.5953002610966109</c:v>
                </c:pt>
                <c:pt idx="10064">
                  <c:v>10.236220472440948</c:v>
                </c:pt>
                <c:pt idx="10065">
                  <c:v>-21.658031088082893</c:v>
                </c:pt>
                <c:pt idx="10066">
                  <c:v>14.002519193857978</c:v>
                </c:pt>
                <c:pt idx="10067">
                  <c:v>-33.560166904701887</c:v>
                </c:pt>
                <c:pt idx="10068">
                  <c:v>-31.31616487724304</c:v>
                </c:pt>
                <c:pt idx="10069">
                  <c:v>-1.1030045384040932</c:v>
                </c:pt>
                <c:pt idx="10070">
                  <c:v>3.9601183985044344</c:v>
                </c:pt>
                <c:pt idx="10071">
                  <c:v>56.301821143026359</c:v>
                </c:pt>
                <c:pt idx="10072">
                  <c:v>-9.2172797262617649</c:v>
                </c:pt>
                <c:pt idx="10073">
                  <c:v>-9.2991509905110803</c:v>
                </c:pt>
                <c:pt idx="10074">
                  <c:v>1.569434008249047</c:v>
                </c:pt>
                <c:pt idx="10075">
                  <c:v>-9.4880457299015006</c:v>
                </c:pt>
                <c:pt idx="10076">
                  <c:v>-10.880474780551253</c:v>
                </c:pt>
                <c:pt idx="10077">
                  <c:v>-83.016307893020226</c:v>
                </c:pt>
                <c:pt idx="10078">
                  <c:v>-83.361572348356489</c:v>
                </c:pt>
                <c:pt idx="10079">
                  <c:v>-29.079469903172551</c:v>
                </c:pt>
                <c:pt idx="10080">
                  <c:v>8.5625644043307432</c:v>
                </c:pt>
                <c:pt idx="10081">
                  <c:v>-66.666666666666671</c:v>
                </c:pt>
                <c:pt idx="10082">
                  <c:v>7.2936180841763445</c:v>
                </c:pt>
                <c:pt idx="10083">
                  <c:v>33.730158730158735</c:v>
                </c:pt>
                <c:pt idx="10084">
                  <c:v>-4.2986722755356936</c:v>
                </c:pt>
                <c:pt idx="10085">
                  <c:v>-49.724545952296836</c:v>
                </c:pt>
                <c:pt idx="10086">
                  <c:v>-8.0724637810610176</c:v>
                </c:pt>
                <c:pt idx="10087">
                  <c:v>1.2088974854932246</c:v>
                </c:pt>
                <c:pt idx="10088">
                  <c:v>33.914286212245315</c:v>
                </c:pt>
                <c:pt idx="10089">
                  <c:v>11.755485893416932</c:v>
                </c:pt>
                <c:pt idx="10090">
                  <c:v>-22.614107883817425</c:v>
                </c:pt>
                <c:pt idx="10091">
                  <c:v>-8.2415005861664667</c:v>
                </c:pt>
                <c:pt idx="10092">
                  <c:v>0.55946791862284329</c:v>
                </c:pt>
                <c:pt idx="10093">
                  <c:v>68.166666666666657</c:v>
                </c:pt>
                <c:pt idx="10094">
                  <c:v>11.528566359119935</c:v>
                </c:pt>
                <c:pt idx="10095">
                  <c:v>-93.640495564841288</c:v>
                </c:pt>
                <c:pt idx="10096">
                  <c:v>12.498026523523833</c:v>
                </c:pt>
                <c:pt idx="10097">
                  <c:v>-1.2119799557161173</c:v>
                </c:pt>
                <c:pt idx="10098">
                  <c:v>73.273561746184214</c:v>
                </c:pt>
                <c:pt idx="10099">
                  <c:v>-53.166613367444839</c:v>
                </c:pt>
                <c:pt idx="10100">
                  <c:v>-23.336589542081924</c:v>
                </c:pt>
                <c:pt idx="10101">
                  <c:v>-26.031666874454558</c:v>
                </c:pt>
                <c:pt idx="10102">
                  <c:v>-17.584007365029265</c:v>
                </c:pt>
                <c:pt idx="10103">
                  <c:v>-28.982886664514041</c:v>
                </c:pt>
                <c:pt idx="10104">
                  <c:v>4.1094568181269722</c:v>
                </c:pt>
                <c:pt idx="10105">
                  <c:v>51.130690161527156</c:v>
                </c:pt>
                <c:pt idx="10106">
                  <c:v>-13.176888289945964</c:v>
                </c:pt>
                <c:pt idx="10107">
                  <c:v>-3.5575045440110244</c:v>
                </c:pt>
                <c:pt idx="10108">
                  <c:v>-53.966225358281804</c:v>
                </c:pt>
                <c:pt idx="10109">
                  <c:v>9.4619666048237434</c:v>
                </c:pt>
                <c:pt idx="10110">
                  <c:v>2.0095481292328259</c:v>
                </c:pt>
                <c:pt idx="10111">
                  <c:v>-13.352256599489081</c:v>
                </c:pt>
                <c:pt idx="10112">
                  <c:v>-3.1142294436238274</c:v>
                </c:pt>
                <c:pt idx="10113">
                  <c:v>-5.7375357490344072</c:v>
                </c:pt>
                <c:pt idx="10114">
                  <c:v>-2.2633744855966995</c:v>
                </c:pt>
                <c:pt idx="10115">
                  <c:v>2.5053467766575039</c:v>
                </c:pt>
                <c:pt idx="10116">
                  <c:v>1.8602540834845769</c:v>
                </c:pt>
                <c:pt idx="10117">
                  <c:v>-62.251294630689564</c:v>
                </c:pt>
                <c:pt idx="10118">
                  <c:v>17.624023456717225</c:v>
                </c:pt>
                <c:pt idx="10119">
                  <c:v>-1.3953635873529322</c:v>
                </c:pt>
                <c:pt idx="10120">
                  <c:v>-13.489824097976822</c:v>
                </c:pt>
                <c:pt idx="10121">
                  <c:v>-26.634113134433875</c:v>
                </c:pt>
                <c:pt idx="10122">
                  <c:v>4.8832937592401748</c:v>
                </c:pt>
                <c:pt idx="10123">
                  <c:v>-7.9935542517147269</c:v>
                </c:pt>
                <c:pt idx="10124">
                  <c:v>-71.913835956917978</c:v>
                </c:pt>
                <c:pt idx="10125">
                  <c:v>2.6370127516037911</c:v>
                </c:pt>
                <c:pt idx="10126">
                  <c:v>-7.4672667757774178</c:v>
                </c:pt>
                <c:pt idx="10127">
                  <c:v>-7.1026256936966803</c:v>
                </c:pt>
                <c:pt idx="10128">
                  <c:v>-18.191802060790081</c:v>
                </c:pt>
                <c:pt idx="10129">
                  <c:v>-77.968709925621951</c:v>
                </c:pt>
                <c:pt idx="10130">
                  <c:v>-10.481108903508016</c:v>
                </c:pt>
                <c:pt idx="10131">
                  <c:v>-65.669172932330824</c:v>
                </c:pt>
                <c:pt idx="10132">
                  <c:v>4.8307385322165146</c:v>
                </c:pt>
                <c:pt idx="10133">
                  <c:v>-52.924252087198518</c:v>
                </c:pt>
                <c:pt idx="10134">
                  <c:v>-13.869459456393969</c:v>
                </c:pt>
                <c:pt idx="10135">
                  <c:v>65.599295578034059</c:v>
                </c:pt>
                <c:pt idx="10136">
                  <c:v>-1.5857085507828117</c:v>
                </c:pt>
                <c:pt idx="10137">
                  <c:v>17.119331584400683</c:v>
                </c:pt>
                <c:pt idx="10138">
                  <c:v>-3.0028845107216711</c:v>
                </c:pt>
                <c:pt idx="10139">
                  <c:v>-33.774319066147868</c:v>
                </c:pt>
                <c:pt idx="10140">
                  <c:v>33.838244744331206</c:v>
                </c:pt>
                <c:pt idx="10141">
                  <c:v>-4.3001151069099137</c:v>
                </c:pt>
                <c:pt idx="10142">
                  <c:v>-30.491047686580401</c:v>
                </c:pt>
                <c:pt idx="10143">
                  <c:v>-1.9759213307600447</c:v>
                </c:pt>
                <c:pt idx="10144">
                  <c:v>-21.650923553481974</c:v>
                </c:pt>
                <c:pt idx="10145">
                  <c:v>-1.3364111286599467</c:v>
                </c:pt>
                <c:pt idx="10146">
                  <c:v>5.1619582901937662</c:v>
                </c:pt>
                <c:pt idx="10147">
                  <c:v>-20.962701467056348</c:v>
                </c:pt>
                <c:pt idx="10148">
                  <c:v>9.0728112160616661</c:v>
                </c:pt>
                <c:pt idx="10149">
                  <c:v>25.675096442348917</c:v>
                </c:pt>
                <c:pt idx="10150">
                  <c:v>3.0351086401015976</c:v>
                </c:pt>
                <c:pt idx="10151">
                  <c:v>31.221122112211219</c:v>
                </c:pt>
                <c:pt idx="10152">
                  <c:v>-27.541208791208788</c:v>
                </c:pt>
                <c:pt idx="10153">
                  <c:v>-21.089312908716295</c:v>
                </c:pt>
                <c:pt idx="10154">
                  <c:v>34.57535387177353</c:v>
                </c:pt>
                <c:pt idx="10155">
                  <c:v>42.346294659765192</c:v>
                </c:pt>
                <c:pt idx="10156">
                  <c:v>3.3591731266149765</c:v>
                </c:pt>
                <c:pt idx="10157">
                  <c:v>-28.787002471213</c:v>
                </c:pt>
                <c:pt idx="10158">
                  <c:v>-13.592442146725745</c:v>
                </c:pt>
                <c:pt idx="10159">
                  <c:v>6.5622468268970948</c:v>
                </c:pt>
                <c:pt idx="10160">
                  <c:v>-14.642403724079557</c:v>
                </c:pt>
                <c:pt idx="10161">
                  <c:v>25.239541949053518</c:v>
                </c:pt>
                <c:pt idx="10162">
                  <c:v>-15.133970647637</c:v>
                </c:pt>
                <c:pt idx="10163">
                  <c:v>7.0229368645069741</c:v>
                </c:pt>
                <c:pt idx="10164">
                  <c:v>-6.0173523649594216</c:v>
                </c:pt>
                <c:pt idx="10165">
                  <c:v>-52.645312218823101</c:v>
                </c:pt>
                <c:pt idx="10166">
                  <c:v>-13.543776636256098</c:v>
                </c:pt>
                <c:pt idx="10167">
                  <c:v>-27.200413223140501</c:v>
                </c:pt>
                <c:pt idx="10168">
                  <c:v>-44.066411352351039</c:v>
                </c:pt>
                <c:pt idx="10169">
                  <c:v>-1.5271659324522773</c:v>
                </c:pt>
                <c:pt idx="10170">
                  <c:v>15.216330116992367</c:v>
                </c:pt>
                <c:pt idx="10171">
                  <c:v>-53.189297622597522</c:v>
                </c:pt>
                <c:pt idx="10172">
                  <c:v>9.359371278875912</c:v>
                </c:pt>
                <c:pt idx="10173">
                  <c:v>-86.943851954216356</c:v>
                </c:pt>
                <c:pt idx="10174">
                  <c:v>9.0430925221799896</c:v>
                </c:pt>
                <c:pt idx="10175">
                  <c:v>-13.270865112224882</c:v>
                </c:pt>
                <c:pt idx="10176">
                  <c:v>15.87078651685394</c:v>
                </c:pt>
                <c:pt idx="10177">
                  <c:v>-11.637231087192831</c:v>
                </c:pt>
                <c:pt idx="10178">
                  <c:v>-0.79017920135459008</c:v>
                </c:pt>
                <c:pt idx="10179">
                  <c:v>1.1834826367821876</c:v>
                </c:pt>
                <c:pt idx="10180">
                  <c:v>-13.03116147308782</c:v>
                </c:pt>
                <c:pt idx="10181">
                  <c:v>-48.340916222152494</c:v>
                </c:pt>
                <c:pt idx="10182">
                  <c:v>-5.7529478832248202</c:v>
                </c:pt>
                <c:pt idx="10183">
                  <c:v>4.9368481735757967</c:v>
                </c:pt>
                <c:pt idx="10184">
                  <c:v>-15.878314543049697</c:v>
                </c:pt>
                <c:pt idx="10185">
                  <c:v>0.89705882352942012</c:v>
                </c:pt>
                <c:pt idx="10186">
                  <c:v>35.213874693171306</c:v>
                </c:pt>
                <c:pt idx="10187">
                  <c:v>24.162106131365718</c:v>
                </c:pt>
                <c:pt idx="10188">
                  <c:v>-50.263723163778266</c:v>
                </c:pt>
                <c:pt idx="10189">
                  <c:v>52.600153524949661</c:v>
                </c:pt>
                <c:pt idx="10190">
                  <c:v>-9.0065937250923866</c:v>
                </c:pt>
                <c:pt idx="10191">
                  <c:v>0.53276505061268153</c:v>
                </c:pt>
                <c:pt idx="10192">
                  <c:v>-33.121706490341893</c:v>
                </c:pt>
                <c:pt idx="10193">
                  <c:v>38.252240717029451</c:v>
                </c:pt>
                <c:pt idx="10194">
                  <c:v>-19.284345047923324</c:v>
                </c:pt>
                <c:pt idx="10195">
                  <c:v>9.3113902122130838</c:v>
                </c:pt>
                <c:pt idx="10196">
                  <c:v>-20.246978763346235</c:v>
                </c:pt>
                <c:pt idx="10197">
                  <c:v>36.955032518331222</c:v>
                </c:pt>
                <c:pt idx="10198">
                  <c:v>8.7908117570428317</c:v>
                </c:pt>
                <c:pt idx="10199">
                  <c:v>21.645329540066371</c:v>
                </c:pt>
                <c:pt idx="10200">
                  <c:v>-0.4564742967992288</c:v>
                </c:pt>
                <c:pt idx="10201">
                  <c:v>35.190630451034139</c:v>
                </c:pt>
                <c:pt idx="10202">
                  <c:v>-39.262129563936035</c:v>
                </c:pt>
                <c:pt idx="10203">
                  <c:v>32.931034482758633</c:v>
                </c:pt>
                <c:pt idx="10204">
                  <c:v>-93.943661971830991</c:v>
                </c:pt>
                <c:pt idx="10205">
                  <c:v>59.371187236039418</c:v>
                </c:pt>
                <c:pt idx="10206">
                  <c:v>-17.552911938144703</c:v>
                </c:pt>
                <c:pt idx="10207">
                  <c:v>24.593324496927352</c:v>
                </c:pt>
                <c:pt idx="10208">
                  <c:v>3.4337736875958598</c:v>
                </c:pt>
                <c:pt idx="10209">
                  <c:v>-2.858759497763657</c:v>
                </c:pt>
                <c:pt idx="10210">
                  <c:v>2.1421107628004137</c:v>
                </c:pt>
                <c:pt idx="10211">
                  <c:v>30.226192191326902</c:v>
                </c:pt>
                <c:pt idx="10212">
                  <c:v>54.157156830779257</c:v>
                </c:pt>
                <c:pt idx="10213">
                  <c:v>42.343108950007604</c:v>
                </c:pt>
                <c:pt idx="10214">
                  <c:v>-0.54945054945054039</c:v>
                </c:pt>
                <c:pt idx="10215">
                  <c:v>-20.931282051282054</c:v>
                </c:pt>
                <c:pt idx="10216">
                  <c:v>-3.4226817489385155</c:v>
                </c:pt>
                <c:pt idx="10217">
                  <c:v>-38.133409676495845</c:v>
                </c:pt>
                <c:pt idx="10218">
                  <c:v>1.1375270162666311</c:v>
                </c:pt>
                <c:pt idx="10219">
                  <c:v>-4.5179547228727586</c:v>
                </c:pt>
                <c:pt idx="10220">
                  <c:v>-16.567181647940075</c:v>
                </c:pt>
                <c:pt idx="10221">
                  <c:v>-87.744640455660146</c:v>
                </c:pt>
                <c:pt idx="10222">
                  <c:v>-1.7827452429336859</c:v>
                </c:pt>
                <c:pt idx="10223">
                  <c:v>9.7557372205259583</c:v>
                </c:pt>
                <c:pt idx="10224">
                  <c:v>3.414544112218536</c:v>
                </c:pt>
                <c:pt idx="10225">
                  <c:v>78.158027176648204</c:v>
                </c:pt>
                <c:pt idx="10226">
                  <c:v>-74.364796194183157</c:v>
                </c:pt>
                <c:pt idx="10227">
                  <c:v>13.092450094792014</c:v>
                </c:pt>
                <c:pt idx="10228">
                  <c:v>-17.742096009023655</c:v>
                </c:pt>
                <c:pt idx="10229">
                  <c:v>36.461383382134102</c:v>
                </c:pt>
                <c:pt idx="10230">
                  <c:v>38.736686415681334</c:v>
                </c:pt>
                <c:pt idx="10231">
                  <c:v>8.3987327783098635</c:v>
                </c:pt>
                <c:pt idx="10232">
                  <c:v>-69.284225156358588</c:v>
                </c:pt>
                <c:pt idx="10233">
                  <c:v>-20.309312897021968</c:v>
                </c:pt>
                <c:pt idx="10234">
                  <c:v>-14.65517241379311</c:v>
                </c:pt>
                <c:pt idx="10235">
                  <c:v>-1.9896412329459281</c:v>
                </c:pt>
                <c:pt idx="10236">
                  <c:v>-5.2806801884859595</c:v>
                </c:pt>
                <c:pt idx="10237">
                  <c:v>2.474592098446422</c:v>
                </c:pt>
                <c:pt idx="10238">
                  <c:v>0.88635020681505239</c:v>
                </c:pt>
                <c:pt idx="10239">
                  <c:v>-16.05881229711666</c:v>
                </c:pt>
                <c:pt idx="10240">
                  <c:v>3.6305018222595891</c:v>
                </c:pt>
                <c:pt idx="10241">
                  <c:v>-51.825804706518795</c:v>
                </c:pt>
                <c:pt idx="10242">
                  <c:v>33.285968028419177</c:v>
                </c:pt>
                <c:pt idx="10243">
                  <c:v>-8.4103632339539161</c:v>
                </c:pt>
                <c:pt idx="10244">
                  <c:v>-94.146037677097922</c:v>
                </c:pt>
                <c:pt idx="10245">
                  <c:v>-6.1581944502457446</c:v>
                </c:pt>
                <c:pt idx="10246">
                  <c:v>-20.386354295108916</c:v>
                </c:pt>
                <c:pt idx="10247">
                  <c:v>-37.831183402843585</c:v>
                </c:pt>
                <c:pt idx="10248">
                  <c:v>-5.4340622929092177</c:v>
                </c:pt>
                <c:pt idx="10249">
                  <c:v>2.4719066578530686</c:v>
                </c:pt>
                <c:pt idx="10250">
                  <c:v>-25.521054012065449</c:v>
                </c:pt>
                <c:pt idx="10251">
                  <c:v>30.263735521561472</c:v>
                </c:pt>
                <c:pt idx="10252">
                  <c:v>-40.138890787549045</c:v>
                </c:pt>
                <c:pt idx="10253">
                  <c:v>-4.491812054407859</c:v>
                </c:pt>
                <c:pt idx="10254">
                  <c:v>-57.970488630865994</c:v>
                </c:pt>
                <c:pt idx="10255">
                  <c:v>99.797365754812574</c:v>
                </c:pt>
                <c:pt idx="10256">
                  <c:v>78.015131286159345</c:v>
                </c:pt>
                <c:pt idx="10257">
                  <c:v>53.65369823084086</c:v>
                </c:pt>
                <c:pt idx="10258">
                  <c:v>28.497287096013196</c:v>
                </c:pt>
                <c:pt idx="10259">
                  <c:v>13.901103665258702</c:v>
                </c:pt>
                <c:pt idx="10260">
                  <c:v>-5.3700677095493887</c:v>
                </c:pt>
                <c:pt idx="10261">
                  <c:v>-60.781166399143927</c:v>
                </c:pt>
                <c:pt idx="10262">
                  <c:v>-1.4109742441209505</c:v>
                </c:pt>
                <c:pt idx="10263">
                  <c:v>-35.123149348434197</c:v>
                </c:pt>
                <c:pt idx="10264">
                  <c:v>-79.004665629860028</c:v>
                </c:pt>
                <c:pt idx="10265">
                  <c:v>-71.098626716604244</c:v>
                </c:pt>
                <c:pt idx="10266">
                  <c:v>1.9954128440367072</c:v>
                </c:pt>
                <c:pt idx="10267">
                  <c:v>45.506325319263738</c:v>
                </c:pt>
                <c:pt idx="10268">
                  <c:v>13.230832308323087</c:v>
                </c:pt>
                <c:pt idx="10269">
                  <c:v>-12.798087208204862</c:v>
                </c:pt>
                <c:pt idx="10270">
                  <c:v>-2.9752412924884624</c:v>
                </c:pt>
                <c:pt idx="10271">
                  <c:v>-38.868943106475541</c:v>
                </c:pt>
                <c:pt idx="10272">
                  <c:v>15.494743731337167</c:v>
                </c:pt>
                <c:pt idx="10273">
                  <c:v>16.342893269728151</c:v>
                </c:pt>
                <c:pt idx="10274">
                  <c:v>35.911725367810988</c:v>
                </c:pt>
                <c:pt idx="10275">
                  <c:v>-36.210526315789473</c:v>
                </c:pt>
                <c:pt idx="10276">
                  <c:v>-1.4957028919868236</c:v>
                </c:pt>
                <c:pt idx="10277">
                  <c:v>77.66596641741711</c:v>
                </c:pt>
                <c:pt idx="10278">
                  <c:v>-33.606557377049185</c:v>
                </c:pt>
                <c:pt idx="10279">
                  <c:v>-13.905604201664019</c:v>
                </c:pt>
                <c:pt idx="10280">
                  <c:v>-52.150390088995181</c:v>
                </c:pt>
                <c:pt idx="10281">
                  <c:v>41.723901672766175</c:v>
                </c:pt>
                <c:pt idx="10282">
                  <c:v>-3.4243659144820811</c:v>
                </c:pt>
                <c:pt idx="10283">
                  <c:v>17.07912993007379</c:v>
                </c:pt>
                <c:pt idx="10284">
                  <c:v>-5.6911813474146129</c:v>
                </c:pt>
                <c:pt idx="10285">
                  <c:v>-59.476238497415856</c:v>
                </c:pt>
                <c:pt idx="10286">
                  <c:v>83.686123583493696</c:v>
                </c:pt>
                <c:pt idx="10287">
                  <c:v>-32.285559651692935</c:v>
                </c:pt>
                <c:pt idx="10288">
                  <c:v>51.970415748384426</c:v>
                </c:pt>
                <c:pt idx="10289">
                  <c:v>9.0369035557665853</c:v>
                </c:pt>
                <c:pt idx="10290">
                  <c:v>0.46608780755981627</c:v>
                </c:pt>
                <c:pt idx="10291">
                  <c:v>30.385919286676256</c:v>
                </c:pt>
                <c:pt idx="10292">
                  <c:v>64.626686186343193</c:v>
                </c:pt>
                <c:pt idx="10293">
                  <c:v>-23.41590612777054</c:v>
                </c:pt>
                <c:pt idx="10294">
                  <c:v>-3.5231788079470192</c:v>
                </c:pt>
                <c:pt idx="10295">
                  <c:v>-35.27727823246596</c:v>
                </c:pt>
                <c:pt idx="10296">
                  <c:v>-34.315677684853313</c:v>
                </c:pt>
                <c:pt idx="10297">
                  <c:v>36.740488358886978</c:v>
                </c:pt>
                <c:pt idx="10298">
                  <c:v>-12.174556213017752</c:v>
                </c:pt>
                <c:pt idx="10299">
                  <c:v>-20.836891545687436</c:v>
                </c:pt>
                <c:pt idx="10300">
                  <c:v>47.394103693663169</c:v>
                </c:pt>
                <c:pt idx="10301">
                  <c:v>1.5592903828197962</c:v>
                </c:pt>
                <c:pt idx="10302">
                  <c:v>15.260566966559153</c:v>
                </c:pt>
                <c:pt idx="10303">
                  <c:v>-3.4954254499145492</c:v>
                </c:pt>
                <c:pt idx="10304">
                  <c:v>59.307802580380894</c:v>
                </c:pt>
                <c:pt idx="10305">
                  <c:v>34.673024523160763</c:v>
                </c:pt>
                <c:pt idx="10306">
                  <c:v>-25.620961952620249</c:v>
                </c:pt>
                <c:pt idx="10307">
                  <c:v>11.838160772390239</c:v>
                </c:pt>
                <c:pt idx="10308">
                  <c:v>12.19468711000178</c:v>
                </c:pt>
                <c:pt idx="10309">
                  <c:v>0.55926080311240867</c:v>
                </c:pt>
                <c:pt idx="10310">
                  <c:v>6.9242136373232057</c:v>
                </c:pt>
                <c:pt idx="10311">
                  <c:v>-22.831307395065778</c:v>
                </c:pt>
                <c:pt idx="10312">
                  <c:v>90.32258064516131</c:v>
                </c:pt>
                <c:pt idx="10313">
                  <c:v>-4.8548310328415027</c:v>
                </c:pt>
                <c:pt idx="10314">
                  <c:v>-38.624509677141262</c:v>
                </c:pt>
                <c:pt idx="10315">
                  <c:v>-47.588503762180835</c:v>
                </c:pt>
                <c:pt idx="10316">
                  <c:v>19.881779694863795</c:v>
                </c:pt>
                <c:pt idx="10317">
                  <c:v>-37.126006904487916</c:v>
                </c:pt>
                <c:pt idx="10318">
                  <c:v>-67.886807991026416</c:v>
                </c:pt>
                <c:pt idx="10319">
                  <c:v>16.078997204436845</c:v>
                </c:pt>
                <c:pt idx="10320">
                  <c:v>-10.644669497985404</c:v>
                </c:pt>
                <c:pt idx="10321">
                  <c:v>-45.041539791737151</c:v>
                </c:pt>
                <c:pt idx="10322">
                  <c:v>24.580454096742343</c:v>
                </c:pt>
                <c:pt idx="10323">
                  <c:v>71.982292128345989</c:v>
                </c:pt>
                <c:pt idx="10324">
                  <c:v>24.103594756314806</c:v>
                </c:pt>
                <c:pt idx="10325">
                  <c:v>45.398029885413848</c:v>
                </c:pt>
                <c:pt idx="10326">
                  <c:v>-30.763473053892227</c:v>
                </c:pt>
                <c:pt idx="10327">
                  <c:v>-6.511578500106225</c:v>
                </c:pt>
                <c:pt idx="10328">
                  <c:v>-99.254517878717778</c:v>
                </c:pt>
                <c:pt idx="10329">
                  <c:v>-24.004174359797702</c:v>
                </c:pt>
                <c:pt idx="10330">
                  <c:v>-7.0637020090083666</c:v>
                </c:pt>
                <c:pt idx="10331">
                  <c:v>86.913854578756286</c:v>
                </c:pt>
                <c:pt idx="10332">
                  <c:v>28.089367508040141</c:v>
                </c:pt>
                <c:pt idx="10333">
                  <c:v>-6.8522181407177101</c:v>
                </c:pt>
                <c:pt idx="10334">
                  <c:v>-17.79245283018868</c:v>
                </c:pt>
                <c:pt idx="10335">
                  <c:v>-10.951437066402377</c:v>
                </c:pt>
                <c:pt idx="10336">
                  <c:v>-94.650149283104469</c:v>
                </c:pt>
                <c:pt idx="10337">
                  <c:v>-19.874076101834106</c:v>
                </c:pt>
                <c:pt idx="10338">
                  <c:v>99.200632466619822</c:v>
                </c:pt>
                <c:pt idx="10339">
                  <c:v>3.6072623029144779</c:v>
                </c:pt>
                <c:pt idx="10340">
                  <c:v>6.1949652957629837</c:v>
                </c:pt>
                <c:pt idx="10341">
                  <c:v>20.291918832324669</c:v>
                </c:pt>
                <c:pt idx="10342">
                  <c:v>-2.2521080157967788</c:v>
                </c:pt>
                <c:pt idx="10343">
                  <c:v>-1.2761914543960557</c:v>
                </c:pt>
                <c:pt idx="10344">
                  <c:v>-66.409218312052317</c:v>
                </c:pt>
                <c:pt idx="10345">
                  <c:v>-15.438928761297177</c:v>
                </c:pt>
                <c:pt idx="10346">
                  <c:v>14.15914159821574</c:v>
                </c:pt>
                <c:pt idx="10347">
                  <c:v>-91.022831050228305</c:v>
                </c:pt>
                <c:pt idx="10348">
                  <c:v>-43.370209196246002</c:v>
                </c:pt>
                <c:pt idx="10349">
                  <c:v>31.057837982354499</c:v>
                </c:pt>
                <c:pt idx="10350">
                  <c:v>-9.9568634402883731</c:v>
                </c:pt>
                <c:pt idx="10351">
                  <c:v>-93.670271145576564</c:v>
                </c:pt>
                <c:pt idx="10352">
                  <c:v>-22.343480758184953</c:v>
                </c:pt>
                <c:pt idx="10353">
                  <c:v>-6.5605645974362687</c:v>
                </c:pt>
                <c:pt idx="10354">
                  <c:v>-15.232764978957874</c:v>
                </c:pt>
                <c:pt idx="10355">
                  <c:v>-6.0510092053036004</c:v>
                </c:pt>
                <c:pt idx="10356">
                  <c:v>41.721172168718141</c:v>
                </c:pt>
                <c:pt idx="10357">
                  <c:v>-2.6564303040293851</c:v>
                </c:pt>
                <c:pt idx="10358">
                  <c:v>-21.484916291483572</c:v>
                </c:pt>
                <c:pt idx="10359">
                  <c:v>-22.367806700128398</c:v>
                </c:pt>
                <c:pt idx="10360">
                  <c:v>8.3717864205669059</c:v>
                </c:pt>
                <c:pt idx="10361">
                  <c:v>-2.7524866373928631</c:v>
                </c:pt>
                <c:pt idx="10362">
                  <c:v>22.312104721282537</c:v>
                </c:pt>
                <c:pt idx="10363">
                  <c:v>-5.4423667317890079</c:v>
                </c:pt>
                <c:pt idx="10364">
                  <c:v>-11.899526950496366</c:v>
                </c:pt>
                <c:pt idx="10365">
                  <c:v>-15.958469525091317</c:v>
                </c:pt>
                <c:pt idx="10366">
                  <c:v>85.236768802228426</c:v>
                </c:pt>
                <c:pt idx="10367">
                  <c:v>-28.310946944257893</c:v>
                </c:pt>
                <c:pt idx="10368">
                  <c:v>-39.08385666789804</c:v>
                </c:pt>
                <c:pt idx="10369">
                  <c:v>5.2465897166841415</c:v>
                </c:pt>
                <c:pt idx="10370">
                  <c:v>38.264462809917347</c:v>
                </c:pt>
                <c:pt idx="10371">
                  <c:v>-2.5865863750814384</c:v>
                </c:pt>
                <c:pt idx="10372">
                  <c:v>13.490604117145793</c:v>
                </c:pt>
                <c:pt idx="10373">
                  <c:v>69.131253359408333</c:v>
                </c:pt>
                <c:pt idx="10374">
                  <c:v>-14.701046984511549</c:v>
                </c:pt>
                <c:pt idx="10375">
                  <c:v>3.9936102236424631E-2</c:v>
                </c:pt>
                <c:pt idx="10376">
                  <c:v>-33.262568754221761</c:v>
                </c:pt>
                <c:pt idx="10377">
                  <c:v>-11.806090571213289</c:v>
                </c:pt>
                <c:pt idx="10378">
                  <c:v>-34.513551770327652</c:v>
                </c:pt>
                <c:pt idx="10379">
                  <c:v>0.21534535013559264</c:v>
                </c:pt>
                <c:pt idx="10380">
                  <c:v>-7.4760162484515007</c:v>
                </c:pt>
                <c:pt idx="10381">
                  <c:v>-24.581124072110285</c:v>
                </c:pt>
                <c:pt idx="10382">
                  <c:v>-69.358015719722317</c:v>
                </c:pt>
                <c:pt idx="10383">
                  <c:v>46.630119533131818</c:v>
                </c:pt>
                <c:pt idx="10384">
                  <c:v>-6.4769527197272936</c:v>
                </c:pt>
                <c:pt idx="10385">
                  <c:v>20.033319450229087</c:v>
                </c:pt>
                <c:pt idx="10386">
                  <c:v>-15.422517861542246</c:v>
                </c:pt>
                <c:pt idx="10387">
                  <c:v>-0.99554624050300333</c:v>
                </c:pt>
                <c:pt idx="10388">
                  <c:v>-12.653186274509807</c:v>
                </c:pt>
                <c:pt idx="10389">
                  <c:v>55.047899778924091</c:v>
                </c:pt>
                <c:pt idx="10390">
                  <c:v>-41.897565071368604</c:v>
                </c:pt>
                <c:pt idx="10391">
                  <c:v>-22.512462612163503</c:v>
                </c:pt>
                <c:pt idx="10392">
                  <c:v>-14.361465440522096</c:v>
                </c:pt>
                <c:pt idx="10393">
                  <c:v>-45.243898578709128</c:v>
                </c:pt>
                <c:pt idx="10394">
                  <c:v>14.832857382832174</c:v>
                </c:pt>
                <c:pt idx="10395">
                  <c:v>0.99611273080660112</c:v>
                </c:pt>
                <c:pt idx="10396">
                  <c:v>-26.652922986305398</c:v>
                </c:pt>
                <c:pt idx="10397">
                  <c:v>-0.81688223281143735</c:v>
                </c:pt>
                <c:pt idx="10398">
                  <c:v>-41.479979248219593</c:v>
                </c:pt>
                <c:pt idx="10399">
                  <c:v>-13.119612826982049</c:v>
                </c:pt>
                <c:pt idx="10400">
                  <c:v>-61.582048957388942</c:v>
                </c:pt>
                <c:pt idx="10401">
                  <c:v>17.307112736966673</c:v>
                </c:pt>
                <c:pt idx="10402">
                  <c:v>59.883674607600966</c:v>
                </c:pt>
                <c:pt idx="10403">
                  <c:v>97.576838350991295</c:v>
                </c:pt>
                <c:pt idx="10404">
                  <c:v>12.246234446627383</c:v>
                </c:pt>
                <c:pt idx="10405">
                  <c:v>-81.132542037586546</c:v>
                </c:pt>
                <c:pt idx="10406">
                  <c:v>17.50146170337166</c:v>
                </c:pt>
                <c:pt idx="10407">
                  <c:v>-17.262718572353748</c:v>
                </c:pt>
                <c:pt idx="10408">
                  <c:v>38.661924444871659</c:v>
                </c:pt>
                <c:pt idx="10409">
                  <c:v>-1.8506131549609819</c:v>
                </c:pt>
                <c:pt idx="10410">
                  <c:v>56.794273939919748</c:v>
                </c:pt>
                <c:pt idx="10411">
                  <c:v>-51.068343688437636</c:v>
                </c:pt>
                <c:pt idx="10412">
                  <c:v>-6.8827655906307541</c:v>
                </c:pt>
                <c:pt idx="10413">
                  <c:v>0.60463462011983893</c:v>
                </c:pt>
                <c:pt idx="10414">
                  <c:v>-14.725954361271064</c:v>
                </c:pt>
                <c:pt idx="10415">
                  <c:v>-0.12922281705741057</c:v>
                </c:pt>
                <c:pt idx="10416">
                  <c:v>16.068079653661684</c:v>
                </c:pt>
                <c:pt idx="10417">
                  <c:v>-14.28008111762054</c:v>
                </c:pt>
                <c:pt idx="10418">
                  <c:v>-8.3068858126921725</c:v>
                </c:pt>
                <c:pt idx="10419">
                  <c:v>-70.100242446848199</c:v>
                </c:pt>
                <c:pt idx="10420">
                  <c:v>17.48290519312512</c:v>
                </c:pt>
                <c:pt idx="10421">
                  <c:v>8.8873812108853514</c:v>
                </c:pt>
                <c:pt idx="10422">
                  <c:v>-63.622383596753522</c:v>
                </c:pt>
                <c:pt idx="10423">
                  <c:v>-15.174556523564604</c:v>
                </c:pt>
                <c:pt idx="10424">
                  <c:v>-30.082877799329921</c:v>
                </c:pt>
                <c:pt idx="10425">
                  <c:v>-34.791352438411266</c:v>
                </c:pt>
                <c:pt idx="10426">
                  <c:v>8.8208730556949178</c:v>
                </c:pt>
                <c:pt idx="10427">
                  <c:v>-8.0143751653585014</c:v>
                </c:pt>
                <c:pt idx="10428">
                  <c:v>-1.2160051384610853</c:v>
                </c:pt>
                <c:pt idx="10429">
                  <c:v>0.97619255762451473</c:v>
                </c:pt>
                <c:pt idx="10430">
                  <c:v>-44.44746315289003</c:v>
                </c:pt>
                <c:pt idx="10431">
                  <c:v>-5.3354719226071694</c:v>
                </c:pt>
                <c:pt idx="10432">
                  <c:v>85.619569389677906</c:v>
                </c:pt>
                <c:pt idx="10433">
                  <c:v>-0.79321663019693744</c:v>
                </c:pt>
                <c:pt idx="10434">
                  <c:v>-6.3874005520376755</c:v>
                </c:pt>
                <c:pt idx="10435">
                  <c:v>13.625267012511429</c:v>
                </c:pt>
                <c:pt idx="10436">
                  <c:v>-5.0898203592814326</c:v>
                </c:pt>
                <c:pt idx="10437">
                  <c:v>15.047744484688835</c:v>
                </c:pt>
                <c:pt idx="10438">
                  <c:v>-1.6260862495277166</c:v>
                </c:pt>
                <c:pt idx="10439">
                  <c:v>-55.215268530847759</c:v>
                </c:pt>
                <c:pt idx="10440">
                  <c:v>9.0744734147988311</c:v>
                </c:pt>
                <c:pt idx="10441">
                  <c:v>7.5728197173388594</c:v>
                </c:pt>
                <c:pt idx="10442">
                  <c:v>-4.0575742858404311</c:v>
                </c:pt>
                <c:pt idx="10443">
                  <c:v>-3.0581651009394335</c:v>
                </c:pt>
                <c:pt idx="10444">
                  <c:v>-38.390032922342009</c:v>
                </c:pt>
                <c:pt idx="10445">
                  <c:v>15.161242161839368</c:v>
                </c:pt>
                <c:pt idx="10446">
                  <c:v>7.1223764193141506</c:v>
                </c:pt>
                <c:pt idx="10447">
                  <c:v>10.902003304419665</c:v>
                </c:pt>
                <c:pt idx="10448">
                  <c:v>-30.697750244538639</c:v>
                </c:pt>
                <c:pt idx="10449">
                  <c:v>-48.780918727915193</c:v>
                </c:pt>
                <c:pt idx="10450">
                  <c:v>-3.1052359282448805</c:v>
                </c:pt>
                <c:pt idx="10451">
                  <c:v>66.393974808466425</c:v>
                </c:pt>
                <c:pt idx="10452">
                  <c:v>-1.7111484128660095</c:v>
                </c:pt>
                <c:pt idx="10453">
                  <c:v>-2.6604434072345384</c:v>
                </c:pt>
                <c:pt idx="10454">
                  <c:v>2.3068403989407784</c:v>
                </c:pt>
                <c:pt idx="10455">
                  <c:v>-15.565793262309242</c:v>
                </c:pt>
                <c:pt idx="10456">
                  <c:v>63.495417636165058</c:v>
                </c:pt>
                <c:pt idx="10457">
                  <c:v>-4.7438548127727955</c:v>
                </c:pt>
                <c:pt idx="10458">
                  <c:v>17.257181019232277</c:v>
                </c:pt>
                <c:pt idx="10459">
                  <c:v>-27.268004722550174</c:v>
                </c:pt>
                <c:pt idx="10460">
                  <c:v>95.292849443047089</c:v>
                </c:pt>
                <c:pt idx="10461">
                  <c:v>-10.097965335342877</c:v>
                </c:pt>
                <c:pt idx="10462">
                  <c:v>-9.2404450895016907</c:v>
                </c:pt>
                <c:pt idx="10463">
                  <c:v>-16.009245882692866</c:v>
                </c:pt>
                <c:pt idx="10464">
                  <c:v>-36.68995752842855</c:v>
                </c:pt>
                <c:pt idx="10465">
                  <c:v>14.567883104486384</c:v>
                </c:pt>
                <c:pt idx="10466">
                  <c:v>8.4147573874362394</c:v>
                </c:pt>
                <c:pt idx="10467">
                  <c:v>1.725226172943394</c:v>
                </c:pt>
                <c:pt idx="10468">
                  <c:v>37.528575057150107</c:v>
                </c:pt>
                <c:pt idx="10469">
                  <c:v>-11.037876171073691</c:v>
                </c:pt>
                <c:pt idx="10470">
                  <c:v>-36.484319887128834</c:v>
                </c:pt>
                <c:pt idx="10471">
                  <c:v>-3.7657259435566033</c:v>
                </c:pt>
                <c:pt idx="10472">
                  <c:v>-31.594525460011283</c:v>
                </c:pt>
                <c:pt idx="10473">
                  <c:v>3.2755765580193099</c:v>
                </c:pt>
                <c:pt idx="10474">
                  <c:v>-6.1793935275630645</c:v>
                </c:pt>
                <c:pt idx="10475">
                  <c:v>-22.185273159144884</c:v>
                </c:pt>
                <c:pt idx="10476">
                  <c:v>7.2605872611130025</c:v>
                </c:pt>
                <c:pt idx="10477">
                  <c:v>0.5119305856833023</c:v>
                </c:pt>
                <c:pt idx="10478">
                  <c:v>2.5986249795383713</c:v>
                </c:pt>
                <c:pt idx="10479">
                  <c:v>-14.960225814729284</c:v>
                </c:pt>
                <c:pt idx="10480">
                  <c:v>-5.1241249972202496</c:v>
                </c:pt>
                <c:pt idx="10481">
                  <c:v>87.076386064795997</c:v>
                </c:pt>
                <c:pt idx="10482">
                  <c:v>4.8975069252077645</c:v>
                </c:pt>
                <c:pt idx="10483">
                  <c:v>30.130756111426962</c:v>
                </c:pt>
                <c:pt idx="10484">
                  <c:v>-26.893872989437696</c:v>
                </c:pt>
                <c:pt idx="10485">
                  <c:v>35.820231928650571</c:v>
                </c:pt>
                <c:pt idx="10486">
                  <c:v>-30.049294348031609</c:v>
                </c:pt>
                <c:pt idx="10487">
                  <c:v>-5.4969479295849482</c:v>
                </c:pt>
                <c:pt idx="10488">
                  <c:v>-7.2979168071192646</c:v>
                </c:pt>
                <c:pt idx="10489">
                  <c:v>-4.6228608268551312</c:v>
                </c:pt>
                <c:pt idx="10490">
                  <c:v>-16.494423791821561</c:v>
                </c:pt>
                <c:pt idx="10491">
                  <c:v>-79.690608923225838</c:v>
                </c:pt>
                <c:pt idx="10492">
                  <c:v>-66.678428605034114</c:v>
                </c:pt>
                <c:pt idx="10493">
                  <c:v>-9.4049499736703552</c:v>
                </c:pt>
                <c:pt idx="10494">
                  <c:v>22.996857816182242</c:v>
                </c:pt>
                <c:pt idx="10495">
                  <c:v>24.878537022749541</c:v>
                </c:pt>
                <c:pt idx="10496">
                  <c:v>8.5647441765842842</c:v>
                </c:pt>
                <c:pt idx="10497">
                  <c:v>-15.759828770981187</c:v>
                </c:pt>
                <c:pt idx="10498">
                  <c:v>77.510351340226151</c:v>
                </c:pt>
                <c:pt idx="10499">
                  <c:v>-20.671031096563013</c:v>
                </c:pt>
                <c:pt idx="10500">
                  <c:v>70.356853203568534</c:v>
                </c:pt>
                <c:pt idx="10501">
                  <c:v>-19.504732903374077</c:v>
                </c:pt>
                <c:pt idx="10502">
                  <c:v>22.988505747126425</c:v>
                </c:pt>
                <c:pt idx="10503">
                  <c:v>-20.560325350203343</c:v>
                </c:pt>
                <c:pt idx="10504">
                  <c:v>80.029124193883916</c:v>
                </c:pt>
                <c:pt idx="10505">
                  <c:v>-23.735773788572104</c:v>
                </c:pt>
                <c:pt idx="10506">
                  <c:v>-36.565671001857936</c:v>
                </c:pt>
                <c:pt idx="10507">
                  <c:v>11.405954396096774</c:v>
                </c:pt>
                <c:pt idx="10508">
                  <c:v>11.426049764078883</c:v>
                </c:pt>
                <c:pt idx="10509">
                  <c:v>-4.1395859522501581</c:v>
                </c:pt>
                <c:pt idx="10510">
                  <c:v>23.384094754653134</c:v>
                </c:pt>
                <c:pt idx="10511">
                  <c:v>24.547407461809627</c:v>
                </c:pt>
                <c:pt idx="10512">
                  <c:v>1.7810450238297619</c:v>
                </c:pt>
                <c:pt idx="10513">
                  <c:v>13.572682828231791</c:v>
                </c:pt>
                <c:pt idx="10514">
                  <c:v>0</c:v>
                </c:pt>
                <c:pt idx="10515">
                  <c:v>-68.257663950329842</c:v>
                </c:pt>
                <c:pt idx="10516">
                  <c:v>-35.541010970668026</c:v>
                </c:pt>
                <c:pt idx="10517">
                  <c:v>4.3096568236232997</c:v>
                </c:pt>
                <c:pt idx="10518">
                  <c:v>66.794551406145501</c:v>
                </c:pt>
                <c:pt idx="10519">
                  <c:v>-75.954198473282446</c:v>
                </c:pt>
                <c:pt idx="10520">
                  <c:v>-2.3255813953488484</c:v>
                </c:pt>
                <c:pt idx="10521">
                  <c:v>26.874658842794759</c:v>
                </c:pt>
                <c:pt idx="10522">
                  <c:v>0.6868131868131826</c:v>
                </c:pt>
                <c:pt idx="10523">
                  <c:v>27.648774165676642</c:v>
                </c:pt>
                <c:pt idx="10524">
                  <c:v>1.1456973168779712</c:v>
                </c:pt>
                <c:pt idx="10525">
                  <c:v>19.685453962730648</c:v>
                </c:pt>
                <c:pt idx="10526">
                  <c:v>11.305571807721336</c:v>
                </c:pt>
                <c:pt idx="10527">
                  <c:v>23.297966401414683</c:v>
                </c:pt>
                <c:pt idx="10528">
                  <c:v>1.7534548572128301</c:v>
                </c:pt>
                <c:pt idx="10529">
                  <c:v>-8.7409310052508005</c:v>
                </c:pt>
                <c:pt idx="10530">
                  <c:v>-50.811196531714081</c:v>
                </c:pt>
                <c:pt idx="10531">
                  <c:v>51.070654529692234</c:v>
                </c:pt>
                <c:pt idx="10532">
                  <c:v>-13.229782943671893</c:v>
                </c:pt>
                <c:pt idx="10533">
                  <c:v>-44.128061375036886</c:v>
                </c:pt>
                <c:pt idx="10534">
                  <c:v>-3.3152046194648648</c:v>
                </c:pt>
                <c:pt idx="10535">
                  <c:v>-68.50835778997066</c:v>
                </c:pt>
                <c:pt idx="10536">
                  <c:v>-87.917976564732783</c:v>
                </c:pt>
                <c:pt idx="10537">
                  <c:v>-82.040659762178748</c:v>
                </c:pt>
                <c:pt idx="10538">
                  <c:v>10.188178028238212</c:v>
                </c:pt>
                <c:pt idx="10539">
                  <c:v>-12.870836964346609</c:v>
                </c:pt>
                <c:pt idx="10540">
                  <c:v>-13.897028045207207</c:v>
                </c:pt>
                <c:pt idx="10541">
                  <c:v>7.0192494652926172</c:v>
                </c:pt>
                <c:pt idx="10542">
                  <c:v>-60.240704921555988</c:v>
                </c:pt>
                <c:pt idx="10543">
                  <c:v>5.2067389243223801</c:v>
                </c:pt>
                <c:pt idx="10544">
                  <c:v>1.8571512001401658</c:v>
                </c:pt>
                <c:pt idx="10545">
                  <c:v>-13.59161056921738</c:v>
                </c:pt>
                <c:pt idx="10546">
                  <c:v>-73.524314405138142</c:v>
                </c:pt>
                <c:pt idx="10547">
                  <c:v>4.0858725761772945</c:v>
                </c:pt>
                <c:pt idx="10548">
                  <c:v>-8.9844581647860338</c:v>
                </c:pt>
                <c:pt idx="10549">
                  <c:v>32.575854564076309</c:v>
                </c:pt>
                <c:pt idx="10550">
                  <c:v>31.753187613843352</c:v>
                </c:pt>
                <c:pt idx="10551">
                  <c:v>-4.4374009508716341</c:v>
                </c:pt>
                <c:pt idx="10552">
                  <c:v>-36.088453015229383</c:v>
                </c:pt>
                <c:pt idx="10553">
                  <c:v>-46.5144797660598</c:v>
                </c:pt>
                <c:pt idx="10554">
                  <c:v>-93.003388873199654</c:v>
                </c:pt>
                <c:pt idx="10555">
                  <c:v>-6.4924568965517295</c:v>
                </c:pt>
                <c:pt idx="10556">
                  <c:v>17.35799207397622</c:v>
                </c:pt>
                <c:pt idx="10557">
                  <c:v>16.586748038360938</c:v>
                </c:pt>
                <c:pt idx="10558">
                  <c:v>-13.847502191060471</c:v>
                </c:pt>
                <c:pt idx="10559">
                  <c:v>-22.727549298890949</c:v>
                </c:pt>
                <c:pt idx="10560">
                  <c:v>1.6734991857134958</c:v>
                </c:pt>
                <c:pt idx="10561">
                  <c:v>-1.9506248095092928</c:v>
                </c:pt>
                <c:pt idx="10562">
                  <c:v>-15.062481404343941</c:v>
                </c:pt>
                <c:pt idx="10563">
                  <c:v>3.8199215799129576</c:v>
                </c:pt>
                <c:pt idx="10564">
                  <c:v>2.6315789473684248</c:v>
                </c:pt>
                <c:pt idx="10565">
                  <c:v>21.042706987463774</c:v>
                </c:pt>
                <c:pt idx="10566">
                  <c:v>33.852691218130303</c:v>
                </c:pt>
                <c:pt idx="10567">
                  <c:v>-11.812913907284766</c:v>
                </c:pt>
                <c:pt idx="10568">
                  <c:v>-71.9641980025105</c:v>
                </c:pt>
                <c:pt idx="10569">
                  <c:v>15.90968844485343</c:v>
                </c:pt>
                <c:pt idx="10570">
                  <c:v>22.66805627931214</c:v>
                </c:pt>
                <c:pt idx="10571">
                  <c:v>-0.302023557837515</c:v>
                </c:pt>
                <c:pt idx="10572">
                  <c:v>0.1866600298656067</c:v>
                </c:pt>
                <c:pt idx="10573">
                  <c:v>8.1422831481919218</c:v>
                </c:pt>
                <c:pt idx="10574">
                  <c:v>59.990842932189508</c:v>
                </c:pt>
                <c:pt idx="10575">
                  <c:v>-3.8603988603988597</c:v>
                </c:pt>
                <c:pt idx="10576">
                  <c:v>-60.374352847471123</c:v>
                </c:pt>
                <c:pt idx="10577">
                  <c:v>-10.610849234685631</c:v>
                </c:pt>
                <c:pt idx="10578">
                  <c:v>39.059650518916413</c:v>
                </c:pt>
                <c:pt idx="10579">
                  <c:v>44.994219653179215</c:v>
                </c:pt>
                <c:pt idx="10580">
                  <c:v>-11.681371215360102</c:v>
                </c:pt>
                <c:pt idx="10581">
                  <c:v>-6.9280878420663328</c:v>
                </c:pt>
                <c:pt idx="10582">
                  <c:v>10.885285591411559</c:v>
                </c:pt>
                <c:pt idx="10583">
                  <c:v>56.21040506815126</c:v>
                </c:pt>
                <c:pt idx="10584">
                  <c:v>-1.7129448572545982</c:v>
                </c:pt>
                <c:pt idx="10585">
                  <c:v>5.8823529411764781</c:v>
                </c:pt>
                <c:pt idx="10586">
                  <c:v>-37.622747625117704</c:v>
                </c:pt>
                <c:pt idx="10587">
                  <c:v>22.588768572148069</c:v>
                </c:pt>
                <c:pt idx="10588">
                  <c:v>-24.926362297496325</c:v>
                </c:pt>
                <c:pt idx="10589">
                  <c:v>-16.046394669013637</c:v>
                </c:pt>
                <c:pt idx="10590">
                  <c:v>5.7007823806502103</c:v>
                </c:pt>
                <c:pt idx="10591">
                  <c:v>8.9261285909712882</c:v>
                </c:pt>
                <c:pt idx="10592">
                  <c:v>-14.563106796116514</c:v>
                </c:pt>
                <c:pt idx="10593">
                  <c:v>-39.109848484848484</c:v>
                </c:pt>
                <c:pt idx="10594">
                  <c:v>-56.269888037713613</c:v>
                </c:pt>
                <c:pt idx="10595">
                  <c:v>7.9713493530499022</c:v>
                </c:pt>
                <c:pt idx="10596">
                  <c:v>22.21574743769925</c:v>
                </c:pt>
                <c:pt idx="10597">
                  <c:v>-64.127604166666671</c:v>
                </c:pt>
                <c:pt idx="10598">
                  <c:v>10.62043795620437</c:v>
                </c:pt>
                <c:pt idx="10599">
                  <c:v>-56.898630531411399</c:v>
                </c:pt>
                <c:pt idx="10600">
                  <c:v>5.1829268292682826</c:v>
                </c:pt>
                <c:pt idx="10601">
                  <c:v>14.121364119132835</c:v>
                </c:pt>
                <c:pt idx="10602">
                  <c:v>0.55195374101980121</c:v>
                </c:pt>
                <c:pt idx="10603">
                  <c:v>-35.781830462681526</c:v>
                </c:pt>
                <c:pt idx="10604">
                  <c:v>-70.920206928985735</c:v>
                </c:pt>
                <c:pt idx="10605">
                  <c:v>-45.262305881452733</c:v>
                </c:pt>
                <c:pt idx="10606">
                  <c:v>-4.0888262248854517</c:v>
                </c:pt>
                <c:pt idx="10607">
                  <c:v>27.623004357382939</c:v>
                </c:pt>
                <c:pt idx="10608">
                  <c:v>3.5005921640624678</c:v>
                </c:pt>
                <c:pt idx="10609">
                  <c:v>-15.813953488372093</c:v>
                </c:pt>
                <c:pt idx="10610">
                  <c:v>30.62711885927601</c:v>
                </c:pt>
                <c:pt idx="10611">
                  <c:v>0.44649585531273317</c:v>
                </c:pt>
                <c:pt idx="10612">
                  <c:v>13.60119748393825</c:v>
                </c:pt>
                <c:pt idx="10613">
                  <c:v>-16.070315976858026</c:v>
                </c:pt>
                <c:pt idx="10614">
                  <c:v>21.952520672179247</c:v>
                </c:pt>
                <c:pt idx="10615">
                  <c:v>23.428894223979668</c:v>
                </c:pt>
                <c:pt idx="10616">
                  <c:v>-9.9791985232329097</c:v>
                </c:pt>
                <c:pt idx="10617">
                  <c:v>12.985159203230694</c:v>
                </c:pt>
                <c:pt idx="10618">
                  <c:v>30.275386282000113</c:v>
                </c:pt>
                <c:pt idx="10619">
                  <c:v>-25.838623265468712</c:v>
                </c:pt>
                <c:pt idx="10620">
                  <c:v>-0.43219881145326156</c:v>
                </c:pt>
                <c:pt idx="10621">
                  <c:v>-10.277324632952684</c:v>
                </c:pt>
                <c:pt idx="10622">
                  <c:v>14.804660726525015</c:v>
                </c:pt>
                <c:pt idx="10623">
                  <c:v>-61.028126225661275</c:v>
                </c:pt>
                <c:pt idx="10624">
                  <c:v>45.750305002033343</c:v>
                </c:pt>
                <c:pt idx="10625">
                  <c:v>-23.00962379702537</c:v>
                </c:pt>
                <c:pt idx="10626">
                  <c:v>50.685348766372215</c:v>
                </c:pt>
                <c:pt idx="10627">
                  <c:v>-22.292956086059533</c:v>
                </c:pt>
                <c:pt idx="10628">
                  <c:v>-91.683421677938213</c:v>
                </c:pt>
                <c:pt idx="10629">
                  <c:v>-44.373313581291995</c:v>
                </c:pt>
                <c:pt idx="10630">
                  <c:v>-12.311848707062907</c:v>
                </c:pt>
                <c:pt idx="10631">
                  <c:v>-8.4777363456898485</c:v>
                </c:pt>
                <c:pt idx="10632">
                  <c:v>-3.6538461538461462</c:v>
                </c:pt>
                <c:pt idx="10633">
                  <c:v>-70.773590131452792</c:v>
                </c:pt>
                <c:pt idx="10634">
                  <c:v>-9.2070046646784363</c:v>
                </c:pt>
                <c:pt idx="10635">
                  <c:v>69.746171298922292</c:v>
                </c:pt>
                <c:pt idx="10636">
                  <c:v>-34.748915065096099</c:v>
                </c:pt>
                <c:pt idx="10637">
                  <c:v>22.795676133955055</c:v>
                </c:pt>
                <c:pt idx="10638">
                  <c:v>6.9448273749348886</c:v>
                </c:pt>
                <c:pt idx="10639">
                  <c:v>9.1929174387481964</c:v>
                </c:pt>
                <c:pt idx="10640">
                  <c:v>-24.229505566366356</c:v>
                </c:pt>
                <c:pt idx="10641">
                  <c:v>-52.776327719317528</c:v>
                </c:pt>
                <c:pt idx="10642">
                  <c:v>23.118468944464013</c:v>
                </c:pt>
                <c:pt idx="10643">
                  <c:v>-10.348965481558039</c:v>
                </c:pt>
                <c:pt idx="10644">
                  <c:v>17.592126600682207</c:v>
                </c:pt>
                <c:pt idx="10645">
                  <c:v>23.706938379427456</c:v>
                </c:pt>
                <c:pt idx="10646">
                  <c:v>-67.736207989854151</c:v>
                </c:pt>
                <c:pt idx="10647">
                  <c:v>15.343646969312701</c:v>
                </c:pt>
                <c:pt idx="10648">
                  <c:v>2.12834569493711</c:v>
                </c:pt>
                <c:pt idx="10649">
                  <c:v>1.383008749647189</c:v>
                </c:pt>
                <c:pt idx="10650">
                  <c:v>-0.16546290216678017</c:v>
                </c:pt>
                <c:pt idx="10651">
                  <c:v>15.457649704339133</c:v>
                </c:pt>
                <c:pt idx="10652">
                  <c:v>13.719999999999999</c:v>
                </c:pt>
                <c:pt idx="10653">
                  <c:v>26.2055747105195</c:v>
                </c:pt>
                <c:pt idx="10654">
                  <c:v>-14.887094362195313</c:v>
                </c:pt>
                <c:pt idx="10655">
                  <c:v>-31.451758340847618</c:v>
                </c:pt>
                <c:pt idx="10656">
                  <c:v>-24.738524964570573</c:v>
                </c:pt>
                <c:pt idx="10657">
                  <c:v>-2.3695893937669155</c:v>
                </c:pt>
                <c:pt idx="10658">
                  <c:v>-5.772773797338786</c:v>
                </c:pt>
                <c:pt idx="10659">
                  <c:v>5.2730897956277119</c:v>
                </c:pt>
                <c:pt idx="10660">
                  <c:v>2.3348147297229502</c:v>
                </c:pt>
                <c:pt idx="10661">
                  <c:v>26.224089635854341</c:v>
                </c:pt>
                <c:pt idx="10662">
                  <c:v>-37.319148936170208</c:v>
                </c:pt>
                <c:pt idx="10663">
                  <c:v>17.131340275445069</c:v>
                </c:pt>
                <c:pt idx="10664">
                  <c:v>27.897306092930748</c:v>
                </c:pt>
                <c:pt idx="10665">
                  <c:v>24.950812332850305</c:v>
                </c:pt>
                <c:pt idx="10666">
                  <c:v>-2.1706586826347234</c:v>
                </c:pt>
                <c:pt idx="10667">
                  <c:v>-6.6098425297222008</c:v>
                </c:pt>
                <c:pt idx="10668">
                  <c:v>37.30895039883697</c:v>
                </c:pt>
                <c:pt idx="10669">
                  <c:v>81.308368408618634</c:v>
                </c:pt>
                <c:pt idx="10670">
                  <c:v>8.6503092283439145</c:v>
                </c:pt>
                <c:pt idx="10671">
                  <c:v>-5.3098519345013813</c:v>
                </c:pt>
                <c:pt idx="10672">
                  <c:v>9.6053278843606762</c:v>
                </c:pt>
                <c:pt idx="10673">
                  <c:v>-12.917421692984732</c:v>
                </c:pt>
                <c:pt idx="10674">
                  <c:v>-9.0957446808510554</c:v>
                </c:pt>
                <c:pt idx="10675">
                  <c:v>6.0591786638360077</c:v>
                </c:pt>
                <c:pt idx="10676">
                  <c:v>-14.676434676434681</c:v>
                </c:pt>
                <c:pt idx="10677">
                  <c:v>-22.037887264169143</c:v>
                </c:pt>
                <c:pt idx="10678">
                  <c:v>9.9542746167137039</c:v>
                </c:pt>
                <c:pt idx="10679">
                  <c:v>-24.825702793887643</c:v>
                </c:pt>
                <c:pt idx="10680">
                  <c:v>-33.216005928121533</c:v>
                </c:pt>
                <c:pt idx="10681">
                  <c:v>5.8809233750735928</c:v>
                </c:pt>
                <c:pt idx="10682">
                  <c:v>25.620115528372395</c:v>
                </c:pt>
                <c:pt idx="10683">
                  <c:v>-35.959137343927353</c:v>
                </c:pt>
                <c:pt idx="10684">
                  <c:v>-1.2937062937062933</c:v>
                </c:pt>
                <c:pt idx="10685">
                  <c:v>2.1906459731543748</c:v>
                </c:pt>
                <c:pt idx="10686">
                  <c:v>16.22616839886328</c:v>
                </c:pt>
                <c:pt idx="10687">
                  <c:v>-35.272498510032449</c:v>
                </c:pt>
                <c:pt idx="10688">
                  <c:v>19.323972149830794</c:v>
                </c:pt>
                <c:pt idx="10689">
                  <c:v>-42.937250224928334</c:v>
                </c:pt>
                <c:pt idx="10690">
                  <c:v>-7.1820968021742857</c:v>
                </c:pt>
                <c:pt idx="10691">
                  <c:v>32.689864619201416</c:v>
                </c:pt>
                <c:pt idx="10692">
                  <c:v>-21.253405994550405</c:v>
                </c:pt>
                <c:pt idx="10693">
                  <c:v>-0.77802690582959144</c:v>
                </c:pt>
                <c:pt idx="10694">
                  <c:v>25.941493629361062</c:v>
                </c:pt>
                <c:pt idx="10695">
                  <c:v>32.381540361166856</c:v>
                </c:pt>
                <c:pt idx="10696">
                  <c:v>15.970331424279422</c:v>
                </c:pt>
                <c:pt idx="10697">
                  <c:v>-2.2358302477926486</c:v>
                </c:pt>
                <c:pt idx="10698">
                  <c:v>-14.495952906548936</c:v>
                </c:pt>
                <c:pt idx="10699">
                  <c:v>-42.0895343972267</c:v>
                </c:pt>
                <c:pt idx="10700">
                  <c:v>-66.164574616457458</c:v>
                </c:pt>
                <c:pt idx="10701">
                  <c:v>-34.774096512087112</c:v>
                </c:pt>
                <c:pt idx="10702">
                  <c:v>-27.832694921537126</c:v>
                </c:pt>
                <c:pt idx="10703">
                  <c:v>-0.55079559363525732</c:v>
                </c:pt>
                <c:pt idx="10704">
                  <c:v>14.315633614853354</c:v>
                </c:pt>
                <c:pt idx="10705">
                  <c:v>-0.74874094847655215</c:v>
                </c:pt>
                <c:pt idx="10706">
                  <c:v>-51.998637965238501</c:v>
                </c:pt>
                <c:pt idx="10707">
                  <c:v>-40.47622477348353</c:v>
                </c:pt>
                <c:pt idx="10708">
                  <c:v>25.899510520163631</c:v>
                </c:pt>
                <c:pt idx="10709">
                  <c:v>18.988700564971751</c:v>
                </c:pt>
                <c:pt idx="10710">
                  <c:v>-23.413786798317787</c:v>
                </c:pt>
                <c:pt idx="10711">
                  <c:v>-49.535025535482887</c:v>
                </c:pt>
                <c:pt idx="10712">
                  <c:v>-21.280677497407538</c:v>
                </c:pt>
                <c:pt idx="10713">
                  <c:v>33.178294573643399</c:v>
                </c:pt>
                <c:pt idx="10714">
                  <c:v>-3.3480348605998955</c:v>
                </c:pt>
                <c:pt idx="10715">
                  <c:v>40.579654362803609</c:v>
                </c:pt>
                <c:pt idx="10716">
                  <c:v>1.480699284289571</c:v>
                </c:pt>
                <c:pt idx="10717">
                  <c:v>-25.994248952139586</c:v>
                </c:pt>
                <c:pt idx="10718">
                  <c:v>5.908665556123367</c:v>
                </c:pt>
                <c:pt idx="10719">
                  <c:v>33.418393917300278</c:v>
                </c:pt>
                <c:pt idx="10720">
                  <c:v>-21.5325761900299</c:v>
                </c:pt>
                <c:pt idx="10721">
                  <c:v>-2.1203467360812738</c:v>
                </c:pt>
                <c:pt idx="10722">
                  <c:v>12.45832680733001</c:v>
                </c:pt>
                <c:pt idx="10723">
                  <c:v>-3.0758189367919186</c:v>
                </c:pt>
                <c:pt idx="10724">
                  <c:v>-3.6359530261969297</c:v>
                </c:pt>
                <c:pt idx="10725">
                  <c:v>-3.2151006015349424</c:v>
                </c:pt>
                <c:pt idx="10726">
                  <c:v>-0.13642564802182733</c:v>
                </c:pt>
                <c:pt idx="10727">
                  <c:v>57.986751348767314</c:v>
                </c:pt>
                <c:pt idx="10728">
                  <c:v>-1.2196518552450755</c:v>
                </c:pt>
                <c:pt idx="10729">
                  <c:v>-48.505226226153063</c:v>
                </c:pt>
                <c:pt idx="10730">
                  <c:v>7.0252660035351653</c:v>
                </c:pt>
                <c:pt idx="10731">
                  <c:v>-67.396750990059004</c:v>
                </c:pt>
                <c:pt idx="10732">
                  <c:v>-1.9124115509654871E-2</c:v>
                </c:pt>
                <c:pt idx="10733">
                  <c:v>-0.38882936439360094</c:v>
                </c:pt>
                <c:pt idx="10734">
                  <c:v>-54.888996792989744</c:v>
                </c:pt>
                <c:pt idx="10735">
                  <c:v>-43.034916495695363</c:v>
                </c:pt>
                <c:pt idx="10736">
                  <c:v>14.666790593921377</c:v>
                </c:pt>
                <c:pt idx="10737">
                  <c:v>-51.33635621145126</c:v>
                </c:pt>
                <c:pt idx="10738">
                  <c:v>-11.237893233196615</c:v>
                </c:pt>
                <c:pt idx="10739">
                  <c:v>-18.027411215994647</c:v>
                </c:pt>
                <c:pt idx="10740">
                  <c:v>7.6672335600907076</c:v>
                </c:pt>
                <c:pt idx="10741">
                  <c:v>86.030534351145036</c:v>
                </c:pt>
                <c:pt idx="10742">
                  <c:v>83.333333333333314</c:v>
                </c:pt>
                <c:pt idx="10743">
                  <c:v>77.777777777777771</c:v>
                </c:pt>
                <c:pt idx="10744">
                  <c:v>76.817288801571692</c:v>
                </c:pt>
                <c:pt idx="10745">
                  <c:v>75.948553054662369</c:v>
                </c:pt>
                <c:pt idx="10746">
                  <c:v>75.511260678229348</c:v>
                </c:pt>
                <c:pt idx="10747">
                  <c:v>65.790838375108052</c:v>
                </c:pt>
                <c:pt idx="10748">
                  <c:v>65.742273730684332</c:v>
                </c:pt>
                <c:pt idx="10749">
                  <c:v>65.603131301150512</c:v>
                </c:pt>
                <c:pt idx="10750">
                  <c:v>59.090909090909093</c:v>
                </c:pt>
                <c:pt idx="10751">
                  <c:v>57.142857142857139</c:v>
                </c:pt>
                <c:pt idx="10752">
                  <c:v>55.555555555555571</c:v>
                </c:pt>
                <c:pt idx="10753">
                  <c:v>52.916666666666657</c:v>
                </c:pt>
                <c:pt idx="10754">
                  <c:v>51.079136690647488</c:v>
                </c:pt>
                <c:pt idx="10755">
                  <c:v>50</c:v>
                </c:pt>
                <c:pt idx="10756">
                  <c:v>50</c:v>
                </c:pt>
                <c:pt idx="10757">
                  <c:v>47.058823529411768</c:v>
                </c:pt>
                <c:pt idx="10758">
                  <c:v>42.857142857142861</c:v>
                </c:pt>
                <c:pt idx="10759">
                  <c:v>41.732283464566933</c:v>
                </c:pt>
                <c:pt idx="10760">
                  <c:v>36.909323116219667</c:v>
                </c:pt>
                <c:pt idx="10761">
                  <c:v>33.333333333333314</c:v>
                </c:pt>
                <c:pt idx="10762">
                  <c:v>33.084421438951182</c:v>
                </c:pt>
                <c:pt idx="10763">
                  <c:v>31.305637982195861</c:v>
                </c:pt>
                <c:pt idx="10764">
                  <c:v>30.198915009041599</c:v>
                </c:pt>
                <c:pt idx="10765">
                  <c:v>27.905635648754924</c:v>
                </c:pt>
                <c:pt idx="10766">
                  <c:v>26.895587321317578</c:v>
                </c:pt>
                <c:pt idx="10767">
                  <c:v>26.229508196721312</c:v>
                </c:pt>
                <c:pt idx="10768">
                  <c:v>25</c:v>
                </c:pt>
                <c:pt idx="10769">
                  <c:v>24.962338053630617</c:v>
                </c:pt>
                <c:pt idx="10770">
                  <c:v>24.667978357107728</c:v>
                </c:pt>
                <c:pt idx="10771">
                  <c:v>23.30827067669172</c:v>
                </c:pt>
                <c:pt idx="10772">
                  <c:v>20.833333333333329</c:v>
                </c:pt>
                <c:pt idx="10773">
                  <c:v>20</c:v>
                </c:pt>
                <c:pt idx="10774">
                  <c:v>18.866171003717483</c:v>
                </c:pt>
                <c:pt idx="10775">
                  <c:v>17.391304347826093</c:v>
                </c:pt>
                <c:pt idx="10776">
                  <c:v>17.118608983647277</c:v>
                </c:pt>
                <c:pt idx="10777">
                  <c:v>17.068535455517278</c:v>
                </c:pt>
                <c:pt idx="10778">
                  <c:v>16.666666666666671</c:v>
                </c:pt>
                <c:pt idx="10779">
                  <c:v>16.657534246575352</c:v>
                </c:pt>
                <c:pt idx="10780">
                  <c:v>15.785234899328856</c:v>
                </c:pt>
                <c:pt idx="10781">
                  <c:v>15.778401122019631</c:v>
                </c:pt>
                <c:pt idx="10782">
                  <c:v>14.545454545454547</c:v>
                </c:pt>
                <c:pt idx="10783">
                  <c:v>14.017341040462441</c:v>
                </c:pt>
                <c:pt idx="10784">
                  <c:v>11.420612813370482</c:v>
                </c:pt>
                <c:pt idx="10785">
                  <c:v>11.111111111111114</c:v>
                </c:pt>
                <c:pt idx="10786">
                  <c:v>10.837438423645324</c:v>
                </c:pt>
                <c:pt idx="10787">
                  <c:v>9.5969289827255295</c:v>
                </c:pt>
                <c:pt idx="10788">
                  <c:v>9.5238095238095326</c:v>
                </c:pt>
                <c:pt idx="10789">
                  <c:v>9.4811753902662872</c:v>
                </c:pt>
                <c:pt idx="10790">
                  <c:v>9.3984962406014887</c:v>
                </c:pt>
                <c:pt idx="10791">
                  <c:v>7.4117647058823621</c:v>
                </c:pt>
                <c:pt idx="10792">
                  <c:v>7.2809615049642957</c:v>
                </c:pt>
                <c:pt idx="10793">
                  <c:v>7.2319201995012463</c:v>
                </c:pt>
                <c:pt idx="10794">
                  <c:v>7.1428571428571388</c:v>
                </c:pt>
                <c:pt idx="10795">
                  <c:v>6.7006320134141504</c:v>
                </c:pt>
                <c:pt idx="10796">
                  <c:v>5.6705882352941188</c:v>
                </c:pt>
                <c:pt idx="10797">
                  <c:v>5.5555555555555571</c:v>
                </c:pt>
                <c:pt idx="10798">
                  <c:v>5.454545454545439</c:v>
                </c:pt>
                <c:pt idx="10799">
                  <c:v>5.1793631600161234</c:v>
                </c:pt>
                <c:pt idx="10800">
                  <c:v>5.0667714061272591</c:v>
                </c:pt>
                <c:pt idx="10801">
                  <c:v>4.9143902757809315</c:v>
                </c:pt>
                <c:pt idx="10802">
                  <c:v>4.883971937398826</c:v>
                </c:pt>
                <c:pt idx="10803">
                  <c:v>4.7709923664122016</c:v>
                </c:pt>
                <c:pt idx="10804">
                  <c:v>4.6282904252241934</c:v>
                </c:pt>
                <c:pt idx="10805">
                  <c:v>4.1666666666666714</c:v>
                </c:pt>
                <c:pt idx="10806">
                  <c:v>3.5464664768314833</c:v>
                </c:pt>
                <c:pt idx="10807">
                  <c:v>3.2124887111340428</c:v>
                </c:pt>
                <c:pt idx="10808">
                  <c:v>3.1476163124640948</c:v>
                </c:pt>
                <c:pt idx="10809">
                  <c:v>2.9732183386291382</c:v>
                </c:pt>
                <c:pt idx="10810">
                  <c:v>2.7777777777777715</c:v>
                </c:pt>
                <c:pt idx="10811">
                  <c:v>2.7544910179640851</c:v>
                </c:pt>
                <c:pt idx="10812">
                  <c:v>2.7207247763209637</c:v>
                </c:pt>
                <c:pt idx="10813">
                  <c:v>2.4999999999999858</c:v>
                </c:pt>
                <c:pt idx="10814">
                  <c:v>2.4999999999999858</c:v>
                </c:pt>
                <c:pt idx="10815">
                  <c:v>2.3537175538935315</c:v>
                </c:pt>
                <c:pt idx="10816">
                  <c:v>2.1143680922633337</c:v>
                </c:pt>
                <c:pt idx="10817">
                  <c:v>1.7421602787456578</c:v>
                </c:pt>
                <c:pt idx="10818">
                  <c:v>1.5936254980079667</c:v>
                </c:pt>
                <c:pt idx="10819">
                  <c:v>1.4285714285714164</c:v>
                </c:pt>
                <c:pt idx="10820">
                  <c:v>1.403508771929836</c:v>
                </c:pt>
                <c:pt idx="10821">
                  <c:v>1.3819095477386867</c:v>
                </c:pt>
                <c:pt idx="10822">
                  <c:v>1.3768115942029056</c:v>
                </c:pt>
                <c:pt idx="10823">
                  <c:v>1.2048192771084274</c:v>
                </c:pt>
                <c:pt idx="10824">
                  <c:v>1.2032542558282557</c:v>
                </c:pt>
                <c:pt idx="10825">
                  <c:v>1.2025901942645589</c:v>
                </c:pt>
                <c:pt idx="10826">
                  <c:v>1.1839708561020075</c:v>
                </c:pt>
                <c:pt idx="10827">
                  <c:v>1.141341230180771</c:v>
                </c:pt>
                <c:pt idx="10828">
                  <c:v>1.1312992800822599</c:v>
                </c:pt>
                <c:pt idx="10829">
                  <c:v>1.1188902702349139</c:v>
                </c:pt>
                <c:pt idx="10830">
                  <c:v>1.0222234772541157</c:v>
                </c:pt>
                <c:pt idx="10831">
                  <c:v>0.86389341845054446</c:v>
                </c:pt>
                <c:pt idx="10832">
                  <c:v>0.8466063997704083</c:v>
                </c:pt>
                <c:pt idx="10833">
                  <c:v>0.78125</c:v>
                </c:pt>
                <c:pt idx="10834">
                  <c:v>0.57471264367816843</c:v>
                </c:pt>
                <c:pt idx="10835">
                  <c:v>0.37168440614969711</c:v>
                </c:pt>
                <c:pt idx="10836">
                  <c:v>0</c:v>
                </c:pt>
                <c:pt idx="10837">
                  <c:v>0</c:v>
                </c:pt>
                <c:pt idx="10838">
                  <c:v>0</c:v>
                </c:pt>
                <c:pt idx="10839">
                  <c:v>0</c:v>
                </c:pt>
                <c:pt idx="10840">
                  <c:v>0</c:v>
                </c:pt>
                <c:pt idx="10841">
                  <c:v>0</c:v>
                </c:pt>
                <c:pt idx="10842">
                  <c:v>0</c:v>
                </c:pt>
                <c:pt idx="10843">
                  <c:v>0</c:v>
                </c:pt>
                <c:pt idx="10844">
                  <c:v>0</c:v>
                </c:pt>
                <c:pt idx="10845">
                  <c:v>0</c:v>
                </c:pt>
                <c:pt idx="10846">
                  <c:v>0</c:v>
                </c:pt>
                <c:pt idx="10847">
                  <c:v>0</c:v>
                </c:pt>
                <c:pt idx="10848">
                  <c:v>0</c:v>
                </c:pt>
                <c:pt idx="10849">
                  <c:v>0</c:v>
                </c:pt>
                <c:pt idx="10850">
                  <c:v>0</c:v>
                </c:pt>
                <c:pt idx="10851">
                  <c:v>0</c:v>
                </c:pt>
                <c:pt idx="10852">
                  <c:v>0</c:v>
                </c:pt>
                <c:pt idx="10853">
                  <c:v>0</c:v>
                </c:pt>
                <c:pt idx="10854">
                  <c:v>0</c:v>
                </c:pt>
                <c:pt idx="10855">
                  <c:v>0</c:v>
                </c:pt>
                <c:pt idx="10856">
                  <c:v>0</c:v>
                </c:pt>
                <c:pt idx="10857">
                  <c:v>0</c:v>
                </c:pt>
                <c:pt idx="10858">
                  <c:v>0</c:v>
                </c:pt>
                <c:pt idx="10859">
                  <c:v>0</c:v>
                </c:pt>
                <c:pt idx="10860">
                  <c:v>0</c:v>
                </c:pt>
                <c:pt idx="10861">
                  <c:v>0</c:v>
                </c:pt>
                <c:pt idx="10862">
                  <c:v>0</c:v>
                </c:pt>
                <c:pt idx="10863">
                  <c:v>0</c:v>
                </c:pt>
                <c:pt idx="10864">
                  <c:v>0</c:v>
                </c:pt>
                <c:pt idx="10865">
                  <c:v>0</c:v>
                </c:pt>
                <c:pt idx="10866">
                  <c:v>0</c:v>
                </c:pt>
                <c:pt idx="10867">
                  <c:v>0</c:v>
                </c:pt>
                <c:pt idx="10868">
                  <c:v>0</c:v>
                </c:pt>
                <c:pt idx="10869">
                  <c:v>0</c:v>
                </c:pt>
                <c:pt idx="10870">
                  <c:v>0</c:v>
                </c:pt>
                <c:pt idx="10871">
                  <c:v>0</c:v>
                </c:pt>
                <c:pt idx="10872">
                  <c:v>0</c:v>
                </c:pt>
                <c:pt idx="10873">
                  <c:v>0</c:v>
                </c:pt>
                <c:pt idx="10874">
                  <c:v>0</c:v>
                </c:pt>
                <c:pt idx="10875">
                  <c:v>0</c:v>
                </c:pt>
                <c:pt idx="10876">
                  <c:v>0</c:v>
                </c:pt>
                <c:pt idx="10877">
                  <c:v>0</c:v>
                </c:pt>
                <c:pt idx="10878">
                  <c:v>0</c:v>
                </c:pt>
                <c:pt idx="10879">
                  <c:v>0</c:v>
                </c:pt>
                <c:pt idx="10880">
                  <c:v>0</c:v>
                </c:pt>
                <c:pt idx="10881">
                  <c:v>0</c:v>
                </c:pt>
                <c:pt idx="10882">
                  <c:v>0</c:v>
                </c:pt>
                <c:pt idx="10883">
                  <c:v>0</c:v>
                </c:pt>
                <c:pt idx="10884">
                  <c:v>0</c:v>
                </c:pt>
                <c:pt idx="10885">
                  <c:v>0</c:v>
                </c:pt>
                <c:pt idx="10886">
                  <c:v>0</c:v>
                </c:pt>
                <c:pt idx="10887">
                  <c:v>0</c:v>
                </c:pt>
                <c:pt idx="10888">
                  <c:v>0</c:v>
                </c:pt>
                <c:pt idx="10889">
                  <c:v>0</c:v>
                </c:pt>
                <c:pt idx="10890">
                  <c:v>0</c:v>
                </c:pt>
                <c:pt idx="10891">
                  <c:v>0</c:v>
                </c:pt>
                <c:pt idx="10892">
                  <c:v>0</c:v>
                </c:pt>
                <c:pt idx="10893">
                  <c:v>0</c:v>
                </c:pt>
                <c:pt idx="10894">
                  <c:v>0</c:v>
                </c:pt>
                <c:pt idx="10895">
                  <c:v>0</c:v>
                </c:pt>
                <c:pt idx="10896">
                  <c:v>0</c:v>
                </c:pt>
                <c:pt idx="10897">
                  <c:v>0</c:v>
                </c:pt>
                <c:pt idx="10898">
                  <c:v>0</c:v>
                </c:pt>
                <c:pt idx="10899">
                  <c:v>0</c:v>
                </c:pt>
                <c:pt idx="10900">
                  <c:v>0</c:v>
                </c:pt>
                <c:pt idx="10901">
                  <c:v>0</c:v>
                </c:pt>
                <c:pt idx="10902">
                  <c:v>0</c:v>
                </c:pt>
                <c:pt idx="10903">
                  <c:v>0</c:v>
                </c:pt>
                <c:pt idx="10904">
                  <c:v>0</c:v>
                </c:pt>
                <c:pt idx="10905">
                  <c:v>0</c:v>
                </c:pt>
                <c:pt idx="10906">
                  <c:v>0</c:v>
                </c:pt>
                <c:pt idx="10907">
                  <c:v>0</c:v>
                </c:pt>
                <c:pt idx="10908">
                  <c:v>0</c:v>
                </c:pt>
                <c:pt idx="10909">
                  <c:v>0</c:v>
                </c:pt>
                <c:pt idx="10910">
                  <c:v>0</c:v>
                </c:pt>
                <c:pt idx="10911">
                  <c:v>0</c:v>
                </c:pt>
                <c:pt idx="10912">
                  <c:v>0</c:v>
                </c:pt>
                <c:pt idx="10913">
                  <c:v>0</c:v>
                </c:pt>
                <c:pt idx="10914">
                  <c:v>0</c:v>
                </c:pt>
                <c:pt idx="10915">
                  <c:v>0</c:v>
                </c:pt>
                <c:pt idx="10916">
                  <c:v>0</c:v>
                </c:pt>
                <c:pt idx="10917">
                  <c:v>0</c:v>
                </c:pt>
                <c:pt idx="10918">
                  <c:v>0</c:v>
                </c:pt>
                <c:pt idx="10919">
                  <c:v>0</c:v>
                </c:pt>
                <c:pt idx="10920">
                  <c:v>0</c:v>
                </c:pt>
                <c:pt idx="10921">
                  <c:v>0</c:v>
                </c:pt>
                <c:pt idx="10922">
                  <c:v>0</c:v>
                </c:pt>
                <c:pt idx="10923">
                  <c:v>0</c:v>
                </c:pt>
                <c:pt idx="10924">
                  <c:v>0</c:v>
                </c:pt>
                <c:pt idx="10925">
                  <c:v>0</c:v>
                </c:pt>
                <c:pt idx="10926">
                  <c:v>0</c:v>
                </c:pt>
                <c:pt idx="10927">
                  <c:v>0</c:v>
                </c:pt>
                <c:pt idx="10928">
                  <c:v>0</c:v>
                </c:pt>
                <c:pt idx="10929">
                  <c:v>0</c:v>
                </c:pt>
                <c:pt idx="10930">
                  <c:v>0</c:v>
                </c:pt>
                <c:pt idx="10931">
                  <c:v>0</c:v>
                </c:pt>
                <c:pt idx="10932">
                  <c:v>0</c:v>
                </c:pt>
                <c:pt idx="10933">
                  <c:v>0</c:v>
                </c:pt>
                <c:pt idx="10934">
                  <c:v>0</c:v>
                </c:pt>
                <c:pt idx="10935">
                  <c:v>0</c:v>
                </c:pt>
                <c:pt idx="10936">
                  <c:v>0</c:v>
                </c:pt>
                <c:pt idx="10937">
                  <c:v>0</c:v>
                </c:pt>
                <c:pt idx="10938">
                  <c:v>0</c:v>
                </c:pt>
                <c:pt idx="10939">
                  <c:v>0</c:v>
                </c:pt>
                <c:pt idx="10940">
                  <c:v>0</c:v>
                </c:pt>
                <c:pt idx="10941">
                  <c:v>0</c:v>
                </c:pt>
                <c:pt idx="10942">
                  <c:v>0</c:v>
                </c:pt>
                <c:pt idx="10943">
                  <c:v>0</c:v>
                </c:pt>
                <c:pt idx="10944">
                  <c:v>0</c:v>
                </c:pt>
                <c:pt idx="10945">
                  <c:v>0</c:v>
                </c:pt>
                <c:pt idx="10946">
                  <c:v>0</c:v>
                </c:pt>
                <c:pt idx="10947">
                  <c:v>0</c:v>
                </c:pt>
                <c:pt idx="10948">
                  <c:v>0</c:v>
                </c:pt>
                <c:pt idx="10949">
                  <c:v>0</c:v>
                </c:pt>
                <c:pt idx="10950">
                  <c:v>0</c:v>
                </c:pt>
                <c:pt idx="10951">
                  <c:v>0</c:v>
                </c:pt>
                <c:pt idx="10952">
                  <c:v>0</c:v>
                </c:pt>
                <c:pt idx="10953">
                  <c:v>0</c:v>
                </c:pt>
                <c:pt idx="10954">
                  <c:v>0</c:v>
                </c:pt>
                <c:pt idx="10955">
                  <c:v>0</c:v>
                </c:pt>
                <c:pt idx="10956">
                  <c:v>0</c:v>
                </c:pt>
                <c:pt idx="10957">
                  <c:v>0</c:v>
                </c:pt>
                <c:pt idx="10958">
                  <c:v>0</c:v>
                </c:pt>
                <c:pt idx="10959">
                  <c:v>0</c:v>
                </c:pt>
                <c:pt idx="10960">
                  <c:v>0</c:v>
                </c:pt>
                <c:pt idx="10961">
                  <c:v>0</c:v>
                </c:pt>
                <c:pt idx="10962">
                  <c:v>0</c:v>
                </c:pt>
                <c:pt idx="10963">
                  <c:v>0</c:v>
                </c:pt>
                <c:pt idx="10964">
                  <c:v>0</c:v>
                </c:pt>
                <c:pt idx="10965">
                  <c:v>0</c:v>
                </c:pt>
                <c:pt idx="10966">
                  <c:v>0</c:v>
                </c:pt>
                <c:pt idx="10967">
                  <c:v>0</c:v>
                </c:pt>
                <c:pt idx="10968">
                  <c:v>0</c:v>
                </c:pt>
                <c:pt idx="10969">
                  <c:v>0</c:v>
                </c:pt>
                <c:pt idx="10970">
                  <c:v>0</c:v>
                </c:pt>
                <c:pt idx="10971">
                  <c:v>0</c:v>
                </c:pt>
                <c:pt idx="10972">
                  <c:v>0</c:v>
                </c:pt>
                <c:pt idx="10973">
                  <c:v>0</c:v>
                </c:pt>
                <c:pt idx="10974">
                  <c:v>0</c:v>
                </c:pt>
                <c:pt idx="10975">
                  <c:v>0</c:v>
                </c:pt>
                <c:pt idx="10976">
                  <c:v>0</c:v>
                </c:pt>
                <c:pt idx="10977">
                  <c:v>0</c:v>
                </c:pt>
                <c:pt idx="10978">
                  <c:v>0</c:v>
                </c:pt>
                <c:pt idx="10979">
                  <c:v>0</c:v>
                </c:pt>
                <c:pt idx="10980">
                  <c:v>0</c:v>
                </c:pt>
                <c:pt idx="10981">
                  <c:v>-5.939050494302478E-2</c:v>
                </c:pt>
                <c:pt idx="10982">
                  <c:v>-8.8560566787634798E-2</c:v>
                </c:pt>
                <c:pt idx="10983">
                  <c:v>-0.56022408963585235</c:v>
                </c:pt>
                <c:pt idx="10984">
                  <c:v>-0.64239828693790457</c:v>
                </c:pt>
                <c:pt idx="10985">
                  <c:v>-1.2431187709135401</c:v>
                </c:pt>
                <c:pt idx="10986">
                  <c:v>-1.9467554076539102</c:v>
                </c:pt>
                <c:pt idx="10987">
                  <c:v>-2.5974025974025921</c:v>
                </c:pt>
                <c:pt idx="10988">
                  <c:v>-3.8461538461538396</c:v>
                </c:pt>
                <c:pt idx="10989">
                  <c:v>-4.2826552462526735</c:v>
                </c:pt>
                <c:pt idx="10990">
                  <c:v>-4.4734027034912032</c:v>
                </c:pt>
                <c:pt idx="10991">
                  <c:v>-4.5212765957446805</c:v>
                </c:pt>
                <c:pt idx="10992">
                  <c:v>-4.7298979337814302</c:v>
                </c:pt>
                <c:pt idx="10993">
                  <c:v>-5.0332383665717089</c:v>
                </c:pt>
                <c:pt idx="10994">
                  <c:v>-5.1252847380410032</c:v>
                </c:pt>
                <c:pt idx="10995">
                  <c:v>-5.6118047673098772</c:v>
                </c:pt>
                <c:pt idx="10996">
                  <c:v>-5.7535912442045998</c:v>
                </c:pt>
                <c:pt idx="10997">
                  <c:v>-5.8823529411764781</c:v>
                </c:pt>
                <c:pt idx="10998">
                  <c:v>-6.0211400528501287</c:v>
                </c:pt>
                <c:pt idx="10999">
                  <c:v>-6.3829787234042499</c:v>
                </c:pt>
                <c:pt idx="11000">
                  <c:v>-6.469760900140642</c:v>
                </c:pt>
                <c:pt idx="11001">
                  <c:v>-6.871919818373101</c:v>
                </c:pt>
                <c:pt idx="11002">
                  <c:v>-7.2072072072072046</c:v>
                </c:pt>
                <c:pt idx="11003">
                  <c:v>-7.9199240154891584</c:v>
                </c:pt>
                <c:pt idx="11004">
                  <c:v>-8.6021505376344152</c:v>
                </c:pt>
                <c:pt idx="11005">
                  <c:v>-8.6591794185909237</c:v>
                </c:pt>
                <c:pt idx="11006">
                  <c:v>-9.0157154673283628</c:v>
                </c:pt>
                <c:pt idx="11007">
                  <c:v>-9.0272918124562551</c:v>
                </c:pt>
                <c:pt idx="11008">
                  <c:v>-9.0909090909090935</c:v>
                </c:pt>
                <c:pt idx="11009">
                  <c:v>-9.1245313608268219</c:v>
                </c:pt>
                <c:pt idx="11010">
                  <c:v>-9.5744680851063748</c:v>
                </c:pt>
                <c:pt idx="11011">
                  <c:v>-9.6051227321237889</c:v>
                </c:pt>
                <c:pt idx="11012">
                  <c:v>-9.8859315589353542</c:v>
                </c:pt>
                <c:pt idx="11013">
                  <c:v>-10</c:v>
                </c:pt>
                <c:pt idx="11014">
                  <c:v>-10.425690814040337</c:v>
                </c:pt>
                <c:pt idx="11015">
                  <c:v>-10.459611256506022</c:v>
                </c:pt>
                <c:pt idx="11016">
                  <c:v>-10.662018978061809</c:v>
                </c:pt>
                <c:pt idx="11017">
                  <c:v>-11.301215668617743</c:v>
                </c:pt>
                <c:pt idx="11018">
                  <c:v>-12.5</c:v>
                </c:pt>
                <c:pt idx="11019">
                  <c:v>-12.553905126976517</c:v>
                </c:pt>
                <c:pt idx="11020">
                  <c:v>-14.285714285714292</c:v>
                </c:pt>
                <c:pt idx="11021">
                  <c:v>-14.518422753716877</c:v>
                </c:pt>
                <c:pt idx="11022">
                  <c:v>-14.994839072909826</c:v>
                </c:pt>
                <c:pt idx="11023">
                  <c:v>-15.165955626329492</c:v>
                </c:pt>
                <c:pt idx="11024">
                  <c:v>-16.008735091550477</c:v>
                </c:pt>
                <c:pt idx="11025">
                  <c:v>-16.430594900849854</c:v>
                </c:pt>
                <c:pt idx="11026">
                  <c:v>-16.444515818211016</c:v>
                </c:pt>
                <c:pt idx="11027">
                  <c:v>-16.666666666666657</c:v>
                </c:pt>
                <c:pt idx="11028">
                  <c:v>-16.666666666666657</c:v>
                </c:pt>
                <c:pt idx="11029">
                  <c:v>-17.290126141800783</c:v>
                </c:pt>
                <c:pt idx="11030">
                  <c:v>-17.58957654723126</c:v>
                </c:pt>
                <c:pt idx="11031">
                  <c:v>-17.966422962361221</c:v>
                </c:pt>
                <c:pt idx="11032">
                  <c:v>-18.518518518518519</c:v>
                </c:pt>
                <c:pt idx="11033">
                  <c:v>-19.499105545617169</c:v>
                </c:pt>
                <c:pt idx="11034">
                  <c:v>-19.72421609369097</c:v>
                </c:pt>
                <c:pt idx="11035">
                  <c:v>-20</c:v>
                </c:pt>
                <c:pt idx="11036">
                  <c:v>-20.174232003668052</c:v>
                </c:pt>
                <c:pt idx="11037">
                  <c:v>-21.428571428571431</c:v>
                </c:pt>
                <c:pt idx="11038">
                  <c:v>-21.501014198782968</c:v>
                </c:pt>
                <c:pt idx="11039">
                  <c:v>-22.178988326848241</c:v>
                </c:pt>
                <c:pt idx="11040">
                  <c:v>-22.222222222222214</c:v>
                </c:pt>
                <c:pt idx="11041">
                  <c:v>-22.681451612903231</c:v>
                </c:pt>
                <c:pt idx="11042">
                  <c:v>-22.981366459627324</c:v>
                </c:pt>
                <c:pt idx="11043">
                  <c:v>-23.012552301255226</c:v>
                </c:pt>
                <c:pt idx="11044">
                  <c:v>-23.346547047778017</c:v>
                </c:pt>
                <c:pt idx="11045">
                  <c:v>-24</c:v>
                </c:pt>
                <c:pt idx="11046">
                  <c:v>-24.294145796777798</c:v>
                </c:pt>
                <c:pt idx="11047">
                  <c:v>-25</c:v>
                </c:pt>
                <c:pt idx="11048">
                  <c:v>-25.566447628281082</c:v>
                </c:pt>
                <c:pt idx="11049">
                  <c:v>-26</c:v>
                </c:pt>
                <c:pt idx="11050">
                  <c:v>-26.162790697674424</c:v>
                </c:pt>
                <c:pt idx="11051">
                  <c:v>-26.529088148166593</c:v>
                </c:pt>
                <c:pt idx="11052">
                  <c:v>-27.043726235741445</c:v>
                </c:pt>
                <c:pt idx="11053">
                  <c:v>-27.395934172313645</c:v>
                </c:pt>
                <c:pt idx="11054">
                  <c:v>-27.419984387197502</c:v>
                </c:pt>
                <c:pt idx="11055">
                  <c:v>-27.449094115760786</c:v>
                </c:pt>
                <c:pt idx="11056">
                  <c:v>-27.777777777777786</c:v>
                </c:pt>
                <c:pt idx="11057">
                  <c:v>-28.485266241599177</c:v>
                </c:pt>
                <c:pt idx="11058">
                  <c:v>-28.570031298904539</c:v>
                </c:pt>
                <c:pt idx="11059">
                  <c:v>-28.571428571428569</c:v>
                </c:pt>
                <c:pt idx="11060">
                  <c:v>-28.572789634146346</c:v>
                </c:pt>
                <c:pt idx="11061">
                  <c:v>-29.715489989462597</c:v>
                </c:pt>
                <c:pt idx="11062">
                  <c:v>-29.717682020802386</c:v>
                </c:pt>
                <c:pt idx="11063">
                  <c:v>-30</c:v>
                </c:pt>
                <c:pt idx="11064">
                  <c:v>-30.136733652344844</c:v>
                </c:pt>
                <c:pt idx="11065">
                  <c:v>-30.150753768844226</c:v>
                </c:pt>
                <c:pt idx="11066">
                  <c:v>-30.871143375680575</c:v>
                </c:pt>
                <c:pt idx="11067">
                  <c:v>-31.889304780020865</c:v>
                </c:pt>
                <c:pt idx="11068">
                  <c:v>-32.432432432432435</c:v>
                </c:pt>
                <c:pt idx="11069">
                  <c:v>-32.432432432432435</c:v>
                </c:pt>
                <c:pt idx="11070">
                  <c:v>-32.5</c:v>
                </c:pt>
                <c:pt idx="11071">
                  <c:v>-32.885906040268452</c:v>
                </c:pt>
                <c:pt idx="11072">
                  <c:v>-33.333333333333343</c:v>
                </c:pt>
                <c:pt idx="11073">
                  <c:v>-33.333333333333343</c:v>
                </c:pt>
                <c:pt idx="11074">
                  <c:v>-33.45759552656105</c:v>
                </c:pt>
                <c:pt idx="11075">
                  <c:v>-33.993399339934001</c:v>
                </c:pt>
                <c:pt idx="11076">
                  <c:v>-34.393063583815035</c:v>
                </c:pt>
                <c:pt idx="11077">
                  <c:v>-34.561238854997654</c:v>
                </c:pt>
                <c:pt idx="11078">
                  <c:v>-35.123599502045167</c:v>
                </c:pt>
                <c:pt idx="11079">
                  <c:v>-35.622817229336434</c:v>
                </c:pt>
                <c:pt idx="11080">
                  <c:v>-37.5</c:v>
                </c:pt>
                <c:pt idx="11081">
                  <c:v>-38.733705772811923</c:v>
                </c:pt>
                <c:pt idx="11082">
                  <c:v>-38.987654320987652</c:v>
                </c:pt>
                <c:pt idx="11083">
                  <c:v>-39.420871559633028</c:v>
                </c:pt>
                <c:pt idx="11084">
                  <c:v>-39.702150659122204</c:v>
                </c:pt>
                <c:pt idx="11085">
                  <c:v>-40</c:v>
                </c:pt>
                <c:pt idx="11086">
                  <c:v>-41.558441558441558</c:v>
                </c:pt>
                <c:pt idx="11087">
                  <c:v>-41.683070866141733</c:v>
                </c:pt>
                <c:pt idx="11088">
                  <c:v>-43.037974683544299</c:v>
                </c:pt>
                <c:pt idx="11089">
                  <c:v>-43.218197135636061</c:v>
                </c:pt>
                <c:pt idx="11090">
                  <c:v>-44.055944055944053</c:v>
                </c:pt>
                <c:pt idx="11091">
                  <c:v>-44.354838709677423</c:v>
                </c:pt>
                <c:pt idx="11092">
                  <c:v>-45.273631840796028</c:v>
                </c:pt>
                <c:pt idx="11093">
                  <c:v>-45.753601376048159</c:v>
                </c:pt>
                <c:pt idx="11094">
                  <c:v>-45.833333333333336</c:v>
                </c:pt>
                <c:pt idx="11095">
                  <c:v>-45.856353591160229</c:v>
                </c:pt>
                <c:pt idx="11096">
                  <c:v>-47.31029162977832</c:v>
                </c:pt>
                <c:pt idx="11097">
                  <c:v>-48.139929513118396</c:v>
                </c:pt>
                <c:pt idx="11098">
                  <c:v>-48.141745894554887</c:v>
                </c:pt>
                <c:pt idx="11099">
                  <c:v>-48.417721518987342</c:v>
                </c:pt>
                <c:pt idx="11100">
                  <c:v>-48.666166336903871</c:v>
                </c:pt>
                <c:pt idx="11101">
                  <c:v>-49.230769230769234</c:v>
                </c:pt>
                <c:pt idx="11102">
                  <c:v>-49.44852941176471</c:v>
                </c:pt>
                <c:pt idx="11103">
                  <c:v>-50</c:v>
                </c:pt>
                <c:pt idx="11104">
                  <c:v>-50.015379883112885</c:v>
                </c:pt>
                <c:pt idx="11105">
                  <c:v>-50.161018248734855</c:v>
                </c:pt>
                <c:pt idx="11106">
                  <c:v>-50.313152400835072</c:v>
                </c:pt>
                <c:pt idx="11107">
                  <c:v>-50.980392156862749</c:v>
                </c:pt>
                <c:pt idx="11108">
                  <c:v>-51.354769664834365</c:v>
                </c:pt>
                <c:pt idx="11109">
                  <c:v>-51.485608170844941</c:v>
                </c:pt>
                <c:pt idx="11110">
                  <c:v>-51.973684210526315</c:v>
                </c:pt>
                <c:pt idx="11111">
                  <c:v>-52.250362961768026</c:v>
                </c:pt>
                <c:pt idx="11112">
                  <c:v>-53.125</c:v>
                </c:pt>
                <c:pt idx="11113">
                  <c:v>-53.431372549019606</c:v>
                </c:pt>
                <c:pt idx="11114">
                  <c:v>-53.49702380952381</c:v>
                </c:pt>
                <c:pt idx="11115">
                  <c:v>-54.100051572975758</c:v>
                </c:pt>
                <c:pt idx="11116">
                  <c:v>-54.653937947494036</c:v>
                </c:pt>
                <c:pt idx="11117">
                  <c:v>-56.584659913169318</c:v>
                </c:pt>
                <c:pt idx="11118">
                  <c:v>-57.264957264957268</c:v>
                </c:pt>
                <c:pt idx="11119">
                  <c:v>-57.721139430284857</c:v>
                </c:pt>
                <c:pt idx="11120">
                  <c:v>-58.064516129032256</c:v>
                </c:pt>
                <c:pt idx="11121">
                  <c:v>-58.152476349471343</c:v>
                </c:pt>
                <c:pt idx="11122">
                  <c:v>-58.333333333333329</c:v>
                </c:pt>
                <c:pt idx="11123">
                  <c:v>-58.587088915956151</c:v>
                </c:pt>
                <c:pt idx="11124">
                  <c:v>-59.52441183910954</c:v>
                </c:pt>
                <c:pt idx="11125">
                  <c:v>-59.656556645851914</c:v>
                </c:pt>
                <c:pt idx="11126">
                  <c:v>-61.79852176293457</c:v>
                </c:pt>
                <c:pt idx="11127">
                  <c:v>-61.832061068702288</c:v>
                </c:pt>
                <c:pt idx="11128">
                  <c:v>-62.025316455696199</c:v>
                </c:pt>
                <c:pt idx="11129">
                  <c:v>-62.923203963666388</c:v>
                </c:pt>
                <c:pt idx="11130">
                  <c:v>-63.300813008130078</c:v>
                </c:pt>
                <c:pt idx="11131">
                  <c:v>-63.636363636363633</c:v>
                </c:pt>
                <c:pt idx="11132">
                  <c:v>-64.063248682319113</c:v>
                </c:pt>
                <c:pt idx="11133">
                  <c:v>-64.495001723543595</c:v>
                </c:pt>
                <c:pt idx="11134">
                  <c:v>-65.579949742097597</c:v>
                </c:pt>
                <c:pt idx="11135">
                  <c:v>-66.463414634146346</c:v>
                </c:pt>
                <c:pt idx="11136">
                  <c:v>-66.666666666666671</c:v>
                </c:pt>
                <c:pt idx="11137">
                  <c:v>-66.666666666666671</c:v>
                </c:pt>
                <c:pt idx="11138">
                  <c:v>-66.666666666666671</c:v>
                </c:pt>
                <c:pt idx="11139">
                  <c:v>-66.666666666666671</c:v>
                </c:pt>
                <c:pt idx="11140">
                  <c:v>-66.666666666666671</c:v>
                </c:pt>
                <c:pt idx="11141">
                  <c:v>-66.666666666666671</c:v>
                </c:pt>
                <c:pt idx="11142">
                  <c:v>-66.923076923076934</c:v>
                </c:pt>
                <c:pt idx="11143">
                  <c:v>-67.27272727272728</c:v>
                </c:pt>
                <c:pt idx="11144">
                  <c:v>-68.249837345478198</c:v>
                </c:pt>
                <c:pt idx="11145">
                  <c:v>-68.698517298187809</c:v>
                </c:pt>
                <c:pt idx="11146">
                  <c:v>-68.805836807623592</c:v>
                </c:pt>
                <c:pt idx="11147">
                  <c:v>-69.068976183111658</c:v>
                </c:pt>
                <c:pt idx="11148">
                  <c:v>-69.230769230769226</c:v>
                </c:pt>
                <c:pt idx="11149">
                  <c:v>-69.407355352541572</c:v>
                </c:pt>
                <c:pt idx="11150">
                  <c:v>-70.125523012552293</c:v>
                </c:pt>
                <c:pt idx="11151">
                  <c:v>-70.178926441351891</c:v>
                </c:pt>
                <c:pt idx="11152">
                  <c:v>-70.255892255892263</c:v>
                </c:pt>
                <c:pt idx="11153">
                  <c:v>-70.362467028244566</c:v>
                </c:pt>
                <c:pt idx="11154">
                  <c:v>-70.370370370370381</c:v>
                </c:pt>
                <c:pt idx="11155">
                  <c:v>-71.428571428571431</c:v>
                </c:pt>
                <c:pt idx="11156">
                  <c:v>-72.051731696624287</c:v>
                </c:pt>
                <c:pt idx="11157">
                  <c:v>-72.727272727272734</c:v>
                </c:pt>
                <c:pt idx="11158">
                  <c:v>-72.913196372385713</c:v>
                </c:pt>
                <c:pt idx="11159">
                  <c:v>-73.205741626794264</c:v>
                </c:pt>
                <c:pt idx="11160">
                  <c:v>-73.226238286479258</c:v>
                </c:pt>
                <c:pt idx="11161">
                  <c:v>-75.490196078431381</c:v>
                </c:pt>
                <c:pt idx="11162">
                  <c:v>-75.596529284164859</c:v>
                </c:pt>
                <c:pt idx="11163">
                  <c:v>-75.641025641025635</c:v>
                </c:pt>
                <c:pt idx="11164">
                  <c:v>-76.52272727272728</c:v>
                </c:pt>
                <c:pt idx="11165">
                  <c:v>-76.5625</c:v>
                </c:pt>
                <c:pt idx="11166">
                  <c:v>-76.680604696043744</c:v>
                </c:pt>
                <c:pt idx="11167">
                  <c:v>-77.246871444823668</c:v>
                </c:pt>
                <c:pt idx="11168">
                  <c:v>-77.421583529086632</c:v>
                </c:pt>
                <c:pt idx="11169">
                  <c:v>-77.866145447192821</c:v>
                </c:pt>
                <c:pt idx="11170">
                  <c:v>-78.125</c:v>
                </c:pt>
                <c:pt idx="11171">
                  <c:v>-78.486912871997134</c:v>
                </c:pt>
                <c:pt idx="11172">
                  <c:v>-80</c:v>
                </c:pt>
                <c:pt idx="11173">
                  <c:v>-80.307112068965523</c:v>
                </c:pt>
                <c:pt idx="11174">
                  <c:v>-81.082501313715184</c:v>
                </c:pt>
                <c:pt idx="11175">
                  <c:v>-81.737823742597016</c:v>
                </c:pt>
                <c:pt idx="11176">
                  <c:v>-81.928571428571431</c:v>
                </c:pt>
                <c:pt idx="11177">
                  <c:v>-82.283356258596967</c:v>
                </c:pt>
                <c:pt idx="11178">
                  <c:v>-82.420971472629148</c:v>
                </c:pt>
                <c:pt idx="11179">
                  <c:v>-82.54916437344788</c:v>
                </c:pt>
                <c:pt idx="11180">
                  <c:v>-83.094751192910707</c:v>
                </c:pt>
                <c:pt idx="11181">
                  <c:v>-83.333333333333343</c:v>
                </c:pt>
                <c:pt idx="11182">
                  <c:v>-84.101748807631168</c:v>
                </c:pt>
                <c:pt idx="11183">
                  <c:v>-84.205776173285201</c:v>
                </c:pt>
                <c:pt idx="11184">
                  <c:v>-84.603541185527334</c:v>
                </c:pt>
                <c:pt idx="11185">
                  <c:v>-84.627046694966651</c:v>
                </c:pt>
                <c:pt idx="11186">
                  <c:v>-84.940719459393847</c:v>
                </c:pt>
                <c:pt idx="11187">
                  <c:v>-85</c:v>
                </c:pt>
                <c:pt idx="11188">
                  <c:v>-85.037869288258008</c:v>
                </c:pt>
                <c:pt idx="11189">
                  <c:v>-85.218253968253975</c:v>
                </c:pt>
                <c:pt idx="11190">
                  <c:v>-85.415999999999997</c:v>
                </c:pt>
                <c:pt idx="11191">
                  <c:v>-85.714285714285722</c:v>
                </c:pt>
                <c:pt idx="11192">
                  <c:v>-85.733819507748407</c:v>
                </c:pt>
                <c:pt idx="11193">
                  <c:v>-86.177543575192544</c:v>
                </c:pt>
                <c:pt idx="11194">
                  <c:v>-86.554621848739501</c:v>
                </c:pt>
                <c:pt idx="11195">
                  <c:v>-86.804624129782212</c:v>
                </c:pt>
                <c:pt idx="11196">
                  <c:v>-86.861313868613138</c:v>
                </c:pt>
                <c:pt idx="11197">
                  <c:v>-87.296200663961642</c:v>
                </c:pt>
                <c:pt idx="11198">
                  <c:v>-87.528888888888886</c:v>
                </c:pt>
                <c:pt idx="11199">
                  <c:v>-88.248095756256802</c:v>
                </c:pt>
                <c:pt idx="11200">
                  <c:v>-88.31255565449689</c:v>
                </c:pt>
                <c:pt idx="11201">
                  <c:v>-88.580288526358373</c:v>
                </c:pt>
                <c:pt idx="11202">
                  <c:v>-88.774799860772717</c:v>
                </c:pt>
                <c:pt idx="11203">
                  <c:v>-88.925081433224761</c:v>
                </c:pt>
                <c:pt idx="11204">
                  <c:v>-89.63515754560531</c:v>
                </c:pt>
                <c:pt idx="11205">
                  <c:v>-90.054995417048573</c:v>
                </c:pt>
                <c:pt idx="11206">
                  <c:v>-90.28389251556095</c:v>
                </c:pt>
                <c:pt idx="11207">
                  <c:v>-90.402303447172685</c:v>
                </c:pt>
                <c:pt idx="11208">
                  <c:v>-90.429338103756706</c:v>
                </c:pt>
                <c:pt idx="11209">
                  <c:v>-90.58165420400708</c:v>
                </c:pt>
                <c:pt idx="11210">
                  <c:v>-90.704772475027752</c:v>
                </c:pt>
                <c:pt idx="11211">
                  <c:v>-90.867579908675793</c:v>
                </c:pt>
                <c:pt idx="11212">
                  <c:v>-90.923365978960362</c:v>
                </c:pt>
                <c:pt idx="11213">
                  <c:v>-91.002295332823252</c:v>
                </c:pt>
                <c:pt idx="11214">
                  <c:v>-91.071428571428569</c:v>
                </c:pt>
                <c:pt idx="11215">
                  <c:v>-91.697848456501404</c:v>
                </c:pt>
                <c:pt idx="11216">
                  <c:v>-91.862955032119913</c:v>
                </c:pt>
                <c:pt idx="11217">
                  <c:v>-91.997991272425025</c:v>
                </c:pt>
                <c:pt idx="11218">
                  <c:v>-92.011426319936959</c:v>
                </c:pt>
                <c:pt idx="11219">
                  <c:v>-92.165898617511516</c:v>
                </c:pt>
                <c:pt idx="11220">
                  <c:v>-92.181947405827998</c:v>
                </c:pt>
                <c:pt idx="11221">
                  <c:v>-92.290748898678416</c:v>
                </c:pt>
                <c:pt idx="11222">
                  <c:v>-92.300855460504394</c:v>
                </c:pt>
                <c:pt idx="11223">
                  <c:v>-92.649761117236309</c:v>
                </c:pt>
                <c:pt idx="11224">
                  <c:v>-93.461538461538467</c:v>
                </c:pt>
                <c:pt idx="11225">
                  <c:v>-93.743326214628937</c:v>
                </c:pt>
                <c:pt idx="11226">
                  <c:v>-94.774054718721175</c:v>
                </c:pt>
                <c:pt idx="11227">
                  <c:v>-95.132075471698116</c:v>
                </c:pt>
                <c:pt idx="11228">
                  <c:v>-95.226730310262525</c:v>
                </c:pt>
                <c:pt idx="11229">
                  <c:v>-95.509309967141292</c:v>
                </c:pt>
                <c:pt idx="11230">
                  <c:v>-95.512512855673634</c:v>
                </c:pt>
                <c:pt idx="11231">
                  <c:v>-95.656289440471184</c:v>
                </c:pt>
                <c:pt idx="11232">
                  <c:v>-95.851248397073249</c:v>
                </c:pt>
                <c:pt idx="11233">
                  <c:v>-96.425120772946855</c:v>
                </c:pt>
                <c:pt idx="11234">
                  <c:v>-96.498516320474778</c:v>
                </c:pt>
                <c:pt idx="11235">
                  <c:v>-96.774193548387103</c:v>
                </c:pt>
                <c:pt idx="11236">
                  <c:v>-96.977205153617447</c:v>
                </c:pt>
                <c:pt idx="11237">
                  <c:v>-97.434581836839399</c:v>
                </c:pt>
                <c:pt idx="11238">
                  <c:v>-97.445470622912168</c:v>
                </c:pt>
                <c:pt idx="11239">
                  <c:v>-97.771038665655794</c:v>
                </c:pt>
                <c:pt idx="11240">
                  <c:v>-97.839239412273116</c:v>
                </c:pt>
                <c:pt idx="11241">
                  <c:v>-98.153618906942398</c:v>
                </c:pt>
                <c:pt idx="11242">
                  <c:v>-98.154981549815503</c:v>
                </c:pt>
                <c:pt idx="11243">
                  <c:v>-98.39857651245552</c:v>
                </c:pt>
                <c:pt idx="11244">
                  <c:v>-98.5049365303244</c:v>
                </c:pt>
                <c:pt idx="11245">
                  <c:v>-98.561858986489042</c:v>
                </c:pt>
                <c:pt idx="11246">
                  <c:v>-98.58913634989419</c:v>
                </c:pt>
                <c:pt idx="11247">
                  <c:v>-98.594460520876396</c:v>
                </c:pt>
                <c:pt idx="11248">
                  <c:v>-98.826841858282492</c:v>
                </c:pt>
                <c:pt idx="11249">
                  <c:v>-98.881062042806832</c:v>
                </c:pt>
                <c:pt idx="11250">
                  <c:v>-98.94121633067931</c:v>
                </c:pt>
                <c:pt idx="11251">
                  <c:v>-98.946814112690888</c:v>
                </c:pt>
                <c:pt idx="11252">
                  <c:v>-98.96603833611708</c:v>
                </c:pt>
                <c:pt idx="11253">
                  <c:v>-99.10586552217454</c:v>
                </c:pt>
                <c:pt idx="11254">
                  <c:v>-99.190859160455076</c:v>
                </c:pt>
                <c:pt idx="11255">
                  <c:v>-99.248120300751879</c:v>
                </c:pt>
                <c:pt idx="11256">
                  <c:v>-99.30694280239716</c:v>
                </c:pt>
                <c:pt idx="11257">
                  <c:v>-99.414224902887923</c:v>
                </c:pt>
                <c:pt idx="11258">
                  <c:v>-99.534669237863667</c:v>
                </c:pt>
                <c:pt idx="11259">
                  <c:v>-99.676734090699185</c:v>
                </c:pt>
                <c:pt idx="11260">
                  <c:v>-99.688937485860791</c:v>
                </c:pt>
                <c:pt idx="11261">
                  <c:v>-99.721398933017184</c:v>
                </c:pt>
                <c:pt idx="11262">
                  <c:v>-99.731897735072067</c:v>
                </c:pt>
                <c:pt idx="11263">
                  <c:v>-99.856989631748306</c:v>
                </c:pt>
                <c:pt idx="11264">
                  <c:v>-99.876498739257968</c:v>
                </c:pt>
                <c:pt idx="11265">
                  <c:v>-99.961945836240247</c:v>
                </c:pt>
                <c:pt idx="11266">
                  <c:v>-99.964737142715236</c:v>
                </c:pt>
                <c:pt idx="11267">
                  <c:v>-11.13378697591034</c:v>
                </c:pt>
                <c:pt idx="11268">
                  <c:v>15.930351023432436</c:v>
                </c:pt>
                <c:pt idx="11269">
                  <c:v>-21.004694396356768</c:v>
                </c:pt>
                <c:pt idx="11270">
                  <c:v>-22.330558858501774</c:v>
                </c:pt>
                <c:pt idx="11271">
                  <c:v>-17.408629912494973</c:v>
                </c:pt>
                <c:pt idx="11272">
                  <c:v>-20.88122605363985</c:v>
                </c:pt>
                <c:pt idx="11273">
                  <c:v>-15.210146269209403</c:v>
                </c:pt>
                <c:pt idx="11274">
                  <c:v>-12.105720073309541</c:v>
                </c:pt>
                <c:pt idx="11275">
                  <c:v>0.69332100762653681</c:v>
                </c:pt>
                <c:pt idx="11276">
                  <c:v>-66.876030462432283</c:v>
                </c:pt>
                <c:pt idx="11277">
                  <c:v>-46.07692307692308</c:v>
                </c:pt>
                <c:pt idx="11278">
                  <c:v>33.040702314445326</c:v>
                </c:pt>
                <c:pt idx="11279">
                  <c:v>-3.9190502638156062</c:v>
                </c:pt>
                <c:pt idx="11280">
                  <c:v>-5.9437887407653989E-2</c:v>
                </c:pt>
                <c:pt idx="11281">
                  <c:v>20.515570678304613</c:v>
                </c:pt>
                <c:pt idx="11282">
                  <c:v>-98.538862128823851</c:v>
                </c:pt>
                <c:pt idx="11283">
                  <c:v>0.71320510049707764</c:v>
                </c:pt>
                <c:pt idx="11284">
                  <c:v>-12.203980822315856</c:v>
                </c:pt>
                <c:pt idx="11285">
                  <c:v>-53.256622465618555</c:v>
                </c:pt>
                <c:pt idx="11286">
                  <c:v>-7.7551534715157402</c:v>
                </c:pt>
                <c:pt idx="11287">
                  <c:v>40.96068825427173</c:v>
                </c:pt>
                <c:pt idx="11288">
                  <c:v>-29.628500943259326</c:v>
                </c:pt>
                <c:pt idx="11289">
                  <c:v>-2.0209588169041695</c:v>
                </c:pt>
                <c:pt idx="11290">
                  <c:v>-23.380228430976544</c:v>
                </c:pt>
                <c:pt idx="11291">
                  <c:v>-22.654071324357773</c:v>
                </c:pt>
                <c:pt idx="11292">
                  <c:v>-45.805878046229473</c:v>
                </c:pt>
                <c:pt idx="11293">
                  <c:v>1.913417842621385</c:v>
                </c:pt>
                <c:pt idx="11294">
                  <c:v>-51.210416666666667</c:v>
                </c:pt>
                <c:pt idx="11295">
                  <c:v>78.427972836295311</c:v>
                </c:pt>
                <c:pt idx="11296">
                  <c:v>-68.184546779864505</c:v>
                </c:pt>
                <c:pt idx="11297">
                  <c:v>-0.73941469489415113</c:v>
                </c:pt>
                <c:pt idx="11298">
                  <c:v>95.415822902001821</c:v>
                </c:pt>
                <c:pt idx="11299">
                  <c:v>-13.496056896801974</c:v>
                </c:pt>
                <c:pt idx="11300">
                  <c:v>3.7613624490648903</c:v>
                </c:pt>
                <c:pt idx="11301">
                  <c:v>-91.052712700369909</c:v>
                </c:pt>
                <c:pt idx="11302">
                  <c:v>0.37019117666640966</c:v>
                </c:pt>
                <c:pt idx="11303">
                  <c:v>6.215664730811497</c:v>
                </c:pt>
                <c:pt idx="11304">
                  <c:v>-2.481542247744045</c:v>
                </c:pt>
                <c:pt idx="11305">
                  <c:v>1.708459630752273</c:v>
                </c:pt>
                <c:pt idx="11306">
                  <c:v>-4.7963952557394691</c:v>
                </c:pt>
                <c:pt idx="11307">
                  <c:v>19.176805108842586</c:v>
                </c:pt>
                <c:pt idx="11308">
                  <c:v>0.64109846947883398</c:v>
                </c:pt>
                <c:pt idx="11309">
                  <c:v>-91.697313200363425</c:v>
                </c:pt>
                <c:pt idx="11310">
                  <c:v>24.543413424483091</c:v>
                </c:pt>
                <c:pt idx="11311">
                  <c:v>-76.121692445353446</c:v>
                </c:pt>
                <c:pt idx="11312">
                  <c:v>-13.536254314527525</c:v>
                </c:pt>
                <c:pt idx="11313">
                  <c:v>-26.278472037578666</c:v>
                </c:pt>
                <c:pt idx="11314">
                  <c:v>7.8036012574149254</c:v>
                </c:pt>
                <c:pt idx="11315">
                  <c:v>0.87022323117669487</c:v>
                </c:pt>
                <c:pt idx="11316">
                  <c:v>-29.272471394480817</c:v>
                </c:pt>
                <c:pt idx="11317">
                  <c:v>48.089719626168204</c:v>
                </c:pt>
                <c:pt idx="11318">
                  <c:v>16.150067750677508</c:v>
                </c:pt>
                <c:pt idx="11319">
                  <c:v>-0.51147944467946616</c:v>
                </c:pt>
                <c:pt idx="11320">
                  <c:v>-12.027758120848262</c:v>
                </c:pt>
                <c:pt idx="11321">
                  <c:v>10.700959800999698</c:v>
                </c:pt>
                <c:pt idx="11322">
                  <c:v>-85.726356448789915</c:v>
                </c:pt>
                <c:pt idx="11323">
                  <c:v>27.822337214316505</c:v>
                </c:pt>
                <c:pt idx="11324">
                  <c:v>84.357718438931897</c:v>
                </c:pt>
                <c:pt idx="11325">
                  <c:v>-2.8651685393258504</c:v>
                </c:pt>
                <c:pt idx="11326">
                  <c:v>5.5402930402930366</c:v>
                </c:pt>
                <c:pt idx="11327">
                  <c:v>-1.5434083601286233</c:v>
                </c:pt>
                <c:pt idx="11328">
                  <c:v>3.2558866430506299</c:v>
                </c:pt>
                <c:pt idx="11329">
                  <c:v>0.61885693483800708</c:v>
                </c:pt>
                <c:pt idx="11330">
                  <c:v>-60.389943560800411</c:v>
                </c:pt>
                <c:pt idx="11331">
                  <c:v>-9.444994153098861</c:v>
                </c:pt>
                <c:pt idx="11332">
                  <c:v>-60.286117267781584</c:v>
                </c:pt>
                <c:pt idx="11333">
                  <c:v>-15.412140979765027</c:v>
                </c:pt>
                <c:pt idx="11334">
                  <c:v>10.008682611097953</c:v>
                </c:pt>
                <c:pt idx="11335">
                  <c:v>11.868653567189753</c:v>
                </c:pt>
                <c:pt idx="11336">
                  <c:v>-0.74986609534010995</c:v>
                </c:pt>
                <c:pt idx="11337">
                  <c:v>7.4822068159808168</c:v>
                </c:pt>
                <c:pt idx="11338">
                  <c:v>-44.690814286075884</c:v>
                </c:pt>
                <c:pt idx="11339">
                  <c:v>-13.262146633328101</c:v>
                </c:pt>
                <c:pt idx="11340">
                  <c:v>-51.791613722998733</c:v>
                </c:pt>
                <c:pt idx="11341">
                  <c:v>-10.316919582946213</c:v>
                </c:pt>
                <c:pt idx="11342">
                  <c:v>-81.875</c:v>
                </c:pt>
                <c:pt idx="11343">
                  <c:v>-0.98695601985455994</c:v>
                </c:pt>
                <c:pt idx="11344">
                  <c:v>-96.289884177905506</c:v>
                </c:pt>
                <c:pt idx="11345">
                  <c:v>1.1601612427489982</c:v>
                </c:pt>
                <c:pt idx="11346">
                  <c:v>-7.2816862852450015</c:v>
                </c:pt>
                <c:pt idx="11347">
                  <c:v>-21.649518103672833</c:v>
                </c:pt>
                <c:pt idx="11348">
                  <c:v>-68.605303774379124</c:v>
                </c:pt>
                <c:pt idx="11349">
                  <c:v>-71.752951861943686</c:v>
                </c:pt>
                <c:pt idx="11350">
                  <c:v>-59.454379191221292</c:v>
                </c:pt>
                <c:pt idx="11351">
                  <c:v>-22.899244332493708</c:v>
                </c:pt>
                <c:pt idx="11352">
                  <c:v>-11.896817248459953</c:v>
                </c:pt>
                <c:pt idx="11353">
                  <c:v>10.771266559665122</c:v>
                </c:pt>
                <c:pt idx="11354">
                  <c:v>-12.257839315841522</c:v>
                </c:pt>
                <c:pt idx="11355">
                  <c:v>8.2237258926987522</c:v>
                </c:pt>
                <c:pt idx="11356">
                  <c:v>8.362878218628623</c:v>
                </c:pt>
                <c:pt idx="11357">
                  <c:v>-9.8638970096422014</c:v>
                </c:pt>
                <c:pt idx="11358">
                  <c:v>6.1362777987602897</c:v>
                </c:pt>
                <c:pt idx="11359">
                  <c:v>-15.062847723057899</c:v>
                </c:pt>
                <c:pt idx="11360">
                  <c:v>0.9906817067189877</c:v>
                </c:pt>
                <c:pt idx="11361">
                  <c:v>1.8668326073428858</c:v>
                </c:pt>
                <c:pt idx="11362">
                  <c:v>-2.3186088346991767</c:v>
                </c:pt>
                <c:pt idx="11363">
                  <c:v>38.234655125965702</c:v>
                </c:pt>
                <c:pt idx="11364">
                  <c:v>23.597898755383113</c:v>
                </c:pt>
                <c:pt idx="11365">
                  <c:v>-7.1141932616122006</c:v>
                </c:pt>
                <c:pt idx="11366">
                  <c:v>27.228358128016495</c:v>
                </c:pt>
                <c:pt idx="11367">
                  <c:v>-47.308416162331298</c:v>
                </c:pt>
                <c:pt idx="11368">
                  <c:v>4.2886244237166693E-2</c:v>
                </c:pt>
                <c:pt idx="11369">
                  <c:v>-18.278039669127452</c:v>
                </c:pt>
                <c:pt idx="11370">
                  <c:v>-49.520710579544456</c:v>
                </c:pt>
                <c:pt idx="11371">
                  <c:v>-7.1428571428571388</c:v>
                </c:pt>
                <c:pt idx="11372">
                  <c:v>36.035761454841008</c:v>
                </c:pt>
                <c:pt idx="11373">
                  <c:v>-62.399429677156533</c:v>
                </c:pt>
                <c:pt idx="11374">
                  <c:v>44.703278565533793</c:v>
                </c:pt>
                <c:pt idx="11375">
                  <c:v>34.852216748768484</c:v>
                </c:pt>
                <c:pt idx="11376">
                  <c:v>44.665530082103288</c:v>
                </c:pt>
                <c:pt idx="11377">
                  <c:v>-32.010206974766092</c:v>
                </c:pt>
                <c:pt idx="11378">
                  <c:v>-17.571138211382106</c:v>
                </c:pt>
                <c:pt idx="11379">
                  <c:v>-38.707052058617734</c:v>
                </c:pt>
                <c:pt idx="11380">
                  <c:v>8.2146962596162325</c:v>
                </c:pt>
                <c:pt idx="11381">
                  <c:v>8.1975308641975175</c:v>
                </c:pt>
                <c:pt idx="11382">
                  <c:v>-43.778015981290196</c:v>
                </c:pt>
                <c:pt idx="11383">
                  <c:v>-3.0679954585593521</c:v>
                </c:pt>
                <c:pt idx="11384">
                  <c:v>-8.7354802153177786</c:v>
                </c:pt>
                <c:pt idx="11385">
                  <c:v>26.995284935183236</c:v>
                </c:pt>
                <c:pt idx="11386">
                  <c:v>-21.233659093793634</c:v>
                </c:pt>
                <c:pt idx="11387">
                  <c:v>41.252926697484554</c:v>
                </c:pt>
                <c:pt idx="11388">
                  <c:v>-9.6293311845286098</c:v>
                </c:pt>
                <c:pt idx="11389">
                  <c:v>28.326782706344744</c:v>
                </c:pt>
                <c:pt idx="11390">
                  <c:v>2.8955593560181683</c:v>
                </c:pt>
                <c:pt idx="11391">
                  <c:v>41.481481481481467</c:v>
                </c:pt>
                <c:pt idx="11392">
                  <c:v>6.2542488103330953</c:v>
                </c:pt>
                <c:pt idx="11393">
                  <c:v>2.9233132046493751</c:v>
                </c:pt>
                <c:pt idx="11394">
                  <c:v>33.213865710925688</c:v>
                </c:pt>
                <c:pt idx="11395">
                  <c:v>7.4511611825044639</c:v>
                </c:pt>
                <c:pt idx="11396">
                  <c:v>-0.70850202429150499</c:v>
                </c:pt>
                <c:pt idx="11397">
                  <c:v>48.984329657573994</c:v>
                </c:pt>
                <c:pt idx="11398">
                  <c:v>-3.600713012477712</c:v>
                </c:pt>
                <c:pt idx="11399">
                  <c:v>22.028067965098842</c:v>
                </c:pt>
                <c:pt idx="11400">
                  <c:v>37.181445157966408</c:v>
                </c:pt>
                <c:pt idx="11401">
                  <c:v>-6.0925703030966218</c:v>
                </c:pt>
                <c:pt idx="11402">
                  <c:v>-6.7804241141776629</c:v>
                </c:pt>
                <c:pt idx="11403">
                  <c:v>-11.407483533423644</c:v>
                </c:pt>
                <c:pt idx="11404">
                  <c:v>80.702231899836704</c:v>
                </c:pt>
                <c:pt idx="11405">
                  <c:v>62.479935794542541</c:v>
                </c:pt>
                <c:pt idx="11406">
                  <c:v>19.859666708432528</c:v>
                </c:pt>
                <c:pt idx="11407">
                  <c:v>-8.9697692919649938</c:v>
                </c:pt>
                <c:pt idx="11408">
                  <c:v>-73.923307640210268</c:v>
                </c:pt>
                <c:pt idx="11409">
                  <c:v>-14.504817406114839</c:v>
                </c:pt>
                <c:pt idx="11410">
                  <c:v>25.146504229168869</c:v>
                </c:pt>
                <c:pt idx="11411">
                  <c:v>21.136400836728342</c:v>
                </c:pt>
                <c:pt idx="11412">
                  <c:v>25.995732574679948</c:v>
                </c:pt>
                <c:pt idx="11413">
                  <c:v>-5.8884044559714397</c:v>
                </c:pt>
                <c:pt idx="11414">
                  <c:v>-4.9771972298857037</c:v>
                </c:pt>
                <c:pt idx="11415">
                  <c:v>76.707216956489304</c:v>
                </c:pt>
                <c:pt idx="11416">
                  <c:v>-35.480102227090185</c:v>
                </c:pt>
                <c:pt idx="11417">
                  <c:v>-47.091176698427454</c:v>
                </c:pt>
                <c:pt idx="11418">
                  <c:v>0.13893176906452709</c:v>
                </c:pt>
                <c:pt idx="11419">
                  <c:v>92.197947214076237</c:v>
                </c:pt>
                <c:pt idx="11420">
                  <c:v>-57.297125615372401</c:v>
                </c:pt>
                <c:pt idx="11421">
                  <c:v>28.305729025251139</c:v>
                </c:pt>
                <c:pt idx="11422">
                  <c:v>30.448582310622072</c:v>
                </c:pt>
                <c:pt idx="11423">
                  <c:v>-64.780448230402598</c:v>
                </c:pt>
                <c:pt idx="11424">
                  <c:v>-7.3576506102576502</c:v>
                </c:pt>
                <c:pt idx="11425">
                  <c:v>-32.680738248190067</c:v>
                </c:pt>
                <c:pt idx="11426">
                  <c:v>-45.356113715539117</c:v>
                </c:pt>
                <c:pt idx="11427">
                  <c:v>-5.987574531960135</c:v>
                </c:pt>
                <c:pt idx="11428">
                  <c:v>-6.4547240689987149</c:v>
                </c:pt>
                <c:pt idx="11429">
                  <c:v>-3.9621525724423492</c:v>
                </c:pt>
                <c:pt idx="11430">
                  <c:v>-11.805555555555557</c:v>
                </c:pt>
                <c:pt idx="11431">
                  <c:v>-24.919177550756501</c:v>
                </c:pt>
                <c:pt idx="11432">
                  <c:v>5.8734554840007149</c:v>
                </c:pt>
                <c:pt idx="11433">
                  <c:v>30.540980640492137</c:v>
                </c:pt>
                <c:pt idx="11434">
                  <c:v>-15.811380024273575</c:v>
                </c:pt>
                <c:pt idx="11435">
                  <c:v>-3.7455769396737679</c:v>
                </c:pt>
                <c:pt idx="11436">
                  <c:v>-4.5805058605798905</c:v>
                </c:pt>
                <c:pt idx="11437">
                  <c:v>54.821426261110332</c:v>
                </c:pt>
                <c:pt idx="11438">
                  <c:v>41.087079919727188</c:v>
                </c:pt>
                <c:pt idx="11439">
                  <c:v>2.745390844868183</c:v>
                </c:pt>
                <c:pt idx="11440">
                  <c:v>1.108257872685499</c:v>
                </c:pt>
                <c:pt idx="11441">
                  <c:v>10.506878306878306</c:v>
                </c:pt>
                <c:pt idx="11442">
                  <c:v>3.1797936516885699</c:v>
                </c:pt>
                <c:pt idx="11443">
                  <c:v>-15.333087245407569</c:v>
                </c:pt>
                <c:pt idx="11444">
                  <c:v>-51.919948379510252</c:v>
                </c:pt>
                <c:pt idx="11445">
                  <c:v>-15.149758902077153</c:v>
                </c:pt>
                <c:pt idx="11446">
                  <c:v>-95.070000544751323</c:v>
                </c:pt>
                <c:pt idx="11447">
                  <c:v>71.601650911995733</c:v>
                </c:pt>
                <c:pt idx="11448">
                  <c:v>-4.0596185423771658</c:v>
                </c:pt>
                <c:pt idx="11449">
                  <c:v>-3.3150408780378626</c:v>
                </c:pt>
                <c:pt idx="11450">
                  <c:v>35.057146090302155</c:v>
                </c:pt>
                <c:pt idx="11451">
                  <c:v>-97.108027493191543</c:v>
                </c:pt>
                <c:pt idx="11452">
                  <c:v>-5.6039294485376132</c:v>
                </c:pt>
                <c:pt idx="11453">
                  <c:v>41.184767277856139</c:v>
                </c:pt>
                <c:pt idx="11454">
                  <c:v>42.858676975945002</c:v>
                </c:pt>
                <c:pt idx="11455">
                  <c:v>-69.80700769605744</c:v>
                </c:pt>
                <c:pt idx="11456">
                  <c:v>-40.420661038775222</c:v>
                </c:pt>
                <c:pt idx="11457">
                  <c:v>-3.424961205941031</c:v>
                </c:pt>
                <c:pt idx="11458">
                  <c:v>54.648091342876626</c:v>
                </c:pt>
                <c:pt idx="11459">
                  <c:v>1.3640294803339117</c:v>
                </c:pt>
                <c:pt idx="11460">
                  <c:v>10.392211064967796</c:v>
                </c:pt>
                <c:pt idx="11461">
                  <c:v>-15.286460011600184</c:v>
                </c:pt>
                <c:pt idx="11462">
                  <c:v>42.887919129426052</c:v>
                </c:pt>
                <c:pt idx="11463">
                  <c:v>0.3298764093178761</c:v>
                </c:pt>
                <c:pt idx="11464">
                  <c:v>10.650105708245249</c:v>
                </c:pt>
                <c:pt idx="11465">
                  <c:v>0.51349663451529182</c:v>
                </c:pt>
                <c:pt idx="11466">
                  <c:v>-26.342645745630819</c:v>
                </c:pt>
                <c:pt idx="11467">
                  <c:v>-33.060778942598816</c:v>
                </c:pt>
                <c:pt idx="11468">
                  <c:v>36.325804639763078</c:v>
                </c:pt>
                <c:pt idx="11469">
                  <c:v>4.9076607387140996</c:v>
                </c:pt>
                <c:pt idx="11470">
                  <c:v>60.202147820593808</c:v>
                </c:pt>
                <c:pt idx="11471">
                  <c:v>-25.064611337951703</c:v>
                </c:pt>
                <c:pt idx="11472">
                  <c:v>-9.0430201931518894</c:v>
                </c:pt>
                <c:pt idx="11473">
                  <c:v>34.006231338439562</c:v>
                </c:pt>
                <c:pt idx="11474">
                  <c:v>9.2258234147690104</c:v>
                </c:pt>
                <c:pt idx="11475">
                  <c:v>31.959114139693355</c:v>
                </c:pt>
                <c:pt idx="11476">
                  <c:v>-38.12890608973921</c:v>
                </c:pt>
                <c:pt idx="11477">
                  <c:v>31.059691958265319</c:v>
                </c:pt>
                <c:pt idx="11478">
                  <c:v>2.97526925870946</c:v>
                </c:pt>
                <c:pt idx="11479">
                  <c:v>-0.36089493086537061</c:v>
                </c:pt>
                <c:pt idx="11480">
                  <c:v>12.833882180753747</c:v>
                </c:pt>
                <c:pt idx="11481">
                  <c:v>13.369923161361143</c:v>
                </c:pt>
                <c:pt idx="11482">
                  <c:v>26.631488261899634</c:v>
                </c:pt>
                <c:pt idx="11483">
                  <c:v>-84.872511037030364</c:v>
                </c:pt>
                <c:pt idx="11484">
                  <c:v>-31.227932522557865</c:v>
                </c:pt>
                <c:pt idx="11485">
                  <c:v>-53.921826965305222</c:v>
                </c:pt>
                <c:pt idx="11486">
                  <c:v>-19.971823084670987</c:v>
                </c:pt>
                <c:pt idx="11487">
                  <c:v>-63.110307414104881</c:v>
                </c:pt>
                <c:pt idx="11488">
                  <c:v>-43.542764177254412</c:v>
                </c:pt>
                <c:pt idx="11489">
                  <c:v>-24.328593996840439</c:v>
                </c:pt>
                <c:pt idx="11490">
                  <c:v>-13.655446149148915</c:v>
                </c:pt>
                <c:pt idx="11491">
                  <c:v>25.853314527503528</c:v>
                </c:pt>
                <c:pt idx="11492">
                  <c:v>10.112678723605725</c:v>
                </c:pt>
                <c:pt idx="11493">
                  <c:v>11.717260595395217</c:v>
                </c:pt>
                <c:pt idx="11494">
                  <c:v>-40.547263681592035</c:v>
                </c:pt>
                <c:pt idx="11495">
                  <c:v>-14.314190035765535</c:v>
                </c:pt>
                <c:pt idx="11496">
                  <c:v>2.5494400762449345</c:v>
                </c:pt>
                <c:pt idx="11497">
                  <c:v>46.649373108517068</c:v>
                </c:pt>
                <c:pt idx="11498">
                  <c:v>3.0725915044681074</c:v>
                </c:pt>
                <c:pt idx="11499">
                  <c:v>-14.827109883254607</c:v>
                </c:pt>
                <c:pt idx="11500">
                  <c:v>-41.092340180456901</c:v>
                </c:pt>
                <c:pt idx="11501">
                  <c:v>-0.37008970269461372</c:v>
                </c:pt>
                <c:pt idx="11502">
                  <c:v>9.4541987765154545E-2</c:v>
                </c:pt>
                <c:pt idx="11503">
                  <c:v>-5.4054054054054035</c:v>
                </c:pt>
                <c:pt idx="11504">
                  <c:v>-10.260735849483282</c:v>
                </c:pt>
                <c:pt idx="11505">
                  <c:v>-3.5295076622106336</c:v>
                </c:pt>
                <c:pt idx="11506">
                  <c:v>-14.58192166960292</c:v>
                </c:pt>
                <c:pt idx="11507">
                  <c:v>-63.861061698342851</c:v>
                </c:pt>
                <c:pt idx="11508">
                  <c:v>-39.879759519038075</c:v>
                </c:pt>
                <c:pt idx="11509">
                  <c:v>23.345878353769578</c:v>
                </c:pt>
                <c:pt idx="11510">
                  <c:v>-76.405971456370594</c:v>
                </c:pt>
                <c:pt idx="11511">
                  <c:v>-44.795783926218711</c:v>
                </c:pt>
                <c:pt idx="11512">
                  <c:v>-88.665522226237798</c:v>
                </c:pt>
                <c:pt idx="11513">
                  <c:v>1.5057372570447285</c:v>
                </c:pt>
                <c:pt idx="11514">
                  <c:v>-5.3003931649245004</c:v>
                </c:pt>
                <c:pt idx="11515">
                  <c:v>2.6227029110667814</c:v>
                </c:pt>
                <c:pt idx="11516">
                  <c:v>8.4219760938699437</c:v>
                </c:pt>
                <c:pt idx="11517">
                  <c:v>72.14863237570961</c:v>
                </c:pt>
                <c:pt idx="11518">
                  <c:v>-36.323987538940806</c:v>
                </c:pt>
                <c:pt idx="11519">
                  <c:v>0.96592433592701354</c:v>
                </c:pt>
                <c:pt idx="11520">
                  <c:v>67.810906237740284</c:v>
                </c:pt>
                <c:pt idx="11521">
                  <c:v>-17.29822307856989</c:v>
                </c:pt>
                <c:pt idx="11522">
                  <c:v>-14.484083424807906</c:v>
                </c:pt>
                <c:pt idx="11523">
                  <c:v>95.824598183088739</c:v>
                </c:pt>
                <c:pt idx="11524">
                  <c:v>-59.949937421777221</c:v>
                </c:pt>
                <c:pt idx="11525">
                  <c:v>10.54209919261821</c:v>
                </c:pt>
                <c:pt idx="11526">
                  <c:v>-15.726329442282747</c:v>
                </c:pt>
                <c:pt idx="11527">
                  <c:v>-8.0040322580645125</c:v>
                </c:pt>
                <c:pt idx="11528">
                  <c:v>-22.661069225496917</c:v>
                </c:pt>
                <c:pt idx="11529">
                  <c:v>33.035594258316024</c:v>
                </c:pt>
                <c:pt idx="11530">
                  <c:v>33.274122625834224</c:v>
                </c:pt>
                <c:pt idx="11531">
                  <c:v>-10.867659947414552</c:v>
                </c:pt>
                <c:pt idx="11532">
                  <c:v>66.661941667975611</c:v>
                </c:pt>
                <c:pt idx="11533">
                  <c:v>-16.835859307978268</c:v>
                </c:pt>
                <c:pt idx="11534">
                  <c:v>19.569986836331736</c:v>
                </c:pt>
                <c:pt idx="11535">
                  <c:v>-8.840614307312805</c:v>
                </c:pt>
                <c:pt idx="11536">
                  <c:v>4.1958041958041861</c:v>
                </c:pt>
                <c:pt idx="11537">
                  <c:v>3.701603340722798</c:v>
                </c:pt>
                <c:pt idx="11538">
                  <c:v>90.434031526668122</c:v>
                </c:pt>
                <c:pt idx="11539">
                  <c:v>4.8925064142263182</c:v>
                </c:pt>
                <c:pt idx="11540">
                  <c:v>-3.1085765403108638</c:v>
                </c:pt>
                <c:pt idx="11541">
                  <c:v>9.1180866965620169</c:v>
                </c:pt>
                <c:pt idx="11542">
                  <c:v>-99.362553297080723</c:v>
                </c:pt>
                <c:pt idx="11543">
                  <c:v>-18.204911092294665</c:v>
                </c:pt>
                <c:pt idx="11544">
                  <c:v>13.933457186286091</c:v>
                </c:pt>
                <c:pt idx="11545">
                  <c:v>-3.5528090339982725</c:v>
                </c:pt>
                <c:pt idx="11546">
                  <c:v>-9.505026084743605</c:v>
                </c:pt>
                <c:pt idx="11547">
                  <c:v>7.6852364451552404</c:v>
                </c:pt>
                <c:pt idx="11548">
                  <c:v>24.34540933248816</c:v>
                </c:pt>
                <c:pt idx="11549">
                  <c:v>3.3514303612445246</c:v>
                </c:pt>
                <c:pt idx="11550">
                  <c:v>-30.684269002026014</c:v>
                </c:pt>
                <c:pt idx="11551">
                  <c:v>-36.406199547949626</c:v>
                </c:pt>
                <c:pt idx="11552">
                  <c:v>-15.785712021349255</c:v>
                </c:pt>
                <c:pt idx="11553">
                  <c:v>-73.943467655596393</c:v>
                </c:pt>
                <c:pt idx="11554">
                  <c:v>-17.526935238318302</c:v>
                </c:pt>
                <c:pt idx="11555">
                  <c:v>-54.952257456088645</c:v>
                </c:pt>
                <c:pt idx="11556">
                  <c:v>-57.575757575757578</c:v>
                </c:pt>
                <c:pt idx="11557">
                  <c:v>-34.809634809634815</c:v>
                </c:pt>
                <c:pt idx="11558">
                  <c:v>48.213627992633519</c:v>
                </c:pt>
                <c:pt idx="11559">
                  <c:v>32.455830388692561</c:v>
                </c:pt>
                <c:pt idx="11560">
                  <c:v>30.310880829015531</c:v>
                </c:pt>
                <c:pt idx="11561">
                  <c:v>-13.242869707249653</c:v>
                </c:pt>
                <c:pt idx="11562">
                  <c:v>-16.132692564410618</c:v>
                </c:pt>
                <c:pt idx="11563">
                  <c:v>9.9163102101543501</c:v>
                </c:pt>
                <c:pt idx="11564">
                  <c:v>-17.847993168232279</c:v>
                </c:pt>
                <c:pt idx="11565">
                  <c:v>-11.214815397627802</c:v>
                </c:pt>
                <c:pt idx="11566">
                  <c:v>8.1973460832207365</c:v>
                </c:pt>
                <c:pt idx="11567">
                  <c:v>33.173406442769021</c:v>
                </c:pt>
                <c:pt idx="11568">
                  <c:v>-4.3959788720395352</c:v>
                </c:pt>
                <c:pt idx="11569">
                  <c:v>-19.576547231270354</c:v>
                </c:pt>
                <c:pt idx="11570">
                  <c:v>-50.342935528120712</c:v>
                </c:pt>
                <c:pt idx="11571">
                  <c:v>8.399832003359947</c:v>
                </c:pt>
                <c:pt idx="11572">
                  <c:v>6.6329326070841574</c:v>
                </c:pt>
                <c:pt idx="11573">
                  <c:v>40.518059509853174</c:v>
                </c:pt>
                <c:pt idx="11574">
                  <c:v>-43.110101081836035</c:v>
                </c:pt>
                <c:pt idx="11575">
                  <c:v>16.534653465346523</c:v>
                </c:pt>
                <c:pt idx="11576">
                  <c:v>-2.7270951357687068</c:v>
                </c:pt>
                <c:pt idx="11577">
                  <c:v>-85.531766753698861</c:v>
                </c:pt>
                <c:pt idx="11578">
                  <c:v>-11.777732001235961</c:v>
                </c:pt>
                <c:pt idx="11579">
                  <c:v>-25.267667207763665</c:v>
                </c:pt>
                <c:pt idx="11580">
                  <c:v>-5.4768826784207079</c:v>
                </c:pt>
                <c:pt idx="11581">
                  <c:v>24.832623250152167</c:v>
                </c:pt>
                <c:pt idx="11582">
                  <c:v>-81.385481545951535</c:v>
                </c:pt>
                <c:pt idx="11583">
                  <c:v>28.592375366568916</c:v>
                </c:pt>
                <c:pt idx="11584">
                  <c:v>-29.741531446450892</c:v>
                </c:pt>
                <c:pt idx="11585">
                  <c:v>-74.757709251101318</c:v>
                </c:pt>
                <c:pt idx="11586">
                  <c:v>88.754116355653139</c:v>
                </c:pt>
                <c:pt idx="11587">
                  <c:v>3.3790133124510504</c:v>
                </c:pt>
                <c:pt idx="11588">
                  <c:v>-0.52519138330069381</c:v>
                </c:pt>
                <c:pt idx="11589">
                  <c:v>-55.841794211244128</c:v>
                </c:pt>
                <c:pt idx="11590">
                  <c:v>-8.6238532110091626</c:v>
                </c:pt>
                <c:pt idx="11591">
                  <c:v>-45.827788456799247</c:v>
                </c:pt>
                <c:pt idx="11592">
                  <c:v>-73.878120521909651</c:v>
                </c:pt>
                <c:pt idx="11593">
                  <c:v>45.536231884057969</c:v>
                </c:pt>
                <c:pt idx="11594">
                  <c:v>-3.4931261207411808</c:v>
                </c:pt>
                <c:pt idx="11595">
                  <c:v>-74.888944071958718</c:v>
                </c:pt>
                <c:pt idx="11596">
                  <c:v>13.137534960040938</c:v>
                </c:pt>
                <c:pt idx="11597">
                  <c:v>3.2758939662235491</c:v>
                </c:pt>
                <c:pt idx="11598">
                  <c:v>-67.818181818181813</c:v>
                </c:pt>
                <c:pt idx="11599">
                  <c:v>-98.308653481067267</c:v>
                </c:pt>
                <c:pt idx="11600">
                  <c:v>-12.991859678585598</c:v>
                </c:pt>
                <c:pt idx="11601">
                  <c:v>77.978674084376451</c:v>
                </c:pt>
                <c:pt idx="11602">
                  <c:v>-16.271574131836147</c:v>
                </c:pt>
                <c:pt idx="11603">
                  <c:v>-29.906417112299465</c:v>
                </c:pt>
                <c:pt idx="11604">
                  <c:v>28.303513688294885</c:v>
                </c:pt>
                <c:pt idx="11605">
                  <c:v>-4.7082711464371272</c:v>
                </c:pt>
                <c:pt idx="11606">
                  <c:v>-24.658146814469632</c:v>
                </c:pt>
                <c:pt idx="11607">
                  <c:v>-3.0408947920307554</c:v>
                </c:pt>
                <c:pt idx="11608">
                  <c:v>-18.096517985333293</c:v>
                </c:pt>
                <c:pt idx="11609">
                  <c:v>-35.851195939744073</c:v>
                </c:pt>
                <c:pt idx="11610">
                  <c:v>-44.773175542406307</c:v>
                </c:pt>
                <c:pt idx="11611">
                  <c:v>-22.822270917273386</c:v>
                </c:pt>
                <c:pt idx="11612">
                  <c:v>-24.25024185746534</c:v>
                </c:pt>
                <c:pt idx="11613">
                  <c:v>-15.516816137614725</c:v>
                </c:pt>
                <c:pt idx="11614">
                  <c:v>-32.230004518752821</c:v>
                </c:pt>
                <c:pt idx="11615">
                  <c:v>-35.478980817445049</c:v>
                </c:pt>
                <c:pt idx="11616">
                  <c:v>69.618573797678295</c:v>
                </c:pt>
                <c:pt idx="11617">
                  <c:v>-3.8090457866265126</c:v>
                </c:pt>
                <c:pt idx="11618">
                  <c:v>39.936556552176768</c:v>
                </c:pt>
                <c:pt idx="11619">
                  <c:v>18.385546085785293</c:v>
                </c:pt>
                <c:pt idx="11620">
                  <c:v>-43.716344791287099</c:v>
                </c:pt>
                <c:pt idx="11621">
                  <c:v>-36.86274509803922</c:v>
                </c:pt>
                <c:pt idx="11622">
                  <c:v>-31.910820853507488</c:v>
                </c:pt>
                <c:pt idx="11623">
                  <c:v>1.9969439117928971</c:v>
                </c:pt>
                <c:pt idx="11624">
                  <c:v>-1.2885333333333335</c:v>
                </c:pt>
                <c:pt idx="11625">
                  <c:v>-2.7615286128566652</c:v>
                </c:pt>
                <c:pt idx="11626">
                  <c:v>-50.081300813008127</c:v>
                </c:pt>
                <c:pt idx="11627">
                  <c:v>94.0564228978362</c:v>
                </c:pt>
                <c:pt idx="11628">
                  <c:v>3.5485460818136971</c:v>
                </c:pt>
                <c:pt idx="11629">
                  <c:v>-25.458417633904801</c:v>
                </c:pt>
                <c:pt idx="11630">
                  <c:v>56.639183710654578</c:v>
                </c:pt>
                <c:pt idx="11631">
                  <c:v>-23.549173347429004</c:v>
                </c:pt>
                <c:pt idx="11632">
                  <c:v>26.545798944662423</c:v>
                </c:pt>
                <c:pt idx="11633">
                  <c:v>-6.6382760459199233</c:v>
                </c:pt>
                <c:pt idx="11634">
                  <c:v>-58.937512962578886</c:v>
                </c:pt>
                <c:pt idx="11635">
                  <c:v>-13.064438582585083</c:v>
                </c:pt>
                <c:pt idx="11636">
                  <c:v>-9.6729617687701506</c:v>
                </c:pt>
                <c:pt idx="11637">
                  <c:v>95.368905508413633</c:v>
                </c:pt>
                <c:pt idx="11638">
                  <c:v>-16.325667906662161</c:v>
                </c:pt>
                <c:pt idx="11639">
                  <c:v>-20.09743135518157</c:v>
                </c:pt>
                <c:pt idx="11640">
                  <c:v>-5.7992377939167312</c:v>
                </c:pt>
                <c:pt idx="11641">
                  <c:v>13.333729639757451</c:v>
                </c:pt>
                <c:pt idx="11642">
                  <c:v>-15.040404830100712</c:v>
                </c:pt>
                <c:pt idx="11643">
                  <c:v>7.944302343076771</c:v>
                </c:pt>
                <c:pt idx="11644">
                  <c:v>-13.094117647058823</c:v>
                </c:pt>
                <c:pt idx="11645">
                  <c:v>11.873873873873862</c:v>
                </c:pt>
                <c:pt idx="11646">
                  <c:v>25.289672544080616</c:v>
                </c:pt>
                <c:pt idx="11647">
                  <c:v>22.722597151090568</c:v>
                </c:pt>
                <c:pt idx="11648">
                  <c:v>12.841003031138058</c:v>
                </c:pt>
                <c:pt idx="11649">
                  <c:v>-66.421490246242399</c:v>
                </c:pt>
                <c:pt idx="11650">
                  <c:v>-50.988233662359278</c:v>
                </c:pt>
                <c:pt idx="11651">
                  <c:v>61.483939691904283</c:v>
                </c:pt>
                <c:pt idx="11652">
                  <c:v>-28.358156554032448</c:v>
                </c:pt>
                <c:pt idx="11653">
                  <c:v>17.402148249143707</c:v>
                </c:pt>
                <c:pt idx="11654">
                  <c:v>49.45373024206134</c:v>
                </c:pt>
                <c:pt idx="11655">
                  <c:v>3.3184814822281794</c:v>
                </c:pt>
                <c:pt idx="11656">
                  <c:v>25.167357347784503</c:v>
                </c:pt>
                <c:pt idx="11657">
                  <c:v>-60.500167127533501</c:v>
                </c:pt>
                <c:pt idx="11658">
                  <c:v>85.218512246290743</c:v>
                </c:pt>
                <c:pt idx="11659">
                  <c:v>-86.656242722645459</c:v>
                </c:pt>
                <c:pt idx="11660">
                  <c:v>-16.907762818676602</c:v>
                </c:pt>
                <c:pt idx="11661">
                  <c:v>-0.54598524927679648</c:v>
                </c:pt>
                <c:pt idx="11662">
                  <c:v>-51.108448172558418</c:v>
                </c:pt>
                <c:pt idx="11663">
                  <c:v>68.970156784332772</c:v>
                </c:pt>
                <c:pt idx="11664">
                  <c:v>3.2635767064537902</c:v>
                </c:pt>
                <c:pt idx="11665">
                  <c:v>-1.1173184357541857</c:v>
                </c:pt>
                <c:pt idx="11666">
                  <c:v>8.9995431703974447</c:v>
                </c:pt>
                <c:pt idx="11667">
                  <c:v>-6.4683053040103431</c:v>
                </c:pt>
                <c:pt idx="11668">
                  <c:v>-88.456357758620683</c:v>
                </c:pt>
                <c:pt idx="11669">
                  <c:v>5.079856741844921</c:v>
                </c:pt>
                <c:pt idx="11670">
                  <c:v>12.42603550295857</c:v>
                </c:pt>
                <c:pt idx="11671">
                  <c:v>-15.041717262720823</c:v>
                </c:pt>
                <c:pt idx="11672">
                  <c:v>-41.676367869615824</c:v>
                </c:pt>
                <c:pt idx="11673">
                  <c:v>24.35545803620407</c:v>
                </c:pt>
                <c:pt idx="11674">
                  <c:v>54.806944804353463</c:v>
                </c:pt>
                <c:pt idx="11675">
                  <c:v>-31.477614381140469</c:v>
                </c:pt>
                <c:pt idx="11676">
                  <c:v>-1.6638120871054554</c:v>
                </c:pt>
                <c:pt idx="11677">
                  <c:v>1.1103853690398466</c:v>
                </c:pt>
                <c:pt idx="11678">
                  <c:v>-8.5581041914637552</c:v>
                </c:pt>
                <c:pt idx="11679">
                  <c:v>16.314192663149882</c:v>
                </c:pt>
                <c:pt idx="11680">
                  <c:v>0.1566488744488197</c:v>
                </c:pt>
                <c:pt idx="11681">
                  <c:v>26.767579069542506</c:v>
                </c:pt>
                <c:pt idx="11682">
                  <c:v>-1.6248273620917075E-2</c:v>
                </c:pt>
                <c:pt idx="11683">
                  <c:v>4.7547765499972741</c:v>
                </c:pt>
                <c:pt idx="11684">
                  <c:v>13.884820354134433</c:v>
                </c:pt>
                <c:pt idx="11685">
                  <c:v>-38.574754698154003</c:v>
                </c:pt>
                <c:pt idx="11686">
                  <c:v>-65.013348320921736</c:v>
                </c:pt>
                <c:pt idx="11687">
                  <c:v>-46.670723667528776</c:v>
                </c:pt>
                <c:pt idx="11688">
                  <c:v>-11.039346588852041</c:v>
                </c:pt>
                <c:pt idx="11689">
                  <c:v>14.221602330065224</c:v>
                </c:pt>
                <c:pt idx="11690">
                  <c:v>-67.904472667034781</c:v>
                </c:pt>
                <c:pt idx="11691">
                  <c:v>27.383835218369839</c:v>
                </c:pt>
                <c:pt idx="11692">
                  <c:v>37.46939390514936</c:v>
                </c:pt>
                <c:pt idx="11693">
                  <c:v>-65.129850275657134</c:v>
                </c:pt>
                <c:pt idx="11694">
                  <c:v>9.4080338266384871</c:v>
                </c:pt>
                <c:pt idx="11695">
                  <c:v>83.229329173166917</c:v>
                </c:pt>
                <c:pt idx="11696">
                  <c:v>-37.339562142061467</c:v>
                </c:pt>
                <c:pt idx="11697">
                  <c:v>81.492836138397053</c:v>
                </c:pt>
                <c:pt idx="11698">
                  <c:v>47.476310921514596</c:v>
                </c:pt>
                <c:pt idx="11699">
                  <c:v>22.520817562452677</c:v>
                </c:pt>
                <c:pt idx="11700">
                  <c:v>-50.175218757964487</c:v>
                </c:pt>
                <c:pt idx="11701">
                  <c:v>12.7603185707367</c:v>
                </c:pt>
                <c:pt idx="11702">
                  <c:v>-9.3036863662960769</c:v>
                </c:pt>
                <c:pt idx="11703">
                  <c:v>23.569275716055543</c:v>
                </c:pt>
                <c:pt idx="11704">
                  <c:v>13.243031456397631</c:v>
                </c:pt>
                <c:pt idx="11705">
                  <c:v>-0.69995333644423852</c:v>
                </c:pt>
                <c:pt idx="11706">
                  <c:v>-50.025497195308517</c:v>
                </c:pt>
                <c:pt idx="11707">
                  <c:v>22.448979591836732</c:v>
                </c:pt>
                <c:pt idx="11708">
                  <c:v>-7.6029873591428583</c:v>
                </c:pt>
                <c:pt idx="11709">
                  <c:v>37.364416383357621</c:v>
                </c:pt>
                <c:pt idx="11710">
                  <c:v>-6.5213939826942919</c:v>
                </c:pt>
                <c:pt idx="11711">
                  <c:v>-4.9278753932325685</c:v>
                </c:pt>
                <c:pt idx="11712">
                  <c:v>-33.259198783818022</c:v>
                </c:pt>
                <c:pt idx="11713">
                  <c:v>-10.675931775110541</c:v>
                </c:pt>
                <c:pt idx="11714">
                  <c:v>38.156489907977033</c:v>
                </c:pt>
                <c:pt idx="11715">
                  <c:v>-20.736491523156019</c:v>
                </c:pt>
                <c:pt idx="11716">
                  <c:v>-62.878551358101781</c:v>
                </c:pt>
                <c:pt idx="11717">
                  <c:v>10.189452124936011</c:v>
                </c:pt>
                <c:pt idx="11718">
                  <c:v>-42.358540454785832</c:v>
                </c:pt>
                <c:pt idx="11719">
                  <c:v>-27.068793619142568</c:v>
                </c:pt>
                <c:pt idx="11720">
                  <c:v>-38.185343156262121</c:v>
                </c:pt>
                <c:pt idx="11721">
                  <c:v>28.405275779376495</c:v>
                </c:pt>
                <c:pt idx="11722">
                  <c:v>86.858112887254208</c:v>
                </c:pt>
                <c:pt idx="11723">
                  <c:v>5.3891227201452523</c:v>
                </c:pt>
                <c:pt idx="11724">
                  <c:v>-55.001325606938607</c:v>
                </c:pt>
                <c:pt idx="11725">
                  <c:v>-22.104950200683817</c:v>
                </c:pt>
                <c:pt idx="11726">
                  <c:v>-63.288018595477915</c:v>
                </c:pt>
                <c:pt idx="11727">
                  <c:v>-75.470102120655042</c:v>
                </c:pt>
                <c:pt idx="11728">
                  <c:v>-7.9574214679172286</c:v>
                </c:pt>
                <c:pt idx="11729">
                  <c:v>-1.6846025276368692</c:v>
                </c:pt>
                <c:pt idx="11730">
                  <c:v>42.151250376619458</c:v>
                </c:pt>
                <c:pt idx="11731">
                  <c:v>-83.56320348192024</c:v>
                </c:pt>
                <c:pt idx="11732">
                  <c:v>-8.3114079471092168</c:v>
                </c:pt>
                <c:pt idx="11733">
                  <c:v>-27.696050040542104</c:v>
                </c:pt>
                <c:pt idx="11734">
                  <c:v>-25.987106191460896</c:v>
                </c:pt>
                <c:pt idx="11735">
                  <c:v>-27.306930693069305</c:v>
                </c:pt>
                <c:pt idx="11736">
                  <c:v>24.725294264073099</c:v>
                </c:pt>
                <c:pt idx="11737">
                  <c:v>83.315747823793174</c:v>
                </c:pt>
                <c:pt idx="11738">
                  <c:v>12.510623009265331</c:v>
                </c:pt>
                <c:pt idx="11739">
                  <c:v>2.9622741764080871</c:v>
                </c:pt>
                <c:pt idx="11740">
                  <c:v>-16.137251664740518</c:v>
                </c:pt>
                <c:pt idx="11741">
                  <c:v>-0.41095890410959157</c:v>
                </c:pt>
                <c:pt idx="11742">
                  <c:v>-14.802072133711278</c:v>
                </c:pt>
                <c:pt idx="11743">
                  <c:v>-29.871671265667075</c:v>
                </c:pt>
                <c:pt idx="11744">
                  <c:v>-15.8070396271481</c:v>
                </c:pt>
                <c:pt idx="11745">
                  <c:v>66.507366009716037</c:v>
                </c:pt>
                <c:pt idx="11746">
                  <c:v>14.972891186483423</c:v>
                </c:pt>
                <c:pt idx="11747">
                  <c:v>15.056893358031218</c:v>
                </c:pt>
                <c:pt idx="11748">
                  <c:v>17.244910251776901</c:v>
                </c:pt>
                <c:pt idx="11749">
                  <c:v>-6.3400839262908164</c:v>
                </c:pt>
                <c:pt idx="11750">
                  <c:v>-30.721366800253108</c:v>
                </c:pt>
                <c:pt idx="11751">
                  <c:v>-87.43917274939173</c:v>
                </c:pt>
                <c:pt idx="11752">
                  <c:v>73.881855661516681</c:v>
                </c:pt>
                <c:pt idx="11753">
                  <c:v>-24.014298093587527</c:v>
                </c:pt>
                <c:pt idx="11754">
                  <c:v>-30.976174202381927</c:v>
                </c:pt>
                <c:pt idx="11755">
                  <c:v>-64.295879255004209</c:v>
                </c:pt>
                <c:pt idx="11756">
                  <c:v>-20.933246921581343</c:v>
                </c:pt>
                <c:pt idx="11757">
                  <c:v>-14.017920743823339</c:v>
                </c:pt>
                <c:pt idx="11758">
                  <c:v>-6.5303620366363759</c:v>
                </c:pt>
                <c:pt idx="11759">
                  <c:v>0.98947094761471988</c:v>
                </c:pt>
                <c:pt idx="11760">
                  <c:v>-6.6582190991821193</c:v>
                </c:pt>
                <c:pt idx="11761">
                  <c:v>49.148132085992188</c:v>
                </c:pt>
                <c:pt idx="11762">
                  <c:v>-52.411936602991346</c:v>
                </c:pt>
                <c:pt idx="11763">
                  <c:v>21.055935276886601</c:v>
                </c:pt>
                <c:pt idx="11764">
                  <c:v>-17.956206068001165</c:v>
                </c:pt>
                <c:pt idx="11765">
                  <c:v>-2.9286073403720536</c:v>
                </c:pt>
                <c:pt idx="11766">
                  <c:v>4.6518167543045479</c:v>
                </c:pt>
                <c:pt idx="11767">
                  <c:v>14.773413793576907</c:v>
                </c:pt>
                <c:pt idx="11768">
                  <c:v>-99.138119932802567</c:v>
                </c:pt>
                <c:pt idx="11769">
                  <c:v>-63.624450782394206</c:v>
                </c:pt>
                <c:pt idx="11770">
                  <c:v>-3.1523498587066854</c:v>
                </c:pt>
                <c:pt idx="11771">
                  <c:v>51.969981238273931</c:v>
                </c:pt>
                <c:pt idx="11772">
                  <c:v>-42.915260366441657</c:v>
                </c:pt>
                <c:pt idx="11773">
                  <c:v>10.608464695940128</c:v>
                </c:pt>
                <c:pt idx="11774">
                  <c:v>0.56847545219638107</c:v>
                </c:pt>
                <c:pt idx="11775">
                  <c:v>-30.796542922847536</c:v>
                </c:pt>
                <c:pt idx="11776">
                  <c:v>-29.743375036942183</c:v>
                </c:pt>
                <c:pt idx="11777">
                  <c:v>-1.4355742296918663</c:v>
                </c:pt>
                <c:pt idx="11778">
                  <c:v>13.141788415146507</c:v>
                </c:pt>
                <c:pt idx="11779">
                  <c:v>14.306323258457795</c:v>
                </c:pt>
                <c:pt idx="11780">
                  <c:v>-29.929379852212151</c:v>
                </c:pt>
                <c:pt idx="11781">
                  <c:v>30.564318261479144</c:v>
                </c:pt>
                <c:pt idx="11782">
                  <c:v>-56.403810211490075</c:v>
                </c:pt>
                <c:pt idx="11783">
                  <c:v>-27.734019993941232</c:v>
                </c:pt>
                <c:pt idx="11784">
                  <c:v>7.8801843468096848</c:v>
                </c:pt>
                <c:pt idx="11785">
                  <c:v>61.546504940659815</c:v>
                </c:pt>
                <c:pt idx="11786">
                  <c:v>4.3707832208858832</c:v>
                </c:pt>
                <c:pt idx="11787">
                  <c:v>-78.076965483602692</c:v>
                </c:pt>
                <c:pt idx="11788">
                  <c:v>40.167084377610706</c:v>
                </c:pt>
                <c:pt idx="11789">
                  <c:v>-21.469989029932606</c:v>
                </c:pt>
                <c:pt idx="11790">
                  <c:v>-8.476404930318111</c:v>
                </c:pt>
                <c:pt idx="11791">
                  <c:v>78.851351351351354</c:v>
                </c:pt>
                <c:pt idx="11792">
                  <c:v>98.058977230309807</c:v>
                </c:pt>
                <c:pt idx="11793">
                  <c:v>39.273075083692021</c:v>
                </c:pt>
                <c:pt idx="11794">
                  <c:v>5.1209550738297196</c:v>
                </c:pt>
                <c:pt idx="11795">
                  <c:v>59.36810519812903</c:v>
                </c:pt>
                <c:pt idx="11796">
                  <c:v>-3.0073129055257084</c:v>
                </c:pt>
                <c:pt idx="11797">
                  <c:v>-70.635894917751045</c:v>
                </c:pt>
                <c:pt idx="11798">
                  <c:v>-5.6852955387340955</c:v>
                </c:pt>
                <c:pt idx="11799">
                  <c:v>8.27042775791287</c:v>
                </c:pt>
                <c:pt idx="11800">
                  <c:v>40.122458410351214</c:v>
                </c:pt>
                <c:pt idx="11801">
                  <c:v>-48.70293294982968</c:v>
                </c:pt>
                <c:pt idx="11802">
                  <c:v>-11.561903109317356</c:v>
                </c:pt>
                <c:pt idx="11803">
                  <c:v>6.8048252397154414</c:v>
                </c:pt>
                <c:pt idx="11804">
                  <c:v>-9.232546624855587</c:v>
                </c:pt>
                <c:pt idx="11805">
                  <c:v>41.591366408853673</c:v>
                </c:pt>
                <c:pt idx="11806">
                  <c:v>-12.570497556084732</c:v>
                </c:pt>
                <c:pt idx="11807">
                  <c:v>-17.349999999999994</c:v>
                </c:pt>
                <c:pt idx="11808">
                  <c:v>-44.548922372687393</c:v>
                </c:pt>
                <c:pt idx="11809">
                  <c:v>10.427807486631011</c:v>
                </c:pt>
                <c:pt idx="11810">
                  <c:v>0</c:v>
                </c:pt>
                <c:pt idx="11811">
                  <c:v>-24.917004728338654</c:v>
                </c:pt>
                <c:pt idx="11812">
                  <c:v>-12.939826619071908</c:v>
                </c:pt>
                <c:pt idx="11813">
                  <c:v>-28.678913425835447</c:v>
                </c:pt>
                <c:pt idx="11814">
                  <c:v>49.513568868407589</c:v>
                </c:pt>
                <c:pt idx="11815">
                  <c:v>-12.337079465213137</c:v>
                </c:pt>
                <c:pt idx="11816">
                  <c:v>-3.6639732516021155</c:v>
                </c:pt>
                <c:pt idx="11817">
                  <c:v>-13.308849247988803</c:v>
                </c:pt>
                <c:pt idx="11818">
                  <c:v>8.6580766813324885</c:v>
                </c:pt>
                <c:pt idx="11819">
                  <c:v>-87.576209185747189</c:v>
                </c:pt>
                <c:pt idx="11820">
                  <c:v>-3.2979905177230648</c:v>
                </c:pt>
                <c:pt idx="11821">
                  <c:v>-14.411196655819253</c:v>
                </c:pt>
                <c:pt idx="11822">
                  <c:v>39.308605036593775</c:v>
                </c:pt>
                <c:pt idx="11823">
                  <c:v>2.177740709850795</c:v>
                </c:pt>
                <c:pt idx="11824">
                  <c:v>-54.008941877794335</c:v>
                </c:pt>
                <c:pt idx="11825">
                  <c:v>41.4849031025187</c:v>
                </c:pt>
                <c:pt idx="11826">
                  <c:v>0.66363433002759109</c:v>
                </c:pt>
                <c:pt idx="11827">
                  <c:v>5.6993283287238228</c:v>
                </c:pt>
                <c:pt idx="11828">
                  <c:v>-9.0945115910441814</c:v>
                </c:pt>
                <c:pt idx="11829">
                  <c:v>2.2559906487434205</c:v>
                </c:pt>
                <c:pt idx="11830">
                  <c:v>-40.608654303376127</c:v>
                </c:pt>
                <c:pt idx="11831">
                  <c:v>-11.505681818181827</c:v>
                </c:pt>
                <c:pt idx="11832">
                  <c:v>-56.458710846492366</c:v>
                </c:pt>
                <c:pt idx="11833">
                  <c:v>-29.861620113211885</c:v>
                </c:pt>
                <c:pt idx="11834">
                  <c:v>13.649975625043538</c:v>
                </c:pt>
                <c:pt idx="11835">
                  <c:v>29.242614707731008</c:v>
                </c:pt>
                <c:pt idx="11836">
                  <c:v>-20.780389070055094</c:v>
                </c:pt>
                <c:pt idx="11837">
                  <c:v>-16.436522902852971</c:v>
                </c:pt>
                <c:pt idx="11838">
                  <c:v>-16.609653205042974</c:v>
                </c:pt>
                <c:pt idx="11839">
                  <c:v>14.307868595404443</c:v>
                </c:pt>
                <c:pt idx="11840">
                  <c:v>-31.406093379055662</c:v>
                </c:pt>
                <c:pt idx="11841">
                  <c:v>-5.1846512143728489</c:v>
                </c:pt>
                <c:pt idx="11842">
                  <c:v>-68.271435121503899</c:v>
                </c:pt>
                <c:pt idx="11843">
                  <c:v>-31.106187700744854</c:v>
                </c:pt>
                <c:pt idx="11844">
                  <c:v>-30.172274224238222</c:v>
                </c:pt>
                <c:pt idx="11845">
                  <c:v>23.346969133506889</c:v>
                </c:pt>
                <c:pt idx="11846">
                  <c:v>55.716162943495391</c:v>
                </c:pt>
                <c:pt idx="11847">
                  <c:v>5.0983116373191564</c:v>
                </c:pt>
                <c:pt idx="11848">
                  <c:v>-21.637426900584799</c:v>
                </c:pt>
                <c:pt idx="11849">
                  <c:v>-90.094618568894148</c:v>
                </c:pt>
                <c:pt idx="11850">
                  <c:v>-33.899745114698391</c:v>
                </c:pt>
                <c:pt idx="11851">
                  <c:v>13.211742619641527</c:v>
                </c:pt>
                <c:pt idx="11852">
                  <c:v>16.562654779593871</c:v>
                </c:pt>
                <c:pt idx="11853">
                  <c:v>-12.056616689351344</c:v>
                </c:pt>
                <c:pt idx="11854">
                  <c:v>-7.6805295755382588</c:v>
                </c:pt>
                <c:pt idx="11855">
                  <c:v>-74.919801691455234</c:v>
                </c:pt>
                <c:pt idx="11856">
                  <c:v>-22.758394937123214</c:v>
                </c:pt>
                <c:pt idx="11857">
                  <c:v>-8.3300668192052854</c:v>
                </c:pt>
                <c:pt idx="11858">
                  <c:v>5.3850485710263314</c:v>
                </c:pt>
                <c:pt idx="11859">
                  <c:v>43.301796242972728</c:v>
                </c:pt>
                <c:pt idx="11860">
                  <c:v>90.802795448436513</c:v>
                </c:pt>
                <c:pt idx="11861">
                  <c:v>38.282783300198815</c:v>
                </c:pt>
                <c:pt idx="11862">
                  <c:v>-37.31735528086174</c:v>
                </c:pt>
                <c:pt idx="11863">
                  <c:v>18.457850579304818</c:v>
                </c:pt>
                <c:pt idx="11864">
                  <c:v>3.7009622501855688E-2</c:v>
                </c:pt>
                <c:pt idx="11865">
                  <c:v>5.5214723926380316</c:v>
                </c:pt>
                <c:pt idx="11866">
                  <c:v>52.020673107947175</c:v>
                </c:pt>
                <c:pt idx="11867">
                  <c:v>-5.9783301465901815</c:v>
                </c:pt>
                <c:pt idx="11868">
                  <c:v>-37.03661844484629</c:v>
                </c:pt>
                <c:pt idx="11869">
                  <c:v>-5.9685199817024994</c:v>
                </c:pt>
                <c:pt idx="11870">
                  <c:v>-30.434393993564541</c:v>
                </c:pt>
                <c:pt idx="11871">
                  <c:v>35.250186706497374</c:v>
                </c:pt>
                <c:pt idx="11872">
                  <c:v>-8.348633761745333</c:v>
                </c:pt>
                <c:pt idx="11873">
                  <c:v>4.0258806613946945</c:v>
                </c:pt>
                <c:pt idx="11874">
                  <c:v>-19.776119402985074</c:v>
                </c:pt>
                <c:pt idx="11875">
                  <c:v>-24.581497797356832</c:v>
                </c:pt>
                <c:pt idx="11876">
                  <c:v>-22.865151666833512</c:v>
                </c:pt>
                <c:pt idx="11877">
                  <c:v>49.801192842942356</c:v>
                </c:pt>
                <c:pt idx="11878">
                  <c:v>-49.611197511664074</c:v>
                </c:pt>
                <c:pt idx="11879">
                  <c:v>-86.960635881907649</c:v>
                </c:pt>
                <c:pt idx="11880">
                  <c:v>-8.3780437474205485</c:v>
                </c:pt>
                <c:pt idx="11881">
                  <c:v>16.62027982548517</c:v>
                </c:pt>
                <c:pt idx="11882">
                  <c:v>-80.312827944630456</c:v>
                </c:pt>
                <c:pt idx="11883">
                  <c:v>24.615320040975504</c:v>
                </c:pt>
                <c:pt idx="11884">
                  <c:v>-22.148690304013087</c:v>
                </c:pt>
                <c:pt idx="11885">
                  <c:v>-60.608619787122663</c:v>
                </c:pt>
                <c:pt idx="11886">
                  <c:v>29.440628066732074</c:v>
                </c:pt>
                <c:pt idx="11887">
                  <c:v>-3.1092213659314325</c:v>
                </c:pt>
                <c:pt idx="11888">
                  <c:v>5.3056110668171499</c:v>
                </c:pt>
                <c:pt idx="11889">
                  <c:v>-20.569119971895304</c:v>
                </c:pt>
                <c:pt idx="11890">
                  <c:v>5.7664233576642374</c:v>
                </c:pt>
                <c:pt idx="11891">
                  <c:v>-17.431085859984023</c:v>
                </c:pt>
                <c:pt idx="11892">
                  <c:v>-23.39127974599981</c:v>
                </c:pt>
                <c:pt idx="11893">
                  <c:v>-0.22188278800547323</c:v>
                </c:pt>
                <c:pt idx="11894">
                  <c:v>-44.303996231451684</c:v>
                </c:pt>
                <c:pt idx="11895">
                  <c:v>-57.142857142857146</c:v>
                </c:pt>
                <c:pt idx="11896">
                  <c:v>-63.230742276470245</c:v>
                </c:pt>
                <c:pt idx="11897">
                  <c:v>19.634703196347033</c:v>
                </c:pt>
                <c:pt idx="11898">
                  <c:v>-9.3625498007968133</c:v>
                </c:pt>
                <c:pt idx="11899">
                  <c:v>7.7253218884120116</c:v>
                </c:pt>
                <c:pt idx="11900">
                  <c:v>29.407514450867041</c:v>
                </c:pt>
                <c:pt idx="11901">
                  <c:v>51.95001976371384</c:v>
                </c:pt>
                <c:pt idx="11902">
                  <c:v>96.279454319966931</c:v>
                </c:pt>
                <c:pt idx="11903">
                  <c:v>-30.697543066930251</c:v>
                </c:pt>
                <c:pt idx="11904">
                  <c:v>-23.372227665449358</c:v>
                </c:pt>
                <c:pt idx="11905">
                  <c:v>10.295943349770781</c:v>
                </c:pt>
                <c:pt idx="11906">
                  <c:v>-8.8359425200070092</c:v>
                </c:pt>
                <c:pt idx="11907">
                  <c:v>58.880343409050255</c:v>
                </c:pt>
                <c:pt idx="11908">
                  <c:v>-60.740619367524168</c:v>
                </c:pt>
                <c:pt idx="11909">
                  <c:v>82.096510621935977</c:v>
                </c:pt>
                <c:pt idx="11910">
                  <c:v>-1.2449608726582824</c:v>
                </c:pt>
                <c:pt idx="11911">
                  <c:v>-55.559255515252424</c:v>
                </c:pt>
                <c:pt idx="11912">
                  <c:v>15.394812876032503</c:v>
                </c:pt>
                <c:pt idx="11913">
                  <c:v>55.497382198952891</c:v>
                </c:pt>
                <c:pt idx="11914">
                  <c:v>10.844153043178181</c:v>
                </c:pt>
                <c:pt idx="11915">
                  <c:v>3.6338466862779057</c:v>
                </c:pt>
                <c:pt idx="11916">
                  <c:v>-17.554419151921081</c:v>
                </c:pt>
                <c:pt idx="11917">
                  <c:v>54.995825215697181</c:v>
                </c:pt>
                <c:pt idx="11918">
                  <c:v>-25.839964633068078</c:v>
                </c:pt>
                <c:pt idx="11919">
                  <c:v>-55.786976008436596</c:v>
                </c:pt>
                <c:pt idx="11920">
                  <c:v>-5.2728670253651018</c:v>
                </c:pt>
                <c:pt idx="11921">
                  <c:v>8.4715789473684282</c:v>
                </c:pt>
                <c:pt idx="11922">
                  <c:v>13.442116868798237</c:v>
                </c:pt>
                <c:pt idx="11923">
                  <c:v>-44.826756496631383</c:v>
                </c:pt>
                <c:pt idx="11924">
                  <c:v>13.739215546109904</c:v>
                </c:pt>
                <c:pt idx="11925">
                  <c:v>20.98722089594159</c:v>
                </c:pt>
                <c:pt idx="11926">
                  <c:v>-42.568542568542568</c:v>
                </c:pt>
                <c:pt idx="11927">
                  <c:v>22.280651202996694</c:v>
                </c:pt>
                <c:pt idx="11928">
                  <c:v>-4.7284597883074468</c:v>
                </c:pt>
                <c:pt idx="11929">
                  <c:v>2.8605962933118292</c:v>
                </c:pt>
                <c:pt idx="11930">
                  <c:v>-9.2761904761904646</c:v>
                </c:pt>
                <c:pt idx="11931">
                  <c:v>-9.0589137887559019</c:v>
                </c:pt>
                <c:pt idx="11932">
                  <c:v>-16.0785514420092</c:v>
                </c:pt>
                <c:pt idx="11933">
                  <c:v>9.1834026364682018</c:v>
                </c:pt>
                <c:pt idx="11934">
                  <c:v>40.118182045323948</c:v>
                </c:pt>
                <c:pt idx="11935">
                  <c:v>-3.135792236496755</c:v>
                </c:pt>
                <c:pt idx="11936">
                  <c:v>-40.341152437089235</c:v>
                </c:pt>
                <c:pt idx="11937">
                  <c:v>18.275643061289301</c:v>
                </c:pt>
                <c:pt idx="11938">
                  <c:v>-15.928038613426949</c:v>
                </c:pt>
                <c:pt idx="11939">
                  <c:v>42.340581480576589</c:v>
                </c:pt>
                <c:pt idx="11940">
                  <c:v>-29.994810586403744</c:v>
                </c:pt>
                <c:pt idx="11941">
                  <c:v>-63.981228001564332</c:v>
                </c:pt>
                <c:pt idx="11942">
                  <c:v>-27.839199731253032</c:v>
                </c:pt>
                <c:pt idx="11943">
                  <c:v>-47.453788433382137</c:v>
                </c:pt>
                <c:pt idx="11944">
                  <c:v>60.228612134141628</c:v>
                </c:pt>
                <c:pt idx="11945">
                  <c:v>-64.867977297030507</c:v>
                </c:pt>
                <c:pt idx="11946">
                  <c:v>15.751498104439278</c:v>
                </c:pt>
                <c:pt idx="11947">
                  <c:v>63.219579455360218</c:v>
                </c:pt>
                <c:pt idx="11948">
                  <c:v>5.319234158455501</c:v>
                </c:pt>
                <c:pt idx="11949">
                  <c:v>5.1403086938777562</c:v>
                </c:pt>
                <c:pt idx="11950">
                  <c:v>41.527468026034313</c:v>
                </c:pt>
                <c:pt idx="11951">
                  <c:v>42.527675276752774</c:v>
                </c:pt>
                <c:pt idx="11952">
                  <c:v>23.071778969691707</c:v>
                </c:pt>
                <c:pt idx="11953">
                  <c:v>-14.385587523527832</c:v>
                </c:pt>
                <c:pt idx="11954">
                  <c:v>-30.576308754037697</c:v>
                </c:pt>
                <c:pt idx="11955">
                  <c:v>-70.219490781387179</c:v>
                </c:pt>
                <c:pt idx="11956">
                  <c:v>-4.8476724554809891</c:v>
                </c:pt>
                <c:pt idx="11957">
                  <c:v>37.264742785445435</c:v>
                </c:pt>
                <c:pt idx="11958">
                  <c:v>-4.0638412017167269</c:v>
                </c:pt>
                <c:pt idx="11959">
                  <c:v>-3.3074564550851306</c:v>
                </c:pt>
                <c:pt idx="11960">
                  <c:v>21.1351520852932</c:v>
                </c:pt>
                <c:pt idx="11961">
                  <c:v>-82.362761377750672</c:v>
                </c:pt>
                <c:pt idx="11962">
                  <c:v>-3.0331311245916908</c:v>
                </c:pt>
                <c:pt idx="11963">
                  <c:v>-20.356472795497183</c:v>
                </c:pt>
                <c:pt idx="11964">
                  <c:v>-24.408106119078823</c:v>
                </c:pt>
                <c:pt idx="11965">
                  <c:v>-21.320114984889798</c:v>
                </c:pt>
                <c:pt idx="11966">
                  <c:v>-28.562389917748249</c:v>
                </c:pt>
                <c:pt idx="11967">
                  <c:v>10.166147455867076</c:v>
                </c:pt>
                <c:pt idx="11968">
                  <c:v>2.1273737645112476</c:v>
                </c:pt>
                <c:pt idx="11969">
                  <c:v>20.890937019969272</c:v>
                </c:pt>
                <c:pt idx="11970">
                  <c:v>-9.2162974036413914</c:v>
                </c:pt>
                <c:pt idx="11971">
                  <c:v>-24.851944735931383</c:v>
                </c:pt>
                <c:pt idx="11972">
                  <c:v>10.977818017202338</c:v>
                </c:pt>
                <c:pt idx="11973">
                  <c:v>1.4906941871747392</c:v>
                </c:pt>
                <c:pt idx="11974">
                  <c:v>-25.772428340985229</c:v>
                </c:pt>
                <c:pt idx="11975">
                  <c:v>2.0016730401529799</c:v>
                </c:pt>
                <c:pt idx="11976">
                  <c:v>-5.7219662058371767</c:v>
                </c:pt>
                <c:pt idx="11977">
                  <c:v>18.119393066784809</c:v>
                </c:pt>
                <c:pt idx="11978">
                  <c:v>0.98677014127970608</c:v>
                </c:pt>
                <c:pt idx="11979">
                  <c:v>-30.562725864739292</c:v>
                </c:pt>
                <c:pt idx="11980">
                  <c:v>-68.614874068203761</c:v>
                </c:pt>
                <c:pt idx="11981">
                  <c:v>29.129373474369402</c:v>
                </c:pt>
                <c:pt idx="11982">
                  <c:v>-93.627859204974456</c:v>
                </c:pt>
                <c:pt idx="11983">
                  <c:v>-11.092844109826189</c:v>
                </c:pt>
                <c:pt idx="11984">
                  <c:v>81.555951850200614</c:v>
                </c:pt>
                <c:pt idx="11985">
                  <c:v>-7.3477956613016175</c:v>
                </c:pt>
                <c:pt idx="11986">
                  <c:v>18.168559548190899</c:v>
                </c:pt>
                <c:pt idx="11987">
                  <c:v>-17.110266159695826</c:v>
                </c:pt>
                <c:pt idx="11988">
                  <c:v>-5.0561100352549744</c:v>
                </c:pt>
                <c:pt idx="11989">
                  <c:v>36.716386065637352</c:v>
                </c:pt>
                <c:pt idx="11990">
                  <c:v>-8.4240602985368724</c:v>
                </c:pt>
                <c:pt idx="11991">
                  <c:v>-43.288614678240911</c:v>
                </c:pt>
                <c:pt idx="11992">
                  <c:v>-93.705243229895459</c:v>
                </c:pt>
                <c:pt idx="11993">
                  <c:v>-25.766992035277724</c:v>
                </c:pt>
                <c:pt idx="11994">
                  <c:v>-35.233132788998716</c:v>
                </c:pt>
                <c:pt idx="11995">
                  <c:v>-14.261305387857377</c:v>
                </c:pt>
                <c:pt idx="11996">
                  <c:v>-96.032553407934898</c:v>
                </c:pt>
                <c:pt idx="11997">
                  <c:v>-14.121181772658986</c:v>
                </c:pt>
                <c:pt idx="11998">
                  <c:v>-45.377223422067992</c:v>
                </c:pt>
                <c:pt idx="11999">
                  <c:v>-60.306340967659978</c:v>
                </c:pt>
                <c:pt idx="12000">
                  <c:v>-43.77775901836214</c:v>
                </c:pt>
                <c:pt idx="12001">
                  <c:v>52.935376893430117</c:v>
                </c:pt>
                <c:pt idx="12002">
                  <c:v>19.191321527582645</c:v>
                </c:pt>
                <c:pt idx="12003">
                  <c:v>3.9122137404580286</c:v>
                </c:pt>
                <c:pt idx="12004">
                  <c:v>79.931252060083835</c:v>
                </c:pt>
                <c:pt idx="12005">
                  <c:v>-33.047486332940295</c:v>
                </c:pt>
                <c:pt idx="12006">
                  <c:v>-25.958197466189119</c:v>
                </c:pt>
                <c:pt idx="12007">
                  <c:v>-14.487655959649587</c:v>
                </c:pt>
                <c:pt idx="12008">
                  <c:v>-30.316324174555533</c:v>
                </c:pt>
                <c:pt idx="12009">
                  <c:v>9.336835798884735</c:v>
                </c:pt>
                <c:pt idx="12010">
                  <c:v>27.603087930709847</c:v>
                </c:pt>
                <c:pt idx="12011">
                  <c:v>27.981170381277479</c:v>
                </c:pt>
                <c:pt idx="12012">
                  <c:v>86.10060663357757</c:v>
                </c:pt>
                <c:pt idx="12013">
                  <c:v>-56.415832970856897</c:v>
                </c:pt>
                <c:pt idx="12014">
                  <c:v>14.966488381899296</c:v>
                </c:pt>
                <c:pt idx="12015">
                  <c:v>-41.571857711807958</c:v>
                </c:pt>
                <c:pt idx="12016">
                  <c:v>27.960828317861882</c:v>
                </c:pt>
                <c:pt idx="12017">
                  <c:v>0.82248115147361034</c:v>
                </c:pt>
                <c:pt idx="12018">
                  <c:v>48.385024246399837</c:v>
                </c:pt>
                <c:pt idx="12019">
                  <c:v>-7.8606442577030862</c:v>
                </c:pt>
                <c:pt idx="12020">
                  <c:v>20.174418604651166</c:v>
                </c:pt>
                <c:pt idx="12021">
                  <c:v>59.135381114903311</c:v>
                </c:pt>
                <c:pt idx="12022">
                  <c:v>4.8351648351648464</c:v>
                </c:pt>
                <c:pt idx="12023">
                  <c:v>39.488839379545169</c:v>
                </c:pt>
                <c:pt idx="12024">
                  <c:v>1.6398563173512457</c:v>
                </c:pt>
                <c:pt idx="12025">
                  <c:v>-15.070287539936103</c:v>
                </c:pt>
                <c:pt idx="12026">
                  <c:v>-41.530269646416954</c:v>
                </c:pt>
                <c:pt idx="12027">
                  <c:v>62.951554186502392</c:v>
                </c:pt>
                <c:pt idx="12028">
                  <c:v>-14.724124563897149</c:v>
                </c:pt>
                <c:pt idx="12029">
                  <c:v>-66.700473292765381</c:v>
                </c:pt>
                <c:pt idx="12030">
                  <c:v>-61.743475846751807</c:v>
                </c:pt>
                <c:pt idx="12031">
                  <c:v>-40.264560977255861</c:v>
                </c:pt>
                <c:pt idx="12032">
                  <c:v>-17.100062956765697</c:v>
                </c:pt>
                <c:pt idx="12033">
                  <c:v>6.4060803474484231</c:v>
                </c:pt>
                <c:pt idx="12034">
                  <c:v>35.029015927892345</c:v>
                </c:pt>
                <c:pt idx="12035">
                  <c:v>18.883291212201826</c:v>
                </c:pt>
                <c:pt idx="12036">
                  <c:v>5.007419271262691</c:v>
                </c:pt>
                <c:pt idx="12037">
                  <c:v>-30.078609846917672</c:v>
                </c:pt>
                <c:pt idx="12038">
                  <c:v>-40.336134453781511</c:v>
                </c:pt>
                <c:pt idx="12039">
                  <c:v>1.1014632288751471</c:v>
                </c:pt>
                <c:pt idx="12040">
                  <c:v>37.09569856618873</c:v>
                </c:pt>
                <c:pt idx="12041">
                  <c:v>-38.759689922480625</c:v>
                </c:pt>
                <c:pt idx="12042">
                  <c:v>-50.836976889444095</c:v>
                </c:pt>
                <c:pt idx="12043">
                  <c:v>47.29433619172832</c:v>
                </c:pt>
                <c:pt idx="12044">
                  <c:v>6.691542981259218</c:v>
                </c:pt>
                <c:pt idx="12045">
                  <c:v>34.722222222222229</c:v>
                </c:pt>
                <c:pt idx="12046">
                  <c:v>-21.903306286664716</c:v>
                </c:pt>
                <c:pt idx="12047">
                  <c:v>29.222295396036657</c:v>
                </c:pt>
                <c:pt idx="12048">
                  <c:v>-36.431116389548691</c:v>
                </c:pt>
                <c:pt idx="12049">
                  <c:v>-27.227262984925332</c:v>
                </c:pt>
                <c:pt idx="12050">
                  <c:v>60.597161823151509</c:v>
                </c:pt>
                <c:pt idx="12051">
                  <c:v>-17.752887644382227</c:v>
                </c:pt>
                <c:pt idx="12052">
                  <c:v>29.339979374355437</c:v>
                </c:pt>
                <c:pt idx="12053">
                  <c:v>-9.6809968535991402</c:v>
                </c:pt>
                <c:pt idx="12054">
                  <c:v>-41.202036021926389</c:v>
                </c:pt>
                <c:pt idx="12055">
                  <c:v>8.2298038721069702</c:v>
                </c:pt>
                <c:pt idx="12056">
                  <c:v>10.11317872517705</c:v>
                </c:pt>
                <c:pt idx="12057">
                  <c:v>67.939821883549371</c:v>
                </c:pt>
                <c:pt idx="12058">
                  <c:v>-0.14956625785222855</c:v>
                </c:pt>
                <c:pt idx="12059">
                  <c:v>14.323622245188687</c:v>
                </c:pt>
                <c:pt idx="12060">
                  <c:v>-16.137249624953697</c:v>
                </c:pt>
                <c:pt idx="12061">
                  <c:v>55.090215740969597</c:v>
                </c:pt>
                <c:pt idx="12062">
                  <c:v>-51.836566240198103</c:v>
                </c:pt>
                <c:pt idx="12063">
                  <c:v>-3.6539662710805771</c:v>
                </c:pt>
                <c:pt idx="12064">
                  <c:v>67.713057306083982</c:v>
                </c:pt>
                <c:pt idx="12065">
                  <c:v>-2.2422486857633288</c:v>
                </c:pt>
                <c:pt idx="12066">
                  <c:v>3.542277518028385</c:v>
                </c:pt>
                <c:pt idx="12067">
                  <c:v>-29.220343122290743</c:v>
                </c:pt>
                <c:pt idx="12068">
                  <c:v>31.20567375886526</c:v>
                </c:pt>
                <c:pt idx="12069">
                  <c:v>-85.604676653270005</c:v>
                </c:pt>
                <c:pt idx="12070">
                  <c:v>-14.996926859250152</c:v>
                </c:pt>
                <c:pt idx="12071">
                  <c:v>-0.63682678311499785</c:v>
                </c:pt>
                <c:pt idx="12072">
                  <c:v>36.566390041493776</c:v>
                </c:pt>
                <c:pt idx="12073">
                  <c:v>-81.865524823515798</c:v>
                </c:pt>
                <c:pt idx="12074">
                  <c:v>-33.794946550048593</c:v>
                </c:pt>
                <c:pt idx="12075">
                  <c:v>47.527345998848574</c:v>
                </c:pt>
                <c:pt idx="12076">
                  <c:v>29.502815941457129</c:v>
                </c:pt>
                <c:pt idx="12077">
                  <c:v>25.038147282335004</c:v>
                </c:pt>
                <c:pt idx="12078">
                  <c:v>1.8035303146584738</c:v>
                </c:pt>
                <c:pt idx="12079">
                  <c:v>-46.077240709254305</c:v>
                </c:pt>
                <c:pt idx="12080">
                  <c:v>2.3808191584601559</c:v>
                </c:pt>
                <c:pt idx="12081">
                  <c:v>-5.9021698039219217</c:v>
                </c:pt>
                <c:pt idx="12082">
                  <c:v>-2.6871109761651724</c:v>
                </c:pt>
                <c:pt idx="12083">
                  <c:v>20.44943820224718</c:v>
                </c:pt>
                <c:pt idx="12084">
                  <c:v>6.6352861512706909</c:v>
                </c:pt>
                <c:pt idx="12085">
                  <c:v>-44.997295835586804</c:v>
                </c:pt>
                <c:pt idx="12086">
                  <c:v>83.735030947255126</c:v>
                </c:pt>
                <c:pt idx="12087">
                  <c:v>-80.051480051480056</c:v>
                </c:pt>
                <c:pt idx="12088">
                  <c:v>-59.236936631992684</c:v>
                </c:pt>
                <c:pt idx="12089">
                  <c:v>25.094489755321263</c:v>
                </c:pt>
                <c:pt idx="12090">
                  <c:v>-8.2550959993233448</c:v>
                </c:pt>
                <c:pt idx="12091">
                  <c:v>-8.238303140883616</c:v>
                </c:pt>
                <c:pt idx="12092">
                  <c:v>46.245648930880179</c:v>
                </c:pt>
                <c:pt idx="12093">
                  <c:v>14.686797301638293</c:v>
                </c:pt>
                <c:pt idx="12094">
                  <c:v>-28.542933130699083</c:v>
                </c:pt>
                <c:pt idx="12095">
                  <c:v>11.683787329006321</c:v>
                </c:pt>
                <c:pt idx="12096">
                  <c:v>19.862928348909662</c:v>
                </c:pt>
                <c:pt idx="12097">
                  <c:v>-69.885964912280699</c:v>
                </c:pt>
                <c:pt idx="12098">
                  <c:v>-51.833180568285975</c:v>
                </c:pt>
                <c:pt idx="12099">
                  <c:v>13.019198177423391</c:v>
                </c:pt>
                <c:pt idx="12100">
                  <c:v>-33.80332373724157</c:v>
                </c:pt>
                <c:pt idx="12101">
                  <c:v>-3.2588751702365357</c:v>
                </c:pt>
                <c:pt idx="12102">
                  <c:v>-68.965517241379303</c:v>
                </c:pt>
                <c:pt idx="12103">
                  <c:v>-0.1737403822288428</c:v>
                </c:pt>
                <c:pt idx="12104">
                  <c:v>-0.62217194570135348</c:v>
                </c:pt>
                <c:pt idx="12105">
                  <c:v>-80.324909747292423</c:v>
                </c:pt>
                <c:pt idx="12106">
                  <c:v>-48.006696833824627</c:v>
                </c:pt>
                <c:pt idx="12107">
                  <c:v>9.7761194029850884</c:v>
                </c:pt>
                <c:pt idx="12108">
                  <c:v>14.317673378076051</c:v>
                </c:pt>
                <c:pt idx="12109">
                  <c:v>-22.244663536450361</c:v>
                </c:pt>
                <c:pt idx="12110">
                  <c:v>-3.7305975617880165</c:v>
                </c:pt>
                <c:pt idx="12111">
                  <c:v>9.6018351630345649</c:v>
                </c:pt>
                <c:pt idx="12112">
                  <c:v>-4.9805795523490559</c:v>
                </c:pt>
                <c:pt idx="12113">
                  <c:v>-36.966137335943728</c:v>
                </c:pt>
                <c:pt idx="12114">
                  <c:v>-5.2057814796668254</c:v>
                </c:pt>
                <c:pt idx="12115">
                  <c:v>-8.5600172711571787</c:v>
                </c:pt>
                <c:pt idx="12116">
                  <c:v>-39.367410336063259</c:v>
                </c:pt>
                <c:pt idx="12117">
                  <c:v>7.5944584382871483</c:v>
                </c:pt>
                <c:pt idx="12118">
                  <c:v>3.5867658622149605</c:v>
                </c:pt>
                <c:pt idx="12119">
                  <c:v>-10.969184097078085</c:v>
                </c:pt>
                <c:pt idx="12120">
                  <c:v>15.670342426001156</c:v>
                </c:pt>
                <c:pt idx="12121">
                  <c:v>78.133217743100715</c:v>
                </c:pt>
                <c:pt idx="12122">
                  <c:v>-25.786259541984734</c:v>
                </c:pt>
                <c:pt idx="12123">
                  <c:v>36.144578313253021</c:v>
                </c:pt>
                <c:pt idx="12124">
                  <c:v>-5.4171674887056014</c:v>
                </c:pt>
                <c:pt idx="12125">
                  <c:v>-15.463108320251166</c:v>
                </c:pt>
                <c:pt idx="12126">
                  <c:v>-44.445938676707911</c:v>
                </c:pt>
                <c:pt idx="12127">
                  <c:v>-29.021068859198351</c:v>
                </c:pt>
                <c:pt idx="12128">
                  <c:v>75.011507753845166</c:v>
                </c:pt>
                <c:pt idx="12129">
                  <c:v>14.176982421101997</c:v>
                </c:pt>
                <c:pt idx="12130">
                  <c:v>12.624798711755233</c:v>
                </c:pt>
                <c:pt idx="12131">
                  <c:v>-39.46615824594852</c:v>
                </c:pt>
                <c:pt idx="12132">
                  <c:v>-11.241590214067273</c:v>
                </c:pt>
                <c:pt idx="12133">
                  <c:v>-16.935309973045818</c:v>
                </c:pt>
                <c:pt idx="12134">
                  <c:v>-16.10983102918587</c:v>
                </c:pt>
                <c:pt idx="12135">
                  <c:v>-47.946214772517962</c:v>
                </c:pt>
                <c:pt idx="12136">
                  <c:v>-19.934179595674664</c:v>
                </c:pt>
                <c:pt idx="12137">
                  <c:v>-5.744533148212426</c:v>
                </c:pt>
                <c:pt idx="12138">
                  <c:v>27.09412581911306</c:v>
                </c:pt>
                <c:pt idx="12139">
                  <c:v>1.1248948696383536</c:v>
                </c:pt>
                <c:pt idx="12140">
                  <c:v>46.963356778550803</c:v>
                </c:pt>
                <c:pt idx="12141">
                  <c:v>20.246904795787685</c:v>
                </c:pt>
                <c:pt idx="12142">
                  <c:v>-10.247472987103521</c:v>
                </c:pt>
                <c:pt idx="12143">
                  <c:v>-20.946795140343539</c:v>
                </c:pt>
                <c:pt idx="12144">
                  <c:v>20.615835600152678</c:v>
                </c:pt>
                <c:pt idx="12145">
                  <c:v>20.740740740740748</c:v>
                </c:pt>
                <c:pt idx="12146">
                  <c:v>-23.396095550886358</c:v>
                </c:pt>
                <c:pt idx="12147">
                  <c:v>2.9366700715015384</c:v>
                </c:pt>
                <c:pt idx="12148">
                  <c:v>-43.637578356415595</c:v>
                </c:pt>
                <c:pt idx="12149">
                  <c:v>11.290636558302509</c:v>
                </c:pt>
                <c:pt idx="12150">
                  <c:v>-25.337690631808272</c:v>
                </c:pt>
                <c:pt idx="12151">
                  <c:v>8.0638722554890165</c:v>
                </c:pt>
                <c:pt idx="12152">
                  <c:v>-73.532118534879444</c:v>
                </c:pt>
                <c:pt idx="12153">
                  <c:v>-33.371769653394836</c:v>
                </c:pt>
                <c:pt idx="12154">
                  <c:v>94.278260869565202</c:v>
                </c:pt>
                <c:pt idx="12155">
                  <c:v>41.070939885060966</c:v>
                </c:pt>
                <c:pt idx="12156">
                  <c:v>46.697388632872503</c:v>
                </c:pt>
                <c:pt idx="12157">
                  <c:v>-1.5892979647838956</c:v>
                </c:pt>
                <c:pt idx="12158">
                  <c:v>-59.149882204598995</c:v>
                </c:pt>
                <c:pt idx="12159">
                  <c:v>49.165004985044845</c:v>
                </c:pt>
                <c:pt idx="12160">
                  <c:v>12.718536910490499</c:v>
                </c:pt>
                <c:pt idx="12161">
                  <c:v>21.40591966173362</c:v>
                </c:pt>
                <c:pt idx="12162">
                  <c:v>-10.775710775710778</c:v>
                </c:pt>
                <c:pt idx="12163">
                  <c:v>69.410672070246534</c:v>
                </c:pt>
                <c:pt idx="12164">
                  <c:v>-15.379937034917006</c:v>
                </c:pt>
                <c:pt idx="12165">
                  <c:v>-20.472665148063783</c:v>
                </c:pt>
                <c:pt idx="12166">
                  <c:v>-70.14711158952278</c:v>
                </c:pt>
                <c:pt idx="12167">
                  <c:v>15.260370283571589</c:v>
                </c:pt>
                <c:pt idx="12168">
                  <c:v>-37.418149958498567</c:v>
                </c:pt>
                <c:pt idx="12169">
                  <c:v>-4.7758028086025632</c:v>
                </c:pt>
                <c:pt idx="12170">
                  <c:v>34.548894138980188</c:v>
                </c:pt>
                <c:pt idx="12171">
                  <c:v>-22.222222222222214</c:v>
                </c:pt>
                <c:pt idx="12172">
                  <c:v>-3.6271678462942702</c:v>
                </c:pt>
                <c:pt idx="12173">
                  <c:v>4.8331107765470733</c:v>
                </c:pt>
                <c:pt idx="12174">
                  <c:v>-26.293143863231478</c:v>
                </c:pt>
                <c:pt idx="12175">
                  <c:v>5.8873358746294002</c:v>
                </c:pt>
                <c:pt idx="12176">
                  <c:v>-98.333333333333329</c:v>
                </c:pt>
                <c:pt idx="12177">
                  <c:v>2.4779118678936811</c:v>
                </c:pt>
                <c:pt idx="12178">
                  <c:v>9.0707607994842192</c:v>
                </c:pt>
                <c:pt idx="12179">
                  <c:v>52.440061214079236</c:v>
                </c:pt>
                <c:pt idx="12180">
                  <c:v>-2.3895062244130685</c:v>
                </c:pt>
                <c:pt idx="12181">
                  <c:v>-36.730769230769234</c:v>
                </c:pt>
                <c:pt idx="12182">
                  <c:v>-8.4821428571428612</c:v>
                </c:pt>
                <c:pt idx="12183">
                  <c:v>86.085997794928346</c:v>
                </c:pt>
                <c:pt idx="12184">
                  <c:v>-33.80662399801156</c:v>
                </c:pt>
                <c:pt idx="12185">
                  <c:v>-25.163727959697738</c:v>
                </c:pt>
                <c:pt idx="12186">
                  <c:v>-71.373752877973914</c:v>
                </c:pt>
                <c:pt idx="12187">
                  <c:v>-2.4489207076262858</c:v>
                </c:pt>
                <c:pt idx="12188">
                  <c:v>36.90853599991371</c:v>
                </c:pt>
                <c:pt idx="12189">
                  <c:v>-84.887180100734142</c:v>
                </c:pt>
                <c:pt idx="12190">
                  <c:v>-36.64320094299466</c:v>
                </c:pt>
                <c:pt idx="12191">
                  <c:v>18.079245449336682</c:v>
                </c:pt>
                <c:pt idx="12192">
                  <c:v>79.824940874786364</c:v>
                </c:pt>
                <c:pt idx="12193">
                  <c:v>31.380394398399545</c:v>
                </c:pt>
                <c:pt idx="12194">
                  <c:v>-8.8576664630421504</c:v>
                </c:pt>
                <c:pt idx="12195">
                  <c:v>-65.461033168437268</c:v>
                </c:pt>
                <c:pt idx="12196">
                  <c:v>-5.521815910755052</c:v>
                </c:pt>
                <c:pt idx="12197">
                  <c:v>44.109217076482111</c:v>
                </c:pt>
                <c:pt idx="12198">
                  <c:v>2.5770985223595488</c:v>
                </c:pt>
                <c:pt idx="12199">
                  <c:v>-28.363943748559123</c:v>
                </c:pt>
                <c:pt idx="12200">
                  <c:v>39.477145675764547</c:v>
                </c:pt>
                <c:pt idx="12201">
                  <c:v>50.097456388266266</c:v>
                </c:pt>
                <c:pt idx="12202">
                  <c:v>-22.686334750220951</c:v>
                </c:pt>
                <c:pt idx="12203">
                  <c:v>-16.830197391203967</c:v>
                </c:pt>
                <c:pt idx="12204">
                  <c:v>66.096816006839589</c:v>
                </c:pt>
                <c:pt idx="12205">
                  <c:v>-2.3572551073860666</c:v>
                </c:pt>
                <c:pt idx="12206">
                  <c:v>-14.394503292298893</c:v>
                </c:pt>
                <c:pt idx="12207">
                  <c:v>-47.597409678910275</c:v>
                </c:pt>
                <c:pt idx="12208">
                  <c:v>-7.0480656506447872</c:v>
                </c:pt>
                <c:pt idx="12209">
                  <c:v>-19.857433808553964</c:v>
                </c:pt>
                <c:pt idx="12210">
                  <c:v>-13.54007038425641</c:v>
                </c:pt>
                <c:pt idx="12211">
                  <c:v>24.763560500695419</c:v>
                </c:pt>
                <c:pt idx="12212">
                  <c:v>-47.706354825321654</c:v>
                </c:pt>
                <c:pt idx="12213">
                  <c:v>-24.242819843342033</c:v>
                </c:pt>
                <c:pt idx="12214">
                  <c:v>29.950936529765357</c:v>
                </c:pt>
                <c:pt idx="12215">
                  <c:v>22.901364780034058</c:v>
                </c:pt>
                <c:pt idx="12216">
                  <c:v>2.6162790697674438</c:v>
                </c:pt>
                <c:pt idx="12217">
                  <c:v>-36.318295171163008</c:v>
                </c:pt>
                <c:pt idx="12218">
                  <c:v>70.362294824608824</c:v>
                </c:pt>
                <c:pt idx="12219">
                  <c:v>18.450204270674192</c:v>
                </c:pt>
                <c:pt idx="12220">
                  <c:v>97.597334268677656</c:v>
                </c:pt>
                <c:pt idx="12221">
                  <c:v>-84.578489553694823</c:v>
                </c:pt>
                <c:pt idx="12222">
                  <c:v>-20.253762729485146</c:v>
                </c:pt>
                <c:pt idx="12223">
                  <c:v>-2.888680131517134</c:v>
                </c:pt>
                <c:pt idx="12224">
                  <c:v>-32.299377643271512</c:v>
                </c:pt>
                <c:pt idx="12225">
                  <c:v>-46.331583751711548</c:v>
                </c:pt>
                <c:pt idx="12226">
                  <c:v>-10.153256704980834</c:v>
                </c:pt>
                <c:pt idx="12227">
                  <c:v>-70.142378559463992</c:v>
                </c:pt>
                <c:pt idx="12228">
                  <c:v>77.139115819098635</c:v>
                </c:pt>
                <c:pt idx="12229">
                  <c:v>-18.452733372804417</c:v>
                </c:pt>
                <c:pt idx="12230">
                  <c:v>-90.097666847531201</c:v>
                </c:pt>
                <c:pt idx="12231">
                  <c:v>-59.739844733923569</c:v>
                </c:pt>
                <c:pt idx="12232">
                  <c:v>31.046179939865851</c:v>
                </c:pt>
                <c:pt idx="12233">
                  <c:v>-9.1152033428890746</c:v>
                </c:pt>
                <c:pt idx="12234">
                  <c:v>23.214695752009192</c:v>
                </c:pt>
                <c:pt idx="12235">
                  <c:v>-76.349779382270356</c:v>
                </c:pt>
                <c:pt idx="12236">
                  <c:v>-40.485447094672686</c:v>
                </c:pt>
                <c:pt idx="12237">
                  <c:v>-7.4842359145213493</c:v>
                </c:pt>
                <c:pt idx="12238">
                  <c:v>18.249205788916328</c:v>
                </c:pt>
                <c:pt idx="12239">
                  <c:v>-5.0792315590247341</c:v>
                </c:pt>
                <c:pt idx="12240">
                  <c:v>-18.70747377266936</c:v>
                </c:pt>
                <c:pt idx="12241">
                  <c:v>2.3827046918123216</c:v>
                </c:pt>
                <c:pt idx="12242">
                  <c:v>1.5390914783949086</c:v>
                </c:pt>
                <c:pt idx="12243">
                  <c:v>-42.809143817123662</c:v>
                </c:pt>
                <c:pt idx="12244">
                  <c:v>-46.47560030983734</c:v>
                </c:pt>
                <c:pt idx="12245">
                  <c:v>31.153767193594746</c:v>
                </c:pt>
                <c:pt idx="12246">
                  <c:v>-21.136221359709523</c:v>
                </c:pt>
                <c:pt idx="12247">
                  <c:v>-10.897108646215244</c:v>
                </c:pt>
                <c:pt idx="12248">
                  <c:v>20.225639159312166</c:v>
                </c:pt>
                <c:pt idx="12249">
                  <c:v>-22.289088293064438</c:v>
                </c:pt>
                <c:pt idx="12250">
                  <c:v>-19.432907348242807</c:v>
                </c:pt>
                <c:pt idx="12251">
                  <c:v>-24.195285905114844</c:v>
                </c:pt>
                <c:pt idx="12252">
                  <c:v>13.901250424993393</c:v>
                </c:pt>
                <c:pt idx="12253">
                  <c:v>5.0328134563507376</c:v>
                </c:pt>
                <c:pt idx="12254">
                  <c:v>62.252414470453431</c:v>
                </c:pt>
                <c:pt idx="12255">
                  <c:v>0.89294965958200123</c:v>
                </c:pt>
                <c:pt idx="12256">
                  <c:v>23.037056232184511</c:v>
                </c:pt>
                <c:pt idx="12257">
                  <c:v>-8.2225358389660528</c:v>
                </c:pt>
                <c:pt idx="12258">
                  <c:v>54.566710507087549</c:v>
                </c:pt>
                <c:pt idx="12259">
                  <c:v>1.7808489634748383</c:v>
                </c:pt>
                <c:pt idx="12260">
                  <c:v>34.696580197865558</c:v>
                </c:pt>
                <c:pt idx="12261">
                  <c:v>-30.87507424272421</c:v>
                </c:pt>
                <c:pt idx="12262">
                  <c:v>-62.758429304842515</c:v>
                </c:pt>
                <c:pt idx="12263">
                  <c:v>38.345278649124793</c:v>
                </c:pt>
                <c:pt idx="12264">
                  <c:v>-29.303050644852675</c:v>
                </c:pt>
                <c:pt idx="12265">
                  <c:v>10.202414450394855</c:v>
                </c:pt>
                <c:pt idx="12266">
                  <c:v>2.4801020183808902</c:v>
                </c:pt>
                <c:pt idx="12267">
                  <c:v>-10.642029938806829</c:v>
                </c:pt>
                <c:pt idx="12268">
                  <c:v>-3.1264337681064376</c:v>
                </c:pt>
                <c:pt idx="12269">
                  <c:v>3.0815518606492418</c:v>
                </c:pt>
                <c:pt idx="12270">
                  <c:v>-7.976989126167183</c:v>
                </c:pt>
                <c:pt idx="12271">
                  <c:v>41.624524595645084</c:v>
                </c:pt>
                <c:pt idx="12272">
                  <c:v>11.642933316604982</c:v>
                </c:pt>
                <c:pt idx="12273">
                  <c:v>-9.9588906259046865</c:v>
                </c:pt>
                <c:pt idx="12274">
                  <c:v>-0.18233387358185382</c:v>
                </c:pt>
                <c:pt idx="12275">
                  <c:v>-35.442684713597998</c:v>
                </c:pt>
                <c:pt idx="12276">
                  <c:v>-87.046141240333895</c:v>
                </c:pt>
                <c:pt idx="12277">
                  <c:v>-79.020551882724916</c:v>
                </c:pt>
                <c:pt idx="12278">
                  <c:v>-32.111385266126192</c:v>
                </c:pt>
                <c:pt idx="12279">
                  <c:v>2.6657937147461723</c:v>
                </c:pt>
                <c:pt idx="12280">
                  <c:v>24.123002211171894</c:v>
                </c:pt>
                <c:pt idx="12281">
                  <c:v>41.522756926855465</c:v>
                </c:pt>
                <c:pt idx="12282">
                  <c:v>19.660258098498801</c:v>
                </c:pt>
                <c:pt idx="12283">
                  <c:v>-5.2631578947368496</c:v>
                </c:pt>
                <c:pt idx="12284">
                  <c:v>-11.397793162293709</c:v>
                </c:pt>
                <c:pt idx="12285">
                  <c:v>-0.5913723005438527</c:v>
                </c:pt>
                <c:pt idx="12286">
                  <c:v>16.324432190351416</c:v>
                </c:pt>
                <c:pt idx="12287">
                  <c:v>24.302103250478012</c:v>
                </c:pt>
                <c:pt idx="12288">
                  <c:v>-23.833485818847208</c:v>
                </c:pt>
                <c:pt idx="12289">
                  <c:v>51.363068270582716</c:v>
                </c:pt>
                <c:pt idx="12290">
                  <c:v>-39.476684528560021</c:v>
                </c:pt>
                <c:pt idx="12291">
                  <c:v>-56.225153922901555</c:v>
                </c:pt>
                <c:pt idx="12292">
                  <c:v>-7.7490774907749085</c:v>
                </c:pt>
                <c:pt idx="12293">
                  <c:v>29.457627118644069</c:v>
                </c:pt>
                <c:pt idx="12294">
                  <c:v>20.14793264370725</c:v>
                </c:pt>
                <c:pt idx="12295">
                  <c:v>20.123800527022311</c:v>
                </c:pt>
                <c:pt idx="12296">
                  <c:v>1.9662114619681574</c:v>
                </c:pt>
                <c:pt idx="12297">
                  <c:v>-4.4672860249061017</c:v>
                </c:pt>
                <c:pt idx="12298">
                  <c:v>-9.0157077795334146</c:v>
                </c:pt>
                <c:pt idx="12299">
                  <c:v>54.718447882705448</c:v>
                </c:pt>
                <c:pt idx="12300">
                  <c:v>4.2433767400089835</c:v>
                </c:pt>
                <c:pt idx="12301">
                  <c:v>-15.419626998223805</c:v>
                </c:pt>
                <c:pt idx="12302">
                  <c:v>37.91441269841269</c:v>
                </c:pt>
                <c:pt idx="12303">
                  <c:v>9.9843014128728385</c:v>
                </c:pt>
                <c:pt idx="12304">
                  <c:v>-6.5393093313739854</c:v>
                </c:pt>
                <c:pt idx="12305">
                  <c:v>55</c:v>
                </c:pt>
                <c:pt idx="12306">
                  <c:v>-8.8970438328236412</c:v>
                </c:pt>
                <c:pt idx="12307">
                  <c:v>5.5214073760067919</c:v>
                </c:pt>
                <c:pt idx="12308">
                  <c:v>-90.228763965242067</c:v>
                </c:pt>
                <c:pt idx="12309">
                  <c:v>26.109101862064634</c:v>
                </c:pt>
                <c:pt idx="12310">
                  <c:v>0.96687555953447202</c:v>
                </c:pt>
                <c:pt idx="12311">
                  <c:v>-96.648585309336042</c:v>
                </c:pt>
                <c:pt idx="12312">
                  <c:v>48.838192473749018</c:v>
                </c:pt>
                <c:pt idx="12313">
                  <c:v>-7.7015491621877885</c:v>
                </c:pt>
                <c:pt idx="12314">
                  <c:v>-36.002755975567283</c:v>
                </c:pt>
                <c:pt idx="12315">
                  <c:v>12.717405518503995</c:v>
                </c:pt>
                <c:pt idx="12316">
                  <c:v>-1.9813891597779758</c:v>
                </c:pt>
                <c:pt idx="12317">
                  <c:v>37.989004353767427</c:v>
                </c:pt>
                <c:pt idx="12318">
                  <c:v>78.82822902796272</c:v>
                </c:pt>
                <c:pt idx="12319">
                  <c:v>30.767960363336101</c:v>
                </c:pt>
                <c:pt idx="12320">
                  <c:v>-57.340753019180681</c:v>
                </c:pt>
                <c:pt idx="12321">
                  <c:v>33.053095572029633</c:v>
                </c:pt>
                <c:pt idx="12322">
                  <c:v>-45.474958508249543</c:v>
                </c:pt>
                <c:pt idx="12323">
                  <c:v>25.115787890724505</c:v>
                </c:pt>
                <c:pt idx="12324">
                  <c:v>45.271827259537417</c:v>
                </c:pt>
                <c:pt idx="12325">
                  <c:v>-76.283500161446568</c:v>
                </c:pt>
                <c:pt idx="12326">
                  <c:v>24.255344001868949</c:v>
                </c:pt>
                <c:pt idx="12327">
                  <c:v>4.6145278065080788</c:v>
                </c:pt>
                <c:pt idx="12328">
                  <c:v>18.907728507518456</c:v>
                </c:pt>
                <c:pt idx="12329">
                  <c:v>-63.681099799515714</c:v>
                </c:pt>
                <c:pt idx="12330">
                  <c:v>-6.3489418430261537</c:v>
                </c:pt>
                <c:pt idx="12331">
                  <c:v>18.568494557403994</c:v>
                </c:pt>
                <c:pt idx="12332">
                  <c:v>27.571198578804186</c:v>
                </c:pt>
                <c:pt idx="12333">
                  <c:v>-39.263003424099139</c:v>
                </c:pt>
                <c:pt idx="12334">
                  <c:v>1.8958333333333428</c:v>
                </c:pt>
                <c:pt idx="12335">
                  <c:v>-49.632286181223897</c:v>
                </c:pt>
                <c:pt idx="12336">
                  <c:v>-31.642228739002931</c:v>
                </c:pt>
                <c:pt idx="12337">
                  <c:v>-41.676163759095296</c:v>
                </c:pt>
                <c:pt idx="12338">
                  <c:v>-70.084764420959928</c:v>
                </c:pt>
                <c:pt idx="12339">
                  <c:v>-11.188305109277749</c:v>
                </c:pt>
                <c:pt idx="12340">
                  <c:v>-3.085952290798943</c:v>
                </c:pt>
                <c:pt idx="12341">
                  <c:v>-82.39039147514336</c:v>
                </c:pt>
                <c:pt idx="12342">
                  <c:v>-8.9324899961275293</c:v>
                </c:pt>
                <c:pt idx="12343">
                  <c:v>-11.77215189873418</c:v>
                </c:pt>
                <c:pt idx="12344">
                  <c:v>-87.667550713210517</c:v>
                </c:pt>
                <c:pt idx="12345">
                  <c:v>-35.182262031496634</c:v>
                </c:pt>
                <c:pt idx="12346">
                  <c:v>-34.564220183486242</c:v>
                </c:pt>
                <c:pt idx="12347">
                  <c:v>-61.594293751438983</c:v>
                </c:pt>
                <c:pt idx="12348">
                  <c:v>15.948787970138142</c:v>
                </c:pt>
                <c:pt idx="12349">
                  <c:v>-33.266978922716632</c:v>
                </c:pt>
                <c:pt idx="12350">
                  <c:v>-11.434459723554696</c:v>
                </c:pt>
                <c:pt idx="12351">
                  <c:v>57.454569571561223</c:v>
                </c:pt>
                <c:pt idx="12352">
                  <c:v>-49.622148277671471</c:v>
                </c:pt>
                <c:pt idx="12353">
                  <c:v>-12.183709098538159</c:v>
                </c:pt>
                <c:pt idx="12354">
                  <c:v>26.422804497498632</c:v>
                </c:pt>
                <c:pt idx="12355">
                  <c:v>2.0003739016638491</c:v>
                </c:pt>
                <c:pt idx="12356">
                  <c:v>-36.75938053779182</c:v>
                </c:pt>
                <c:pt idx="12357">
                  <c:v>-85.839574392490164</c:v>
                </c:pt>
                <c:pt idx="12358">
                  <c:v>-33.629773358126499</c:v>
                </c:pt>
                <c:pt idx="12359">
                  <c:v>-23.737166324435321</c:v>
                </c:pt>
                <c:pt idx="12360">
                  <c:v>-10.118066090627266</c:v>
                </c:pt>
                <c:pt idx="12361">
                  <c:v>-74.76746152545239</c:v>
                </c:pt>
                <c:pt idx="12362">
                  <c:v>-12.491788920516754</c:v>
                </c:pt>
                <c:pt idx="12363">
                  <c:v>-95.407669702666695</c:v>
                </c:pt>
                <c:pt idx="12364">
                  <c:v>-11.610982467747263</c:v>
                </c:pt>
                <c:pt idx="12365">
                  <c:v>-10.784383698522589</c:v>
                </c:pt>
                <c:pt idx="12366">
                  <c:v>8.7023846392071817</c:v>
                </c:pt>
                <c:pt idx="12367">
                  <c:v>-13.414003516392597</c:v>
                </c:pt>
                <c:pt idx="12368">
                  <c:v>-2.265381943395667</c:v>
                </c:pt>
                <c:pt idx="12369">
                  <c:v>31.652835408022128</c:v>
                </c:pt>
                <c:pt idx="12370">
                  <c:v>21.499274770863977</c:v>
                </c:pt>
                <c:pt idx="12371">
                  <c:v>-26.179905166923717</c:v>
                </c:pt>
                <c:pt idx="12372">
                  <c:v>59.828192786687083</c:v>
                </c:pt>
                <c:pt idx="12373">
                  <c:v>7.9961561804572199</c:v>
                </c:pt>
                <c:pt idx="12374">
                  <c:v>-92.829324517808871</c:v>
                </c:pt>
                <c:pt idx="12375">
                  <c:v>5.428473881870957</c:v>
                </c:pt>
                <c:pt idx="12376">
                  <c:v>19.63996847650256</c:v>
                </c:pt>
                <c:pt idx="12377">
                  <c:v>86.807753760815189</c:v>
                </c:pt>
                <c:pt idx="12378">
                  <c:v>1.0846966031090517</c:v>
                </c:pt>
                <c:pt idx="12379">
                  <c:v>1.6206086951784755</c:v>
                </c:pt>
                <c:pt idx="12380">
                  <c:v>-19.990302389138677</c:v>
                </c:pt>
                <c:pt idx="12381">
                  <c:v>-16.317237453752014</c:v>
                </c:pt>
                <c:pt idx="12382">
                  <c:v>22.348975107606179</c:v>
                </c:pt>
                <c:pt idx="12383">
                  <c:v>-49.728997289972895</c:v>
                </c:pt>
                <c:pt idx="12384">
                  <c:v>-70.935407215381289</c:v>
                </c:pt>
                <c:pt idx="12385">
                  <c:v>0.32248387580619919</c:v>
                </c:pt>
                <c:pt idx="12386">
                  <c:v>0.46840205789757761</c:v>
                </c:pt>
                <c:pt idx="12387">
                  <c:v>-12.265798133100532</c:v>
                </c:pt>
                <c:pt idx="12388">
                  <c:v>65.76620275362859</c:v>
                </c:pt>
                <c:pt idx="12389">
                  <c:v>-12.438668611589975</c:v>
                </c:pt>
                <c:pt idx="12390">
                  <c:v>-30.339779307330929</c:v>
                </c:pt>
                <c:pt idx="12391">
                  <c:v>-14.50894487039065</c:v>
                </c:pt>
                <c:pt idx="12392">
                  <c:v>-27.166777140551602</c:v>
                </c:pt>
                <c:pt idx="12393">
                  <c:v>-20.044676098287411</c:v>
                </c:pt>
                <c:pt idx="12394">
                  <c:v>69.126361698382567</c:v>
                </c:pt>
                <c:pt idx="12395">
                  <c:v>-23.310244488724422</c:v>
                </c:pt>
                <c:pt idx="12396">
                  <c:v>9.4962802333286191</c:v>
                </c:pt>
                <c:pt idx="12397">
                  <c:v>2.2264878052354504</c:v>
                </c:pt>
                <c:pt idx="12398">
                  <c:v>13.076845906902079</c:v>
                </c:pt>
                <c:pt idx="12399">
                  <c:v>-4.874232634539112</c:v>
                </c:pt>
                <c:pt idx="12400">
                  <c:v>80.251694094869322</c:v>
                </c:pt>
                <c:pt idx="12401">
                  <c:v>-16.44002886163068</c:v>
                </c:pt>
                <c:pt idx="12402">
                  <c:v>-48.835097550850982</c:v>
                </c:pt>
                <c:pt idx="12403">
                  <c:v>-26.441172569306275</c:v>
                </c:pt>
                <c:pt idx="12404">
                  <c:v>12.407539966595095</c:v>
                </c:pt>
                <c:pt idx="12405">
                  <c:v>46.319018404907979</c:v>
                </c:pt>
                <c:pt idx="12406">
                  <c:v>25.972606482904666</c:v>
                </c:pt>
                <c:pt idx="12407">
                  <c:v>-8.9339011083018107</c:v>
                </c:pt>
                <c:pt idx="12408">
                  <c:v>-2.7158986878242217</c:v>
                </c:pt>
                <c:pt idx="12409">
                  <c:v>-89.685124864277952</c:v>
                </c:pt>
                <c:pt idx="12410">
                  <c:v>-69.139288737861577</c:v>
                </c:pt>
                <c:pt idx="12411">
                  <c:v>-5.582173988339207</c:v>
                </c:pt>
                <c:pt idx="12412">
                  <c:v>-67.68329876784189</c:v>
                </c:pt>
                <c:pt idx="12413">
                  <c:v>-3.3333333333333286</c:v>
                </c:pt>
                <c:pt idx="12414">
                  <c:v>-5.9701492537313356</c:v>
                </c:pt>
                <c:pt idx="12415">
                  <c:v>15.343174226915195</c:v>
                </c:pt>
                <c:pt idx="12416">
                  <c:v>-34.873466257668724</c:v>
                </c:pt>
                <c:pt idx="12417">
                  <c:v>-87.62299690750632</c:v>
                </c:pt>
                <c:pt idx="12418">
                  <c:v>-51.66025024061598</c:v>
                </c:pt>
                <c:pt idx="12419">
                  <c:v>6.3802970431938917</c:v>
                </c:pt>
                <c:pt idx="12420">
                  <c:v>50.351206007374458</c:v>
                </c:pt>
                <c:pt idx="12421">
                  <c:v>-59.12948857453754</c:v>
                </c:pt>
                <c:pt idx="12422">
                  <c:v>15.391217279359168</c:v>
                </c:pt>
                <c:pt idx="12423">
                  <c:v>37.73973166515762</c:v>
                </c:pt>
                <c:pt idx="12424">
                  <c:v>-4.6757584191483517</c:v>
                </c:pt>
                <c:pt idx="12425">
                  <c:v>26.882902693787798</c:v>
                </c:pt>
                <c:pt idx="12426">
                  <c:v>-10.944290794152508</c:v>
                </c:pt>
                <c:pt idx="12427">
                  <c:v>0</c:v>
                </c:pt>
                <c:pt idx="12428">
                  <c:v>12.660393498716857</c:v>
                </c:pt>
                <c:pt idx="12429">
                  <c:v>-7.2659771943781521</c:v>
                </c:pt>
                <c:pt idx="12430">
                  <c:v>-62.490017233407592</c:v>
                </c:pt>
                <c:pt idx="12431">
                  <c:v>-11.994412343640874</c:v>
                </c:pt>
                <c:pt idx="12432">
                  <c:v>1.6051253788922537</c:v>
                </c:pt>
                <c:pt idx="12433">
                  <c:v>24.552380952380943</c:v>
                </c:pt>
                <c:pt idx="12434">
                  <c:v>-42.316384180790955</c:v>
                </c:pt>
                <c:pt idx="12435">
                  <c:v>0</c:v>
                </c:pt>
                <c:pt idx="12436">
                  <c:v>-18</c:v>
                </c:pt>
                <c:pt idx="12437">
                  <c:v>-28.959237511701133</c:v>
                </c:pt>
                <c:pt idx="12438">
                  <c:v>5.834902810845378</c:v>
                </c:pt>
                <c:pt idx="12439">
                  <c:v>-19.650784255696948</c:v>
                </c:pt>
                <c:pt idx="12440">
                  <c:v>0</c:v>
                </c:pt>
                <c:pt idx="12441">
                  <c:v>29.791271347248568</c:v>
                </c:pt>
                <c:pt idx="12442">
                  <c:v>77.664007619954759</c:v>
                </c:pt>
                <c:pt idx="12443">
                  <c:v>56.367171226218574</c:v>
                </c:pt>
                <c:pt idx="12444">
                  <c:v>-7.0396500634965378</c:v>
                </c:pt>
                <c:pt idx="12445">
                  <c:v>8.456033352650266</c:v>
                </c:pt>
                <c:pt idx="12446">
                  <c:v>-1.4162746878854904</c:v>
                </c:pt>
                <c:pt idx="12447">
                  <c:v>-2.2618814146564574</c:v>
                </c:pt>
                <c:pt idx="12448">
                  <c:v>-3.5277066857099726</c:v>
                </c:pt>
                <c:pt idx="12449">
                  <c:v>-0.86816183427012561</c:v>
                </c:pt>
                <c:pt idx="12450">
                  <c:v>-5.3591540625698286</c:v>
                </c:pt>
                <c:pt idx="12451">
                  <c:v>-1.0478303747534596</c:v>
                </c:pt>
                <c:pt idx="12452">
                  <c:v>6.2015033947623692</c:v>
                </c:pt>
                <c:pt idx="12453">
                  <c:v>2.6460571129158978</c:v>
                </c:pt>
                <c:pt idx="12454">
                  <c:v>17.945631457518303</c:v>
                </c:pt>
                <c:pt idx="12455">
                  <c:v>16.382029434253312</c:v>
                </c:pt>
                <c:pt idx="12456">
                  <c:v>37.029971075143067</c:v>
                </c:pt>
                <c:pt idx="12457">
                  <c:v>-11.778554977394862</c:v>
                </c:pt>
                <c:pt idx="12458">
                  <c:v>-8.6096294381652854</c:v>
                </c:pt>
                <c:pt idx="12459">
                  <c:v>-58.650589351036444</c:v>
                </c:pt>
                <c:pt idx="12460">
                  <c:v>94.028612896537425</c:v>
                </c:pt>
                <c:pt idx="12461">
                  <c:v>-70.276250079018908</c:v>
                </c:pt>
                <c:pt idx="12462">
                  <c:v>-87.101171968428602</c:v>
                </c:pt>
                <c:pt idx="12463">
                  <c:v>-12.821860220704153</c:v>
                </c:pt>
                <c:pt idx="12464">
                  <c:v>4.6580878443050153</c:v>
                </c:pt>
                <c:pt idx="12465">
                  <c:v>27.73363750786659</c:v>
                </c:pt>
                <c:pt idx="12466">
                  <c:v>-26.373892022562444</c:v>
                </c:pt>
                <c:pt idx="12467">
                  <c:v>-75.409097733073111</c:v>
                </c:pt>
                <c:pt idx="12468">
                  <c:v>-53.719328872078364</c:v>
                </c:pt>
                <c:pt idx="12469">
                  <c:v>31.514294373169008</c:v>
                </c:pt>
                <c:pt idx="12470">
                  <c:v>3.666496809104359</c:v>
                </c:pt>
                <c:pt idx="12471">
                  <c:v>-57.758523432387918</c:v>
                </c:pt>
                <c:pt idx="12472">
                  <c:v>11.454480372270609</c:v>
                </c:pt>
                <c:pt idx="12473">
                  <c:v>19.154228855721399</c:v>
                </c:pt>
                <c:pt idx="12474">
                  <c:v>-68.339333933393334</c:v>
                </c:pt>
                <c:pt idx="12475">
                  <c:v>10.287539936102235</c:v>
                </c:pt>
                <c:pt idx="12476">
                  <c:v>77.67203513909223</c:v>
                </c:pt>
                <c:pt idx="12477">
                  <c:v>-41.842809982224068</c:v>
                </c:pt>
                <c:pt idx="12478">
                  <c:v>-14.01625870659494</c:v>
                </c:pt>
                <c:pt idx="12479">
                  <c:v>-28.524451939291737</c:v>
                </c:pt>
                <c:pt idx="12480">
                  <c:v>-5.0308641975308603</c:v>
                </c:pt>
                <c:pt idx="12481">
                  <c:v>14.408040245797977</c:v>
                </c:pt>
                <c:pt idx="12482">
                  <c:v>-35.221421215242017</c:v>
                </c:pt>
                <c:pt idx="12483">
                  <c:v>-11.11389236545682</c:v>
                </c:pt>
                <c:pt idx="12484">
                  <c:v>-25.899815671183262</c:v>
                </c:pt>
                <c:pt idx="12485">
                  <c:v>-1.3676148796498921</c:v>
                </c:pt>
                <c:pt idx="12486">
                  <c:v>-20.407259849490927</c:v>
                </c:pt>
                <c:pt idx="12487">
                  <c:v>9.325133859937452</c:v>
                </c:pt>
                <c:pt idx="12488">
                  <c:v>-23.516664175758478</c:v>
                </c:pt>
                <c:pt idx="12489">
                  <c:v>1.0046367851622904</c:v>
                </c:pt>
                <c:pt idx="12490">
                  <c:v>-2.7456429153955355</c:v>
                </c:pt>
                <c:pt idx="12491">
                  <c:v>17.507068803016026</c:v>
                </c:pt>
                <c:pt idx="12492">
                  <c:v>-36.860419191850411</c:v>
                </c:pt>
                <c:pt idx="12493">
                  <c:v>-37.391967463141839</c:v>
                </c:pt>
                <c:pt idx="12494">
                  <c:v>-17.534923596752222</c:v>
                </c:pt>
                <c:pt idx="12495">
                  <c:v>-15.474650698602801</c:v>
                </c:pt>
                <c:pt idx="12496">
                  <c:v>3.1017446828343793</c:v>
                </c:pt>
                <c:pt idx="12497">
                  <c:v>-45.898165927299218</c:v>
                </c:pt>
                <c:pt idx="12498">
                  <c:v>78.442953020134212</c:v>
                </c:pt>
                <c:pt idx="12499">
                  <c:v>-22.624592164578715</c:v>
                </c:pt>
                <c:pt idx="12500">
                  <c:v>-5.4822423021083893</c:v>
                </c:pt>
                <c:pt idx="12501">
                  <c:v>-66.46300067888663</c:v>
                </c:pt>
                <c:pt idx="12502">
                  <c:v>-17.046868519286605</c:v>
                </c:pt>
                <c:pt idx="12503">
                  <c:v>-63.275826517286411</c:v>
                </c:pt>
                <c:pt idx="12504">
                  <c:v>23.77789501115484</c:v>
                </c:pt>
                <c:pt idx="12505">
                  <c:v>-13.191489361702125</c:v>
                </c:pt>
                <c:pt idx="12506">
                  <c:v>-8.0141733104059085</c:v>
                </c:pt>
                <c:pt idx="12507">
                  <c:v>-20.980502356145436</c:v>
                </c:pt>
                <c:pt idx="12508">
                  <c:v>-70.05462852191144</c:v>
                </c:pt>
                <c:pt idx="12509">
                  <c:v>12.599485735276119</c:v>
                </c:pt>
                <c:pt idx="12510">
                  <c:v>3.1599162011173121</c:v>
                </c:pt>
                <c:pt idx="12511">
                  <c:v>-15.434296998931657</c:v>
                </c:pt>
                <c:pt idx="12512">
                  <c:v>-1.5097447158934898</c:v>
                </c:pt>
                <c:pt idx="12513">
                  <c:v>-6.4093660085325865</c:v>
                </c:pt>
                <c:pt idx="12514">
                  <c:v>28.071672354948817</c:v>
                </c:pt>
                <c:pt idx="12515">
                  <c:v>-2.8961202309155993</c:v>
                </c:pt>
                <c:pt idx="12516">
                  <c:v>-26.607455094579564</c:v>
                </c:pt>
                <c:pt idx="12517">
                  <c:v>-12.14032928142791</c:v>
                </c:pt>
                <c:pt idx="12518">
                  <c:v>-0.54891178485023318</c:v>
                </c:pt>
                <c:pt idx="12519">
                  <c:v>29.139760979159433</c:v>
                </c:pt>
                <c:pt idx="12520">
                  <c:v>1.4477933261571678</c:v>
                </c:pt>
                <c:pt idx="12521">
                  <c:v>10.948930296756387</c:v>
                </c:pt>
                <c:pt idx="12522">
                  <c:v>-61.638168781025925</c:v>
                </c:pt>
                <c:pt idx="12523">
                  <c:v>-45.111531575866081</c:v>
                </c:pt>
                <c:pt idx="12524">
                  <c:v>34.371443101736361</c:v>
                </c:pt>
                <c:pt idx="12525">
                  <c:v>-3.1555132174327269</c:v>
                </c:pt>
                <c:pt idx="12526">
                  <c:v>-47.606810150979761</c:v>
                </c:pt>
                <c:pt idx="12527">
                  <c:v>-23.152630204671894</c:v>
                </c:pt>
                <c:pt idx="12528">
                  <c:v>10.423140138927224</c:v>
                </c:pt>
                <c:pt idx="12529">
                  <c:v>-39.245000705205648</c:v>
                </c:pt>
                <c:pt idx="12530">
                  <c:v>21.395259202158414</c:v>
                </c:pt>
                <c:pt idx="12531">
                  <c:v>19.199680363893407</c:v>
                </c:pt>
                <c:pt idx="12532">
                  <c:v>-1.9027674489375102</c:v>
                </c:pt>
                <c:pt idx="12533">
                  <c:v>3.6122373755989656</c:v>
                </c:pt>
                <c:pt idx="12534">
                  <c:v>-27.147487844408431</c:v>
                </c:pt>
                <c:pt idx="12535">
                  <c:v>43.882217188768749</c:v>
                </c:pt>
                <c:pt idx="12536">
                  <c:v>74.818880351262351</c:v>
                </c:pt>
                <c:pt idx="12537">
                  <c:v>-14.796472559235596</c:v>
                </c:pt>
                <c:pt idx="12538">
                  <c:v>-39.02051200508825</c:v>
                </c:pt>
                <c:pt idx="12539">
                  <c:v>-14.749283378416564</c:v>
                </c:pt>
                <c:pt idx="12540">
                  <c:v>21.269450188452339</c:v>
                </c:pt>
                <c:pt idx="12541">
                  <c:v>-38.96174986445029</c:v>
                </c:pt>
                <c:pt idx="12542">
                  <c:v>32.118343726167495</c:v>
                </c:pt>
                <c:pt idx="12543">
                  <c:v>-17.119181946403387</c:v>
                </c:pt>
                <c:pt idx="12544">
                  <c:v>0.79909174271865879</c:v>
                </c:pt>
                <c:pt idx="12545">
                  <c:v>-31.753460614615065</c:v>
                </c:pt>
                <c:pt idx="12546">
                  <c:v>6.2036470198609095</c:v>
                </c:pt>
                <c:pt idx="12547">
                  <c:v>21.92354487218266</c:v>
                </c:pt>
                <c:pt idx="12548">
                  <c:v>-7.0477682067345455</c:v>
                </c:pt>
                <c:pt idx="12549">
                  <c:v>-53.627469078825918</c:v>
                </c:pt>
                <c:pt idx="12550">
                  <c:v>29.898173308448804</c:v>
                </c:pt>
                <c:pt idx="12551">
                  <c:v>-10.43256997455471</c:v>
                </c:pt>
                <c:pt idx="12552">
                  <c:v>-35.269341609399248</c:v>
                </c:pt>
                <c:pt idx="12553">
                  <c:v>98.439869989165771</c:v>
                </c:pt>
                <c:pt idx="12554">
                  <c:v>19.76160646450009</c:v>
                </c:pt>
                <c:pt idx="12555">
                  <c:v>-41.26763662366951</c:v>
                </c:pt>
                <c:pt idx="12556">
                  <c:v>37.028107547227393</c:v>
                </c:pt>
                <c:pt idx="12557">
                  <c:v>-33.936261843238597</c:v>
                </c:pt>
                <c:pt idx="12558">
                  <c:v>-2.4166519668371791</c:v>
                </c:pt>
                <c:pt idx="12559">
                  <c:v>-1.5203619909502208</c:v>
                </c:pt>
                <c:pt idx="12560">
                  <c:v>-29.649643204795083</c:v>
                </c:pt>
                <c:pt idx="12561">
                  <c:v>-18.617771509167852</c:v>
                </c:pt>
                <c:pt idx="12562">
                  <c:v>-67.933603848031566</c:v>
                </c:pt>
                <c:pt idx="12563">
                  <c:v>6.1132075471698215</c:v>
                </c:pt>
                <c:pt idx="12564">
                  <c:v>56.369107321965885</c:v>
                </c:pt>
                <c:pt idx="12565">
                  <c:v>-0.57584482497348688</c:v>
                </c:pt>
                <c:pt idx="12566">
                  <c:v>-48.133864440872053</c:v>
                </c:pt>
                <c:pt idx="12567">
                  <c:v>-3.6277824739363211</c:v>
                </c:pt>
                <c:pt idx="12568">
                  <c:v>43.14896291640477</c:v>
                </c:pt>
                <c:pt idx="12569">
                  <c:v>61.144128134819283</c:v>
                </c:pt>
                <c:pt idx="12570">
                  <c:v>-44.229707344008837</c:v>
                </c:pt>
                <c:pt idx="12571">
                  <c:v>-18.047476811822037</c:v>
                </c:pt>
                <c:pt idx="12572">
                  <c:v>24.568642160540136</c:v>
                </c:pt>
                <c:pt idx="12573">
                  <c:v>-54.374838512672355</c:v>
                </c:pt>
                <c:pt idx="12574">
                  <c:v>-16.159498588353841</c:v>
                </c:pt>
                <c:pt idx="12575">
                  <c:v>-10.336239103362388</c:v>
                </c:pt>
                <c:pt idx="12576">
                  <c:v>56.896809944585897</c:v>
                </c:pt>
                <c:pt idx="12577">
                  <c:v>-2.1394520958347698</c:v>
                </c:pt>
                <c:pt idx="12578">
                  <c:v>-72.049402132432874</c:v>
                </c:pt>
                <c:pt idx="12579">
                  <c:v>-17.518897287683416</c:v>
                </c:pt>
                <c:pt idx="12580">
                  <c:v>-15.83478074528557</c:v>
                </c:pt>
                <c:pt idx="12581">
                  <c:v>-15.016696960730442</c:v>
                </c:pt>
                <c:pt idx="12582">
                  <c:v>8.6960319440978253</c:v>
                </c:pt>
                <c:pt idx="12583">
                  <c:v>6.1387255296866101</c:v>
                </c:pt>
                <c:pt idx="12584">
                  <c:v>12.376175373395</c:v>
                </c:pt>
                <c:pt idx="12585">
                  <c:v>-23.141891891891902</c:v>
                </c:pt>
                <c:pt idx="12586">
                  <c:v>1.1113169105389886</c:v>
                </c:pt>
                <c:pt idx="12587">
                  <c:v>-31.690179653918221</c:v>
                </c:pt>
                <c:pt idx="12588">
                  <c:v>-16.977757907678551</c:v>
                </c:pt>
                <c:pt idx="12589">
                  <c:v>8.1312557618859529</c:v>
                </c:pt>
                <c:pt idx="12590">
                  <c:v>31.206510201674718</c:v>
                </c:pt>
                <c:pt idx="12591">
                  <c:v>20.291629260861271</c:v>
                </c:pt>
                <c:pt idx="12592">
                  <c:v>-45.071258907363422</c:v>
                </c:pt>
                <c:pt idx="12593">
                  <c:v>22.620586434451326</c:v>
                </c:pt>
                <c:pt idx="12594">
                  <c:v>-38.016169694862214</c:v>
                </c:pt>
                <c:pt idx="12595">
                  <c:v>-14.495455604754142</c:v>
                </c:pt>
                <c:pt idx="12596">
                  <c:v>-9.0071485305798262</c:v>
                </c:pt>
                <c:pt idx="12597">
                  <c:v>-44.584225553176303</c:v>
                </c:pt>
                <c:pt idx="12598">
                  <c:v>15.539868682723565</c:v>
                </c:pt>
                <c:pt idx="12599">
                  <c:v>4.6936281475586981</c:v>
                </c:pt>
                <c:pt idx="12600">
                  <c:v>47.258377996348429</c:v>
                </c:pt>
                <c:pt idx="12601">
                  <c:v>-22.347297425667335</c:v>
                </c:pt>
                <c:pt idx="12602">
                  <c:v>14.153788164342245</c:v>
                </c:pt>
                <c:pt idx="12603">
                  <c:v>-5.3403141361256559</c:v>
                </c:pt>
                <c:pt idx="12604">
                  <c:v>-16.151438074740753</c:v>
                </c:pt>
                <c:pt idx="12605">
                  <c:v>-13.527553335115172</c:v>
                </c:pt>
                <c:pt idx="12606">
                  <c:v>-28.261828261828256</c:v>
                </c:pt>
                <c:pt idx="12607">
                  <c:v>3.9918256130790297</c:v>
                </c:pt>
                <c:pt idx="12608">
                  <c:v>12.486308871851051</c:v>
                </c:pt>
                <c:pt idx="12609">
                  <c:v>3.0212084833933517</c:v>
                </c:pt>
                <c:pt idx="12610">
                  <c:v>4.4547042675318238</c:v>
                </c:pt>
                <c:pt idx="12611">
                  <c:v>3.3426360522643677</c:v>
                </c:pt>
                <c:pt idx="12612">
                  <c:v>-50.69646890250867</c:v>
                </c:pt>
                <c:pt idx="12613">
                  <c:v>-7.8063309551845919</c:v>
                </c:pt>
                <c:pt idx="12614">
                  <c:v>-72.282139775668682</c:v>
                </c:pt>
                <c:pt idx="12615">
                  <c:v>10.808005314731759</c:v>
                </c:pt>
                <c:pt idx="12616">
                  <c:v>-9.5229132158811467</c:v>
                </c:pt>
                <c:pt idx="12617">
                  <c:v>-78.17988291644491</c:v>
                </c:pt>
                <c:pt idx="12618">
                  <c:v>8.6662569145666879</c:v>
                </c:pt>
                <c:pt idx="12619">
                  <c:v>-24.811676082862519</c:v>
                </c:pt>
                <c:pt idx="12620">
                  <c:v>82.592909228061359</c:v>
                </c:pt>
                <c:pt idx="12621">
                  <c:v>-0.25630394632693765</c:v>
                </c:pt>
                <c:pt idx="12622">
                  <c:v>54.954189672956744</c:v>
                </c:pt>
                <c:pt idx="12623">
                  <c:v>12.696599976870587</c:v>
                </c:pt>
                <c:pt idx="12624">
                  <c:v>3.8471685344283628</c:v>
                </c:pt>
                <c:pt idx="12625">
                  <c:v>-7.6335877862595396</c:v>
                </c:pt>
                <c:pt idx="12626">
                  <c:v>-24.113953334655307</c:v>
                </c:pt>
                <c:pt idx="12627">
                  <c:v>3.3176517712263092</c:v>
                </c:pt>
                <c:pt idx="12628">
                  <c:v>-44.19270212258526</c:v>
                </c:pt>
                <c:pt idx="12629">
                  <c:v>-5.9354547506206217</c:v>
                </c:pt>
                <c:pt idx="12630">
                  <c:v>0.2858002406738791</c:v>
                </c:pt>
                <c:pt idx="12631">
                  <c:v>46.692407669174344</c:v>
                </c:pt>
                <c:pt idx="12632">
                  <c:v>-13.241517153073815</c:v>
                </c:pt>
                <c:pt idx="12633">
                  <c:v>-14.486377610516271</c:v>
                </c:pt>
                <c:pt idx="12634">
                  <c:v>-4.924409082620528</c:v>
                </c:pt>
                <c:pt idx="12635">
                  <c:v>57.393517278328432</c:v>
                </c:pt>
                <c:pt idx="12636">
                  <c:v>47.716742105686052</c:v>
                </c:pt>
                <c:pt idx="12637">
                  <c:v>12.646569262067686</c:v>
                </c:pt>
                <c:pt idx="12638">
                  <c:v>-7.5871412735558579</c:v>
                </c:pt>
                <c:pt idx="12639">
                  <c:v>-6.5982329809509253</c:v>
                </c:pt>
                <c:pt idx="12640">
                  <c:v>95.292813224473349</c:v>
                </c:pt>
                <c:pt idx="12641">
                  <c:v>-56.287970838396113</c:v>
                </c:pt>
                <c:pt idx="12642">
                  <c:v>84.47286440400066</c:v>
                </c:pt>
                <c:pt idx="12643">
                  <c:v>4.5759865659110091</c:v>
                </c:pt>
                <c:pt idx="12644">
                  <c:v>74.941588785046719</c:v>
                </c:pt>
                <c:pt idx="12645">
                  <c:v>12.809917355371894</c:v>
                </c:pt>
                <c:pt idx="12646">
                  <c:v>38.424363548901425</c:v>
                </c:pt>
                <c:pt idx="12647">
                  <c:v>23.548187713908803</c:v>
                </c:pt>
                <c:pt idx="12648">
                  <c:v>-16.466622666415233</c:v>
                </c:pt>
                <c:pt idx="12649">
                  <c:v>41.56058154224462</c:v>
                </c:pt>
                <c:pt idx="12650">
                  <c:v>-68.308842804508828</c:v>
                </c:pt>
                <c:pt idx="12651">
                  <c:v>29.406705448176638</c:v>
                </c:pt>
                <c:pt idx="12652">
                  <c:v>-21.428571428571431</c:v>
                </c:pt>
                <c:pt idx="12653">
                  <c:v>31.657647982155396</c:v>
                </c:pt>
                <c:pt idx="12654">
                  <c:v>-7.572815533980588</c:v>
                </c:pt>
                <c:pt idx="12655">
                  <c:v>-31.395578235766052</c:v>
                </c:pt>
                <c:pt idx="12656">
                  <c:v>46.00999318646376</c:v>
                </c:pt>
                <c:pt idx="12657">
                  <c:v>-9.7781429745275261</c:v>
                </c:pt>
                <c:pt idx="12658">
                  <c:v>-63.67979807085549</c:v>
                </c:pt>
                <c:pt idx="12659">
                  <c:v>-53.479618803555695</c:v>
                </c:pt>
                <c:pt idx="12660">
                  <c:v>36.999533583376802</c:v>
                </c:pt>
                <c:pt idx="12661">
                  <c:v>-3.9951468931449909</c:v>
                </c:pt>
                <c:pt idx="12662">
                  <c:v>-19.398042534402833</c:v>
                </c:pt>
                <c:pt idx="12663">
                  <c:v>8.1806775407779071</c:v>
                </c:pt>
                <c:pt idx="12664">
                  <c:v>6.166273846215816</c:v>
                </c:pt>
                <c:pt idx="12665">
                  <c:v>-4.5619834710743845</c:v>
                </c:pt>
                <c:pt idx="12666">
                  <c:v>-23.338728103579584</c:v>
                </c:pt>
                <c:pt idx="12667">
                  <c:v>79.414951245937146</c:v>
                </c:pt>
                <c:pt idx="12668">
                  <c:v>10.60698517534729</c:v>
                </c:pt>
                <c:pt idx="12669">
                  <c:v>-69.036697247706428</c:v>
                </c:pt>
                <c:pt idx="12670">
                  <c:v>4.2360060514372151</c:v>
                </c:pt>
                <c:pt idx="12671">
                  <c:v>-28.854667949951875</c:v>
                </c:pt>
                <c:pt idx="12672">
                  <c:v>-19.979800530236076</c:v>
                </c:pt>
                <c:pt idx="12673">
                  <c:v>-1.0598373757731707</c:v>
                </c:pt>
                <c:pt idx="12674">
                  <c:v>-31.636536923677909</c:v>
                </c:pt>
                <c:pt idx="12675">
                  <c:v>0.44187109553557491</c:v>
                </c:pt>
                <c:pt idx="12676">
                  <c:v>-6.0956826137689575</c:v>
                </c:pt>
                <c:pt idx="12677">
                  <c:v>-32.728475809940704</c:v>
                </c:pt>
                <c:pt idx="12678">
                  <c:v>2.0613309581371624</c:v>
                </c:pt>
                <c:pt idx="12679">
                  <c:v>-23.330570139080777</c:v>
                </c:pt>
                <c:pt idx="12680">
                  <c:v>-62.035755478662054</c:v>
                </c:pt>
                <c:pt idx="12681">
                  <c:v>-65.592077538980192</c:v>
                </c:pt>
                <c:pt idx="12682">
                  <c:v>20.25438882578527</c:v>
                </c:pt>
                <c:pt idx="12683">
                  <c:v>-60.201854882705945</c:v>
                </c:pt>
                <c:pt idx="12684">
                  <c:v>-3.5557957308835455</c:v>
                </c:pt>
                <c:pt idx="12685">
                  <c:v>-56.169799542207116</c:v>
                </c:pt>
                <c:pt idx="12686">
                  <c:v>13.92519760940813</c:v>
                </c:pt>
                <c:pt idx="12687">
                  <c:v>26.259122768986202</c:v>
                </c:pt>
                <c:pt idx="12688">
                  <c:v>-5.1017230641478051</c:v>
                </c:pt>
                <c:pt idx="12689">
                  <c:v>-45.790526677035196</c:v>
                </c:pt>
                <c:pt idx="12690">
                  <c:v>-18.567199526346954</c:v>
                </c:pt>
                <c:pt idx="12691">
                  <c:v>-12.231132950120525</c:v>
                </c:pt>
                <c:pt idx="12692">
                  <c:v>-10.49186128803963</c:v>
                </c:pt>
                <c:pt idx="12693">
                  <c:v>56.065723936566116</c:v>
                </c:pt>
                <c:pt idx="12694">
                  <c:v>32.890533041869844</c:v>
                </c:pt>
                <c:pt idx="12695">
                  <c:v>29.323949669439116</c:v>
                </c:pt>
                <c:pt idx="12696">
                  <c:v>-33.258883248730967</c:v>
                </c:pt>
                <c:pt idx="12697">
                  <c:v>-7.890499194847024</c:v>
                </c:pt>
                <c:pt idx="12698">
                  <c:v>60.245310245310236</c:v>
                </c:pt>
                <c:pt idx="12699">
                  <c:v>-11.514905881293345</c:v>
                </c:pt>
                <c:pt idx="12700">
                  <c:v>-8.0695875447433991</c:v>
                </c:pt>
                <c:pt idx="12701">
                  <c:v>6.8980284907134575</c:v>
                </c:pt>
                <c:pt idx="12702">
                  <c:v>-61.32780461131869</c:v>
                </c:pt>
                <c:pt idx="12703">
                  <c:v>-21.439926372155284</c:v>
                </c:pt>
                <c:pt idx="12704">
                  <c:v>-2.6347766811890523</c:v>
                </c:pt>
                <c:pt idx="12705">
                  <c:v>-19.634520474856615</c:v>
                </c:pt>
                <c:pt idx="12706">
                  <c:v>-39.147639554724954</c:v>
                </c:pt>
                <c:pt idx="12707">
                  <c:v>-34.129583253066215</c:v>
                </c:pt>
                <c:pt idx="12708">
                  <c:v>7.5413850998446321</c:v>
                </c:pt>
                <c:pt idx="12709">
                  <c:v>23.959309350772486</c:v>
                </c:pt>
                <c:pt idx="12710">
                  <c:v>-9.6531058216982331</c:v>
                </c:pt>
                <c:pt idx="12711">
                  <c:v>-48.637849618597897</c:v>
                </c:pt>
                <c:pt idx="12712">
                  <c:v>-76.201202532768136</c:v>
                </c:pt>
                <c:pt idx="12713">
                  <c:v>-2.4854547310401216</c:v>
                </c:pt>
                <c:pt idx="12714">
                  <c:v>10.012437810945272</c:v>
                </c:pt>
                <c:pt idx="12715">
                  <c:v>29.615663524292955</c:v>
                </c:pt>
                <c:pt idx="12716">
                  <c:v>32.953045542447285</c:v>
                </c:pt>
                <c:pt idx="12717">
                  <c:v>-27.489750033064411</c:v>
                </c:pt>
                <c:pt idx="12718">
                  <c:v>28.712632594021215</c:v>
                </c:pt>
                <c:pt idx="12719">
                  <c:v>-75.517210695694729</c:v>
                </c:pt>
                <c:pt idx="12720">
                  <c:v>-40.730011587485514</c:v>
                </c:pt>
                <c:pt idx="12721">
                  <c:v>-39.846414976187731</c:v>
                </c:pt>
                <c:pt idx="12722">
                  <c:v>-17.152090958648074</c:v>
                </c:pt>
                <c:pt idx="12723">
                  <c:v>-54.146697228589289</c:v>
                </c:pt>
                <c:pt idx="12724">
                  <c:v>-22.492359726087656</c:v>
                </c:pt>
                <c:pt idx="12725">
                  <c:v>-29.330040135844399</c:v>
                </c:pt>
                <c:pt idx="12726">
                  <c:v>16.859925446803501</c:v>
                </c:pt>
                <c:pt idx="12727">
                  <c:v>-15.643416764889423</c:v>
                </c:pt>
                <c:pt idx="12728">
                  <c:v>24.277795181215183</c:v>
                </c:pt>
                <c:pt idx="12729">
                  <c:v>-79.894044262155006</c:v>
                </c:pt>
                <c:pt idx="12730">
                  <c:v>-4.6457235437331406</c:v>
                </c:pt>
                <c:pt idx="12731">
                  <c:v>-18.106923751095522</c:v>
                </c:pt>
                <c:pt idx="12732">
                  <c:v>-22.396901928600741</c:v>
                </c:pt>
                <c:pt idx="12733">
                  <c:v>-24.083715118700539</c:v>
                </c:pt>
                <c:pt idx="12734">
                  <c:v>-7.1067116477272663</c:v>
                </c:pt>
                <c:pt idx="12735">
                  <c:v>60.931999258847526</c:v>
                </c:pt>
                <c:pt idx="12736">
                  <c:v>-9.582651391162031</c:v>
                </c:pt>
                <c:pt idx="12737">
                  <c:v>-26.418031343546403</c:v>
                </c:pt>
                <c:pt idx="12738">
                  <c:v>-62.836624775583481</c:v>
                </c:pt>
                <c:pt idx="12739">
                  <c:v>-10.18471787624911</c:v>
                </c:pt>
                <c:pt idx="12740">
                  <c:v>72.854433380749185</c:v>
                </c:pt>
                <c:pt idx="12741">
                  <c:v>-12.26777455514619</c:v>
                </c:pt>
                <c:pt idx="12742">
                  <c:v>5.2983293556085869</c:v>
                </c:pt>
                <c:pt idx="12743">
                  <c:v>-13.625634367992447</c:v>
                </c:pt>
                <c:pt idx="12744">
                  <c:v>12.087155963302749</c:v>
                </c:pt>
                <c:pt idx="12745">
                  <c:v>-35.587750487583875</c:v>
                </c:pt>
                <c:pt idx="12746">
                  <c:v>-0.10689470871191986</c:v>
                </c:pt>
                <c:pt idx="12747">
                  <c:v>-18.624146937399956</c:v>
                </c:pt>
                <c:pt idx="12748">
                  <c:v>62.330577754687283</c:v>
                </c:pt>
                <c:pt idx="12749">
                  <c:v>-16.874527588813308</c:v>
                </c:pt>
                <c:pt idx="12750">
                  <c:v>-0.52184359019574345</c:v>
                </c:pt>
                <c:pt idx="12751">
                  <c:v>-32.675153049086916</c:v>
                </c:pt>
                <c:pt idx="12752">
                  <c:v>24.583019026066538</c:v>
                </c:pt>
                <c:pt idx="12753">
                  <c:v>1.3307984790874627</c:v>
                </c:pt>
                <c:pt idx="12754">
                  <c:v>-12.352168199737193</c:v>
                </c:pt>
                <c:pt idx="12755">
                  <c:v>-29.170546457066692</c:v>
                </c:pt>
                <c:pt idx="12756">
                  <c:v>-72.831385248528392</c:v>
                </c:pt>
                <c:pt idx="12757">
                  <c:v>-24.72163745656529</c:v>
                </c:pt>
                <c:pt idx="12758">
                  <c:v>-41.599102436546076</c:v>
                </c:pt>
                <c:pt idx="12759">
                  <c:v>42.011658167919876</c:v>
                </c:pt>
                <c:pt idx="12760">
                  <c:v>0.36261775950899278</c:v>
                </c:pt>
                <c:pt idx="12761">
                  <c:v>-59.42244224422442</c:v>
                </c:pt>
                <c:pt idx="12762">
                  <c:v>13.216551025877735</c:v>
                </c:pt>
                <c:pt idx="12763">
                  <c:v>-24.171330176495914</c:v>
                </c:pt>
                <c:pt idx="12764">
                  <c:v>41.082045184304405</c:v>
                </c:pt>
                <c:pt idx="12765">
                  <c:v>1.7859104033443742</c:v>
                </c:pt>
                <c:pt idx="12766">
                  <c:v>16.617725995390103</c:v>
                </c:pt>
                <c:pt idx="12767">
                  <c:v>-52.718341683858924</c:v>
                </c:pt>
                <c:pt idx="12768">
                  <c:v>-89.911347517730491</c:v>
                </c:pt>
                <c:pt idx="12769">
                  <c:v>-5.8710298363811404</c:v>
                </c:pt>
                <c:pt idx="12770">
                  <c:v>62.805691418408173</c:v>
                </c:pt>
                <c:pt idx="12771">
                  <c:v>-35.567010309278345</c:v>
                </c:pt>
                <c:pt idx="12772">
                  <c:v>47.56</c:v>
                </c:pt>
                <c:pt idx="12773">
                  <c:v>-20.306372549019599</c:v>
                </c:pt>
                <c:pt idx="12774">
                  <c:v>-2.0880149812734174</c:v>
                </c:pt>
                <c:pt idx="12775">
                  <c:v>11.598808341608731</c:v>
                </c:pt>
                <c:pt idx="12776">
                  <c:v>0.81900081900082</c:v>
                </c:pt>
                <c:pt idx="12777">
                  <c:v>-14.312419974391815</c:v>
                </c:pt>
                <c:pt idx="12778">
                  <c:v>-9.5982679817175836</c:v>
                </c:pt>
                <c:pt idx="12779">
                  <c:v>-19.292276284450494</c:v>
                </c:pt>
                <c:pt idx="12780">
                  <c:v>-29.448011934877087</c:v>
                </c:pt>
                <c:pt idx="12781">
                  <c:v>-19.414404472890453</c:v>
                </c:pt>
                <c:pt idx="12782">
                  <c:v>7.311554518786977</c:v>
                </c:pt>
                <c:pt idx="12783">
                  <c:v>-12.08362863217576</c:v>
                </c:pt>
                <c:pt idx="12784">
                  <c:v>10.005426808433654</c:v>
                </c:pt>
                <c:pt idx="12785">
                  <c:v>-5.1302828948553127</c:v>
                </c:pt>
                <c:pt idx="12786">
                  <c:v>36.142028446245178</c:v>
                </c:pt>
                <c:pt idx="12787">
                  <c:v>-6.8740696635903475</c:v>
                </c:pt>
                <c:pt idx="12788">
                  <c:v>-5.1741654571843156</c:v>
                </c:pt>
                <c:pt idx="12789">
                  <c:v>0.66383560306535117</c:v>
                </c:pt>
                <c:pt idx="12790">
                  <c:v>12.326399417793681</c:v>
                </c:pt>
                <c:pt idx="12791">
                  <c:v>27.298850574712645</c:v>
                </c:pt>
                <c:pt idx="12792">
                  <c:v>6.0444969482181534</c:v>
                </c:pt>
                <c:pt idx="12793">
                  <c:v>-1.5620480185131669</c:v>
                </c:pt>
                <c:pt idx="12794">
                  <c:v>17.96382682707258</c:v>
                </c:pt>
                <c:pt idx="12795">
                  <c:v>-17.524084778420033</c:v>
                </c:pt>
                <c:pt idx="12796">
                  <c:v>-6.4644479332702076</c:v>
                </c:pt>
                <c:pt idx="12797">
                  <c:v>20.767571421665792</c:v>
                </c:pt>
                <c:pt idx="12798">
                  <c:v>4.4199735683164931</c:v>
                </c:pt>
                <c:pt idx="12799">
                  <c:v>-42.661771688258831</c:v>
                </c:pt>
                <c:pt idx="12800">
                  <c:v>-9.5597011626364861</c:v>
                </c:pt>
                <c:pt idx="12801">
                  <c:v>4.1089438552612307</c:v>
                </c:pt>
                <c:pt idx="12802">
                  <c:v>14.72453348412634</c:v>
                </c:pt>
                <c:pt idx="12803">
                  <c:v>9.8608964451313739</c:v>
                </c:pt>
                <c:pt idx="12804">
                  <c:v>-3.1642288059472605</c:v>
                </c:pt>
                <c:pt idx="12805">
                  <c:v>20.900553816518183</c:v>
                </c:pt>
                <c:pt idx="12806">
                  <c:v>88.734299516908209</c:v>
                </c:pt>
                <c:pt idx="12807">
                  <c:v>-40.841970099972478</c:v>
                </c:pt>
                <c:pt idx="12808">
                  <c:v>20.205882352941188</c:v>
                </c:pt>
                <c:pt idx="12809">
                  <c:v>1.8754688672168101</c:v>
                </c:pt>
                <c:pt idx="12810">
                  <c:v>-46.006557652696621</c:v>
                </c:pt>
                <c:pt idx="12811">
                  <c:v>-21.351082681419371</c:v>
                </c:pt>
                <c:pt idx="12812">
                  <c:v>-19.342152306042195</c:v>
                </c:pt>
                <c:pt idx="12813">
                  <c:v>91.093037095814338</c:v>
                </c:pt>
                <c:pt idx="12814">
                  <c:v>1.1683839588385752</c:v>
                </c:pt>
                <c:pt idx="12815">
                  <c:v>11.864955673400004</c:v>
                </c:pt>
                <c:pt idx="12816">
                  <c:v>-47.643118918235814</c:v>
                </c:pt>
                <c:pt idx="12817">
                  <c:v>10.009776641347685</c:v>
                </c:pt>
                <c:pt idx="12818">
                  <c:v>-85.095389104467031</c:v>
                </c:pt>
                <c:pt idx="12819">
                  <c:v>-28.857924208881371</c:v>
                </c:pt>
                <c:pt idx="12820">
                  <c:v>-6.2964213369345003</c:v>
                </c:pt>
                <c:pt idx="12821">
                  <c:v>15.512518587558958</c:v>
                </c:pt>
                <c:pt idx="12822">
                  <c:v>-21.035617117396228</c:v>
                </c:pt>
                <c:pt idx="12823">
                  <c:v>-3.2988201300264848</c:v>
                </c:pt>
                <c:pt idx="12824">
                  <c:v>-9.2273888706614571</c:v>
                </c:pt>
                <c:pt idx="12825">
                  <c:v>-12.637828668363014</c:v>
                </c:pt>
                <c:pt idx="12826">
                  <c:v>-11.111111111111114</c:v>
                </c:pt>
                <c:pt idx="12827">
                  <c:v>45.817593482076433</c:v>
                </c:pt>
                <c:pt idx="12828">
                  <c:v>-7.72351911987964</c:v>
                </c:pt>
                <c:pt idx="12829">
                  <c:v>10.661959399823488</c:v>
                </c:pt>
                <c:pt idx="12830">
                  <c:v>48.336043501969471</c:v>
                </c:pt>
                <c:pt idx="12831">
                  <c:v>-93.617268343920642</c:v>
                </c:pt>
                <c:pt idx="12832">
                  <c:v>-42.259887005649723</c:v>
                </c:pt>
                <c:pt idx="12833">
                  <c:v>-73.226277372262771</c:v>
                </c:pt>
                <c:pt idx="12834">
                  <c:v>-55.821020982186155</c:v>
                </c:pt>
                <c:pt idx="12835">
                  <c:v>-23.263932178032661</c:v>
                </c:pt>
                <c:pt idx="12836">
                  <c:v>-18.130395951175942</c:v>
                </c:pt>
                <c:pt idx="12837">
                  <c:v>50.909176161672974</c:v>
                </c:pt>
                <c:pt idx="12838">
                  <c:v>26.471623852708518</c:v>
                </c:pt>
                <c:pt idx="12839">
                  <c:v>13.261648745519722</c:v>
                </c:pt>
                <c:pt idx="12840">
                  <c:v>64.326359691336137</c:v>
                </c:pt>
                <c:pt idx="12841">
                  <c:v>75.811924381967998</c:v>
                </c:pt>
                <c:pt idx="12842">
                  <c:v>64.305589393103986</c:v>
                </c:pt>
                <c:pt idx="12843">
                  <c:v>9.9609212142773913</c:v>
                </c:pt>
                <c:pt idx="12844">
                  <c:v>45.642428785607194</c:v>
                </c:pt>
                <c:pt idx="12845">
                  <c:v>-27.181828638141042</c:v>
                </c:pt>
                <c:pt idx="12846">
                  <c:v>31.136414128161135</c:v>
                </c:pt>
                <c:pt idx="12847">
                  <c:v>57.509388211398118</c:v>
                </c:pt>
                <c:pt idx="12848">
                  <c:v>-2.1783800973605025</c:v>
                </c:pt>
                <c:pt idx="12849">
                  <c:v>-5.0651901151055512</c:v>
                </c:pt>
                <c:pt idx="12850">
                  <c:v>21.225153883787868</c:v>
                </c:pt>
                <c:pt idx="12851">
                  <c:v>99.730337078651701</c:v>
                </c:pt>
                <c:pt idx="12852">
                  <c:v>-34.548177733399896</c:v>
                </c:pt>
                <c:pt idx="12853">
                  <c:v>-1.6467065868263546</c:v>
                </c:pt>
                <c:pt idx="12854">
                  <c:v>46.924906557934094</c:v>
                </c:pt>
                <c:pt idx="12855">
                  <c:v>-21.648440664236531</c:v>
                </c:pt>
                <c:pt idx="12856">
                  <c:v>27.719933604949446</c:v>
                </c:pt>
                <c:pt idx="12857">
                  <c:v>27.11909162925798</c:v>
                </c:pt>
                <c:pt idx="12858">
                  <c:v>-5.9012091416423118</c:v>
                </c:pt>
                <c:pt idx="12859">
                  <c:v>42.147586588996347</c:v>
                </c:pt>
                <c:pt idx="12860">
                  <c:v>-70.295806830111786</c:v>
                </c:pt>
                <c:pt idx="12861">
                  <c:v>64.23197954567803</c:v>
                </c:pt>
                <c:pt idx="12862">
                  <c:v>-57.573283858998145</c:v>
                </c:pt>
                <c:pt idx="12863">
                  <c:v>-24.64919695688927</c:v>
                </c:pt>
                <c:pt idx="12864">
                  <c:v>-31.223328591749649</c:v>
                </c:pt>
                <c:pt idx="12865">
                  <c:v>-11.678228356072154</c:v>
                </c:pt>
                <c:pt idx="12866">
                  <c:v>-34.465195246179974</c:v>
                </c:pt>
                <c:pt idx="12867">
                  <c:v>56.110100658581587</c:v>
                </c:pt>
                <c:pt idx="12868">
                  <c:v>-5.4620044840910253</c:v>
                </c:pt>
                <c:pt idx="12869">
                  <c:v>67.259010896898587</c:v>
                </c:pt>
                <c:pt idx="12870">
                  <c:v>-44.134366925064597</c:v>
                </c:pt>
                <c:pt idx="12871">
                  <c:v>48.806682577565653</c:v>
                </c:pt>
                <c:pt idx="12872">
                  <c:v>4.233969652471842</c:v>
                </c:pt>
                <c:pt idx="12873">
                  <c:v>-35.074626865671647</c:v>
                </c:pt>
                <c:pt idx="12874">
                  <c:v>-66.726080900758745</c:v>
                </c:pt>
                <c:pt idx="12875">
                  <c:v>36.096605744125327</c:v>
                </c:pt>
                <c:pt idx="12876">
                  <c:v>-57.764864409634498</c:v>
                </c:pt>
                <c:pt idx="12877">
                  <c:v>86.9158878504673</c:v>
                </c:pt>
                <c:pt idx="12878">
                  <c:v>-8.3876826549987697</c:v>
                </c:pt>
                <c:pt idx="12879">
                  <c:v>-21.428082426233999</c:v>
                </c:pt>
                <c:pt idx="12880">
                  <c:v>-33.264890269894678</c:v>
                </c:pt>
                <c:pt idx="12881">
                  <c:v>-77.370060460626334</c:v>
                </c:pt>
                <c:pt idx="12882">
                  <c:v>21.018052560108629</c:v>
                </c:pt>
                <c:pt idx="12883">
                  <c:v>1.0609357997823707</c:v>
                </c:pt>
                <c:pt idx="12884">
                  <c:v>-16.426845919546267</c:v>
                </c:pt>
                <c:pt idx="12885">
                  <c:v>3.4793814432989763</c:v>
                </c:pt>
                <c:pt idx="12886">
                  <c:v>-7.4750258353427483</c:v>
                </c:pt>
                <c:pt idx="12887">
                  <c:v>99.439324969468203</c:v>
                </c:pt>
                <c:pt idx="12888">
                  <c:v>63.13232830820769</c:v>
                </c:pt>
                <c:pt idx="12889">
                  <c:v>-16.614420062695928</c:v>
                </c:pt>
                <c:pt idx="12890">
                  <c:v>-22.053096557402583</c:v>
                </c:pt>
                <c:pt idx="12891">
                  <c:v>0</c:v>
                </c:pt>
                <c:pt idx="12892">
                  <c:v>0</c:v>
                </c:pt>
                <c:pt idx="12893">
                  <c:v>-99.310118265440209</c:v>
                </c:pt>
                <c:pt idx="12894">
                  <c:v>-40.366367949393776</c:v>
                </c:pt>
                <c:pt idx="12895">
                  <c:v>-44.824561403508767</c:v>
                </c:pt>
                <c:pt idx="12896">
                  <c:v>20.869661534566504</c:v>
                </c:pt>
                <c:pt idx="12897">
                  <c:v>-14.519221827103195</c:v>
                </c:pt>
                <c:pt idx="12898">
                  <c:v>-30.504666436225364</c:v>
                </c:pt>
                <c:pt idx="12899">
                  <c:v>-16.828950394847809</c:v>
                </c:pt>
                <c:pt idx="12900">
                  <c:v>-31.633065421400033</c:v>
                </c:pt>
                <c:pt idx="12901">
                  <c:v>-7.4970793215969138</c:v>
                </c:pt>
                <c:pt idx="12902">
                  <c:v>-49.414279606669517</c:v>
                </c:pt>
                <c:pt idx="12903">
                  <c:v>-2.2746419545071603</c:v>
                </c:pt>
                <c:pt idx="12904">
                  <c:v>26.572687224669608</c:v>
                </c:pt>
                <c:pt idx="12905">
                  <c:v>3.9312424818256346</c:v>
                </c:pt>
                <c:pt idx="12906">
                  <c:v>14.742082157416121</c:v>
                </c:pt>
                <c:pt idx="12907">
                  <c:v>-40.296681506977436</c:v>
                </c:pt>
                <c:pt idx="12908">
                  <c:v>28.914646338415395</c:v>
                </c:pt>
                <c:pt idx="12909">
                  <c:v>-2.8713629402759011E-2</c:v>
                </c:pt>
                <c:pt idx="12910">
                  <c:v>-13.056994818652839</c:v>
                </c:pt>
                <c:pt idx="12911">
                  <c:v>13.947011892217361</c:v>
                </c:pt>
                <c:pt idx="12912">
                  <c:v>-72.280701754385973</c:v>
                </c:pt>
                <c:pt idx="12913">
                  <c:v>-1.2738097257323062</c:v>
                </c:pt>
                <c:pt idx="12914">
                  <c:v>-14.847899523452696</c:v>
                </c:pt>
                <c:pt idx="12915">
                  <c:v>-1.0493744114085928</c:v>
                </c:pt>
                <c:pt idx="12916">
                  <c:v>79.014518257809044</c:v>
                </c:pt>
                <c:pt idx="12917">
                  <c:v>-86.66121198405375</c:v>
                </c:pt>
                <c:pt idx="12918">
                  <c:v>3.1269322498012571</c:v>
                </c:pt>
                <c:pt idx="12919">
                  <c:v>16.030255376641776</c:v>
                </c:pt>
                <c:pt idx="12920">
                  <c:v>21.502373638648422</c:v>
                </c:pt>
                <c:pt idx="12921">
                  <c:v>17.119501569307175</c:v>
                </c:pt>
                <c:pt idx="12922">
                  <c:v>54.291538293965715</c:v>
                </c:pt>
                <c:pt idx="12923">
                  <c:v>-55.681688533941816</c:v>
                </c:pt>
                <c:pt idx="12924">
                  <c:v>-6.9806045780185286</c:v>
                </c:pt>
                <c:pt idx="12925">
                  <c:v>27.142466921930477</c:v>
                </c:pt>
                <c:pt idx="12926">
                  <c:v>32.776567312232231</c:v>
                </c:pt>
                <c:pt idx="12927">
                  <c:v>-38.022760659761609</c:v>
                </c:pt>
                <c:pt idx="12928">
                  <c:v>58.88440994547534</c:v>
                </c:pt>
                <c:pt idx="12929">
                  <c:v>33.827994697002111</c:v>
                </c:pt>
                <c:pt idx="12930">
                  <c:v>47.722728282603867</c:v>
                </c:pt>
                <c:pt idx="12931">
                  <c:v>73.85542569839842</c:v>
                </c:pt>
                <c:pt idx="12932">
                  <c:v>-14.448154498691451</c:v>
                </c:pt>
                <c:pt idx="12933">
                  <c:v>2.6236009685968611</c:v>
                </c:pt>
                <c:pt idx="12934">
                  <c:v>41.8598994648938</c:v>
                </c:pt>
                <c:pt idx="12935">
                  <c:v>7.7134986225895261</c:v>
                </c:pt>
                <c:pt idx="12936">
                  <c:v>18.662001877293278</c:v>
                </c:pt>
                <c:pt idx="12937">
                  <c:v>-14.212081643873276</c:v>
                </c:pt>
                <c:pt idx="12938">
                  <c:v>13.166529942575877</c:v>
                </c:pt>
                <c:pt idx="12939">
                  <c:v>-3.9016393442622928</c:v>
                </c:pt>
                <c:pt idx="12940">
                  <c:v>28.313189423127682</c:v>
                </c:pt>
                <c:pt idx="12941">
                  <c:v>37.931158702426217</c:v>
                </c:pt>
                <c:pt idx="12942">
                  <c:v>-14.759130982367765</c:v>
                </c:pt>
                <c:pt idx="12943">
                  <c:v>-22.189763963542887</c:v>
                </c:pt>
                <c:pt idx="12944">
                  <c:v>-3.4247852516688795</c:v>
                </c:pt>
                <c:pt idx="12945">
                  <c:v>-54.7085472666868</c:v>
                </c:pt>
                <c:pt idx="12946">
                  <c:v>-15.465901108633901</c:v>
                </c:pt>
                <c:pt idx="12947">
                  <c:v>-4.24251321197886</c:v>
                </c:pt>
                <c:pt idx="12948">
                  <c:v>18.403641560366268</c:v>
                </c:pt>
                <c:pt idx="12949">
                  <c:v>-32.166107582768717</c:v>
                </c:pt>
                <c:pt idx="12950">
                  <c:v>39.977379963595865</c:v>
                </c:pt>
                <c:pt idx="12951">
                  <c:v>-71.625835189309583</c:v>
                </c:pt>
                <c:pt idx="12952">
                  <c:v>-9.0453049067251925</c:v>
                </c:pt>
                <c:pt idx="12953">
                  <c:v>-2.6865671641791096</c:v>
                </c:pt>
                <c:pt idx="12954">
                  <c:v>69.424538545059733</c:v>
                </c:pt>
                <c:pt idx="12955">
                  <c:v>-76.746255375945424</c:v>
                </c:pt>
                <c:pt idx="12956">
                  <c:v>4.3548173648840987</c:v>
                </c:pt>
                <c:pt idx="12957">
                  <c:v>-5.0359205521904471</c:v>
                </c:pt>
                <c:pt idx="12958">
                  <c:v>-5.3053844849991521</c:v>
                </c:pt>
                <c:pt idx="12959">
                  <c:v>95.391589020397873</c:v>
                </c:pt>
                <c:pt idx="12960">
                  <c:v>-38.034272207996842</c:v>
                </c:pt>
                <c:pt idx="12961">
                  <c:v>-17.622507342711387</c:v>
                </c:pt>
                <c:pt idx="12962">
                  <c:v>-10.128354030793048</c:v>
                </c:pt>
                <c:pt idx="12963">
                  <c:v>26.193803866759851</c:v>
                </c:pt>
                <c:pt idx="12964">
                  <c:v>11.111111111111114</c:v>
                </c:pt>
                <c:pt idx="12965">
                  <c:v>-48.717948717948723</c:v>
                </c:pt>
                <c:pt idx="12966">
                  <c:v>-1.2565005217134484</c:v>
                </c:pt>
                <c:pt idx="12967">
                  <c:v>81.691642813043728</c:v>
                </c:pt>
                <c:pt idx="12968">
                  <c:v>-16.191939487058278</c:v>
                </c:pt>
                <c:pt idx="12969">
                  <c:v>1.6241990761436398</c:v>
                </c:pt>
                <c:pt idx="12970">
                  <c:v>38.536523610583629</c:v>
                </c:pt>
                <c:pt idx="12971">
                  <c:v>-24.856098692712706</c:v>
                </c:pt>
                <c:pt idx="12972">
                  <c:v>7.6269386020820065</c:v>
                </c:pt>
                <c:pt idx="12973">
                  <c:v>-32.066922272568846</c:v>
                </c:pt>
                <c:pt idx="12974">
                  <c:v>17.257181942544463</c:v>
                </c:pt>
                <c:pt idx="12975">
                  <c:v>-24.867824028407966</c:v>
                </c:pt>
                <c:pt idx="12976">
                  <c:v>-33.686505120146009</c:v>
                </c:pt>
                <c:pt idx="12977">
                  <c:v>-51.780721118469465</c:v>
                </c:pt>
                <c:pt idx="12978">
                  <c:v>-24.758110415480942</c:v>
                </c:pt>
                <c:pt idx="12979">
                  <c:v>32.596280568165184</c:v>
                </c:pt>
                <c:pt idx="12980">
                  <c:v>-75.923361034164358</c:v>
                </c:pt>
                <c:pt idx="12981">
                  <c:v>9.1167493523248027</c:v>
                </c:pt>
                <c:pt idx="12982">
                  <c:v>-5.1550993081901311</c:v>
                </c:pt>
                <c:pt idx="12983">
                  <c:v>38.832528180354274</c:v>
                </c:pt>
                <c:pt idx="12984">
                  <c:v>38.818505338078296</c:v>
                </c:pt>
                <c:pt idx="12985">
                  <c:v>3.3831593843976577</c:v>
                </c:pt>
                <c:pt idx="12986">
                  <c:v>8.6318826641019513</c:v>
                </c:pt>
                <c:pt idx="12987">
                  <c:v>-6.8312748779763979</c:v>
                </c:pt>
                <c:pt idx="12988">
                  <c:v>-78.202912861021971</c:v>
                </c:pt>
                <c:pt idx="12989">
                  <c:v>13.678075606012044</c:v>
                </c:pt>
                <c:pt idx="12990">
                  <c:v>7.0742814942458097</c:v>
                </c:pt>
                <c:pt idx="12991">
                  <c:v>-15.098974723378333</c:v>
                </c:pt>
                <c:pt idx="12992">
                  <c:v>12.894818843658811</c:v>
                </c:pt>
                <c:pt idx="12993">
                  <c:v>2.6817818617658844</c:v>
                </c:pt>
                <c:pt idx="12994">
                  <c:v>-62.249469464748877</c:v>
                </c:pt>
                <c:pt idx="12995">
                  <c:v>-3.2987204635845018</c:v>
                </c:pt>
                <c:pt idx="12996">
                  <c:v>34.338764127403493</c:v>
                </c:pt>
                <c:pt idx="12997">
                  <c:v>44.479671764267067</c:v>
                </c:pt>
                <c:pt idx="12998">
                  <c:v>8.7177579365079367</c:v>
                </c:pt>
                <c:pt idx="12999">
                  <c:v>-9.5687675427405026</c:v>
                </c:pt>
                <c:pt idx="13000">
                  <c:v>76.25043721580974</c:v>
                </c:pt>
                <c:pt idx="13001">
                  <c:v>-68.366001582139404</c:v>
                </c:pt>
                <c:pt idx="13002">
                  <c:v>-25.075834175935285</c:v>
                </c:pt>
                <c:pt idx="13003">
                  <c:v>-37.754052598070423</c:v>
                </c:pt>
                <c:pt idx="13004">
                  <c:v>36.631433027204992</c:v>
                </c:pt>
                <c:pt idx="13005">
                  <c:v>-3.970970025961762</c:v>
                </c:pt>
                <c:pt idx="13006">
                  <c:v>-20.302469135802468</c:v>
                </c:pt>
                <c:pt idx="13007">
                  <c:v>-47.188383056929709</c:v>
                </c:pt>
                <c:pt idx="13008">
                  <c:v>-14.483792392729995</c:v>
                </c:pt>
                <c:pt idx="13009">
                  <c:v>47.484461178963699</c:v>
                </c:pt>
                <c:pt idx="13010">
                  <c:v>5.1980088982864174</c:v>
                </c:pt>
                <c:pt idx="13011">
                  <c:v>-9.3014128728414391</c:v>
                </c:pt>
                <c:pt idx="13012">
                  <c:v>-34.217387395486838</c:v>
                </c:pt>
                <c:pt idx="13013">
                  <c:v>-37.392908923158032</c:v>
                </c:pt>
                <c:pt idx="13014">
                  <c:v>-13.934529035494791</c:v>
                </c:pt>
                <c:pt idx="13015">
                  <c:v>-52.508828811455153</c:v>
                </c:pt>
                <c:pt idx="13016">
                  <c:v>-23.669849931787184</c:v>
                </c:pt>
                <c:pt idx="13017">
                  <c:v>-66.655207975249226</c:v>
                </c:pt>
                <c:pt idx="13018">
                  <c:v>60.334856088394815</c:v>
                </c:pt>
                <c:pt idx="13019">
                  <c:v>-11.317567567567565</c:v>
                </c:pt>
                <c:pt idx="13020">
                  <c:v>53.927458834000902</c:v>
                </c:pt>
                <c:pt idx="13021">
                  <c:v>70.293752585850228</c:v>
                </c:pt>
                <c:pt idx="13022">
                  <c:v>51.605068891720975</c:v>
                </c:pt>
                <c:pt idx="13023">
                  <c:v>28.871836703721982</c:v>
                </c:pt>
                <c:pt idx="13024">
                  <c:v>24.232864926871244</c:v>
                </c:pt>
                <c:pt idx="13025">
                  <c:v>-82.620071014763596</c:v>
                </c:pt>
                <c:pt idx="13026">
                  <c:v>8.7056627255756069</c:v>
                </c:pt>
                <c:pt idx="13027">
                  <c:v>-20.236431399953418</c:v>
                </c:pt>
                <c:pt idx="13028">
                  <c:v>47.932927352260037</c:v>
                </c:pt>
                <c:pt idx="13029">
                  <c:v>5.8061273277838552</c:v>
                </c:pt>
                <c:pt idx="13030">
                  <c:v>-30.861549212230528</c:v>
                </c:pt>
                <c:pt idx="13031">
                  <c:v>52.609454314720807</c:v>
                </c:pt>
                <c:pt idx="13032">
                  <c:v>62.877643504531733</c:v>
                </c:pt>
                <c:pt idx="13033">
                  <c:v>16.578783239780009</c:v>
                </c:pt>
                <c:pt idx="13034">
                  <c:v>-41.521207571769871</c:v>
                </c:pt>
                <c:pt idx="13035">
                  <c:v>12.621249718023918</c:v>
                </c:pt>
                <c:pt idx="13036">
                  <c:v>-41.657286908958987</c:v>
                </c:pt>
                <c:pt idx="13037">
                  <c:v>-31.550317316409789</c:v>
                </c:pt>
                <c:pt idx="13038">
                  <c:v>-28.294947018127687</c:v>
                </c:pt>
                <c:pt idx="13039">
                  <c:v>-28.595331715887227</c:v>
                </c:pt>
                <c:pt idx="13040">
                  <c:v>-34.938407409476582</c:v>
                </c:pt>
                <c:pt idx="13041">
                  <c:v>-7.5892455714414098</c:v>
                </c:pt>
                <c:pt idx="13042">
                  <c:v>24.479192196460957</c:v>
                </c:pt>
                <c:pt idx="13043">
                  <c:v>-13.578922269909398</c:v>
                </c:pt>
                <c:pt idx="13044">
                  <c:v>24.369072496383225</c:v>
                </c:pt>
                <c:pt idx="13045">
                  <c:v>-78.563330461203577</c:v>
                </c:pt>
                <c:pt idx="13046">
                  <c:v>-39.828991847285742</c:v>
                </c:pt>
                <c:pt idx="13047">
                  <c:v>39.122257601735527</c:v>
                </c:pt>
                <c:pt idx="13048">
                  <c:v>12.33961596318909</c:v>
                </c:pt>
                <c:pt idx="13049">
                  <c:v>5.5468863405428976</c:v>
                </c:pt>
                <c:pt idx="13050">
                  <c:v>-80.85588235294118</c:v>
                </c:pt>
                <c:pt idx="13051">
                  <c:v>45.317713072490164</c:v>
                </c:pt>
                <c:pt idx="13052">
                  <c:v>16.351217382604659</c:v>
                </c:pt>
                <c:pt idx="13053">
                  <c:v>40.653680933930161</c:v>
                </c:pt>
                <c:pt idx="13054">
                  <c:v>-4.6782783935511674</c:v>
                </c:pt>
                <c:pt idx="13055">
                  <c:v>4.1845140032948933</c:v>
                </c:pt>
                <c:pt idx="13056">
                  <c:v>-25.005571651437492</c:v>
                </c:pt>
                <c:pt idx="13057">
                  <c:v>-14.67962105390599</c:v>
                </c:pt>
                <c:pt idx="13058">
                  <c:v>10.527306967984941</c:v>
                </c:pt>
                <c:pt idx="13059">
                  <c:v>-64.933135215453206</c:v>
                </c:pt>
                <c:pt idx="13060">
                  <c:v>-29.679656257976688</c:v>
                </c:pt>
                <c:pt idx="13061">
                  <c:v>22.936790180107835</c:v>
                </c:pt>
                <c:pt idx="13062">
                  <c:v>-65.233007920427326</c:v>
                </c:pt>
                <c:pt idx="13063">
                  <c:v>-0.83128078817733808</c:v>
                </c:pt>
                <c:pt idx="13064">
                  <c:v>29.231711049892851</c:v>
                </c:pt>
                <c:pt idx="13065">
                  <c:v>-1.9982623805386623</c:v>
                </c:pt>
                <c:pt idx="13066">
                  <c:v>14.04815090593199</c:v>
                </c:pt>
                <c:pt idx="13067">
                  <c:v>0.36808009422850319</c:v>
                </c:pt>
                <c:pt idx="13068">
                  <c:v>27.246800222593208</c:v>
                </c:pt>
                <c:pt idx="13069">
                  <c:v>31.902985074626855</c:v>
                </c:pt>
                <c:pt idx="13070">
                  <c:v>29.820051413881743</c:v>
                </c:pt>
                <c:pt idx="13071">
                  <c:v>-13.263503051279713</c:v>
                </c:pt>
                <c:pt idx="13072">
                  <c:v>-23.965583913379746</c:v>
                </c:pt>
                <c:pt idx="13073">
                  <c:v>-24.956388717425725</c:v>
                </c:pt>
                <c:pt idx="13074">
                  <c:v>38.742457923150198</c:v>
                </c:pt>
                <c:pt idx="13075">
                  <c:v>-2.7046901442501508</c:v>
                </c:pt>
                <c:pt idx="13076">
                  <c:v>19.595257744304533</c:v>
                </c:pt>
                <c:pt idx="13077">
                  <c:v>-86.022093404790553</c:v>
                </c:pt>
                <c:pt idx="13078">
                  <c:v>-29.836065573770483</c:v>
                </c:pt>
                <c:pt idx="13079">
                  <c:v>-28.856266599697108</c:v>
                </c:pt>
                <c:pt idx="13080">
                  <c:v>-22.038227781203204</c:v>
                </c:pt>
                <c:pt idx="13081">
                  <c:v>-32.470786749587006</c:v>
                </c:pt>
                <c:pt idx="13082">
                  <c:v>48.794086168703501</c:v>
                </c:pt>
                <c:pt idx="13083">
                  <c:v>-12.255028033537371</c:v>
                </c:pt>
                <c:pt idx="13084">
                  <c:v>-34.482205835203601</c:v>
                </c:pt>
                <c:pt idx="13085">
                  <c:v>41.140881590319793</c:v>
                </c:pt>
                <c:pt idx="13086">
                  <c:v>-71.670034907220284</c:v>
                </c:pt>
                <c:pt idx="13087">
                  <c:v>-7.0211083812940558</c:v>
                </c:pt>
                <c:pt idx="13088">
                  <c:v>-50.991957104557642</c:v>
                </c:pt>
                <c:pt idx="13089">
                  <c:v>-64.74609375</c:v>
                </c:pt>
                <c:pt idx="13090">
                  <c:v>-75.615242127546964</c:v>
                </c:pt>
                <c:pt idx="13091">
                  <c:v>55.226401611121929</c:v>
                </c:pt>
                <c:pt idx="13092">
                  <c:v>17.95732911892533</c:v>
                </c:pt>
                <c:pt idx="13093">
                  <c:v>79.180546302465018</c:v>
                </c:pt>
                <c:pt idx="13094">
                  <c:v>-88.057553956834539</c:v>
                </c:pt>
                <c:pt idx="13095">
                  <c:v>-30.328102710413702</c:v>
                </c:pt>
                <c:pt idx="13096">
                  <c:v>60.202324580284113</c:v>
                </c:pt>
                <c:pt idx="13097">
                  <c:v>-62.603878116343495</c:v>
                </c:pt>
                <c:pt idx="13098">
                  <c:v>81.170790585395281</c:v>
                </c:pt>
                <c:pt idx="13099">
                  <c:v>18.010346051132657</c:v>
                </c:pt>
                <c:pt idx="13100">
                  <c:v>-7.4039362699156612</c:v>
                </c:pt>
                <c:pt idx="13101">
                  <c:v>-46.111619396157366</c:v>
                </c:pt>
                <c:pt idx="13102">
                  <c:v>14.626694205785668</c:v>
                </c:pt>
                <c:pt idx="13103">
                  <c:v>-45.50484094052559</c:v>
                </c:pt>
                <c:pt idx="13104">
                  <c:v>-64.334347839728906</c:v>
                </c:pt>
                <c:pt idx="13105">
                  <c:v>-93.98161534788953</c:v>
                </c:pt>
                <c:pt idx="13106">
                  <c:v>-11.336544250451524</c:v>
                </c:pt>
                <c:pt idx="13107">
                  <c:v>-16.361702127659569</c:v>
                </c:pt>
                <c:pt idx="13108">
                  <c:v>-30.304563391682692</c:v>
                </c:pt>
                <c:pt idx="13109">
                  <c:v>-9.8504457865976462</c:v>
                </c:pt>
                <c:pt idx="13110">
                  <c:v>-11.71627281861241</c:v>
                </c:pt>
                <c:pt idx="13111">
                  <c:v>-38.981882315215643</c:v>
                </c:pt>
                <c:pt idx="13112">
                  <c:v>89.779125162407951</c:v>
                </c:pt>
                <c:pt idx="13113">
                  <c:v>0.4692658172591706</c:v>
                </c:pt>
                <c:pt idx="13114">
                  <c:v>6.8151426091685607</c:v>
                </c:pt>
                <c:pt idx="13115">
                  <c:v>-7.7571825764596838</c:v>
                </c:pt>
                <c:pt idx="13116">
                  <c:v>-1.6168182781618441</c:v>
                </c:pt>
                <c:pt idx="13117">
                  <c:v>81.395799195590627</c:v>
                </c:pt>
                <c:pt idx="13118">
                  <c:v>-16.825282815586291</c:v>
                </c:pt>
                <c:pt idx="13119">
                  <c:v>-1.2426422498364929</c:v>
                </c:pt>
                <c:pt idx="13120">
                  <c:v>-36.406789318906739</c:v>
                </c:pt>
                <c:pt idx="13121">
                  <c:v>80.796126949973115</c:v>
                </c:pt>
                <c:pt idx="13122">
                  <c:v>-8.4828289569537247</c:v>
                </c:pt>
                <c:pt idx="13123">
                  <c:v>-35.126307816017771</c:v>
                </c:pt>
                <c:pt idx="13124">
                  <c:v>-32.322304148444687</c:v>
                </c:pt>
                <c:pt idx="13125">
                  <c:v>-23.360926714448169</c:v>
                </c:pt>
                <c:pt idx="13126">
                  <c:v>29.397834912043322</c:v>
                </c:pt>
                <c:pt idx="13127">
                  <c:v>-43.702635762079034</c:v>
                </c:pt>
                <c:pt idx="13128">
                  <c:v>-79.878155936969137</c:v>
                </c:pt>
                <c:pt idx="13129">
                  <c:v>-2.0490991882795413</c:v>
                </c:pt>
                <c:pt idx="13130">
                  <c:v>12.146184163382287</c:v>
                </c:pt>
                <c:pt idx="13131">
                  <c:v>4.3272864701436191</c:v>
                </c:pt>
                <c:pt idx="13132">
                  <c:v>22.570532915360502</c:v>
                </c:pt>
                <c:pt idx="13133">
                  <c:v>-8.2376751966388326</c:v>
                </c:pt>
                <c:pt idx="13134">
                  <c:v>-62.544094634379228</c:v>
                </c:pt>
                <c:pt idx="13135">
                  <c:v>-5.9784054039678836</c:v>
                </c:pt>
                <c:pt idx="13136">
                  <c:v>7.5481409712970731</c:v>
                </c:pt>
                <c:pt idx="13137">
                  <c:v>-16.605744125326368</c:v>
                </c:pt>
                <c:pt idx="13138">
                  <c:v>44.333076329992281</c:v>
                </c:pt>
                <c:pt idx="13139">
                  <c:v>-36.940280522485182</c:v>
                </c:pt>
                <c:pt idx="13140">
                  <c:v>9.9469611338144546</c:v>
                </c:pt>
                <c:pt idx="13141">
                  <c:v>38.84648776126366</c:v>
                </c:pt>
                <c:pt idx="13142">
                  <c:v>-66.339668914776212</c:v>
                </c:pt>
                <c:pt idx="13143">
                  <c:v>56.408729084312569</c:v>
                </c:pt>
                <c:pt idx="13144">
                  <c:v>-49.320002484009194</c:v>
                </c:pt>
                <c:pt idx="13145">
                  <c:v>-38.653921978612814</c:v>
                </c:pt>
                <c:pt idx="13146">
                  <c:v>-37.060053104344391</c:v>
                </c:pt>
                <c:pt idx="13147">
                  <c:v>-74.649681528662427</c:v>
                </c:pt>
                <c:pt idx="13148">
                  <c:v>8.3559420883358086</c:v>
                </c:pt>
                <c:pt idx="13149">
                  <c:v>-12.784070413390097</c:v>
                </c:pt>
                <c:pt idx="13150">
                  <c:v>-23.178312420858759</c:v>
                </c:pt>
                <c:pt idx="13151">
                  <c:v>-75.626832869516704</c:v>
                </c:pt>
                <c:pt idx="13152">
                  <c:v>15.522009679649699</c:v>
                </c:pt>
                <c:pt idx="13153">
                  <c:v>-0.28328611898017186</c:v>
                </c:pt>
                <c:pt idx="13154">
                  <c:v>-40.345610903780624</c:v>
                </c:pt>
                <c:pt idx="13155">
                  <c:v>-29.928992294908596</c:v>
                </c:pt>
                <c:pt idx="13156">
                  <c:v>-41.279781523683965</c:v>
                </c:pt>
                <c:pt idx="13157">
                  <c:v>-12.916006339144218</c:v>
                </c:pt>
                <c:pt idx="13158">
                  <c:v>-57.551526072755941</c:v>
                </c:pt>
                <c:pt idx="13159">
                  <c:v>-7.158348810736328</c:v>
                </c:pt>
                <c:pt idx="13160">
                  <c:v>-13.167938931297712</c:v>
                </c:pt>
                <c:pt idx="13161">
                  <c:v>-1.8123275068997202</c:v>
                </c:pt>
                <c:pt idx="13162">
                  <c:v>50.721613632411731</c:v>
                </c:pt>
                <c:pt idx="13163">
                  <c:v>-1.3777955271565503</c:v>
                </c:pt>
                <c:pt idx="13164">
                  <c:v>62.426697297624088</c:v>
                </c:pt>
                <c:pt idx="13165">
                  <c:v>-81.485138331790594</c:v>
                </c:pt>
                <c:pt idx="13166">
                  <c:v>-20.637329286798177</c:v>
                </c:pt>
                <c:pt idx="13167">
                  <c:v>71.918487284541982</c:v>
                </c:pt>
                <c:pt idx="13168">
                  <c:v>-51.211126134827119</c:v>
                </c:pt>
                <c:pt idx="13169">
                  <c:v>-66.697265130412774</c:v>
                </c:pt>
                <c:pt idx="13170">
                  <c:v>-32.224978850010928</c:v>
                </c:pt>
                <c:pt idx="13171">
                  <c:v>49.141934181304265</c:v>
                </c:pt>
                <c:pt idx="13172">
                  <c:v>-20.341013824884797</c:v>
                </c:pt>
                <c:pt idx="13173">
                  <c:v>6.0710868412552372</c:v>
                </c:pt>
                <c:pt idx="13174">
                  <c:v>-38.808149641888598</c:v>
                </c:pt>
                <c:pt idx="13175">
                  <c:v>-97.12233615271937</c:v>
                </c:pt>
                <c:pt idx="13176">
                  <c:v>-6.9394806042342481</c:v>
                </c:pt>
                <c:pt idx="13177">
                  <c:v>-35.553311453336704</c:v>
                </c:pt>
                <c:pt idx="13178">
                  <c:v>44.630541871921196</c:v>
                </c:pt>
                <c:pt idx="13179">
                  <c:v>28.39320060300463</c:v>
                </c:pt>
                <c:pt idx="13180">
                  <c:v>-65.918653576437578</c:v>
                </c:pt>
                <c:pt idx="13181">
                  <c:v>-16.958585693239485</c:v>
                </c:pt>
                <c:pt idx="13182">
                  <c:v>22.553335590924476</c:v>
                </c:pt>
                <c:pt idx="13183">
                  <c:v>11.21638441519255</c:v>
                </c:pt>
                <c:pt idx="13184">
                  <c:v>-39.029872389791187</c:v>
                </c:pt>
                <c:pt idx="13185">
                  <c:v>-42.771659340236013</c:v>
                </c:pt>
                <c:pt idx="13186">
                  <c:v>-47.229077855059451</c:v>
                </c:pt>
                <c:pt idx="13187">
                  <c:v>-74.484642523066185</c:v>
                </c:pt>
                <c:pt idx="13188">
                  <c:v>3.3151722227352565</c:v>
                </c:pt>
                <c:pt idx="13189">
                  <c:v>-39.599635720054295</c:v>
                </c:pt>
                <c:pt idx="13190">
                  <c:v>-10.783980338099454</c:v>
                </c:pt>
                <c:pt idx="13191">
                  <c:v>-8.7920447753083693</c:v>
                </c:pt>
                <c:pt idx="13192">
                  <c:v>-84.436419770102276</c:v>
                </c:pt>
                <c:pt idx="13193">
                  <c:v>-46.228710462287104</c:v>
                </c:pt>
                <c:pt idx="13194">
                  <c:v>-9.4660194174757208</c:v>
                </c:pt>
                <c:pt idx="13195">
                  <c:v>52.536543422184025</c:v>
                </c:pt>
                <c:pt idx="13196">
                  <c:v>11.458333333333329</c:v>
                </c:pt>
                <c:pt idx="13197">
                  <c:v>24.847056893717138</c:v>
                </c:pt>
                <c:pt idx="13198">
                  <c:v>72.969460688758943</c:v>
                </c:pt>
                <c:pt idx="13199">
                  <c:v>8.5528777108651894</c:v>
                </c:pt>
                <c:pt idx="13200">
                  <c:v>-85.148514851485146</c:v>
                </c:pt>
                <c:pt idx="13201">
                  <c:v>73.121758146427851</c:v>
                </c:pt>
                <c:pt idx="13202">
                  <c:v>-38.072049809821451</c:v>
                </c:pt>
                <c:pt idx="13203">
                  <c:v>-38.15925542916235</c:v>
                </c:pt>
                <c:pt idx="13204">
                  <c:v>-7.4176408076514377</c:v>
                </c:pt>
                <c:pt idx="13205">
                  <c:v>19.425287356321832</c:v>
                </c:pt>
                <c:pt idx="13206">
                  <c:v>50.873786407767</c:v>
                </c:pt>
                <c:pt idx="13207">
                  <c:v>-19.145527369826425</c:v>
                </c:pt>
                <c:pt idx="13208">
                  <c:v>19.293478260869563</c:v>
                </c:pt>
                <c:pt idx="13209">
                  <c:v>-26.777440485700595</c:v>
                </c:pt>
                <c:pt idx="13210">
                  <c:v>24.788659123423074</c:v>
                </c:pt>
                <c:pt idx="13211">
                  <c:v>-25.836596653613384</c:v>
                </c:pt>
                <c:pt idx="13212">
                  <c:v>-3.0579684453111042</c:v>
                </c:pt>
                <c:pt idx="13213">
                  <c:v>31.025674689444003</c:v>
                </c:pt>
                <c:pt idx="13214">
                  <c:v>-36.096698999924804</c:v>
                </c:pt>
                <c:pt idx="13215">
                  <c:v>29.411764705882348</c:v>
                </c:pt>
                <c:pt idx="13216">
                  <c:v>-33.921994522617808</c:v>
                </c:pt>
                <c:pt idx="13217">
                  <c:v>-74.871443263627015</c:v>
                </c:pt>
                <c:pt idx="13218">
                  <c:v>-15.349944109905167</c:v>
                </c:pt>
                <c:pt idx="13219">
                  <c:v>-62.061897929903672</c:v>
                </c:pt>
                <c:pt idx="13220">
                  <c:v>-2.4976657329598595</c:v>
                </c:pt>
                <c:pt idx="13221">
                  <c:v>48.225943797899504</c:v>
                </c:pt>
                <c:pt idx="13222">
                  <c:v>-42.400942866763948</c:v>
                </c:pt>
                <c:pt idx="13223">
                  <c:v>-20.207386545477817</c:v>
                </c:pt>
                <c:pt idx="13224">
                  <c:v>-26.998769987699873</c:v>
                </c:pt>
                <c:pt idx="13225">
                  <c:v>-31.762928968732297</c:v>
                </c:pt>
                <c:pt idx="13226">
                  <c:v>-11.132229161010045</c:v>
                </c:pt>
                <c:pt idx="13227">
                  <c:v>19.807022246046643</c:v>
                </c:pt>
                <c:pt idx="13228">
                  <c:v>-31.737173717371732</c:v>
                </c:pt>
                <c:pt idx="13229">
                  <c:v>-16.451600173631661</c:v>
                </c:pt>
                <c:pt idx="13230">
                  <c:v>-14.36557865100427</c:v>
                </c:pt>
                <c:pt idx="13231">
                  <c:v>-33.34976063080822</c:v>
                </c:pt>
                <c:pt idx="13232">
                  <c:v>1.2329931972789154</c:v>
                </c:pt>
                <c:pt idx="13233">
                  <c:v>-39.918493861586626</c:v>
                </c:pt>
                <c:pt idx="13234">
                  <c:v>52.526300192621136</c:v>
                </c:pt>
                <c:pt idx="13235">
                  <c:v>12.293354044158434</c:v>
                </c:pt>
                <c:pt idx="13236">
                  <c:v>33.34514947418171</c:v>
                </c:pt>
                <c:pt idx="13237">
                  <c:v>-1.0103660936885035</c:v>
                </c:pt>
                <c:pt idx="13238">
                  <c:v>-18.108808591253009</c:v>
                </c:pt>
                <c:pt idx="13239">
                  <c:v>15.236051502145926</c:v>
                </c:pt>
                <c:pt idx="13240">
                  <c:v>-5.1058743169398895</c:v>
                </c:pt>
                <c:pt idx="13241">
                  <c:v>-14.424427988364442</c:v>
                </c:pt>
                <c:pt idx="13242">
                  <c:v>-8.1206001564388828</c:v>
                </c:pt>
                <c:pt idx="13243">
                  <c:v>35.531139987995005</c:v>
                </c:pt>
                <c:pt idx="13244">
                  <c:v>-52.826018313861702</c:v>
                </c:pt>
                <c:pt idx="13245">
                  <c:v>58.319331883771497</c:v>
                </c:pt>
                <c:pt idx="13246">
                  <c:v>-20.379922849197101</c:v>
                </c:pt>
                <c:pt idx="13247">
                  <c:v>4.7485549016365098</c:v>
                </c:pt>
                <c:pt idx="13248">
                  <c:v>-23.879028491359179</c:v>
                </c:pt>
                <c:pt idx="13249">
                  <c:v>2.2273679567758222</c:v>
                </c:pt>
                <c:pt idx="13250">
                  <c:v>9.2698204936424844</c:v>
                </c:pt>
                <c:pt idx="13251">
                  <c:v>-19.912625600699002</c:v>
                </c:pt>
                <c:pt idx="13252">
                  <c:v>-33.093864091390884</c:v>
                </c:pt>
                <c:pt idx="13253">
                  <c:v>3.9165237278444778</c:v>
                </c:pt>
                <c:pt idx="13254">
                  <c:v>-13.818308388444137</c:v>
                </c:pt>
                <c:pt idx="13255">
                  <c:v>-25.996908809891806</c:v>
                </c:pt>
                <c:pt idx="13256">
                  <c:v>-8.1041196966591542</c:v>
                </c:pt>
                <c:pt idx="13257">
                  <c:v>41.947951558876582</c:v>
                </c:pt>
                <c:pt idx="13258">
                  <c:v>0.87924970691676663</c:v>
                </c:pt>
                <c:pt idx="13259">
                  <c:v>21.407678244972587</c:v>
                </c:pt>
                <c:pt idx="13260">
                  <c:v>-55.569358178053832</c:v>
                </c:pt>
                <c:pt idx="13261">
                  <c:v>-54.000773096250484</c:v>
                </c:pt>
                <c:pt idx="13262">
                  <c:v>20.519575557994884</c:v>
                </c:pt>
                <c:pt idx="13263">
                  <c:v>-1.9110057190682141</c:v>
                </c:pt>
                <c:pt idx="13264">
                  <c:v>-13.432203389830505</c:v>
                </c:pt>
                <c:pt idx="13265">
                  <c:v>-0.77057793345008463</c:v>
                </c:pt>
                <c:pt idx="13266">
                  <c:v>2.1724588819383115</c:v>
                </c:pt>
                <c:pt idx="13267">
                  <c:v>-89.697259782218495</c:v>
                </c:pt>
                <c:pt idx="13268">
                  <c:v>-1.6176196105269725</c:v>
                </c:pt>
                <c:pt idx="13269">
                  <c:v>9.4906295050456464</c:v>
                </c:pt>
                <c:pt idx="13270">
                  <c:v>-19.172113289760347</c:v>
                </c:pt>
                <c:pt idx="13271">
                  <c:v>10.848912044131168</c:v>
                </c:pt>
                <c:pt idx="13272">
                  <c:v>2.6916659348379852</c:v>
                </c:pt>
                <c:pt idx="13273">
                  <c:v>-73.02721788876778</c:v>
                </c:pt>
                <c:pt idx="13274">
                  <c:v>6.250936988730075</c:v>
                </c:pt>
                <c:pt idx="13275">
                  <c:v>42.473403583251212</c:v>
                </c:pt>
                <c:pt idx="13276">
                  <c:v>-28.541618363088332</c:v>
                </c:pt>
                <c:pt idx="13277">
                  <c:v>25.786072110306876</c:v>
                </c:pt>
                <c:pt idx="13278">
                  <c:v>44.861625242376164</c:v>
                </c:pt>
                <c:pt idx="13279">
                  <c:v>2.9487689676079185</c:v>
                </c:pt>
                <c:pt idx="13280">
                  <c:v>-17.235401581523107</c:v>
                </c:pt>
                <c:pt idx="13281">
                  <c:v>-25.45208192193445</c:v>
                </c:pt>
                <c:pt idx="13282">
                  <c:v>-50.795454545454547</c:v>
                </c:pt>
                <c:pt idx="13283">
                  <c:v>-33.349239170775675</c:v>
                </c:pt>
                <c:pt idx="13284">
                  <c:v>-4.0191683413201389</c:v>
                </c:pt>
                <c:pt idx="13285">
                  <c:v>-1.7987501717907435</c:v>
                </c:pt>
                <c:pt idx="13286">
                  <c:v>-31.392442287898831</c:v>
                </c:pt>
                <c:pt idx="13287">
                  <c:v>19.412931632340374</c:v>
                </c:pt>
                <c:pt idx="13288">
                  <c:v>-21.138657922860844</c:v>
                </c:pt>
                <c:pt idx="13289">
                  <c:v>-39.654104453282912</c:v>
                </c:pt>
                <c:pt idx="13290">
                  <c:v>-23.217382433948799</c:v>
                </c:pt>
                <c:pt idx="13291">
                  <c:v>-34.380397236614854</c:v>
                </c:pt>
                <c:pt idx="13292">
                  <c:v>27.639763119669269</c:v>
                </c:pt>
                <c:pt idx="13293">
                  <c:v>-58.851063829787229</c:v>
                </c:pt>
                <c:pt idx="13294">
                  <c:v>6.7510175190231791</c:v>
                </c:pt>
                <c:pt idx="13295">
                  <c:v>24.167030559605678</c:v>
                </c:pt>
                <c:pt idx="13296">
                  <c:v>-2.3913713405238894</c:v>
                </c:pt>
                <c:pt idx="13297">
                  <c:v>-37.974977502975413</c:v>
                </c:pt>
                <c:pt idx="13298">
                  <c:v>-3.4633536923931132</c:v>
                </c:pt>
                <c:pt idx="13299">
                  <c:v>-56.406565325045257</c:v>
                </c:pt>
                <c:pt idx="13300">
                  <c:v>-56.167213513185075</c:v>
                </c:pt>
                <c:pt idx="13301">
                  <c:v>-56.589447586580924</c:v>
                </c:pt>
                <c:pt idx="13302">
                  <c:v>0.89649551752242473</c:v>
                </c:pt>
                <c:pt idx="13303">
                  <c:v>-4.0071119115329736</c:v>
                </c:pt>
                <c:pt idx="13304">
                  <c:v>-25.773854367977989</c:v>
                </c:pt>
                <c:pt idx="13305">
                  <c:v>93.319491939423557</c:v>
                </c:pt>
                <c:pt idx="13306">
                  <c:v>-16.384413169048088</c:v>
                </c:pt>
                <c:pt idx="13307">
                  <c:v>-74.542002180104788</c:v>
                </c:pt>
                <c:pt idx="13308">
                  <c:v>16.996324172938898</c:v>
                </c:pt>
                <c:pt idx="13309">
                  <c:v>-8.8544891640866865</c:v>
                </c:pt>
                <c:pt idx="13310">
                  <c:v>46.997962858084747</c:v>
                </c:pt>
                <c:pt idx="13311">
                  <c:v>33.024793388429771</c:v>
                </c:pt>
                <c:pt idx="13312">
                  <c:v>7.9081632653061291</c:v>
                </c:pt>
                <c:pt idx="13313">
                  <c:v>9.7501924461771381</c:v>
                </c:pt>
                <c:pt idx="13314">
                  <c:v>76.097935178674163</c:v>
                </c:pt>
                <c:pt idx="13315">
                  <c:v>-47.582870317874281</c:v>
                </c:pt>
                <c:pt idx="13316">
                  <c:v>-33.100700359001848</c:v>
                </c:pt>
                <c:pt idx="13317">
                  <c:v>-0.47908016608111836</c:v>
                </c:pt>
                <c:pt idx="13318">
                  <c:v>-55.118110236220474</c:v>
                </c:pt>
                <c:pt idx="13319">
                  <c:v>99.87777551436136</c:v>
                </c:pt>
                <c:pt idx="13320">
                  <c:v>-75.691603168049255</c:v>
                </c:pt>
                <c:pt idx="13321">
                  <c:v>36.947611054868759</c:v>
                </c:pt>
                <c:pt idx="13322">
                  <c:v>36.681676480775906</c:v>
                </c:pt>
                <c:pt idx="13323">
                  <c:v>11.059293804130576</c:v>
                </c:pt>
                <c:pt idx="13324">
                  <c:v>-2.9588596906032478</c:v>
                </c:pt>
                <c:pt idx="13325">
                  <c:v>-20.871074469816136</c:v>
                </c:pt>
                <c:pt idx="13326">
                  <c:v>-24.90654205607477</c:v>
                </c:pt>
                <c:pt idx="13327">
                  <c:v>-68.786127167630056</c:v>
                </c:pt>
                <c:pt idx="13328">
                  <c:v>67.643176136842413</c:v>
                </c:pt>
                <c:pt idx="13329">
                  <c:v>45.361496231506464</c:v>
                </c:pt>
                <c:pt idx="13330">
                  <c:v>15.891687936965937</c:v>
                </c:pt>
                <c:pt idx="13331">
                  <c:v>39.648854961832058</c:v>
                </c:pt>
                <c:pt idx="13332">
                  <c:v>-38.665431614948872</c:v>
                </c:pt>
                <c:pt idx="13333">
                  <c:v>-15.996957789326913</c:v>
                </c:pt>
                <c:pt idx="13334">
                  <c:v>13.217891360090974</c:v>
                </c:pt>
                <c:pt idx="13335">
                  <c:v>92.975716728187678</c:v>
                </c:pt>
                <c:pt idx="13336">
                  <c:v>-27.389418907198618</c:v>
                </c:pt>
                <c:pt idx="13337">
                  <c:v>57.355296357290712</c:v>
                </c:pt>
                <c:pt idx="13338">
                  <c:v>-10.651841792564937</c:v>
                </c:pt>
                <c:pt idx="13339">
                  <c:v>8.4524439738838879</c:v>
                </c:pt>
                <c:pt idx="13340">
                  <c:v>33.960448957776578</c:v>
                </c:pt>
                <c:pt idx="13341">
                  <c:v>24.881656804733737</c:v>
                </c:pt>
                <c:pt idx="13342">
                  <c:v>-31.31621647418153</c:v>
                </c:pt>
                <c:pt idx="13343">
                  <c:v>-15.316958060710078</c:v>
                </c:pt>
                <c:pt idx="13344">
                  <c:v>30.535811919081453</c:v>
                </c:pt>
                <c:pt idx="13345">
                  <c:v>68.141978807831492</c:v>
                </c:pt>
                <c:pt idx="13346">
                  <c:v>-48.983867588518748</c:v>
                </c:pt>
                <c:pt idx="13347">
                  <c:v>-66.945921410971337</c:v>
                </c:pt>
                <c:pt idx="13348">
                  <c:v>-20.044499241812289</c:v>
                </c:pt>
                <c:pt idx="13349">
                  <c:v>-20.431075888568685</c:v>
                </c:pt>
                <c:pt idx="13350">
                  <c:v>-21.951970377528312</c:v>
                </c:pt>
                <c:pt idx="13351">
                  <c:v>-31.463800374882851</c:v>
                </c:pt>
                <c:pt idx="13352">
                  <c:v>-10.10206947394289</c:v>
                </c:pt>
                <c:pt idx="13353">
                  <c:v>30.29021718239477</c:v>
                </c:pt>
                <c:pt idx="13354">
                  <c:v>12.132536123567505</c:v>
                </c:pt>
                <c:pt idx="13355">
                  <c:v>-2.379916906478158</c:v>
                </c:pt>
                <c:pt idx="13356">
                  <c:v>31.414466861180642</c:v>
                </c:pt>
                <c:pt idx="13357">
                  <c:v>7.4736562472327961</c:v>
                </c:pt>
                <c:pt idx="13358">
                  <c:v>58.011565006528656</c:v>
                </c:pt>
                <c:pt idx="13359">
                  <c:v>-39.182594550630334</c:v>
                </c:pt>
                <c:pt idx="13360">
                  <c:v>16.15253934191702</c:v>
                </c:pt>
                <c:pt idx="13361">
                  <c:v>-6.7398692810457561</c:v>
                </c:pt>
                <c:pt idx="13362">
                  <c:v>-5.3535353535353494</c:v>
                </c:pt>
                <c:pt idx="13363">
                  <c:v>69.515636021631792</c:v>
                </c:pt>
                <c:pt idx="13364">
                  <c:v>-16.305096186297675</c:v>
                </c:pt>
                <c:pt idx="13365">
                  <c:v>8.751973877900582</c:v>
                </c:pt>
                <c:pt idx="13366">
                  <c:v>37.430311347456893</c:v>
                </c:pt>
                <c:pt idx="13367">
                  <c:v>-41.730981256890857</c:v>
                </c:pt>
                <c:pt idx="13368">
                  <c:v>-32.914285714285711</c:v>
                </c:pt>
                <c:pt idx="13369">
                  <c:v>-71.620325982742088</c:v>
                </c:pt>
                <c:pt idx="13370">
                  <c:v>-28.043230944254844</c:v>
                </c:pt>
                <c:pt idx="13371">
                  <c:v>-22.75029430284448</c:v>
                </c:pt>
                <c:pt idx="13372">
                  <c:v>-3.50327885004873E-2</c:v>
                </c:pt>
                <c:pt idx="13373">
                  <c:v>-17.905290969446526</c:v>
                </c:pt>
                <c:pt idx="13374">
                  <c:v>2.1098950693895944</c:v>
                </c:pt>
                <c:pt idx="13375">
                  <c:v>-13.232421875</c:v>
                </c:pt>
                <c:pt idx="13376">
                  <c:v>-51.658517245936302</c:v>
                </c:pt>
                <c:pt idx="13377">
                  <c:v>-63.259921667225683</c:v>
                </c:pt>
                <c:pt idx="13378">
                  <c:v>-65.551818634778272</c:v>
                </c:pt>
                <c:pt idx="13379">
                  <c:v>-5.2279421180688956</c:v>
                </c:pt>
                <c:pt idx="13380">
                  <c:v>76.088952211687456</c:v>
                </c:pt>
                <c:pt idx="13381">
                  <c:v>-17.847025495750714</c:v>
                </c:pt>
                <c:pt idx="13382">
                  <c:v>52.744078567302154</c:v>
                </c:pt>
                <c:pt idx="13383">
                  <c:v>-19.372188302954058</c:v>
                </c:pt>
                <c:pt idx="13384">
                  <c:v>-87.202964900806634</c:v>
                </c:pt>
                <c:pt idx="13385">
                  <c:v>52.839762630718468</c:v>
                </c:pt>
                <c:pt idx="13386">
                  <c:v>-57.035990793052939</c:v>
                </c:pt>
                <c:pt idx="13387">
                  <c:v>-30.315858026701406</c:v>
                </c:pt>
                <c:pt idx="13388">
                  <c:v>45.991747715885651</c:v>
                </c:pt>
                <c:pt idx="13389">
                  <c:v>44.261480718280836</c:v>
                </c:pt>
                <c:pt idx="13390">
                  <c:v>16.652877489836044</c:v>
                </c:pt>
                <c:pt idx="13391">
                  <c:v>18.24004729996058</c:v>
                </c:pt>
                <c:pt idx="13392">
                  <c:v>-0.87225661226786144</c:v>
                </c:pt>
                <c:pt idx="13393">
                  <c:v>6.4363743726011222</c:v>
                </c:pt>
                <c:pt idx="13394">
                  <c:v>-28.786349520045178</c:v>
                </c:pt>
                <c:pt idx="13395">
                  <c:v>-45.490848585690514</c:v>
                </c:pt>
                <c:pt idx="13396">
                  <c:v>-46.050131209845254</c:v>
                </c:pt>
                <c:pt idx="13397">
                  <c:v>24.233247978824409</c:v>
                </c:pt>
                <c:pt idx="13398">
                  <c:v>-38.013454968123703</c:v>
                </c:pt>
                <c:pt idx="13399">
                  <c:v>96.298659859604328</c:v>
                </c:pt>
                <c:pt idx="13400">
                  <c:v>61.822369529801676</c:v>
                </c:pt>
                <c:pt idx="13401">
                  <c:v>-74.627191387211752</c:v>
                </c:pt>
                <c:pt idx="13402">
                  <c:v>8.7257780387551378</c:v>
                </c:pt>
                <c:pt idx="13403">
                  <c:v>-94.508365202722075</c:v>
                </c:pt>
                <c:pt idx="13404">
                  <c:v>-41.280731846769584</c:v>
                </c:pt>
                <c:pt idx="13405">
                  <c:v>12.45671562145067</c:v>
                </c:pt>
                <c:pt idx="13406">
                  <c:v>-17.753795455999338</c:v>
                </c:pt>
                <c:pt idx="13407">
                  <c:v>86.105366192513543</c:v>
                </c:pt>
                <c:pt idx="13408">
                  <c:v>-12.057367686254608</c:v>
                </c:pt>
                <c:pt idx="13409">
                  <c:v>-33.416770963704636</c:v>
                </c:pt>
                <c:pt idx="13410">
                  <c:v>-17.885787616297719</c:v>
                </c:pt>
                <c:pt idx="13411">
                  <c:v>-6.4516129032258078</c:v>
                </c:pt>
                <c:pt idx="13412">
                  <c:v>18.742889647326507</c:v>
                </c:pt>
                <c:pt idx="13413">
                  <c:v>92.582897033158815</c:v>
                </c:pt>
                <c:pt idx="13414">
                  <c:v>70.13513513513513</c:v>
                </c:pt>
                <c:pt idx="13415">
                  <c:v>-94.057974689964752</c:v>
                </c:pt>
                <c:pt idx="13416">
                  <c:v>-4.4858646214215696</c:v>
                </c:pt>
                <c:pt idx="13417">
                  <c:v>-16.141337080907448</c:v>
                </c:pt>
                <c:pt idx="13418">
                  <c:v>-24.119505019037732</c:v>
                </c:pt>
                <c:pt idx="13419">
                  <c:v>-35.272462651427588</c:v>
                </c:pt>
                <c:pt idx="13420">
                  <c:v>-30.442345924453278</c:v>
                </c:pt>
                <c:pt idx="13421">
                  <c:v>-19.708862004524434</c:v>
                </c:pt>
                <c:pt idx="13422">
                  <c:v>4.8608988077040607</c:v>
                </c:pt>
                <c:pt idx="13423">
                  <c:v>-7.6997735360724704</c:v>
                </c:pt>
                <c:pt idx="13424">
                  <c:v>-73.821692220329368</c:v>
                </c:pt>
                <c:pt idx="13425">
                  <c:v>-44.012856360439315</c:v>
                </c:pt>
                <c:pt idx="13426">
                  <c:v>48.965838772569299</c:v>
                </c:pt>
                <c:pt idx="13427">
                  <c:v>-44.521497919556175</c:v>
                </c:pt>
                <c:pt idx="13428">
                  <c:v>77.777777777777771</c:v>
                </c:pt>
                <c:pt idx="13429">
                  <c:v>-4.3689320388349557</c:v>
                </c:pt>
                <c:pt idx="13430">
                  <c:v>34.185452626912536</c:v>
                </c:pt>
                <c:pt idx="13431">
                  <c:v>-29.107219065630147</c:v>
                </c:pt>
                <c:pt idx="13432">
                  <c:v>-23.047667342799201</c:v>
                </c:pt>
                <c:pt idx="13433">
                  <c:v>29.418786057566479</c:v>
                </c:pt>
                <c:pt idx="13434">
                  <c:v>15.912851607627076</c:v>
                </c:pt>
                <c:pt idx="13435">
                  <c:v>-35.611577964519142</c:v>
                </c:pt>
                <c:pt idx="13436">
                  <c:v>39.884793747567784</c:v>
                </c:pt>
                <c:pt idx="13437">
                  <c:v>-77.800407331975563</c:v>
                </c:pt>
                <c:pt idx="13438">
                  <c:v>-72.136206716183707</c:v>
                </c:pt>
                <c:pt idx="13439">
                  <c:v>-1.2133822519770945</c:v>
                </c:pt>
                <c:pt idx="13440">
                  <c:v>-20.777777777777771</c:v>
                </c:pt>
                <c:pt idx="13441">
                  <c:v>-83.279588394492094</c:v>
                </c:pt>
                <c:pt idx="13442">
                  <c:v>-48.327798892416205</c:v>
                </c:pt>
                <c:pt idx="13443">
                  <c:v>-78.4560143626571</c:v>
                </c:pt>
                <c:pt idx="13444">
                  <c:v>-55.411938946621135</c:v>
                </c:pt>
                <c:pt idx="13445">
                  <c:v>19.115614923998152</c:v>
                </c:pt>
                <c:pt idx="13446">
                  <c:v>-0.60020364052088837</c:v>
                </c:pt>
                <c:pt idx="13447">
                  <c:v>71.511910292689095</c:v>
                </c:pt>
                <c:pt idx="13448">
                  <c:v>-11.392373116624185</c:v>
                </c:pt>
                <c:pt idx="13449">
                  <c:v>-54.1411774914313</c:v>
                </c:pt>
                <c:pt idx="13450">
                  <c:v>-65.154950869236586</c:v>
                </c:pt>
                <c:pt idx="13451">
                  <c:v>-29.805364899366694</c:v>
                </c:pt>
                <c:pt idx="13452">
                  <c:v>-32.327598124850752</c:v>
                </c:pt>
                <c:pt idx="13453">
                  <c:v>-15.225837785332686</c:v>
                </c:pt>
                <c:pt idx="13454">
                  <c:v>-24.946774210057626</c:v>
                </c:pt>
                <c:pt idx="13455">
                  <c:v>-75.796961120214505</c:v>
                </c:pt>
                <c:pt idx="13456">
                  <c:v>-32.631578947368425</c:v>
                </c:pt>
                <c:pt idx="13457">
                  <c:v>-74.236743438671667</c:v>
                </c:pt>
                <c:pt idx="13458">
                  <c:v>-6.8727882287204238</c:v>
                </c:pt>
                <c:pt idx="13459">
                  <c:v>-10.504824415474417</c:v>
                </c:pt>
                <c:pt idx="13460">
                  <c:v>-80.620761606677092</c:v>
                </c:pt>
                <c:pt idx="13461">
                  <c:v>39.73115535136975</c:v>
                </c:pt>
                <c:pt idx="13462">
                  <c:v>-67.480341720084851</c:v>
                </c:pt>
                <c:pt idx="13463">
                  <c:v>-39.944926922262233</c:v>
                </c:pt>
                <c:pt idx="13464">
                  <c:v>-0.43107034242207476</c:v>
                </c:pt>
                <c:pt idx="13465">
                  <c:v>-25.723887507413139</c:v>
                </c:pt>
                <c:pt idx="13466">
                  <c:v>-46.326209002265337</c:v>
                </c:pt>
                <c:pt idx="13467">
                  <c:v>5.0748210800260125</c:v>
                </c:pt>
                <c:pt idx="13468">
                  <c:v>12.973942598187321</c:v>
                </c:pt>
                <c:pt idx="13469">
                  <c:v>-33.478553113097163</c:v>
                </c:pt>
                <c:pt idx="13470">
                  <c:v>-43.75451015429023</c:v>
                </c:pt>
                <c:pt idx="13471">
                  <c:v>15.672872967240153</c:v>
                </c:pt>
                <c:pt idx="13472">
                  <c:v>-29.829694650761496</c:v>
                </c:pt>
                <c:pt idx="13473">
                  <c:v>-54.16822309640451</c:v>
                </c:pt>
                <c:pt idx="13474">
                  <c:v>22.811671087533142</c:v>
                </c:pt>
                <c:pt idx="13475">
                  <c:v>-11.216998302623765</c:v>
                </c:pt>
                <c:pt idx="13476">
                  <c:v>-25.277865989202922</c:v>
                </c:pt>
                <c:pt idx="13477">
                  <c:v>-26.735947094945672</c:v>
                </c:pt>
                <c:pt idx="13478">
                  <c:v>69.245647969052214</c:v>
                </c:pt>
                <c:pt idx="13479">
                  <c:v>-14.256066766721744</c:v>
                </c:pt>
                <c:pt idx="13480">
                  <c:v>-36.777434334104896</c:v>
                </c:pt>
                <c:pt idx="13481">
                  <c:v>-44.998618402873724</c:v>
                </c:pt>
                <c:pt idx="13482">
                  <c:v>-15.581068416119962</c:v>
                </c:pt>
                <c:pt idx="13483">
                  <c:v>62.78822720739862</c:v>
                </c:pt>
                <c:pt idx="13484">
                  <c:v>-10.812337361063484</c:v>
                </c:pt>
                <c:pt idx="13485">
                  <c:v>-15.713797480714774</c:v>
                </c:pt>
                <c:pt idx="13486">
                  <c:v>61.164736164736155</c:v>
                </c:pt>
                <c:pt idx="13487">
                  <c:v>-32.885686210284973</c:v>
                </c:pt>
                <c:pt idx="13488">
                  <c:v>-39.430046668652565</c:v>
                </c:pt>
                <c:pt idx="13489">
                  <c:v>-38.667512690355331</c:v>
                </c:pt>
                <c:pt idx="13490">
                  <c:v>12.827600327600337</c:v>
                </c:pt>
                <c:pt idx="13491">
                  <c:v>-89.824354366412365</c:v>
                </c:pt>
                <c:pt idx="13492">
                  <c:v>-70.429879342751477</c:v>
                </c:pt>
                <c:pt idx="13493">
                  <c:v>33.020143061806152</c:v>
                </c:pt>
                <c:pt idx="13494">
                  <c:v>-10.044593498931235</c:v>
                </c:pt>
                <c:pt idx="13495">
                  <c:v>-5.2921771183421953</c:v>
                </c:pt>
                <c:pt idx="13496">
                  <c:v>-17.598477440983373</c:v>
                </c:pt>
                <c:pt idx="13497">
                  <c:v>-11.294559099437151</c:v>
                </c:pt>
                <c:pt idx="13498">
                  <c:v>-61.822438321627949</c:v>
                </c:pt>
                <c:pt idx="13499">
                  <c:v>-7.0411667116786987</c:v>
                </c:pt>
                <c:pt idx="13500">
                  <c:v>0.43516961724854752</c:v>
                </c:pt>
                <c:pt idx="13501">
                  <c:v>17.273021381724064</c:v>
                </c:pt>
                <c:pt idx="13502">
                  <c:v>23.120931150128229</c:v>
                </c:pt>
                <c:pt idx="13503">
                  <c:v>0.1343867079328902</c:v>
                </c:pt>
                <c:pt idx="13504">
                  <c:v>-26.315553342216603</c:v>
                </c:pt>
                <c:pt idx="13505">
                  <c:v>17.252322693404466</c:v>
                </c:pt>
                <c:pt idx="13506">
                  <c:v>-16.614626129827442</c:v>
                </c:pt>
                <c:pt idx="13507">
                  <c:v>-20.358261817191121</c:v>
                </c:pt>
                <c:pt idx="13508">
                  <c:v>-13.769526613171266</c:v>
                </c:pt>
                <c:pt idx="13509">
                  <c:v>-9.7496706192358431</c:v>
                </c:pt>
                <c:pt idx="13510">
                  <c:v>1.2311862061011425</c:v>
                </c:pt>
                <c:pt idx="13511">
                  <c:v>-15.366385238790485</c:v>
                </c:pt>
                <c:pt idx="13512">
                  <c:v>-5.3925343811394839</c:v>
                </c:pt>
                <c:pt idx="13513">
                  <c:v>-8.8232482554249145</c:v>
                </c:pt>
                <c:pt idx="13514">
                  <c:v>96.428571428571416</c:v>
                </c:pt>
                <c:pt idx="13515">
                  <c:v>71.290514806850268</c:v>
                </c:pt>
                <c:pt idx="13516">
                  <c:v>-2.5808796801163254</c:v>
                </c:pt>
                <c:pt idx="13517">
                  <c:v>94.910302109507398</c:v>
                </c:pt>
                <c:pt idx="13518">
                  <c:v>-3.8724200895181866</c:v>
                </c:pt>
                <c:pt idx="13519">
                  <c:v>-35.587628865979383</c:v>
                </c:pt>
                <c:pt idx="13520">
                  <c:v>-16.025836639202524</c:v>
                </c:pt>
                <c:pt idx="13521">
                  <c:v>-34.985502449834158</c:v>
                </c:pt>
                <c:pt idx="13522">
                  <c:v>-1.9389339313437972</c:v>
                </c:pt>
                <c:pt idx="13523">
                  <c:v>-53.782952328547843</c:v>
                </c:pt>
                <c:pt idx="13524">
                  <c:v>-69.358496550630406</c:v>
                </c:pt>
                <c:pt idx="13525">
                  <c:v>-1.5571473061342544E-2</c:v>
                </c:pt>
                <c:pt idx="13526">
                  <c:v>-8.3988214715094358</c:v>
                </c:pt>
                <c:pt idx="13527">
                  <c:v>-72.306851027263491</c:v>
                </c:pt>
                <c:pt idx="13528">
                  <c:v>23.171402905005323</c:v>
                </c:pt>
                <c:pt idx="13529">
                  <c:v>-6.1896551724137936</c:v>
                </c:pt>
                <c:pt idx="13530">
                  <c:v>-29.438898109842199</c:v>
                </c:pt>
                <c:pt idx="13531">
                  <c:v>68.591405596722552</c:v>
                </c:pt>
                <c:pt idx="13532">
                  <c:v>-27.340539857133834</c:v>
                </c:pt>
                <c:pt idx="13533">
                  <c:v>6.2447786131996708</c:v>
                </c:pt>
                <c:pt idx="13534">
                  <c:v>5.0390730261385102</c:v>
                </c:pt>
                <c:pt idx="13535">
                  <c:v>-70.289560726513088</c:v>
                </c:pt>
                <c:pt idx="13536">
                  <c:v>81.836611456176655</c:v>
                </c:pt>
                <c:pt idx="13537">
                  <c:v>-11.931645582654994</c:v>
                </c:pt>
                <c:pt idx="13538">
                  <c:v>-30.288892876368195</c:v>
                </c:pt>
                <c:pt idx="13539">
                  <c:v>-77.090606156775621</c:v>
                </c:pt>
                <c:pt idx="13540">
                  <c:v>-31.425916816964531</c:v>
                </c:pt>
                <c:pt idx="13541">
                  <c:v>-17.594172493123054</c:v>
                </c:pt>
                <c:pt idx="13542">
                  <c:v>72.590322992467776</c:v>
                </c:pt>
                <c:pt idx="13543">
                  <c:v>22.392124005027242</c:v>
                </c:pt>
                <c:pt idx="13544">
                  <c:v>-24.349993077668557</c:v>
                </c:pt>
                <c:pt idx="13545">
                  <c:v>37.495327102803742</c:v>
                </c:pt>
                <c:pt idx="13546">
                  <c:v>42.619730029585781</c:v>
                </c:pt>
                <c:pt idx="13547">
                  <c:v>-38.223068929684786</c:v>
                </c:pt>
                <c:pt idx="13548">
                  <c:v>-7.0545656203026823</c:v>
                </c:pt>
                <c:pt idx="13549">
                  <c:v>18.549302356632609</c:v>
                </c:pt>
                <c:pt idx="13550">
                  <c:v>-60.177562550443909</c:v>
                </c:pt>
                <c:pt idx="13551">
                  <c:v>7.6612601838702545</c:v>
                </c:pt>
                <c:pt idx="13552">
                  <c:v>-0.22299786697692525</c:v>
                </c:pt>
                <c:pt idx="13553">
                  <c:v>-48.62895164846416</c:v>
                </c:pt>
                <c:pt idx="13554">
                  <c:v>91.86086133459537</c:v>
                </c:pt>
                <c:pt idx="13555">
                  <c:v>62.075546364379079</c:v>
                </c:pt>
                <c:pt idx="13556">
                  <c:v>6.6768118698877714</c:v>
                </c:pt>
                <c:pt idx="13557">
                  <c:v>-35.428685461340308</c:v>
                </c:pt>
                <c:pt idx="13558">
                  <c:v>-34.464317026126594</c:v>
                </c:pt>
                <c:pt idx="13559">
                  <c:v>-30.77970718420157</c:v>
                </c:pt>
                <c:pt idx="13560">
                  <c:v>-48.860748589395698</c:v>
                </c:pt>
                <c:pt idx="13561">
                  <c:v>-21.730515191545578</c:v>
                </c:pt>
                <c:pt idx="13562">
                  <c:v>-62.360801781737194</c:v>
                </c:pt>
                <c:pt idx="13563">
                  <c:v>3.4980878619404194</c:v>
                </c:pt>
                <c:pt idx="13564">
                  <c:v>27.891861196801585</c:v>
                </c:pt>
                <c:pt idx="13565">
                  <c:v>-12.429223744292244</c:v>
                </c:pt>
                <c:pt idx="13566">
                  <c:v>56.156716417910445</c:v>
                </c:pt>
                <c:pt idx="13567">
                  <c:v>-67.08250013759195</c:v>
                </c:pt>
                <c:pt idx="13568">
                  <c:v>-29.473042753135132</c:v>
                </c:pt>
                <c:pt idx="13569">
                  <c:v>-6.208460221841861</c:v>
                </c:pt>
                <c:pt idx="13570">
                  <c:v>-27.360286706238099</c:v>
                </c:pt>
                <c:pt idx="13571">
                  <c:v>8.2205798749289443</c:v>
                </c:pt>
                <c:pt idx="13572">
                  <c:v>76.040868454661563</c:v>
                </c:pt>
                <c:pt idx="13573">
                  <c:v>26.756352765321381</c:v>
                </c:pt>
                <c:pt idx="13574">
                  <c:v>-4.9311598013862294</c:v>
                </c:pt>
                <c:pt idx="13575">
                  <c:v>-15.561188564990843</c:v>
                </c:pt>
                <c:pt idx="13576">
                  <c:v>-59.010210053976721</c:v>
                </c:pt>
                <c:pt idx="13577">
                  <c:v>-29.701734609367819</c:v>
                </c:pt>
                <c:pt idx="13578">
                  <c:v>6.9096005606166671</c:v>
                </c:pt>
                <c:pt idx="13579">
                  <c:v>1.4501161185332023</c:v>
                </c:pt>
                <c:pt idx="13580">
                  <c:v>-21.502238624497565</c:v>
                </c:pt>
                <c:pt idx="13581">
                  <c:v>0.15963940276083122</c:v>
                </c:pt>
                <c:pt idx="13582">
                  <c:v>-92.630293159609124</c:v>
                </c:pt>
                <c:pt idx="13583">
                  <c:v>30.386036503296282</c:v>
                </c:pt>
                <c:pt idx="13584">
                  <c:v>0.41845728722095998</c:v>
                </c:pt>
                <c:pt idx="13585">
                  <c:v>57.075471698113205</c:v>
                </c:pt>
                <c:pt idx="13586">
                  <c:v>-8.6037079953649993</c:v>
                </c:pt>
                <c:pt idx="13587">
                  <c:v>-36.73855467272039</c:v>
                </c:pt>
                <c:pt idx="13588">
                  <c:v>50.982142857142861</c:v>
                </c:pt>
                <c:pt idx="13589">
                  <c:v>-18.456947996589946</c:v>
                </c:pt>
                <c:pt idx="13590">
                  <c:v>-0.13656538067600366</c:v>
                </c:pt>
                <c:pt idx="13591">
                  <c:v>-41.575872414337603</c:v>
                </c:pt>
                <c:pt idx="13592">
                  <c:v>-51.955307262569832</c:v>
                </c:pt>
                <c:pt idx="13593">
                  <c:v>-25.778003041054234</c:v>
                </c:pt>
                <c:pt idx="13594">
                  <c:v>-5.408034237914606</c:v>
                </c:pt>
                <c:pt idx="13595">
                  <c:v>31.248598801321236</c:v>
                </c:pt>
                <c:pt idx="13596">
                  <c:v>12.948184516081966</c:v>
                </c:pt>
                <c:pt idx="13597">
                  <c:v>-3.1521192141397307</c:v>
                </c:pt>
                <c:pt idx="13598">
                  <c:v>6.1892458276875004</c:v>
                </c:pt>
                <c:pt idx="13599">
                  <c:v>-59.147755696029833</c:v>
                </c:pt>
                <c:pt idx="13600">
                  <c:v>-42.053515868077163</c:v>
                </c:pt>
                <c:pt idx="13601">
                  <c:v>-75.811033039318289</c:v>
                </c:pt>
                <c:pt idx="13602">
                  <c:v>-74.555667337357477</c:v>
                </c:pt>
                <c:pt idx="13603">
                  <c:v>43.457429588863704</c:v>
                </c:pt>
                <c:pt idx="13604">
                  <c:v>-27.121492635085374</c:v>
                </c:pt>
                <c:pt idx="13605">
                  <c:v>-24.098765432098773</c:v>
                </c:pt>
                <c:pt idx="13606">
                  <c:v>-20.028409090909093</c:v>
                </c:pt>
                <c:pt idx="13607">
                  <c:v>46.873157922940891</c:v>
                </c:pt>
                <c:pt idx="13608">
                  <c:v>-10.653188180404356</c:v>
                </c:pt>
                <c:pt idx="13609">
                  <c:v>-40.262681159420289</c:v>
                </c:pt>
                <c:pt idx="13610">
                  <c:v>-39.417671647527982</c:v>
                </c:pt>
                <c:pt idx="13611">
                  <c:v>-36.052123552123547</c:v>
                </c:pt>
                <c:pt idx="13612">
                  <c:v>19.997936561973773</c:v>
                </c:pt>
                <c:pt idx="13613">
                  <c:v>12.212677037380999</c:v>
                </c:pt>
                <c:pt idx="13614">
                  <c:v>-74.01315789473685</c:v>
                </c:pt>
                <c:pt idx="13615">
                  <c:v>42.762770619399561</c:v>
                </c:pt>
                <c:pt idx="13616">
                  <c:v>-76.03451311850678</c:v>
                </c:pt>
                <c:pt idx="13617">
                  <c:v>70.831667333066775</c:v>
                </c:pt>
                <c:pt idx="13618">
                  <c:v>-51.506308471375853</c:v>
                </c:pt>
                <c:pt idx="13619">
                  <c:v>-13.789880358923227</c:v>
                </c:pt>
                <c:pt idx="13620">
                  <c:v>-18.325236881342889</c:v>
                </c:pt>
                <c:pt idx="13621">
                  <c:v>8.9128697042366127</c:v>
                </c:pt>
                <c:pt idx="13622">
                  <c:v>33.733733733733743</c:v>
                </c:pt>
                <c:pt idx="13623">
                  <c:v>4.5913966357442888</c:v>
                </c:pt>
                <c:pt idx="13624">
                  <c:v>-66.050181065700983</c:v>
                </c:pt>
                <c:pt idx="13625">
                  <c:v>-0.37842443924073166</c:v>
                </c:pt>
                <c:pt idx="13626">
                  <c:v>-2.773012861909379</c:v>
                </c:pt>
                <c:pt idx="13627">
                  <c:v>22.309863832613757</c:v>
                </c:pt>
                <c:pt idx="13628">
                  <c:v>-3.9495148965398812</c:v>
                </c:pt>
                <c:pt idx="13629">
                  <c:v>-19.604795737122558</c:v>
                </c:pt>
                <c:pt idx="13630">
                  <c:v>-59.570312294788295</c:v>
                </c:pt>
                <c:pt idx="13631">
                  <c:v>-62.304926711706372</c:v>
                </c:pt>
                <c:pt idx="13632">
                  <c:v>-17.855560478511308</c:v>
                </c:pt>
                <c:pt idx="13633">
                  <c:v>12.214029117035352</c:v>
                </c:pt>
                <c:pt idx="13634">
                  <c:v>-48.089606549920404</c:v>
                </c:pt>
                <c:pt idx="13635">
                  <c:v>-8.3065414276408518</c:v>
                </c:pt>
                <c:pt idx="13636">
                  <c:v>41.782407407407419</c:v>
                </c:pt>
                <c:pt idx="13637">
                  <c:v>26.660853580939374</c:v>
                </c:pt>
                <c:pt idx="13638">
                  <c:v>-22.257825523245046</c:v>
                </c:pt>
                <c:pt idx="13639">
                  <c:v>-51.692074818899343</c:v>
                </c:pt>
                <c:pt idx="13640">
                  <c:v>-12.459476759792693</c:v>
                </c:pt>
                <c:pt idx="13641">
                  <c:v>-20.480156785889264</c:v>
                </c:pt>
                <c:pt idx="13642">
                  <c:v>-53.659408675067191</c:v>
                </c:pt>
                <c:pt idx="13643">
                  <c:v>-18.75</c:v>
                </c:pt>
                <c:pt idx="13644">
                  <c:v>-20.345756954828232</c:v>
                </c:pt>
                <c:pt idx="13645">
                  <c:v>-53.85682208426892</c:v>
                </c:pt>
                <c:pt idx="13646">
                  <c:v>-18.22358346094947</c:v>
                </c:pt>
                <c:pt idx="13647">
                  <c:v>1.1463199362796672</c:v>
                </c:pt>
                <c:pt idx="13648">
                  <c:v>-15.03064920590694</c:v>
                </c:pt>
                <c:pt idx="13649">
                  <c:v>-11.882314694408322</c:v>
                </c:pt>
                <c:pt idx="13650">
                  <c:v>-8.1639644732221655</c:v>
                </c:pt>
                <c:pt idx="13651">
                  <c:v>-26.710661387300192</c:v>
                </c:pt>
                <c:pt idx="13652">
                  <c:v>-12.686855527187959</c:v>
                </c:pt>
                <c:pt idx="13653">
                  <c:v>-1.985218805856249</c:v>
                </c:pt>
                <c:pt idx="13654">
                  <c:v>20.815698981616194</c:v>
                </c:pt>
                <c:pt idx="13655">
                  <c:v>-54.8125</c:v>
                </c:pt>
                <c:pt idx="13656">
                  <c:v>-9.7308096740273413</c:v>
                </c:pt>
                <c:pt idx="13657">
                  <c:v>1.2540821908724666</c:v>
                </c:pt>
                <c:pt idx="13658">
                  <c:v>-44.856446138198926</c:v>
                </c:pt>
                <c:pt idx="13659">
                  <c:v>64.886211745100439</c:v>
                </c:pt>
                <c:pt idx="13660">
                  <c:v>-44.354540296519232</c:v>
                </c:pt>
                <c:pt idx="13661">
                  <c:v>30.715058005318383</c:v>
                </c:pt>
                <c:pt idx="13662">
                  <c:v>78.669759090228922</c:v>
                </c:pt>
                <c:pt idx="13663">
                  <c:v>0.81820427318758959</c:v>
                </c:pt>
                <c:pt idx="13664">
                  <c:v>-25.025720164609055</c:v>
                </c:pt>
                <c:pt idx="13665">
                  <c:v>-28.986154533273776</c:v>
                </c:pt>
                <c:pt idx="13666">
                  <c:v>-38.377685155498554</c:v>
                </c:pt>
                <c:pt idx="13667">
                  <c:v>-3.9225851045446802</c:v>
                </c:pt>
                <c:pt idx="13668">
                  <c:v>42.629244508455741</c:v>
                </c:pt>
                <c:pt idx="13669">
                  <c:v>-21.880147462546091</c:v>
                </c:pt>
                <c:pt idx="13670">
                  <c:v>29.431018639622778</c:v>
                </c:pt>
                <c:pt idx="13671">
                  <c:v>90.806293018682396</c:v>
                </c:pt>
                <c:pt idx="13672">
                  <c:v>-18.398441243172456</c:v>
                </c:pt>
                <c:pt idx="13673">
                  <c:v>8.5106382978723332</c:v>
                </c:pt>
                <c:pt idx="13674">
                  <c:v>-63.819529803236044</c:v>
                </c:pt>
                <c:pt idx="13675">
                  <c:v>2.1172547929980396</c:v>
                </c:pt>
                <c:pt idx="13676">
                  <c:v>36.474295190713093</c:v>
                </c:pt>
                <c:pt idx="13677">
                  <c:v>-37.271853986551392</c:v>
                </c:pt>
                <c:pt idx="13678">
                  <c:v>-7.800665392510794</c:v>
                </c:pt>
                <c:pt idx="13679">
                  <c:v>35.123512351235121</c:v>
                </c:pt>
                <c:pt idx="13680">
                  <c:v>-62.655868648768582</c:v>
                </c:pt>
                <c:pt idx="13681">
                  <c:v>21.213714152210741</c:v>
                </c:pt>
                <c:pt idx="13682">
                  <c:v>24.268537074148284</c:v>
                </c:pt>
                <c:pt idx="13683">
                  <c:v>-85.586593428721656</c:v>
                </c:pt>
                <c:pt idx="13684">
                  <c:v>0</c:v>
                </c:pt>
                <c:pt idx="13685">
                  <c:v>3.9521628233824373</c:v>
                </c:pt>
                <c:pt idx="13686">
                  <c:v>-1.169507743558853</c:v>
                </c:pt>
                <c:pt idx="13687">
                  <c:v>-4.4667150371848265</c:v>
                </c:pt>
                <c:pt idx="13688">
                  <c:v>-10.410447761194035</c:v>
                </c:pt>
                <c:pt idx="13689">
                  <c:v>-8.1574763878931549</c:v>
                </c:pt>
                <c:pt idx="13690">
                  <c:v>3.0366933783213739</c:v>
                </c:pt>
                <c:pt idx="13691">
                  <c:v>-1.8796992481203034</c:v>
                </c:pt>
                <c:pt idx="13692">
                  <c:v>-14.016255175586565</c:v>
                </c:pt>
                <c:pt idx="13693">
                  <c:v>-19.196844565093301</c:v>
                </c:pt>
                <c:pt idx="13694">
                  <c:v>-29.865048498195961</c:v>
                </c:pt>
                <c:pt idx="13695">
                  <c:v>34.68467097498538</c:v>
                </c:pt>
                <c:pt idx="13696">
                  <c:v>-29.305331179321485</c:v>
                </c:pt>
                <c:pt idx="13697">
                  <c:v>-13.757844183940605</c:v>
                </c:pt>
                <c:pt idx="13698">
                  <c:v>-5.9200603318250415</c:v>
                </c:pt>
                <c:pt idx="13699">
                  <c:v>-28.627111303594631</c:v>
                </c:pt>
                <c:pt idx="13700">
                  <c:v>11.501386702645974</c:v>
                </c:pt>
                <c:pt idx="13701">
                  <c:v>57.216202595439086</c:v>
                </c:pt>
                <c:pt idx="13702">
                  <c:v>-17.023882424984691</c:v>
                </c:pt>
                <c:pt idx="13703">
                  <c:v>38.324760638810233</c:v>
                </c:pt>
                <c:pt idx="13704">
                  <c:v>14.026260774951311</c:v>
                </c:pt>
                <c:pt idx="13705">
                  <c:v>34.723601456471386</c:v>
                </c:pt>
                <c:pt idx="13706">
                  <c:v>-21.518785608988409</c:v>
                </c:pt>
                <c:pt idx="13707">
                  <c:v>2.6229780633724857</c:v>
                </c:pt>
                <c:pt idx="13708">
                  <c:v>-20.065430752453651</c:v>
                </c:pt>
                <c:pt idx="13709">
                  <c:v>28.800374677097125</c:v>
                </c:pt>
                <c:pt idx="13710">
                  <c:v>-71.001615508885294</c:v>
                </c:pt>
                <c:pt idx="13711">
                  <c:v>-26.854943686682887</c:v>
                </c:pt>
                <c:pt idx="13712">
                  <c:v>24.941833410888776</c:v>
                </c:pt>
                <c:pt idx="13713">
                  <c:v>20.498915401301502</c:v>
                </c:pt>
                <c:pt idx="13714">
                  <c:v>-49.427354472314242</c:v>
                </c:pt>
                <c:pt idx="13715">
                  <c:v>-83.418396937710241</c:v>
                </c:pt>
                <c:pt idx="13716">
                  <c:v>-5.630122342320945</c:v>
                </c:pt>
                <c:pt idx="13717">
                  <c:v>-10.574712643678168</c:v>
                </c:pt>
                <c:pt idx="13718">
                  <c:v>-9.0903027877817806</c:v>
                </c:pt>
                <c:pt idx="13719">
                  <c:v>-54.197013838310269</c:v>
                </c:pt>
                <c:pt idx="13720">
                  <c:v>-84.502349931584263</c:v>
                </c:pt>
                <c:pt idx="13721">
                  <c:v>-31.365388516940556</c:v>
                </c:pt>
                <c:pt idx="13722">
                  <c:v>-78.65341545352743</c:v>
                </c:pt>
                <c:pt idx="13723">
                  <c:v>-76.288520398756035</c:v>
                </c:pt>
                <c:pt idx="13724">
                  <c:v>19.324013448947099</c:v>
                </c:pt>
                <c:pt idx="13725">
                  <c:v>-71.351351351351354</c:v>
                </c:pt>
                <c:pt idx="13726">
                  <c:v>-45.475256296671304</c:v>
                </c:pt>
                <c:pt idx="13727">
                  <c:v>-30.069930069930066</c:v>
                </c:pt>
                <c:pt idx="13728">
                  <c:v>5.8812785388127935</c:v>
                </c:pt>
                <c:pt idx="13729">
                  <c:v>22.837451032955997</c:v>
                </c:pt>
                <c:pt idx="13730">
                  <c:v>-26.395923454798748</c:v>
                </c:pt>
                <c:pt idx="13731">
                  <c:v>-34.738284931037427</c:v>
                </c:pt>
                <c:pt idx="13732">
                  <c:v>2.1522658955222198</c:v>
                </c:pt>
                <c:pt idx="13733">
                  <c:v>-39.840637450199203</c:v>
                </c:pt>
                <c:pt idx="13734">
                  <c:v>-10.425764192139738</c:v>
                </c:pt>
                <c:pt idx="13735">
                  <c:v>-29.064748201438846</c:v>
                </c:pt>
                <c:pt idx="13736">
                  <c:v>90.708769659968453</c:v>
                </c:pt>
                <c:pt idx="13737">
                  <c:v>-37.913702169834693</c:v>
                </c:pt>
                <c:pt idx="13738">
                  <c:v>-2.4182561307901835</c:v>
                </c:pt>
                <c:pt idx="13739">
                  <c:v>64.138204924543288</c:v>
                </c:pt>
                <c:pt idx="13740">
                  <c:v>20.790403297026799</c:v>
                </c:pt>
                <c:pt idx="13741">
                  <c:v>74.025126448033944</c:v>
                </c:pt>
                <c:pt idx="13742">
                  <c:v>79.270787016451749</c:v>
                </c:pt>
                <c:pt idx="13743">
                  <c:v>9.8775926555593401</c:v>
                </c:pt>
                <c:pt idx="13744">
                  <c:v>-5.5647714623550684</c:v>
                </c:pt>
                <c:pt idx="13745">
                  <c:v>12.687523819422793</c:v>
                </c:pt>
                <c:pt idx="13746">
                  <c:v>-55.962829117191532</c:v>
                </c:pt>
                <c:pt idx="13747">
                  <c:v>-21.619196683775627</c:v>
                </c:pt>
                <c:pt idx="13748">
                  <c:v>-66.528234269912758</c:v>
                </c:pt>
                <c:pt idx="13749">
                  <c:v>-0.12325850670451644</c:v>
                </c:pt>
                <c:pt idx="13750">
                  <c:v>-30.56271052110165</c:v>
                </c:pt>
                <c:pt idx="13751">
                  <c:v>37.884999743760574</c:v>
                </c:pt>
                <c:pt idx="13752">
                  <c:v>-12.51900658895083</c:v>
                </c:pt>
                <c:pt idx="13753">
                  <c:v>-96.280605387716946</c:v>
                </c:pt>
                <c:pt idx="13754">
                  <c:v>-51.260314755446224</c:v>
                </c:pt>
                <c:pt idx="13755">
                  <c:v>36.243354991139995</c:v>
                </c:pt>
                <c:pt idx="13756">
                  <c:v>63.655101339745784</c:v>
                </c:pt>
                <c:pt idx="13757">
                  <c:v>18.121934127540285</c:v>
                </c:pt>
                <c:pt idx="13758">
                  <c:v>-54.701986754966889</c:v>
                </c:pt>
                <c:pt idx="13759">
                  <c:v>-3.5786294100451954</c:v>
                </c:pt>
                <c:pt idx="13760">
                  <c:v>-41.435273234436409</c:v>
                </c:pt>
                <c:pt idx="13761">
                  <c:v>-2.9367992856434171</c:v>
                </c:pt>
                <c:pt idx="13762">
                  <c:v>49.315068493150676</c:v>
                </c:pt>
                <c:pt idx="13763">
                  <c:v>-14.871213888240973</c:v>
                </c:pt>
                <c:pt idx="13764">
                  <c:v>-14.931107578166404</c:v>
                </c:pt>
                <c:pt idx="13765">
                  <c:v>-18.831412825651313</c:v>
                </c:pt>
                <c:pt idx="13766">
                  <c:v>-2.8468586387434556</c:v>
                </c:pt>
                <c:pt idx="13767">
                  <c:v>14.972204777521924</c:v>
                </c:pt>
                <c:pt idx="13768">
                  <c:v>0.85295530994713431</c:v>
                </c:pt>
                <c:pt idx="13769">
                  <c:v>51.551809075483078</c:v>
                </c:pt>
                <c:pt idx="13770">
                  <c:v>-68.449760765550238</c:v>
                </c:pt>
                <c:pt idx="13771">
                  <c:v>-42.104783552961308</c:v>
                </c:pt>
                <c:pt idx="13772">
                  <c:v>33.305567124809102</c:v>
                </c:pt>
                <c:pt idx="13773">
                  <c:v>44.551944695697131</c:v>
                </c:pt>
                <c:pt idx="13774">
                  <c:v>-90.380913787863435</c:v>
                </c:pt>
                <c:pt idx="13775">
                  <c:v>39.552741736322872</c:v>
                </c:pt>
                <c:pt idx="13776">
                  <c:v>-25.950493447662197</c:v>
                </c:pt>
                <c:pt idx="13777">
                  <c:v>36.990508096035711</c:v>
                </c:pt>
                <c:pt idx="13778">
                  <c:v>11.809317443120264</c:v>
                </c:pt>
                <c:pt idx="13779">
                  <c:v>-51.04650364846627</c:v>
                </c:pt>
                <c:pt idx="13780">
                  <c:v>-12.621456476009214</c:v>
                </c:pt>
                <c:pt idx="13781">
                  <c:v>-8.5834896810506649</c:v>
                </c:pt>
                <c:pt idx="13782">
                  <c:v>10.183189655172413</c:v>
                </c:pt>
                <c:pt idx="13783">
                  <c:v>-49.149680520406271</c:v>
                </c:pt>
                <c:pt idx="13784">
                  <c:v>-36.304408095370114</c:v>
                </c:pt>
                <c:pt idx="13785">
                  <c:v>-15.683266462119434</c:v>
                </c:pt>
                <c:pt idx="13786">
                  <c:v>15.07692307692308</c:v>
                </c:pt>
                <c:pt idx="13787">
                  <c:v>-46.88032128514056</c:v>
                </c:pt>
                <c:pt idx="13788">
                  <c:v>-27.701344463298113</c:v>
                </c:pt>
                <c:pt idx="13789">
                  <c:v>-18.984624732517901</c:v>
                </c:pt>
                <c:pt idx="13790">
                  <c:v>-21.542124798655365</c:v>
                </c:pt>
                <c:pt idx="13791">
                  <c:v>19.819329575366339</c:v>
                </c:pt>
                <c:pt idx="13792">
                  <c:v>0.35287475298765969</c:v>
                </c:pt>
                <c:pt idx="13793">
                  <c:v>-43.799345272482192</c:v>
                </c:pt>
                <c:pt idx="13794">
                  <c:v>18.104753939010322</c:v>
                </c:pt>
                <c:pt idx="13795">
                  <c:v>-15.861301603160911</c:v>
                </c:pt>
                <c:pt idx="13796">
                  <c:v>-31.232091690544422</c:v>
                </c:pt>
                <c:pt idx="13797">
                  <c:v>-55.719557195571959</c:v>
                </c:pt>
                <c:pt idx="13798">
                  <c:v>-18.600649159814793</c:v>
                </c:pt>
                <c:pt idx="13799">
                  <c:v>24.386640637366114</c:v>
                </c:pt>
                <c:pt idx="13800">
                  <c:v>8.9688249400479663</c:v>
                </c:pt>
                <c:pt idx="13801">
                  <c:v>-7.6558375784640589</c:v>
                </c:pt>
                <c:pt idx="13802">
                  <c:v>-30.571499875218365</c:v>
                </c:pt>
                <c:pt idx="13803">
                  <c:v>13.05688512518411</c:v>
                </c:pt>
                <c:pt idx="13804">
                  <c:v>-49.460966542750931</c:v>
                </c:pt>
                <c:pt idx="13805">
                  <c:v>-43.702893265256506</c:v>
                </c:pt>
                <c:pt idx="13806">
                  <c:v>-10.497548428582917</c:v>
                </c:pt>
                <c:pt idx="13807">
                  <c:v>22.358203521181693</c:v>
                </c:pt>
                <c:pt idx="13808">
                  <c:v>-94.375235938089844</c:v>
                </c:pt>
                <c:pt idx="13809">
                  <c:v>-18.048525048001395</c:v>
                </c:pt>
                <c:pt idx="13810">
                  <c:v>4.7659808133337691</c:v>
                </c:pt>
                <c:pt idx="13811">
                  <c:v>-3.6928301085918349</c:v>
                </c:pt>
                <c:pt idx="13812">
                  <c:v>23.134855260061187</c:v>
                </c:pt>
                <c:pt idx="13813">
                  <c:v>2.1075997162406424</c:v>
                </c:pt>
                <c:pt idx="13814">
                  <c:v>-53.784648187633259</c:v>
                </c:pt>
                <c:pt idx="13815">
                  <c:v>-41.717745830082841</c:v>
                </c:pt>
                <c:pt idx="13816">
                  <c:v>6.2708102108768031</c:v>
                </c:pt>
                <c:pt idx="13817">
                  <c:v>-24.317619956675699</c:v>
                </c:pt>
                <c:pt idx="13818">
                  <c:v>-31.26639637491057</c:v>
                </c:pt>
                <c:pt idx="13819">
                  <c:v>-33.806482138632603</c:v>
                </c:pt>
                <c:pt idx="13820">
                  <c:v>-10.688359873712344</c:v>
                </c:pt>
                <c:pt idx="13821">
                  <c:v>-18.094660194174764</c:v>
                </c:pt>
                <c:pt idx="13822">
                  <c:v>1.8882099569267723</c:v>
                </c:pt>
                <c:pt idx="13823">
                  <c:v>34.610690749328796</c:v>
                </c:pt>
                <c:pt idx="13824">
                  <c:v>-18.238103661772513</c:v>
                </c:pt>
                <c:pt idx="13825">
                  <c:v>-8.4312459651387996</c:v>
                </c:pt>
                <c:pt idx="13826">
                  <c:v>-23.12671603294784</c:v>
                </c:pt>
                <c:pt idx="13827">
                  <c:v>28.502721843454367</c:v>
                </c:pt>
                <c:pt idx="13828">
                  <c:v>-10.891740704179014</c:v>
                </c:pt>
                <c:pt idx="13829">
                  <c:v>-85.049793310785418</c:v>
                </c:pt>
                <c:pt idx="13830">
                  <c:v>-37.725854194291529</c:v>
                </c:pt>
                <c:pt idx="13831">
                  <c:v>7.3043114273754668</c:v>
                </c:pt>
                <c:pt idx="13832">
                  <c:v>-20.856072197900318</c:v>
                </c:pt>
                <c:pt idx="13833">
                  <c:v>1.7268947873360929</c:v>
                </c:pt>
                <c:pt idx="13834">
                  <c:v>26.354870107065096</c:v>
                </c:pt>
                <c:pt idx="13835">
                  <c:v>30.495453120100336</c:v>
                </c:pt>
                <c:pt idx="13836">
                  <c:v>69.7611536728256</c:v>
                </c:pt>
                <c:pt idx="13837">
                  <c:v>-35.962525845097588</c:v>
                </c:pt>
                <c:pt idx="13838">
                  <c:v>61.498932620895062</c:v>
                </c:pt>
                <c:pt idx="13839">
                  <c:v>-23.447785091620716</c:v>
                </c:pt>
                <c:pt idx="13840">
                  <c:v>-38.414021822600652</c:v>
                </c:pt>
                <c:pt idx="13841">
                  <c:v>-44.302199151204803</c:v>
                </c:pt>
                <c:pt idx="13842">
                  <c:v>-33.010105134224759</c:v>
                </c:pt>
                <c:pt idx="13843">
                  <c:v>-66.903835464146752</c:v>
                </c:pt>
                <c:pt idx="13844">
                  <c:v>-26.224758204848044</c:v>
                </c:pt>
                <c:pt idx="13845">
                  <c:v>42.065284335865329</c:v>
                </c:pt>
                <c:pt idx="13846">
                  <c:v>6.6494675873232723</c:v>
                </c:pt>
                <c:pt idx="13847">
                  <c:v>-19.526952695269529</c:v>
                </c:pt>
                <c:pt idx="13848">
                  <c:v>-38.832210660037802</c:v>
                </c:pt>
                <c:pt idx="13849">
                  <c:v>-64.879810405146145</c:v>
                </c:pt>
                <c:pt idx="13850">
                  <c:v>61.736255058730649</c:v>
                </c:pt>
                <c:pt idx="13851">
                  <c:v>38.799332962757092</c:v>
                </c:pt>
                <c:pt idx="13852">
                  <c:v>-9.6350656482452166</c:v>
                </c:pt>
                <c:pt idx="13853">
                  <c:v>16.526401967973854</c:v>
                </c:pt>
                <c:pt idx="13854">
                  <c:v>-13.353648832954775</c:v>
                </c:pt>
                <c:pt idx="13855">
                  <c:v>36.844318080292624</c:v>
                </c:pt>
                <c:pt idx="13856">
                  <c:v>-28.374680773440346</c:v>
                </c:pt>
                <c:pt idx="13857">
                  <c:v>-46.767774887976685</c:v>
                </c:pt>
                <c:pt idx="13858">
                  <c:v>-90.994081825199416</c:v>
                </c:pt>
                <c:pt idx="13859">
                  <c:v>-24.479032572654575</c:v>
                </c:pt>
                <c:pt idx="13860">
                  <c:v>-31.823689790972438</c:v>
                </c:pt>
                <c:pt idx="13861">
                  <c:v>3.6782585202053326</c:v>
                </c:pt>
                <c:pt idx="13862">
                  <c:v>40.661973050471374</c:v>
                </c:pt>
                <c:pt idx="13863">
                  <c:v>0.35422010504457546</c:v>
                </c:pt>
                <c:pt idx="13864">
                  <c:v>-9.7052597296857215</c:v>
                </c:pt>
                <c:pt idx="13865">
                  <c:v>4.6609186921601236</c:v>
                </c:pt>
                <c:pt idx="13866">
                  <c:v>10.76780225409837</c:v>
                </c:pt>
                <c:pt idx="13867">
                  <c:v>51.151540645704074</c:v>
                </c:pt>
                <c:pt idx="13868">
                  <c:v>27.953085730242961</c:v>
                </c:pt>
                <c:pt idx="13869">
                  <c:v>-31.498951781970646</c:v>
                </c:pt>
                <c:pt idx="13870">
                  <c:v>-25.786018657146144</c:v>
                </c:pt>
                <c:pt idx="13871">
                  <c:v>-44.880636104987474</c:v>
                </c:pt>
                <c:pt idx="13872">
                  <c:v>-14.856006001108895</c:v>
                </c:pt>
                <c:pt idx="13873">
                  <c:v>24.589467723669301</c:v>
                </c:pt>
                <c:pt idx="13874">
                  <c:v>42.479395604395592</c:v>
                </c:pt>
                <c:pt idx="13875">
                  <c:v>-54.415314422848851</c:v>
                </c:pt>
                <c:pt idx="13876">
                  <c:v>-65.833220796758951</c:v>
                </c:pt>
                <c:pt idx="13877">
                  <c:v>-14.660004874482098</c:v>
                </c:pt>
                <c:pt idx="13878">
                  <c:v>-59.00066181336863</c:v>
                </c:pt>
                <c:pt idx="13879">
                  <c:v>-0.27697541239344048</c:v>
                </c:pt>
                <c:pt idx="13880">
                  <c:v>-33.930796239664744</c:v>
                </c:pt>
                <c:pt idx="13881">
                  <c:v>-28.545063551161903</c:v>
                </c:pt>
                <c:pt idx="13882">
                  <c:v>4.1451560099725384</c:v>
                </c:pt>
                <c:pt idx="13883">
                  <c:v>90.290680251723103</c:v>
                </c:pt>
                <c:pt idx="13884">
                  <c:v>-0.21120093219721525</c:v>
                </c:pt>
                <c:pt idx="13885">
                  <c:v>-82.077255537547273</c:v>
                </c:pt>
                <c:pt idx="13886">
                  <c:v>-39.329321472178613</c:v>
                </c:pt>
                <c:pt idx="13887">
                  <c:v>9.0494296577946756</c:v>
                </c:pt>
                <c:pt idx="13888">
                  <c:v>42.604688845004802</c:v>
                </c:pt>
                <c:pt idx="13889">
                  <c:v>-14.858850357788782</c:v>
                </c:pt>
                <c:pt idx="13890">
                  <c:v>-35.192016647748773</c:v>
                </c:pt>
                <c:pt idx="13891">
                  <c:v>-11.771625045240683</c:v>
                </c:pt>
                <c:pt idx="13892">
                  <c:v>6.4037319762510663</c:v>
                </c:pt>
                <c:pt idx="13893">
                  <c:v>-90.613779411143497</c:v>
                </c:pt>
                <c:pt idx="13894">
                  <c:v>-59.879518072289159</c:v>
                </c:pt>
                <c:pt idx="13895">
                  <c:v>8.4453865608908387</c:v>
                </c:pt>
                <c:pt idx="13896">
                  <c:v>71.541180322816757</c:v>
                </c:pt>
                <c:pt idx="13897">
                  <c:v>-7.9999793775101438</c:v>
                </c:pt>
                <c:pt idx="13898">
                  <c:v>-20.035691109669045</c:v>
                </c:pt>
                <c:pt idx="13899">
                  <c:v>-57.502815626173174</c:v>
                </c:pt>
                <c:pt idx="13900">
                  <c:v>6.2762663127626581</c:v>
                </c:pt>
                <c:pt idx="13901">
                  <c:v>82.940203406445278</c:v>
                </c:pt>
                <c:pt idx="13902">
                  <c:v>-10.66162279008725</c:v>
                </c:pt>
                <c:pt idx="13903">
                  <c:v>53.28019619865114</c:v>
                </c:pt>
                <c:pt idx="13904">
                  <c:v>14.666666666666671</c:v>
                </c:pt>
                <c:pt idx="13905">
                  <c:v>-49.198312236286924</c:v>
                </c:pt>
                <c:pt idx="13906">
                  <c:v>-50.077334919690657</c:v>
                </c:pt>
                <c:pt idx="13907">
                  <c:v>-13.230600524824411</c:v>
                </c:pt>
                <c:pt idx="13908">
                  <c:v>-19.278459697650376</c:v>
                </c:pt>
                <c:pt idx="13909">
                  <c:v>-24.062376628503742</c:v>
                </c:pt>
                <c:pt idx="13910">
                  <c:v>-23.902779268161822</c:v>
                </c:pt>
                <c:pt idx="13911">
                  <c:v>-64.713291622788006</c:v>
                </c:pt>
                <c:pt idx="13912">
                  <c:v>-12.228706722881057</c:v>
                </c:pt>
                <c:pt idx="13913">
                  <c:v>-9.1606833374597585</c:v>
                </c:pt>
                <c:pt idx="13914">
                  <c:v>11.595810964212248</c:v>
                </c:pt>
                <c:pt idx="13915">
                  <c:v>-17.408285674431582</c:v>
                </c:pt>
                <c:pt idx="13916">
                  <c:v>-63.510028554242695</c:v>
                </c:pt>
                <c:pt idx="13917">
                  <c:v>-50.043159257660768</c:v>
                </c:pt>
                <c:pt idx="13918">
                  <c:v>-76.659967687275881</c:v>
                </c:pt>
                <c:pt idx="13919">
                  <c:v>12.272010808376493</c:v>
                </c:pt>
                <c:pt idx="13920">
                  <c:v>-12.730571514968247</c:v>
                </c:pt>
                <c:pt idx="13921">
                  <c:v>12.889518413597727</c:v>
                </c:pt>
                <c:pt idx="13922">
                  <c:v>-6.9824076766501975</c:v>
                </c:pt>
                <c:pt idx="13923">
                  <c:v>-15.427574171029661</c:v>
                </c:pt>
                <c:pt idx="13924">
                  <c:v>-12.78902587207871</c:v>
                </c:pt>
                <c:pt idx="13925">
                  <c:v>1.9144634525660962</c:v>
                </c:pt>
                <c:pt idx="13926">
                  <c:v>-18.933941840734889</c:v>
                </c:pt>
                <c:pt idx="13927">
                  <c:v>24.440102925760016</c:v>
                </c:pt>
                <c:pt idx="13928">
                  <c:v>58.849814018646441</c:v>
                </c:pt>
                <c:pt idx="13929">
                  <c:v>2.6601907845658133</c:v>
                </c:pt>
                <c:pt idx="13930">
                  <c:v>71.068063352044902</c:v>
                </c:pt>
                <c:pt idx="13931">
                  <c:v>4.2842286127690272</c:v>
                </c:pt>
                <c:pt idx="13932">
                  <c:v>15.66933991363355</c:v>
                </c:pt>
                <c:pt idx="13933">
                  <c:v>-8.2405606206201583</c:v>
                </c:pt>
                <c:pt idx="13934">
                  <c:v>-30.829717688934394</c:v>
                </c:pt>
                <c:pt idx="13935">
                  <c:v>-50.362610797743756</c:v>
                </c:pt>
                <c:pt idx="13936">
                  <c:v>-23.977476641296946</c:v>
                </c:pt>
                <c:pt idx="13937">
                  <c:v>-20.656675632978946</c:v>
                </c:pt>
                <c:pt idx="13938">
                  <c:v>13.279767095880572</c:v>
                </c:pt>
                <c:pt idx="13939">
                  <c:v>-27.595483814060159</c:v>
                </c:pt>
                <c:pt idx="13940">
                  <c:v>-11.722639273014622</c:v>
                </c:pt>
                <c:pt idx="13941">
                  <c:v>-84.012621614514856</c:v>
                </c:pt>
                <c:pt idx="13942">
                  <c:v>-23.813260102000783</c:v>
                </c:pt>
                <c:pt idx="13943">
                  <c:v>15.118182689542792</c:v>
                </c:pt>
                <c:pt idx="13944">
                  <c:v>-62.764939730861627</c:v>
                </c:pt>
                <c:pt idx="13945">
                  <c:v>-11.495894323455914</c:v>
                </c:pt>
                <c:pt idx="13946">
                  <c:v>27.96471477987032</c:v>
                </c:pt>
                <c:pt idx="13947">
                  <c:v>62.800450635252446</c:v>
                </c:pt>
                <c:pt idx="13948">
                  <c:v>-70.876202191903374</c:v>
                </c:pt>
                <c:pt idx="13949">
                  <c:v>-27.193706599329872</c:v>
                </c:pt>
                <c:pt idx="13950">
                  <c:v>-41.332622561537057</c:v>
                </c:pt>
                <c:pt idx="13951">
                  <c:v>0.50856146826616566</c:v>
                </c:pt>
                <c:pt idx="13952">
                  <c:v>-19.034157832744398</c:v>
                </c:pt>
                <c:pt idx="13953">
                  <c:v>-37.951625496876773</c:v>
                </c:pt>
                <c:pt idx="13954">
                  <c:v>-15.955223960767256</c:v>
                </c:pt>
                <c:pt idx="13955">
                  <c:v>-12.442600276625171</c:v>
                </c:pt>
                <c:pt idx="13956">
                  <c:v>-15.93696009439131</c:v>
                </c:pt>
                <c:pt idx="13957">
                  <c:v>62.770700636942678</c:v>
                </c:pt>
                <c:pt idx="13958">
                  <c:v>-42.361507709880065</c:v>
                </c:pt>
                <c:pt idx="13959">
                  <c:v>22.796395381582641</c:v>
                </c:pt>
                <c:pt idx="13960">
                  <c:v>-18.373261205564134</c:v>
                </c:pt>
                <c:pt idx="13961">
                  <c:v>50.620390455531464</c:v>
                </c:pt>
                <c:pt idx="13962">
                  <c:v>-16.144482139293558</c:v>
                </c:pt>
                <c:pt idx="13963">
                  <c:v>56.068376068376068</c:v>
                </c:pt>
                <c:pt idx="13964">
                  <c:v>14.134709931170093</c:v>
                </c:pt>
                <c:pt idx="13965">
                  <c:v>56.048037093602034</c:v>
                </c:pt>
                <c:pt idx="13966">
                  <c:v>-16.063947078280037</c:v>
                </c:pt>
                <c:pt idx="13967">
                  <c:v>-18.470662995128151</c:v>
                </c:pt>
                <c:pt idx="13968">
                  <c:v>-30.334408419623145</c:v>
                </c:pt>
                <c:pt idx="13969">
                  <c:v>65.806111696522663</c:v>
                </c:pt>
                <c:pt idx="13970">
                  <c:v>-84.019920827480519</c:v>
                </c:pt>
                <c:pt idx="13971">
                  <c:v>79.144182953188533</c:v>
                </c:pt>
                <c:pt idx="13972">
                  <c:v>-12.80761543055327</c:v>
                </c:pt>
                <c:pt idx="13973">
                  <c:v>-77.362618130906554</c:v>
                </c:pt>
                <c:pt idx="13974">
                  <c:v>-10.811871474123123</c:v>
                </c:pt>
                <c:pt idx="13975">
                  <c:v>-6.25</c:v>
                </c:pt>
                <c:pt idx="13976">
                  <c:v>-20.102945381755788</c:v>
                </c:pt>
                <c:pt idx="13977">
                  <c:v>-71.659919028340084</c:v>
                </c:pt>
                <c:pt idx="13978">
                  <c:v>43.86429385465064</c:v>
                </c:pt>
                <c:pt idx="13979">
                  <c:v>27.229004809470965</c:v>
                </c:pt>
                <c:pt idx="13980">
                  <c:v>19.51507175745715</c:v>
                </c:pt>
                <c:pt idx="13981">
                  <c:v>41.855670103092791</c:v>
                </c:pt>
                <c:pt idx="13982">
                  <c:v>-27.108273476988558</c:v>
                </c:pt>
                <c:pt idx="13983">
                  <c:v>79.17055358618299</c:v>
                </c:pt>
                <c:pt idx="13984">
                  <c:v>-8.4021713476516453</c:v>
                </c:pt>
                <c:pt idx="13985">
                  <c:v>14.297791398076725</c:v>
                </c:pt>
                <c:pt idx="13986">
                  <c:v>-43.835572718858707</c:v>
                </c:pt>
                <c:pt idx="13987">
                  <c:v>-66.693176395737225</c:v>
                </c:pt>
                <c:pt idx="13988">
                  <c:v>-54.823312677943392</c:v>
                </c:pt>
                <c:pt idx="13989">
                  <c:v>27.76988636363636</c:v>
                </c:pt>
                <c:pt idx="13990">
                  <c:v>41.493357764544214</c:v>
                </c:pt>
                <c:pt idx="13991">
                  <c:v>1.0686297791498589</c:v>
                </c:pt>
                <c:pt idx="13992">
                  <c:v>-72.979927946474533</c:v>
                </c:pt>
                <c:pt idx="13993">
                  <c:v>-42.502124044180121</c:v>
                </c:pt>
                <c:pt idx="13994">
                  <c:v>5.7219827586206833</c:v>
                </c:pt>
                <c:pt idx="13995">
                  <c:v>34.60759795164941</c:v>
                </c:pt>
                <c:pt idx="13996">
                  <c:v>-16.021589703372243</c:v>
                </c:pt>
                <c:pt idx="13997">
                  <c:v>45.83094888253035</c:v>
                </c:pt>
                <c:pt idx="13998">
                  <c:v>-42.131740292406846</c:v>
                </c:pt>
                <c:pt idx="13999">
                  <c:v>-41.01733435671494</c:v>
                </c:pt>
                <c:pt idx="14000">
                  <c:v>-26.113475177304963</c:v>
                </c:pt>
                <c:pt idx="14001">
                  <c:v>4.1328600405679481</c:v>
                </c:pt>
                <c:pt idx="14002">
                  <c:v>23.535778713168966</c:v>
                </c:pt>
                <c:pt idx="14003">
                  <c:v>-17.247706422018354</c:v>
                </c:pt>
                <c:pt idx="14004">
                  <c:v>-24.785666120797615</c:v>
                </c:pt>
                <c:pt idx="14005">
                  <c:v>-32.31640877095559</c:v>
                </c:pt>
                <c:pt idx="14006">
                  <c:v>2.4842195774950682</c:v>
                </c:pt>
                <c:pt idx="14007">
                  <c:v>-20.944585201065422</c:v>
                </c:pt>
                <c:pt idx="14008">
                  <c:v>25.372225745085601</c:v>
                </c:pt>
                <c:pt idx="14009">
                  <c:v>-3.2997185741088231</c:v>
                </c:pt>
                <c:pt idx="14010">
                  <c:v>6.3479608450870018</c:v>
                </c:pt>
                <c:pt idx="14011">
                  <c:v>12.885088742065037</c:v>
                </c:pt>
                <c:pt idx="14012">
                  <c:v>14.930555555555557</c:v>
                </c:pt>
                <c:pt idx="14013">
                  <c:v>-8.2779429770858854</c:v>
                </c:pt>
                <c:pt idx="14014">
                  <c:v>-78.717712726863411</c:v>
                </c:pt>
                <c:pt idx="14015">
                  <c:v>-39.531603756077651</c:v>
                </c:pt>
                <c:pt idx="14016">
                  <c:v>68.375822349330747</c:v>
                </c:pt>
                <c:pt idx="14017">
                  <c:v>6.0335664335664347</c:v>
                </c:pt>
                <c:pt idx="14018">
                  <c:v>6.2577857881205574</c:v>
                </c:pt>
                <c:pt idx="14019">
                  <c:v>-16.462181989243902</c:v>
                </c:pt>
                <c:pt idx="14020">
                  <c:v>-12.702581032412965</c:v>
                </c:pt>
                <c:pt idx="14021">
                  <c:v>-12.952925155536562</c:v>
                </c:pt>
                <c:pt idx="14022">
                  <c:v>-72.030100264732241</c:v>
                </c:pt>
                <c:pt idx="14023">
                  <c:v>-25.284897564205409</c:v>
                </c:pt>
                <c:pt idx="14024">
                  <c:v>47.913292637348945</c:v>
                </c:pt>
                <c:pt idx="14025">
                  <c:v>4.061493018259938</c:v>
                </c:pt>
                <c:pt idx="14026">
                  <c:v>-22.798740116989137</c:v>
                </c:pt>
                <c:pt idx="14027">
                  <c:v>-46.736589372591141</c:v>
                </c:pt>
                <c:pt idx="14028">
                  <c:v>-23</c:v>
                </c:pt>
                <c:pt idx="14029">
                  <c:v>4.9954650108142005</c:v>
                </c:pt>
                <c:pt idx="14030">
                  <c:v>-12.854366126280652</c:v>
                </c:pt>
                <c:pt idx="14031">
                  <c:v>36.814558338030452</c:v>
                </c:pt>
                <c:pt idx="14032">
                  <c:v>-50.601996867658578</c:v>
                </c:pt>
                <c:pt idx="14033">
                  <c:v>-10.637820368957321</c:v>
                </c:pt>
                <c:pt idx="14034">
                  <c:v>-4.9117512168419779</c:v>
                </c:pt>
                <c:pt idx="14035">
                  <c:v>-60.056785549614553</c:v>
                </c:pt>
                <c:pt idx="14036">
                  <c:v>-38.785278098696153</c:v>
                </c:pt>
                <c:pt idx="14037">
                  <c:v>-49.557450263905814</c:v>
                </c:pt>
                <c:pt idx="14038">
                  <c:v>-32.207829232222082</c:v>
                </c:pt>
                <c:pt idx="14039">
                  <c:v>4.119984250277426</c:v>
                </c:pt>
                <c:pt idx="14040">
                  <c:v>-2.4511959789974469</c:v>
                </c:pt>
                <c:pt idx="14041">
                  <c:v>-15.940942910850751</c:v>
                </c:pt>
                <c:pt idx="14042">
                  <c:v>-31.350918279304821</c:v>
                </c:pt>
                <c:pt idx="14043">
                  <c:v>-96.638247729950791</c:v>
                </c:pt>
                <c:pt idx="14044">
                  <c:v>28.675095592955415</c:v>
                </c:pt>
                <c:pt idx="14045">
                  <c:v>-81.60605978758332</c:v>
                </c:pt>
                <c:pt idx="14046">
                  <c:v>-54.742606702068628</c:v>
                </c:pt>
                <c:pt idx="14047">
                  <c:v>-7.651172357054719</c:v>
                </c:pt>
                <c:pt idx="14048">
                  <c:v>-13.427456587138479</c:v>
                </c:pt>
                <c:pt idx="14049">
                  <c:v>-12.927858946235673</c:v>
                </c:pt>
                <c:pt idx="14050">
                  <c:v>11.626089603658983</c:v>
                </c:pt>
                <c:pt idx="14051">
                  <c:v>-12.049366677492685</c:v>
                </c:pt>
                <c:pt idx="14052">
                  <c:v>23.700120918984283</c:v>
                </c:pt>
                <c:pt idx="14053">
                  <c:v>22.136198451572128</c:v>
                </c:pt>
                <c:pt idx="14054">
                  <c:v>13.653568853640948</c:v>
                </c:pt>
                <c:pt idx="14055">
                  <c:v>5.7621440536013324</c:v>
                </c:pt>
                <c:pt idx="14056">
                  <c:v>-0.54429996976111283</c:v>
                </c:pt>
                <c:pt idx="14057">
                  <c:v>-21.72219149559163</c:v>
                </c:pt>
                <c:pt idx="14058">
                  <c:v>2.067780934134916</c:v>
                </c:pt>
                <c:pt idx="14059">
                  <c:v>22.486715414660736</c:v>
                </c:pt>
                <c:pt idx="14060">
                  <c:v>-48.411663450002607</c:v>
                </c:pt>
                <c:pt idx="14061">
                  <c:v>-72.7206995069794</c:v>
                </c:pt>
                <c:pt idx="14062">
                  <c:v>76.623526249087917</c:v>
                </c:pt>
                <c:pt idx="14063">
                  <c:v>-0.26946664188812974</c:v>
                </c:pt>
                <c:pt idx="14064">
                  <c:v>-30.285394515948511</c:v>
                </c:pt>
                <c:pt idx="14065">
                  <c:v>-59.528444732857452</c:v>
                </c:pt>
                <c:pt idx="14066">
                  <c:v>46.091755160482052</c:v>
                </c:pt>
                <c:pt idx="14067">
                  <c:v>22.674418604651152</c:v>
                </c:pt>
                <c:pt idx="14068">
                  <c:v>-22.477440525020512</c:v>
                </c:pt>
                <c:pt idx="14069">
                  <c:v>-56.234899843839756</c:v>
                </c:pt>
                <c:pt idx="14070">
                  <c:v>21.778241638089568</c:v>
                </c:pt>
                <c:pt idx="14071">
                  <c:v>-24.223594842012005</c:v>
                </c:pt>
                <c:pt idx="14072">
                  <c:v>-8.1013857633542585</c:v>
                </c:pt>
                <c:pt idx="14073">
                  <c:v>68.320347635123284</c:v>
                </c:pt>
                <c:pt idx="14074">
                  <c:v>-24.109555391795624</c:v>
                </c:pt>
                <c:pt idx="14075">
                  <c:v>17.225530813050227</c:v>
                </c:pt>
                <c:pt idx="14076">
                  <c:v>21.076480877223489</c:v>
                </c:pt>
                <c:pt idx="14077">
                  <c:v>-5.0513191267451987</c:v>
                </c:pt>
                <c:pt idx="14078">
                  <c:v>26.325270200720524</c:v>
                </c:pt>
                <c:pt idx="14079">
                  <c:v>-45.030585670159283</c:v>
                </c:pt>
                <c:pt idx="14080">
                  <c:v>-15.005901197099973</c:v>
                </c:pt>
                <c:pt idx="14081">
                  <c:v>72.605042016806721</c:v>
                </c:pt>
                <c:pt idx="14082">
                  <c:v>37.090216010165165</c:v>
                </c:pt>
                <c:pt idx="14083">
                  <c:v>-23.445557410498992</c:v>
                </c:pt>
                <c:pt idx="14084">
                  <c:v>7.9332598772233496</c:v>
                </c:pt>
                <c:pt idx="14085">
                  <c:v>29.519871353089826</c:v>
                </c:pt>
                <c:pt idx="14086">
                  <c:v>-64.360069244085395</c:v>
                </c:pt>
                <c:pt idx="14087">
                  <c:v>-5.6979348096541429</c:v>
                </c:pt>
                <c:pt idx="14088">
                  <c:v>8.5964038226368871</c:v>
                </c:pt>
                <c:pt idx="14089">
                  <c:v>-38.328236493374114</c:v>
                </c:pt>
                <c:pt idx="14090">
                  <c:v>-24.62382224722262</c:v>
                </c:pt>
                <c:pt idx="14091">
                  <c:v>-4.9213318697402144</c:v>
                </c:pt>
                <c:pt idx="14092">
                  <c:v>-68.68404864430039</c:v>
                </c:pt>
                <c:pt idx="14093">
                  <c:v>-54.861111111111107</c:v>
                </c:pt>
                <c:pt idx="14094">
                  <c:v>-38.237569060773481</c:v>
                </c:pt>
                <c:pt idx="14095">
                  <c:v>6.7992809929578328</c:v>
                </c:pt>
                <c:pt idx="14096">
                  <c:v>17.118974644747837</c:v>
                </c:pt>
                <c:pt idx="14097">
                  <c:v>-18.839059832537004</c:v>
                </c:pt>
                <c:pt idx="14098">
                  <c:v>-13.686673265544854</c:v>
                </c:pt>
                <c:pt idx="14099">
                  <c:v>-17.112441783100465</c:v>
                </c:pt>
                <c:pt idx="14100">
                  <c:v>-76.020068743763161</c:v>
                </c:pt>
                <c:pt idx="14101">
                  <c:v>-70.506730007917653</c:v>
                </c:pt>
                <c:pt idx="14102">
                  <c:v>-19.737484737484735</c:v>
                </c:pt>
                <c:pt idx="14103">
                  <c:v>31.235264204151463</c:v>
                </c:pt>
                <c:pt idx="14104">
                  <c:v>51.316689150481409</c:v>
                </c:pt>
                <c:pt idx="14105">
                  <c:v>-34.176045016077168</c:v>
                </c:pt>
                <c:pt idx="14106">
                  <c:v>50.365003567704036</c:v>
                </c:pt>
                <c:pt idx="14107">
                  <c:v>12.400845559764747</c:v>
                </c:pt>
                <c:pt idx="14108">
                  <c:v>72.511848341232223</c:v>
                </c:pt>
                <c:pt idx="14109">
                  <c:v>-40.532337146859675</c:v>
                </c:pt>
                <c:pt idx="14110">
                  <c:v>-19.688493032080984</c:v>
                </c:pt>
                <c:pt idx="14111">
                  <c:v>0.25540397433501028</c:v>
                </c:pt>
                <c:pt idx="14112">
                  <c:v>1.7662643508978562</c:v>
                </c:pt>
                <c:pt idx="14113">
                  <c:v>-0.97719869706840257</c:v>
                </c:pt>
                <c:pt idx="14114">
                  <c:v>-43.477188655980271</c:v>
                </c:pt>
                <c:pt idx="14115">
                  <c:v>4.3428123187701431</c:v>
                </c:pt>
                <c:pt idx="14116">
                  <c:v>2.6818961549725913</c:v>
                </c:pt>
                <c:pt idx="14117">
                  <c:v>-51.011214546246393</c:v>
                </c:pt>
                <c:pt idx="14118">
                  <c:v>-7.9959852793576403</c:v>
                </c:pt>
                <c:pt idx="14119">
                  <c:v>-20.829078080029703</c:v>
                </c:pt>
                <c:pt idx="14120">
                  <c:v>-18.929918008259023</c:v>
                </c:pt>
                <c:pt idx="14121">
                  <c:v>65.526501766784463</c:v>
                </c:pt>
                <c:pt idx="14122">
                  <c:v>-20.601362727262455</c:v>
                </c:pt>
                <c:pt idx="14123">
                  <c:v>86.060964782480028</c:v>
                </c:pt>
                <c:pt idx="14124">
                  <c:v>-77.776657931868584</c:v>
                </c:pt>
                <c:pt idx="14125">
                  <c:v>-14.040163088531358</c:v>
                </c:pt>
                <c:pt idx="14126">
                  <c:v>6.6261043507251287</c:v>
                </c:pt>
                <c:pt idx="14127">
                  <c:v>-77.397019718027195</c:v>
                </c:pt>
                <c:pt idx="14128">
                  <c:v>-17.747682435871724</c:v>
                </c:pt>
                <c:pt idx="14129">
                  <c:v>-30.40220217158587</c:v>
                </c:pt>
                <c:pt idx="14130">
                  <c:v>-74.864046517933815</c:v>
                </c:pt>
                <c:pt idx="14131">
                  <c:v>-14.5827019819383</c:v>
                </c:pt>
                <c:pt idx="14132">
                  <c:v>-82.86656947748024</c:v>
                </c:pt>
                <c:pt idx="14133">
                  <c:v>55.211610676951182</c:v>
                </c:pt>
                <c:pt idx="14134">
                  <c:v>18.576349024110229</c:v>
                </c:pt>
                <c:pt idx="14135">
                  <c:v>-40.537882235499644</c:v>
                </c:pt>
                <c:pt idx="14136">
                  <c:v>-14.651915812196435</c:v>
                </c:pt>
                <c:pt idx="14137">
                  <c:v>-36.204518668973641</c:v>
                </c:pt>
                <c:pt idx="14138">
                  <c:v>0.57607968482867022</c:v>
                </c:pt>
                <c:pt idx="14139">
                  <c:v>26.896979319010057</c:v>
                </c:pt>
                <c:pt idx="14140">
                  <c:v>-54.162327718223587</c:v>
                </c:pt>
                <c:pt idx="14141">
                  <c:v>-28.295800945843425</c:v>
                </c:pt>
                <c:pt idx="14142">
                  <c:v>6.2570067264573908</c:v>
                </c:pt>
                <c:pt idx="14143">
                  <c:v>-43.535121625156215</c:v>
                </c:pt>
                <c:pt idx="14144">
                  <c:v>-6.3610589785568834</c:v>
                </c:pt>
                <c:pt idx="14145">
                  <c:v>65.571350322126278</c:v>
                </c:pt>
                <c:pt idx="14146">
                  <c:v>-7.8440641643818338</c:v>
                </c:pt>
                <c:pt idx="14147">
                  <c:v>-8.4349078224187224</c:v>
                </c:pt>
                <c:pt idx="14148">
                  <c:v>19.967287909439165</c:v>
                </c:pt>
                <c:pt idx="14149">
                  <c:v>29.185708350643949</c:v>
                </c:pt>
                <c:pt idx="14150">
                  <c:v>-2.5198997317384197</c:v>
                </c:pt>
                <c:pt idx="14151">
                  <c:v>5.0831830268695484</c:v>
                </c:pt>
                <c:pt idx="14152">
                  <c:v>0.70777088653774456</c:v>
                </c:pt>
                <c:pt idx="14153">
                  <c:v>-63.551288283908605</c:v>
                </c:pt>
                <c:pt idx="14154">
                  <c:v>25.695216907675203</c:v>
                </c:pt>
                <c:pt idx="14155">
                  <c:v>-7.7812932568716633</c:v>
                </c:pt>
                <c:pt idx="14156">
                  <c:v>-28.26051850287574</c:v>
                </c:pt>
                <c:pt idx="14157">
                  <c:v>-9.0099009900990126</c:v>
                </c:pt>
                <c:pt idx="14158">
                  <c:v>-55.323197840256597</c:v>
                </c:pt>
                <c:pt idx="14159">
                  <c:v>64.341681488246877</c:v>
                </c:pt>
                <c:pt idx="14160">
                  <c:v>26.488638248465747</c:v>
                </c:pt>
                <c:pt idx="14161">
                  <c:v>-15.692455286781339</c:v>
                </c:pt>
                <c:pt idx="14162">
                  <c:v>61.137221665767782</c:v>
                </c:pt>
                <c:pt idx="14163">
                  <c:v>-4.1524899474172656</c:v>
                </c:pt>
                <c:pt idx="14164">
                  <c:v>-62.713735806253091</c:v>
                </c:pt>
                <c:pt idx="14165">
                  <c:v>7.8938497265712755</c:v>
                </c:pt>
                <c:pt idx="14166">
                  <c:v>12.633953750705018</c:v>
                </c:pt>
                <c:pt idx="14167">
                  <c:v>-22.632046588305826</c:v>
                </c:pt>
                <c:pt idx="14168">
                  <c:v>-39.546953229942602</c:v>
                </c:pt>
                <c:pt idx="14169">
                  <c:v>19.228596313646108</c:v>
                </c:pt>
                <c:pt idx="14170">
                  <c:v>6.9673189486973541</c:v>
                </c:pt>
                <c:pt idx="14171">
                  <c:v>-13.044529323599079</c:v>
                </c:pt>
                <c:pt idx="14172">
                  <c:v>-48.235024449877749</c:v>
                </c:pt>
                <c:pt idx="14173">
                  <c:v>-7.1509066693986227</c:v>
                </c:pt>
                <c:pt idx="14174">
                  <c:v>-25.123152709359601</c:v>
                </c:pt>
                <c:pt idx="14175">
                  <c:v>-7.0991906319958673</c:v>
                </c:pt>
                <c:pt idx="14176">
                  <c:v>-36.359823862444962</c:v>
                </c:pt>
                <c:pt idx="14177">
                  <c:v>-13.396414342629484</c:v>
                </c:pt>
                <c:pt idx="14178">
                  <c:v>3.6768799157806455</c:v>
                </c:pt>
                <c:pt idx="14179">
                  <c:v>13.698908795024906</c:v>
                </c:pt>
                <c:pt idx="14180">
                  <c:v>7.0103406326034019</c:v>
                </c:pt>
                <c:pt idx="14181">
                  <c:v>51.553544494720967</c:v>
                </c:pt>
                <c:pt idx="14182">
                  <c:v>-42.672570225738546</c:v>
                </c:pt>
                <c:pt idx="14183">
                  <c:v>52.557002147166088</c:v>
                </c:pt>
                <c:pt idx="14184">
                  <c:v>-10.234171725932356</c:v>
                </c:pt>
                <c:pt idx="14185">
                  <c:v>-28.039571503834225</c:v>
                </c:pt>
                <c:pt idx="14186">
                  <c:v>21.741650365862483</c:v>
                </c:pt>
                <c:pt idx="14187">
                  <c:v>-15.987882867721311</c:v>
                </c:pt>
                <c:pt idx="14188">
                  <c:v>-31.830175101942913</c:v>
                </c:pt>
                <c:pt idx="14189">
                  <c:v>53.879489503199125</c:v>
                </c:pt>
                <c:pt idx="14190">
                  <c:v>12.130051223676716</c:v>
                </c:pt>
                <c:pt idx="14191">
                  <c:v>3.6843965364905529</c:v>
                </c:pt>
                <c:pt idx="14192">
                  <c:v>15.479264641530904</c:v>
                </c:pt>
                <c:pt idx="14193">
                  <c:v>7.5564788366657893</c:v>
                </c:pt>
                <c:pt idx="14194">
                  <c:v>43.983483242090642</c:v>
                </c:pt>
                <c:pt idx="14195">
                  <c:v>-43.109341908613764</c:v>
                </c:pt>
                <c:pt idx="14196">
                  <c:v>11.342053395448843</c:v>
                </c:pt>
                <c:pt idx="14197">
                  <c:v>69.538461538461547</c:v>
                </c:pt>
                <c:pt idx="14198">
                  <c:v>-31.257839096936038</c:v>
                </c:pt>
                <c:pt idx="14199">
                  <c:v>-33.829339252520001</c:v>
                </c:pt>
                <c:pt idx="14200">
                  <c:v>-7.4573348334928085</c:v>
                </c:pt>
                <c:pt idx="14201">
                  <c:v>9.7545285254782499</c:v>
                </c:pt>
                <c:pt idx="14202">
                  <c:v>-3.1476997578692476</c:v>
                </c:pt>
                <c:pt idx="14203">
                  <c:v>-20.52980132450331</c:v>
                </c:pt>
                <c:pt idx="14204">
                  <c:v>-44.495837187789093</c:v>
                </c:pt>
                <c:pt idx="14205">
                  <c:v>-65.432098765432102</c:v>
                </c:pt>
                <c:pt idx="14206">
                  <c:v>-85.047846889952154</c:v>
                </c:pt>
                <c:pt idx="14207">
                  <c:v>-88.304093567251471</c:v>
                </c:pt>
                <c:pt idx="14208">
                  <c:v>-1.6997340136793042</c:v>
                </c:pt>
                <c:pt idx="14209">
                  <c:v>-45.640982361380708</c:v>
                </c:pt>
                <c:pt idx="14210">
                  <c:v>36.362688175781386</c:v>
                </c:pt>
                <c:pt idx="14211">
                  <c:v>-24.931503035122674</c:v>
                </c:pt>
                <c:pt idx="14212">
                  <c:v>-18.037385773407777</c:v>
                </c:pt>
                <c:pt idx="14213">
                  <c:v>-60.258789207854967</c:v>
                </c:pt>
                <c:pt idx="14214">
                  <c:v>-88.793922127255456</c:v>
                </c:pt>
                <c:pt idx="14215">
                  <c:v>-8.5765531826608452</c:v>
                </c:pt>
                <c:pt idx="14216">
                  <c:v>-60.859288097886541</c:v>
                </c:pt>
                <c:pt idx="14217">
                  <c:v>-18.375228899617113</c:v>
                </c:pt>
                <c:pt idx="14218">
                  <c:v>15.951874543665284</c:v>
                </c:pt>
                <c:pt idx="14219">
                  <c:v>-41.72894438612709</c:v>
                </c:pt>
                <c:pt idx="14220">
                  <c:v>1.1624302541847413</c:v>
                </c:pt>
                <c:pt idx="14221">
                  <c:v>-20.055231110507492</c:v>
                </c:pt>
                <c:pt idx="14222">
                  <c:v>-20.41579844667551</c:v>
                </c:pt>
                <c:pt idx="14223">
                  <c:v>21.275058696044781</c:v>
                </c:pt>
                <c:pt idx="14224">
                  <c:v>67.880333951762509</c:v>
                </c:pt>
                <c:pt idx="14225">
                  <c:v>-17.60909969518994</c:v>
                </c:pt>
                <c:pt idx="14226">
                  <c:v>-47.558426752802582</c:v>
                </c:pt>
                <c:pt idx="14227">
                  <c:v>-37.184558723230118</c:v>
                </c:pt>
                <c:pt idx="14228">
                  <c:v>-5.7717851682915153</c:v>
                </c:pt>
                <c:pt idx="14229">
                  <c:v>1.6977338352457423</c:v>
                </c:pt>
                <c:pt idx="14230">
                  <c:v>-4.2266799350547331</c:v>
                </c:pt>
                <c:pt idx="14231">
                  <c:v>-12.39515377446412</c:v>
                </c:pt>
                <c:pt idx="14232">
                  <c:v>-47.088290544771446</c:v>
                </c:pt>
                <c:pt idx="14233">
                  <c:v>-31.772415297612056</c:v>
                </c:pt>
                <c:pt idx="14234">
                  <c:v>-31.152483605939551</c:v>
                </c:pt>
                <c:pt idx="14235">
                  <c:v>18.361153262518968</c:v>
                </c:pt>
                <c:pt idx="14236">
                  <c:v>-0.39466346360087812</c:v>
                </c:pt>
                <c:pt idx="14237">
                  <c:v>-26.759061833688705</c:v>
                </c:pt>
                <c:pt idx="14238">
                  <c:v>-44.215764834886762</c:v>
                </c:pt>
                <c:pt idx="14239">
                  <c:v>15.631144317734964</c:v>
                </c:pt>
                <c:pt idx="14240">
                  <c:v>-35.594103717467902</c:v>
                </c:pt>
                <c:pt idx="14241">
                  <c:v>-58.873574953207417</c:v>
                </c:pt>
                <c:pt idx="14242">
                  <c:v>6.5183961073240084</c:v>
                </c:pt>
                <c:pt idx="14243">
                  <c:v>-25.36981616075245</c:v>
                </c:pt>
                <c:pt idx="14244">
                  <c:v>-73.764482102714851</c:v>
                </c:pt>
                <c:pt idx="14245">
                  <c:v>-31.264231655149715</c:v>
                </c:pt>
                <c:pt idx="14246">
                  <c:v>-58.684731313746383</c:v>
                </c:pt>
                <c:pt idx="14247">
                  <c:v>-9.2336982389338402</c:v>
                </c:pt>
                <c:pt idx="14248">
                  <c:v>-33.315536572343831</c:v>
                </c:pt>
                <c:pt idx="14249">
                  <c:v>50.996978851963746</c:v>
                </c:pt>
                <c:pt idx="14250">
                  <c:v>-56.003568242640497</c:v>
                </c:pt>
                <c:pt idx="14251">
                  <c:v>26.105651105651106</c:v>
                </c:pt>
                <c:pt idx="14252">
                  <c:v>40.745891276864711</c:v>
                </c:pt>
                <c:pt idx="14253">
                  <c:v>-29.93160945743503</c:v>
                </c:pt>
                <c:pt idx="14254">
                  <c:v>-30.474224130381032</c:v>
                </c:pt>
                <c:pt idx="14255">
                  <c:v>-16.547467133572724</c:v>
                </c:pt>
                <c:pt idx="14256">
                  <c:v>-79.063454360366478</c:v>
                </c:pt>
                <c:pt idx="14257">
                  <c:v>-20.11673679923986</c:v>
                </c:pt>
                <c:pt idx="14258">
                  <c:v>-61.121323529411761</c:v>
                </c:pt>
                <c:pt idx="14259">
                  <c:v>-65.243844471907977</c:v>
                </c:pt>
                <c:pt idx="14260">
                  <c:v>30.41225714737007</c:v>
                </c:pt>
                <c:pt idx="14261">
                  <c:v>-11.215435030744871</c:v>
                </c:pt>
                <c:pt idx="14262">
                  <c:v>-5.5623550631280523</c:v>
                </c:pt>
                <c:pt idx="14263">
                  <c:v>16.936541335041014</c:v>
                </c:pt>
                <c:pt idx="14264">
                  <c:v>-17.257904880970983</c:v>
                </c:pt>
                <c:pt idx="14265">
                  <c:v>-27.629387098627149</c:v>
                </c:pt>
                <c:pt idx="14266">
                  <c:v>26.037978757644026</c:v>
                </c:pt>
                <c:pt idx="14267">
                  <c:v>-22.51057505430434</c:v>
                </c:pt>
                <c:pt idx="14268">
                  <c:v>-25.198491464867018</c:v>
                </c:pt>
                <c:pt idx="14269">
                  <c:v>25.747126436781613</c:v>
                </c:pt>
                <c:pt idx="14270">
                  <c:v>-8.4956236323851186</c:v>
                </c:pt>
                <c:pt idx="14271">
                  <c:v>-38.796622097114707</c:v>
                </c:pt>
                <c:pt idx="14272">
                  <c:v>-5.0468781168960675</c:v>
                </c:pt>
                <c:pt idx="14273">
                  <c:v>-9.4462743148343833</c:v>
                </c:pt>
                <c:pt idx="14274">
                  <c:v>18.923155654914197</c:v>
                </c:pt>
                <c:pt idx="14275">
                  <c:v>-7.0243315278136009</c:v>
                </c:pt>
                <c:pt idx="14276">
                  <c:v>12.299827951296976</c:v>
                </c:pt>
                <c:pt idx="14277">
                  <c:v>-45.543541788427824</c:v>
                </c:pt>
                <c:pt idx="14278">
                  <c:v>1.8367150687566038</c:v>
                </c:pt>
                <c:pt idx="14279">
                  <c:v>-21.950438642879817</c:v>
                </c:pt>
                <c:pt idx="14280">
                  <c:v>-16.130253691783409</c:v>
                </c:pt>
                <c:pt idx="14281">
                  <c:v>-11.524519526708161</c:v>
                </c:pt>
                <c:pt idx="14282">
                  <c:v>-48.048399687743945</c:v>
                </c:pt>
                <c:pt idx="14283">
                  <c:v>-10.216156923473989</c:v>
                </c:pt>
                <c:pt idx="14284">
                  <c:v>-57.629732252342649</c:v>
                </c:pt>
                <c:pt idx="14285">
                  <c:v>0</c:v>
                </c:pt>
                <c:pt idx="14286">
                  <c:v>79.379874453110148</c:v>
                </c:pt>
                <c:pt idx="14287">
                  <c:v>-31.642478370080937</c:v>
                </c:pt>
                <c:pt idx="14288">
                  <c:v>-64.156163541346444</c:v>
                </c:pt>
                <c:pt idx="14289">
                  <c:v>3.8375439718579969</c:v>
                </c:pt>
                <c:pt idx="14290">
                  <c:v>-35.368720007834682</c:v>
                </c:pt>
                <c:pt idx="14291">
                  <c:v>22.71678653820058</c:v>
                </c:pt>
                <c:pt idx="14292">
                  <c:v>-62.032614066875311</c:v>
                </c:pt>
                <c:pt idx="14293">
                  <c:v>-61.993376439047474</c:v>
                </c:pt>
                <c:pt idx="14294">
                  <c:v>5.92193808882908</c:v>
                </c:pt>
                <c:pt idx="14295">
                  <c:v>-53.436927721459817</c:v>
                </c:pt>
                <c:pt idx="14296">
                  <c:v>-21.666086956521738</c:v>
                </c:pt>
                <c:pt idx="14297">
                  <c:v>11.238136356980363</c:v>
                </c:pt>
                <c:pt idx="14298">
                  <c:v>-27.024133102709825</c:v>
                </c:pt>
                <c:pt idx="14299">
                  <c:v>-21.586774244581548</c:v>
                </c:pt>
                <c:pt idx="14300">
                  <c:v>-33.311675654603334</c:v>
                </c:pt>
                <c:pt idx="14301">
                  <c:v>-43.084493673802257</c:v>
                </c:pt>
                <c:pt idx="14302">
                  <c:v>-22.597094277163833</c:v>
                </c:pt>
                <c:pt idx="14303">
                  <c:v>-9.2485351645911322</c:v>
                </c:pt>
                <c:pt idx="14304">
                  <c:v>-13.700866507597638</c:v>
                </c:pt>
                <c:pt idx="14305">
                  <c:v>32.276435277820525</c:v>
                </c:pt>
                <c:pt idx="14306">
                  <c:v>-8.9254526740854203</c:v>
                </c:pt>
                <c:pt idx="14307">
                  <c:v>2.0451745379876769</c:v>
                </c:pt>
                <c:pt idx="14308">
                  <c:v>-10.189535072088134</c:v>
                </c:pt>
                <c:pt idx="14309">
                  <c:v>-17.944785276073617</c:v>
                </c:pt>
                <c:pt idx="14310">
                  <c:v>43.421052631578931</c:v>
                </c:pt>
                <c:pt idx="14311">
                  <c:v>-16.739270333151822</c:v>
                </c:pt>
                <c:pt idx="14312">
                  <c:v>-15.28053400685549</c:v>
                </c:pt>
                <c:pt idx="14313">
                  <c:v>-13.988276794950011</c:v>
                </c:pt>
                <c:pt idx="14314">
                  <c:v>21.516182194326589</c:v>
                </c:pt>
                <c:pt idx="14315">
                  <c:v>-71.014492753623188</c:v>
                </c:pt>
                <c:pt idx="14316">
                  <c:v>26.031160065312719</c:v>
                </c:pt>
                <c:pt idx="14317">
                  <c:v>-68.351959396808354</c:v>
                </c:pt>
                <c:pt idx="14318">
                  <c:v>-39.337412326518425</c:v>
                </c:pt>
                <c:pt idx="14319">
                  <c:v>-41.391558712912655</c:v>
                </c:pt>
                <c:pt idx="14320">
                  <c:v>13.321035273072852</c:v>
                </c:pt>
                <c:pt idx="14321">
                  <c:v>-69.676884838442419</c:v>
                </c:pt>
                <c:pt idx="14322">
                  <c:v>-10.518788193992975</c:v>
                </c:pt>
                <c:pt idx="14323">
                  <c:v>-13.668286019870365</c:v>
                </c:pt>
                <c:pt idx="14324">
                  <c:v>-32.514258758951925</c:v>
                </c:pt>
                <c:pt idx="14325">
                  <c:v>-14.909466780724273</c:v>
                </c:pt>
                <c:pt idx="14326">
                  <c:v>-89.08653261688832</c:v>
                </c:pt>
                <c:pt idx="14327">
                  <c:v>-30.036223848599093</c:v>
                </c:pt>
                <c:pt idx="14328">
                  <c:v>-0.46759523632179878</c:v>
                </c:pt>
                <c:pt idx="14329">
                  <c:v>-14.956827678674941</c:v>
                </c:pt>
                <c:pt idx="14330">
                  <c:v>25.928252372976004</c:v>
                </c:pt>
                <c:pt idx="14331">
                  <c:v>-70.443082175836111</c:v>
                </c:pt>
                <c:pt idx="14332">
                  <c:v>-13.246793869252429</c:v>
                </c:pt>
                <c:pt idx="14333">
                  <c:v>56.908462867012105</c:v>
                </c:pt>
                <c:pt idx="14334">
                  <c:v>-75.563043092746938</c:v>
                </c:pt>
                <c:pt idx="14335">
                  <c:v>5.2993086806898901</c:v>
                </c:pt>
                <c:pt idx="14336">
                  <c:v>27.428770584647566</c:v>
                </c:pt>
                <c:pt idx="14337">
                  <c:v>13.721982531832055</c:v>
                </c:pt>
                <c:pt idx="14338">
                  <c:v>-25.272846503349101</c:v>
                </c:pt>
                <c:pt idx="14339">
                  <c:v>14.715618417092998</c:v>
                </c:pt>
                <c:pt idx="14340">
                  <c:v>-81.048034934497821</c:v>
                </c:pt>
                <c:pt idx="14341">
                  <c:v>-9.9210727319018872</c:v>
                </c:pt>
                <c:pt idx="14342">
                  <c:v>-48.972040155977773</c:v>
                </c:pt>
                <c:pt idx="14343">
                  <c:v>2.6935370702424422</c:v>
                </c:pt>
                <c:pt idx="14344">
                  <c:v>-11.959957850368809</c:v>
                </c:pt>
                <c:pt idx="14345">
                  <c:v>-63.986488799625704</c:v>
                </c:pt>
                <c:pt idx="14346">
                  <c:v>62.331838565022423</c:v>
                </c:pt>
                <c:pt idx="14347">
                  <c:v>-51.223021582733814</c:v>
                </c:pt>
                <c:pt idx="14348">
                  <c:v>-3.7375086147484495</c:v>
                </c:pt>
                <c:pt idx="14349">
                  <c:v>-24.279583077866334</c:v>
                </c:pt>
                <c:pt idx="14350">
                  <c:v>65.826052422557581</c:v>
                </c:pt>
                <c:pt idx="14351">
                  <c:v>-21.40699179974105</c:v>
                </c:pt>
                <c:pt idx="14352">
                  <c:v>9.5453234643852767</c:v>
                </c:pt>
                <c:pt idx="14353">
                  <c:v>-25.728395061728392</c:v>
                </c:pt>
                <c:pt idx="14354">
                  <c:v>-34.120340559490586</c:v>
                </c:pt>
                <c:pt idx="14355">
                  <c:v>-70.092575099187599</c:v>
                </c:pt>
                <c:pt idx="14356">
                  <c:v>-50.476190476190474</c:v>
                </c:pt>
                <c:pt idx="14357">
                  <c:v>17.598647125140914</c:v>
                </c:pt>
                <c:pt idx="14358">
                  <c:v>8.050725333845719</c:v>
                </c:pt>
                <c:pt idx="14359">
                  <c:v>33.404639840666846</c:v>
                </c:pt>
                <c:pt idx="14360">
                  <c:v>13.287334692384078</c:v>
                </c:pt>
                <c:pt idx="14361">
                  <c:v>36.870020723632052</c:v>
                </c:pt>
                <c:pt idx="14362">
                  <c:v>-42.615590370653422</c:v>
                </c:pt>
                <c:pt idx="14363">
                  <c:v>-75.899571907902356</c:v>
                </c:pt>
                <c:pt idx="14364">
                  <c:v>21.093372036768272</c:v>
                </c:pt>
                <c:pt idx="14365">
                  <c:v>-28.281726995202789</c:v>
                </c:pt>
                <c:pt idx="14366">
                  <c:v>84.466820732915153</c:v>
                </c:pt>
                <c:pt idx="14367">
                  <c:v>3.4812843406593288</c:v>
                </c:pt>
                <c:pt idx="14368">
                  <c:v>-20.922414952265697</c:v>
                </c:pt>
                <c:pt idx="14369">
                  <c:v>-86.777709232983753</c:v>
                </c:pt>
                <c:pt idx="14370">
                  <c:v>-36.56404055436704</c:v>
                </c:pt>
                <c:pt idx="14371">
                  <c:v>1.6196344946100254</c:v>
                </c:pt>
                <c:pt idx="14372">
                  <c:v>-14.069673237915197</c:v>
                </c:pt>
                <c:pt idx="14373">
                  <c:v>-16.922986777085498</c:v>
                </c:pt>
                <c:pt idx="14374">
                  <c:v>-13.872357479210493</c:v>
                </c:pt>
                <c:pt idx="14375">
                  <c:v>-51.341407037460876</c:v>
                </c:pt>
                <c:pt idx="14376">
                  <c:v>-12.136510173300195</c:v>
                </c:pt>
                <c:pt idx="14377">
                  <c:v>15.157958687727827</c:v>
                </c:pt>
                <c:pt idx="14378">
                  <c:v>35.167151892380275</c:v>
                </c:pt>
                <c:pt idx="14379">
                  <c:v>-15.337995337995338</c:v>
                </c:pt>
                <c:pt idx="14380">
                  <c:v>18.20526994656349</c:v>
                </c:pt>
                <c:pt idx="14381">
                  <c:v>-18.306991314253168</c:v>
                </c:pt>
                <c:pt idx="14382">
                  <c:v>-57.22447917023478</c:v>
                </c:pt>
                <c:pt idx="14383">
                  <c:v>-80.417106324871213</c:v>
                </c:pt>
                <c:pt idx="14384">
                  <c:v>-25.918038448256027</c:v>
                </c:pt>
                <c:pt idx="14385">
                  <c:v>-70.00871839581518</c:v>
                </c:pt>
                <c:pt idx="14386">
                  <c:v>2.9514542228912433</c:v>
                </c:pt>
                <c:pt idx="14387">
                  <c:v>-9.0201092642101628</c:v>
                </c:pt>
                <c:pt idx="14388">
                  <c:v>-54.562737642585553</c:v>
                </c:pt>
                <c:pt idx="14389">
                  <c:v>2.8139855850329667</c:v>
                </c:pt>
                <c:pt idx="14390">
                  <c:v>58.662055549551496</c:v>
                </c:pt>
                <c:pt idx="14391">
                  <c:v>-16.997581774214083</c:v>
                </c:pt>
                <c:pt idx="14392">
                  <c:v>-16.438058538985004</c:v>
                </c:pt>
                <c:pt idx="14393">
                  <c:v>-64.998319202181307</c:v>
                </c:pt>
                <c:pt idx="14394">
                  <c:v>-33.503836317135551</c:v>
                </c:pt>
                <c:pt idx="14395">
                  <c:v>15.41184189854819</c:v>
                </c:pt>
                <c:pt idx="14396">
                  <c:v>-12.112268867072217</c:v>
                </c:pt>
                <c:pt idx="14397">
                  <c:v>-43.711012058785883</c:v>
                </c:pt>
                <c:pt idx="14398">
                  <c:v>-2.6580375782881021</c:v>
                </c:pt>
                <c:pt idx="14399">
                  <c:v>61.166790669175896</c:v>
                </c:pt>
                <c:pt idx="14400">
                  <c:v>0.77635521656225137</c:v>
                </c:pt>
                <c:pt idx="14401">
                  <c:v>17.046178610952751</c:v>
                </c:pt>
                <c:pt idx="14402">
                  <c:v>-58.468814661543014</c:v>
                </c:pt>
                <c:pt idx="14403">
                  <c:v>-2.5314646331091524</c:v>
                </c:pt>
                <c:pt idx="14404">
                  <c:v>-18.358120166567517</c:v>
                </c:pt>
                <c:pt idx="14405">
                  <c:v>-33.333333333333343</c:v>
                </c:pt>
                <c:pt idx="14406">
                  <c:v>24.962145187630497</c:v>
                </c:pt>
                <c:pt idx="14407">
                  <c:v>-31.258019525801956</c:v>
                </c:pt>
                <c:pt idx="14408">
                  <c:v>19.788364321823309</c:v>
                </c:pt>
                <c:pt idx="14409">
                  <c:v>0.33626830671209973</c:v>
                </c:pt>
                <c:pt idx="14410">
                  <c:v>-13.505956722586916</c:v>
                </c:pt>
                <c:pt idx="14411">
                  <c:v>-41.958564051514969</c:v>
                </c:pt>
                <c:pt idx="14412">
                  <c:v>-35.112461126780943</c:v>
                </c:pt>
                <c:pt idx="14413">
                  <c:v>-38.244047619047613</c:v>
                </c:pt>
                <c:pt idx="14414">
                  <c:v>27.4219414174202</c:v>
                </c:pt>
                <c:pt idx="14415">
                  <c:v>-25.082317879203018</c:v>
                </c:pt>
                <c:pt idx="14416">
                  <c:v>-21.76639197420279</c:v>
                </c:pt>
                <c:pt idx="14417">
                  <c:v>-18.424766272711238</c:v>
                </c:pt>
                <c:pt idx="14418">
                  <c:v>-61.872177364171343</c:v>
                </c:pt>
                <c:pt idx="14419">
                  <c:v>-37.114488987771566</c:v>
                </c:pt>
                <c:pt idx="14420">
                  <c:v>12.069413752762244</c:v>
                </c:pt>
                <c:pt idx="14421">
                  <c:v>55.70200573065901</c:v>
                </c:pt>
                <c:pt idx="14422">
                  <c:v>-10.490018148820326</c:v>
                </c:pt>
                <c:pt idx="14423">
                  <c:v>-47.260043447663925</c:v>
                </c:pt>
                <c:pt idx="14424">
                  <c:v>-19.091823158407891</c:v>
                </c:pt>
                <c:pt idx="14425">
                  <c:v>-9.8298676748582352</c:v>
                </c:pt>
                <c:pt idx="14426">
                  <c:v>-15.81834267177824</c:v>
                </c:pt>
                <c:pt idx="14427">
                  <c:v>46.852801007103665</c:v>
                </c:pt>
                <c:pt idx="14428">
                  <c:v>-1.1333684765419036</c:v>
                </c:pt>
                <c:pt idx="14429">
                  <c:v>33.240773703571847</c:v>
                </c:pt>
                <c:pt idx="14430">
                  <c:v>5.1282051282051384</c:v>
                </c:pt>
                <c:pt idx="14431">
                  <c:v>-0.87983329474415939</c:v>
                </c:pt>
                <c:pt idx="14432">
                  <c:v>94.178271102503118</c:v>
                </c:pt>
                <c:pt idx="14433">
                  <c:v>8.1547307893361278</c:v>
                </c:pt>
                <c:pt idx="14434">
                  <c:v>-8.065470321435626</c:v>
                </c:pt>
                <c:pt idx="14435">
                  <c:v>12.330572289156621</c:v>
                </c:pt>
                <c:pt idx="14436">
                  <c:v>-54.669171362972243</c:v>
                </c:pt>
                <c:pt idx="14437">
                  <c:v>-2.3824117449615443</c:v>
                </c:pt>
                <c:pt idx="14438">
                  <c:v>93.108879700728494</c:v>
                </c:pt>
                <c:pt idx="14439">
                  <c:v>-88.572115962949596</c:v>
                </c:pt>
                <c:pt idx="14440">
                  <c:v>-25.505361223413601</c:v>
                </c:pt>
                <c:pt idx="14441">
                  <c:v>29.389059767203435</c:v>
                </c:pt>
                <c:pt idx="14442">
                  <c:v>-2.8880244534627053</c:v>
                </c:pt>
                <c:pt idx="14443">
                  <c:v>6.6401734104046142</c:v>
                </c:pt>
                <c:pt idx="14444">
                  <c:v>-98.982937437269996</c:v>
                </c:pt>
                <c:pt idx="14445">
                  <c:v>26.793591827257956</c:v>
                </c:pt>
                <c:pt idx="14446">
                  <c:v>-13.327469312723608</c:v>
                </c:pt>
                <c:pt idx="14447">
                  <c:v>37.358271731667827</c:v>
                </c:pt>
                <c:pt idx="14448">
                  <c:v>-3.4153929392668658</c:v>
                </c:pt>
                <c:pt idx="14449">
                  <c:v>-9.2083160627413321</c:v>
                </c:pt>
                <c:pt idx="14450">
                  <c:v>-43.602183141297758</c:v>
                </c:pt>
                <c:pt idx="14451">
                  <c:v>-37.703252032520332</c:v>
                </c:pt>
                <c:pt idx="14452">
                  <c:v>-87.191934279312918</c:v>
                </c:pt>
                <c:pt idx="14453">
                  <c:v>-10.574095384221977</c:v>
                </c:pt>
                <c:pt idx="14454">
                  <c:v>46.622734761120256</c:v>
                </c:pt>
                <c:pt idx="14455">
                  <c:v>-14.070427630922978</c:v>
                </c:pt>
                <c:pt idx="14456">
                  <c:v>-67.592118730808608</c:v>
                </c:pt>
                <c:pt idx="14457">
                  <c:v>-25.827143821742069</c:v>
                </c:pt>
                <c:pt idx="14458">
                  <c:v>2.9319572388682786</c:v>
                </c:pt>
                <c:pt idx="14459">
                  <c:v>-14.490951788921123</c:v>
                </c:pt>
                <c:pt idx="14460">
                  <c:v>33.784839802031769</c:v>
                </c:pt>
                <c:pt idx="14461">
                  <c:v>-61.470649714176659</c:v>
                </c:pt>
                <c:pt idx="14462">
                  <c:v>-8.5272717890500047</c:v>
                </c:pt>
                <c:pt idx="14463">
                  <c:v>22.60264263850101</c:v>
                </c:pt>
                <c:pt idx="14464">
                  <c:v>-33.674659096669529</c:v>
                </c:pt>
                <c:pt idx="14465">
                  <c:v>-18.535255161667322</c:v>
                </c:pt>
                <c:pt idx="14466">
                  <c:v>-7.9907925024662916</c:v>
                </c:pt>
                <c:pt idx="14467">
                  <c:v>-15.85973790551003</c:v>
                </c:pt>
                <c:pt idx="14468">
                  <c:v>-35.524798154555938</c:v>
                </c:pt>
                <c:pt idx="14469">
                  <c:v>-66.056324563124861</c:v>
                </c:pt>
                <c:pt idx="14470">
                  <c:v>-10.144444217336542</c:v>
                </c:pt>
                <c:pt idx="14471">
                  <c:v>-36.847262038683461</c:v>
                </c:pt>
                <c:pt idx="14472">
                  <c:v>67.811158798283259</c:v>
                </c:pt>
                <c:pt idx="14473">
                  <c:v>63.229094411638897</c:v>
                </c:pt>
                <c:pt idx="14474">
                  <c:v>9.0909090909090793</c:v>
                </c:pt>
                <c:pt idx="14475">
                  <c:v>0.106951871657742</c:v>
                </c:pt>
                <c:pt idx="14476">
                  <c:v>-51.298701298701296</c:v>
                </c:pt>
                <c:pt idx="14477">
                  <c:v>-91.964285714285708</c:v>
                </c:pt>
                <c:pt idx="14478">
                  <c:v>2.8860374075684945</c:v>
                </c:pt>
                <c:pt idx="14479">
                  <c:v>5.1234233012342258</c:v>
                </c:pt>
                <c:pt idx="14480">
                  <c:v>52.909647779479343</c:v>
                </c:pt>
                <c:pt idx="14481">
                  <c:v>-25.354172017940769</c:v>
                </c:pt>
                <c:pt idx="14482">
                  <c:v>-6.237049316203894</c:v>
                </c:pt>
                <c:pt idx="14483">
                  <c:v>2.283788843129912</c:v>
                </c:pt>
                <c:pt idx="14484">
                  <c:v>-5.62589452823957</c:v>
                </c:pt>
                <c:pt idx="14485">
                  <c:v>84.331651954602762</c:v>
                </c:pt>
                <c:pt idx="14486">
                  <c:v>-14.986570888228471</c:v>
                </c:pt>
                <c:pt idx="14487">
                  <c:v>-34.64212678936606</c:v>
                </c:pt>
                <c:pt idx="14488">
                  <c:v>25.960512273212387</c:v>
                </c:pt>
                <c:pt idx="14489">
                  <c:v>-43.870763382958501</c:v>
                </c:pt>
                <c:pt idx="14490">
                  <c:v>-48.123865078982462</c:v>
                </c:pt>
                <c:pt idx="14491">
                  <c:v>-11.116759871208274</c:v>
                </c:pt>
                <c:pt idx="14492">
                  <c:v>55.38515098211667</c:v>
                </c:pt>
                <c:pt idx="14493">
                  <c:v>-25.817113477781859</c:v>
                </c:pt>
                <c:pt idx="14494">
                  <c:v>61.450065158156605</c:v>
                </c:pt>
                <c:pt idx="14495">
                  <c:v>-52.547598788643995</c:v>
                </c:pt>
                <c:pt idx="14496">
                  <c:v>32.03228642664692</c:v>
                </c:pt>
                <c:pt idx="14497">
                  <c:v>-19.990477486056321</c:v>
                </c:pt>
                <c:pt idx="14498">
                  <c:v>16.137469427026147</c:v>
                </c:pt>
                <c:pt idx="14499">
                  <c:v>-26.039048907790459</c:v>
                </c:pt>
                <c:pt idx="14500">
                  <c:v>-64.785703210575548</c:v>
                </c:pt>
                <c:pt idx="14501">
                  <c:v>-23.340984974958275</c:v>
                </c:pt>
                <c:pt idx="14502">
                  <c:v>-37.671948458993555</c:v>
                </c:pt>
                <c:pt idx="14503">
                  <c:v>4.6784051222351621</c:v>
                </c:pt>
                <c:pt idx="14504">
                  <c:v>-78.418186469792772</c:v>
                </c:pt>
                <c:pt idx="14505">
                  <c:v>12.751888756497706</c:v>
                </c:pt>
                <c:pt idx="14506">
                  <c:v>-62.28448275862069</c:v>
                </c:pt>
                <c:pt idx="14507">
                  <c:v>9.0251892014006501</c:v>
                </c:pt>
                <c:pt idx="14508">
                  <c:v>-89.416585018259553</c:v>
                </c:pt>
                <c:pt idx="14509">
                  <c:v>0.14086546689662782</c:v>
                </c:pt>
                <c:pt idx="14510">
                  <c:v>-31.579608382840433</c:v>
                </c:pt>
                <c:pt idx="14511">
                  <c:v>-8.4848484848484844</c:v>
                </c:pt>
                <c:pt idx="14512">
                  <c:v>-36.271297509829623</c:v>
                </c:pt>
                <c:pt idx="14513">
                  <c:v>-39.969767028276728</c:v>
                </c:pt>
                <c:pt idx="14514">
                  <c:v>0.36723614881046274</c:v>
                </c:pt>
                <c:pt idx="14515">
                  <c:v>14.007364770655315</c:v>
                </c:pt>
                <c:pt idx="14516">
                  <c:v>14.191269240474384</c:v>
                </c:pt>
                <c:pt idx="14517">
                  <c:v>-53.683166240532977</c:v>
                </c:pt>
                <c:pt idx="14518">
                  <c:v>-4.1201250716346749</c:v>
                </c:pt>
                <c:pt idx="14519">
                  <c:v>4.3197677469000837</c:v>
                </c:pt>
                <c:pt idx="14520">
                  <c:v>-7.4879029980481562</c:v>
                </c:pt>
                <c:pt idx="14521">
                  <c:v>7.4956129355728081</c:v>
                </c:pt>
                <c:pt idx="14522">
                  <c:v>-12.045680238331684</c:v>
                </c:pt>
                <c:pt idx="14523">
                  <c:v>14.210927089282308</c:v>
                </c:pt>
                <c:pt idx="14524">
                  <c:v>-13.063011503462491</c:v>
                </c:pt>
                <c:pt idx="14525">
                  <c:v>33.265520499811942</c:v>
                </c:pt>
                <c:pt idx="14526">
                  <c:v>-21.290650406504056</c:v>
                </c:pt>
                <c:pt idx="14527">
                  <c:v>-19.038533134772891</c:v>
                </c:pt>
                <c:pt idx="14528">
                  <c:v>2.361347531768331</c:v>
                </c:pt>
                <c:pt idx="14529">
                  <c:v>-1.2816011235955074</c:v>
                </c:pt>
                <c:pt idx="14530">
                  <c:v>-57.016420170024453</c:v>
                </c:pt>
                <c:pt idx="14531">
                  <c:v>-1.5699727575421321</c:v>
                </c:pt>
                <c:pt idx="14532">
                  <c:v>10.997936222621661</c:v>
                </c:pt>
                <c:pt idx="14533">
                  <c:v>-79.764015823216482</c:v>
                </c:pt>
                <c:pt idx="14534">
                  <c:v>-3.8299238601963168</c:v>
                </c:pt>
                <c:pt idx="14535">
                  <c:v>36.844424856765102</c:v>
                </c:pt>
                <c:pt idx="14536">
                  <c:v>-6.4789818742768972</c:v>
                </c:pt>
                <c:pt idx="14537">
                  <c:v>47.903766115115218</c:v>
                </c:pt>
                <c:pt idx="14538">
                  <c:v>-16.949286846275754</c:v>
                </c:pt>
                <c:pt idx="14539">
                  <c:v>3.3086941217881076</c:v>
                </c:pt>
                <c:pt idx="14540">
                  <c:v>25.463702247881102</c:v>
                </c:pt>
                <c:pt idx="14541">
                  <c:v>10.47320116015733</c:v>
                </c:pt>
                <c:pt idx="14542">
                  <c:v>4.6084488228418792</c:v>
                </c:pt>
                <c:pt idx="14543">
                  <c:v>-16.104839956703259</c:v>
                </c:pt>
                <c:pt idx="14544">
                  <c:v>-21.369913011740366</c:v>
                </c:pt>
                <c:pt idx="14545">
                  <c:v>56.647398843930631</c:v>
                </c:pt>
                <c:pt idx="14546">
                  <c:v>17.138543949354769</c:v>
                </c:pt>
                <c:pt idx="14547">
                  <c:v>13.722667763383384</c:v>
                </c:pt>
                <c:pt idx="14548">
                  <c:v>11.657809017658167</c:v>
                </c:pt>
                <c:pt idx="14549">
                  <c:v>40.682984603237259</c:v>
                </c:pt>
                <c:pt idx="14550">
                  <c:v>7.0344770326089332</c:v>
                </c:pt>
                <c:pt idx="14551">
                  <c:v>-64.612235215561554</c:v>
                </c:pt>
                <c:pt idx="14552">
                  <c:v>-26.50813871196037</c:v>
                </c:pt>
                <c:pt idx="14553">
                  <c:v>-88.557664895211218</c:v>
                </c:pt>
                <c:pt idx="14554">
                  <c:v>-49.689869055823564</c:v>
                </c:pt>
                <c:pt idx="14555">
                  <c:v>-49.000905103390657</c:v>
                </c:pt>
                <c:pt idx="14556">
                  <c:v>83.787608535431275</c:v>
                </c:pt>
                <c:pt idx="14557">
                  <c:v>-27.469112691875694</c:v>
                </c:pt>
                <c:pt idx="14558">
                  <c:v>-36.809892580564572</c:v>
                </c:pt>
                <c:pt idx="14559">
                  <c:v>-30</c:v>
                </c:pt>
                <c:pt idx="14560">
                  <c:v>-80.838323353293418</c:v>
                </c:pt>
                <c:pt idx="14561">
                  <c:v>-18.868414958624186</c:v>
                </c:pt>
                <c:pt idx="14562">
                  <c:v>-32.933467741935488</c:v>
                </c:pt>
                <c:pt idx="14563">
                  <c:v>-11.802590636080751</c:v>
                </c:pt>
                <c:pt idx="14564">
                  <c:v>56.355384615384594</c:v>
                </c:pt>
                <c:pt idx="14565">
                  <c:v>-5.5039344749084478</c:v>
                </c:pt>
                <c:pt idx="14566">
                  <c:v>-12.78704612365064</c:v>
                </c:pt>
                <c:pt idx="14567">
                  <c:v>46.463666140968087</c:v>
                </c:pt>
                <c:pt idx="14568">
                  <c:v>25.361980382998595</c:v>
                </c:pt>
                <c:pt idx="14569">
                  <c:v>-32.048564270572371</c:v>
                </c:pt>
                <c:pt idx="14570">
                  <c:v>37.699279318628527</c:v>
                </c:pt>
                <c:pt idx="14571">
                  <c:v>-27.489418578748044</c:v>
                </c:pt>
                <c:pt idx="14572">
                  <c:v>-17.628550136623332</c:v>
                </c:pt>
                <c:pt idx="14573">
                  <c:v>-15.981204985395763</c:v>
                </c:pt>
                <c:pt idx="14574">
                  <c:v>35.590048436811969</c:v>
                </c:pt>
                <c:pt idx="14575">
                  <c:v>13.83924778385115</c:v>
                </c:pt>
                <c:pt idx="14576">
                  <c:v>-69.411127888094356</c:v>
                </c:pt>
                <c:pt idx="14577">
                  <c:v>-3.2806196246704644</c:v>
                </c:pt>
                <c:pt idx="14578">
                  <c:v>-2.6978673753808238</c:v>
                </c:pt>
                <c:pt idx="14579">
                  <c:v>-32.396539372899099</c:v>
                </c:pt>
                <c:pt idx="14580">
                  <c:v>-12.738367658276132</c:v>
                </c:pt>
                <c:pt idx="14581">
                  <c:v>-13.396672830968626</c:v>
                </c:pt>
                <c:pt idx="14582">
                  <c:v>29.978266579309661</c:v>
                </c:pt>
                <c:pt idx="14583">
                  <c:v>43.796068796068795</c:v>
                </c:pt>
                <c:pt idx="14584">
                  <c:v>-12.53567060741949</c:v>
                </c:pt>
                <c:pt idx="14585">
                  <c:v>-19.152691968225938</c:v>
                </c:pt>
                <c:pt idx="14586">
                  <c:v>29.828295728678853</c:v>
                </c:pt>
                <c:pt idx="14587">
                  <c:v>-27.767768931248909</c:v>
                </c:pt>
                <c:pt idx="14588">
                  <c:v>-18.63985125828161</c:v>
                </c:pt>
                <c:pt idx="14589">
                  <c:v>74.345043510290509</c:v>
                </c:pt>
                <c:pt idx="14590">
                  <c:v>-47.451205510907002</c:v>
                </c:pt>
                <c:pt idx="14591">
                  <c:v>-82.544612562360641</c:v>
                </c:pt>
                <c:pt idx="14592">
                  <c:v>-15.060411936425552</c:v>
                </c:pt>
                <c:pt idx="14593">
                  <c:v>16.990757540182287</c:v>
                </c:pt>
                <c:pt idx="14594">
                  <c:v>-28.336006076975025</c:v>
                </c:pt>
                <c:pt idx="14595">
                  <c:v>-27.600979192166463</c:v>
                </c:pt>
                <c:pt idx="14596">
                  <c:v>82.297429222258387</c:v>
                </c:pt>
                <c:pt idx="14597">
                  <c:v>-93.450075035772869</c:v>
                </c:pt>
                <c:pt idx="14598">
                  <c:v>13.445150262558855</c:v>
                </c:pt>
                <c:pt idx="14599">
                  <c:v>-12.157607405649188</c:v>
                </c:pt>
                <c:pt idx="14600">
                  <c:v>2.0999999999999943</c:v>
                </c:pt>
                <c:pt idx="14601">
                  <c:v>-22.897563531569304</c:v>
                </c:pt>
                <c:pt idx="14602">
                  <c:v>-26.613734013417428</c:v>
                </c:pt>
                <c:pt idx="14603">
                  <c:v>-35.833333333333329</c:v>
                </c:pt>
                <c:pt idx="14604">
                  <c:v>-35.46412651279654</c:v>
                </c:pt>
                <c:pt idx="14605">
                  <c:v>-11.131514726846589</c:v>
                </c:pt>
                <c:pt idx="14606">
                  <c:v>28.461186003327953</c:v>
                </c:pt>
                <c:pt idx="14607">
                  <c:v>-3.5206207788475439</c:v>
                </c:pt>
                <c:pt idx="14608">
                  <c:v>-53.322733202870189</c:v>
                </c:pt>
                <c:pt idx="14609">
                  <c:v>24.528638412055443</c:v>
                </c:pt>
                <c:pt idx="14610">
                  <c:v>26.589372950545396</c:v>
                </c:pt>
                <c:pt idx="14611">
                  <c:v>18.230642995673591</c:v>
                </c:pt>
                <c:pt idx="14612">
                  <c:v>-92.271973466003317</c:v>
                </c:pt>
                <c:pt idx="14613">
                  <c:v>7.1876366817320303</c:v>
                </c:pt>
                <c:pt idx="14614">
                  <c:v>-60.995996828783682</c:v>
                </c:pt>
                <c:pt idx="14615">
                  <c:v>-58.019825630001193</c:v>
                </c:pt>
                <c:pt idx="14616">
                  <c:v>15.391086082755862</c:v>
                </c:pt>
                <c:pt idx="14617">
                  <c:v>11.933659897960666</c:v>
                </c:pt>
                <c:pt idx="14618">
                  <c:v>-39.382470119521919</c:v>
                </c:pt>
                <c:pt idx="14619">
                  <c:v>-24.069775057672857</c:v>
                </c:pt>
                <c:pt idx="14620">
                  <c:v>-1.7515088284931011</c:v>
                </c:pt>
                <c:pt idx="14621">
                  <c:v>-91.447835344215761</c:v>
                </c:pt>
                <c:pt idx="14622">
                  <c:v>-40.572728489227885</c:v>
                </c:pt>
                <c:pt idx="14623">
                  <c:v>-24.381749981118944</c:v>
                </c:pt>
                <c:pt idx="14624">
                  <c:v>52.393901936547195</c:v>
                </c:pt>
                <c:pt idx="14625">
                  <c:v>-76.169166461765428</c:v>
                </c:pt>
                <c:pt idx="14626">
                  <c:v>48.890095716516186</c:v>
                </c:pt>
                <c:pt idx="14627">
                  <c:v>-87.817089452603469</c:v>
                </c:pt>
                <c:pt idx="14628">
                  <c:v>-45.577709611451944</c:v>
                </c:pt>
                <c:pt idx="14629">
                  <c:v>-43.470518401266325</c:v>
                </c:pt>
                <c:pt idx="14630">
                  <c:v>77.388646543045979</c:v>
                </c:pt>
                <c:pt idx="14631">
                  <c:v>-9.1677426928043104</c:v>
                </c:pt>
                <c:pt idx="14632">
                  <c:v>-1.2269938650306784</c:v>
                </c:pt>
                <c:pt idx="14633">
                  <c:v>-23.227423252483675</c:v>
                </c:pt>
                <c:pt idx="14634">
                  <c:v>-48.934242319641008</c:v>
                </c:pt>
                <c:pt idx="14635">
                  <c:v>-30.234444714853566</c:v>
                </c:pt>
                <c:pt idx="14636">
                  <c:v>39.294371128467532</c:v>
                </c:pt>
                <c:pt idx="14637">
                  <c:v>61.862396204033217</c:v>
                </c:pt>
                <c:pt idx="14638">
                  <c:v>-13.830245583800078</c:v>
                </c:pt>
                <c:pt idx="14639">
                  <c:v>-1.3547445436047809</c:v>
                </c:pt>
                <c:pt idx="14640">
                  <c:v>-13.684151535530148</c:v>
                </c:pt>
                <c:pt idx="14641">
                  <c:v>-42.36016371077762</c:v>
                </c:pt>
                <c:pt idx="14642">
                  <c:v>-10.451761102603371</c:v>
                </c:pt>
                <c:pt idx="14643">
                  <c:v>-42.237001209189842</c:v>
                </c:pt>
                <c:pt idx="14644">
                  <c:v>41.371089750446998</c:v>
                </c:pt>
                <c:pt idx="14645">
                  <c:v>-27.531975367124588</c:v>
                </c:pt>
                <c:pt idx="14646">
                  <c:v>-7.4125874125874134</c:v>
                </c:pt>
                <c:pt idx="14647">
                  <c:v>30.948019870674102</c:v>
                </c:pt>
                <c:pt idx="14648">
                  <c:v>-66.922951310453698</c:v>
                </c:pt>
                <c:pt idx="14649">
                  <c:v>-73.178360351649218</c:v>
                </c:pt>
                <c:pt idx="14650">
                  <c:v>-8.8242590977757516</c:v>
                </c:pt>
                <c:pt idx="14651">
                  <c:v>-12.746823069403717</c:v>
                </c:pt>
                <c:pt idx="14652">
                  <c:v>-3.9196264327154324</c:v>
                </c:pt>
                <c:pt idx="14653">
                  <c:v>-82.898518361376915</c:v>
                </c:pt>
                <c:pt idx="14654">
                  <c:v>55.186602870813402</c:v>
                </c:pt>
                <c:pt idx="14655">
                  <c:v>7.559804396669449</c:v>
                </c:pt>
                <c:pt idx="14656">
                  <c:v>-41.648839029480826</c:v>
                </c:pt>
                <c:pt idx="14657">
                  <c:v>4.2857142857142918</c:v>
                </c:pt>
                <c:pt idx="14658">
                  <c:v>-20.66312997347481</c:v>
                </c:pt>
                <c:pt idx="14659">
                  <c:v>-27.354260089686093</c:v>
                </c:pt>
                <c:pt idx="14660">
                  <c:v>34.120000000000005</c:v>
                </c:pt>
                <c:pt idx="14661">
                  <c:v>-48.289162622869227</c:v>
                </c:pt>
                <c:pt idx="14662">
                  <c:v>94.991504072186075</c:v>
                </c:pt>
                <c:pt idx="14663">
                  <c:v>44.768211920529808</c:v>
                </c:pt>
                <c:pt idx="14664">
                  <c:v>-30.802707930367504</c:v>
                </c:pt>
                <c:pt idx="14665">
                  <c:v>2.1285838401390151</c:v>
                </c:pt>
                <c:pt idx="14666">
                  <c:v>54.857142857142861</c:v>
                </c:pt>
                <c:pt idx="14667">
                  <c:v>9.3709981167608305</c:v>
                </c:pt>
                <c:pt idx="14668">
                  <c:v>18.994518994519012</c:v>
                </c:pt>
                <c:pt idx="14669">
                  <c:v>-44.510656064372881</c:v>
                </c:pt>
                <c:pt idx="14670">
                  <c:v>-19.670747517989682</c:v>
                </c:pt>
                <c:pt idx="14671">
                  <c:v>-42.927292887692062</c:v>
                </c:pt>
                <c:pt idx="14672">
                  <c:v>-4.7097671185262442</c:v>
                </c:pt>
                <c:pt idx="14673">
                  <c:v>-57.564988652774915</c:v>
                </c:pt>
                <c:pt idx="14674">
                  <c:v>-97.859221283081609</c:v>
                </c:pt>
                <c:pt idx="14675">
                  <c:v>-37.257939581719604</c:v>
                </c:pt>
                <c:pt idx="14676">
                  <c:v>-15.716941922782453</c:v>
                </c:pt>
                <c:pt idx="14677">
                  <c:v>-51.934748710567355</c:v>
                </c:pt>
                <c:pt idx="14678">
                  <c:v>-48.328480594580434</c:v>
                </c:pt>
                <c:pt idx="14679">
                  <c:v>60.39740064983755</c:v>
                </c:pt>
                <c:pt idx="14680">
                  <c:v>-37.071999627065708</c:v>
                </c:pt>
                <c:pt idx="14681">
                  <c:v>-33.092584949786769</c:v>
                </c:pt>
                <c:pt idx="14682">
                  <c:v>-45.378031383737515</c:v>
                </c:pt>
                <c:pt idx="14683">
                  <c:v>0</c:v>
                </c:pt>
                <c:pt idx="14684">
                  <c:v>-12.169387609610041</c:v>
                </c:pt>
                <c:pt idx="14685">
                  <c:v>-38.817992567716686</c:v>
                </c:pt>
                <c:pt idx="14686">
                  <c:v>71.979451164000523</c:v>
                </c:pt>
                <c:pt idx="14687">
                  <c:v>-2.8705169684036633</c:v>
                </c:pt>
                <c:pt idx="14688">
                  <c:v>2.915321960965116</c:v>
                </c:pt>
                <c:pt idx="14689">
                  <c:v>1.4634146341463463</c:v>
                </c:pt>
                <c:pt idx="14690">
                  <c:v>-17.678193366266754</c:v>
                </c:pt>
                <c:pt idx="14691">
                  <c:v>-18.569113220652937</c:v>
                </c:pt>
                <c:pt idx="14692">
                  <c:v>19.415998281294762</c:v>
                </c:pt>
                <c:pt idx="14693">
                  <c:v>10.49419619867291</c:v>
                </c:pt>
                <c:pt idx="14694">
                  <c:v>42.91279042450725</c:v>
                </c:pt>
                <c:pt idx="14695">
                  <c:v>-21.690481590685721</c:v>
                </c:pt>
                <c:pt idx="14696">
                  <c:v>-48.372972858084125</c:v>
                </c:pt>
                <c:pt idx="14697">
                  <c:v>-23.105844821693069</c:v>
                </c:pt>
                <c:pt idx="14698">
                  <c:v>-20.787401574803155</c:v>
                </c:pt>
                <c:pt idx="14699">
                  <c:v>-82.559133656312341</c:v>
                </c:pt>
                <c:pt idx="14700">
                  <c:v>20.671322361640392</c:v>
                </c:pt>
                <c:pt idx="14701">
                  <c:v>88.319202533876961</c:v>
                </c:pt>
                <c:pt idx="14702">
                  <c:v>-51.37660227477884</c:v>
                </c:pt>
                <c:pt idx="14703">
                  <c:v>-5.5508903122988755</c:v>
                </c:pt>
                <c:pt idx="14704">
                  <c:v>-23.307813829140841</c:v>
                </c:pt>
                <c:pt idx="14705">
                  <c:v>18.39727831096971</c:v>
                </c:pt>
                <c:pt idx="14706">
                  <c:v>13.015463917525778</c:v>
                </c:pt>
                <c:pt idx="14707">
                  <c:v>-61.809445010183303</c:v>
                </c:pt>
                <c:pt idx="14708">
                  <c:v>-84.921164085756942</c:v>
                </c:pt>
                <c:pt idx="14709">
                  <c:v>57.436318816762508</c:v>
                </c:pt>
                <c:pt idx="14710">
                  <c:v>-46.190248069206916</c:v>
                </c:pt>
                <c:pt idx="14711">
                  <c:v>1.8983389534157595</c:v>
                </c:pt>
                <c:pt idx="14712">
                  <c:v>-14.281157293693582</c:v>
                </c:pt>
                <c:pt idx="14713">
                  <c:v>-60.705252194613898</c:v>
                </c:pt>
                <c:pt idx="14714">
                  <c:v>36.163203651030869</c:v>
                </c:pt>
                <c:pt idx="14715">
                  <c:v>-1.8184937382055324</c:v>
                </c:pt>
                <c:pt idx="14716">
                  <c:v>6.9451659057148731</c:v>
                </c:pt>
                <c:pt idx="14717">
                  <c:v>-16.945107398568013</c:v>
                </c:pt>
                <c:pt idx="14718">
                  <c:v>23.728995544102645</c:v>
                </c:pt>
                <c:pt idx="14719">
                  <c:v>24.560466393993025</c:v>
                </c:pt>
                <c:pt idx="14720">
                  <c:v>15.02891595914852</c:v>
                </c:pt>
                <c:pt idx="14721">
                  <c:v>19.831223628691987</c:v>
                </c:pt>
                <c:pt idx="14722">
                  <c:v>-32.959276451165238</c:v>
                </c:pt>
                <c:pt idx="14723">
                  <c:v>-39.88548376602251</c:v>
                </c:pt>
                <c:pt idx="14724">
                  <c:v>23.665169660678643</c:v>
                </c:pt>
                <c:pt idx="14725">
                  <c:v>14.238120287567952</c:v>
                </c:pt>
                <c:pt idx="14726">
                  <c:v>17.49455337690631</c:v>
                </c:pt>
                <c:pt idx="14727">
                  <c:v>-61.933599316044457</c:v>
                </c:pt>
                <c:pt idx="14728">
                  <c:v>-27.714689027473455</c:v>
                </c:pt>
                <c:pt idx="14729">
                  <c:v>16.858979323162714</c:v>
                </c:pt>
                <c:pt idx="14730">
                  <c:v>-56.862052037309766</c:v>
                </c:pt>
                <c:pt idx="14731">
                  <c:v>6.4977344784441442</c:v>
                </c:pt>
                <c:pt idx="14732">
                  <c:v>21.793243586487179</c:v>
                </c:pt>
                <c:pt idx="14733">
                  <c:v>-29.409501827274482</c:v>
                </c:pt>
                <c:pt idx="14734">
                  <c:v>-10.083197324947264</c:v>
                </c:pt>
                <c:pt idx="14735">
                  <c:v>89.41797378863518</c:v>
                </c:pt>
                <c:pt idx="14736">
                  <c:v>-23.076923076923066</c:v>
                </c:pt>
                <c:pt idx="14737">
                  <c:v>-1.4762606073357176</c:v>
                </c:pt>
                <c:pt idx="14738">
                  <c:v>-6.7209162145871062</c:v>
                </c:pt>
                <c:pt idx="14739">
                  <c:v>-13.676318510858323</c:v>
                </c:pt>
                <c:pt idx="14740">
                  <c:v>-22.05073144544356</c:v>
                </c:pt>
                <c:pt idx="14741">
                  <c:v>-62.64829617164493</c:v>
                </c:pt>
                <c:pt idx="14742">
                  <c:v>-16.238372574456932</c:v>
                </c:pt>
                <c:pt idx="14743">
                  <c:v>-3.7990550573715183</c:v>
                </c:pt>
                <c:pt idx="14744">
                  <c:v>-21.149972532503199</c:v>
                </c:pt>
                <c:pt idx="14745">
                  <c:v>-27.495959005399456</c:v>
                </c:pt>
                <c:pt idx="14746">
                  <c:v>63.303797953894104</c:v>
                </c:pt>
                <c:pt idx="14747">
                  <c:v>18.043725156161258</c:v>
                </c:pt>
                <c:pt idx="14748">
                  <c:v>1.4527845036319604</c:v>
                </c:pt>
                <c:pt idx="14749">
                  <c:v>46.630184331797238</c:v>
                </c:pt>
                <c:pt idx="14750">
                  <c:v>-55.269515954344747</c:v>
                </c:pt>
                <c:pt idx="14751">
                  <c:v>57.280076081787911</c:v>
                </c:pt>
                <c:pt idx="14752">
                  <c:v>60.03086419753086</c:v>
                </c:pt>
                <c:pt idx="14753">
                  <c:v>44.503129890453835</c:v>
                </c:pt>
                <c:pt idx="14754">
                  <c:v>51.344664513216543</c:v>
                </c:pt>
                <c:pt idx="14755">
                  <c:v>-35.745296671490593</c:v>
                </c:pt>
                <c:pt idx="14756">
                  <c:v>-6.6075211864406782</c:v>
                </c:pt>
                <c:pt idx="14757">
                  <c:v>-35.39236582057741</c:v>
                </c:pt>
                <c:pt idx="14758">
                  <c:v>-61.370085123631938</c:v>
                </c:pt>
                <c:pt idx="14759">
                  <c:v>16.347966603824403</c:v>
                </c:pt>
                <c:pt idx="14760">
                  <c:v>-46.476273210989248</c:v>
                </c:pt>
                <c:pt idx="14761">
                  <c:v>78.547929432084544</c:v>
                </c:pt>
                <c:pt idx="14762">
                  <c:v>-44.007142001720176</c:v>
                </c:pt>
                <c:pt idx="14763">
                  <c:v>-5.8878504672897236</c:v>
                </c:pt>
                <c:pt idx="14764">
                  <c:v>-11.751293919150001</c:v>
                </c:pt>
                <c:pt idx="14765">
                  <c:v>3.6543715846994616</c:v>
                </c:pt>
                <c:pt idx="14766">
                  <c:v>-34.194216143905024</c:v>
                </c:pt>
                <c:pt idx="14767">
                  <c:v>23.39204479178818</c:v>
                </c:pt>
                <c:pt idx="14768">
                  <c:v>-68.214285714285722</c:v>
                </c:pt>
                <c:pt idx="14769">
                  <c:v>-4.6965634901291651</c:v>
                </c:pt>
                <c:pt idx="14770">
                  <c:v>26.909854851031326</c:v>
                </c:pt>
                <c:pt idx="14771">
                  <c:v>-36.857599042011778</c:v>
                </c:pt>
                <c:pt idx="14772">
                  <c:v>-49.928842504743834</c:v>
                </c:pt>
                <c:pt idx="14773">
                  <c:v>-19.749066520377283</c:v>
                </c:pt>
                <c:pt idx="14774">
                  <c:v>-0.8994987909062786</c:v>
                </c:pt>
                <c:pt idx="14775">
                  <c:v>-22.169127339836535</c:v>
                </c:pt>
                <c:pt idx="14776">
                  <c:v>-23.248114985862387</c:v>
                </c:pt>
                <c:pt idx="14777">
                  <c:v>7.9743662626941187</c:v>
                </c:pt>
                <c:pt idx="14778">
                  <c:v>-87.240383719847259</c:v>
                </c:pt>
                <c:pt idx="14779">
                  <c:v>34.02991407658854</c:v>
                </c:pt>
                <c:pt idx="14780">
                  <c:v>-17.081447963800898</c:v>
                </c:pt>
                <c:pt idx="14781">
                  <c:v>1.5796178343949094</c:v>
                </c:pt>
                <c:pt idx="14782">
                  <c:v>-22.599871134020617</c:v>
                </c:pt>
                <c:pt idx="14783">
                  <c:v>73.458520179372186</c:v>
                </c:pt>
                <c:pt idx="14784">
                  <c:v>-27.904959275145785</c:v>
                </c:pt>
                <c:pt idx="14785">
                  <c:v>0.39791722547444408</c:v>
                </c:pt>
                <c:pt idx="14786">
                  <c:v>-25.298507892117101</c:v>
                </c:pt>
                <c:pt idx="14787">
                  <c:v>29.84524686809138</c:v>
                </c:pt>
                <c:pt idx="14788">
                  <c:v>-22.909991261287502</c:v>
                </c:pt>
                <c:pt idx="14789">
                  <c:v>34.932460090053212</c:v>
                </c:pt>
                <c:pt idx="14790">
                  <c:v>-10.486937702890714</c:v>
                </c:pt>
                <c:pt idx="14791">
                  <c:v>7.0785587783394561</c:v>
                </c:pt>
                <c:pt idx="14792">
                  <c:v>25</c:v>
                </c:pt>
                <c:pt idx="14793">
                  <c:v>10.09437238588491</c:v>
                </c:pt>
                <c:pt idx="14794">
                  <c:v>-19.69977380217972</c:v>
                </c:pt>
                <c:pt idx="14795">
                  <c:v>10.843618483076483</c:v>
                </c:pt>
                <c:pt idx="14796">
                  <c:v>-38.990696363123767</c:v>
                </c:pt>
                <c:pt idx="14797">
                  <c:v>-67.278053751114498</c:v>
                </c:pt>
                <c:pt idx="14798">
                  <c:v>-0.86413098406494271</c:v>
                </c:pt>
                <c:pt idx="14799">
                  <c:v>-19.301745635910223</c:v>
                </c:pt>
                <c:pt idx="14800">
                  <c:v>-8.8859764089121853</c:v>
                </c:pt>
                <c:pt idx="14801">
                  <c:v>47.421445681273781</c:v>
                </c:pt>
                <c:pt idx="14802">
                  <c:v>-27.593231848791817</c:v>
                </c:pt>
                <c:pt idx="14803">
                  <c:v>-58.556115747998135</c:v>
                </c:pt>
                <c:pt idx="14804">
                  <c:v>-22.483221476510067</c:v>
                </c:pt>
                <c:pt idx="14805">
                  <c:v>-31.164732233760944</c:v>
                </c:pt>
                <c:pt idx="14806">
                  <c:v>71.519934684991171</c:v>
                </c:pt>
                <c:pt idx="14807">
                  <c:v>31.087692886714336</c:v>
                </c:pt>
                <c:pt idx="14808">
                  <c:v>-28.790056321615836</c:v>
                </c:pt>
                <c:pt idx="14809">
                  <c:v>31.988586047426935</c:v>
                </c:pt>
                <c:pt idx="14810">
                  <c:v>1.494798003625263</c:v>
                </c:pt>
                <c:pt idx="14811">
                  <c:v>5.7784232716197295</c:v>
                </c:pt>
                <c:pt idx="14812">
                  <c:v>8.4369339468739639</c:v>
                </c:pt>
                <c:pt idx="14813">
                  <c:v>5.3179789092320675</c:v>
                </c:pt>
                <c:pt idx="14814">
                  <c:v>-35.764698577018734</c:v>
                </c:pt>
                <c:pt idx="14815">
                  <c:v>-14.722094625631598</c:v>
                </c:pt>
                <c:pt idx="14816">
                  <c:v>-9.67581047381546</c:v>
                </c:pt>
                <c:pt idx="14817">
                  <c:v>-61.853214981597745</c:v>
                </c:pt>
                <c:pt idx="14818">
                  <c:v>-44.00094195219593</c:v>
                </c:pt>
                <c:pt idx="14819">
                  <c:v>-16.150545803261736</c:v>
                </c:pt>
                <c:pt idx="14820">
                  <c:v>-94.034382538214842</c:v>
                </c:pt>
                <c:pt idx="14821">
                  <c:v>-68.813689161262744</c:v>
                </c:pt>
                <c:pt idx="14822">
                  <c:v>-80.254633722892919</c:v>
                </c:pt>
                <c:pt idx="14823">
                  <c:v>-59.134189727806657</c:v>
                </c:pt>
                <c:pt idx="14824">
                  <c:v>15.10699532697366</c:v>
                </c:pt>
                <c:pt idx="14825">
                  <c:v>-52.848070346849049</c:v>
                </c:pt>
                <c:pt idx="14826">
                  <c:v>-16.663809360534884</c:v>
                </c:pt>
                <c:pt idx="14827">
                  <c:v>-63.054622591479578</c:v>
                </c:pt>
                <c:pt idx="14828">
                  <c:v>-38.652284074819285</c:v>
                </c:pt>
                <c:pt idx="14829">
                  <c:v>15.057803468208093</c:v>
                </c:pt>
                <c:pt idx="14830">
                  <c:v>1.5527626819727942</c:v>
                </c:pt>
                <c:pt idx="14831">
                  <c:v>-57.101105845181678</c:v>
                </c:pt>
                <c:pt idx="14832">
                  <c:v>44.135096066975848</c:v>
                </c:pt>
                <c:pt idx="14833">
                  <c:v>-41.578389830508478</c:v>
                </c:pt>
                <c:pt idx="14834">
                  <c:v>-39.418212478920744</c:v>
                </c:pt>
                <c:pt idx="14835">
                  <c:v>20.201418861933831</c:v>
                </c:pt>
                <c:pt idx="14836">
                  <c:v>72.107859256823417</c:v>
                </c:pt>
                <c:pt idx="14837">
                  <c:v>28.850325379609529</c:v>
                </c:pt>
                <c:pt idx="14838">
                  <c:v>-31.324220193170433</c:v>
                </c:pt>
                <c:pt idx="14839">
                  <c:v>-67.150496562261267</c:v>
                </c:pt>
                <c:pt idx="14840">
                  <c:v>-5.9427397532093948</c:v>
                </c:pt>
                <c:pt idx="14841">
                  <c:v>36.255471302632372</c:v>
                </c:pt>
                <c:pt idx="14842">
                  <c:v>-25.747254274989572</c:v>
                </c:pt>
                <c:pt idx="14843">
                  <c:v>-98.40193294052817</c:v>
                </c:pt>
                <c:pt idx="14844">
                  <c:v>-43.243243243243242</c:v>
                </c:pt>
                <c:pt idx="14845">
                  <c:v>8.0275068416251401</c:v>
                </c:pt>
                <c:pt idx="14846">
                  <c:v>-75.666906993511176</c:v>
                </c:pt>
                <c:pt idx="14847">
                  <c:v>-32.611506140917896</c:v>
                </c:pt>
                <c:pt idx="14848">
                  <c:v>20.248104905463094</c:v>
                </c:pt>
                <c:pt idx="14849">
                  <c:v>51.356882474578441</c:v>
                </c:pt>
                <c:pt idx="14850">
                  <c:v>-3.0173410404624263</c:v>
                </c:pt>
                <c:pt idx="14851">
                  <c:v>-40.691985088536811</c:v>
                </c:pt>
                <c:pt idx="14852">
                  <c:v>-16.987756571840123</c:v>
                </c:pt>
                <c:pt idx="14853">
                  <c:v>97.5</c:v>
                </c:pt>
                <c:pt idx="14854">
                  <c:v>-16.406745277038155</c:v>
                </c:pt>
                <c:pt idx="14855">
                  <c:v>-11.123507489258671</c:v>
                </c:pt>
                <c:pt idx="14856">
                  <c:v>13.197034766887782</c:v>
                </c:pt>
                <c:pt idx="14857">
                  <c:v>-4.5860306643952384</c:v>
                </c:pt>
                <c:pt idx="14858">
                  <c:v>-30.952580078615028</c:v>
                </c:pt>
                <c:pt idx="14859">
                  <c:v>12.007140639552929</c:v>
                </c:pt>
                <c:pt idx="14860">
                  <c:v>43.71887105700057</c:v>
                </c:pt>
                <c:pt idx="14861">
                  <c:v>9.8362189985961663</c:v>
                </c:pt>
                <c:pt idx="14862">
                  <c:v>91.214838972686493</c:v>
                </c:pt>
                <c:pt idx="14863">
                  <c:v>88.748495788206981</c:v>
                </c:pt>
                <c:pt idx="14864">
                  <c:v>32.738095238095241</c:v>
                </c:pt>
                <c:pt idx="14865">
                  <c:v>-4.2251639195625046</c:v>
                </c:pt>
                <c:pt idx="14866">
                  <c:v>21.004928403026042</c:v>
                </c:pt>
                <c:pt idx="14867">
                  <c:v>56.319514661274013</c:v>
                </c:pt>
                <c:pt idx="14868">
                  <c:v>0.30011451738162975</c:v>
                </c:pt>
                <c:pt idx="14869">
                  <c:v>-38.751752559799471</c:v>
                </c:pt>
                <c:pt idx="14870">
                  <c:v>-2.0516766044752188</c:v>
                </c:pt>
                <c:pt idx="14871">
                  <c:v>42.835031061097283</c:v>
                </c:pt>
                <c:pt idx="14872">
                  <c:v>7.9523156451102466</c:v>
                </c:pt>
                <c:pt idx="14873">
                  <c:v>28.452018563800607</c:v>
                </c:pt>
                <c:pt idx="14874">
                  <c:v>-31.195182615525596</c:v>
                </c:pt>
                <c:pt idx="14875">
                  <c:v>47.61904761904762</c:v>
                </c:pt>
                <c:pt idx="14876">
                  <c:v>-10.636182902584494</c:v>
                </c:pt>
                <c:pt idx="14877">
                  <c:v>-11.656077933079203</c:v>
                </c:pt>
                <c:pt idx="14878">
                  <c:v>-12.436828080492518</c:v>
                </c:pt>
                <c:pt idx="14879">
                  <c:v>-32.936092790539007</c:v>
                </c:pt>
                <c:pt idx="14880">
                  <c:v>-8.2526777648728853</c:v>
                </c:pt>
                <c:pt idx="14881">
                  <c:v>-17.882389099477507</c:v>
                </c:pt>
                <c:pt idx="14882">
                  <c:v>-12.357590064661807</c:v>
                </c:pt>
                <c:pt idx="14883">
                  <c:v>-52.347617780143729</c:v>
                </c:pt>
                <c:pt idx="14884">
                  <c:v>-16.114354001011165</c:v>
                </c:pt>
                <c:pt idx="14885">
                  <c:v>56.10495171063161</c:v>
                </c:pt>
                <c:pt idx="14886">
                  <c:v>-36.177765794913277</c:v>
                </c:pt>
                <c:pt idx="14887">
                  <c:v>-63.794446950744373</c:v>
                </c:pt>
                <c:pt idx="14888">
                  <c:v>-11.849737508719116</c:v>
                </c:pt>
                <c:pt idx="14889">
                  <c:v>19.924278277330814</c:v>
                </c:pt>
                <c:pt idx="14890">
                  <c:v>78.402555910543128</c:v>
                </c:pt>
                <c:pt idx="14891">
                  <c:v>-34.175833403308417</c:v>
                </c:pt>
                <c:pt idx="14892">
                  <c:v>92.07395204100311</c:v>
                </c:pt>
                <c:pt idx="14893">
                  <c:v>-48.062893081761004</c:v>
                </c:pt>
                <c:pt idx="14894">
                  <c:v>-74.439444063620741</c:v>
                </c:pt>
                <c:pt idx="14895">
                  <c:v>18.551022778174087</c:v>
                </c:pt>
                <c:pt idx="14896">
                  <c:v>-96.377114943707767</c:v>
                </c:pt>
                <c:pt idx="14897">
                  <c:v>42.060810810810807</c:v>
                </c:pt>
                <c:pt idx="14898">
                  <c:v>19.504396482813746</c:v>
                </c:pt>
                <c:pt idx="14899">
                  <c:v>-14.234600135383431</c:v>
                </c:pt>
                <c:pt idx="14900">
                  <c:v>96.159863461811966</c:v>
                </c:pt>
                <c:pt idx="14901">
                  <c:v>-23.923974305946601</c:v>
                </c:pt>
                <c:pt idx="14902">
                  <c:v>-45.711718712058669</c:v>
                </c:pt>
                <c:pt idx="14903">
                  <c:v>64.256148770245943</c:v>
                </c:pt>
                <c:pt idx="14904">
                  <c:v>25.233064014916096</c:v>
                </c:pt>
                <c:pt idx="14905">
                  <c:v>5.5722556329466784</c:v>
                </c:pt>
                <c:pt idx="14906">
                  <c:v>14.175898711281931</c:v>
                </c:pt>
                <c:pt idx="14907">
                  <c:v>-15.731931898415368</c:v>
                </c:pt>
                <c:pt idx="14908">
                  <c:v>-64.525547445255484</c:v>
                </c:pt>
                <c:pt idx="14909">
                  <c:v>5.6540920140451902</c:v>
                </c:pt>
                <c:pt idx="14910">
                  <c:v>-83.415602680418061</c:v>
                </c:pt>
                <c:pt idx="14911">
                  <c:v>-26.32307160152196</c:v>
                </c:pt>
                <c:pt idx="14912">
                  <c:v>-4.3153958293718659</c:v>
                </c:pt>
                <c:pt idx="14913">
                  <c:v>63.909614154764427</c:v>
                </c:pt>
                <c:pt idx="14914">
                  <c:v>47.210097911997167</c:v>
                </c:pt>
                <c:pt idx="14915">
                  <c:v>24.251472401040957</c:v>
                </c:pt>
                <c:pt idx="14916">
                  <c:v>-5.2829385902708736</c:v>
                </c:pt>
                <c:pt idx="14917">
                  <c:v>-2.4211236713345698</c:v>
                </c:pt>
                <c:pt idx="14918">
                  <c:v>53.453494150065495</c:v>
                </c:pt>
                <c:pt idx="14919">
                  <c:v>-66.716943187531427</c:v>
                </c:pt>
                <c:pt idx="14920">
                  <c:v>-69.379283714644274</c:v>
                </c:pt>
                <c:pt idx="14921">
                  <c:v>99.639815791504816</c:v>
                </c:pt>
                <c:pt idx="14922">
                  <c:v>10.454277682944934</c:v>
                </c:pt>
                <c:pt idx="14923">
                  <c:v>-3.70454032075898</c:v>
                </c:pt>
                <c:pt idx="14924">
                  <c:v>0.89740155371013941</c:v>
                </c:pt>
                <c:pt idx="14925">
                  <c:v>13.752208164239676</c:v>
                </c:pt>
                <c:pt idx="14926">
                  <c:v>-13.468050485949249</c:v>
                </c:pt>
                <c:pt idx="14927">
                  <c:v>-11.074639646068221</c:v>
                </c:pt>
                <c:pt idx="14928">
                  <c:v>54.238683127572017</c:v>
                </c:pt>
                <c:pt idx="14929">
                  <c:v>21.110648365572899</c:v>
                </c:pt>
                <c:pt idx="14930">
                  <c:v>8.8245022160481597</c:v>
                </c:pt>
                <c:pt idx="14931">
                  <c:v>-72.825463694342048</c:v>
                </c:pt>
                <c:pt idx="14932">
                  <c:v>-69.767441860465112</c:v>
                </c:pt>
                <c:pt idx="14933">
                  <c:v>-32.379542309054045</c:v>
                </c:pt>
                <c:pt idx="14934">
                  <c:v>13.766206012252439</c:v>
                </c:pt>
                <c:pt idx="14935">
                  <c:v>62.110552763819101</c:v>
                </c:pt>
                <c:pt idx="14936">
                  <c:v>64.030637620610776</c:v>
                </c:pt>
                <c:pt idx="14937">
                  <c:v>38.916438067102774</c:v>
                </c:pt>
                <c:pt idx="14938">
                  <c:v>-31.16870038100673</c:v>
                </c:pt>
                <c:pt idx="14939">
                  <c:v>-98.190480450926003</c:v>
                </c:pt>
                <c:pt idx="14940">
                  <c:v>7.3090335833373246</c:v>
                </c:pt>
                <c:pt idx="14941">
                  <c:v>26.836693203927211</c:v>
                </c:pt>
                <c:pt idx="14942">
                  <c:v>45.641931684334509</c:v>
                </c:pt>
                <c:pt idx="14943">
                  <c:v>64.240506329113941</c:v>
                </c:pt>
                <c:pt idx="14944">
                  <c:v>-14.36323366555925</c:v>
                </c:pt>
                <c:pt idx="14945">
                  <c:v>84.015223596574685</c:v>
                </c:pt>
                <c:pt idx="14946">
                  <c:v>5.1952410006101246</c:v>
                </c:pt>
                <c:pt idx="14947">
                  <c:v>72.521693399947395</c:v>
                </c:pt>
                <c:pt idx="14948">
                  <c:v>39.115044247787608</c:v>
                </c:pt>
                <c:pt idx="14949">
                  <c:v>78.124476461718871</c:v>
                </c:pt>
                <c:pt idx="14950">
                  <c:v>-61.162483487450466</c:v>
                </c:pt>
                <c:pt idx="14951">
                  <c:v>-5.8644583403751938</c:v>
                </c:pt>
                <c:pt idx="14952">
                  <c:v>53.583191935322873</c:v>
                </c:pt>
                <c:pt idx="14953">
                  <c:v>-29.802699896157833</c:v>
                </c:pt>
                <c:pt idx="14954">
                  <c:v>-28.860083873427385</c:v>
                </c:pt>
                <c:pt idx="14955">
                  <c:v>-31.462305605441131</c:v>
                </c:pt>
                <c:pt idx="14956">
                  <c:v>9.9799363497993738</c:v>
                </c:pt>
                <c:pt idx="14957">
                  <c:v>55.028506271379683</c:v>
                </c:pt>
                <c:pt idx="14958">
                  <c:v>7.5608748652542346</c:v>
                </c:pt>
                <c:pt idx="14959">
                  <c:v>14.070351758793961</c:v>
                </c:pt>
                <c:pt idx="14960">
                  <c:v>-17.775778283055502</c:v>
                </c:pt>
                <c:pt idx="14961">
                  <c:v>-3.1406443883445263</c:v>
                </c:pt>
                <c:pt idx="14962">
                  <c:v>-19.914572864321613</c:v>
                </c:pt>
                <c:pt idx="14963">
                  <c:v>-30.880168358504577</c:v>
                </c:pt>
                <c:pt idx="14964">
                  <c:v>-31.362795002313746</c:v>
                </c:pt>
                <c:pt idx="14965">
                  <c:v>-6.1827130113811108</c:v>
                </c:pt>
                <c:pt idx="14966">
                  <c:v>52.192270217603095</c:v>
                </c:pt>
                <c:pt idx="14967">
                  <c:v>-82.886811112110038</c:v>
                </c:pt>
                <c:pt idx="14968">
                  <c:v>-10.702594736550083</c:v>
                </c:pt>
                <c:pt idx="14969">
                  <c:v>-32.986040511604699</c:v>
                </c:pt>
                <c:pt idx="14970">
                  <c:v>-39.188495120698505</c:v>
                </c:pt>
                <c:pt idx="14971">
                  <c:v>-12.046073609336077</c:v>
                </c:pt>
                <c:pt idx="14972">
                  <c:v>36.744068202185531</c:v>
                </c:pt>
                <c:pt idx="14973">
                  <c:v>-39.673255344897143</c:v>
                </c:pt>
                <c:pt idx="14974">
                  <c:v>-10.633556192295444</c:v>
                </c:pt>
                <c:pt idx="14975">
                  <c:v>-90.373810772342495</c:v>
                </c:pt>
                <c:pt idx="14976">
                  <c:v>-28.635116020610923</c:v>
                </c:pt>
                <c:pt idx="14977">
                  <c:v>-7.4110857732415951</c:v>
                </c:pt>
                <c:pt idx="14978">
                  <c:v>-28.875916372522397</c:v>
                </c:pt>
                <c:pt idx="14979">
                  <c:v>-2.5901995279787542</c:v>
                </c:pt>
                <c:pt idx="14980">
                  <c:v>6.7183733361282805</c:v>
                </c:pt>
                <c:pt idx="14981">
                  <c:v>6.6187552551837854</c:v>
                </c:pt>
                <c:pt idx="14982">
                  <c:v>21.87978478619759</c:v>
                </c:pt>
                <c:pt idx="14983">
                  <c:v>-71.253459865559506</c:v>
                </c:pt>
                <c:pt idx="14984">
                  <c:v>7.7982022835857236</c:v>
                </c:pt>
                <c:pt idx="14985">
                  <c:v>-14.554144297499022</c:v>
                </c:pt>
                <c:pt idx="14986">
                  <c:v>20.774904758044912</c:v>
                </c:pt>
                <c:pt idx="14987">
                  <c:v>-24.982665742172912</c:v>
                </c:pt>
                <c:pt idx="14988">
                  <c:v>-16.602316602316606</c:v>
                </c:pt>
                <c:pt idx="14989">
                  <c:v>9.2807424593967625</c:v>
                </c:pt>
                <c:pt idx="14990">
                  <c:v>-86.849455174855436</c:v>
                </c:pt>
                <c:pt idx="14991">
                  <c:v>-15.096639387079918</c:v>
                </c:pt>
                <c:pt idx="14992">
                  <c:v>-0.90579840326533656</c:v>
                </c:pt>
                <c:pt idx="14993">
                  <c:v>-0.33464904753732583</c:v>
                </c:pt>
                <c:pt idx="14994">
                  <c:v>-26.035792381171603</c:v>
                </c:pt>
                <c:pt idx="14995">
                  <c:v>-40.491057698580605</c:v>
                </c:pt>
                <c:pt idx="14996">
                  <c:v>9.0870501197659195</c:v>
                </c:pt>
                <c:pt idx="14997">
                  <c:v>-46.25655507407842</c:v>
                </c:pt>
                <c:pt idx="14998">
                  <c:v>31.62288512911843</c:v>
                </c:pt>
                <c:pt idx="14999">
                  <c:v>31.456804065499711</c:v>
                </c:pt>
                <c:pt idx="15000">
                  <c:v>-52.462171974367095</c:v>
                </c:pt>
                <c:pt idx="15001">
                  <c:v>15.509374070032749</c:v>
                </c:pt>
                <c:pt idx="15002">
                  <c:v>-30.346075796632476</c:v>
                </c:pt>
                <c:pt idx="15003">
                  <c:v>-30.2079838980208</c:v>
                </c:pt>
                <c:pt idx="15004">
                  <c:v>-51.110415103684872</c:v>
                </c:pt>
                <c:pt idx="15005">
                  <c:v>29.898403483309153</c:v>
                </c:pt>
                <c:pt idx="15006">
                  <c:v>-1.7531695721077654</c:v>
                </c:pt>
                <c:pt idx="15007">
                  <c:v>-10.728941697753285</c:v>
                </c:pt>
                <c:pt idx="15008">
                  <c:v>-82.568854996727367</c:v>
                </c:pt>
                <c:pt idx="15009">
                  <c:v>-3.2107987681016965</c:v>
                </c:pt>
                <c:pt idx="15010">
                  <c:v>-70.530726256983243</c:v>
                </c:pt>
                <c:pt idx="15011">
                  <c:v>-22.29299363057325</c:v>
                </c:pt>
                <c:pt idx="15012">
                  <c:v>11.568668303243854</c:v>
                </c:pt>
                <c:pt idx="15013">
                  <c:v>30.948842302878603</c:v>
                </c:pt>
                <c:pt idx="15014">
                  <c:v>-59.200060372802056</c:v>
                </c:pt>
                <c:pt idx="15015">
                  <c:v>-58.294314381270901</c:v>
                </c:pt>
                <c:pt idx="15016">
                  <c:v>-11.001080302484695</c:v>
                </c:pt>
                <c:pt idx="15017">
                  <c:v>-36.422413793103445</c:v>
                </c:pt>
                <c:pt idx="15018">
                  <c:v>-5.0139130887056922</c:v>
                </c:pt>
                <c:pt idx="15019">
                  <c:v>28.069330765527212</c:v>
                </c:pt>
                <c:pt idx="15020">
                  <c:v>-10.655014495189278</c:v>
                </c:pt>
                <c:pt idx="15021">
                  <c:v>0.79343733189887189</c:v>
                </c:pt>
                <c:pt idx="15022">
                  <c:v>-20.270059319388082</c:v>
                </c:pt>
                <c:pt idx="15023">
                  <c:v>-46.790414700769801</c:v>
                </c:pt>
                <c:pt idx="15024">
                  <c:v>-39.979665123523553</c:v>
                </c:pt>
                <c:pt idx="15025">
                  <c:v>13.151364764267996</c:v>
                </c:pt>
                <c:pt idx="15026">
                  <c:v>10.915074245242337</c:v>
                </c:pt>
                <c:pt idx="15027">
                  <c:v>-95.002308402585413</c:v>
                </c:pt>
                <c:pt idx="15028">
                  <c:v>-37.124030518948238</c:v>
                </c:pt>
                <c:pt idx="15029">
                  <c:v>-25.147641135875105</c:v>
                </c:pt>
                <c:pt idx="15030">
                  <c:v>5.4678751704516912</c:v>
                </c:pt>
                <c:pt idx="15031">
                  <c:v>65.653439275650214</c:v>
                </c:pt>
                <c:pt idx="15032">
                  <c:v>-43.447805603768906</c:v>
                </c:pt>
                <c:pt idx="15033">
                  <c:v>-6.4110813009117038</c:v>
                </c:pt>
                <c:pt idx="15034">
                  <c:v>-29.389926989233999</c:v>
                </c:pt>
                <c:pt idx="15035">
                  <c:v>23.6490822744192</c:v>
                </c:pt>
                <c:pt idx="15036">
                  <c:v>39.619458875919321</c:v>
                </c:pt>
                <c:pt idx="15037">
                  <c:v>20.0618556701031</c:v>
                </c:pt>
                <c:pt idx="15038">
                  <c:v>-29.146793852676197</c:v>
                </c:pt>
                <c:pt idx="15039">
                  <c:v>3.5318704284221525</c:v>
                </c:pt>
                <c:pt idx="15040">
                  <c:v>22.802275629861839</c:v>
                </c:pt>
                <c:pt idx="15041">
                  <c:v>-31.815588646266548</c:v>
                </c:pt>
                <c:pt idx="15042">
                  <c:v>-28.941602362579786</c:v>
                </c:pt>
                <c:pt idx="15043">
                  <c:v>-43.209572582233605</c:v>
                </c:pt>
                <c:pt idx="15044">
                  <c:v>-33.605726593183832</c:v>
                </c:pt>
                <c:pt idx="15045">
                  <c:v>-82.891593675349782</c:v>
                </c:pt>
                <c:pt idx="15046">
                  <c:v>53.086621038362864</c:v>
                </c:pt>
                <c:pt idx="15047">
                  <c:v>12.363951555732953</c:v>
                </c:pt>
                <c:pt idx="15048">
                  <c:v>9.1890808692554344</c:v>
                </c:pt>
                <c:pt idx="15049">
                  <c:v>6.8006993006993071</c:v>
                </c:pt>
                <c:pt idx="15050">
                  <c:v>-74.631439456683779</c:v>
                </c:pt>
                <c:pt idx="15051">
                  <c:v>30.262824304909998</c:v>
                </c:pt>
                <c:pt idx="15052">
                  <c:v>-1.7445962414213341</c:v>
                </c:pt>
                <c:pt idx="15053">
                  <c:v>-34.269074728438682</c:v>
                </c:pt>
                <c:pt idx="15054">
                  <c:v>4.6381093057607217</c:v>
                </c:pt>
                <c:pt idx="15055">
                  <c:v>-14.562239428231095</c:v>
                </c:pt>
                <c:pt idx="15056">
                  <c:v>-4.9642397243587482</c:v>
                </c:pt>
                <c:pt idx="15057">
                  <c:v>-25.348374749558928</c:v>
                </c:pt>
                <c:pt idx="15058">
                  <c:v>-33.333333333333343</c:v>
                </c:pt>
                <c:pt idx="15059">
                  <c:v>-28.951454723765934</c:v>
                </c:pt>
                <c:pt idx="15060">
                  <c:v>-99.815192454754012</c:v>
                </c:pt>
                <c:pt idx="15061">
                  <c:v>-36.151019044437014</c:v>
                </c:pt>
                <c:pt idx="15062">
                  <c:v>-24.601315093341398</c:v>
                </c:pt>
                <c:pt idx="15063">
                  <c:v>12.592245519503336</c:v>
                </c:pt>
                <c:pt idx="15064">
                  <c:v>-22.377622377622373</c:v>
                </c:pt>
                <c:pt idx="15065">
                  <c:v>-27.544475262266729</c:v>
                </c:pt>
                <c:pt idx="15066">
                  <c:v>-73.016903654153978</c:v>
                </c:pt>
                <c:pt idx="15067">
                  <c:v>-87.380201765447666</c:v>
                </c:pt>
                <c:pt idx="15068">
                  <c:v>52.715258541089554</c:v>
                </c:pt>
                <c:pt idx="15069">
                  <c:v>7.3998053883111368</c:v>
                </c:pt>
                <c:pt idx="15070">
                  <c:v>-60.816230242981831</c:v>
                </c:pt>
                <c:pt idx="15071">
                  <c:v>2.3683654049482072</c:v>
                </c:pt>
                <c:pt idx="15072">
                  <c:v>61.880550471154493</c:v>
                </c:pt>
                <c:pt idx="15073">
                  <c:v>-71.6857436478968</c:v>
                </c:pt>
                <c:pt idx="15074">
                  <c:v>-57.646243689993071</c:v>
                </c:pt>
                <c:pt idx="15075">
                  <c:v>-21.259033142287564</c:v>
                </c:pt>
                <c:pt idx="15076">
                  <c:v>-3.5173501577286999</c:v>
                </c:pt>
                <c:pt idx="15077">
                  <c:v>1.4963525433581566</c:v>
                </c:pt>
                <c:pt idx="15078">
                  <c:v>2.3216216216216168</c:v>
                </c:pt>
                <c:pt idx="15079">
                  <c:v>-9.5549958018471841</c:v>
                </c:pt>
                <c:pt idx="15080">
                  <c:v>82.325501036627514</c:v>
                </c:pt>
                <c:pt idx="15081">
                  <c:v>-35.519801980198025</c:v>
                </c:pt>
                <c:pt idx="15082">
                  <c:v>58.056301977737803</c:v>
                </c:pt>
                <c:pt idx="15083">
                  <c:v>-27.688345138441733</c:v>
                </c:pt>
                <c:pt idx="15084">
                  <c:v>-20.824656393169519</c:v>
                </c:pt>
                <c:pt idx="15085">
                  <c:v>-32.465433349803604</c:v>
                </c:pt>
                <c:pt idx="15086">
                  <c:v>-13.255013646612085</c:v>
                </c:pt>
                <c:pt idx="15087">
                  <c:v>-23.678799095208717</c:v>
                </c:pt>
                <c:pt idx="15088">
                  <c:v>15.406179172134074</c:v>
                </c:pt>
                <c:pt idx="15089">
                  <c:v>0.96430148169375229</c:v>
                </c:pt>
                <c:pt idx="15090">
                  <c:v>4.6955995308184129</c:v>
                </c:pt>
                <c:pt idx="15091">
                  <c:v>-55.667981478305606</c:v>
                </c:pt>
                <c:pt idx="15092">
                  <c:v>-37.809203092310618</c:v>
                </c:pt>
                <c:pt idx="15093">
                  <c:v>-5.4691018263697799</c:v>
                </c:pt>
                <c:pt idx="15094">
                  <c:v>16.683391871550441</c:v>
                </c:pt>
                <c:pt idx="15095">
                  <c:v>-45.215195960567442</c:v>
                </c:pt>
                <c:pt idx="15096">
                  <c:v>49.260621620954396</c:v>
                </c:pt>
                <c:pt idx="15097">
                  <c:v>-0.23284581241360058</c:v>
                </c:pt>
                <c:pt idx="15098">
                  <c:v>-18.488751749129918</c:v>
                </c:pt>
                <c:pt idx="15099">
                  <c:v>-31.23333756506284</c:v>
                </c:pt>
                <c:pt idx="15100">
                  <c:v>-4.6732498899301902</c:v>
                </c:pt>
                <c:pt idx="15101">
                  <c:v>-25.26554411713154</c:v>
                </c:pt>
                <c:pt idx="15102">
                  <c:v>-55.385245704094665</c:v>
                </c:pt>
                <c:pt idx="15103">
                  <c:v>14.151716657525128</c:v>
                </c:pt>
                <c:pt idx="15104">
                  <c:v>-15.927750410509034</c:v>
                </c:pt>
                <c:pt idx="15105">
                  <c:v>-60.651811858447537</c:v>
                </c:pt>
                <c:pt idx="15106">
                  <c:v>69.478641659092801</c:v>
                </c:pt>
                <c:pt idx="15107">
                  <c:v>-46.749090419080986</c:v>
                </c:pt>
                <c:pt idx="15108">
                  <c:v>12.945078325441699</c:v>
                </c:pt>
                <c:pt idx="15109">
                  <c:v>91.208791208791212</c:v>
                </c:pt>
                <c:pt idx="15110">
                  <c:v>26.423222028267361</c:v>
                </c:pt>
                <c:pt idx="15111">
                  <c:v>-5.2152289487223555</c:v>
                </c:pt>
                <c:pt idx="15112">
                  <c:v>-14.279612756264243</c:v>
                </c:pt>
                <c:pt idx="15113">
                  <c:v>-4.5199284942256241</c:v>
                </c:pt>
                <c:pt idx="15114">
                  <c:v>-48.160936796276829</c:v>
                </c:pt>
                <c:pt idx="15115">
                  <c:v>18.249813014210915</c:v>
                </c:pt>
                <c:pt idx="15116">
                  <c:v>-14.28766003813675</c:v>
                </c:pt>
                <c:pt idx="15117">
                  <c:v>-19.107410945816838</c:v>
                </c:pt>
                <c:pt idx="15118">
                  <c:v>-36.844209053662439</c:v>
                </c:pt>
                <c:pt idx="15119">
                  <c:v>-55.645889792231259</c:v>
                </c:pt>
                <c:pt idx="15120">
                  <c:v>-19.691613388491916</c:v>
                </c:pt>
                <c:pt idx="15121">
                  <c:v>-10.549662487945994</c:v>
                </c:pt>
                <c:pt idx="15122">
                  <c:v>-55.802730696798491</c:v>
                </c:pt>
                <c:pt idx="15123">
                  <c:v>11.373666275627059</c:v>
                </c:pt>
                <c:pt idx="15124">
                  <c:v>-20.959470636889989</c:v>
                </c:pt>
                <c:pt idx="15125">
                  <c:v>-67.946169139012085</c:v>
                </c:pt>
                <c:pt idx="15126">
                  <c:v>-40.01821967725143</c:v>
                </c:pt>
                <c:pt idx="15127">
                  <c:v>-53.637870694418858</c:v>
                </c:pt>
                <c:pt idx="15128">
                  <c:v>7.9386448007179808</c:v>
                </c:pt>
                <c:pt idx="15129">
                  <c:v>-22.212961033548652</c:v>
                </c:pt>
                <c:pt idx="15130">
                  <c:v>-74.087477381918021</c:v>
                </c:pt>
                <c:pt idx="15131">
                  <c:v>35.710367526055933</c:v>
                </c:pt>
                <c:pt idx="15132">
                  <c:v>53.131313131313135</c:v>
                </c:pt>
                <c:pt idx="15133">
                  <c:v>46.613039796782402</c:v>
                </c:pt>
                <c:pt idx="15134">
                  <c:v>-61.911074106483696</c:v>
                </c:pt>
                <c:pt idx="15135">
                  <c:v>18.466536170921671</c:v>
                </c:pt>
                <c:pt idx="15136">
                  <c:v>7.740249296340977</c:v>
                </c:pt>
                <c:pt idx="15137">
                  <c:v>-28.036709590620802</c:v>
                </c:pt>
                <c:pt idx="15138">
                  <c:v>-42.01428034573469</c:v>
                </c:pt>
                <c:pt idx="15139">
                  <c:v>-39.419087136929463</c:v>
                </c:pt>
                <c:pt idx="15140">
                  <c:v>-53.130217028380635</c:v>
                </c:pt>
                <c:pt idx="15141">
                  <c:v>-7.1570361280542869</c:v>
                </c:pt>
                <c:pt idx="15142">
                  <c:v>-8.3074429285424856</c:v>
                </c:pt>
                <c:pt idx="15143">
                  <c:v>28.745441391427619</c:v>
                </c:pt>
                <c:pt idx="15144">
                  <c:v>-14.086748905690399</c:v>
                </c:pt>
                <c:pt idx="15145">
                  <c:v>-32.584501236603458</c:v>
                </c:pt>
                <c:pt idx="15146">
                  <c:v>21.372381177400172</c:v>
                </c:pt>
                <c:pt idx="15147">
                  <c:v>62.594327348425708</c:v>
                </c:pt>
                <c:pt idx="15148">
                  <c:v>-63.678345164491262</c:v>
                </c:pt>
                <c:pt idx="15149">
                  <c:v>-19.559609940232775</c:v>
                </c:pt>
                <c:pt idx="15150">
                  <c:v>-53.847719869706836</c:v>
                </c:pt>
                <c:pt idx="15151">
                  <c:v>38.727959697732985</c:v>
                </c:pt>
                <c:pt idx="15152">
                  <c:v>6.8608483806248159</c:v>
                </c:pt>
                <c:pt idx="15153">
                  <c:v>-18.125314967243412</c:v>
                </c:pt>
                <c:pt idx="15154">
                  <c:v>29.657349855785242</c:v>
                </c:pt>
                <c:pt idx="15155">
                  <c:v>87.281399046104923</c:v>
                </c:pt>
                <c:pt idx="15156">
                  <c:v>-46.268041237113401</c:v>
                </c:pt>
                <c:pt idx="15157">
                  <c:v>-68.570955456201361</c:v>
                </c:pt>
                <c:pt idx="15158">
                  <c:v>-59.477264346593515</c:v>
                </c:pt>
                <c:pt idx="15159">
                  <c:v>16.666666666666671</c:v>
                </c:pt>
                <c:pt idx="15160">
                  <c:v>-31.584948688711506</c:v>
                </c:pt>
                <c:pt idx="15161">
                  <c:v>-72.49070631970261</c:v>
                </c:pt>
                <c:pt idx="15162">
                  <c:v>-95.586102528532692</c:v>
                </c:pt>
                <c:pt idx="15163">
                  <c:v>-94.131151065942333</c:v>
                </c:pt>
                <c:pt idx="15164">
                  <c:v>-46.912720519962861</c:v>
                </c:pt>
                <c:pt idx="15165">
                  <c:v>-13.098574387717804</c:v>
                </c:pt>
                <c:pt idx="15166">
                  <c:v>-65.480036479990105</c:v>
                </c:pt>
                <c:pt idx="15167">
                  <c:v>-14.923266539440206</c:v>
                </c:pt>
                <c:pt idx="15168">
                  <c:v>6.635931824531994</c:v>
                </c:pt>
                <c:pt idx="15169">
                  <c:v>-25.978987583572106</c:v>
                </c:pt>
                <c:pt idx="15170">
                  <c:v>-54.387652789771707</c:v>
                </c:pt>
                <c:pt idx="15171">
                  <c:v>-2.5890240204830945</c:v>
                </c:pt>
                <c:pt idx="15172">
                  <c:v>85.659760087241011</c:v>
                </c:pt>
                <c:pt idx="15173">
                  <c:v>-6.5228068021364152</c:v>
                </c:pt>
                <c:pt idx="15174">
                  <c:v>-43.916159320515582</c:v>
                </c:pt>
                <c:pt idx="15175">
                  <c:v>-19.550998762595015</c:v>
                </c:pt>
                <c:pt idx="15176">
                  <c:v>-16.876310272536685</c:v>
                </c:pt>
                <c:pt idx="15177">
                  <c:v>-13.936762111548376</c:v>
                </c:pt>
                <c:pt idx="15178">
                  <c:v>21.261487050960739</c:v>
                </c:pt>
                <c:pt idx="15179">
                  <c:v>-23.434856175972925</c:v>
                </c:pt>
                <c:pt idx="15180">
                  <c:v>-4.2870148142017683</c:v>
                </c:pt>
                <c:pt idx="15181">
                  <c:v>63.255508467950023</c:v>
                </c:pt>
                <c:pt idx="15182">
                  <c:v>-17.7683013503909</c:v>
                </c:pt>
                <c:pt idx="15183">
                  <c:v>-5.9742740444209517</c:v>
                </c:pt>
                <c:pt idx="15184">
                  <c:v>-35.666223300211257</c:v>
                </c:pt>
                <c:pt idx="15185">
                  <c:v>-13.878676709952799</c:v>
                </c:pt>
                <c:pt idx="15186">
                  <c:v>-6.0268718247928632</c:v>
                </c:pt>
                <c:pt idx="15187">
                  <c:v>-29.483828814113039</c:v>
                </c:pt>
                <c:pt idx="15188">
                  <c:v>0.74826095130664783</c:v>
                </c:pt>
                <c:pt idx="15189">
                  <c:v>-40.037744385470297</c:v>
                </c:pt>
                <c:pt idx="15190">
                  <c:v>-21.681579692160327</c:v>
                </c:pt>
                <c:pt idx="15191">
                  <c:v>-9.616410940627091</c:v>
                </c:pt>
                <c:pt idx="15192">
                  <c:v>29.882237487733079</c:v>
                </c:pt>
                <c:pt idx="15193">
                  <c:v>-32.881466218414488</c:v>
                </c:pt>
                <c:pt idx="15194">
                  <c:v>8.6383701188455007</c:v>
                </c:pt>
                <c:pt idx="15195">
                  <c:v>-34.427059597954326</c:v>
                </c:pt>
                <c:pt idx="15196">
                  <c:v>-43.920884235020367</c:v>
                </c:pt>
                <c:pt idx="15197">
                  <c:v>16.006104202672034</c:v>
                </c:pt>
                <c:pt idx="15198">
                  <c:v>-44.627249357326484</c:v>
                </c:pt>
                <c:pt idx="15199">
                  <c:v>15.623337726129137</c:v>
                </c:pt>
                <c:pt idx="15200">
                  <c:v>-87.747870014325571</c:v>
                </c:pt>
                <c:pt idx="15201">
                  <c:v>-14.050357475909237</c:v>
                </c:pt>
                <c:pt idx="15202">
                  <c:v>2.2877993686832241</c:v>
                </c:pt>
                <c:pt idx="15203">
                  <c:v>-62.798710190379438</c:v>
                </c:pt>
                <c:pt idx="15204">
                  <c:v>-15.028406045664056</c:v>
                </c:pt>
                <c:pt idx="15205">
                  <c:v>-4.8831289053459841</c:v>
                </c:pt>
                <c:pt idx="15206">
                  <c:v>-62.052266081871345</c:v>
                </c:pt>
                <c:pt idx="15207">
                  <c:v>18.20855614973263</c:v>
                </c:pt>
                <c:pt idx="15208">
                  <c:v>-3.3049849113237713</c:v>
                </c:pt>
                <c:pt idx="15209">
                  <c:v>8.2355965119378567</c:v>
                </c:pt>
                <c:pt idx="15210">
                  <c:v>-23.961671428796947</c:v>
                </c:pt>
                <c:pt idx="15211">
                  <c:v>-8.773430815897953</c:v>
                </c:pt>
                <c:pt idx="15212">
                  <c:v>-61.787484510532835</c:v>
                </c:pt>
                <c:pt idx="15213">
                  <c:v>-55.956248646307131</c:v>
                </c:pt>
                <c:pt idx="15214">
                  <c:v>-17.774194460946561</c:v>
                </c:pt>
                <c:pt idx="15215">
                  <c:v>-87.028929521847374</c:v>
                </c:pt>
                <c:pt idx="15216">
                  <c:v>-38.094720834238537</c:v>
                </c:pt>
                <c:pt idx="15217">
                  <c:v>-20.074094401756312</c:v>
                </c:pt>
                <c:pt idx="15218">
                  <c:v>-3.2224340446467039</c:v>
                </c:pt>
                <c:pt idx="15219">
                  <c:v>-26.342548458849706</c:v>
                </c:pt>
                <c:pt idx="15220">
                  <c:v>-47.921518625014635</c:v>
                </c:pt>
                <c:pt idx="15221">
                  <c:v>-0.25058523778113795</c:v>
                </c:pt>
                <c:pt idx="15222">
                  <c:v>-64.727237168595906</c:v>
                </c:pt>
                <c:pt idx="15223">
                  <c:v>-28.735632183908038</c:v>
                </c:pt>
                <c:pt idx="15224">
                  <c:v>-81.353672985781998</c:v>
                </c:pt>
                <c:pt idx="15225">
                  <c:v>7.7655418361677988</c:v>
                </c:pt>
                <c:pt idx="15226">
                  <c:v>-29.863251268470449</c:v>
                </c:pt>
                <c:pt idx="15227">
                  <c:v>-11.543496963878255</c:v>
                </c:pt>
                <c:pt idx="15228">
                  <c:v>45.053424431358053</c:v>
                </c:pt>
                <c:pt idx="15229">
                  <c:v>-19.0553569494096</c:v>
                </c:pt>
                <c:pt idx="15230">
                  <c:v>-42.722513089005233</c:v>
                </c:pt>
                <c:pt idx="15231">
                  <c:v>-64.674659672786305</c:v>
                </c:pt>
                <c:pt idx="15232">
                  <c:v>-46.829163071613458</c:v>
                </c:pt>
                <c:pt idx="15233">
                  <c:v>14.79099678456592</c:v>
                </c:pt>
                <c:pt idx="15234">
                  <c:v>-47.913966634496077</c:v>
                </c:pt>
                <c:pt idx="15235">
                  <c:v>-32.228116710875327</c:v>
                </c:pt>
                <c:pt idx="15236">
                  <c:v>-73.312377210216113</c:v>
                </c:pt>
                <c:pt idx="15237">
                  <c:v>-7.3559135174863712</c:v>
                </c:pt>
                <c:pt idx="15238">
                  <c:v>-47.856279257215483</c:v>
                </c:pt>
                <c:pt idx="15239">
                  <c:v>-60.307140007977658</c:v>
                </c:pt>
                <c:pt idx="15240">
                  <c:v>-21.601830663615559</c:v>
                </c:pt>
                <c:pt idx="15241">
                  <c:v>8.4326957227662547</c:v>
                </c:pt>
                <c:pt idx="15242">
                  <c:v>-14.02795363786889</c:v>
                </c:pt>
                <c:pt idx="15243">
                  <c:v>-32.19827283577898</c:v>
                </c:pt>
                <c:pt idx="15244">
                  <c:v>-91.439894319682963</c:v>
                </c:pt>
                <c:pt idx="15245">
                  <c:v>-32.948381452318472</c:v>
                </c:pt>
                <c:pt idx="15246">
                  <c:v>43.579531740284807</c:v>
                </c:pt>
                <c:pt idx="15247">
                  <c:v>1.7641293694870939</c:v>
                </c:pt>
                <c:pt idx="15248">
                  <c:v>14.134181914611503</c:v>
                </c:pt>
                <c:pt idx="15249">
                  <c:v>23.786595438090899</c:v>
                </c:pt>
                <c:pt idx="15250">
                  <c:v>-44.228472146812905</c:v>
                </c:pt>
                <c:pt idx="15251">
                  <c:v>27.870403216270546</c:v>
                </c:pt>
                <c:pt idx="15252">
                  <c:v>-42.04457113241773</c:v>
                </c:pt>
                <c:pt idx="15253">
                  <c:v>83.29519450800916</c:v>
                </c:pt>
                <c:pt idx="15254">
                  <c:v>-46.617419865761356</c:v>
                </c:pt>
                <c:pt idx="15255">
                  <c:v>61.869938147148275</c:v>
                </c:pt>
                <c:pt idx="15256">
                  <c:v>-8.8867678087008954</c:v>
                </c:pt>
                <c:pt idx="15257">
                  <c:v>8.877875343425103</c:v>
                </c:pt>
                <c:pt idx="15258">
                  <c:v>64.844297586862922</c:v>
                </c:pt>
                <c:pt idx="15259">
                  <c:v>18.547075793338593</c:v>
                </c:pt>
                <c:pt idx="15260">
                  <c:v>88.364064338956439</c:v>
                </c:pt>
                <c:pt idx="15261">
                  <c:v>-38.242734211892582</c:v>
                </c:pt>
                <c:pt idx="15262">
                  <c:v>-55.464097329429691</c:v>
                </c:pt>
                <c:pt idx="15263">
                  <c:v>-33.189659923937612</c:v>
                </c:pt>
                <c:pt idx="15264">
                  <c:v>-53.026930781215228</c:v>
                </c:pt>
                <c:pt idx="15265">
                  <c:v>92.0081705604494</c:v>
                </c:pt>
                <c:pt idx="15266">
                  <c:v>80.050418522688318</c:v>
                </c:pt>
                <c:pt idx="15267">
                  <c:v>0.44639749034512022</c:v>
                </c:pt>
                <c:pt idx="15268">
                  <c:v>-36.863483257380622</c:v>
                </c:pt>
                <c:pt idx="15269">
                  <c:v>-23.471882640586799</c:v>
                </c:pt>
                <c:pt idx="15270">
                  <c:v>-30.778422839844254</c:v>
                </c:pt>
                <c:pt idx="15271">
                  <c:v>0.5388928202057599</c:v>
                </c:pt>
                <c:pt idx="15272">
                  <c:v>64.185043939645169</c:v>
                </c:pt>
                <c:pt idx="15273">
                  <c:v>66.299293955570846</c:v>
                </c:pt>
                <c:pt idx="15274">
                  <c:v>-8.8569635260478492</c:v>
                </c:pt>
                <c:pt idx="15275">
                  <c:v>25.767411156342817</c:v>
                </c:pt>
                <c:pt idx="15276">
                  <c:v>-24.878876972131351</c:v>
                </c:pt>
                <c:pt idx="15277">
                  <c:v>59.964810366977616</c:v>
                </c:pt>
                <c:pt idx="15278">
                  <c:v>-19.334475983445515</c:v>
                </c:pt>
                <c:pt idx="15279">
                  <c:v>-17.602757212152156</c:v>
                </c:pt>
                <c:pt idx="15280">
                  <c:v>-18.937678864832094</c:v>
                </c:pt>
                <c:pt idx="15281">
                  <c:v>99.071524966261819</c:v>
                </c:pt>
                <c:pt idx="15282">
                  <c:v>15.133308298911004</c:v>
                </c:pt>
                <c:pt idx="15283">
                  <c:v>-52.149390966396517</c:v>
                </c:pt>
                <c:pt idx="15284">
                  <c:v>-11.520175545532112</c:v>
                </c:pt>
                <c:pt idx="15285">
                  <c:v>1.3823561583898396</c:v>
                </c:pt>
                <c:pt idx="15286">
                  <c:v>0.96509240246408012</c:v>
                </c:pt>
                <c:pt idx="15287">
                  <c:v>7.2839391691394724</c:v>
                </c:pt>
                <c:pt idx="15288">
                  <c:v>-23.403805302410277</c:v>
                </c:pt>
                <c:pt idx="15289">
                  <c:v>-13.704496788008569</c:v>
                </c:pt>
                <c:pt idx="15290">
                  <c:v>18.95883673991527</c:v>
                </c:pt>
                <c:pt idx="15291">
                  <c:v>-36.105675146771034</c:v>
                </c:pt>
                <c:pt idx="15292">
                  <c:v>-57.79398359161349</c:v>
                </c:pt>
                <c:pt idx="15293">
                  <c:v>49.47450805008944</c:v>
                </c:pt>
                <c:pt idx="15294">
                  <c:v>35.834125798125257</c:v>
                </c:pt>
                <c:pt idx="15295">
                  <c:v>12.692516760282672</c:v>
                </c:pt>
                <c:pt idx="15296">
                  <c:v>-88.489052153318184</c:v>
                </c:pt>
                <c:pt idx="15297">
                  <c:v>42.959133431807004</c:v>
                </c:pt>
                <c:pt idx="15298">
                  <c:v>-52.070078377132319</c:v>
                </c:pt>
                <c:pt idx="15299">
                  <c:v>-33.046306926903952</c:v>
                </c:pt>
                <c:pt idx="15300">
                  <c:v>-2.6422863865875712</c:v>
                </c:pt>
                <c:pt idx="15301">
                  <c:v>-1.464664957890875</c:v>
                </c:pt>
                <c:pt idx="15302">
                  <c:v>11.440368181981626</c:v>
                </c:pt>
                <c:pt idx="15303">
                  <c:v>-31.146332473276814</c:v>
                </c:pt>
                <c:pt idx="15304">
                  <c:v>5.9675971444449232</c:v>
                </c:pt>
                <c:pt idx="15305">
                  <c:v>-15.94544536117192</c:v>
                </c:pt>
                <c:pt idx="15306">
                  <c:v>-50.600656492166088</c:v>
                </c:pt>
                <c:pt idx="15307">
                  <c:v>-9.7792514534883708</c:v>
                </c:pt>
                <c:pt idx="15308">
                  <c:v>-7.1854663774403349</c:v>
                </c:pt>
                <c:pt idx="15309">
                  <c:v>-28.667028395731592</c:v>
                </c:pt>
                <c:pt idx="15310">
                  <c:v>-21.10687813009578</c:v>
                </c:pt>
                <c:pt idx="15311">
                  <c:v>12.231844754582795</c:v>
                </c:pt>
                <c:pt idx="15312">
                  <c:v>1.5753781950965049</c:v>
                </c:pt>
                <c:pt idx="15313">
                  <c:v>28.093038921670882</c:v>
                </c:pt>
                <c:pt idx="15314">
                  <c:v>-8.9345735949347187</c:v>
                </c:pt>
                <c:pt idx="15315">
                  <c:v>-41.086050854762249</c:v>
                </c:pt>
                <c:pt idx="15316">
                  <c:v>-10.751254207150566</c:v>
                </c:pt>
                <c:pt idx="15317">
                  <c:v>-44.571823204419893</c:v>
                </c:pt>
                <c:pt idx="15318">
                  <c:v>-46.848277547031515</c:v>
                </c:pt>
                <c:pt idx="15319">
                  <c:v>-10.026431718061673</c:v>
                </c:pt>
                <c:pt idx="15320">
                  <c:v>-34.953503978525546</c:v>
                </c:pt>
                <c:pt idx="15321">
                  <c:v>-46.731932635709619</c:v>
                </c:pt>
                <c:pt idx="15322">
                  <c:v>-1.9490116386477041</c:v>
                </c:pt>
                <c:pt idx="15323">
                  <c:v>-58.735335317807738</c:v>
                </c:pt>
                <c:pt idx="15324">
                  <c:v>23.450884414284133</c:v>
                </c:pt>
                <c:pt idx="15325">
                  <c:v>-17.820007560880128</c:v>
                </c:pt>
                <c:pt idx="15326">
                  <c:v>-1.5338460238316571</c:v>
                </c:pt>
                <c:pt idx="15327">
                  <c:v>-36.666783547810233</c:v>
                </c:pt>
                <c:pt idx="15328">
                  <c:v>-38.919958313150438</c:v>
                </c:pt>
                <c:pt idx="15329">
                  <c:v>-3.4369141623586899</c:v>
                </c:pt>
                <c:pt idx="15330">
                  <c:v>-41.97502332969615</c:v>
                </c:pt>
                <c:pt idx="15331">
                  <c:v>-21.952424230450077</c:v>
                </c:pt>
                <c:pt idx="15332">
                  <c:v>-45.407180881186996</c:v>
                </c:pt>
                <c:pt idx="15333">
                  <c:v>-67.812187812187815</c:v>
                </c:pt>
                <c:pt idx="15334">
                  <c:v>0.67114093959732202</c:v>
                </c:pt>
                <c:pt idx="15335">
                  <c:v>-4.0465490153092816</c:v>
                </c:pt>
                <c:pt idx="15336">
                  <c:v>-41.183549278136688</c:v>
                </c:pt>
                <c:pt idx="15337">
                  <c:v>-22.935630689206761</c:v>
                </c:pt>
                <c:pt idx="15338">
                  <c:v>5.202806777340399</c:v>
                </c:pt>
                <c:pt idx="15339">
                  <c:v>-69.851887243191584</c:v>
                </c:pt>
                <c:pt idx="15340">
                  <c:v>-79.29232350925291</c:v>
                </c:pt>
                <c:pt idx="15341">
                  <c:v>32.102154562848341</c:v>
                </c:pt>
                <c:pt idx="15342">
                  <c:v>-13.907610365666287</c:v>
                </c:pt>
                <c:pt idx="15343">
                  <c:v>50.233850690240587</c:v>
                </c:pt>
                <c:pt idx="15344">
                  <c:v>35.57457512898236</c:v>
                </c:pt>
                <c:pt idx="15345">
                  <c:v>96.784677084773904</c:v>
                </c:pt>
                <c:pt idx="15346">
                  <c:v>-22.970168612191955</c:v>
                </c:pt>
                <c:pt idx="15347">
                  <c:v>-35.79980707030586</c:v>
                </c:pt>
                <c:pt idx="15348">
                  <c:v>-17.256909956502369</c:v>
                </c:pt>
                <c:pt idx="15349">
                  <c:v>71.093342603858872</c:v>
                </c:pt>
                <c:pt idx="15350">
                  <c:v>-68.496384831046186</c:v>
                </c:pt>
                <c:pt idx="15351">
                  <c:v>44.121071012805572</c:v>
                </c:pt>
                <c:pt idx="15352">
                  <c:v>-22.319597240350546</c:v>
                </c:pt>
                <c:pt idx="15353">
                  <c:v>-54.972489602601406</c:v>
                </c:pt>
                <c:pt idx="15354">
                  <c:v>-13.128939684449293</c:v>
                </c:pt>
                <c:pt idx="15355">
                  <c:v>-26.443285859613425</c:v>
                </c:pt>
                <c:pt idx="15356">
                  <c:v>4.6319977266268779</c:v>
                </c:pt>
                <c:pt idx="15357">
                  <c:v>12.031750452583196</c:v>
                </c:pt>
                <c:pt idx="15358">
                  <c:v>-48.826853913341331</c:v>
                </c:pt>
                <c:pt idx="15359">
                  <c:v>29.172384672226343</c:v>
                </c:pt>
                <c:pt idx="15360">
                  <c:v>61.416834599286915</c:v>
                </c:pt>
                <c:pt idx="15361">
                  <c:v>-21.189701094998526</c:v>
                </c:pt>
                <c:pt idx="15362">
                  <c:v>-26.930171926113587</c:v>
                </c:pt>
                <c:pt idx="15363">
                  <c:v>-28.735192969048526</c:v>
                </c:pt>
                <c:pt idx="15364">
                  <c:v>-31.430848325422971</c:v>
                </c:pt>
                <c:pt idx="15365">
                  <c:v>-43.499604661555914</c:v>
                </c:pt>
                <c:pt idx="15366">
                  <c:v>8.9426617569700113</c:v>
                </c:pt>
                <c:pt idx="15367">
                  <c:v>-39.539269836993128</c:v>
                </c:pt>
                <c:pt idx="15368">
                  <c:v>18.139090257309022</c:v>
                </c:pt>
                <c:pt idx="15369">
                  <c:v>-63.076600503214983</c:v>
                </c:pt>
                <c:pt idx="15370">
                  <c:v>24.445740956826143</c:v>
                </c:pt>
                <c:pt idx="15371">
                  <c:v>71.266089064784097</c:v>
                </c:pt>
                <c:pt idx="15372">
                  <c:v>-26.553575508339051</c:v>
                </c:pt>
                <c:pt idx="15373">
                  <c:v>-5.0046644350546075</c:v>
                </c:pt>
                <c:pt idx="15374">
                  <c:v>-46.670280315936196</c:v>
                </c:pt>
                <c:pt idx="15375">
                  <c:v>-38.960942954536115</c:v>
                </c:pt>
                <c:pt idx="15376">
                  <c:v>17.67908685384414</c:v>
                </c:pt>
                <c:pt idx="15377">
                  <c:v>-50.878090366581411</c:v>
                </c:pt>
                <c:pt idx="15378">
                  <c:v>-23.619535596327964</c:v>
                </c:pt>
                <c:pt idx="15379">
                  <c:v>53.070673142390262</c:v>
                </c:pt>
                <c:pt idx="15380">
                  <c:v>-27.800214915728517</c:v>
                </c:pt>
                <c:pt idx="15381">
                  <c:v>-37.217200766913173</c:v>
                </c:pt>
                <c:pt idx="15382">
                  <c:v>-28.498295615362849</c:v>
                </c:pt>
                <c:pt idx="15383">
                  <c:v>71.951032899770468</c:v>
                </c:pt>
                <c:pt idx="15384">
                  <c:v>-11.84741410930431</c:v>
                </c:pt>
                <c:pt idx="15385">
                  <c:v>2.8700906344410839</c:v>
                </c:pt>
                <c:pt idx="15386">
                  <c:v>-31.093774876612002</c:v>
                </c:pt>
                <c:pt idx="15387">
                  <c:v>-3.9382062708896939</c:v>
                </c:pt>
                <c:pt idx="15388">
                  <c:v>4.4410799899066404</c:v>
                </c:pt>
                <c:pt idx="15389">
                  <c:v>-11.327206668091478</c:v>
                </c:pt>
                <c:pt idx="15390">
                  <c:v>39.132924335378306</c:v>
                </c:pt>
                <c:pt idx="15391">
                  <c:v>84.056842515086629</c:v>
                </c:pt>
                <c:pt idx="15392">
                  <c:v>-8.8184425421985679E-2</c:v>
                </c:pt>
                <c:pt idx="15393">
                  <c:v>-15.827682012368186</c:v>
                </c:pt>
                <c:pt idx="15394">
                  <c:v>14.843201934414978</c:v>
                </c:pt>
                <c:pt idx="15395">
                  <c:v>-63.607744372737294</c:v>
                </c:pt>
                <c:pt idx="15396">
                  <c:v>-48.724594189060156</c:v>
                </c:pt>
                <c:pt idx="15397">
                  <c:v>-34.443568371254784</c:v>
                </c:pt>
                <c:pt idx="15398">
                  <c:v>36.2812523652143</c:v>
                </c:pt>
                <c:pt idx="15399">
                  <c:v>84.876433121019119</c:v>
                </c:pt>
                <c:pt idx="15400">
                  <c:v>-19.957378795950987</c:v>
                </c:pt>
                <c:pt idx="15401">
                  <c:v>49.516204243413398</c:v>
                </c:pt>
                <c:pt idx="15402">
                  <c:v>40.795085944882914</c:v>
                </c:pt>
                <c:pt idx="15403">
                  <c:v>-24.975964336680363</c:v>
                </c:pt>
                <c:pt idx="15404">
                  <c:v>22.373766686012758</c:v>
                </c:pt>
                <c:pt idx="15405">
                  <c:v>46.17968094038622</c:v>
                </c:pt>
                <c:pt idx="15406">
                  <c:v>35.465683617044334</c:v>
                </c:pt>
                <c:pt idx="15407">
                  <c:v>-3.5311342692274508</c:v>
                </c:pt>
                <c:pt idx="15408">
                  <c:v>1.3100436681222618</c:v>
                </c:pt>
                <c:pt idx="15409">
                  <c:v>11.90688680648519</c:v>
                </c:pt>
                <c:pt idx="15410">
                  <c:v>-40.841025641025638</c:v>
                </c:pt>
                <c:pt idx="15411">
                  <c:v>-58.467525496511001</c:v>
                </c:pt>
                <c:pt idx="15412">
                  <c:v>5.5514615573569017</c:v>
                </c:pt>
                <c:pt idx="15413">
                  <c:v>-19.63244274285401</c:v>
                </c:pt>
                <c:pt idx="15414">
                  <c:v>-52.78189126295748</c:v>
                </c:pt>
                <c:pt idx="15415">
                  <c:v>-53.837964870594689</c:v>
                </c:pt>
                <c:pt idx="15416">
                  <c:v>-64.561097800043569</c:v>
                </c:pt>
                <c:pt idx="15417">
                  <c:v>25.391923132495293</c:v>
                </c:pt>
                <c:pt idx="15418">
                  <c:v>-78.892993029133223</c:v>
                </c:pt>
                <c:pt idx="15419">
                  <c:v>3.4584416268614859</c:v>
                </c:pt>
                <c:pt idx="15420">
                  <c:v>-39.880451254419938</c:v>
                </c:pt>
                <c:pt idx="15421">
                  <c:v>28.396524486571877</c:v>
                </c:pt>
                <c:pt idx="15422">
                  <c:v>99.009863303088395</c:v>
                </c:pt>
                <c:pt idx="15423">
                  <c:v>-18.701249882529837</c:v>
                </c:pt>
                <c:pt idx="15424">
                  <c:v>6.2168007284868736</c:v>
                </c:pt>
                <c:pt idx="15425">
                  <c:v>18.048306297051141</c:v>
                </c:pt>
                <c:pt idx="15426">
                  <c:v>-53.724379270121645</c:v>
                </c:pt>
                <c:pt idx="15427">
                  <c:v>-63.766342992583532</c:v>
                </c:pt>
                <c:pt idx="15428">
                  <c:v>-69.058722325349748</c:v>
                </c:pt>
                <c:pt idx="15429">
                  <c:v>-45.18187619655393</c:v>
                </c:pt>
                <c:pt idx="15430">
                  <c:v>-88.702120903830334</c:v>
                </c:pt>
                <c:pt idx="15431">
                  <c:v>-9.0805090805090742</c:v>
                </c:pt>
                <c:pt idx="15432">
                  <c:v>-32.642355273934214</c:v>
                </c:pt>
                <c:pt idx="15433">
                  <c:v>-63.138885691262807</c:v>
                </c:pt>
                <c:pt idx="15434">
                  <c:v>35.719364778383522</c:v>
                </c:pt>
                <c:pt idx="15435">
                  <c:v>-43.114005268530818</c:v>
                </c:pt>
                <c:pt idx="15436">
                  <c:v>48.834679378401773</c:v>
                </c:pt>
                <c:pt idx="15437">
                  <c:v>-24.139869574994378</c:v>
                </c:pt>
                <c:pt idx="15438">
                  <c:v>6.8817886307777769</c:v>
                </c:pt>
                <c:pt idx="15439">
                  <c:v>72.301329179079318</c:v>
                </c:pt>
                <c:pt idx="15440">
                  <c:v>-2.9830884391461154</c:v>
                </c:pt>
                <c:pt idx="15441">
                  <c:v>1.7235979567372652</c:v>
                </c:pt>
                <c:pt idx="15442">
                  <c:v>-11.088985687616685</c:v>
                </c:pt>
                <c:pt idx="15443">
                  <c:v>-82.561882047838466</c:v>
                </c:pt>
                <c:pt idx="15444">
                  <c:v>23.400976110968401</c:v>
                </c:pt>
                <c:pt idx="15445">
                  <c:v>-70.306348890095023</c:v>
                </c:pt>
                <c:pt idx="15446">
                  <c:v>-80.23637041835994</c:v>
                </c:pt>
                <c:pt idx="15447">
                  <c:v>-31.415751199133538</c:v>
                </c:pt>
                <c:pt idx="15448">
                  <c:v>77.88488800680463</c:v>
                </c:pt>
                <c:pt idx="15449">
                  <c:v>3.4785383756183137</c:v>
                </c:pt>
                <c:pt idx="15450">
                  <c:v>39.178179241941194</c:v>
                </c:pt>
                <c:pt idx="15451">
                  <c:v>-8</c:v>
                </c:pt>
                <c:pt idx="15452">
                  <c:v>-50.457187280198426</c:v>
                </c:pt>
                <c:pt idx="15453">
                  <c:v>-55.87088039937386</c:v>
                </c:pt>
                <c:pt idx="15454">
                  <c:v>-38.415453527435602</c:v>
                </c:pt>
                <c:pt idx="15455">
                  <c:v>-15.560939247111435</c:v>
                </c:pt>
                <c:pt idx="15456">
                  <c:v>-99.732877123476797</c:v>
                </c:pt>
                <c:pt idx="15457">
                  <c:v>-33.44731610337972</c:v>
                </c:pt>
                <c:pt idx="15458">
                  <c:v>91.655061068043722</c:v>
                </c:pt>
                <c:pt idx="15459">
                  <c:v>66.163934426229503</c:v>
                </c:pt>
                <c:pt idx="15460">
                  <c:v>50.47201884912792</c:v>
                </c:pt>
                <c:pt idx="15461">
                  <c:v>-36.19477540146525</c:v>
                </c:pt>
                <c:pt idx="15462">
                  <c:v>51.675675675675677</c:v>
                </c:pt>
                <c:pt idx="15463">
                  <c:v>-8.75</c:v>
                </c:pt>
                <c:pt idx="15464">
                  <c:v>-23.647138327181992</c:v>
                </c:pt>
                <c:pt idx="15465">
                  <c:v>7.4904319300163991</c:v>
                </c:pt>
                <c:pt idx="15466">
                  <c:v>-28.062762565869122</c:v>
                </c:pt>
                <c:pt idx="15467">
                  <c:v>-72.867563006913073</c:v>
                </c:pt>
                <c:pt idx="15468">
                  <c:v>15.721303865693585</c:v>
                </c:pt>
                <c:pt idx="15469">
                  <c:v>-5</c:v>
                </c:pt>
                <c:pt idx="15470">
                  <c:v>43.687410586552204</c:v>
                </c:pt>
                <c:pt idx="15471">
                  <c:v>-27.06155727680391</c:v>
                </c:pt>
                <c:pt idx="15472">
                  <c:v>-97.885705530871761</c:v>
                </c:pt>
                <c:pt idx="15473">
                  <c:v>-26.949904882688642</c:v>
                </c:pt>
                <c:pt idx="15474">
                  <c:v>-0.39545792661637336</c:v>
                </c:pt>
                <c:pt idx="15475">
                  <c:v>-11.110250251801347</c:v>
                </c:pt>
                <c:pt idx="15476">
                  <c:v>-30.478390432191361</c:v>
                </c:pt>
                <c:pt idx="15477">
                  <c:v>-20.557921750483999</c:v>
                </c:pt>
                <c:pt idx="15478">
                  <c:v>76.576576576576571</c:v>
                </c:pt>
                <c:pt idx="15479">
                  <c:v>0.21296805479178715</c:v>
                </c:pt>
                <c:pt idx="15480">
                  <c:v>-28.531227091068175</c:v>
                </c:pt>
                <c:pt idx="15481">
                  <c:v>11.98350979106155</c:v>
                </c:pt>
                <c:pt idx="15482">
                  <c:v>42.897626638328006</c:v>
                </c:pt>
                <c:pt idx="15483">
                  <c:v>25.362008396881166</c:v>
                </c:pt>
                <c:pt idx="15484">
                  <c:v>-72.561801133229707</c:v>
                </c:pt>
                <c:pt idx="15485">
                  <c:v>-79.075726071500441</c:v>
                </c:pt>
                <c:pt idx="15486">
                  <c:v>9.8451048068019134</c:v>
                </c:pt>
                <c:pt idx="15487">
                  <c:v>-9.6823891917515965</c:v>
                </c:pt>
                <c:pt idx="15488">
                  <c:v>-11.023622047244103</c:v>
                </c:pt>
                <c:pt idx="15489">
                  <c:v>-48.39438959121528</c:v>
                </c:pt>
                <c:pt idx="15490">
                  <c:v>-21.267675106872744</c:v>
                </c:pt>
                <c:pt idx="15491">
                  <c:v>27.581147991931061</c:v>
                </c:pt>
                <c:pt idx="15492">
                  <c:v>-60.254883277751311</c:v>
                </c:pt>
                <c:pt idx="15493">
                  <c:v>1.2257739103929595</c:v>
                </c:pt>
                <c:pt idx="15494">
                  <c:v>10.24320806036809</c:v>
                </c:pt>
                <c:pt idx="15495">
                  <c:v>-48.903110019599971</c:v>
                </c:pt>
                <c:pt idx="15496">
                  <c:v>84.741049704553348</c:v>
                </c:pt>
                <c:pt idx="15497">
                  <c:v>5.4283000358149422</c:v>
                </c:pt>
                <c:pt idx="15498">
                  <c:v>-43.454220198406247</c:v>
                </c:pt>
                <c:pt idx="15499">
                  <c:v>-4.2033626901521188</c:v>
                </c:pt>
                <c:pt idx="15500">
                  <c:v>-41.054808686659769</c:v>
                </c:pt>
                <c:pt idx="15501">
                  <c:v>-0.91476538958244191</c:v>
                </c:pt>
                <c:pt idx="15502">
                  <c:v>-73.088184636582852</c:v>
                </c:pt>
                <c:pt idx="15503">
                  <c:v>61.275964391691389</c:v>
                </c:pt>
                <c:pt idx="15504">
                  <c:v>9.783931832014602</c:v>
                </c:pt>
                <c:pt idx="15505">
                  <c:v>-5.6717753663720742</c:v>
                </c:pt>
                <c:pt idx="15506">
                  <c:v>7.6184716402436266</c:v>
                </c:pt>
                <c:pt idx="15507">
                  <c:v>-4.3459270583096696</c:v>
                </c:pt>
                <c:pt idx="15508">
                  <c:v>-14.478387364921034</c:v>
                </c:pt>
                <c:pt idx="15509">
                  <c:v>-1.7011494252873547</c:v>
                </c:pt>
                <c:pt idx="15510">
                  <c:v>-25.689545164524645</c:v>
                </c:pt>
                <c:pt idx="15511">
                  <c:v>39.143730886850136</c:v>
                </c:pt>
                <c:pt idx="15512">
                  <c:v>45.898838004101179</c:v>
                </c:pt>
                <c:pt idx="15513">
                  <c:v>0.22273031891828055</c:v>
                </c:pt>
                <c:pt idx="15514">
                  <c:v>10.514639398204679</c:v>
                </c:pt>
                <c:pt idx="15515">
                  <c:v>-3.4421715184893742</c:v>
                </c:pt>
                <c:pt idx="15516">
                  <c:v>19.896698854704681</c:v>
                </c:pt>
                <c:pt idx="15517">
                  <c:v>-23.130970348635543</c:v>
                </c:pt>
                <c:pt idx="15518">
                  <c:v>5.672220069740419</c:v>
                </c:pt>
                <c:pt idx="15519">
                  <c:v>24.668388819551268</c:v>
                </c:pt>
                <c:pt idx="15520">
                  <c:v>-33.419950269931235</c:v>
                </c:pt>
                <c:pt idx="15521">
                  <c:v>45.136554964596854</c:v>
                </c:pt>
                <c:pt idx="15522">
                  <c:v>17.112543706014122</c:v>
                </c:pt>
                <c:pt idx="15523">
                  <c:v>-11.719102814993221</c:v>
                </c:pt>
                <c:pt idx="15524">
                  <c:v>11.074261641195719</c:v>
                </c:pt>
                <c:pt idx="15525">
                  <c:v>-20.450215228283113</c:v>
                </c:pt>
                <c:pt idx="15526">
                  <c:v>-48.217120636449586</c:v>
                </c:pt>
                <c:pt idx="15527">
                  <c:v>18.4289274013083</c:v>
                </c:pt>
                <c:pt idx="15528">
                  <c:v>59.408672517003879</c:v>
                </c:pt>
                <c:pt idx="15529">
                  <c:v>-32.469680264608598</c:v>
                </c:pt>
                <c:pt idx="15530">
                  <c:v>-33.180515759312328</c:v>
                </c:pt>
                <c:pt idx="15531">
                  <c:v>19.933408257796174</c:v>
                </c:pt>
                <c:pt idx="15532">
                  <c:v>-4.7515829102732283</c:v>
                </c:pt>
                <c:pt idx="15533">
                  <c:v>-50.597938144329895</c:v>
                </c:pt>
                <c:pt idx="15534">
                  <c:v>-16.494675821239156</c:v>
                </c:pt>
                <c:pt idx="15535">
                  <c:v>-24.820469173892221</c:v>
                </c:pt>
                <c:pt idx="15536">
                  <c:v>-31.67227402886887</c:v>
                </c:pt>
                <c:pt idx="15537">
                  <c:v>-60.303529348757493</c:v>
                </c:pt>
                <c:pt idx="15538">
                  <c:v>-74.330085261875766</c:v>
                </c:pt>
                <c:pt idx="15539">
                  <c:v>-13.049740239699602</c:v>
                </c:pt>
                <c:pt idx="15540">
                  <c:v>22.905204034846392</c:v>
                </c:pt>
                <c:pt idx="15541">
                  <c:v>-4.7960822671556258</c:v>
                </c:pt>
                <c:pt idx="15542">
                  <c:v>-31.93037152507145</c:v>
                </c:pt>
                <c:pt idx="15543">
                  <c:v>-40.611910398834461</c:v>
                </c:pt>
                <c:pt idx="15544">
                  <c:v>29.165487977369168</c:v>
                </c:pt>
                <c:pt idx="15545">
                  <c:v>-18.219400561051231</c:v>
                </c:pt>
                <c:pt idx="15546">
                  <c:v>2.2906426782899132</c:v>
                </c:pt>
                <c:pt idx="15547">
                  <c:v>2.9161412358133703</c:v>
                </c:pt>
                <c:pt idx="15548">
                  <c:v>20.209129298210328</c:v>
                </c:pt>
                <c:pt idx="15549">
                  <c:v>-33.769538349691018</c:v>
                </c:pt>
                <c:pt idx="15550">
                  <c:v>30.075253858540265</c:v>
                </c:pt>
                <c:pt idx="15551">
                  <c:v>-29.152915291529155</c:v>
                </c:pt>
                <c:pt idx="15552">
                  <c:v>-4.9435028248587543</c:v>
                </c:pt>
                <c:pt idx="15553">
                  <c:v>-6.2846990894958878</c:v>
                </c:pt>
                <c:pt idx="15554">
                  <c:v>56.696926262143649</c:v>
                </c:pt>
                <c:pt idx="15555">
                  <c:v>-61.638908869584462</c:v>
                </c:pt>
                <c:pt idx="15556">
                  <c:v>-52.305873078439106</c:v>
                </c:pt>
                <c:pt idx="15557">
                  <c:v>-90.470446320868518</c:v>
                </c:pt>
                <c:pt idx="15558">
                  <c:v>-34.579525099894354</c:v>
                </c:pt>
                <c:pt idx="15559">
                  <c:v>-14.336448598130843</c:v>
                </c:pt>
                <c:pt idx="15560">
                  <c:v>60</c:v>
                </c:pt>
                <c:pt idx="15561">
                  <c:v>14.559706470980657</c:v>
                </c:pt>
                <c:pt idx="15562">
                  <c:v>-9.4910371318822087</c:v>
                </c:pt>
                <c:pt idx="15563">
                  <c:v>-61.427238805970148</c:v>
                </c:pt>
                <c:pt idx="15564">
                  <c:v>-2.1415918005820487</c:v>
                </c:pt>
                <c:pt idx="15565">
                  <c:v>-47.019971693662519</c:v>
                </c:pt>
                <c:pt idx="15566">
                  <c:v>-19.175732890294228</c:v>
                </c:pt>
                <c:pt idx="15567">
                  <c:v>-10.629274965800278</c:v>
                </c:pt>
                <c:pt idx="15568">
                  <c:v>-0.72250363215141533</c:v>
                </c:pt>
                <c:pt idx="15569">
                  <c:v>-91.118077324973882</c:v>
                </c:pt>
                <c:pt idx="15570">
                  <c:v>-64.929859719438866</c:v>
                </c:pt>
                <c:pt idx="15571">
                  <c:v>-7.1299838745375865</c:v>
                </c:pt>
                <c:pt idx="15572">
                  <c:v>-27.152963143977843</c:v>
                </c:pt>
                <c:pt idx="15573">
                  <c:v>-58.719184626818134</c:v>
                </c:pt>
                <c:pt idx="15574">
                  <c:v>-89.929957515214141</c:v>
                </c:pt>
                <c:pt idx="15575">
                  <c:v>7.1076983658200419</c:v>
                </c:pt>
                <c:pt idx="15576">
                  <c:v>57.55725190839695</c:v>
                </c:pt>
                <c:pt idx="15577">
                  <c:v>48.017521090201171</c:v>
                </c:pt>
                <c:pt idx="15578">
                  <c:v>-28.836914629639409</c:v>
                </c:pt>
                <c:pt idx="15579">
                  <c:v>-59.283290077859853</c:v>
                </c:pt>
                <c:pt idx="15580">
                  <c:v>-77.550280502232567</c:v>
                </c:pt>
                <c:pt idx="15581">
                  <c:v>-17.407517899761331</c:v>
                </c:pt>
                <c:pt idx="15582">
                  <c:v>21.891288160833938</c:v>
                </c:pt>
                <c:pt idx="15583">
                  <c:v>-45.181689043669529</c:v>
                </c:pt>
                <c:pt idx="15584">
                  <c:v>-15.121467526028752</c:v>
                </c:pt>
                <c:pt idx="15585">
                  <c:v>2.0625958682810648</c:v>
                </c:pt>
                <c:pt idx="15586">
                  <c:v>-82.580417464959169</c:v>
                </c:pt>
                <c:pt idx="15587">
                  <c:v>48.33232261976957</c:v>
                </c:pt>
                <c:pt idx="15588">
                  <c:v>-71.336331142626534</c:v>
                </c:pt>
                <c:pt idx="15589">
                  <c:v>-67.82779391849806</c:v>
                </c:pt>
                <c:pt idx="15590">
                  <c:v>-31.910089340196564</c:v>
                </c:pt>
                <c:pt idx="15591">
                  <c:v>35.893268719342814</c:v>
                </c:pt>
                <c:pt idx="15592">
                  <c:v>-62.415471149592364</c:v>
                </c:pt>
                <c:pt idx="15593">
                  <c:v>-49.618116550828681</c:v>
                </c:pt>
                <c:pt idx="15594">
                  <c:v>-3.6784635638503858</c:v>
                </c:pt>
                <c:pt idx="15595">
                  <c:v>-2.4215624341966731</c:v>
                </c:pt>
                <c:pt idx="15596">
                  <c:v>-8.4745762711864359</c:v>
                </c:pt>
                <c:pt idx="15597">
                  <c:v>-34.545454545454547</c:v>
                </c:pt>
                <c:pt idx="15598">
                  <c:v>-87.118320610687022</c:v>
                </c:pt>
                <c:pt idx="15599">
                  <c:v>-92.592592592592595</c:v>
                </c:pt>
                <c:pt idx="15600">
                  <c:v>-10.885279823570244</c:v>
                </c:pt>
                <c:pt idx="15601">
                  <c:v>-62.701974865350088</c:v>
                </c:pt>
                <c:pt idx="15602">
                  <c:v>-16.191591826109601</c:v>
                </c:pt>
                <c:pt idx="15603">
                  <c:v>-3.653400715940208</c:v>
                </c:pt>
                <c:pt idx="15604">
                  <c:v>-44.76175311055227</c:v>
                </c:pt>
                <c:pt idx="15605">
                  <c:v>-12.614812231135915</c:v>
                </c:pt>
                <c:pt idx="15606">
                  <c:v>-17.759944880134555</c:v>
                </c:pt>
                <c:pt idx="15607">
                  <c:v>53.962610391099901</c:v>
                </c:pt>
                <c:pt idx="15608">
                  <c:v>3.0279169649248416</c:v>
                </c:pt>
                <c:pt idx="15609">
                  <c:v>6.2957195625407394</c:v>
                </c:pt>
                <c:pt idx="15610">
                  <c:v>54.454584963059546</c:v>
                </c:pt>
                <c:pt idx="15611">
                  <c:v>-43.310778153697441</c:v>
                </c:pt>
                <c:pt idx="15612">
                  <c:v>49.881709300606246</c:v>
                </c:pt>
                <c:pt idx="15613">
                  <c:v>21.707486136783729</c:v>
                </c:pt>
                <c:pt idx="15614">
                  <c:v>-56.58570761326483</c:v>
                </c:pt>
                <c:pt idx="15615">
                  <c:v>-7.4437086092715248</c:v>
                </c:pt>
                <c:pt idx="15616">
                  <c:v>-74.389913379083055</c:v>
                </c:pt>
                <c:pt idx="15617">
                  <c:v>-37.90887448568165</c:v>
                </c:pt>
                <c:pt idx="15618">
                  <c:v>-80.953553257836859</c:v>
                </c:pt>
                <c:pt idx="15619">
                  <c:v>-17.133666299839163</c:v>
                </c:pt>
                <c:pt idx="15620">
                  <c:v>-61.492252991378983</c:v>
                </c:pt>
                <c:pt idx="15621">
                  <c:v>0.61787945074283357</c:v>
                </c:pt>
                <c:pt idx="15622">
                  <c:v>-18.547087610408212</c:v>
                </c:pt>
                <c:pt idx="15623">
                  <c:v>-73.902728351126925</c:v>
                </c:pt>
                <c:pt idx="15624">
                  <c:v>-14.285714285714292</c:v>
                </c:pt>
                <c:pt idx="15625">
                  <c:v>52.867029858074773</c:v>
                </c:pt>
                <c:pt idx="15626">
                  <c:v>-18.024963289280464</c:v>
                </c:pt>
                <c:pt idx="15627">
                  <c:v>23.017578712411748</c:v>
                </c:pt>
                <c:pt idx="15628">
                  <c:v>72.021932830705964</c:v>
                </c:pt>
                <c:pt idx="15629">
                  <c:v>-34.477235088100343</c:v>
                </c:pt>
                <c:pt idx="15630">
                  <c:v>-27.576648595669084</c:v>
                </c:pt>
                <c:pt idx="15631">
                  <c:v>-50.064516129032263</c:v>
                </c:pt>
                <c:pt idx="15632">
                  <c:v>89.646706665441314</c:v>
                </c:pt>
                <c:pt idx="15633">
                  <c:v>22.494326478750381</c:v>
                </c:pt>
                <c:pt idx="15634">
                  <c:v>-32.632070022659619</c:v>
                </c:pt>
                <c:pt idx="15635">
                  <c:v>30.459093584461442</c:v>
                </c:pt>
                <c:pt idx="15636">
                  <c:v>58.322173955645553</c:v>
                </c:pt>
                <c:pt idx="15637">
                  <c:v>61.259409534995456</c:v>
                </c:pt>
                <c:pt idx="15638">
                  <c:v>-66.061674766676703</c:v>
                </c:pt>
                <c:pt idx="15639">
                  <c:v>-6.0893240850265613</c:v>
                </c:pt>
                <c:pt idx="15640">
                  <c:v>16.093366093366086</c:v>
                </c:pt>
                <c:pt idx="15641">
                  <c:v>-13.964597245742411</c:v>
                </c:pt>
                <c:pt idx="15642">
                  <c:v>-28.28427853553481</c:v>
                </c:pt>
                <c:pt idx="15643">
                  <c:v>-51.585646594885873</c:v>
                </c:pt>
                <c:pt idx="15644">
                  <c:v>-49.390880111677973</c:v>
                </c:pt>
                <c:pt idx="15645">
                  <c:v>65.320014579700711</c:v>
                </c:pt>
                <c:pt idx="15646">
                  <c:v>-36.398368192708674</c:v>
                </c:pt>
                <c:pt idx="15647">
                  <c:v>-23.490819955781987</c:v>
                </c:pt>
                <c:pt idx="15648">
                  <c:v>8.0475229769109973</c:v>
                </c:pt>
                <c:pt idx="15649">
                  <c:v>23.428117108763587</c:v>
                </c:pt>
                <c:pt idx="15650">
                  <c:v>-19.012883419485178</c:v>
                </c:pt>
                <c:pt idx="15651">
                  <c:v>-24.519350811485637</c:v>
                </c:pt>
                <c:pt idx="15652">
                  <c:v>-48.10375519621298</c:v>
                </c:pt>
                <c:pt idx="15653">
                  <c:v>-89.950823177250371</c:v>
                </c:pt>
                <c:pt idx="15654">
                  <c:v>31.842539159109634</c:v>
                </c:pt>
                <c:pt idx="15655">
                  <c:v>-19.394211536106468</c:v>
                </c:pt>
                <c:pt idx="15656">
                  <c:v>-14.369708372530582</c:v>
                </c:pt>
                <c:pt idx="15657">
                  <c:v>5.6439942112879891</c:v>
                </c:pt>
                <c:pt idx="15658">
                  <c:v>-25.05263157894737</c:v>
                </c:pt>
                <c:pt idx="15659">
                  <c:v>-59.155118024324025</c:v>
                </c:pt>
                <c:pt idx="15660">
                  <c:v>-18.341892244755854</c:v>
                </c:pt>
                <c:pt idx="15661">
                  <c:v>30.946450809464494</c:v>
                </c:pt>
                <c:pt idx="15662">
                  <c:v>59.803008119259971</c:v>
                </c:pt>
                <c:pt idx="15663">
                  <c:v>-27.039533820840958</c:v>
                </c:pt>
                <c:pt idx="15664">
                  <c:v>-56.9928809588177</c:v>
                </c:pt>
                <c:pt idx="15665">
                  <c:v>-46.936376210235132</c:v>
                </c:pt>
                <c:pt idx="15666">
                  <c:v>12.837345003646973</c:v>
                </c:pt>
                <c:pt idx="15667">
                  <c:v>-46.917007597895967</c:v>
                </c:pt>
                <c:pt idx="15668">
                  <c:v>21.489364766197667</c:v>
                </c:pt>
                <c:pt idx="15669">
                  <c:v>55.959302325581405</c:v>
                </c:pt>
                <c:pt idx="15670">
                  <c:v>-16.453182002432101</c:v>
                </c:pt>
                <c:pt idx="15671">
                  <c:v>32.157512626262644</c:v>
                </c:pt>
                <c:pt idx="15672">
                  <c:v>-23.004310506793217</c:v>
                </c:pt>
                <c:pt idx="15673">
                  <c:v>20.44908297782149</c:v>
                </c:pt>
                <c:pt idx="15674">
                  <c:v>30.624594769829258</c:v>
                </c:pt>
                <c:pt idx="15675">
                  <c:v>-12.340744441668747</c:v>
                </c:pt>
                <c:pt idx="15676">
                  <c:v>-43.198090692124104</c:v>
                </c:pt>
                <c:pt idx="15677">
                  <c:v>-7.6420808453971318</c:v>
                </c:pt>
                <c:pt idx="15678">
                  <c:v>-15.813565177337637</c:v>
                </c:pt>
                <c:pt idx="15679">
                  <c:v>-54.538772510106583</c:v>
                </c:pt>
                <c:pt idx="15680">
                  <c:v>2.6225769669327264</c:v>
                </c:pt>
                <c:pt idx="15681">
                  <c:v>-44.656765182978042</c:v>
                </c:pt>
                <c:pt idx="15682">
                  <c:v>-45.767765446413776</c:v>
                </c:pt>
                <c:pt idx="15683">
                  <c:v>6.4335265608666674</c:v>
                </c:pt>
                <c:pt idx="15684">
                  <c:v>-5.8984728356302867</c:v>
                </c:pt>
                <c:pt idx="15685">
                  <c:v>13.656907054431116</c:v>
                </c:pt>
                <c:pt idx="15686">
                  <c:v>-44.691131498470952</c:v>
                </c:pt>
                <c:pt idx="15687">
                  <c:v>4.3619791666666714</c:v>
                </c:pt>
                <c:pt idx="15688">
                  <c:v>33.288399544158551</c:v>
                </c:pt>
                <c:pt idx="15689">
                  <c:v>-39.423958439441783</c:v>
                </c:pt>
                <c:pt idx="15690">
                  <c:v>54.104334484081306</c:v>
                </c:pt>
                <c:pt idx="15691">
                  <c:v>-53.607856588377594</c:v>
                </c:pt>
                <c:pt idx="15692">
                  <c:v>-4.3478260869565162</c:v>
                </c:pt>
                <c:pt idx="15693">
                  <c:v>-27.326014604341566</c:v>
                </c:pt>
                <c:pt idx="15694">
                  <c:v>63.454942313688804</c:v>
                </c:pt>
                <c:pt idx="15695">
                  <c:v>-16.534391534391531</c:v>
                </c:pt>
                <c:pt idx="15696">
                  <c:v>2.9918063594677875</c:v>
                </c:pt>
                <c:pt idx="15697">
                  <c:v>66.606570512820497</c:v>
                </c:pt>
                <c:pt idx="15698">
                  <c:v>-9.0790015343737025</c:v>
                </c:pt>
                <c:pt idx="15699">
                  <c:v>-66.992205840924029</c:v>
                </c:pt>
                <c:pt idx="15700">
                  <c:v>-6.6346153846153868</c:v>
                </c:pt>
                <c:pt idx="15701">
                  <c:v>-82.724690018470511</c:v>
                </c:pt>
                <c:pt idx="15702">
                  <c:v>-36.82010699955417</c:v>
                </c:pt>
                <c:pt idx="15703">
                  <c:v>-27.404255319148945</c:v>
                </c:pt>
                <c:pt idx="15704">
                  <c:v>14.808168316831697</c:v>
                </c:pt>
                <c:pt idx="15705">
                  <c:v>-97.730079423413983</c:v>
                </c:pt>
                <c:pt idx="15706">
                  <c:v>-44.336268791969701</c:v>
                </c:pt>
                <c:pt idx="15707">
                  <c:v>-16.206138890738401</c:v>
                </c:pt>
                <c:pt idx="15708">
                  <c:v>-7.5114621273292528</c:v>
                </c:pt>
                <c:pt idx="15709">
                  <c:v>-30.993549106209855</c:v>
                </c:pt>
                <c:pt idx="15710">
                  <c:v>-11.243151404081473</c:v>
                </c:pt>
                <c:pt idx="15711">
                  <c:v>72.682039180006257</c:v>
                </c:pt>
                <c:pt idx="15712">
                  <c:v>12.122823341751968</c:v>
                </c:pt>
                <c:pt idx="15713">
                  <c:v>-14.244763335578241</c:v>
                </c:pt>
                <c:pt idx="15714">
                  <c:v>-23.794696408973735</c:v>
                </c:pt>
                <c:pt idx="15715">
                  <c:v>-8.7213911940377358</c:v>
                </c:pt>
                <c:pt idx="15716">
                  <c:v>-89.520213387108811</c:v>
                </c:pt>
                <c:pt idx="15717">
                  <c:v>49.083533653846132</c:v>
                </c:pt>
                <c:pt idx="15718">
                  <c:v>86.218269581480541</c:v>
                </c:pt>
                <c:pt idx="15719">
                  <c:v>-13.922294172062905</c:v>
                </c:pt>
                <c:pt idx="15720">
                  <c:v>-66.855108877721932</c:v>
                </c:pt>
                <c:pt idx="15721">
                  <c:v>-20.217741935483872</c:v>
                </c:pt>
                <c:pt idx="15722">
                  <c:v>-1.0754336779393725</c:v>
                </c:pt>
                <c:pt idx="15723">
                  <c:v>-34.674607416456695</c:v>
                </c:pt>
                <c:pt idx="15724">
                  <c:v>-23.415680789018239</c:v>
                </c:pt>
                <c:pt idx="15725">
                  <c:v>-34.166475578995644</c:v>
                </c:pt>
                <c:pt idx="15726">
                  <c:v>-64.587394411955813</c:v>
                </c:pt>
                <c:pt idx="15727">
                  <c:v>-63.42519733069819</c:v>
                </c:pt>
                <c:pt idx="15728">
                  <c:v>86.708982496633979</c:v>
                </c:pt>
                <c:pt idx="15729">
                  <c:v>-83.115525352848934</c:v>
                </c:pt>
                <c:pt idx="15730">
                  <c:v>-73.27283931262815</c:v>
                </c:pt>
                <c:pt idx="15731">
                  <c:v>-2.3162688442210992</c:v>
                </c:pt>
                <c:pt idx="15732">
                  <c:v>12.002380637481821</c:v>
                </c:pt>
                <c:pt idx="15733">
                  <c:v>12.166440524649474</c:v>
                </c:pt>
                <c:pt idx="15734">
                  <c:v>-48.624556695102086</c:v>
                </c:pt>
                <c:pt idx="15735">
                  <c:v>-30.054741303196181</c:v>
                </c:pt>
                <c:pt idx="15736">
                  <c:v>-5.1653944020356306</c:v>
                </c:pt>
                <c:pt idx="15737">
                  <c:v>-33.974936891453297</c:v>
                </c:pt>
                <c:pt idx="15738">
                  <c:v>42.593469001419777</c:v>
                </c:pt>
                <c:pt idx="15739">
                  <c:v>20.508166969147013</c:v>
                </c:pt>
                <c:pt idx="15740">
                  <c:v>-2.7320605661619481</c:v>
                </c:pt>
                <c:pt idx="15741">
                  <c:v>94.174533732443024</c:v>
                </c:pt>
                <c:pt idx="15742">
                  <c:v>-29.361857622163896</c:v>
                </c:pt>
                <c:pt idx="15743">
                  <c:v>-42.78598704964304</c:v>
                </c:pt>
                <c:pt idx="15744">
                  <c:v>-19.349387410223912</c:v>
                </c:pt>
                <c:pt idx="15745">
                  <c:v>-18.051553825291464</c:v>
                </c:pt>
                <c:pt idx="15746">
                  <c:v>-89.968015746094238</c:v>
                </c:pt>
                <c:pt idx="15747">
                  <c:v>63.771154453244009</c:v>
                </c:pt>
                <c:pt idx="15748">
                  <c:v>-77.96046720575022</c:v>
                </c:pt>
                <c:pt idx="15749">
                  <c:v>-33.525792572073811</c:v>
                </c:pt>
                <c:pt idx="15750">
                  <c:v>-27.705338912810561</c:v>
                </c:pt>
                <c:pt idx="15751">
                  <c:v>-57.5608285567981</c:v>
                </c:pt>
                <c:pt idx="15752">
                  <c:v>20.044404973357018</c:v>
                </c:pt>
                <c:pt idx="15753">
                  <c:v>-8.4761681145808865</c:v>
                </c:pt>
                <c:pt idx="15754">
                  <c:v>31.277442754491744</c:v>
                </c:pt>
                <c:pt idx="15755">
                  <c:v>-0.36563071297989325</c:v>
                </c:pt>
                <c:pt idx="15756">
                  <c:v>-25.650441440737552</c:v>
                </c:pt>
                <c:pt idx="15757">
                  <c:v>-33.810430241354908</c:v>
                </c:pt>
                <c:pt idx="15758">
                  <c:v>-58.628902148582554</c:v>
                </c:pt>
                <c:pt idx="15759">
                  <c:v>34.635149023638235</c:v>
                </c:pt>
                <c:pt idx="15760">
                  <c:v>71.15363823116013</c:v>
                </c:pt>
                <c:pt idx="15761">
                  <c:v>23.008826515999687</c:v>
                </c:pt>
                <c:pt idx="15762">
                  <c:v>-27.717548117248398</c:v>
                </c:pt>
                <c:pt idx="15763">
                  <c:v>94.435418359057678</c:v>
                </c:pt>
                <c:pt idx="15764">
                  <c:v>15.069348436872872</c:v>
                </c:pt>
                <c:pt idx="15765">
                  <c:v>-15.640366171155421</c:v>
                </c:pt>
                <c:pt idx="15766">
                  <c:v>-36.341292134831463</c:v>
                </c:pt>
                <c:pt idx="15767">
                  <c:v>0.51996130520520012</c:v>
                </c:pt>
                <c:pt idx="15768">
                  <c:v>-5.2778356360943235</c:v>
                </c:pt>
                <c:pt idx="15769">
                  <c:v>1.4829987709954935</c:v>
                </c:pt>
                <c:pt idx="15770">
                  <c:v>35.608967885275689</c:v>
                </c:pt>
                <c:pt idx="15771">
                  <c:v>-34.828081515396363</c:v>
                </c:pt>
                <c:pt idx="15772">
                  <c:v>32.321589485483202</c:v>
                </c:pt>
                <c:pt idx="15773">
                  <c:v>-28.171057212486943</c:v>
                </c:pt>
                <c:pt idx="15774">
                  <c:v>40.783835383962668</c:v>
                </c:pt>
                <c:pt idx="15775">
                  <c:v>-19.456627680311883</c:v>
                </c:pt>
                <c:pt idx="15776">
                  <c:v>77.156177156177165</c:v>
                </c:pt>
                <c:pt idx="15777">
                  <c:v>61.477419123962193</c:v>
                </c:pt>
                <c:pt idx="15778">
                  <c:v>13.13460661716816</c:v>
                </c:pt>
                <c:pt idx="15779">
                  <c:v>-19.524803549765565</c:v>
                </c:pt>
                <c:pt idx="15780">
                  <c:v>-35.501319261213709</c:v>
                </c:pt>
                <c:pt idx="15781">
                  <c:v>-64.906340281445125</c:v>
                </c:pt>
                <c:pt idx="15782">
                  <c:v>-49.763740363093753</c:v>
                </c:pt>
                <c:pt idx="15783">
                  <c:v>-8.8104399789041565</c:v>
                </c:pt>
                <c:pt idx="15784">
                  <c:v>-61.730424387328156</c:v>
                </c:pt>
                <c:pt idx="15785">
                  <c:v>-27.315762538382799</c:v>
                </c:pt>
                <c:pt idx="15786">
                  <c:v>-7.1502276176024253</c:v>
                </c:pt>
                <c:pt idx="15787">
                  <c:v>69.147488611489081</c:v>
                </c:pt>
                <c:pt idx="15788">
                  <c:v>18.671128670833824</c:v>
                </c:pt>
                <c:pt idx="15789">
                  <c:v>-8.7205246267615451</c:v>
                </c:pt>
                <c:pt idx="15790">
                  <c:v>43.552073130917393</c:v>
                </c:pt>
                <c:pt idx="15791">
                  <c:v>50.315379797799039</c:v>
                </c:pt>
                <c:pt idx="15792">
                  <c:v>-5.7094254636063084</c:v>
                </c:pt>
                <c:pt idx="15793">
                  <c:v>11.205211726384363</c:v>
                </c:pt>
                <c:pt idx="15794">
                  <c:v>-35.950845104923658</c:v>
                </c:pt>
                <c:pt idx="15795">
                  <c:v>22.60907127429806</c:v>
                </c:pt>
                <c:pt idx="15796">
                  <c:v>-43.528258738974188</c:v>
                </c:pt>
                <c:pt idx="15797">
                  <c:v>17.695070192621614</c:v>
                </c:pt>
                <c:pt idx="15798">
                  <c:v>-56.832304463867331</c:v>
                </c:pt>
                <c:pt idx="15799">
                  <c:v>-21.745144690975494</c:v>
                </c:pt>
                <c:pt idx="15800">
                  <c:v>41.527707011286594</c:v>
                </c:pt>
                <c:pt idx="15801">
                  <c:v>-14.418136415338552</c:v>
                </c:pt>
                <c:pt idx="15802">
                  <c:v>22.338961851156981</c:v>
                </c:pt>
                <c:pt idx="15803">
                  <c:v>-74.418806384455237</c:v>
                </c:pt>
                <c:pt idx="15804">
                  <c:v>-61.690261220196355</c:v>
                </c:pt>
                <c:pt idx="15805">
                  <c:v>-82.771659811596123</c:v>
                </c:pt>
                <c:pt idx="15806">
                  <c:v>25.819415914977228</c:v>
                </c:pt>
                <c:pt idx="15807">
                  <c:v>-25.389672357120148</c:v>
                </c:pt>
                <c:pt idx="15808">
                  <c:v>-59.058304948908038</c:v>
                </c:pt>
                <c:pt idx="15809">
                  <c:v>-10.678982103230638</c:v>
                </c:pt>
                <c:pt idx="15810">
                  <c:v>3.3984144099187006</c:v>
                </c:pt>
                <c:pt idx="15811">
                  <c:v>-7.0254447196577416</c:v>
                </c:pt>
                <c:pt idx="15812">
                  <c:v>16.128121913362506</c:v>
                </c:pt>
                <c:pt idx="15813">
                  <c:v>-48.204795086807607</c:v>
                </c:pt>
                <c:pt idx="15814">
                  <c:v>32.730560578661851</c:v>
                </c:pt>
                <c:pt idx="15815">
                  <c:v>28.145652607731051</c:v>
                </c:pt>
                <c:pt idx="15816">
                  <c:v>21.81697612732097</c:v>
                </c:pt>
                <c:pt idx="15817">
                  <c:v>-70.107930549038002</c:v>
                </c:pt>
                <c:pt idx="15818">
                  <c:v>-15.679619888002719</c:v>
                </c:pt>
                <c:pt idx="15819">
                  <c:v>-8.6082474226804209</c:v>
                </c:pt>
                <c:pt idx="15820">
                  <c:v>-16.291530987742561</c:v>
                </c:pt>
                <c:pt idx="15821">
                  <c:v>-90.988701345341028</c:v>
                </c:pt>
                <c:pt idx="15822">
                  <c:v>-37.64042035512761</c:v>
                </c:pt>
                <c:pt idx="15823">
                  <c:v>48.292682926829258</c:v>
                </c:pt>
                <c:pt idx="15824">
                  <c:v>88.369767109587087</c:v>
                </c:pt>
                <c:pt idx="15825">
                  <c:v>-49.152580859544017</c:v>
                </c:pt>
                <c:pt idx="15826">
                  <c:v>37.64746703678</c:v>
                </c:pt>
                <c:pt idx="15827">
                  <c:v>-66.384120171673828</c:v>
                </c:pt>
                <c:pt idx="15828">
                  <c:v>-6.704469646430951</c:v>
                </c:pt>
                <c:pt idx="15829">
                  <c:v>5.1187791904680324</c:v>
                </c:pt>
                <c:pt idx="15830">
                  <c:v>97.812995245641844</c:v>
                </c:pt>
                <c:pt idx="15831">
                  <c:v>-7.6954850189050887</c:v>
                </c:pt>
                <c:pt idx="15832">
                  <c:v>-36.050994705186859</c:v>
                </c:pt>
                <c:pt idx="15833">
                  <c:v>-6.946052326927088E-2</c:v>
                </c:pt>
                <c:pt idx="15834">
                  <c:v>19.524617996604405</c:v>
                </c:pt>
                <c:pt idx="15835">
                  <c:v>78.737004235656514</c:v>
                </c:pt>
                <c:pt idx="15836">
                  <c:v>-26.771172638436482</c:v>
                </c:pt>
                <c:pt idx="15837">
                  <c:v>-3.1362007168458774</c:v>
                </c:pt>
                <c:pt idx="15838">
                  <c:v>8.2410279131590585</c:v>
                </c:pt>
                <c:pt idx="15839">
                  <c:v>32.314656180656101</c:v>
                </c:pt>
                <c:pt idx="15840">
                  <c:v>-46.376456161863885</c:v>
                </c:pt>
                <c:pt idx="15841">
                  <c:v>-2.9370588578428567</c:v>
                </c:pt>
                <c:pt idx="15842">
                  <c:v>-21.94597912829957</c:v>
                </c:pt>
                <c:pt idx="15843">
                  <c:v>-8.0429369560992399</c:v>
                </c:pt>
                <c:pt idx="15844">
                  <c:v>-73.395212066157114</c:v>
                </c:pt>
                <c:pt idx="15845">
                  <c:v>-61.590183224071268</c:v>
                </c:pt>
                <c:pt idx="15846">
                  <c:v>-81.783864952473891</c:v>
                </c:pt>
                <c:pt idx="15847">
                  <c:v>-9.0570049319461106</c:v>
                </c:pt>
                <c:pt idx="15848">
                  <c:v>-12.206041399431584</c:v>
                </c:pt>
                <c:pt idx="15849">
                  <c:v>59.669423678490006</c:v>
                </c:pt>
                <c:pt idx="15850">
                  <c:v>-52.860911346292752</c:v>
                </c:pt>
                <c:pt idx="15851">
                  <c:v>20.44190056717845</c:v>
                </c:pt>
                <c:pt idx="15852">
                  <c:v>-3.4635853943136823</c:v>
                </c:pt>
                <c:pt idx="15853">
                  <c:v>16.498022637392623</c:v>
                </c:pt>
                <c:pt idx="15854">
                  <c:v>-79.835734969663548</c:v>
                </c:pt>
                <c:pt idx="15855">
                  <c:v>-52.91613452532993</c:v>
                </c:pt>
                <c:pt idx="15856">
                  <c:v>-3.6874051593323287</c:v>
                </c:pt>
                <c:pt idx="15857">
                  <c:v>-90.958915390583343</c:v>
                </c:pt>
                <c:pt idx="15858">
                  <c:v>-42.812382030955078</c:v>
                </c:pt>
                <c:pt idx="15859">
                  <c:v>-21.150387771158819</c:v>
                </c:pt>
                <c:pt idx="15860">
                  <c:v>-1.7366148996005535</c:v>
                </c:pt>
                <c:pt idx="15861">
                  <c:v>-48.411471749957066</c:v>
                </c:pt>
                <c:pt idx="15862">
                  <c:v>10.020378457059678</c:v>
                </c:pt>
                <c:pt idx="15863">
                  <c:v>-38.888888888888886</c:v>
                </c:pt>
                <c:pt idx="15864">
                  <c:v>-45.85057191530786</c:v>
                </c:pt>
                <c:pt idx="15865">
                  <c:v>6.7070707070706987</c:v>
                </c:pt>
                <c:pt idx="15866">
                  <c:v>32.305670210067547</c:v>
                </c:pt>
                <c:pt idx="15867">
                  <c:v>-56.825333542167989</c:v>
                </c:pt>
                <c:pt idx="15868">
                  <c:v>81.390374331550817</c:v>
                </c:pt>
                <c:pt idx="15869">
                  <c:v>-31.091617933723199</c:v>
                </c:pt>
                <c:pt idx="15870">
                  <c:v>26.239154896667927</c:v>
                </c:pt>
                <c:pt idx="15871">
                  <c:v>-23.207711082612832</c:v>
                </c:pt>
                <c:pt idx="15872">
                  <c:v>-54.394604035241336</c:v>
                </c:pt>
                <c:pt idx="15873">
                  <c:v>2.8915303498900755</c:v>
                </c:pt>
                <c:pt idx="15874">
                  <c:v>56.982158740124532</c:v>
                </c:pt>
                <c:pt idx="15875">
                  <c:v>-24.529355718369089</c:v>
                </c:pt>
                <c:pt idx="15876">
                  <c:v>-49.392274982282068</c:v>
                </c:pt>
                <c:pt idx="15877">
                  <c:v>14.480646059593425</c:v>
                </c:pt>
                <c:pt idx="15878">
                  <c:v>-14.737842416229398</c:v>
                </c:pt>
                <c:pt idx="15879">
                  <c:v>91.851428571428556</c:v>
                </c:pt>
                <c:pt idx="15880">
                  <c:v>-4.0518342763277957</c:v>
                </c:pt>
                <c:pt idx="15881">
                  <c:v>21.507566938300357</c:v>
                </c:pt>
                <c:pt idx="15882">
                  <c:v>8.7666787781547129</c:v>
                </c:pt>
                <c:pt idx="15883">
                  <c:v>2.1782249630350776</c:v>
                </c:pt>
                <c:pt idx="15884">
                  <c:v>8.0229710078396437</c:v>
                </c:pt>
                <c:pt idx="15885">
                  <c:v>-32.021902251064688</c:v>
                </c:pt>
                <c:pt idx="15886">
                  <c:v>38.818090954522745</c:v>
                </c:pt>
                <c:pt idx="15887">
                  <c:v>80.854170469063689</c:v>
                </c:pt>
                <c:pt idx="15888">
                  <c:v>22.721546436463512</c:v>
                </c:pt>
                <c:pt idx="15889">
                  <c:v>24.307144673277392</c:v>
                </c:pt>
                <c:pt idx="15890">
                  <c:v>-85.284618490108997</c:v>
                </c:pt>
                <c:pt idx="15891">
                  <c:v>-0.67768217467448721</c:v>
                </c:pt>
                <c:pt idx="15892">
                  <c:v>-43.560279613137986</c:v>
                </c:pt>
                <c:pt idx="15893">
                  <c:v>1.0917009644915652</c:v>
                </c:pt>
                <c:pt idx="15894">
                  <c:v>44.999228127050287</c:v>
                </c:pt>
                <c:pt idx="15895">
                  <c:v>-33.251399245984956</c:v>
                </c:pt>
                <c:pt idx="15896">
                  <c:v>-26.684636118598377</c:v>
                </c:pt>
                <c:pt idx="15897">
                  <c:v>28.651095888795879</c:v>
                </c:pt>
                <c:pt idx="15898">
                  <c:v>29.653437674678571</c:v>
                </c:pt>
                <c:pt idx="15899">
                  <c:v>-73.381712626995636</c:v>
                </c:pt>
                <c:pt idx="15900">
                  <c:v>-45.39922676080014</c:v>
                </c:pt>
                <c:pt idx="15901">
                  <c:v>-28.224700243678086</c:v>
                </c:pt>
                <c:pt idx="15902">
                  <c:v>0.92480657640233233</c:v>
                </c:pt>
                <c:pt idx="15903">
                  <c:v>3.1644919346552882</c:v>
                </c:pt>
                <c:pt idx="15904">
                  <c:v>-17.185334072636536</c:v>
                </c:pt>
                <c:pt idx="15905">
                  <c:v>-4.1084214115240343</c:v>
                </c:pt>
                <c:pt idx="15906">
                  <c:v>-70.799461956839579</c:v>
                </c:pt>
                <c:pt idx="15907">
                  <c:v>8.9720194647201907</c:v>
                </c:pt>
                <c:pt idx="15908">
                  <c:v>-78.09931414859517</c:v>
                </c:pt>
                <c:pt idx="15909">
                  <c:v>82.289651837524161</c:v>
                </c:pt>
                <c:pt idx="15910">
                  <c:v>15.114704313210495</c:v>
                </c:pt>
                <c:pt idx="15911">
                  <c:v>42.456140350877206</c:v>
                </c:pt>
                <c:pt idx="15912">
                  <c:v>22.194991533731383</c:v>
                </c:pt>
                <c:pt idx="15913">
                  <c:v>31.184964551312646</c:v>
                </c:pt>
                <c:pt idx="15914">
                  <c:v>81.81602388716064</c:v>
                </c:pt>
                <c:pt idx="15915">
                  <c:v>-18.620414673046241</c:v>
                </c:pt>
                <c:pt idx="15916">
                  <c:v>-12.455439430373232</c:v>
                </c:pt>
                <c:pt idx="15917">
                  <c:v>-14.483954900260187</c:v>
                </c:pt>
                <c:pt idx="15918">
                  <c:v>-56.238361266294227</c:v>
                </c:pt>
                <c:pt idx="15919">
                  <c:v>-20.83363430561468</c:v>
                </c:pt>
                <c:pt idx="15920">
                  <c:v>95.314842578710625</c:v>
                </c:pt>
                <c:pt idx="15921">
                  <c:v>26.018808777429456</c:v>
                </c:pt>
                <c:pt idx="15922">
                  <c:v>37.569807850932364</c:v>
                </c:pt>
                <c:pt idx="15923">
                  <c:v>32.06786390000309</c:v>
                </c:pt>
                <c:pt idx="15924">
                  <c:v>-80.718246917568507</c:v>
                </c:pt>
                <c:pt idx="15925">
                  <c:v>-0.55548433961457988</c:v>
                </c:pt>
                <c:pt idx="15926">
                  <c:v>70.170789163722048</c:v>
                </c:pt>
                <c:pt idx="15927">
                  <c:v>49.397590361445765</c:v>
                </c:pt>
                <c:pt idx="15928">
                  <c:v>-40.591397849462361</c:v>
                </c:pt>
                <c:pt idx="15929">
                  <c:v>-92.323640960809101</c:v>
                </c:pt>
                <c:pt idx="15930">
                  <c:v>-66.64444232784075</c:v>
                </c:pt>
                <c:pt idx="15931">
                  <c:v>11.973418199053981</c:v>
                </c:pt>
                <c:pt idx="15932">
                  <c:v>17.916471140309724</c:v>
                </c:pt>
                <c:pt idx="15933">
                  <c:v>12.550607287449395</c:v>
                </c:pt>
                <c:pt idx="15934">
                  <c:v>-61.868742923596479</c:v>
                </c:pt>
                <c:pt idx="15935">
                  <c:v>-32.69402568397544</c:v>
                </c:pt>
                <c:pt idx="15936">
                  <c:v>39.128518688270276</c:v>
                </c:pt>
                <c:pt idx="15937">
                  <c:v>-33.539809638918257</c:v>
                </c:pt>
                <c:pt idx="15938">
                  <c:v>57.268722466960355</c:v>
                </c:pt>
                <c:pt idx="15939">
                  <c:v>-48.952130539014775</c:v>
                </c:pt>
                <c:pt idx="15940">
                  <c:v>-44.324598692976338</c:v>
                </c:pt>
                <c:pt idx="15941">
                  <c:v>-6.6978236662821899</c:v>
                </c:pt>
                <c:pt idx="15942">
                  <c:v>-19.61690885072656</c:v>
                </c:pt>
                <c:pt idx="15943">
                  <c:v>94.091486658195691</c:v>
                </c:pt>
                <c:pt idx="15944">
                  <c:v>5.7859576757532238</c:v>
                </c:pt>
                <c:pt idx="15945">
                  <c:v>-10.038167938931295</c:v>
                </c:pt>
                <c:pt idx="15946">
                  <c:v>5.3788619757206106</c:v>
                </c:pt>
                <c:pt idx="15947">
                  <c:v>-14.467344753747327</c:v>
                </c:pt>
                <c:pt idx="15948">
                  <c:v>-5.2929058158575799</c:v>
                </c:pt>
                <c:pt idx="15949">
                  <c:v>-21.337371373507239</c:v>
                </c:pt>
                <c:pt idx="15950">
                  <c:v>11.447114056890356</c:v>
                </c:pt>
                <c:pt idx="15951">
                  <c:v>-37.554672840647207</c:v>
                </c:pt>
                <c:pt idx="15952">
                  <c:v>42.360139860139867</c:v>
                </c:pt>
                <c:pt idx="15953">
                  <c:v>71.224764468371461</c:v>
                </c:pt>
                <c:pt idx="15954">
                  <c:v>36.097756410256409</c:v>
                </c:pt>
                <c:pt idx="15955">
                  <c:v>9.9483016862347284</c:v>
                </c:pt>
                <c:pt idx="15956">
                  <c:v>28.873985174726442</c:v>
                </c:pt>
                <c:pt idx="15957">
                  <c:v>-22.82701988328408</c:v>
                </c:pt>
                <c:pt idx="15958">
                  <c:v>-24.140497097782415</c:v>
                </c:pt>
                <c:pt idx="15959">
                  <c:v>-2.8615923690870204</c:v>
                </c:pt>
                <c:pt idx="15960">
                  <c:v>22.092166970272473</c:v>
                </c:pt>
                <c:pt idx="15961">
                  <c:v>-39.51180789839254</c:v>
                </c:pt>
                <c:pt idx="15962">
                  <c:v>-29.321974855116068</c:v>
                </c:pt>
                <c:pt idx="15963">
                  <c:v>-75.465024343556237</c:v>
                </c:pt>
                <c:pt idx="15964">
                  <c:v>-19.011773788843854</c:v>
                </c:pt>
                <c:pt idx="15965">
                  <c:v>38.411698994617637</c:v>
                </c:pt>
                <c:pt idx="15966">
                  <c:v>-15.617743376004768</c:v>
                </c:pt>
                <c:pt idx="15967">
                  <c:v>-11.111111111111114</c:v>
                </c:pt>
                <c:pt idx="15968">
                  <c:v>26.524429547505463</c:v>
                </c:pt>
                <c:pt idx="15969">
                  <c:v>-32.318544644514574</c:v>
                </c:pt>
                <c:pt idx="15970">
                  <c:v>-88.632624368063659</c:v>
                </c:pt>
                <c:pt idx="15971">
                  <c:v>12.458791571063117</c:v>
                </c:pt>
                <c:pt idx="15972">
                  <c:v>-12.396753316408621</c:v>
                </c:pt>
                <c:pt idx="15973">
                  <c:v>-74.180606135423744</c:v>
                </c:pt>
                <c:pt idx="15974">
                  <c:v>-52.556978336152049</c:v>
                </c:pt>
                <c:pt idx="15975">
                  <c:v>-29.816991519119171</c:v>
                </c:pt>
                <c:pt idx="15976">
                  <c:v>-25.112299465240639</c:v>
                </c:pt>
                <c:pt idx="15977">
                  <c:v>-49.718662530275026</c:v>
                </c:pt>
                <c:pt idx="15978">
                  <c:v>-40.365033621517775</c:v>
                </c:pt>
                <c:pt idx="15979">
                  <c:v>40.417869579451775</c:v>
                </c:pt>
                <c:pt idx="15980">
                  <c:v>-15.831191088260496</c:v>
                </c:pt>
                <c:pt idx="15981">
                  <c:v>-44.157019233000028</c:v>
                </c:pt>
                <c:pt idx="15982">
                  <c:v>91.681501665152894</c:v>
                </c:pt>
                <c:pt idx="15983">
                  <c:v>-8.4730767684079211</c:v>
                </c:pt>
                <c:pt idx="15984">
                  <c:v>86.742482814850206</c:v>
                </c:pt>
                <c:pt idx="15985">
                  <c:v>-54.106444482230913</c:v>
                </c:pt>
                <c:pt idx="15986">
                  <c:v>-70.461165048543691</c:v>
                </c:pt>
                <c:pt idx="15987">
                  <c:v>-87.157685512367493</c:v>
                </c:pt>
                <c:pt idx="15988">
                  <c:v>79.897557859413382</c:v>
                </c:pt>
                <c:pt idx="15989">
                  <c:v>-35.233745982242297</c:v>
                </c:pt>
                <c:pt idx="15990">
                  <c:v>1.7341327885766873</c:v>
                </c:pt>
                <c:pt idx="15991">
                  <c:v>-11.668556062323702</c:v>
                </c:pt>
                <c:pt idx="15992">
                  <c:v>-12.639703494259024</c:v>
                </c:pt>
                <c:pt idx="15993">
                  <c:v>-50.245936246569563</c:v>
                </c:pt>
                <c:pt idx="15994">
                  <c:v>-42.898603301287864</c:v>
                </c:pt>
                <c:pt idx="15995">
                  <c:v>71.657754010695186</c:v>
                </c:pt>
                <c:pt idx="15996">
                  <c:v>-53.652331920048454</c:v>
                </c:pt>
                <c:pt idx="15997">
                  <c:v>5.0625890246229375</c:v>
                </c:pt>
                <c:pt idx="15998">
                  <c:v>-44.537424453742446</c:v>
                </c:pt>
                <c:pt idx="15999">
                  <c:v>17.310053776341221</c:v>
                </c:pt>
                <c:pt idx="16000">
                  <c:v>-45.769798327594692</c:v>
                </c:pt>
                <c:pt idx="16001">
                  <c:v>-1.5249216929825451</c:v>
                </c:pt>
                <c:pt idx="16002">
                  <c:v>-40.849154923195428</c:v>
                </c:pt>
                <c:pt idx="16003">
                  <c:v>-11.178646934460886</c:v>
                </c:pt>
                <c:pt idx="16004">
                  <c:v>-51.33734382230449</c:v>
                </c:pt>
                <c:pt idx="16005">
                  <c:v>24.927924907810933</c:v>
                </c:pt>
                <c:pt idx="16006">
                  <c:v>61.565977742448354</c:v>
                </c:pt>
                <c:pt idx="16007">
                  <c:v>40.099542047680046</c:v>
                </c:pt>
                <c:pt idx="16008">
                  <c:v>21.153694021531976</c:v>
                </c:pt>
                <c:pt idx="16009">
                  <c:v>13.39867679490321</c:v>
                </c:pt>
                <c:pt idx="16010">
                  <c:v>-79.206811561729779</c:v>
                </c:pt>
                <c:pt idx="16011">
                  <c:v>37.47472705216336</c:v>
                </c:pt>
                <c:pt idx="16012">
                  <c:v>-44.886100683910115</c:v>
                </c:pt>
                <c:pt idx="16013">
                  <c:v>-56.762147252280926</c:v>
                </c:pt>
                <c:pt idx="16014">
                  <c:v>-36.232394366197184</c:v>
                </c:pt>
                <c:pt idx="16015">
                  <c:v>-81.436589929228006</c:v>
                </c:pt>
                <c:pt idx="16016">
                  <c:v>-7.7825358406255845</c:v>
                </c:pt>
                <c:pt idx="16017">
                  <c:v>-9.0909090909090935</c:v>
                </c:pt>
                <c:pt idx="16018">
                  <c:v>-28.265197462845506</c:v>
                </c:pt>
                <c:pt idx="16019">
                  <c:v>-33.655737704918039</c:v>
                </c:pt>
                <c:pt idx="16020">
                  <c:v>-0.92315369261477542</c:v>
                </c:pt>
                <c:pt idx="16021">
                  <c:v>-25.234570026685034</c:v>
                </c:pt>
                <c:pt idx="16022">
                  <c:v>-22.62365426612007</c:v>
                </c:pt>
                <c:pt idx="16023">
                  <c:v>31.295326393643506</c:v>
                </c:pt>
                <c:pt idx="16024">
                  <c:v>34.627976190476204</c:v>
                </c:pt>
                <c:pt idx="16025">
                  <c:v>-19.163033572255472</c:v>
                </c:pt>
                <c:pt idx="16026">
                  <c:v>-15.675068039285293</c:v>
                </c:pt>
                <c:pt idx="16027">
                  <c:v>68.009228438281951</c:v>
                </c:pt>
                <c:pt idx="16028">
                  <c:v>-24.36598707110889</c:v>
                </c:pt>
                <c:pt idx="16029">
                  <c:v>59.117526896363898</c:v>
                </c:pt>
                <c:pt idx="16030">
                  <c:v>-8.6592655849701146</c:v>
                </c:pt>
                <c:pt idx="16031">
                  <c:v>12.723563413804825</c:v>
                </c:pt>
                <c:pt idx="16032">
                  <c:v>-48.585076792840731</c:v>
                </c:pt>
                <c:pt idx="16033">
                  <c:v>-52.032262576343882</c:v>
                </c:pt>
                <c:pt idx="16034">
                  <c:v>-93.011514614703273</c:v>
                </c:pt>
                <c:pt idx="16035">
                  <c:v>-23.183120604324046</c:v>
                </c:pt>
                <c:pt idx="16036">
                  <c:v>-20.460095460095459</c:v>
                </c:pt>
                <c:pt idx="16037">
                  <c:v>25.094986562876471</c:v>
                </c:pt>
                <c:pt idx="16038">
                  <c:v>10.72279586973788</c:v>
                </c:pt>
                <c:pt idx="16039">
                  <c:v>35.532856148722544</c:v>
                </c:pt>
                <c:pt idx="16040">
                  <c:v>-23.313618327468745</c:v>
                </c:pt>
                <c:pt idx="16041">
                  <c:v>-15.454545454545453</c:v>
                </c:pt>
                <c:pt idx="16042">
                  <c:v>99.477478669224155</c:v>
                </c:pt>
                <c:pt idx="16043">
                  <c:v>-63.559945524419547</c:v>
                </c:pt>
                <c:pt idx="16044">
                  <c:v>-26.350989834135902</c:v>
                </c:pt>
                <c:pt idx="16045">
                  <c:v>-28.662345315262229</c:v>
                </c:pt>
                <c:pt idx="16046">
                  <c:v>-25.679322071695381</c:v>
                </c:pt>
                <c:pt idx="16047">
                  <c:v>-27.930659383896128</c:v>
                </c:pt>
                <c:pt idx="16048">
                  <c:v>-14.659636121799437</c:v>
                </c:pt>
                <c:pt idx="16049">
                  <c:v>-9.3104153877634417</c:v>
                </c:pt>
                <c:pt idx="16050">
                  <c:v>-82.218825627308618</c:v>
                </c:pt>
                <c:pt idx="16051">
                  <c:v>29.228603603603602</c:v>
                </c:pt>
                <c:pt idx="16052">
                  <c:v>-28.236047615892574</c:v>
                </c:pt>
                <c:pt idx="16053">
                  <c:v>0.27801946136230526</c:v>
                </c:pt>
                <c:pt idx="16054">
                  <c:v>-1.7460243946596137</c:v>
                </c:pt>
                <c:pt idx="16055">
                  <c:v>-37.349397590361441</c:v>
                </c:pt>
                <c:pt idx="16056">
                  <c:v>28.989451312754312</c:v>
                </c:pt>
                <c:pt idx="16057">
                  <c:v>-62.017080113867422</c:v>
                </c:pt>
                <c:pt idx="16058">
                  <c:v>-27.106673161227462</c:v>
                </c:pt>
                <c:pt idx="16059">
                  <c:v>4.7478349465104515</c:v>
                </c:pt>
                <c:pt idx="16060">
                  <c:v>-85.564928121658554</c:v>
                </c:pt>
                <c:pt idx="16061">
                  <c:v>-77.101131799926975</c:v>
                </c:pt>
                <c:pt idx="16062">
                  <c:v>-19.09008908573108</c:v>
                </c:pt>
                <c:pt idx="16063">
                  <c:v>16.651248843663268</c:v>
                </c:pt>
                <c:pt idx="16064">
                  <c:v>-23.530659876936127</c:v>
                </c:pt>
                <c:pt idx="16065">
                  <c:v>-32.988918837975447</c:v>
                </c:pt>
                <c:pt idx="16066">
                  <c:v>-38.123061386424297</c:v>
                </c:pt>
                <c:pt idx="16067">
                  <c:v>21.435351549257575</c:v>
                </c:pt>
                <c:pt idx="16068">
                  <c:v>2.6019383567624175</c:v>
                </c:pt>
                <c:pt idx="16069">
                  <c:v>1.9175846593227277</c:v>
                </c:pt>
                <c:pt idx="16070">
                  <c:v>-5.4553186319178764</c:v>
                </c:pt>
                <c:pt idx="16071">
                  <c:v>-57.995671302866874</c:v>
                </c:pt>
                <c:pt idx="16072">
                  <c:v>-74.59039817108021</c:v>
                </c:pt>
                <c:pt idx="16073">
                  <c:v>11.459389693002663</c:v>
                </c:pt>
                <c:pt idx="16074">
                  <c:v>-1.7385366878512514</c:v>
                </c:pt>
                <c:pt idx="16075">
                  <c:v>-10.583197389885811</c:v>
                </c:pt>
                <c:pt idx="16076">
                  <c:v>-51.639987712891227</c:v>
                </c:pt>
                <c:pt idx="16077">
                  <c:v>-32.809224318658281</c:v>
                </c:pt>
                <c:pt idx="16078">
                  <c:v>-80.921290167288475</c:v>
                </c:pt>
                <c:pt idx="16079">
                  <c:v>-47.615868532545903</c:v>
                </c:pt>
                <c:pt idx="16080">
                  <c:v>-42.327403522672249</c:v>
                </c:pt>
                <c:pt idx="16081">
                  <c:v>-36.417964505613909</c:v>
                </c:pt>
                <c:pt idx="16082">
                  <c:v>49.680869415214772</c:v>
                </c:pt>
                <c:pt idx="16083">
                  <c:v>-0.96759759871733309</c:v>
                </c:pt>
                <c:pt idx="16084">
                  <c:v>9.708737864077662</c:v>
                </c:pt>
                <c:pt idx="16085">
                  <c:v>-58.969887222415998</c:v>
                </c:pt>
                <c:pt idx="16086">
                  <c:v>-8.5763837998925112</c:v>
                </c:pt>
                <c:pt idx="16087">
                  <c:v>-28.84027131267456</c:v>
                </c:pt>
                <c:pt idx="16088">
                  <c:v>29.14791128198047</c:v>
                </c:pt>
                <c:pt idx="16089">
                  <c:v>-3.4407128169979444</c:v>
                </c:pt>
                <c:pt idx="16090">
                  <c:v>65.6203731122298</c:v>
                </c:pt>
                <c:pt idx="16091">
                  <c:v>-23.271413828689376</c:v>
                </c:pt>
                <c:pt idx="16092">
                  <c:v>-20.772242965121578</c:v>
                </c:pt>
                <c:pt idx="16093">
                  <c:v>-19.619538932774461</c:v>
                </c:pt>
                <c:pt idx="16094">
                  <c:v>23.087036550092037</c:v>
                </c:pt>
                <c:pt idx="16095">
                  <c:v>84.131141893055826</c:v>
                </c:pt>
                <c:pt idx="16096">
                  <c:v>-2.5545403691963458</c:v>
                </c:pt>
                <c:pt idx="16097">
                  <c:v>-13.59008047298407</c:v>
                </c:pt>
                <c:pt idx="16098">
                  <c:v>-10.484610893318873</c:v>
                </c:pt>
                <c:pt idx="16099">
                  <c:v>16.778385772913822</c:v>
                </c:pt>
                <c:pt idx="16100">
                  <c:v>8.923947229299273</c:v>
                </c:pt>
                <c:pt idx="16101">
                  <c:v>-33.780091086532209</c:v>
                </c:pt>
                <c:pt idx="16102">
                  <c:v>11.212938005390825</c:v>
                </c:pt>
                <c:pt idx="16103">
                  <c:v>-34.165128270418236</c:v>
                </c:pt>
                <c:pt idx="16104">
                  <c:v>40.455074800680819</c:v>
                </c:pt>
                <c:pt idx="16105">
                  <c:v>7.6062639821029165</c:v>
                </c:pt>
                <c:pt idx="16106">
                  <c:v>8.9014677812150325</c:v>
                </c:pt>
                <c:pt idx="16107">
                  <c:v>58.716209271250904</c:v>
                </c:pt>
                <c:pt idx="16108">
                  <c:v>-17.469829379941743</c:v>
                </c:pt>
                <c:pt idx="16109">
                  <c:v>33.230769230769255</c:v>
                </c:pt>
                <c:pt idx="16110">
                  <c:v>-74.682432432432435</c:v>
                </c:pt>
                <c:pt idx="16111">
                  <c:v>50.984682713347922</c:v>
                </c:pt>
                <c:pt idx="16112">
                  <c:v>-8.0180079621981548</c:v>
                </c:pt>
                <c:pt idx="16113">
                  <c:v>-35.628590740114902</c:v>
                </c:pt>
                <c:pt idx="16114">
                  <c:v>-98.489278752436647</c:v>
                </c:pt>
                <c:pt idx="16115">
                  <c:v>5.2115751646348798</c:v>
                </c:pt>
                <c:pt idx="16116">
                  <c:v>56.385068762278991</c:v>
                </c:pt>
                <c:pt idx="16117">
                  <c:v>31.534382297099711</c:v>
                </c:pt>
                <c:pt idx="16118">
                  <c:v>-23.16449617220826</c:v>
                </c:pt>
                <c:pt idx="16119">
                  <c:v>92.826585653171293</c:v>
                </c:pt>
                <c:pt idx="16120">
                  <c:v>-8.1071610601427153</c:v>
                </c:pt>
                <c:pt idx="16121">
                  <c:v>10.31476997578693</c:v>
                </c:pt>
                <c:pt idx="16122">
                  <c:v>-24.472078836227112</c:v>
                </c:pt>
                <c:pt idx="16123">
                  <c:v>53.818532595299757</c:v>
                </c:pt>
                <c:pt idx="16124">
                  <c:v>-38.523761375126384</c:v>
                </c:pt>
                <c:pt idx="16125">
                  <c:v>19.941520467836256</c:v>
                </c:pt>
                <c:pt idx="16126">
                  <c:v>11.19263190758663</c:v>
                </c:pt>
                <c:pt idx="16127">
                  <c:v>95.982297213194101</c:v>
                </c:pt>
                <c:pt idx="16128">
                  <c:v>85.707434052757804</c:v>
                </c:pt>
                <c:pt idx="16129">
                  <c:v>17.30908072111292</c:v>
                </c:pt>
                <c:pt idx="16130">
                  <c:v>-42.795242141036539</c:v>
                </c:pt>
                <c:pt idx="16131">
                  <c:v>66.605456453305351</c:v>
                </c:pt>
                <c:pt idx="16132">
                  <c:v>-11.110836148265463</c:v>
                </c:pt>
                <c:pt idx="16133">
                  <c:v>-24.752241623407272</c:v>
                </c:pt>
                <c:pt idx="16134">
                  <c:v>10.472456006120879</c:v>
                </c:pt>
                <c:pt idx="16135">
                  <c:v>-8.9755854528095256</c:v>
                </c:pt>
                <c:pt idx="16136">
                  <c:v>-27.669842784462858</c:v>
                </c:pt>
                <c:pt idx="16137">
                  <c:v>-97.013333333333335</c:v>
                </c:pt>
                <c:pt idx="16138">
                  <c:v>14.576814768460579</c:v>
                </c:pt>
                <c:pt idx="16139">
                  <c:v>15.403762045301008</c:v>
                </c:pt>
                <c:pt idx="16140">
                  <c:v>-8.5555724550853824</c:v>
                </c:pt>
                <c:pt idx="16141">
                  <c:v>21.269551416064374</c:v>
                </c:pt>
                <c:pt idx="16142">
                  <c:v>23.152773696411671</c:v>
                </c:pt>
                <c:pt idx="16143">
                  <c:v>25.243869938726476</c:v>
                </c:pt>
                <c:pt idx="16144">
                  <c:v>-19.874770592680562</c:v>
                </c:pt>
                <c:pt idx="16145">
                  <c:v>15.128950236106078</c:v>
                </c:pt>
                <c:pt idx="16146">
                  <c:v>19.189592085648457</c:v>
                </c:pt>
                <c:pt idx="16147">
                  <c:v>-25.164543254995522</c:v>
                </c:pt>
                <c:pt idx="16148">
                  <c:v>77.089547922227098</c:v>
                </c:pt>
                <c:pt idx="16149">
                  <c:v>-13.645339652448669</c:v>
                </c:pt>
                <c:pt idx="16150">
                  <c:v>-13.82029466694334</c:v>
                </c:pt>
                <c:pt idx="16151">
                  <c:v>-17.286232470022881</c:v>
                </c:pt>
                <c:pt idx="16152">
                  <c:v>-27.527697374987525</c:v>
                </c:pt>
                <c:pt idx="16153">
                  <c:v>-52.434704293005105</c:v>
                </c:pt>
                <c:pt idx="16154">
                  <c:v>-28.420847159867265</c:v>
                </c:pt>
                <c:pt idx="16155">
                  <c:v>-44.915579432079809</c:v>
                </c:pt>
                <c:pt idx="16156">
                  <c:v>23.517113673018343</c:v>
                </c:pt>
                <c:pt idx="16157">
                  <c:v>-31.557141213027961</c:v>
                </c:pt>
                <c:pt idx="16158">
                  <c:v>-6.708907938874404</c:v>
                </c:pt>
                <c:pt idx="16159">
                  <c:v>-23.027364431811847</c:v>
                </c:pt>
                <c:pt idx="16160">
                  <c:v>45.221503235440508</c:v>
                </c:pt>
                <c:pt idx="16161">
                  <c:v>-16.913982386295089</c:v>
                </c:pt>
                <c:pt idx="16162">
                  <c:v>5.1288190786323185</c:v>
                </c:pt>
                <c:pt idx="16163">
                  <c:v>-22.761992056217537</c:v>
                </c:pt>
                <c:pt idx="16164">
                  <c:v>-1.4884853023778248</c:v>
                </c:pt>
                <c:pt idx="16165">
                  <c:v>15.131706685651423</c:v>
                </c:pt>
                <c:pt idx="16166">
                  <c:v>59.479107848673067</c:v>
                </c:pt>
                <c:pt idx="16167">
                  <c:v>-86.305831733924222</c:v>
                </c:pt>
                <c:pt idx="16168">
                  <c:v>-62.422977539256607</c:v>
                </c:pt>
                <c:pt idx="16169">
                  <c:v>-36.915281209430887</c:v>
                </c:pt>
                <c:pt idx="16170">
                  <c:v>-60.634842519685037</c:v>
                </c:pt>
                <c:pt idx="16171">
                  <c:v>-82.919122042872999</c:v>
                </c:pt>
                <c:pt idx="16172">
                  <c:v>-17.829558842780472</c:v>
                </c:pt>
                <c:pt idx="16173">
                  <c:v>-22.648359095162789</c:v>
                </c:pt>
                <c:pt idx="16174">
                  <c:v>-53.423253304558941</c:v>
                </c:pt>
                <c:pt idx="16175">
                  <c:v>12.454882107532939</c:v>
                </c:pt>
                <c:pt idx="16176">
                  <c:v>-48.568848931919476</c:v>
                </c:pt>
                <c:pt idx="16177">
                  <c:v>-14.066201632008429</c:v>
                </c:pt>
                <c:pt idx="16178">
                  <c:v>12.152898696823627</c:v>
                </c:pt>
                <c:pt idx="16179">
                  <c:v>-75.104577506872232</c:v>
                </c:pt>
                <c:pt idx="16180">
                  <c:v>29.541641767921561</c:v>
                </c:pt>
                <c:pt idx="16181">
                  <c:v>-15.733378446963286</c:v>
                </c:pt>
                <c:pt idx="16182">
                  <c:v>-30.120854275443648</c:v>
                </c:pt>
                <c:pt idx="16183">
                  <c:v>-22.759407069555309</c:v>
                </c:pt>
                <c:pt idx="16184">
                  <c:v>-40.088753906308646</c:v>
                </c:pt>
                <c:pt idx="16185">
                  <c:v>-46.91137557516587</c:v>
                </c:pt>
                <c:pt idx="16186">
                  <c:v>47.231270358306176</c:v>
                </c:pt>
                <c:pt idx="16187">
                  <c:v>45.367019594343077</c:v>
                </c:pt>
                <c:pt idx="16188">
                  <c:v>-38.297244923750952</c:v>
                </c:pt>
                <c:pt idx="16189">
                  <c:v>22.604074402125775</c:v>
                </c:pt>
                <c:pt idx="16190">
                  <c:v>23.452126786007568</c:v>
                </c:pt>
                <c:pt idx="16191">
                  <c:v>-10.008124676859438</c:v>
                </c:pt>
                <c:pt idx="16192">
                  <c:v>-76.981418278346609</c:v>
                </c:pt>
                <c:pt idx="16193">
                  <c:v>-25.279187817258887</c:v>
                </c:pt>
                <c:pt idx="16194">
                  <c:v>39.36263807879044</c:v>
                </c:pt>
                <c:pt idx="16195">
                  <c:v>-17.377077475170978</c:v>
                </c:pt>
                <c:pt idx="16196">
                  <c:v>2.3478652033220442</c:v>
                </c:pt>
                <c:pt idx="16197">
                  <c:v>49.565217391304344</c:v>
                </c:pt>
                <c:pt idx="16198">
                  <c:v>-50</c:v>
                </c:pt>
                <c:pt idx="16199">
                  <c:v>-96.006708729334719</c:v>
                </c:pt>
                <c:pt idx="16200">
                  <c:v>-96.434937611408202</c:v>
                </c:pt>
                <c:pt idx="16201">
                  <c:v>-99.670358649789023</c:v>
                </c:pt>
                <c:pt idx="16202">
                  <c:v>7.6969443281707868</c:v>
                </c:pt>
                <c:pt idx="16203">
                  <c:v>0.1907077056553419</c:v>
                </c:pt>
                <c:pt idx="16204">
                  <c:v>7.5093553625644347</c:v>
                </c:pt>
                <c:pt idx="16205">
                  <c:v>-54.015561123565867</c:v>
                </c:pt>
                <c:pt idx="16206">
                  <c:v>36.807752671831793</c:v>
                </c:pt>
                <c:pt idx="16207">
                  <c:v>-42.13211016429743</c:v>
                </c:pt>
                <c:pt idx="16208">
                  <c:v>3.8559994006218403</c:v>
                </c:pt>
                <c:pt idx="16209">
                  <c:v>2.7805362462760712</c:v>
                </c:pt>
                <c:pt idx="16210">
                  <c:v>-50.501361723198812</c:v>
                </c:pt>
                <c:pt idx="16211">
                  <c:v>1.9144364133619689</c:v>
                </c:pt>
                <c:pt idx="16212">
                  <c:v>-31.866285906265745</c:v>
                </c:pt>
                <c:pt idx="16213">
                  <c:v>-45.013413380290011</c:v>
                </c:pt>
                <c:pt idx="16214">
                  <c:v>48.113093511265816</c:v>
                </c:pt>
                <c:pt idx="16215">
                  <c:v>-98.047188992387348</c:v>
                </c:pt>
                <c:pt idx="16216">
                  <c:v>38.837209302325562</c:v>
                </c:pt>
                <c:pt idx="16217">
                  <c:v>-33.662128989064939</c:v>
                </c:pt>
                <c:pt idx="16218">
                  <c:v>0.57191175340149414</c:v>
                </c:pt>
                <c:pt idx="16219">
                  <c:v>-39.015257019976502</c:v>
                </c:pt>
                <c:pt idx="16220">
                  <c:v>49.670476798719619</c:v>
                </c:pt>
                <c:pt idx="16221">
                  <c:v>-5.6857936897171726</c:v>
                </c:pt>
                <c:pt idx="16222">
                  <c:v>-4.8963499936411097</c:v>
                </c:pt>
                <c:pt idx="16223">
                  <c:v>-58.370805949498447</c:v>
                </c:pt>
                <c:pt idx="16224">
                  <c:v>33.049315136353499</c:v>
                </c:pt>
                <c:pt idx="16225">
                  <c:v>-12.832722832722837</c:v>
                </c:pt>
                <c:pt idx="16226">
                  <c:v>-20.930449055586863</c:v>
                </c:pt>
                <c:pt idx="16227">
                  <c:v>-14.512025712962711</c:v>
                </c:pt>
                <c:pt idx="16228">
                  <c:v>65.965016305959068</c:v>
                </c:pt>
                <c:pt idx="16229">
                  <c:v>-76.659621158066216</c:v>
                </c:pt>
                <c:pt idx="16230">
                  <c:v>-18.433179723502306</c:v>
                </c:pt>
                <c:pt idx="16231">
                  <c:v>19.706840390879492</c:v>
                </c:pt>
                <c:pt idx="16232">
                  <c:v>-36.958873879181972</c:v>
                </c:pt>
                <c:pt idx="16233">
                  <c:v>2.4431339511373125</c:v>
                </c:pt>
                <c:pt idx="16234">
                  <c:v>-49.302926072588185</c:v>
                </c:pt>
                <c:pt idx="16235">
                  <c:v>67.041666666666657</c:v>
                </c:pt>
                <c:pt idx="16236">
                  <c:v>3.2410272277227676</c:v>
                </c:pt>
                <c:pt idx="16237">
                  <c:v>63.036670159631484</c:v>
                </c:pt>
                <c:pt idx="16238">
                  <c:v>16.718338970311919</c:v>
                </c:pt>
                <c:pt idx="16239">
                  <c:v>49.879236074798939</c:v>
                </c:pt>
                <c:pt idx="16240">
                  <c:v>-31.041050573906077</c:v>
                </c:pt>
                <c:pt idx="16241">
                  <c:v>-76.610403031346891</c:v>
                </c:pt>
                <c:pt idx="16242">
                  <c:v>12.573534907060406</c:v>
                </c:pt>
                <c:pt idx="16243">
                  <c:v>-21.232548863183084</c:v>
                </c:pt>
                <c:pt idx="16244">
                  <c:v>-13.182459405108503</c:v>
                </c:pt>
                <c:pt idx="16245">
                  <c:v>-7.0922836913476601</c:v>
                </c:pt>
                <c:pt idx="16246">
                  <c:v>-34.546282352117117</c:v>
                </c:pt>
                <c:pt idx="16247">
                  <c:v>-56.437459070072038</c:v>
                </c:pt>
                <c:pt idx="16248">
                  <c:v>-15.375162149245583</c:v>
                </c:pt>
                <c:pt idx="16249">
                  <c:v>5.9153493115757385</c:v>
                </c:pt>
                <c:pt idx="16250">
                  <c:v>62.644423233085917</c:v>
                </c:pt>
                <c:pt idx="16251">
                  <c:v>22.913619642778002</c:v>
                </c:pt>
                <c:pt idx="16252">
                  <c:v>20.670637546878453</c:v>
                </c:pt>
                <c:pt idx="16253">
                  <c:v>-21.289125524362689</c:v>
                </c:pt>
                <c:pt idx="16254">
                  <c:v>2.2821160254105308</c:v>
                </c:pt>
                <c:pt idx="16255">
                  <c:v>-0.86357372531006149</c:v>
                </c:pt>
                <c:pt idx="16256">
                  <c:v>-19.753230805216077</c:v>
                </c:pt>
                <c:pt idx="16257">
                  <c:v>73.876231429315482</c:v>
                </c:pt>
                <c:pt idx="16258">
                  <c:v>-43.005952380952387</c:v>
                </c:pt>
                <c:pt idx="16259">
                  <c:v>-18.390392543466575</c:v>
                </c:pt>
                <c:pt idx="16260">
                  <c:v>-29.093406593406584</c:v>
                </c:pt>
                <c:pt idx="16261">
                  <c:v>-38.702366239514518</c:v>
                </c:pt>
                <c:pt idx="16262">
                  <c:v>81.2551953449709</c:v>
                </c:pt>
                <c:pt idx="16263">
                  <c:v>-96.649832147041167</c:v>
                </c:pt>
                <c:pt idx="16264">
                  <c:v>-6.8653027598517156</c:v>
                </c:pt>
                <c:pt idx="16265">
                  <c:v>-43.189539561913278</c:v>
                </c:pt>
                <c:pt idx="16266">
                  <c:v>-4.7097818546211272</c:v>
                </c:pt>
                <c:pt idx="16267">
                  <c:v>-38.318415193784361</c:v>
                </c:pt>
                <c:pt idx="16268">
                  <c:v>-87.627343676859837</c:v>
                </c:pt>
                <c:pt idx="16269">
                  <c:v>93.842693897398505</c:v>
                </c:pt>
                <c:pt idx="16270">
                  <c:v>-14.298683613254653</c:v>
                </c:pt>
                <c:pt idx="16271">
                  <c:v>39.170169491525428</c:v>
                </c:pt>
                <c:pt idx="16272">
                  <c:v>2.5639794497527362</c:v>
                </c:pt>
                <c:pt idx="16273">
                  <c:v>-87.576400952197133</c:v>
                </c:pt>
                <c:pt idx="16274">
                  <c:v>5.0775978407557432</c:v>
                </c:pt>
                <c:pt idx="16275">
                  <c:v>-9.300808765979653</c:v>
                </c:pt>
                <c:pt idx="16276">
                  <c:v>-18.433028788139978</c:v>
                </c:pt>
                <c:pt idx="16277">
                  <c:v>-19.418590902180711</c:v>
                </c:pt>
                <c:pt idx="16278">
                  <c:v>7.171780096558166</c:v>
                </c:pt>
                <c:pt idx="16279">
                  <c:v>-57.020621203046119</c:v>
                </c:pt>
                <c:pt idx="16280">
                  <c:v>16.779338842975193</c:v>
                </c:pt>
                <c:pt idx="16281">
                  <c:v>-14.762286279256088</c:v>
                </c:pt>
                <c:pt idx="16282">
                  <c:v>-42.933918704110205</c:v>
                </c:pt>
                <c:pt idx="16283">
                  <c:v>-4.8376542440483661</c:v>
                </c:pt>
                <c:pt idx="16284">
                  <c:v>91.564417177914095</c:v>
                </c:pt>
                <c:pt idx="16285">
                  <c:v>-79.860633172746049</c:v>
                </c:pt>
                <c:pt idx="16286">
                  <c:v>-8.0150103677968332</c:v>
                </c:pt>
                <c:pt idx="16287">
                  <c:v>1.1268063122807916</c:v>
                </c:pt>
                <c:pt idx="16288">
                  <c:v>37.187567295958644</c:v>
                </c:pt>
                <c:pt idx="16289">
                  <c:v>-3.2819296164491902</c:v>
                </c:pt>
                <c:pt idx="16290">
                  <c:v>-53.954645522721982</c:v>
                </c:pt>
                <c:pt idx="16291">
                  <c:v>-47.059020566758228</c:v>
                </c:pt>
                <c:pt idx="16292">
                  <c:v>-65.748687075701298</c:v>
                </c:pt>
                <c:pt idx="16293">
                  <c:v>-31.648463296926593</c:v>
                </c:pt>
                <c:pt idx="16294">
                  <c:v>-73.69778236204229</c:v>
                </c:pt>
                <c:pt idx="16295">
                  <c:v>-34.273624823695343</c:v>
                </c:pt>
                <c:pt idx="16296">
                  <c:v>32.641969831410847</c:v>
                </c:pt>
                <c:pt idx="16297">
                  <c:v>18.779897242071698</c:v>
                </c:pt>
                <c:pt idx="16298">
                  <c:v>-29.740134744947071</c:v>
                </c:pt>
                <c:pt idx="16299">
                  <c:v>-65.175272966094738</c:v>
                </c:pt>
                <c:pt idx="16300">
                  <c:v>-21.86</c:v>
                </c:pt>
                <c:pt idx="16301">
                  <c:v>-42.842845789303276</c:v>
                </c:pt>
                <c:pt idx="16302">
                  <c:v>19.464809384164212</c:v>
                </c:pt>
                <c:pt idx="16303">
                  <c:v>-29.596792672178083</c:v>
                </c:pt>
                <c:pt idx="16304">
                  <c:v>-37.495897604200856</c:v>
                </c:pt>
                <c:pt idx="16305">
                  <c:v>14.390106801573907</c:v>
                </c:pt>
                <c:pt idx="16306">
                  <c:v>-58.130086290490866</c:v>
                </c:pt>
                <c:pt idx="16307">
                  <c:v>65.122456816372107</c:v>
                </c:pt>
                <c:pt idx="16308">
                  <c:v>-28.969834945930558</c:v>
                </c:pt>
                <c:pt idx="16309">
                  <c:v>-48.473816858022964</c:v>
                </c:pt>
                <c:pt idx="16310">
                  <c:v>75.353385056860446</c:v>
                </c:pt>
                <c:pt idx="16311">
                  <c:v>-43.784541780087437</c:v>
                </c:pt>
                <c:pt idx="16312">
                  <c:v>-42.966157929661577</c:v>
                </c:pt>
                <c:pt idx="16313">
                  <c:v>-13.991347070470042</c:v>
                </c:pt>
                <c:pt idx="16314">
                  <c:v>-7.8959174517720925</c:v>
                </c:pt>
                <c:pt idx="16315">
                  <c:v>-64.010993478720465</c:v>
                </c:pt>
                <c:pt idx="16316">
                  <c:v>-45.098039215686271</c:v>
                </c:pt>
                <c:pt idx="16317">
                  <c:v>-83.663943990665103</c:v>
                </c:pt>
                <c:pt idx="16318">
                  <c:v>-28.090772424654602</c:v>
                </c:pt>
                <c:pt idx="16319">
                  <c:v>-81.977255748319081</c:v>
                </c:pt>
                <c:pt idx="16320">
                  <c:v>-26.78924175657194</c:v>
                </c:pt>
                <c:pt idx="16321">
                  <c:v>-16.053921568627445</c:v>
                </c:pt>
                <c:pt idx="16322">
                  <c:v>-43.012522361359572</c:v>
                </c:pt>
                <c:pt idx="16323">
                  <c:v>-80.273789814425854</c:v>
                </c:pt>
                <c:pt idx="16324">
                  <c:v>-65.957146884691284</c:v>
                </c:pt>
                <c:pt idx="16325">
                  <c:v>38.614559819413074</c:v>
                </c:pt>
                <c:pt idx="16326">
                  <c:v>-39.134003693823104</c:v>
                </c:pt>
                <c:pt idx="16327">
                  <c:v>33.131060369096019</c:v>
                </c:pt>
                <c:pt idx="16328">
                  <c:v>-63.613991914220428</c:v>
                </c:pt>
                <c:pt idx="16329">
                  <c:v>-44.075558099599313</c:v>
                </c:pt>
                <c:pt idx="16330">
                  <c:v>98.55647359545199</c:v>
                </c:pt>
                <c:pt idx="16331">
                  <c:v>-5.1133554629564202</c:v>
                </c:pt>
                <c:pt idx="16332">
                  <c:v>-34.33101439896457</c:v>
                </c:pt>
                <c:pt idx="16333">
                  <c:v>-43.164619164619168</c:v>
                </c:pt>
                <c:pt idx="16334">
                  <c:v>-8.0619584951623722</c:v>
                </c:pt>
                <c:pt idx="16335">
                  <c:v>-36.972747786842561</c:v>
                </c:pt>
                <c:pt idx="16336">
                  <c:v>6.1690340173624918</c:v>
                </c:pt>
                <c:pt idx="16337">
                  <c:v>-3.1019404208800267</c:v>
                </c:pt>
                <c:pt idx="16338">
                  <c:v>-14.413186424848234</c:v>
                </c:pt>
                <c:pt idx="16339">
                  <c:v>-48.488700564971751</c:v>
                </c:pt>
                <c:pt idx="16340">
                  <c:v>-7.4963224008642868</c:v>
                </c:pt>
                <c:pt idx="16341">
                  <c:v>27.892247254068778</c:v>
                </c:pt>
                <c:pt idx="16342">
                  <c:v>-85.990568078570504</c:v>
                </c:pt>
                <c:pt idx="16343">
                  <c:v>-53.303198887343534</c:v>
                </c:pt>
                <c:pt idx="16344">
                  <c:v>-15.985940231258382</c:v>
                </c:pt>
                <c:pt idx="16345">
                  <c:v>-74.893023520593573</c:v>
                </c:pt>
                <c:pt idx="16346">
                  <c:v>91.244913165587207</c:v>
                </c:pt>
                <c:pt idx="16347">
                  <c:v>54.166666666666686</c:v>
                </c:pt>
                <c:pt idx="16348">
                  <c:v>-1.2391744344545543</c:v>
                </c:pt>
                <c:pt idx="16349">
                  <c:v>-3.2043241682383012</c:v>
                </c:pt>
                <c:pt idx="16350">
                  <c:v>-12.541155342711761</c:v>
                </c:pt>
                <c:pt idx="16351">
                  <c:v>-18.620899149453223</c:v>
                </c:pt>
                <c:pt idx="16352">
                  <c:v>10.619726505673555</c:v>
                </c:pt>
                <c:pt idx="16353">
                  <c:v>12.981393336218076</c:v>
                </c:pt>
                <c:pt idx="16354">
                  <c:v>-53.650324382031698</c:v>
                </c:pt>
                <c:pt idx="16355">
                  <c:v>-24.227029867741095</c:v>
                </c:pt>
                <c:pt idx="16356">
                  <c:v>11.942316358720134</c:v>
                </c:pt>
                <c:pt idx="16357">
                  <c:v>22.113537117903931</c:v>
                </c:pt>
                <c:pt idx="16358">
                  <c:v>-32.405722131749528</c:v>
                </c:pt>
                <c:pt idx="16359">
                  <c:v>-8.1966454598033494</c:v>
                </c:pt>
                <c:pt idx="16360">
                  <c:v>-60.531053105310527</c:v>
                </c:pt>
                <c:pt idx="16361">
                  <c:v>20.500236187060167</c:v>
                </c:pt>
                <c:pt idx="16362">
                  <c:v>-19.263884484987443</c:v>
                </c:pt>
                <c:pt idx="16363">
                  <c:v>33.679012345679013</c:v>
                </c:pt>
                <c:pt idx="16364">
                  <c:v>-60.597246461120804</c:v>
                </c:pt>
                <c:pt idx="16365">
                  <c:v>34.554580944908963</c:v>
                </c:pt>
                <c:pt idx="16366">
                  <c:v>1.6067693477847484</c:v>
                </c:pt>
                <c:pt idx="16367">
                  <c:v>8.0120741699008136</c:v>
                </c:pt>
                <c:pt idx="16368">
                  <c:v>-16.548454447467805</c:v>
                </c:pt>
                <c:pt idx="16369">
                  <c:v>-23.259568809953464</c:v>
                </c:pt>
                <c:pt idx="16370">
                  <c:v>-51.451573554525496</c:v>
                </c:pt>
                <c:pt idx="16371">
                  <c:v>-33.132137030995096</c:v>
                </c:pt>
                <c:pt idx="16372">
                  <c:v>-61.273360335394017</c:v>
                </c:pt>
                <c:pt idx="16373">
                  <c:v>-19.0976900439654</c:v>
                </c:pt>
                <c:pt idx="16374">
                  <c:v>2.0890725436180162</c:v>
                </c:pt>
                <c:pt idx="16375">
                  <c:v>37.269820266843084</c:v>
                </c:pt>
                <c:pt idx="16376">
                  <c:v>16.464834653004189</c:v>
                </c:pt>
                <c:pt idx="16377">
                  <c:v>-41.866630412616409</c:v>
                </c:pt>
                <c:pt idx="16378">
                  <c:v>-7.7810236233768535</c:v>
                </c:pt>
                <c:pt idx="16379">
                  <c:v>-5.3246086733384601</c:v>
                </c:pt>
                <c:pt idx="16380">
                  <c:v>-17.112912032031176</c:v>
                </c:pt>
                <c:pt idx="16381">
                  <c:v>-39.813709099593986</c:v>
                </c:pt>
                <c:pt idx="16382">
                  <c:v>-24.206459835118878</c:v>
                </c:pt>
                <c:pt idx="16383">
                  <c:v>-31.626390487149976</c:v>
                </c:pt>
                <c:pt idx="16384">
                  <c:v>-31.444616627594328</c:v>
                </c:pt>
                <c:pt idx="16385">
                  <c:v>49.420442571127495</c:v>
                </c:pt>
                <c:pt idx="16386">
                  <c:v>-11.815503403433908</c:v>
                </c:pt>
                <c:pt idx="16387">
                  <c:v>-49.021328116089521</c:v>
                </c:pt>
                <c:pt idx="16388">
                  <c:v>-29.548234365752606</c:v>
                </c:pt>
                <c:pt idx="16389">
                  <c:v>-33.784599465378975</c:v>
                </c:pt>
                <c:pt idx="16390">
                  <c:v>6.1246656038971281</c:v>
                </c:pt>
                <c:pt idx="16391">
                  <c:v>79.9268130405855</c:v>
                </c:pt>
                <c:pt idx="16392">
                  <c:v>-42.517665675388095</c:v>
                </c:pt>
                <c:pt idx="16393">
                  <c:v>-20.233925487810851</c:v>
                </c:pt>
                <c:pt idx="16394">
                  <c:v>6.1573381588443823</c:v>
                </c:pt>
                <c:pt idx="16395">
                  <c:v>-48.361423220973791</c:v>
                </c:pt>
                <c:pt idx="16396">
                  <c:v>-66.806641671130166</c:v>
                </c:pt>
                <c:pt idx="16397">
                  <c:v>0.46120029830827036</c:v>
                </c:pt>
                <c:pt idx="16398">
                  <c:v>41.08988106843438</c:v>
                </c:pt>
                <c:pt idx="16399">
                  <c:v>-31.728148282754859</c:v>
                </c:pt>
                <c:pt idx="16400">
                  <c:v>-50.671820357077117</c:v>
                </c:pt>
                <c:pt idx="16401">
                  <c:v>60.811094767808385</c:v>
                </c:pt>
                <c:pt idx="16402">
                  <c:v>-79.812092001708251</c:v>
                </c:pt>
                <c:pt idx="16403">
                  <c:v>-97.681647601392598</c:v>
                </c:pt>
                <c:pt idx="16404">
                  <c:v>-18.79922722544211</c:v>
                </c:pt>
                <c:pt idx="16405">
                  <c:v>-21.694964597261361</c:v>
                </c:pt>
                <c:pt idx="16406">
                  <c:v>-39.579209735356649</c:v>
                </c:pt>
                <c:pt idx="16407">
                  <c:v>-31.235504954670034</c:v>
                </c:pt>
                <c:pt idx="16408">
                  <c:v>73.36820083682008</c:v>
                </c:pt>
                <c:pt idx="16409">
                  <c:v>-26.76167593720173</c:v>
                </c:pt>
                <c:pt idx="16410">
                  <c:v>-71.385809740836578</c:v>
                </c:pt>
                <c:pt idx="16411">
                  <c:v>-4.8978980478306511</c:v>
                </c:pt>
                <c:pt idx="16412">
                  <c:v>4.2849944573213747</c:v>
                </c:pt>
                <c:pt idx="16413">
                  <c:v>-13.900203161389427</c:v>
                </c:pt>
                <c:pt idx="16414">
                  <c:v>-44.654939106901217</c:v>
                </c:pt>
                <c:pt idx="16415">
                  <c:v>-32.155079184012095</c:v>
                </c:pt>
                <c:pt idx="16416">
                  <c:v>-8.0137587822014069</c:v>
                </c:pt>
                <c:pt idx="16417">
                  <c:v>-84.254908346515307</c:v>
                </c:pt>
                <c:pt idx="16418">
                  <c:v>-12.328398384925976</c:v>
                </c:pt>
                <c:pt idx="16419">
                  <c:v>-49.040262172284642</c:v>
                </c:pt>
                <c:pt idx="16420">
                  <c:v>-47.614098081829347</c:v>
                </c:pt>
                <c:pt idx="16421">
                  <c:v>-15.163565426170464</c:v>
                </c:pt>
                <c:pt idx="16422">
                  <c:v>76.136363636363654</c:v>
                </c:pt>
                <c:pt idx="16423">
                  <c:v>-51.216125231442518</c:v>
                </c:pt>
                <c:pt idx="16424">
                  <c:v>-48.264934241800027</c:v>
                </c:pt>
                <c:pt idx="16425">
                  <c:v>-9.3333333333333428</c:v>
                </c:pt>
                <c:pt idx="16426">
                  <c:v>17.178155492603082</c:v>
                </c:pt>
                <c:pt idx="16427">
                  <c:v>-9.5964125560538065</c:v>
                </c:pt>
                <c:pt idx="16428">
                  <c:v>-81.474597273853789</c:v>
                </c:pt>
                <c:pt idx="16429">
                  <c:v>-44.727636181909048</c:v>
                </c:pt>
                <c:pt idx="16430">
                  <c:v>9.6393519239756955</c:v>
                </c:pt>
                <c:pt idx="16431">
                  <c:v>44.853830091218811</c:v>
                </c:pt>
                <c:pt idx="16432">
                  <c:v>35.408560311284049</c:v>
                </c:pt>
                <c:pt idx="16433">
                  <c:v>57.360640591315075</c:v>
                </c:pt>
                <c:pt idx="16434">
                  <c:v>-74.612264376043896</c:v>
                </c:pt>
                <c:pt idx="16435">
                  <c:v>-21.523809523809518</c:v>
                </c:pt>
                <c:pt idx="16436">
                  <c:v>71.587651598676956</c:v>
                </c:pt>
                <c:pt idx="16437">
                  <c:v>57.843329733974684</c:v>
                </c:pt>
                <c:pt idx="16438">
                  <c:v>-29.208412658730921</c:v>
                </c:pt>
                <c:pt idx="16439">
                  <c:v>11.61741284728366</c:v>
                </c:pt>
                <c:pt idx="16440">
                  <c:v>34.954648803266252</c:v>
                </c:pt>
                <c:pt idx="16441">
                  <c:v>-65.660225442834133</c:v>
                </c:pt>
                <c:pt idx="16442">
                  <c:v>-5.7167794021383429</c:v>
                </c:pt>
                <c:pt idx="16443">
                  <c:v>-10.660280533698256</c:v>
                </c:pt>
                <c:pt idx="16444">
                  <c:v>-23.462844209732182</c:v>
                </c:pt>
                <c:pt idx="16445">
                  <c:v>-2.2725512969415433</c:v>
                </c:pt>
                <c:pt idx="16446">
                  <c:v>6.1086736415794718</c:v>
                </c:pt>
                <c:pt idx="16447">
                  <c:v>-10.337008366565016</c:v>
                </c:pt>
                <c:pt idx="16448">
                  <c:v>-54.995308008896309</c:v>
                </c:pt>
                <c:pt idx="16449">
                  <c:v>16.666666666666671</c:v>
                </c:pt>
                <c:pt idx="16450">
                  <c:v>-79.785264716771565</c:v>
                </c:pt>
                <c:pt idx="16451">
                  <c:v>-83.547845551203139</c:v>
                </c:pt>
                <c:pt idx="16452">
                  <c:v>-59.660425799888586</c:v>
                </c:pt>
                <c:pt idx="16453">
                  <c:v>46.213203772506432</c:v>
                </c:pt>
                <c:pt idx="16454">
                  <c:v>-49.599087670288291</c:v>
                </c:pt>
                <c:pt idx="16455">
                  <c:v>-31.244323342415981</c:v>
                </c:pt>
                <c:pt idx="16456">
                  <c:v>-61.743517208863743</c:v>
                </c:pt>
                <c:pt idx="16457">
                  <c:v>45.995423340961082</c:v>
                </c:pt>
                <c:pt idx="16458">
                  <c:v>10.121720313767923</c:v>
                </c:pt>
                <c:pt idx="16459">
                  <c:v>19.663715659191269</c:v>
                </c:pt>
                <c:pt idx="16460">
                  <c:v>-37.693962861503174</c:v>
                </c:pt>
                <c:pt idx="16461">
                  <c:v>72.306662141461572</c:v>
                </c:pt>
                <c:pt idx="16462">
                  <c:v>-10.759068517689201</c:v>
                </c:pt>
                <c:pt idx="16463">
                  <c:v>-13.958890117116994</c:v>
                </c:pt>
                <c:pt idx="16464">
                  <c:v>-12.302616073532874</c:v>
                </c:pt>
                <c:pt idx="16465">
                  <c:v>-34.190420217455184</c:v>
                </c:pt>
                <c:pt idx="16466">
                  <c:v>-41.076632950454318</c:v>
                </c:pt>
                <c:pt idx="16467">
                  <c:v>-35.385381550720197</c:v>
                </c:pt>
                <c:pt idx="16468">
                  <c:v>21.428571428571416</c:v>
                </c:pt>
                <c:pt idx="16469">
                  <c:v>-62.642929700726697</c:v>
                </c:pt>
                <c:pt idx="16470">
                  <c:v>99.578947368421069</c:v>
                </c:pt>
                <c:pt idx="16471">
                  <c:v>-44.458539288161788</c:v>
                </c:pt>
                <c:pt idx="16472">
                  <c:v>-31.026524611931336</c:v>
                </c:pt>
                <c:pt idx="16473">
                  <c:v>-21.103986618344024</c:v>
                </c:pt>
                <c:pt idx="16474">
                  <c:v>-36.342127055483267</c:v>
                </c:pt>
                <c:pt idx="16475">
                  <c:v>-13.490067969200666</c:v>
                </c:pt>
                <c:pt idx="16476">
                  <c:v>14.740814054187808</c:v>
                </c:pt>
                <c:pt idx="16477">
                  <c:v>-60.838788870703766</c:v>
                </c:pt>
                <c:pt idx="16478">
                  <c:v>36.746151576682109</c:v>
                </c:pt>
                <c:pt idx="16479">
                  <c:v>50.856060606060595</c:v>
                </c:pt>
                <c:pt idx="16480">
                  <c:v>-20.783901486709723</c:v>
                </c:pt>
                <c:pt idx="16481">
                  <c:v>16.117575015309242</c:v>
                </c:pt>
                <c:pt idx="16482">
                  <c:v>-82.657657657657666</c:v>
                </c:pt>
                <c:pt idx="16483">
                  <c:v>17.933432687531052</c:v>
                </c:pt>
                <c:pt idx="16484">
                  <c:v>0.69701590067523966</c:v>
                </c:pt>
                <c:pt idx="16485">
                  <c:v>-66.114556856433467</c:v>
                </c:pt>
                <c:pt idx="16486">
                  <c:v>-3.535785571713717</c:v>
                </c:pt>
                <c:pt idx="16487">
                  <c:v>-30.335097001763671</c:v>
                </c:pt>
                <c:pt idx="16488">
                  <c:v>6.7329762815608234</c:v>
                </c:pt>
                <c:pt idx="16489">
                  <c:v>-1.6472179554781263</c:v>
                </c:pt>
                <c:pt idx="16490">
                  <c:v>-52.862128281325951</c:v>
                </c:pt>
                <c:pt idx="16491">
                  <c:v>-61.95764360847128</c:v>
                </c:pt>
                <c:pt idx="16492">
                  <c:v>-38.176117062973617</c:v>
                </c:pt>
                <c:pt idx="16493">
                  <c:v>93.620986238532112</c:v>
                </c:pt>
                <c:pt idx="16494">
                  <c:v>71.263308763308743</c:v>
                </c:pt>
                <c:pt idx="16495">
                  <c:v>-49.935760171306207</c:v>
                </c:pt>
                <c:pt idx="16496">
                  <c:v>47.21422966256867</c:v>
                </c:pt>
                <c:pt idx="16497">
                  <c:v>-17.83448275862068</c:v>
                </c:pt>
                <c:pt idx="16498">
                  <c:v>12.239180430692031</c:v>
                </c:pt>
                <c:pt idx="16499">
                  <c:v>-25.93314216972324</c:v>
                </c:pt>
                <c:pt idx="16500">
                  <c:v>-39.224806201550386</c:v>
                </c:pt>
                <c:pt idx="16501">
                  <c:v>57.525186970764565</c:v>
                </c:pt>
                <c:pt idx="16502">
                  <c:v>-53.237461037121001</c:v>
                </c:pt>
                <c:pt idx="16503">
                  <c:v>-1.1193808495977464</c:v>
                </c:pt>
                <c:pt idx="16504">
                  <c:v>-78.416547608511507</c:v>
                </c:pt>
                <c:pt idx="16505">
                  <c:v>-44.827489794777165</c:v>
                </c:pt>
                <c:pt idx="16506">
                  <c:v>-41.552425327910804</c:v>
                </c:pt>
                <c:pt idx="16507">
                  <c:v>-60.738889227580323</c:v>
                </c:pt>
                <c:pt idx="16508">
                  <c:v>59.641092960620369</c:v>
                </c:pt>
                <c:pt idx="16509">
                  <c:v>25.288683602771371</c:v>
                </c:pt>
                <c:pt idx="16510">
                  <c:v>22.139567835635845</c:v>
                </c:pt>
                <c:pt idx="16511">
                  <c:v>-36.461223012905563</c:v>
                </c:pt>
                <c:pt idx="16512">
                  <c:v>-18.170694401957789</c:v>
                </c:pt>
                <c:pt idx="16513">
                  <c:v>-43.575483721469119</c:v>
                </c:pt>
                <c:pt idx="16514">
                  <c:v>-59.632034632034632</c:v>
                </c:pt>
                <c:pt idx="16515">
                  <c:v>-47.897702644126575</c:v>
                </c:pt>
                <c:pt idx="16516">
                  <c:v>-38.931475029036001</c:v>
                </c:pt>
                <c:pt idx="16517">
                  <c:v>-30.684703765699908</c:v>
                </c:pt>
                <c:pt idx="16518">
                  <c:v>62.570548999486903</c:v>
                </c:pt>
                <c:pt idx="16519">
                  <c:v>13.711093375897846</c:v>
                </c:pt>
                <c:pt idx="16520">
                  <c:v>-70.361635220125777</c:v>
                </c:pt>
                <c:pt idx="16521">
                  <c:v>-57.805390269513474</c:v>
                </c:pt>
                <c:pt idx="16522">
                  <c:v>-50.5</c:v>
                </c:pt>
                <c:pt idx="16523">
                  <c:v>37.265027886800226</c:v>
                </c:pt>
                <c:pt idx="16524">
                  <c:v>-53.382213812677385</c:v>
                </c:pt>
                <c:pt idx="16525">
                  <c:v>-53.633241026733415</c:v>
                </c:pt>
                <c:pt idx="16526">
                  <c:v>89.443143642471739</c:v>
                </c:pt>
                <c:pt idx="16527">
                  <c:v>42.715410331068682</c:v>
                </c:pt>
                <c:pt idx="16528">
                  <c:v>-11.621890547263675</c:v>
                </c:pt>
                <c:pt idx="16529">
                  <c:v>-35.948838191334502</c:v>
                </c:pt>
                <c:pt idx="16530">
                  <c:v>-23.487109905020347</c:v>
                </c:pt>
                <c:pt idx="16531">
                  <c:v>10.488194567725898</c:v>
                </c:pt>
                <c:pt idx="16532">
                  <c:v>87.965025158789075</c:v>
                </c:pt>
                <c:pt idx="16533">
                  <c:v>56.183308727329461</c:v>
                </c:pt>
                <c:pt idx="16534">
                  <c:v>-48.544375852973829</c:v>
                </c:pt>
                <c:pt idx="16535">
                  <c:v>42.194907813871794</c:v>
                </c:pt>
                <c:pt idx="16536">
                  <c:v>39.276461880088817</c:v>
                </c:pt>
                <c:pt idx="16537">
                  <c:v>-9.698275862068968</c:v>
                </c:pt>
                <c:pt idx="16538">
                  <c:v>3.3714965430079502</c:v>
                </c:pt>
                <c:pt idx="16539">
                  <c:v>-49.768339768339764</c:v>
                </c:pt>
                <c:pt idx="16540">
                  <c:v>1.8257694314032165</c:v>
                </c:pt>
                <c:pt idx="16541">
                  <c:v>22.971010282925704</c:v>
                </c:pt>
                <c:pt idx="16542">
                  <c:v>-61.73796392905053</c:v>
                </c:pt>
                <c:pt idx="16543">
                  <c:v>70.856507230255858</c:v>
                </c:pt>
                <c:pt idx="16544">
                  <c:v>27.189675360603218</c:v>
                </c:pt>
                <c:pt idx="16545">
                  <c:v>-87.614767008566702</c:v>
                </c:pt>
                <c:pt idx="16546">
                  <c:v>-26.616921353136107</c:v>
                </c:pt>
                <c:pt idx="16547">
                  <c:v>-35.147392290249428</c:v>
                </c:pt>
                <c:pt idx="16548">
                  <c:v>-58.648066468355729</c:v>
                </c:pt>
                <c:pt idx="16549">
                  <c:v>8.5451569420373659</c:v>
                </c:pt>
                <c:pt idx="16550">
                  <c:v>-14.582733812949641</c:v>
                </c:pt>
                <c:pt idx="16551">
                  <c:v>-6.9056001979086972</c:v>
                </c:pt>
                <c:pt idx="16552">
                  <c:v>30.342899055652339</c:v>
                </c:pt>
                <c:pt idx="16553">
                  <c:v>3.6786324786324656</c:v>
                </c:pt>
                <c:pt idx="16554">
                  <c:v>5.8978583196046088</c:v>
                </c:pt>
                <c:pt idx="16555">
                  <c:v>-9.3286853421283382</c:v>
                </c:pt>
                <c:pt idx="16556">
                  <c:v>-21.473497722446041</c:v>
                </c:pt>
                <c:pt idx="16557">
                  <c:v>29.297492658685343</c:v>
                </c:pt>
                <c:pt idx="16558">
                  <c:v>-19.400464781903608</c:v>
                </c:pt>
                <c:pt idx="16559">
                  <c:v>31.100078390384112</c:v>
                </c:pt>
                <c:pt idx="16560">
                  <c:v>23.686594202898561</c:v>
                </c:pt>
                <c:pt idx="16561">
                  <c:v>19.392382929894538</c:v>
                </c:pt>
                <c:pt idx="16562">
                  <c:v>39.455546017079939</c:v>
                </c:pt>
                <c:pt idx="16563">
                  <c:v>39.081272084805647</c:v>
                </c:pt>
                <c:pt idx="16564">
                  <c:v>-78.95432692307692</c:v>
                </c:pt>
                <c:pt idx="16565">
                  <c:v>-82.057881648129239</c:v>
                </c:pt>
                <c:pt idx="16566">
                  <c:v>-48.311663295771936</c:v>
                </c:pt>
                <c:pt idx="16567">
                  <c:v>-66.651982378854626</c:v>
                </c:pt>
                <c:pt idx="16568">
                  <c:v>-87.091144513877168</c:v>
                </c:pt>
                <c:pt idx="16569">
                  <c:v>-25.273957651167862</c:v>
                </c:pt>
                <c:pt idx="16570">
                  <c:v>19.870704698172474</c:v>
                </c:pt>
                <c:pt idx="16571">
                  <c:v>-29.56214123615004</c:v>
                </c:pt>
                <c:pt idx="16572">
                  <c:v>-36.642127760626927</c:v>
                </c:pt>
                <c:pt idx="16573">
                  <c:v>-14.498006524102934</c:v>
                </c:pt>
                <c:pt idx="16574">
                  <c:v>-4.4847566856955012</c:v>
                </c:pt>
                <c:pt idx="16575">
                  <c:v>67.157430383236829</c:v>
                </c:pt>
                <c:pt idx="16576">
                  <c:v>26.164952964340401</c:v>
                </c:pt>
                <c:pt idx="16577">
                  <c:v>-33.222128080208989</c:v>
                </c:pt>
                <c:pt idx="16578">
                  <c:v>-35.673204542102937</c:v>
                </c:pt>
                <c:pt idx="16579">
                  <c:v>-33.458864426419467</c:v>
                </c:pt>
                <c:pt idx="16580">
                  <c:v>-45.102294563128744</c:v>
                </c:pt>
                <c:pt idx="16581">
                  <c:v>-60.972360972360974</c:v>
                </c:pt>
                <c:pt idx="16582">
                  <c:v>-27.489647175749539</c:v>
                </c:pt>
                <c:pt idx="16583">
                  <c:v>-62.644494017440685</c:v>
                </c:pt>
                <c:pt idx="16584">
                  <c:v>-1.8624141543475758</c:v>
                </c:pt>
                <c:pt idx="16585">
                  <c:v>-2.823866224217582</c:v>
                </c:pt>
                <c:pt idx="16586">
                  <c:v>-66.078974871631743</c:v>
                </c:pt>
                <c:pt idx="16587">
                  <c:v>-41.053761433638222</c:v>
                </c:pt>
                <c:pt idx="16588">
                  <c:v>-35.077900894313515</c:v>
                </c:pt>
                <c:pt idx="16589">
                  <c:v>-30.451277955271564</c:v>
                </c:pt>
                <c:pt idx="16590">
                  <c:v>7.3376431595182652</c:v>
                </c:pt>
                <c:pt idx="16591">
                  <c:v>-25.306870467129372</c:v>
                </c:pt>
                <c:pt idx="16592">
                  <c:v>6.0234093637455004</c:v>
                </c:pt>
                <c:pt idx="16593">
                  <c:v>22.326203208556137</c:v>
                </c:pt>
                <c:pt idx="16594">
                  <c:v>17.745366150106349</c:v>
                </c:pt>
                <c:pt idx="16595">
                  <c:v>-72.028927164505276</c:v>
                </c:pt>
                <c:pt idx="16596">
                  <c:v>86.1014466214979</c:v>
                </c:pt>
                <c:pt idx="16597">
                  <c:v>0.98039215686273451</c:v>
                </c:pt>
                <c:pt idx="16598">
                  <c:v>-40.320910973084892</c:v>
                </c:pt>
                <c:pt idx="16599">
                  <c:v>-15.347033734005436</c:v>
                </c:pt>
                <c:pt idx="16600">
                  <c:v>-10.69563829544677</c:v>
                </c:pt>
                <c:pt idx="16601">
                  <c:v>-41.829443581285986</c:v>
                </c:pt>
                <c:pt idx="16602">
                  <c:v>16.99021820917983</c:v>
                </c:pt>
                <c:pt idx="16603">
                  <c:v>45.899284948973786</c:v>
                </c:pt>
                <c:pt idx="16604">
                  <c:v>8.1956111639605922</c:v>
                </c:pt>
                <c:pt idx="16605">
                  <c:v>-18.481054185576028</c:v>
                </c:pt>
                <c:pt idx="16606">
                  <c:v>22.590434571497937</c:v>
                </c:pt>
                <c:pt idx="16607">
                  <c:v>8.0901998503793919</c:v>
                </c:pt>
                <c:pt idx="16608">
                  <c:v>-44.557496640430031</c:v>
                </c:pt>
                <c:pt idx="16609">
                  <c:v>54.576271186440692</c:v>
                </c:pt>
                <c:pt idx="16610">
                  <c:v>47.784473590925217</c:v>
                </c:pt>
                <c:pt idx="16611">
                  <c:v>-29.403780901599603</c:v>
                </c:pt>
                <c:pt idx="16612">
                  <c:v>51.224398931433655</c:v>
                </c:pt>
                <c:pt idx="16613">
                  <c:v>22.929556466641813</c:v>
                </c:pt>
                <c:pt idx="16614">
                  <c:v>-14.728911698907751</c:v>
                </c:pt>
                <c:pt idx="16615">
                  <c:v>-93.189737092176117</c:v>
                </c:pt>
                <c:pt idx="16616">
                  <c:v>-19.712152280728901</c:v>
                </c:pt>
                <c:pt idx="16617">
                  <c:v>-45.05700187170325</c:v>
                </c:pt>
                <c:pt idx="16618">
                  <c:v>-60.643659817807034</c:v>
                </c:pt>
                <c:pt idx="16619">
                  <c:v>-95.673282038456449</c:v>
                </c:pt>
                <c:pt idx="16620">
                  <c:v>29.090814791763933</c:v>
                </c:pt>
                <c:pt idx="16621">
                  <c:v>47.545036767497606</c:v>
                </c:pt>
                <c:pt idx="16622">
                  <c:v>20.223352852708715</c:v>
                </c:pt>
                <c:pt idx="16623">
                  <c:v>-3.9725282869707002</c:v>
                </c:pt>
                <c:pt idx="16624">
                  <c:v>-43.108518677209517</c:v>
                </c:pt>
                <c:pt idx="16625">
                  <c:v>78.585086042065001</c:v>
                </c:pt>
                <c:pt idx="16626">
                  <c:v>-0.54677609464356181</c:v>
                </c:pt>
                <c:pt idx="16627">
                  <c:v>0.44972117287281321</c:v>
                </c:pt>
                <c:pt idx="16628">
                  <c:v>-35.809639151138157</c:v>
                </c:pt>
                <c:pt idx="16629">
                  <c:v>4.4307618012797292</c:v>
                </c:pt>
                <c:pt idx="16630">
                  <c:v>-3.8708785511854558</c:v>
                </c:pt>
                <c:pt idx="16631">
                  <c:v>12.85669919612036</c:v>
                </c:pt>
                <c:pt idx="16632">
                  <c:v>-72.344442024250341</c:v>
                </c:pt>
                <c:pt idx="16633">
                  <c:v>42.242254951752159</c:v>
                </c:pt>
                <c:pt idx="16634">
                  <c:v>-32.438162544169614</c:v>
                </c:pt>
                <c:pt idx="16635">
                  <c:v>39.034576810523617</c:v>
                </c:pt>
                <c:pt idx="16636">
                  <c:v>25.851164368623841</c:v>
                </c:pt>
                <c:pt idx="16637">
                  <c:v>21.308997256592562</c:v>
                </c:pt>
                <c:pt idx="16638">
                  <c:v>-17.635180614763286</c:v>
                </c:pt>
                <c:pt idx="16639">
                  <c:v>-50.780437044745057</c:v>
                </c:pt>
                <c:pt idx="16640">
                  <c:v>-57.963951094491826</c:v>
                </c:pt>
                <c:pt idx="16641">
                  <c:v>-73.629505448449294</c:v>
                </c:pt>
                <c:pt idx="16642">
                  <c:v>-53.437556834842127</c:v>
                </c:pt>
                <c:pt idx="16643">
                  <c:v>11.592540749107826</c:v>
                </c:pt>
                <c:pt idx="16644">
                  <c:v>4.6306504961411292</c:v>
                </c:pt>
                <c:pt idx="16645">
                  <c:v>-32.460307792260522</c:v>
                </c:pt>
                <c:pt idx="16646">
                  <c:v>-79.23294835476139</c:v>
                </c:pt>
                <c:pt idx="16647">
                  <c:v>83.590511285122062</c:v>
                </c:pt>
                <c:pt idx="16648">
                  <c:v>-61.375287254728654</c:v>
                </c:pt>
                <c:pt idx="16649">
                  <c:v>-2.179311884365319</c:v>
                </c:pt>
                <c:pt idx="16650">
                  <c:v>1.0063532401524782</c:v>
                </c:pt>
                <c:pt idx="16651">
                  <c:v>24.054006040149218</c:v>
                </c:pt>
                <c:pt idx="16652">
                  <c:v>29.900698786318486</c:v>
                </c:pt>
                <c:pt idx="16653">
                  <c:v>-27.451273334672223</c:v>
                </c:pt>
                <c:pt idx="16654">
                  <c:v>-18.0852039880115</c:v>
                </c:pt>
                <c:pt idx="16655">
                  <c:v>-32.192940038684711</c:v>
                </c:pt>
                <c:pt idx="16656">
                  <c:v>-35.962066383828301</c:v>
                </c:pt>
                <c:pt idx="16657">
                  <c:v>-18.628790992420406</c:v>
                </c:pt>
                <c:pt idx="16658">
                  <c:v>-87.048762898153498</c:v>
                </c:pt>
                <c:pt idx="16659">
                  <c:v>-3.2153037188607811</c:v>
                </c:pt>
                <c:pt idx="16660">
                  <c:v>-64.199554383179247</c:v>
                </c:pt>
                <c:pt idx="16661">
                  <c:v>10.027150438109331</c:v>
                </c:pt>
                <c:pt idx="16662">
                  <c:v>1.9599226577605862</c:v>
                </c:pt>
                <c:pt idx="16663">
                  <c:v>-60.219922380336349</c:v>
                </c:pt>
                <c:pt idx="16664">
                  <c:v>-12.621359223300971</c:v>
                </c:pt>
                <c:pt idx="16665">
                  <c:v>-90.336281417078894</c:v>
                </c:pt>
                <c:pt idx="16666">
                  <c:v>-32.088502366031463</c:v>
                </c:pt>
                <c:pt idx="16667">
                  <c:v>-11.094452773613199</c:v>
                </c:pt>
                <c:pt idx="16668">
                  <c:v>-27.024539877300612</c:v>
                </c:pt>
                <c:pt idx="16669">
                  <c:v>-36.095115895766824</c:v>
                </c:pt>
                <c:pt idx="16670">
                  <c:v>-8.548031797720526</c:v>
                </c:pt>
                <c:pt idx="16671">
                  <c:v>-7.0232627055860064</c:v>
                </c:pt>
                <c:pt idx="16672">
                  <c:v>6.6424021838034548</c:v>
                </c:pt>
                <c:pt idx="16673">
                  <c:v>-25.010380622837374</c:v>
                </c:pt>
                <c:pt idx="16674">
                  <c:v>-29.954150344727566</c:v>
                </c:pt>
                <c:pt idx="16675">
                  <c:v>-33.835193876864068</c:v>
                </c:pt>
                <c:pt idx="16676">
                  <c:v>-32.052451539338662</c:v>
                </c:pt>
                <c:pt idx="16677">
                  <c:v>-41.281028866674149</c:v>
                </c:pt>
                <c:pt idx="16678">
                  <c:v>14.606978608497528</c:v>
                </c:pt>
                <c:pt idx="16679">
                  <c:v>-8.8988146366603615</c:v>
                </c:pt>
                <c:pt idx="16680">
                  <c:v>15.378241776452057</c:v>
                </c:pt>
                <c:pt idx="16681">
                  <c:v>18.065613608748478</c:v>
                </c:pt>
                <c:pt idx="16682">
                  <c:v>-35.115606936416185</c:v>
                </c:pt>
                <c:pt idx="16683">
                  <c:v>-5.0755939524837999</c:v>
                </c:pt>
                <c:pt idx="16684">
                  <c:v>6.6594061024272548</c:v>
                </c:pt>
                <c:pt idx="16685">
                  <c:v>-22.285094178745837</c:v>
                </c:pt>
                <c:pt idx="16686">
                  <c:v>-47.456093666844069</c:v>
                </c:pt>
                <c:pt idx="16687">
                  <c:v>64.753930978149896</c:v>
                </c:pt>
                <c:pt idx="16688">
                  <c:v>-3.3175401700977289</c:v>
                </c:pt>
                <c:pt idx="16689">
                  <c:v>-2.5203252032520282</c:v>
                </c:pt>
                <c:pt idx="16690">
                  <c:v>-66.858905579399135</c:v>
                </c:pt>
                <c:pt idx="16691">
                  <c:v>8.6384050827034855</c:v>
                </c:pt>
                <c:pt idx="16692">
                  <c:v>14.526236205818634</c:v>
                </c:pt>
                <c:pt idx="16693">
                  <c:v>-37.900011388224577</c:v>
                </c:pt>
                <c:pt idx="16694">
                  <c:v>-91.956136897371024</c:v>
                </c:pt>
                <c:pt idx="16695">
                  <c:v>91.127733881554519</c:v>
                </c:pt>
                <c:pt idx="16696">
                  <c:v>-90.408918241179833</c:v>
                </c:pt>
                <c:pt idx="16697">
                  <c:v>-22.479108635097489</c:v>
                </c:pt>
                <c:pt idx="16698">
                  <c:v>-67.208467208467212</c:v>
                </c:pt>
                <c:pt idx="16699">
                  <c:v>-8.2568807339449535</c:v>
                </c:pt>
                <c:pt idx="16700">
                  <c:v>14.529202753719744</c:v>
                </c:pt>
                <c:pt idx="16701">
                  <c:v>-81.98361350184841</c:v>
                </c:pt>
                <c:pt idx="16702">
                  <c:v>-5.0780608052588292</c:v>
                </c:pt>
                <c:pt idx="16703">
                  <c:v>98.334576186925176</c:v>
                </c:pt>
                <c:pt idx="16704">
                  <c:v>-7.134004757902531</c:v>
                </c:pt>
                <c:pt idx="16705">
                  <c:v>96.650436629424178</c:v>
                </c:pt>
                <c:pt idx="16706">
                  <c:v>36.576919747208024</c:v>
                </c:pt>
                <c:pt idx="16707">
                  <c:v>-38.005594281401237</c:v>
                </c:pt>
                <c:pt idx="16708">
                  <c:v>-31.79544191217343</c:v>
                </c:pt>
                <c:pt idx="16709">
                  <c:v>-17.742419693785649</c:v>
                </c:pt>
                <c:pt idx="16710">
                  <c:v>-33.257682635097837</c:v>
                </c:pt>
                <c:pt idx="16711">
                  <c:v>-25.91896211337783</c:v>
                </c:pt>
                <c:pt idx="16712">
                  <c:v>-49.899842329634048</c:v>
                </c:pt>
                <c:pt idx="16713">
                  <c:v>-93.343060870522805</c:v>
                </c:pt>
                <c:pt idx="16714">
                  <c:v>-22.293277810826879</c:v>
                </c:pt>
                <c:pt idx="16715">
                  <c:v>-64.968684759916499</c:v>
                </c:pt>
                <c:pt idx="16716">
                  <c:v>8.4468840813690633</c:v>
                </c:pt>
                <c:pt idx="16717">
                  <c:v>-15.822784810126578</c:v>
                </c:pt>
                <c:pt idx="16718">
                  <c:v>4.6590882234774256</c:v>
                </c:pt>
                <c:pt idx="16719">
                  <c:v>3.22387571423792</c:v>
                </c:pt>
                <c:pt idx="16720">
                  <c:v>-0.59765718383934541</c:v>
                </c:pt>
                <c:pt idx="16721">
                  <c:v>5.0607287449392828</c:v>
                </c:pt>
                <c:pt idx="16722">
                  <c:v>-71.340913192564528</c:v>
                </c:pt>
                <c:pt idx="16723">
                  <c:v>-86.710577295621846</c:v>
                </c:pt>
                <c:pt idx="16724">
                  <c:v>8.712461787448305</c:v>
                </c:pt>
                <c:pt idx="16725">
                  <c:v>-71.342200725513905</c:v>
                </c:pt>
                <c:pt idx="16726">
                  <c:v>43.285855056884373</c:v>
                </c:pt>
                <c:pt idx="16727">
                  <c:v>-5.04867090977163</c:v>
                </c:pt>
                <c:pt idx="16728">
                  <c:v>11.878599306749635</c:v>
                </c:pt>
                <c:pt idx="16729">
                  <c:v>-75.051288626747009</c:v>
                </c:pt>
                <c:pt idx="16730">
                  <c:v>53.520966271649939</c:v>
                </c:pt>
                <c:pt idx="16731">
                  <c:v>-37.904937566788163</c:v>
                </c:pt>
                <c:pt idx="16732">
                  <c:v>12.763967774732492</c:v>
                </c:pt>
                <c:pt idx="16733">
                  <c:v>-46.797907750832145</c:v>
                </c:pt>
                <c:pt idx="16734">
                  <c:v>2.3677910155973194</c:v>
                </c:pt>
                <c:pt idx="16735">
                  <c:v>-5.6246759979263885</c:v>
                </c:pt>
                <c:pt idx="16736">
                  <c:v>21.838272866632607</c:v>
                </c:pt>
                <c:pt idx="16737">
                  <c:v>31.109051590979306</c:v>
                </c:pt>
                <c:pt idx="16738">
                  <c:v>-44.516309997195044</c:v>
                </c:pt>
                <c:pt idx="16739">
                  <c:v>73.011519473395509</c:v>
                </c:pt>
                <c:pt idx="16740">
                  <c:v>-15.444749630255643</c:v>
                </c:pt>
                <c:pt idx="16741">
                  <c:v>-62.338442601330556</c:v>
                </c:pt>
                <c:pt idx="16742">
                  <c:v>22.743523017293683</c:v>
                </c:pt>
                <c:pt idx="16743">
                  <c:v>-12.245046620046622</c:v>
                </c:pt>
                <c:pt idx="16744">
                  <c:v>-39.414246711342763</c:v>
                </c:pt>
                <c:pt idx="16745">
                  <c:v>61.542808703023439</c:v>
                </c:pt>
                <c:pt idx="16746">
                  <c:v>14.538361508452539</c:v>
                </c:pt>
                <c:pt idx="16747">
                  <c:v>-15.329175785299398</c:v>
                </c:pt>
                <c:pt idx="16748">
                  <c:v>-28.657548584483166</c:v>
                </c:pt>
                <c:pt idx="16749">
                  <c:v>-22.373668234033687</c:v>
                </c:pt>
                <c:pt idx="16750">
                  <c:v>-32.90594009816688</c:v>
                </c:pt>
                <c:pt idx="16751">
                  <c:v>-7.6437541308658297</c:v>
                </c:pt>
                <c:pt idx="16752">
                  <c:v>-38.704621296389931</c:v>
                </c:pt>
                <c:pt idx="16753">
                  <c:v>91.759840710675434</c:v>
                </c:pt>
                <c:pt idx="16754">
                  <c:v>-67.307161175774326</c:v>
                </c:pt>
                <c:pt idx="16755">
                  <c:v>-27.207800273257973</c:v>
                </c:pt>
                <c:pt idx="16756">
                  <c:v>42.665299554264379</c:v>
                </c:pt>
                <c:pt idx="16757">
                  <c:v>-29.263455130949552</c:v>
                </c:pt>
                <c:pt idx="16758">
                  <c:v>-37.721996229784708</c:v>
                </c:pt>
                <c:pt idx="16759">
                  <c:v>-71.081341248195088</c:v>
                </c:pt>
                <c:pt idx="16760">
                  <c:v>-25.737915300156857</c:v>
                </c:pt>
                <c:pt idx="16761">
                  <c:v>67.010287311747305</c:v>
                </c:pt>
                <c:pt idx="16762">
                  <c:v>-46.833695008877498</c:v>
                </c:pt>
                <c:pt idx="16763">
                  <c:v>-8.0573101217069905</c:v>
                </c:pt>
                <c:pt idx="16764">
                  <c:v>-78.67768595041322</c:v>
                </c:pt>
                <c:pt idx="16765">
                  <c:v>-42.361713195769035</c:v>
                </c:pt>
                <c:pt idx="16766">
                  <c:v>-56.312997347480106</c:v>
                </c:pt>
                <c:pt idx="16767">
                  <c:v>-2.0360378703043835</c:v>
                </c:pt>
                <c:pt idx="16768">
                  <c:v>-37.40445178254754</c:v>
                </c:pt>
                <c:pt idx="16769">
                  <c:v>-21.015348288075558</c:v>
                </c:pt>
                <c:pt idx="16770">
                  <c:v>-74.838665851504658</c:v>
                </c:pt>
                <c:pt idx="16771">
                  <c:v>88.172043010752702</c:v>
                </c:pt>
                <c:pt idx="16772">
                  <c:v>-87.420794288264162</c:v>
                </c:pt>
                <c:pt idx="16773">
                  <c:v>-49.968389442073658</c:v>
                </c:pt>
                <c:pt idx="16774">
                  <c:v>-35.587804553321803</c:v>
                </c:pt>
                <c:pt idx="16775">
                  <c:v>14.86486486486487</c:v>
                </c:pt>
                <c:pt idx="16776">
                  <c:v>-23.762170864228111</c:v>
                </c:pt>
                <c:pt idx="16777">
                  <c:v>-30.553738827120128</c:v>
                </c:pt>
                <c:pt idx="16778">
                  <c:v>49.916957972825486</c:v>
                </c:pt>
                <c:pt idx="16779">
                  <c:v>33.023255813953483</c:v>
                </c:pt>
                <c:pt idx="16780">
                  <c:v>8.3660653385704506</c:v>
                </c:pt>
                <c:pt idx="16781">
                  <c:v>-67.085271417864547</c:v>
                </c:pt>
                <c:pt idx="16782">
                  <c:v>-16.237962229540997</c:v>
                </c:pt>
                <c:pt idx="16783">
                  <c:v>-21.51450813871196</c:v>
                </c:pt>
                <c:pt idx="16784">
                  <c:v>-6.0317460317460387</c:v>
                </c:pt>
                <c:pt idx="16785">
                  <c:v>-9.8999129677980875</c:v>
                </c:pt>
                <c:pt idx="16786">
                  <c:v>-28.86659373304515</c:v>
                </c:pt>
                <c:pt idx="16787">
                  <c:v>6.3244047619047734</c:v>
                </c:pt>
                <c:pt idx="16788">
                  <c:v>25.735152266776893</c:v>
                </c:pt>
                <c:pt idx="16789">
                  <c:v>-40.451760269750913</c:v>
                </c:pt>
                <c:pt idx="16790">
                  <c:v>-6.1001560063788816</c:v>
                </c:pt>
                <c:pt idx="16791">
                  <c:v>-60.722056571843019</c:v>
                </c:pt>
                <c:pt idx="16792">
                  <c:v>-20.66282420749279</c:v>
                </c:pt>
                <c:pt idx="16793">
                  <c:v>-31.151109901644446</c:v>
                </c:pt>
                <c:pt idx="16794">
                  <c:v>-62.395860738402178</c:v>
                </c:pt>
                <c:pt idx="16795">
                  <c:v>-56.625147116516281</c:v>
                </c:pt>
                <c:pt idx="16796">
                  <c:v>-30.637901598634173</c:v>
                </c:pt>
                <c:pt idx="16797">
                  <c:v>24.006635441061675</c:v>
                </c:pt>
                <c:pt idx="16798">
                  <c:v>4.6865203761755367</c:v>
                </c:pt>
                <c:pt idx="16799">
                  <c:v>7.0539419087136963</c:v>
                </c:pt>
                <c:pt idx="16800">
                  <c:v>11.269214790195264</c:v>
                </c:pt>
                <c:pt idx="16801">
                  <c:v>-2.288329519450798</c:v>
                </c:pt>
                <c:pt idx="16802">
                  <c:v>-45.5553025127154</c:v>
                </c:pt>
                <c:pt idx="16803">
                  <c:v>-55.745250648589838</c:v>
                </c:pt>
                <c:pt idx="16804">
                  <c:v>-46.439378656445427</c:v>
                </c:pt>
                <c:pt idx="16805">
                  <c:v>-62.998252766453113</c:v>
                </c:pt>
                <c:pt idx="16806">
                  <c:v>-81</c:v>
                </c:pt>
                <c:pt idx="16807">
                  <c:v>-33.139619776304642</c:v>
                </c:pt>
                <c:pt idx="16808">
                  <c:v>-45.37545916593858</c:v>
                </c:pt>
                <c:pt idx="16809">
                  <c:v>-69.453100654409468</c:v>
                </c:pt>
                <c:pt idx="16810">
                  <c:v>-30.134261561412231</c:v>
                </c:pt>
                <c:pt idx="16811">
                  <c:v>-50.002045631213605</c:v>
                </c:pt>
                <c:pt idx="16812">
                  <c:v>-48.105551071652762</c:v>
                </c:pt>
                <c:pt idx="16813">
                  <c:v>68.680868496517832</c:v>
                </c:pt>
                <c:pt idx="16814">
                  <c:v>2.6726896292113622</c:v>
                </c:pt>
                <c:pt idx="16815">
                  <c:v>-32.173099883367044</c:v>
                </c:pt>
                <c:pt idx="16816">
                  <c:v>-31.435472739820568</c:v>
                </c:pt>
                <c:pt idx="16817">
                  <c:v>31.674147217235173</c:v>
                </c:pt>
                <c:pt idx="16818">
                  <c:v>10.53010292376355</c:v>
                </c:pt>
                <c:pt idx="16819">
                  <c:v>-74.917010361130679</c:v>
                </c:pt>
                <c:pt idx="16820">
                  <c:v>17.905073649754513</c:v>
                </c:pt>
                <c:pt idx="16821">
                  <c:v>-25.01596973121714</c:v>
                </c:pt>
                <c:pt idx="16822">
                  <c:v>-6.4612456520312378</c:v>
                </c:pt>
                <c:pt idx="16823">
                  <c:v>-85.106382978723403</c:v>
                </c:pt>
                <c:pt idx="16824">
                  <c:v>-51.643907106201617</c:v>
                </c:pt>
                <c:pt idx="16825">
                  <c:v>61.051073735489553</c:v>
                </c:pt>
                <c:pt idx="16826">
                  <c:v>-19.602082366888311</c:v>
                </c:pt>
                <c:pt idx="16827">
                  <c:v>27.106351521448119</c:v>
                </c:pt>
                <c:pt idx="16828">
                  <c:v>-23.499142367066895</c:v>
                </c:pt>
                <c:pt idx="16829">
                  <c:v>81.459894532334175</c:v>
                </c:pt>
                <c:pt idx="16830">
                  <c:v>33.524971254311851</c:v>
                </c:pt>
                <c:pt idx="16831">
                  <c:v>18.767601193728709</c:v>
                </c:pt>
                <c:pt idx="16832">
                  <c:v>-21.594202898550733</c:v>
                </c:pt>
                <c:pt idx="16833">
                  <c:v>3.7352686596977094</c:v>
                </c:pt>
                <c:pt idx="16834">
                  <c:v>-78.386004514672692</c:v>
                </c:pt>
                <c:pt idx="16835">
                  <c:v>-97.685296184022391</c:v>
                </c:pt>
                <c:pt idx="16836">
                  <c:v>31.804654711941993</c:v>
                </c:pt>
                <c:pt idx="16837">
                  <c:v>-61.577464788732392</c:v>
                </c:pt>
                <c:pt idx="16838">
                  <c:v>-7.7795786061588359</c:v>
                </c:pt>
                <c:pt idx="16839">
                  <c:v>-85.753044736524785</c:v>
                </c:pt>
                <c:pt idx="16840">
                  <c:v>-59.397163120567377</c:v>
                </c:pt>
                <c:pt idx="16841">
                  <c:v>-40.780776110117422</c:v>
                </c:pt>
                <c:pt idx="16842">
                  <c:v>-68.773629489603024</c:v>
                </c:pt>
                <c:pt idx="16843">
                  <c:v>-13.987591652566266</c:v>
                </c:pt>
                <c:pt idx="16844">
                  <c:v>-68.38254282517002</c:v>
                </c:pt>
                <c:pt idx="16845">
                  <c:v>-20.908839609312608</c:v>
                </c:pt>
                <c:pt idx="16846">
                  <c:v>-64.63752075262866</c:v>
                </c:pt>
                <c:pt idx="16847">
                  <c:v>-53.112868310205094</c:v>
                </c:pt>
                <c:pt idx="16848">
                  <c:v>-99.376121417636497</c:v>
                </c:pt>
                <c:pt idx="16849">
                  <c:v>-20.209926774078937</c:v>
                </c:pt>
                <c:pt idx="16850">
                  <c:v>-62.013227391398303</c:v>
                </c:pt>
                <c:pt idx="16851">
                  <c:v>-62.971022792349103</c:v>
                </c:pt>
                <c:pt idx="16852">
                  <c:v>-62.521463135438886</c:v>
                </c:pt>
                <c:pt idx="16853">
                  <c:v>-13.132066095167104</c:v>
                </c:pt>
                <c:pt idx="16854">
                  <c:v>51.127173127401392</c:v>
                </c:pt>
                <c:pt idx="16855">
                  <c:v>-48.478091203032669</c:v>
                </c:pt>
                <c:pt idx="16856">
                  <c:v>17.438783269961974</c:v>
                </c:pt>
                <c:pt idx="16857">
                  <c:v>-26.54220779220779</c:v>
                </c:pt>
                <c:pt idx="16858">
                  <c:v>37.850403524503889</c:v>
                </c:pt>
                <c:pt idx="16859">
                  <c:v>-13.508220798825022</c:v>
                </c:pt>
                <c:pt idx="16860">
                  <c:v>-31.988084261295128</c:v>
                </c:pt>
                <c:pt idx="16861">
                  <c:v>-47.193893129770991</c:v>
                </c:pt>
                <c:pt idx="16862">
                  <c:v>-49.519882002347913</c:v>
                </c:pt>
                <c:pt idx="16863">
                  <c:v>-56.166056166056165</c:v>
                </c:pt>
                <c:pt idx="16864">
                  <c:v>12.29399286696659</c:v>
                </c:pt>
                <c:pt idx="16865">
                  <c:v>-10.13326628111642</c:v>
                </c:pt>
                <c:pt idx="16866">
                  <c:v>6.2977712468092335</c:v>
                </c:pt>
                <c:pt idx="16867">
                  <c:v>-71.741293532338304</c:v>
                </c:pt>
                <c:pt idx="16868">
                  <c:v>8.1718331010613383</c:v>
                </c:pt>
                <c:pt idx="16869">
                  <c:v>54.158672836023015</c:v>
                </c:pt>
                <c:pt idx="16870">
                  <c:v>55.79792754261274</c:v>
                </c:pt>
                <c:pt idx="16871">
                  <c:v>-30.170822170960662</c:v>
                </c:pt>
                <c:pt idx="16872">
                  <c:v>34.97455645715857</c:v>
                </c:pt>
                <c:pt idx="16873">
                  <c:v>20.064283208815439</c:v>
                </c:pt>
                <c:pt idx="16874">
                  <c:v>42.491090359543449</c:v>
                </c:pt>
                <c:pt idx="16875">
                  <c:v>-29.074270829763165</c:v>
                </c:pt>
                <c:pt idx="16876">
                  <c:v>-20.979020979020973</c:v>
                </c:pt>
                <c:pt idx="16877">
                  <c:v>-5.7389937106918154</c:v>
                </c:pt>
                <c:pt idx="16878">
                  <c:v>52.840326483737329</c:v>
                </c:pt>
                <c:pt idx="16879">
                  <c:v>1.0106062166257175</c:v>
                </c:pt>
                <c:pt idx="16880">
                  <c:v>-23.060109289617486</c:v>
                </c:pt>
                <c:pt idx="16881">
                  <c:v>-24.85806352616234</c:v>
                </c:pt>
                <c:pt idx="16882">
                  <c:v>-22.881063947078289</c:v>
                </c:pt>
                <c:pt idx="16883">
                  <c:v>31.877047307077021</c:v>
                </c:pt>
                <c:pt idx="16884">
                  <c:v>93.87907254156417</c:v>
                </c:pt>
                <c:pt idx="16885">
                  <c:v>-82.171262794184756</c:v>
                </c:pt>
                <c:pt idx="16886">
                  <c:v>-64.913580246913583</c:v>
                </c:pt>
                <c:pt idx="16887">
                  <c:v>-23.756027000964323</c:v>
                </c:pt>
                <c:pt idx="16888">
                  <c:v>-36.483278642742448</c:v>
                </c:pt>
                <c:pt idx="16889">
                  <c:v>-25.794953569083575</c:v>
                </c:pt>
                <c:pt idx="16890">
                  <c:v>-77.363409657673998</c:v>
                </c:pt>
                <c:pt idx="16891">
                  <c:v>-65.187516849920939</c:v>
                </c:pt>
                <c:pt idx="16892">
                  <c:v>13.848224802288399</c:v>
                </c:pt>
                <c:pt idx="16893">
                  <c:v>23.248574144486696</c:v>
                </c:pt>
                <c:pt idx="16894">
                  <c:v>-5.2839116719242867</c:v>
                </c:pt>
                <c:pt idx="16895">
                  <c:v>8.1250653560598067</c:v>
                </c:pt>
                <c:pt idx="16896">
                  <c:v>-14.899215336183815</c:v>
                </c:pt>
                <c:pt idx="16897">
                  <c:v>-55.391169635941125</c:v>
                </c:pt>
                <c:pt idx="16898">
                  <c:v>32.450153588383131</c:v>
                </c:pt>
                <c:pt idx="16899">
                  <c:v>-91.078604089550467</c:v>
                </c:pt>
                <c:pt idx="16900">
                  <c:v>48.477760778400267</c:v>
                </c:pt>
                <c:pt idx="16901">
                  <c:v>-20.520047054210366</c:v>
                </c:pt>
                <c:pt idx="16902">
                  <c:v>4.8801116420687691</c:v>
                </c:pt>
                <c:pt idx="16903">
                  <c:v>-92.13333333333334</c:v>
                </c:pt>
                <c:pt idx="16904">
                  <c:v>-15.458159787959104</c:v>
                </c:pt>
                <c:pt idx="16905">
                  <c:v>-45.503630608825176</c:v>
                </c:pt>
                <c:pt idx="16906">
                  <c:v>20.809601956430797</c:v>
                </c:pt>
                <c:pt idx="16907">
                  <c:v>-39.01432575521644</c:v>
                </c:pt>
                <c:pt idx="16908">
                  <c:v>-42.373266182298551</c:v>
                </c:pt>
                <c:pt idx="16909">
                  <c:v>-71.820872483452717</c:v>
                </c:pt>
                <c:pt idx="16910">
                  <c:v>31.550149005813665</c:v>
                </c:pt>
                <c:pt idx="16911">
                  <c:v>59.953314152326129</c:v>
                </c:pt>
                <c:pt idx="16912">
                  <c:v>-19.291020216267043</c:v>
                </c:pt>
                <c:pt idx="16913">
                  <c:v>-57.177151501200299</c:v>
                </c:pt>
                <c:pt idx="16914">
                  <c:v>-10.568621613575473</c:v>
                </c:pt>
                <c:pt idx="16915">
                  <c:v>36.669977650856708</c:v>
                </c:pt>
                <c:pt idx="16916">
                  <c:v>-47.464664837786266</c:v>
                </c:pt>
                <c:pt idx="16917">
                  <c:v>-60.449417421860552</c:v>
                </c:pt>
                <c:pt idx="16918">
                  <c:v>40.900053006655298</c:v>
                </c:pt>
                <c:pt idx="16919">
                  <c:v>-51.428975664968874</c:v>
                </c:pt>
                <c:pt idx="16920">
                  <c:v>-62.824560448533013</c:v>
                </c:pt>
                <c:pt idx="16921">
                  <c:v>-57.033639143730888</c:v>
                </c:pt>
                <c:pt idx="16922">
                  <c:v>-17.051557465091307</c:v>
                </c:pt>
                <c:pt idx="16923">
                  <c:v>12.480195003046916</c:v>
                </c:pt>
                <c:pt idx="16924">
                  <c:v>-36.795561413508125</c:v>
                </c:pt>
                <c:pt idx="16925">
                  <c:v>-36.388140161725069</c:v>
                </c:pt>
                <c:pt idx="16926">
                  <c:v>56.323179076486383</c:v>
                </c:pt>
                <c:pt idx="16927">
                  <c:v>-0.87676907145322502</c:v>
                </c:pt>
                <c:pt idx="16928">
                  <c:v>-26.247281131049476</c:v>
                </c:pt>
                <c:pt idx="16929">
                  <c:v>-61.964099467530332</c:v>
                </c:pt>
                <c:pt idx="16930">
                  <c:v>26.273618521157942</c:v>
                </c:pt>
                <c:pt idx="16931">
                  <c:v>-6.2442084254045227</c:v>
                </c:pt>
                <c:pt idx="16932">
                  <c:v>-39.587880904566489</c:v>
                </c:pt>
                <c:pt idx="16933">
                  <c:v>-62.182284980744548</c:v>
                </c:pt>
                <c:pt idx="16934">
                  <c:v>-26.151517630696233</c:v>
                </c:pt>
                <c:pt idx="16935">
                  <c:v>17.961165048543677</c:v>
                </c:pt>
                <c:pt idx="16936">
                  <c:v>-53.11566265060241</c:v>
                </c:pt>
                <c:pt idx="16937">
                  <c:v>-24.727856078835799</c:v>
                </c:pt>
                <c:pt idx="16938">
                  <c:v>-33.139534883720927</c:v>
                </c:pt>
                <c:pt idx="16939">
                  <c:v>-16.682369567777641</c:v>
                </c:pt>
                <c:pt idx="16940">
                  <c:v>-38.243457573354476</c:v>
                </c:pt>
                <c:pt idx="16941">
                  <c:v>-39.03351071479937</c:v>
                </c:pt>
                <c:pt idx="16942">
                  <c:v>-28.928504055838516</c:v>
                </c:pt>
                <c:pt idx="16943">
                  <c:v>-92.976782663815982</c:v>
                </c:pt>
                <c:pt idx="16944">
                  <c:v>-43.277777777777779</c:v>
                </c:pt>
                <c:pt idx="16945">
                  <c:v>66.183174471612119</c:v>
                </c:pt>
                <c:pt idx="16946">
                  <c:v>-39.824704248287759</c:v>
                </c:pt>
                <c:pt idx="16947">
                  <c:v>-14.819029741303453</c:v>
                </c:pt>
                <c:pt idx="16948">
                  <c:v>-56.631394701249107</c:v>
                </c:pt>
                <c:pt idx="16949">
                  <c:v>1.8704537582265459</c:v>
                </c:pt>
                <c:pt idx="16950">
                  <c:v>-5.9528889647520629</c:v>
                </c:pt>
                <c:pt idx="16951">
                  <c:v>-39.094356212562509</c:v>
                </c:pt>
                <c:pt idx="16952">
                  <c:v>-3.7349017960298312</c:v>
                </c:pt>
                <c:pt idx="16953">
                  <c:v>-32.233009708737853</c:v>
                </c:pt>
                <c:pt idx="16954">
                  <c:v>-25.446102091560633</c:v>
                </c:pt>
                <c:pt idx="16955">
                  <c:v>48.403168114460897</c:v>
                </c:pt>
                <c:pt idx="16956">
                  <c:v>-34.98094184187876</c:v>
                </c:pt>
                <c:pt idx="16957">
                  <c:v>-9.6078635865881097</c:v>
                </c:pt>
                <c:pt idx="16958">
                  <c:v>78.579199303742371</c:v>
                </c:pt>
                <c:pt idx="16959">
                  <c:v>5.7116222294681762</c:v>
                </c:pt>
                <c:pt idx="16960">
                  <c:v>-3.9279446681119055</c:v>
                </c:pt>
                <c:pt idx="16961">
                  <c:v>-26.541465846767494</c:v>
                </c:pt>
                <c:pt idx="16962">
                  <c:v>-71.056966964363141</c:v>
                </c:pt>
                <c:pt idx="16963">
                  <c:v>55.931257412618294</c:v>
                </c:pt>
                <c:pt idx="16964">
                  <c:v>-60.420633546823609</c:v>
                </c:pt>
                <c:pt idx="16965">
                  <c:v>-53.435114503816791</c:v>
                </c:pt>
                <c:pt idx="16966">
                  <c:v>13.04780015558822</c:v>
                </c:pt>
                <c:pt idx="16967">
                  <c:v>-67.430324725134241</c:v>
                </c:pt>
                <c:pt idx="16968">
                  <c:v>1.3816436641130423</c:v>
                </c:pt>
                <c:pt idx="16969">
                  <c:v>18.620708753727016</c:v>
                </c:pt>
                <c:pt idx="16970">
                  <c:v>-71.434847959301663</c:v>
                </c:pt>
                <c:pt idx="16971">
                  <c:v>-62.308109784462708</c:v>
                </c:pt>
                <c:pt idx="16972">
                  <c:v>-32.566455119167799</c:v>
                </c:pt>
                <c:pt idx="16973">
                  <c:v>-54.592737978410206</c:v>
                </c:pt>
                <c:pt idx="16974">
                  <c:v>-96.84432273014535</c:v>
                </c:pt>
                <c:pt idx="16975">
                  <c:v>3.7055744665275654</c:v>
                </c:pt>
                <c:pt idx="16976">
                  <c:v>-22.046829781636418</c:v>
                </c:pt>
                <c:pt idx="16977">
                  <c:v>-71.779972883982182</c:v>
                </c:pt>
                <c:pt idx="16978">
                  <c:v>13.898704358068329</c:v>
                </c:pt>
                <c:pt idx="16979">
                  <c:v>-96.209690859095076</c:v>
                </c:pt>
                <c:pt idx="16980">
                  <c:v>-48.145574567879791</c:v>
                </c:pt>
                <c:pt idx="16981">
                  <c:v>-64.191753098912216</c:v>
                </c:pt>
                <c:pt idx="16982">
                  <c:v>29.704955600114602</c:v>
                </c:pt>
                <c:pt idx="16983">
                  <c:v>-19.096626643796455</c:v>
                </c:pt>
                <c:pt idx="16984">
                  <c:v>-8.2801282318573328</c:v>
                </c:pt>
                <c:pt idx="16985">
                  <c:v>89.136766997087193</c:v>
                </c:pt>
                <c:pt idx="16986">
                  <c:v>-43.977410019386923</c:v>
                </c:pt>
                <c:pt idx="16987">
                  <c:v>-78.46682835477236</c:v>
                </c:pt>
                <c:pt idx="16988">
                  <c:v>-10.453499372655855</c:v>
                </c:pt>
                <c:pt idx="16989">
                  <c:v>61.393569707991986</c:v>
                </c:pt>
                <c:pt idx="16990">
                  <c:v>11.988457502623291</c:v>
                </c:pt>
                <c:pt idx="16991">
                  <c:v>-20</c:v>
                </c:pt>
                <c:pt idx="16992">
                  <c:v>-53.980671882190521</c:v>
                </c:pt>
                <c:pt idx="16993">
                  <c:v>13.3798523135289</c:v>
                </c:pt>
                <c:pt idx="16994">
                  <c:v>-12.802419354838719</c:v>
                </c:pt>
                <c:pt idx="16995">
                  <c:v>0.66508469053259489</c:v>
                </c:pt>
                <c:pt idx="16996">
                  <c:v>68.924234650247996</c:v>
                </c:pt>
                <c:pt idx="16997">
                  <c:v>11.30823312964057</c:v>
                </c:pt>
                <c:pt idx="16998">
                  <c:v>-13.758983339553481</c:v>
                </c:pt>
                <c:pt idx="16999">
                  <c:v>43.957258658806211</c:v>
                </c:pt>
                <c:pt idx="17000">
                  <c:v>-37.332823844096296</c:v>
                </c:pt>
                <c:pt idx="17001">
                  <c:v>20.818771842236643</c:v>
                </c:pt>
                <c:pt idx="17002">
                  <c:v>73.623188405797094</c:v>
                </c:pt>
                <c:pt idx="17003">
                  <c:v>-17.441224712957904</c:v>
                </c:pt>
                <c:pt idx="17004">
                  <c:v>-65.217912595168144</c:v>
                </c:pt>
                <c:pt idx="17005">
                  <c:v>-11.217587373167987</c:v>
                </c:pt>
                <c:pt idx="17006">
                  <c:v>18.334510461728598</c:v>
                </c:pt>
                <c:pt idx="17007">
                  <c:v>-41.568084077332323</c:v>
                </c:pt>
                <c:pt idx="17008">
                  <c:v>3.3440824073959874</c:v>
                </c:pt>
                <c:pt idx="17009">
                  <c:v>50.500847692318075</c:v>
                </c:pt>
                <c:pt idx="17010">
                  <c:v>-47.056963961575327</c:v>
                </c:pt>
                <c:pt idx="17011">
                  <c:v>11.681715575620771</c:v>
                </c:pt>
                <c:pt idx="17012">
                  <c:v>-58.743113650275454</c:v>
                </c:pt>
                <c:pt idx="17013">
                  <c:v>-2.8468530269250607</c:v>
                </c:pt>
                <c:pt idx="17014">
                  <c:v>-22.806127073325484</c:v>
                </c:pt>
                <c:pt idx="17015">
                  <c:v>-48.18678589170392</c:v>
                </c:pt>
                <c:pt idx="17016">
                  <c:v>-7.8354554358472086</c:v>
                </c:pt>
                <c:pt idx="17017">
                  <c:v>-15.250450732930943</c:v>
                </c:pt>
                <c:pt idx="17018">
                  <c:v>-25.037830287510189</c:v>
                </c:pt>
                <c:pt idx="17019">
                  <c:v>35.683993352054557</c:v>
                </c:pt>
                <c:pt idx="17020">
                  <c:v>-29.616134770773954</c:v>
                </c:pt>
                <c:pt idx="17021">
                  <c:v>-32.879603249973627</c:v>
                </c:pt>
                <c:pt idx="17022">
                  <c:v>-2.3907455012853518</c:v>
                </c:pt>
                <c:pt idx="17023">
                  <c:v>-36.880733944954123</c:v>
                </c:pt>
                <c:pt idx="17024">
                  <c:v>27.594409753196558</c:v>
                </c:pt>
                <c:pt idx="17025">
                  <c:v>-59.112222569552983</c:v>
                </c:pt>
                <c:pt idx="17026">
                  <c:v>85.650044166064419</c:v>
                </c:pt>
                <c:pt idx="17027">
                  <c:v>40.654205607476626</c:v>
                </c:pt>
                <c:pt idx="17028">
                  <c:v>-53.983731358848679</c:v>
                </c:pt>
                <c:pt idx="17029">
                  <c:v>-23.604663158980713</c:v>
                </c:pt>
                <c:pt idx="17030">
                  <c:v>72.144389751356812</c:v>
                </c:pt>
                <c:pt idx="17031">
                  <c:v>-52.35820895522388</c:v>
                </c:pt>
                <c:pt idx="17032">
                  <c:v>-9.1500904159131977</c:v>
                </c:pt>
                <c:pt idx="17033">
                  <c:v>-1.9231354410735406</c:v>
                </c:pt>
                <c:pt idx="17034">
                  <c:v>-91.993705743509054</c:v>
                </c:pt>
                <c:pt idx="17035">
                  <c:v>15.366350067842617</c:v>
                </c:pt>
                <c:pt idx="17036">
                  <c:v>-37.158190646562737</c:v>
                </c:pt>
                <c:pt idx="17037">
                  <c:v>-60.825780463242701</c:v>
                </c:pt>
                <c:pt idx="17038">
                  <c:v>-70.389072847682115</c:v>
                </c:pt>
                <c:pt idx="17039">
                  <c:v>-37.994345770508566</c:v>
                </c:pt>
                <c:pt idx="17040">
                  <c:v>-14.504602366931564</c:v>
                </c:pt>
                <c:pt idx="17041">
                  <c:v>14.589293011851254</c:v>
                </c:pt>
                <c:pt idx="17042">
                  <c:v>-18.520018514232817</c:v>
                </c:pt>
                <c:pt idx="17043">
                  <c:v>-87.692307692307693</c:v>
                </c:pt>
                <c:pt idx="17044">
                  <c:v>50.250350490686969</c:v>
                </c:pt>
                <c:pt idx="17045">
                  <c:v>4.4455854516472613</c:v>
                </c:pt>
                <c:pt idx="17046">
                  <c:v>-12.396489377252124</c:v>
                </c:pt>
                <c:pt idx="17047">
                  <c:v>-21.103896103896105</c:v>
                </c:pt>
                <c:pt idx="17048">
                  <c:v>-44.70960798112349</c:v>
                </c:pt>
                <c:pt idx="17049">
                  <c:v>-2.4000000000000057</c:v>
                </c:pt>
                <c:pt idx="17050">
                  <c:v>39.867424242424249</c:v>
                </c:pt>
                <c:pt idx="17051">
                  <c:v>-63.95862068965517</c:v>
                </c:pt>
                <c:pt idx="17052">
                  <c:v>25.989960196419034</c:v>
                </c:pt>
                <c:pt idx="17053">
                  <c:v>-45.266526184344023</c:v>
                </c:pt>
                <c:pt idx="17054">
                  <c:v>40.221336347950256</c:v>
                </c:pt>
                <c:pt idx="17055">
                  <c:v>-52.208429561200923</c:v>
                </c:pt>
                <c:pt idx="17056">
                  <c:v>84.570009313877677</c:v>
                </c:pt>
                <c:pt idx="17057">
                  <c:v>-70.670202723962774</c:v>
                </c:pt>
                <c:pt idx="17058">
                  <c:v>-13.101841298786823</c:v>
                </c:pt>
                <c:pt idx="17059">
                  <c:v>31.293976355206411</c:v>
                </c:pt>
                <c:pt idx="17060">
                  <c:v>-67.778333214311218</c:v>
                </c:pt>
                <c:pt idx="17061">
                  <c:v>-48.174825174825173</c:v>
                </c:pt>
                <c:pt idx="17062">
                  <c:v>-12.956788912858727</c:v>
                </c:pt>
                <c:pt idx="17063">
                  <c:v>0.43829212169910647</c:v>
                </c:pt>
                <c:pt idx="17064">
                  <c:v>-35.579928771377894</c:v>
                </c:pt>
                <c:pt idx="17065">
                  <c:v>45.200326912718026</c:v>
                </c:pt>
                <c:pt idx="17066">
                  <c:v>74.647494622799343</c:v>
                </c:pt>
                <c:pt idx="17067">
                  <c:v>68.207848110995798</c:v>
                </c:pt>
                <c:pt idx="17068">
                  <c:v>29.313858695652186</c:v>
                </c:pt>
                <c:pt idx="17069">
                  <c:v>22.970711297071134</c:v>
                </c:pt>
                <c:pt idx="17070">
                  <c:v>-50.24444312491341</c:v>
                </c:pt>
                <c:pt idx="17071">
                  <c:v>-24.690067752630824</c:v>
                </c:pt>
                <c:pt idx="17072">
                  <c:v>-74.952035813259428</c:v>
                </c:pt>
                <c:pt idx="17073">
                  <c:v>-90.361285605078606</c:v>
                </c:pt>
                <c:pt idx="17074">
                  <c:v>55.220713073005101</c:v>
                </c:pt>
                <c:pt idx="17075">
                  <c:v>-72.901962384235645</c:v>
                </c:pt>
                <c:pt idx="17076">
                  <c:v>0.23636936653008433</c:v>
                </c:pt>
                <c:pt idx="17077">
                  <c:v>29.672253816222707</c:v>
                </c:pt>
                <c:pt idx="17078">
                  <c:v>-3.1175361407919553</c:v>
                </c:pt>
                <c:pt idx="17079">
                  <c:v>-65.308568004793287</c:v>
                </c:pt>
                <c:pt idx="17080">
                  <c:v>-31.686956521739134</c:v>
                </c:pt>
                <c:pt idx="17081">
                  <c:v>-65.176754975339136</c:v>
                </c:pt>
                <c:pt idx="17082">
                  <c:v>-65.418903150525097</c:v>
                </c:pt>
                <c:pt idx="17083">
                  <c:v>-26.032154340836016</c:v>
                </c:pt>
                <c:pt idx="17084">
                  <c:v>-23.497205429451355</c:v>
                </c:pt>
                <c:pt idx="17085">
                  <c:v>-49.750000000000007</c:v>
                </c:pt>
                <c:pt idx="17086">
                  <c:v>-43.067837253041318</c:v>
                </c:pt>
                <c:pt idx="17087">
                  <c:v>14.3411454291479</c:v>
                </c:pt>
                <c:pt idx="17088">
                  <c:v>-33.244065124078631</c:v>
                </c:pt>
                <c:pt idx="17089">
                  <c:v>-18.825712974235131</c:v>
                </c:pt>
                <c:pt idx="17090">
                  <c:v>-3.7412733456650216</c:v>
                </c:pt>
                <c:pt idx="17091">
                  <c:v>64.933144565046405</c:v>
                </c:pt>
                <c:pt idx="17092">
                  <c:v>-97.179329814655702</c:v>
                </c:pt>
                <c:pt idx="17093">
                  <c:v>-4.2126029940814647</c:v>
                </c:pt>
                <c:pt idx="17094">
                  <c:v>-86.216330959007507</c:v>
                </c:pt>
                <c:pt idx="17095">
                  <c:v>-74.006137248696177</c:v>
                </c:pt>
                <c:pt idx="17096">
                  <c:v>18.852787805856394</c:v>
                </c:pt>
                <c:pt idx="17097">
                  <c:v>-36.279752046562251</c:v>
                </c:pt>
                <c:pt idx="17098">
                  <c:v>-85.988900732878832</c:v>
                </c:pt>
                <c:pt idx="17099">
                  <c:v>17.373576912893824</c:v>
                </c:pt>
                <c:pt idx="17100">
                  <c:v>-1.9002375296912106</c:v>
                </c:pt>
                <c:pt idx="17101">
                  <c:v>-60.922352993402249</c:v>
                </c:pt>
                <c:pt idx="17102">
                  <c:v>-21.433044045810092</c:v>
                </c:pt>
                <c:pt idx="17103">
                  <c:v>37.544172722683356</c:v>
                </c:pt>
                <c:pt idx="17104">
                  <c:v>45.298292954772108</c:v>
                </c:pt>
                <c:pt idx="17105">
                  <c:v>-58.964474478006657</c:v>
                </c:pt>
                <c:pt idx="17106">
                  <c:v>-46.996855345911946</c:v>
                </c:pt>
                <c:pt idx="17107">
                  <c:v>-3.0419107706173918</c:v>
                </c:pt>
                <c:pt idx="17108">
                  <c:v>69.295774647887328</c:v>
                </c:pt>
                <c:pt idx="17109">
                  <c:v>55.108678816665815</c:v>
                </c:pt>
                <c:pt idx="17110">
                  <c:v>54.502255927810296</c:v>
                </c:pt>
                <c:pt idx="17111">
                  <c:v>0.47169811320755173</c:v>
                </c:pt>
                <c:pt idx="17112">
                  <c:v>-7.016788635385268</c:v>
                </c:pt>
                <c:pt idx="17113">
                  <c:v>-8.9878318584070769</c:v>
                </c:pt>
                <c:pt idx="17114">
                  <c:v>-52.980979668650811</c:v>
                </c:pt>
                <c:pt idx="17115">
                  <c:v>5.7660233500119062</c:v>
                </c:pt>
                <c:pt idx="17116">
                  <c:v>0.76723700768175718</c:v>
                </c:pt>
                <c:pt idx="17117">
                  <c:v>-2.5107825015403478</c:v>
                </c:pt>
                <c:pt idx="17118">
                  <c:v>-53.570416455220681</c:v>
                </c:pt>
                <c:pt idx="17119">
                  <c:v>8.4502790287290566</c:v>
                </c:pt>
                <c:pt idx="17120">
                  <c:v>23.35410993131714</c:v>
                </c:pt>
                <c:pt idx="17121">
                  <c:v>34.637599339905336</c:v>
                </c:pt>
                <c:pt idx="17122">
                  <c:v>-16.100161101056116</c:v>
                </c:pt>
                <c:pt idx="17123">
                  <c:v>-22.649006622516552</c:v>
                </c:pt>
                <c:pt idx="17124">
                  <c:v>-88.072458221711955</c:v>
                </c:pt>
                <c:pt idx="17125">
                  <c:v>58.63748870467137</c:v>
                </c:pt>
                <c:pt idx="17126">
                  <c:v>-10.308112553603948</c:v>
                </c:pt>
                <c:pt idx="17127">
                  <c:v>-55.168349191182706</c:v>
                </c:pt>
                <c:pt idx="17128">
                  <c:v>64.160401002506262</c:v>
                </c:pt>
                <c:pt idx="17129">
                  <c:v>-68.976099451249638</c:v>
                </c:pt>
                <c:pt idx="17130">
                  <c:v>-96.826969550507485</c:v>
                </c:pt>
                <c:pt idx="17131">
                  <c:v>-44.684855326398612</c:v>
                </c:pt>
                <c:pt idx="17132">
                  <c:v>-5.459057071960288</c:v>
                </c:pt>
                <c:pt idx="17133">
                  <c:v>5.3149515988438765</c:v>
                </c:pt>
                <c:pt idx="17134">
                  <c:v>-19.537699504678045</c:v>
                </c:pt>
                <c:pt idx="17135">
                  <c:v>-47.420610016317312</c:v>
                </c:pt>
                <c:pt idx="17136">
                  <c:v>-59.569972989596984</c:v>
                </c:pt>
                <c:pt idx="17137">
                  <c:v>34.348540145985396</c:v>
                </c:pt>
                <c:pt idx="17138">
                  <c:v>-35.615892985110278</c:v>
                </c:pt>
                <c:pt idx="17139">
                  <c:v>36.299405446299971</c:v>
                </c:pt>
                <c:pt idx="17140">
                  <c:v>-50.913189912468852</c:v>
                </c:pt>
                <c:pt idx="17141">
                  <c:v>-8.7326330057607606</c:v>
                </c:pt>
                <c:pt idx="17142">
                  <c:v>-47.023237406004412</c:v>
                </c:pt>
                <c:pt idx="17143">
                  <c:v>14.049635780928966</c:v>
                </c:pt>
                <c:pt idx="17144">
                  <c:v>-38.038118086098891</c:v>
                </c:pt>
                <c:pt idx="17145">
                  <c:v>-13.612095652564051</c:v>
                </c:pt>
                <c:pt idx="17146">
                  <c:v>-93.595041322314046</c:v>
                </c:pt>
                <c:pt idx="17147">
                  <c:v>29.355877616747193</c:v>
                </c:pt>
                <c:pt idx="17148">
                  <c:v>-44.999999999999993</c:v>
                </c:pt>
                <c:pt idx="17149">
                  <c:v>21.20491478398732</c:v>
                </c:pt>
                <c:pt idx="17150">
                  <c:v>-43.286117820444595</c:v>
                </c:pt>
                <c:pt idx="17151">
                  <c:v>-16.552978626648468</c:v>
                </c:pt>
                <c:pt idx="17152">
                  <c:v>-60.982194255314923</c:v>
                </c:pt>
                <c:pt idx="17153">
                  <c:v>-8.2442707968322964</c:v>
                </c:pt>
                <c:pt idx="17154">
                  <c:v>-48.686332587467241</c:v>
                </c:pt>
                <c:pt idx="17155">
                  <c:v>-19.454819024051204</c:v>
                </c:pt>
                <c:pt idx="17156">
                  <c:v>36.197548863273965</c:v>
                </c:pt>
                <c:pt idx="17157">
                  <c:v>-43.100142265107934</c:v>
                </c:pt>
                <c:pt idx="17158">
                  <c:v>-90.988476773496586</c:v>
                </c:pt>
                <c:pt idx="17159">
                  <c:v>19.883738262036061</c:v>
                </c:pt>
                <c:pt idx="17160">
                  <c:v>7.7263333454189507</c:v>
                </c:pt>
                <c:pt idx="17161">
                  <c:v>-51.300009594166745</c:v>
                </c:pt>
                <c:pt idx="17162">
                  <c:v>10.323886639676118</c:v>
                </c:pt>
                <c:pt idx="17163">
                  <c:v>-3.9857420609202876</c:v>
                </c:pt>
                <c:pt idx="17164">
                  <c:v>12.420501309390204</c:v>
                </c:pt>
                <c:pt idx="17165">
                  <c:v>-17.535428219346898</c:v>
                </c:pt>
                <c:pt idx="17166">
                  <c:v>32.015845070422557</c:v>
                </c:pt>
                <c:pt idx="17167">
                  <c:v>24.860403010439441</c:v>
                </c:pt>
                <c:pt idx="17168">
                  <c:v>2.6934749620637319</c:v>
                </c:pt>
                <c:pt idx="17169">
                  <c:v>-81.432225063938617</c:v>
                </c:pt>
                <c:pt idx="17170">
                  <c:v>-28.472679394338385</c:v>
                </c:pt>
                <c:pt idx="17171">
                  <c:v>-53.275065300381755</c:v>
                </c:pt>
                <c:pt idx="17172">
                  <c:v>71.783199676671416</c:v>
                </c:pt>
                <c:pt idx="17173">
                  <c:v>-84.168865435356196</c:v>
                </c:pt>
                <c:pt idx="17174">
                  <c:v>-17.93235173230822</c:v>
                </c:pt>
                <c:pt idx="17175">
                  <c:v>-29.237986560162284</c:v>
                </c:pt>
                <c:pt idx="17176">
                  <c:v>-31.946421527432392</c:v>
                </c:pt>
                <c:pt idx="17177">
                  <c:v>-24.775430132254513</c:v>
                </c:pt>
                <c:pt idx="17178">
                  <c:v>-6.5562574696943869</c:v>
                </c:pt>
                <c:pt idx="17179">
                  <c:v>-33.851859663924628</c:v>
                </c:pt>
                <c:pt idx="17180">
                  <c:v>-1.6079976876660425</c:v>
                </c:pt>
                <c:pt idx="17181">
                  <c:v>-16.177167879954254</c:v>
                </c:pt>
                <c:pt idx="17182">
                  <c:v>-38.187162376866858</c:v>
                </c:pt>
                <c:pt idx="17183">
                  <c:v>14.580175810851784</c:v>
                </c:pt>
                <c:pt idx="17184">
                  <c:v>2.4208566108007403</c:v>
                </c:pt>
                <c:pt idx="17185">
                  <c:v>3.5928143712574894</c:v>
                </c:pt>
                <c:pt idx="17186">
                  <c:v>-19.608032438694735</c:v>
                </c:pt>
                <c:pt idx="17187">
                  <c:v>9.902568340718986</c:v>
                </c:pt>
                <c:pt idx="17188">
                  <c:v>-30.367238964676588</c:v>
                </c:pt>
                <c:pt idx="17189">
                  <c:v>-1.905060425591202</c:v>
                </c:pt>
                <c:pt idx="17190">
                  <c:v>-22.037871956717765</c:v>
                </c:pt>
                <c:pt idx="17191">
                  <c:v>13.870130879623787</c:v>
                </c:pt>
                <c:pt idx="17192">
                  <c:v>-6.6172229089410735</c:v>
                </c:pt>
                <c:pt idx="17193">
                  <c:v>-16.662908680947012</c:v>
                </c:pt>
                <c:pt idx="17194">
                  <c:v>62.98470780993992</c:v>
                </c:pt>
                <c:pt idx="17195">
                  <c:v>-11.900350010294432</c:v>
                </c:pt>
                <c:pt idx="17196">
                  <c:v>-71.7586649550706</c:v>
                </c:pt>
                <c:pt idx="17197">
                  <c:v>-54.225031835546659</c:v>
                </c:pt>
                <c:pt idx="17198">
                  <c:v>-72.845521987310804</c:v>
                </c:pt>
                <c:pt idx="17199">
                  <c:v>-22.579726870552037</c:v>
                </c:pt>
                <c:pt idx="17200">
                  <c:v>10.49816897846793</c:v>
                </c:pt>
                <c:pt idx="17201">
                  <c:v>0.23320895522387275</c:v>
                </c:pt>
                <c:pt idx="17202">
                  <c:v>-78.268418768004423</c:v>
                </c:pt>
                <c:pt idx="17203">
                  <c:v>-40.073218811602359</c:v>
                </c:pt>
                <c:pt idx="17204">
                  <c:v>1.1663823385323013</c:v>
                </c:pt>
                <c:pt idx="17205">
                  <c:v>-5.9946083995459816</c:v>
                </c:pt>
                <c:pt idx="17206">
                  <c:v>17.370498863500416</c:v>
                </c:pt>
                <c:pt idx="17207">
                  <c:v>3.6189997486805652</c:v>
                </c:pt>
                <c:pt idx="17208">
                  <c:v>-60.840724736562805</c:v>
                </c:pt>
                <c:pt idx="17209">
                  <c:v>-37.736174122781833</c:v>
                </c:pt>
                <c:pt idx="17210">
                  <c:v>-2.5357529143131785</c:v>
                </c:pt>
                <c:pt idx="17211">
                  <c:v>-44.41881253784711</c:v>
                </c:pt>
                <c:pt idx="17212">
                  <c:v>-22.803916236062008</c:v>
                </c:pt>
                <c:pt idx="17213">
                  <c:v>-90.352324565660481</c:v>
                </c:pt>
                <c:pt idx="17214">
                  <c:v>20.726186487199413</c:v>
                </c:pt>
                <c:pt idx="17215">
                  <c:v>56.035617984573918</c:v>
                </c:pt>
                <c:pt idx="17216">
                  <c:v>14.233841684822067</c:v>
                </c:pt>
                <c:pt idx="17217">
                  <c:v>59.981008651614275</c:v>
                </c:pt>
                <c:pt idx="17218">
                  <c:v>-16.200986146982871</c:v>
                </c:pt>
                <c:pt idx="17219">
                  <c:v>-9.4807802639127914</c:v>
                </c:pt>
                <c:pt idx="17220">
                  <c:v>2.3544485388730294</c:v>
                </c:pt>
                <c:pt idx="17221">
                  <c:v>10.129188110492592</c:v>
                </c:pt>
                <c:pt idx="17222">
                  <c:v>-63.818052040750111</c:v>
                </c:pt>
                <c:pt idx="17223">
                  <c:v>41.768638829317524</c:v>
                </c:pt>
                <c:pt idx="17224">
                  <c:v>-16.923153050621011</c:v>
                </c:pt>
                <c:pt idx="17225">
                  <c:v>-0.83252869226267023</c:v>
                </c:pt>
                <c:pt idx="17226">
                  <c:v>-32.800754674587878</c:v>
                </c:pt>
                <c:pt idx="17227">
                  <c:v>32.253164254740028</c:v>
                </c:pt>
                <c:pt idx="17228">
                  <c:v>-22.254413459112229</c:v>
                </c:pt>
                <c:pt idx="17229">
                  <c:v>-64.777246074004182</c:v>
                </c:pt>
                <c:pt idx="17230">
                  <c:v>-88.74235474006116</c:v>
                </c:pt>
                <c:pt idx="17231">
                  <c:v>-37.413354772821108</c:v>
                </c:pt>
                <c:pt idx="17232">
                  <c:v>-19.933246801409226</c:v>
                </c:pt>
                <c:pt idx="17233">
                  <c:v>-43.313560203975442</c:v>
                </c:pt>
                <c:pt idx="17234">
                  <c:v>1.3402130938814594E-2</c:v>
                </c:pt>
                <c:pt idx="17235">
                  <c:v>60</c:v>
                </c:pt>
                <c:pt idx="17236">
                  <c:v>-70.489594137286218</c:v>
                </c:pt>
                <c:pt idx="17237">
                  <c:v>40.132727907789047</c:v>
                </c:pt>
                <c:pt idx="17238">
                  <c:v>-62.733947595738556</c:v>
                </c:pt>
                <c:pt idx="17239">
                  <c:v>-24.20965744944283</c:v>
                </c:pt>
                <c:pt idx="17240">
                  <c:v>-50.425829414007886</c:v>
                </c:pt>
                <c:pt idx="17241">
                  <c:v>-90.61664272829708</c:v>
                </c:pt>
                <c:pt idx="17242">
                  <c:v>-12.556855100714742</c:v>
                </c:pt>
                <c:pt idx="17243">
                  <c:v>-6.082887700534755</c:v>
                </c:pt>
                <c:pt idx="17244">
                  <c:v>12.263775875321372</c:v>
                </c:pt>
                <c:pt idx="17245">
                  <c:v>28.189703413542247</c:v>
                </c:pt>
                <c:pt idx="17246">
                  <c:v>-0.31549722362443333</c:v>
                </c:pt>
                <c:pt idx="17247">
                  <c:v>-61.995207242389277</c:v>
                </c:pt>
                <c:pt idx="17248">
                  <c:v>-23.623011015911871</c:v>
                </c:pt>
                <c:pt idx="17249">
                  <c:v>-36.609598410344276</c:v>
                </c:pt>
                <c:pt idx="17250">
                  <c:v>-60.126028356380182</c:v>
                </c:pt>
                <c:pt idx="17251">
                  <c:v>43.041551602337677</c:v>
                </c:pt>
                <c:pt idx="17252">
                  <c:v>88.52309694209498</c:v>
                </c:pt>
                <c:pt idx="17253">
                  <c:v>-71.276038940646913</c:v>
                </c:pt>
                <c:pt idx="17254">
                  <c:v>25.45824847250509</c:v>
                </c:pt>
                <c:pt idx="17255">
                  <c:v>1.3459335624283995</c:v>
                </c:pt>
                <c:pt idx="17256">
                  <c:v>-1.4201914171040499</c:v>
                </c:pt>
                <c:pt idx="17257">
                  <c:v>2.0585520102715407</c:v>
                </c:pt>
                <c:pt idx="17258">
                  <c:v>-9.8972152237408295</c:v>
                </c:pt>
                <c:pt idx="17259">
                  <c:v>17.446706146215845</c:v>
                </c:pt>
                <c:pt idx="17260">
                  <c:v>-5.9272942033902609</c:v>
                </c:pt>
                <c:pt idx="17261">
                  <c:v>-54.625850340136054</c:v>
                </c:pt>
                <c:pt idx="17262">
                  <c:v>16.816708678429976</c:v>
                </c:pt>
                <c:pt idx="17263">
                  <c:v>-7.1339899031697485</c:v>
                </c:pt>
                <c:pt idx="17264">
                  <c:v>-35.179067800024171</c:v>
                </c:pt>
                <c:pt idx="17265">
                  <c:v>-8.189149282550261</c:v>
                </c:pt>
                <c:pt idx="17266">
                  <c:v>-4.1054770481204486</c:v>
                </c:pt>
                <c:pt idx="17267">
                  <c:v>18.94274625985814</c:v>
                </c:pt>
                <c:pt idx="17268">
                  <c:v>16.787970050612785</c:v>
                </c:pt>
                <c:pt idx="17269">
                  <c:v>-5.7315577860788807</c:v>
                </c:pt>
                <c:pt idx="17270">
                  <c:v>7.539388322520864</c:v>
                </c:pt>
                <c:pt idx="17271">
                  <c:v>-37.053447695597086</c:v>
                </c:pt>
                <c:pt idx="17272">
                  <c:v>-15.962088420034036</c:v>
                </c:pt>
                <c:pt idx="17273">
                  <c:v>-77.44092732946946</c:v>
                </c:pt>
                <c:pt idx="17274">
                  <c:v>-55.714285714285715</c:v>
                </c:pt>
                <c:pt idx="17275">
                  <c:v>-32.93980004254415</c:v>
                </c:pt>
                <c:pt idx="17276">
                  <c:v>19.831861332829547</c:v>
                </c:pt>
                <c:pt idx="17277">
                  <c:v>-13.170241898676409</c:v>
                </c:pt>
                <c:pt idx="17278">
                  <c:v>68.387081286590075</c:v>
                </c:pt>
                <c:pt idx="17279">
                  <c:v>1.2170005616925579</c:v>
                </c:pt>
                <c:pt idx="17280">
                  <c:v>-42.067039106145252</c:v>
                </c:pt>
                <c:pt idx="17281">
                  <c:v>-21.801055011303689</c:v>
                </c:pt>
                <c:pt idx="17282">
                  <c:v>0.98966671517975158</c:v>
                </c:pt>
                <c:pt idx="17283">
                  <c:v>-36.800665727819734</c:v>
                </c:pt>
                <c:pt idx="17284">
                  <c:v>-53.601381351751357</c:v>
                </c:pt>
                <c:pt idx="17285">
                  <c:v>-21.827340142717219</c:v>
                </c:pt>
                <c:pt idx="17286">
                  <c:v>47.784280936454849</c:v>
                </c:pt>
                <c:pt idx="17287">
                  <c:v>-50.550520560257659</c:v>
                </c:pt>
                <c:pt idx="17288">
                  <c:v>-95.27976053419296</c:v>
                </c:pt>
                <c:pt idx="17289">
                  <c:v>7.4336786801282528</c:v>
                </c:pt>
                <c:pt idx="17290">
                  <c:v>-8.3973979893554116</c:v>
                </c:pt>
                <c:pt idx="17291">
                  <c:v>-41.158650561406674</c:v>
                </c:pt>
                <c:pt idx="17292">
                  <c:v>-11.262528225646719</c:v>
                </c:pt>
                <c:pt idx="17293">
                  <c:v>-97.118971061093248</c:v>
                </c:pt>
                <c:pt idx="17294">
                  <c:v>23.951000498863692</c:v>
                </c:pt>
                <c:pt idx="17295">
                  <c:v>-40.177046125174719</c:v>
                </c:pt>
                <c:pt idx="17296">
                  <c:v>5.2660054102795328</c:v>
                </c:pt>
                <c:pt idx="17297">
                  <c:v>12.000923147934458</c:v>
                </c:pt>
                <c:pt idx="17298">
                  <c:v>-21.017417162276971</c:v>
                </c:pt>
                <c:pt idx="17299">
                  <c:v>7.3822919340404809</c:v>
                </c:pt>
                <c:pt idx="17300">
                  <c:v>59.01296528649101</c:v>
                </c:pt>
                <c:pt idx="17301">
                  <c:v>-41.187831965234189</c:v>
                </c:pt>
                <c:pt idx="17302">
                  <c:v>-41.721497141624418</c:v>
                </c:pt>
                <c:pt idx="17303">
                  <c:v>2.3053780887672133</c:v>
                </c:pt>
                <c:pt idx="17304">
                  <c:v>-48.10752355940059</c:v>
                </c:pt>
                <c:pt idx="17305">
                  <c:v>-48.83231262098554</c:v>
                </c:pt>
                <c:pt idx="17306">
                  <c:v>-95.645297342893301</c:v>
                </c:pt>
                <c:pt idx="17307">
                  <c:v>-77.022766062078745</c:v>
                </c:pt>
                <c:pt idx="17308">
                  <c:v>-4.2244640605296269</c:v>
                </c:pt>
                <c:pt idx="17309">
                  <c:v>-32.110519307589882</c:v>
                </c:pt>
                <c:pt idx="17310">
                  <c:v>21.343385033677322</c:v>
                </c:pt>
                <c:pt idx="17311">
                  <c:v>-68.177246573420035</c:v>
                </c:pt>
                <c:pt idx="17312">
                  <c:v>48.623687614692699</c:v>
                </c:pt>
                <c:pt idx="17313">
                  <c:v>-34.237390284910504</c:v>
                </c:pt>
                <c:pt idx="17314">
                  <c:v>-59.200437465080064</c:v>
                </c:pt>
                <c:pt idx="17315">
                  <c:v>-90.61301431559049</c:v>
                </c:pt>
                <c:pt idx="17316">
                  <c:v>16.559778194751743</c:v>
                </c:pt>
                <c:pt idx="17317">
                  <c:v>-79.21698739216987</c:v>
                </c:pt>
                <c:pt idx="17318">
                  <c:v>-22.861910721735498</c:v>
                </c:pt>
                <c:pt idx="17319">
                  <c:v>-59.237536656891493</c:v>
                </c:pt>
                <c:pt idx="17320">
                  <c:v>52.110331708476991</c:v>
                </c:pt>
                <c:pt idx="17321">
                  <c:v>-3.8750626357114015E-2</c:v>
                </c:pt>
                <c:pt idx="17322">
                  <c:v>-23.188195452346392</c:v>
                </c:pt>
                <c:pt idx="17323">
                  <c:v>-74.577763547586642</c:v>
                </c:pt>
                <c:pt idx="17324">
                  <c:v>-13.046179880749349</c:v>
                </c:pt>
                <c:pt idx="17325">
                  <c:v>7.3332491157150059</c:v>
                </c:pt>
                <c:pt idx="17326">
                  <c:v>-11.225660194043755</c:v>
                </c:pt>
                <c:pt idx="17327">
                  <c:v>-44.360340155125691</c:v>
                </c:pt>
                <c:pt idx="17328">
                  <c:v>40.437719073266663</c:v>
                </c:pt>
                <c:pt idx="17329">
                  <c:v>81.884250642559607</c:v>
                </c:pt>
                <c:pt idx="17330">
                  <c:v>99.599002133058974</c:v>
                </c:pt>
                <c:pt idx="17331">
                  <c:v>16.956077630234915</c:v>
                </c:pt>
                <c:pt idx="17332">
                  <c:v>-64.056030852431405</c:v>
                </c:pt>
                <c:pt idx="17333">
                  <c:v>4.4482210810211598</c:v>
                </c:pt>
                <c:pt idx="17334">
                  <c:v>18.316791822016839</c:v>
                </c:pt>
                <c:pt idx="17335">
                  <c:v>0.80166270783847438</c:v>
                </c:pt>
                <c:pt idx="17336">
                  <c:v>12.273114873918871</c:v>
                </c:pt>
                <c:pt idx="17337">
                  <c:v>-6.9841269841269877</c:v>
                </c:pt>
                <c:pt idx="17338">
                  <c:v>-14.425743728046086</c:v>
                </c:pt>
                <c:pt idx="17339">
                  <c:v>-92.719955550883725</c:v>
                </c:pt>
                <c:pt idx="17340">
                  <c:v>-32.312986777757658</c:v>
                </c:pt>
                <c:pt idx="17341">
                  <c:v>0.42566706219149353</c:v>
                </c:pt>
                <c:pt idx="17342">
                  <c:v>-58.010973936899859</c:v>
                </c:pt>
                <c:pt idx="17343">
                  <c:v>53.586194499370862</c:v>
                </c:pt>
                <c:pt idx="17344">
                  <c:v>-52.556564071733355</c:v>
                </c:pt>
                <c:pt idx="17345">
                  <c:v>-7.157057654075544</c:v>
                </c:pt>
                <c:pt idx="17346">
                  <c:v>28.958112190740593</c:v>
                </c:pt>
                <c:pt idx="17347">
                  <c:v>16.65412483068522</c:v>
                </c:pt>
                <c:pt idx="17348">
                  <c:v>-40.288481566340351</c:v>
                </c:pt>
                <c:pt idx="17349">
                  <c:v>-20.760911548860562</c:v>
                </c:pt>
                <c:pt idx="17350">
                  <c:v>-6.8226702470767151</c:v>
                </c:pt>
                <c:pt idx="17351">
                  <c:v>-6.2827225130889985</c:v>
                </c:pt>
                <c:pt idx="17352">
                  <c:v>-63.919448070110015</c:v>
                </c:pt>
                <c:pt idx="17353">
                  <c:v>0.71253071253072164</c:v>
                </c:pt>
                <c:pt idx="17354">
                  <c:v>-54.1294530858003</c:v>
                </c:pt>
                <c:pt idx="17355">
                  <c:v>57.848706158146229</c:v>
                </c:pt>
                <c:pt idx="17356">
                  <c:v>-58.229325272013959</c:v>
                </c:pt>
                <c:pt idx="17357">
                  <c:v>-43.408415275554532</c:v>
                </c:pt>
                <c:pt idx="17358">
                  <c:v>2.9751895066359566</c:v>
                </c:pt>
                <c:pt idx="17359">
                  <c:v>-24.792160141191772</c:v>
                </c:pt>
                <c:pt idx="17360">
                  <c:v>-31.089669959414962</c:v>
                </c:pt>
                <c:pt idx="17361">
                  <c:v>-89.441964285714292</c:v>
                </c:pt>
                <c:pt idx="17362">
                  <c:v>-40.064941952011488</c:v>
                </c:pt>
                <c:pt idx="17363">
                  <c:v>-68.740579467425903</c:v>
                </c:pt>
                <c:pt idx="17364">
                  <c:v>67.261360170783774</c:v>
                </c:pt>
                <c:pt idx="17365">
                  <c:v>13.774500291092579</c:v>
                </c:pt>
                <c:pt idx="17366">
                  <c:v>-57.392650158061116</c:v>
                </c:pt>
                <c:pt idx="17367">
                  <c:v>-34.798458252066496</c:v>
                </c:pt>
                <c:pt idx="17368">
                  <c:v>-82.339406461307291</c:v>
                </c:pt>
                <c:pt idx="17369">
                  <c:v>-0.79656862745098067</c:v>
                </c:pt>
                <c:pt idx="17370">
                  <c:v>1.1047945940148054</c:v>
                </c:pt>
                <c:pt idx="17371">
                  <c:v>-40.688194812069881</c:v>
                </c:pt>
                <c:pt idx="17372">
                  <c:v>-55.194475474763891</c:v>
                </c:pt>
                <c:pt idx="17373">
                  <c:v>2.8813961458360922</c:v>
                </c:pt>
                <c:pt idx="17374">
                  <c:v>24.685642202450438</c:v>
                </c:pt>
                <c:pt idx="17375">
                  <c:v>-10.415817366490003</c:v>
                </c:pt>
                <c:pt idx="17376">
                  <c:v>63.620364401450644</c:v>
                </c:pt>
                <c:pt idx="17377">
                  <c:v>-27.57431766819262</c:v>
                </c:pt>
                <c:pt idx="17378">
                  <c:v>-17.0262390670554</c:v>
                </c:pt>
                <c:pt idx="17379">
                  <c:v>-80.831928049466001</c:v>
                </c:pt>
                <c:pt idx="17380">
                  <c:v>-46.224897514399878</c:v>
                </c:pt>
                <c:pt idx="17381">
                  <c:v>91.556291390728461</c:v>
                </c:pt>
                <c:pt idx="17382">
                  <c:v>-6</c:v>
                </c:pt>
                <c:pt idx="17383">
                  <c:v>-20.131788229947745</c:v>
                </c:pt>
                <c:pt idx="17384">
                  <c:v>-12.783002438174847</c:v>
                </c:pt>
                <c:pt idx="17385">
                  <c:v>34.400434074877921</c:v>
                </c:pt>
                <c:pt idx="17386">
                  <c:v>-47.329233517710513</c:v>
                </c:pt>
                <c:pt idx="17387">
                  <c:v>-10.872974385781504</c:v>
                </c:pt>
                <c:pt idx="17388">
                  <c:v>80.18916756858502</c:v>
                </c:pt>
                <c:pt idx="17389">
                  <c:v>-85.967638723832152</c:v>
                </c:pt>
                <c:pt idx="17390">
                  <c:v>0.5326323798983168</c:v>
                </c:pt>
                <c:pt idx="17391">
                  <c:v>1.1053315994798538</c:v>
                </c:pt>
                <c:pt idx="17392">
                  <c:v>-31.796690307328603</c:v>
                </c:pt>
                <c:pt idx="17393">
                  <c:v>40.597555454956989</c:v>
                </c:pt>
                <c:pt idx="17394">
                  <c:v>1.5272284758138142</c:v>
                </c:pt>
                <c:pt idx="17395">
                  <c:v>-51.743132565050374</c:v>
                </c:pt>
                <c:pt idx="17396">
                  <c:v>-34.292202876608641</c:v>
                </c:pt>
                <c:pt idx="17397">
                  <c:v>60.820848798128708</c:v>
                </c:pt>
                <c:pt idx="17398">
                  <c:v>24.868671062926111</c:v>
                </c:pt>
                <c:pt idx="17399">
                  <c:v>18.718356184633578</c:v>
                </c:pt>
                <c:pt idx="17400">
                  <c:v>6.6611157368859324</c:v>
                </c:pt>
                <c:pt idx="17401">
                  <c:v>79.552612652828401</c:v>
                </c:pt>
                <c:pt idx="17402">
                  <c:v>34.03366914103924</c:v>
                </c:pt>
                <c:pt idx="17403">
                  <c:v>-76.64798018088814</c:v>
                </c:pt>
                <c:pt idx="17404">
                  <c:v>-37.670246202200111</c:v>
                </c:pt>
                <c:pt idx="17405">
                  <c:v>-30.203829524397776</c:v>
                </c:pt>
                <c:pt idx="17406">
                  <c:v>13.235594344919093</c:v>
                </c:pt>
                <c:pt idx="17407">
                  <c:v>-0.29326179867236135</c:v>
                </c:pt>
                <c:pt idx="17408">
                  <c:v>-34.831374356610596</c:v>
                </c:pt>
                <c:pt idx="17409">
                  <c:v>-1.8664047151277003</c:v>
                </c:pt>
                <c:pt idx="17410">
                  <c:v>-70.772442588726506</c:v>
                </c:pt>
                <c:pt idx="17411">
                  <c:v>8.1001727115716875</c:v>
                </c:pt>
                <c:pt idx="17412">
                  <c:v>-31.843838193791157</c:v>
                </c:pt>
                <c:pt idx="17413">
                  <c:v>4.5858467925017834</c:v>
                </c:pt>
                <c:pt idx="17414">
                  <c:v>-15.913738613125119</c:v>
                </c:pt>
                <c:pt idx="17415">
                  <c:v>20.508119434258759</c:v>
                </c:pt>
                <c:pt idx="17416">
                  <c:v>-6.7375295724900894</c:v>
                </c:pt>
                <c:pt idx="17417">
                  <c:v>26.72306543916396</c:v>
                </c:pt>
                <c:pt idx="17418">
                  <c:v>-27.783161374907365</c:v>
                </c:pt>
                <c:pt idx="17419">
                  <c:v>-61.160439296284615</c:v>
                </c:pt>
                <c:pt idx="17420">
                  <c:v>50.661995969640486</c:v>
                </c:pt>
                <c:pt idx="17421">
                  <c:v>-99.420320002773593</c:v>
                </c:pt>
                <c:pt idx="17422">
                  <c:v>44.366438356164394</c:v>
                </c:pt>
                <c:pt idx="17423">
                  <c:v>-26.024341343574392</c:v>
                </c:pt>
                <c:pt idx="17424">
                  <c:v>-72.479428967978592</c:v>
                </c:pt>
                <c:pt idx="17425">
                  <c:v>-47.814900710247862</c:v>
                </c:pt>
                <c:pt idx="17426">
                  <c:v>-61.572755911791681</c:v>
                </c:pt>
                <c:pt idx="17427">
                  <c:v>-22.307417974322391</c:v>
                </c:pt>
                <c:pt idx="17428">
                  <c:v>20.937330439500812</c:v>
                </c:pt>
                <c:pt idx="17429">
                  <c:v>-26.390674907703158</c:v>
                </c:pt>
                <c:pt idx="17430">
                  <c:v>5.5040524935520807E-2</c:v>
                </c:pt>
                <c:pt idx="17431">
                  <c:v>-3.6224569032458476</c:v>
                </c:pt>
                <c:pt idx="17432">
                  <c:v>-46.338838020492702</c:v>
                </c:pt>
                <c:pt idx="17433">
                  <c:v>-18.612408272181455</c:v>
                </c:pt>
                <c:pt idx="17434">
                  <c:v>-27.584064611322518</c:v>
                </c:pt>
                <c:pt idx="17435">
                  <c:v>-1.0869565217391397</c:v>
                </c:pt>
                <c:pt idx="17436">
                  <c:v>-45.951355505120006</c:v>
                </c:pt>
                <c:pt idx="17437">
                  <c:v>-9.8579262213359868</c:v>
                </c:pt>
                <c:pt idx="17438">
                  <c:v>-25.723708318065235</c:v>
                </c:pt>
                <c:pt idx="17439">
                  <c:v>-6.2369441957624616</c:v>
                </c:pt>
                <c:pt idx="17440">
                  <c:v>-36.196471594000158</c:v>
                </c:pt>
                <c:pt idx="17441">
                  <c:v>-43.978941124128724</c:v>
                </c:pt>
                <c:pt idx="17442">
                  <c:v>-43.41359773371105</c:v>
                </c:pt>
                <c:pt idx="17443">
                  <c:v>50.646678023850086</c:v>
                </c:pt>
                <c:pt idx="17444">
                  <c:v>-11.32284511411477</c:v>
                </c:pt>
                <c:pt idx="17445">
                  <c:v>46.121107132381013</c:v>
                </c:pt>
                <c:pt idx="17446">
                  <c:v>5.8802816901408477</c:v>
                </c:pt>
                <c:pt idx="17447">
                  <c:v>-54.746835443037973</c:v>
                </c:pt>
                <c:pt idx="17448">
                  <c:v>-88.348517222757053</c:v>
                </c:pt>
                <c:pt idx="17449">
                  <c:v>-31.295279912184412</c:v>
                </c:pt>
                <c:pt idx="17450">
                  <c:v>-50.679800559406537</c:v>
                </c:pt>
                <c:pt idx="17451">
                  <c:v>-25.45819733868943</c:v>
                </c:pt>
                <c:pt idx="17452">
                  <c:v>92.392638036809814</c:v>
                </c:pt>
                <c:pt idx="17453">
                  <c:v>-56.682867557715674</c:v>
                </c:pt>
                <c:pt idx="17454">
                  <c:v>-2.9332194218994658</c:v>
                </c:pt>
                <c:pt idx="17455">
                  <c:v>42.003900536323755</c:v>
                </c:pt>
                <c:pt idx="17456">
                  <c:v>-42.38155260621339</c:v>
                </c:pt>
                <c:pt idx="17457">
                  <c:v>2.7814569536423761</c:v>
                </c:pt>
                <c:pt idx="17458">
                  <c:v>13.165155695703575</c:v>
                </c:pt>
                <c:pt idx="17459">
                  <c:v>-44.496846943138088</c:v>
                </c:pt>
                <c:pt idx="17460">
                  <c:v>-14.686716791979947</c:v>
                </c:pt>
                <c:pt idx="17461">
                  <c:v>-8.6651053864168546</c:v>
                </c:pt>
                <c:pt idx="17462">
                  <c:v>-14.632339322096684</c:v>
                </c:pt>
                <c:pt idx="17463">
                  <c:v>37.707995168896304</c:v>
                </c:pt>
                <c:pt idx="17464">
                  <c:v>-10.181850429398906</c:v>
                </c:pt>
                <c:pt idx="17465">
                  <c:v>-13.724076138027499</c:v>
                </c:pt>
                <c:pt idx="17466">
                  <c:v>-13.228411996025102</c:v>
                </c:pt>
                <c:pt idx="17467">
                  <c:v>7.1338542979581661</c:v>
                </c:pt>
                <c:pt idx="17468">
                  <c:v>-7.6357700292018791</c:v>
                </c:pt>
                <c:pt idx="17469">
                  <c:v>-54.731984364430438</c:v>
                </c:pt>
                <c:pt idx="17470">
                  <c:v>-5.7453181635118824</c:v>
                </c:pt>
                <c:pt idx="17471">
                  <c:v>-3.4301913536498887</c:v>
                </c:pt>
                <c:pt idx="17472">
                  <c:v>80.160857908847191</c:v>
                </c:pt>
                <c:pt idx="17473">
                  <c:v>-98.340276509933446</c:v>
                </c:pt>
                <c:pt idx="17474">
                  <c:v>-10.049309293484399</c:v>
                </c:pt>
                <c:pt idx="17475">
                  <c:v>-36.711891460494819</c:v>
                </c:pt>
                <c:pt idx="17476">
                  <c:v>-50.302295903584671</c:v>
                </c:pt>
                <c:pt idx="17477">
                  <c:v>-36.058301647655256</c:v>
                </c:pt>
                <c:pt idx="17478">
                  <c:v>-47.435219460602852</c:v>
                </c:pt>
                <c:pt idx="17479">
                  <c:v>16.692656648709956</c:v>
                </c:pt>
                <c:pt idx="17480">
                  <c:v>-10.248962655601659</c:v>
                </c:pt>
                <c:pt idx="17481">
                  <c:v>-56.870835540438819</c:v>
                </c:pt>
                <c:pt idx="17482">
                  <c:v>-0.51835247968618603</c:v>
                </c:pt>
                <c:pt idx="17483">
                  <c:v>-11.49044868947135</c:v>
                </c:pt>
                <c:pt idx="17484">
                  <c:v>-32.94854881266491</c:v>
                </c:pt>
                <c:pt idx="17485">
                  <c:v>-66.269965549639835</c:v>
                </c:pt>
                <c:pt idx="17486">
                  <c:v>-60.885128538887081</c:v>
                </c:pt>
                <c:pt idx="17487">
                  <c:v>-8.3481547354379728</c:v>
                </c:pt>
                <c:pt idx="17488">
                  <c:v>-26.267281105990776</c:v>
                </c:pt>
                <c:pt idx="17489">
                  <c:v>14.754098360655732</c:v>
                </c:pt>
                <c:pt idx="17490">
                  <c:v>-20.822255366059267</c:v>
                </c:pt>
                <c:pt idx="17491">
                  <c:v>17.278011625576269</c:v>
                </c:pt>
                <c:pt idx="17492">
                  <c:v>-23.548158640226617</c:v>
                </c:pt>
                <c:pt idx="17493">
                  <c:v>15.271734668746404</c:v>
                </c:pt>
                <c:pt idx="17494">
                  <c:v>-81.912293314162469</c:v>
                </c:pt>
                <c:pt idx="17495">
                  <c:v>-49.597382496424444</c:v>
                </c:pt>
                <c:pt idx="17496">
                  <c:v>-53.362690152121701</c:v>
                </c:pt>
                <c:pt idx="17497">
                  <c:v>-3.5355194847867466</c:v>
                </c:pt>
                <c:pt idx="17498">
                  <c:v>23.039023686326246</c:v>
                </c:pt>
                <c:pt idx="17499">
                  <c:v>-10.031605303123598</c:v>
                </c:pt>
                <c:pt idx="17500">
                  <c:v>-55.923670320747057</c:v>
                </c:pt>
                <c:pt idx="17501">
                  <c:v>8.6024662360540276</c:v>
                </c:pt>
                <c:pt idx="17502">
                  <c:v>3.273882237967257</c:v>
                </c:pt>
                <c:pt idx="17503">
                  <c:v>-6.0030653950953621</c:v>
                </c:pt>
                <c:pt idx="17504">
                  <c:v>40.362985685071578</c:v>
                </c:pt>
                <c:pt idx="17505">
                  <c:v>67.53138556120544</c:v>
                </c:pt>
                <c:pt idx="17506">
                  <c:v>-43.349044252422097</c:v>
                </c:pt>
                <c:pt idx="17507">
                  <c:v>-11.627638712654289</c:v>
                </c:pt>
                <c:pt idx="17508">
                  <c:v>-74.156850901036947</c:v>
                </c:pt>
                <c:pt idx="17509">
                  <c:v>-32.652751423149908</c:v>
                </c:pt>
                <c:pt idx="17510">
                  <c:v>-42.561466870398668</c:v>
                </c:pt>
                <c:pt idx="17511">
                  <c:v>-14.59000749778474</c:v>
                </c:pt>
                <c:pt idx="17512">
                  <c:v>-3.9368959636156973</c:v>
                </c:pt>
                <c:pt idx="17513">
                  <c:v>-33.374792086337351</c:v>
                </c:pt>
                <c:pt idx="17514">
                  <c:v>-35.085456304417932</c:v>
                </c:pt>
                <c:pt idx="17515">
                  <c:v>-0.87754421087754508</c:v>
                </c:pt>
                <c:pt idx="17516">
                  <c:v>-45.589576096114115</c:v>
                </c:pt>
                <c:pt idx="17517">
                  <c:v>20.758417783589394</c:v>
                </c:pt>
                <c:pt idx="17518">
                  <c:v>3.810251221461499</c:v>
                </c:pt>
                <c:pt idx="17519">
                  <c:v>-98.042125221548986</c:v>
                </c:pt>
                <c:pt idx="17520">
                  <c:v>-8.1606548989511367</c:v>
                </c:pt>
                <c:pt idx="17521">
                  <c:v>-65.524387722686413</c:v>
                </c:pt>
                <c:pt idx="17522">
                  <c:v>-39.871010056843026</c:v>
                </c:pt>
                <c:pt idx="17523">
                  <c:v>0.57613168724279262</c:v>
                </c:pt>
                <c:pt idx="17524">
                  <c:v>46.854976987636491</c:v>
                </c:pt>
                <c:pt idx="17525">
                  <c:v>5.577875362048033</c:v>
                </c:pt>
                <c:pt idx="17526">
                  <c:v>26.769739326820002</c:v>
                </c:pt>
                <c:pt idx="17527">
                  <c:v>20.332361036933563</c:v>
                </c:pt>
                <c:pt idx="17528">
                  <c:v>-72.645220307973773</c:v>
                </c:pt>
                <c:pt idx="17529">
                  <c:v>-71.654758038324132</c:v>
                </c:pt>
                <c:pt idx="17530">
                  <c:v>-4.3244207833923269</c:v>
                </c:pt>
                <c:pt idx="17531">
                  <c:v>-28.201583759552918</c:v>
                </c:pt>
                <c:pt idx="17532">
                  <c:v>32.525558500567968</c:v>
                </c:pt>
                <c:pt idx="17533">
                  <c:v>15.917006667330085</c:v>
                </c:pt>
                <c:pt idx="17534">
                  <c:v>-26.536611437733839</c:v>
                </c:pt>
                <c:pt idx="17535">
                  <c:v>-25.884636716583472</c:v>
                </c:pt>
                <c:pt idx="17536">
                  <c:v>-8.7472527472527446</c:v>
                </c:pt>
                <c:pt idx="17537">
                  <c:v>9.0627789348408214</c:v>
                </c:pt>
                <c:pt idx="17538">
                  <c:v>9.3867896866509</c:v>
                </c:pt>
                <c:pt idx="17539">
                  <c:v>64.440378164074417</c:v>
                </c:pt>
                <c:pt idx="17540">
                  <c:v>-72.879223580158154</c:v>
                </c:pt>
                <c:pt idx="17541">
                  <c:v>-37.840146430750451</c:v>
                </c:pt>
                <c:pt idx="17542">
                  <c:v>51.827267641411026</c:v>
                </c:pt>
                <c:pt idx="17543">
                  <c:v>-86.186597531722114</c:v>
                </c:pt>
                <c:pt idx="17544">
                  <c:v>-8.6013779111543158</c:v>
                </c:pt>
                <c:pt idx="17545">
                  <c:v>-80.473525059512326</c:v>
                </c:pt>
                <c:pt idx="17546">
                  <c:v>-18.154311649016648</c:v>
                </c:pt>
                <c:pt idx="17547">
                  <c:v>-27.170086471078577</c:v>
                </c:pt>
                <c:pt idx="17548">
                  <c:v>16.951656222023274</c:v>
                </c:pt>
                <c:pt idx="17549">
                  <c:v>-21.018133251142956</c:v>
                </c:pt>
                <c:pt idx="17550">
                  <c:v>-65.809696800335331</c:v>
                </c:pt>
                <c:pt idx="17551">
                  <c:v>-59.685164701756278</c:v>
                </c:pt>
                <c:pt idx="17552">
                  <c:v>-25.552006665740862</c:v>
                </c:pt>
                <c:pt idx="17553">
                  <c:v>-30.819548134971214</c:v>
                </c:pt>
                <c:pt idx="17554">
                  <c:v>10.135311634710817</c:v>
                </c:pt>
                <c:pt idx="17555">
                  <c:v>14.83856095206535</c:v>
                </c:pt>
                <c:pt idx="17556">
                  <c:v>-22.265768789381383</c:v>
                </c:pt>
                <c:pt idx="17557">
                  <c:v>-36.99743370402053</c:v>
                </c:pt>
                <c:pt idx="17558">
                  <c:v>-62.57255463991401</c:v>
                </c:pt>
                <c:pt idx="17559">
                  <c:v>-0.79285018021899134</c:v>
                </c:pt>
                <c:pt idx="17560">
                  <c:v>-54.291497975708502</c:v>
                </c:pt>
                <c:pt idx="17561">
                  <c:v>11.782945736434101</c:v>
                </c:pt>
                <c:pt idx="17562">
                  <c:v>-29.656597461379519</c:v>
                </c:pt>
                <c:pt idx="17563">
                  <c:v>-46.422458062307427</c:v>
                </c:pt>
                <c:pt idx="17564">
                  <c:v>-28.752260397830014</c:v>
                </c:pt>
                <c:pt idx="17565">
                  <c:v>-9.6942990165674985</c:v>
                </c:pt>
                <c:pt idx="17566">
                  <c:v>-3.5016034446586843</c:v>
                </c:pt>
                <c:pt idx="17567">
                  <c:v>21.12605042016807</c:v>
                </c:pt>
                <c:pt idx="17568">
                  <c:v>-75.351386301707279</c:v>
                </c:pt>
                <c:pt idx="17569">
                  <c:v>-41.03758814614411</c:v>
                </c:pt>
                <c:pt idx="17570">
                  <c:v>-69.888377816189603</c:v>
                </c:pt>
                <c:pt idx="17571">
                  <c:v>-35.179078733766232</c:v>
                </c:pt>
                <c:pt idx="17572">
                  <c:v>26.500104536901532</c:v>
                </c:pt>
                <c:pt idx="17573">
                  <c:v>94.403927068723704</c:v>
                </c:pt>
                <c:pt idx="17574">
                  <c:v>26.743831086237591</c:v>
                </c:pt>
                <c:pt idx="17575">
                  <c:v>-20.690537084398969</c:v>
                </c:pt>
                <c:pt idx="17576">
                  <c:v>35.687849935153253</c:v>
                </c:pt>
                <c:pt idx="17577">
                  <c:v>-99.688666666666663</c:v>
                </c:pt>
                <c:pt idx="17578">
                  <c:v>-76.767123287671239</c:v>
                </c:pt>
                <c:pt idx="17579">
                  <c:v>-32.477908769187351</c:v>
                </c:pt>
                <c:pt idx="17580">
                  <c:v>-4.894048595226792</c:v>
                </c:pt>
                <c:pt idx="17581">
                  <c:v>-31.712421519143177</c:v>
                </c:pt>
                <c:pt idx="17582">
                  <c:v>-23.142302088392412</c:v>
                </c:pt>
                <c:pt idx="17583">
                  <c:v>-76.090591275269801</c:v>
                </c:pt>
                <c:pt idx="17584">
                  <c:v>8.3035315154224492</c:v>
                </c:pt>
                <c:pt idx="17585">
                  <c:v>-22.311101502540268</c:v>
                </c:pt>
                <c:pt idx="17586">
                  <c:v>-29.911544567929241</c:v>
                </c:pt>
                <c:pt idx="17587">
                  <c:v>-22.607655502392348</c:v>
                </c:pt>
                <c:pt idx="17588">
                  <c:v>-49.171846369417594</c:v>
                </c:pt>
                <c:pt idx="17589">
                  <c:v>-52.126748501284617</c:v>
                </c:pt>
                <c:pt idx="17590">
                  <c:v>-18.068041214536777</c:v>
                </c:pt>
                <c:pt idx="17591">
                  <c:v>3.6478177222829942</c:v>
                </c:pt>
                <c:pt idx="17592">
                  <c:v>-21.036087771262771</c:v>
                </c:pt>
                <c:pt idx="17593">
                  <c:v>24.343637934193652</c:v>
                </c:pt>
                <c:pt idx="17594">
                  <c:v>-57.629145408163261</c:v>
                </c:pt>
                <c:pt idx="17595">
                  <c:v>-40.163193551864538</c:v>
                </c:pt>
                <c:pt idx="17596">
                  <c:v>-59.849721466511205</c:v>
                </c:pt>
                <c:pt idx="17597">
                  <c:v>-35.949838903278803</c:v>
                </c:pt>
                <c:pt idx="17598">
                  <c:v>0.73273079406068575</c:v>
                </c:pt>
                <c:pt idx="17599">
                  <c:v>-1.9478962603432564</c:v>
                </c:pt>
                <c:pt idx="17600">
                  <c:v>-11.136233825064494</c:v>
                </c:pt>
                <c:pt idx="17601">
                  <c:v>-7.202930745547377</c:v>
                </c:pt>
                <c:pt idx="17602">
                  <c:v>-45.021459227467808</c:v>
                </c:pt>
                <c:pt idx="17603">
                  <c:v>-3.6416199629751702</c:v>
                </c:pt>
                <c:pt idx="17604">
                  <c:v>-30.138583973655315</c:v>
                </c:pt>
                <c:pt idx="17605">
                  <c:v>-23.311968665153344</c:v>
                </c:pt>
                <c:pt idx="17606">
                  <c:v>-50.791528119126788</c:v>
                </c:pt>
                <c:pt idx="17607">
                  <c:v>-28.557081283364909</c:v>
                </c:pt>
                <c:pt idx="17608">
                  <c:v>-15.485110470701244</c:v>
                </c:pt>
                <c:pt idx="17609">
                  <c:v>-26.400335775335776</c:v>
                </c:pt>
                <c:pt idx="17610">
                  <c:v>-29.459459459459453</c:v>
                </c:pt>
                <c:pt idx="17611">
                  <c:v>-6.9267743510134494</c:v>
                </c:pt>
                <c:pt idx="17612">
                  <c:v>-62.637969094922738</c:v>
                </c:pt>
                <c:pt idx="17613">
                  <c:v>-55.315725968628506</c:v>
                </c:pt>
                <c:pt idx="17614">
                  <c:v>13.829623944742892</c:v>
                </c:pt>
                <c:pt idx="17615">
                  <c:v>-22.933734063696747</c:v>
                </c:pt>
                <c:pt idx="17616">
                  <c:v>41.573033707865164</c:v>
                </c:pt>
                <c:pt idx="17617">
                  <c:v>-14.93231459181132</c:v>
                </c:pt>
                <c:pt idx="17618">
                  <c:v>-42.722699983774135</c:v>
                </c:pt>
                <c:pt idx="17619">
                  <c:v>-54.211449452790319</c:v>
                </c:pt>
                <c:pt idx="17620">
                  <c:v>-64.041735310269075</c:v>
                </c:pt>
                <c:pt idx="17621">
                  <c:v>48.906210711591655</c:v>
                </c:pt>
                <c:pt idx="17622">
                  <c:v>23.421156502861649</c:v>
                </c:pt>
                <c:pt idx="17623">
                  <c:v>-88.19820488094355</c:v>
                </c:pt>
                <c:pt idx="17624">
                  <c:v>-71.111111111111114</c:v>
                </c:pt>
                <c:pt idx="17625">
                  <c:v>7.2611104116832479</c:v>
                </c:pt>
                <c:pt idx="17626">
                  <c:v>-50.70281124497992</c:v>
                </c:pt>
                <c:pt idx="17627">
                  <c:v>-78.344264323722314</c:v>
                </c:pt>
                <c:pt idx="17628">
                  <c:v>29.834460045068454</c:v>
                </c:pt>
                <c:pt idx="17629">
                  <c:v>11.841709298826359</c:v>
                </c:pt>
                <c:pt idx="17630">
                  <c:v>-38.850119180954025</c:v>
                </c:pt>
                <c:pt idx="17631">
                  <c:v>-10.021350413664265</c:v>
                </c:pt>
                <c:pt idx="17632">
                  <c:v>-11.860276198212844</c:v>
                </c:pt>
                <c:pt idx="17633">
                  <c:v>-52.842535787321069</c:v>
                </c:pt>
                <c:pt idx="17634">
                  <c:v>-32.934977624713866</c:v>
                </c:pt>
                <c:pt idx="17635">
                  <c:v>90.906131307650583</c:v>
                </c:pt>
                <c:pt idx="17636">
                  <c:v>-47.97697368421052</c:v>
                </c:pt>
                <c:pt idx="17637">
                  <c:v>48.00748362956034</c:v>
                </c:pt>
                <c:pt idx="17638">
                  <c:v>-65.573770491803288</c:v>
                </c:pt>
                <c:pt idx="17639">
                  <c:v>-4.0233647212850627</c:v>
                </c:pt>
                <c:pt idx="17640">
                  <c:v>-14.112043224797389</c:v>
                </c:pt>
                <c:pt idx="17641">
                  <c:v>68.361180506214993</c:v>
                </c:pt>
                <c:pt idx="17642">
                  <c:v>-62.515265828968438</c:v>
                </c:pt>
                <c:pt idx="17643">
                  <c:v>-45.306367204535547</c:v>
                </c:pt>
                <c:pt idx="17644">
                  <c:v>6.0846831486217638</c:v>
                </c:pt>
                <c:pt idx="17645">
                  <c:v>15.712851405622487</c:v>
                </c:pt>
                <c:pt idx="17646">
                  <c:v>-79.100549578140715</c:v>
                </c:pt>
                <c:pt idx="17647">
                  <c:v>-42.531120331950213</c:v>
                </c:pt>
                <c:pt idx="17648">
                  <c:v>-18.143914887499108</c:v>
                </c:pt>
                <c:pt idx="17649">
                  <c:v>-52.729608220937699</c:v>
                </c:pt>
                <c:pt idx="17650">
                  <c:v>-65.491262948624041</c:v>
                </c:pt>
                <c:pt idx="17651">
                  <c:v>-55.815205685978889</c:v>
                </c:pt>
                <c:pt idx="17652">
                  <c:v>-56.383737517831669</c:v>
                </c:pt>
                <c:pt idx="17653">
                  <c:v>-25.362506473329887</c:v>
                </c:pt>
                <c:pt idx="17654">
                  <c:v>-90.599309854866533</c:v>
                </c:pt>
                <c:pt idx="17655">
                  <c:v>-3.3019313117189597</c:v>
                </c:pt>
                <c:pt idx="17656">
                  <c:v>-46.409714889123542</c:v>
                </c:pt>
                <c:pt idx="17657">
                  <c:v>46.088967487416681</c:v>
                </c:pt>
                <c:pt idx="17658">
                  <c:v>-3.7447896032007293</c:v>
                </c:pt>
                <c:pt idx="17659">
                  <c:v>11.959794339710044</c:v>
                </c:pt>
                <c:pt idx="17660">
                  <c:v>-28.83850340468112</c:v>
                </c:pt>
                <c:pt idx="17661">
                  <c:v>6.5299403791476749</c:v>
                </c:pt>
                <c:pt idx="17662">
                  <c:v>93.663911845730013</c:v>
                </c:pt>
                <c:pt idx="17663">
                  <c:v>5.7200200702458517</c:v>
                </c:pt>
                <c:pt idx="17664">
                  <c:v>-68.498527968596662</c:v>
                </c:pt>
                <c:pt idx="17665">
                  <c:v>-18.982387475538161</c:v>
                </c:pt>
                <c:pt idx="17666">
                  <c:v>62.957443285312138</c:v>
                </c:pt>
                <c:pt idx="17667">
                  <c:v>21.972900398160448</c:v>
                </c:pt>
                <c:pt idx="17668">
                  <c:v>30.182736983283036</c:v>
                </c:pt>
                <c:pt idx="17669">
                  <c:v>-38.930924239488476</c:v>
                </c:pt>
                <c:pt idx="17670">
                  <c:v>-6.934931506849324</c:v>
                </c:pt>
                <c:pt idx="17671">
                  <c:v>-18.505305525064031</c:v>
                </c:pt>
                <c:pt idx="17672">
                  <c:v>-43.563384888556612</c:v>
                </c:pt>
                <c:pt idx="17673">
                  <c:v>-29.403202328966515</c:v>
                </c:pt>
                <c:pt idx="17674">
                  <c:v>-58.115846272436954</c:v>
                </c:pt>
                <c:pt idx="17675">
                  <c:v>-47.977316792279545</c:v>
                </c:pt>
                <c:pt idx="17676">
                  <c:v>-21.676243312859128</c:v>
                </c:pt>
                <c:pt idx="17677">
                  <c:v>49.067245119305852</c:v>
                </c:pt>
                <c:pt idx="17678">
                  <c:v>10.19579589760977</c:v>
                </c:pt>
                <c:pt idx="17679">
                  <c:v>-7.341206511330995</c:v>
                </c:pt>
                <c:pt idx="17680">
                  <c:v>-21.348881082487637</c:v>
                </c:pt>
                <c:pt idx="17681">
                  <c:v>-34.590830767492449</c:v>
                </c:pt>
                <c:pt idx="17682">
                  <c:v>-42.623181275040409</c:v>
                </c:pt>
                <c:pt idx="17683">
                  <c:v>-28.203639179248938</c:v>
                </c:pt>
                <c:pt idx="17684">
                  <c:v>-19.003200731595797</c:v>
                </c:pt>
                <c:pt idx="17685">
                  <c:v>-30.418794688457609</c:v>
                </c:pt>
                <c:pt idx="17686">
                  <c:v>-82.860059178383835</c:v>
                </c:pt>
                <c:pt idx="17687">
                  <c:v>-32.01263278782659</c:v>
                </c:pt>
                <c:pt idx="17688">
                  <c:v>-10.286135549830689</c:v>
                </c:pt>
                <c:pt idx="17689">
                  <c:v>10.313949658469326</c:v>
                </c:pt>
                <c:pt idx="17690">
                  <c:v>44.706668150951799</c:v>
                </c:pt>
                <c:pt idx="17691">
                  <c:v>-45.984967086892439</c:v>
                </c:pt>
                <c:pt idx="17692">
                  <c:v>16.33373851397873</c:v>
                </c:pt>
                <c:pt idx="17693">
                  <c:v>-45.515346098773556</c:v>
                </c:pt>
                <c:pt idx="17694">
                  <c:v>-45.335820895522382</c:v>
                </c:pt>
                <c:pt idx="17695">
                  <c:v>16.18696372121029</c:v>
                </c:pt>
                <c:pt idx="17696">
                  <c:v>-15.15238313473877</c:v>
                </c:pt>
                <c:pt idx="17697">
                  <c:v>7.1063792954211067</c:v>
                </c:pt>
                <c:pt idx="17698">
                  <c:v>-59.279297003082171</c:v>
                </c:pt>
                <c:pt idx="17699">
                  <c:v>-32.113954762463806</c:v>
                </c:pt>
                <c:pt idx="17700">
                  <c:v>-14.989160730876421</c:v>
                </c:pt>
                <c:pt idx="17701">
                  <c:v>-41.216216216216218</c:v>
                </c:pt>
                <c:pt idx="17702">
                  <c:v>-15.180277071644525</c:v>
                </c:pt>
                <c:pt idx="17703">
                  <c:v>-80.91960755601113</c:v>
                </c:pt>
                <c:pt idx="17704">
                  <c:v>-98.35828146627189</c:v>
                </c:pt>
                <c:pt idx="17705">
                  <c:v>-56.174725867337763</c:v>
                </c:pt>
                <c:pt idx="17706">
                  <c:v>6.9041565220910002</c:v>
                </c:pt>
                <c:pt idx="17707">
                  <c:v>-99.210961152451404</c:v>
                </c:pt>
                <c:pt idx="17708">
                  <c:v>-43.347282733318046</c:v>
                </c:pt>
                <c:pt idx="17709">
                  <c:v>-15.323691460055102</c:v>
                </c:pt>
                <c:pt idx="17710">
                  <c:v>17.918088737201359</c:v>
                </c:pt>
                <c:pt idx="17711">
                  <c:v>-37.839611497571859</c:v>
                </c:pt>
                <c:pt idx="17712">
                  <c:v>10.301263362487845</c:v>
                </c:pt>
                <c:pt idx="17713">
                  <c:v>5.5306360455728054</c:v>
                </c:pt>
                <c:pt idx="17714">
                  <c:v>22.978916052257148</c:v>
                </c:pt>
                <c:pt idx="17715">
                  <c:v>-13.844137172819146</c:v>
                </c:pt>
                <c:pt idx="17716">
                  <c:v>-63.957564575645762</c:v>
                </c:pt>
                <c:pt idx="17717">
                  <c:v>-68.993939393939399</c:v>
                </c:pt>
                <c:pt idx="17718">
                  <c:v>-1.5314622581058472</c:v>
                </c:pt>
                <c:pt idx="17719">
                  <c:v>-12.359222671364648</c:v>
                </c:pt>
                <c:pt idx="17720">
                  <c:v>1.6039921582605672</c:v>
                </c:pt>
                <c:pt idx="17721">
                  <c:v>0.99035704977848127</c:v>
                </c:pt>
                <c:pt idx="17722">
                  <c:v>-30.294600810426019</c:v>
                </c:pt>
                <c:pt idx="17723">
                  <c:v>0.91743119266054407</c:v>
                </c:pt>
                <c:pt idx="17724">
                  <c:v>-26.069865613260518</c:v>
                </c:pt>
                <c:pt idx="17725">
                  <c:v>-50.743921033624915</c:v>
                </c:pt>
                <c:pt idx="17726">
                  <c:v>17.325720615424729</c:v>
                </c:pt>
                <c:pt idx="17727">
                  <c:v>18.552252044094303</c:v>
                </c:pt>
                <c:pt idx="17728">
                  <c:v>20.464788802229236</c:v>
                </c:pt>
                <c:pt idx="17729">
                  <c:v>-15.623171445289643</c:v>
                </c:pt>
                <c:pt idx="17730">
                  <c:v>25.732952900798097</c:v>
                </c:pt>
                <c:pt idx="17731">
                  <c:v>-31.981824982573073</c:v>
                </c:pt>
                <c:pt idx="17732">
                  <c:v>-21.155951822305653</c:v>
                </c:pt>
                <c:pt idx="17733">
                  <c:v>-18.410731353613912</c:v>
                </c:pt>
                <c:pt idx="17734">
                  <c:v>-7.7478709828093884</c:v>
                </c:pt>
                <c:pt idx="17735">
                  <c:v>1.4345816952893387</c:v>
                </c:pt>
                <c:pt idx="17736">
                  <c:v>-2.6144435674822404</c:v>
                </c:pt>
                <c:pt idx="17737">
                  <c:v>3.7866921066620307</c:v>
                </c:pt>
                <c:pt idx="17738">
                  <c:v>-48.631571946393535</c:v>
                </c:pt>
                <c:pt idx="17739">
                  <c:v>-17.44429468612887</c:v>
                </c:pt>
                <c:pt idx="17740">
                  <c:v>-61.571713589004659</c:v>
                </c:pt>
                <c:pt idx="17741">
                  <c:v>21.062073914603502</c:v>
                </c:pt>
                <c:pt idx="17742">
                  <c:v>-30.597326649958234</c:v>
                </c:pt>
                <c:pt idx="17743">
                  <c:v>25.068841789052072</c:v>
                </c:pt>
                <c:pt idx="17744">
                  <c:v>43.79675810473816</c:v>
                </c:pt>
                <c:pt idx="17745">
                  <c:v>-51.653714079161396</c:v>
                </c:pt>
                <c:pt idx="17746">
                  <c:v>-50.788894324853231</c:v>
                </c:pt>
                <c:pt idx="17747">
                  <c:v>9.3388085940121073</c:v>
                </c:pt>
                <c:pt idx="17748">
                  <c:v>-18.458773102272204</c:v>
                </c:pt>
                <c:pt idx="17749">
                  <c:v>-52.928685188462218</c:v>
                </c:pt>
                <c:pt idx="17750">
                  <c:v>-35.562569375590058</c:v>
                </c:pt>
                <c:pt idx="17751">
                  <c:v>38.671691003297212</c:v>
                </c:pt>
                <c:pt idx="17752">
                  <c:v>13.30865901238451</c:v>
                </c:pt>
                <c:pt idx="17753">
                  <c:v>-71.032199132221962</c:v>
                </c:pt>
                <c:pt idx="17754">
                  <c:v>10.306504163147096</c:v>
                </c:pt>
                <c:pt idx="17755">
                  <c:v>-29.992486851990989</c:v>
                </c:pt>
                <c:pt idx="17756">
                  <c:v>-88.303655107778823</c:v>
                </c:pt>
                <c:pt idx="17757">
                  <c:v>-71.3740987243483</c:v>
                </c:pt>
                <c:pt idx="17758">
                  <c:v>63.697478991596626</c:v>
                </c:pt>
                <c:pt idx="17759">
                  <c:v>-87.519500780031194</c:v>
                </c:pt>
                <c:pt idx="17760">
                  <c:v>-82.706560527038164</c:v>
                </c:pt>
                <c:pt idx="17761">
                  <c:v>-28.185224470678989</c:v>
                </c:pt>
                <c:pt idx="17762">
                  <c:v>19.085274631331473</c:v>
                </c:pt>
                <c:pt idx="17763">
                  <c:v>-24.850563782094824</c:v>
                </c:pt>
                <c:pt idx="17764">
                  <c:v>-8.3144777278713917</c:v>
                </c:pt>
                <c:pt idx="17765">
                  <c:v>-68.231077981651381</c:v>
                </c:pt>
                <c:pt idx="17766">
                  <c:v>-8.7058666233728985</c:v>
                </c:pt>
                <c:pt idx="17767">
                  <c:v>-27.624037989192729</c:v>
                </c:pt>
                <c:pt idx="17768">
                  <c:v>-32.150657952668652</c:v>
                </c:pt>
                <c:pt idx="17769">
                  <c:v>-17.576710952750986</c:v>
                </c:pt>
                <c:pt idx="17770">
                  <c:v>-39.80851219333934</c:v>
                </c:pt>
                <c:pt idx="17771">
                  <c:v>-66.097772635232857</c:v>
                </c:pt>
                <c:pt idx="17772">
                  <c:v>-5.4166886161302159</c:v>
                </c:pt>
                <c:pt idx="17773">
                  <c:v>21.568403846884848</c:v>
                </c:pt>
                <c:pt idx="17774">
                  <c:v>0.1536772777167954</c:v>
                </c:pt>
                <c:pt idx="17775">
                  <c:v>-41.673014334187386</c:v>
                </c:pt>
                <c:pt idx="17776">
                  <c:v>-55.971337579617838</c:v>
                </c:pt>
                <c:pt idx="17777">
                  <c:v>18.864966555183955</c:v>
                </c:pt>
                <c:pt idx="17778">
                  <c:v>-54.846042570779083</c:v>
                </c:pt>
                <c:pt idx="17779">
                  <c:v>7.5733773760333634E-2</c:v>
                </c:pt>
                <c:pt idx="17780">
                  <c:v>-11.956887841023914</c:v>
                </c:pt>
                <c:pt idx="17781">
                  <c:v>26.392663043478265</c:v>
                </c:pt>
                <c:pt idx="17782">
                  <c:v>-21.141726579248726</c:v>
                </c:pt>
                <c:pt idx="17783">
                  <c:v>-1.8647202919562034</c:v>
                </c:pt>
                <c:pt idx="17784">
                  <c:v>13.242921842977509</c:v>
                </c:pt>
                <c:pt idx="17785">
                  <c:v>16.051361569419996</c:v>
                </c:pt>
                <c:pt idx="17786">
                  <c:v>-5.4673149648838546</c:v>
                </c:pt>
                <c:pt idx="17787">
                  <c:v>21.212121212121218</c:v>
                </c:pt>
                <c:pt idx="17788">
                  <c:v>-2.2581359309276081</c:v>
                </c:pt>
                <c:pt idx="17789">
                  <c:v>-66.766987678658694</c:v>
                </c:pt>
                <c:pt idx="17790">
                  <c:v>-30.254843943877063</c:v>
                </c:pt>
                <c:pt idx="17791">
                  <c:v>-30.622572350785049</c:v>
                </c:pt>
                <c:pt idx="17792">
                  <c:v>-18.422472890678534</c:v>
                </c:pt>
                <c:pt idx="17793">
                  <c:v>-20.374094931617066</c:v>
                </c:pt>
                <c:pt idx="17794">
                  <c:v>-46.388806280988305</c:v>
                </c:pt>
                <c:pt idx="17795">
                  <c:v>-13.994050838290974</c:v>
                </c:pt>
                <c:pt idx="17796">
                  <c:v>46.222222222222229</c:v>
                </c:pt>
                <c:pt idx="17797">
                  <c:v>-55.535777856888572</c:v>
                </c:pt>
                <c:pt idx="17798">
                  <c:v>-50.964187327823687</c:v>
                </c:pt>
                <c:pt idx="17799">
                  <c:v>55.977837955613666</c:v>
                </c:pt>
                <c:pt idx="17800">
                  <c:v>-28.478926300918289</c:v>
                </c:pt>
                <c:pt idx="17801">
                  <c:v>18.957517761345514</c:v>
                </c:pt>
                <c:pt idx="17802">
                  <c:v>-0.17429283952658636</c:v>
                </c:pt>
                <c:pt idx="17803">
                  <c:v>74.878520298866192</c:v>
                </c:pt>
                <c:pt idx="17804">
                  <c:v>-46.69646503176628</c:v>
                </c:pt>
                <c:pt idx="17805">
                  <c:v>-2.8727092620109005</c:v>
                </c:pt>
                <c:pt idx="17806">
                  <c:v>-23.460064839375178</c:v>
                </c:pt>
                <c:pt idx="17807">
                  <c:v>-39.734967227130234</c:v>
                </c:pt>
                <c:pt idx="17808">
                  <c:v>-53.473044642397404</c:v>
                </c:pt>
                <c:pt idx="17809">
                  <c:v>-82.553384825079505</c:v>
                </c:pt>
                <c:pt idx="17810">
                  <c:v>-1.8521464445606028</c:v>
                </c:pt>
                <c:pt idx="17811">
                  <c:v>-32.481971617844636</c:v>
                </c:pt>
                <c:pt idx="17812">
                  <c:v>-85.827479170070248</c:v>
                </c:pt>
                <c:pt idx="17813">
                  <c:v>68.693926161175057</c:v>
                </c:pt>
                <c:pt idx="17814">
                  <c:v>-20.041761878496573</c:v>
                </c:pt>
                <c:pt idx="17815">
                  <c:v>38.170622497539171</c:v>
                </c:pt>
                <c:pt idx="17816">
                  <c:v>-96.626309345667252</c:v>
                </c:pt>
                <c:pt idx="17817">
                  <c:v>-40.633074935400515</c:v>
                </c:pt>
                <c:pt idx="17818">
                  <c:v>-66.13524227818499</c:v>
                </c:pt>
                <c:pt idx="17819">
                  <c:v>-12.055026049380572</c:v>
                </c:pt>
                <c:pt idx="17820">
                  <c:v>8.5744530698659105</c:v>
                </c:pt>
                <c:pt idx="17821">
                  <c:v>-18.402884320343659</c:v>
                </c:pt>
                <c:pt idx="17822">
                  <c:v>61.680763140617159</c:v>
                </c:pt>
                <c:pt idx="17823">
                  <c:v>77.419955323901718</c:v>
                </c:pt>
                <c:pt idx="17824">
                  <c:v>-69.546436285097187</c:v>
                </c:pt>
                <c:pt idx="17825">
                  <c:v>-35.320409189093724</c:v>
                </c:pt>
                <c:pt idx="17826">
                  <c:v>-1.121994657168301</c:v>
                </c:pt>
                <c:pt idx="17827">
                  <c:v>-81.209755355998823</c:v>
                </c:pt>
                <c:pt idx="17828">
                  <c:v>27.963200684638423</c:v>
                </c:pt>
                <c:pt idx="17829">
                  <c:v>-7.770528683914506</c:v>
                </c:pt>
                <c:pt idx="17830">
                  <c:v>16.903313049357678</c:v>
                </c:pt>
                <c:pt idx="17831">
                  <c:v>-96.244840702473766</c:v>
                </c:pt>
                <c:pt idx="17832">
                  <c:v>-18.799390205961046</c:v>
                </c:pt>
                <c:pt idx="17833">
                  <c:v>68.960774994691121</c:v>
                </c:pt>
                <c:pt idx="17834">
                  <c:v>-37.404982313539548</c:v>
                </c:pt>
                <c:pt idx="17835">
                  <c:v>76.369856394595956</c:v>
                </c:pt>
                <c:pt idx="17836">
                  <c:v>-2.795425667090214</c:v>
                </c:pt>
                <c:pt idx="17837">
                  <c:v>8.7967966806183284</c:v>
                </c:pt>
                <c:pt idx="17838">
                  <c:v>-27.055428897121686</c:v>
                </c:pt>
                <c:pt idx="17839">
                  <c:v>-25.925925925925924</c:v>
                </c:pt>
                <c:pt idx="17840">
                  <c:v>-19.367850692354011</c:v>
                </c:pt>
                <c:pt idx="17841">
                  <c:v>-67.895148669796555</c:v>
                </c:pt>
                <c:pt idx="17842">
                  <c:v>-31.784841075794617</c:v>
                </c:pt>
                <c:pt idx="17843">
                  <c:v>8.6998784933171294</c:v>
                </c:pt>
                <c:pt idx="17844">
                  <c:v>-26.509777311701939</c:v>
                </c:pt>
                <c:pt idx="17845">
                  <c:v>-1.9908954707848352</c:v>
                </c:pt>
                <c:pt idx="17846">
                  <c:v>-62.740180961740485</c:v>
                </c:pt>
                <c:pt idx="17847">
                  <c:v>41.133186166298742</c:v>
                </c:pt>
                <c:pt idx="17848">
                  <c:v>-14.894092661934835</c:v>
                </c:pt>
                <c:pt idx="17849">
                  <c:v>97.155582548840982</c:v>
                </c:pt>
                <c:pt idx="17850">
                  <c:v>-64.144427001569852</c:v>
                </c:pt>
                <c:pt idx="17851">
                  <c:v>-49.321614472224596</c:v>
                </c:pt>
                <c:pt idx="17852">
                  <c:v>-80.382249851200314</c:v>
                </c:pt>
                <c:pt idx="17853">
                  <c:v>-2.2653953688436417</c:v>
                </c:pt>
                <c:pt idx="17854">
                  <c:v>-0.61486071040060608</c:v>
                </c:pt>
                <c:pt idx="17855">
                  <c:v>-9.7511481362811026</c:v>
                </c:pt>
                <c:pt idx="17856">
                  <c:v>-1.2101570568752464</c:v>
                </c:pt>
                <c:pt idx="17857">
                  <c:v>-81.352021781719515</c:v>
                </c:pt>
                <c:pt idx="17858">
                  <c:v>39.652039724220344</c:v>
                </c:pt>
                <c:pt idx="17859">
                  <c:v>-29.813664596273298</c:v>
                </c:pt>
                <c:pt idx="17860">
                  <c:v>-78.769733260751224</c:v>
                </c:pt>
                <c:pt idx="17861">
                  <c:v>78.588612670408963</c:v>
                </c:pt>
                <c:pt idx="17862">
                  <c:v>-51.533174729051019</c:v>
                </c:pt>
                <c:pt idx="17863">
                  <c:v>18.656716417910445</c:v>
                </c:pt>
                <c:pt idx="17864">
                  <c:v>27.540354397825695</c:v>
                </c:pt>
                <c:pt idx="17865">
                  <c:v>20.808371275661003</c:v>
                </c:pt>
                <c:pt idx="17866">
                  <c:v>7.0565128113561286</c:v>
                </c:pt>
                <c:pt idx="17867">
                  <c:v>-35.331735636750437</c:v>
                </c:pt>
                <c:pt idx="17868">
                  <c:v>33.537080247539819</c:v>
                </c:pt>
                <c:pt idx="17869">
                  <c:v>-27.91249788027811</c:v>
                </c:pt>
                <c:pt idx="17870">
                  <c:v>-3.1805807078351194</c:v>
                </c:pt>
                <c:pt idx="17871">
                  <c:v>-21.773892251363662</c:v>
                </c:pt>
                <c:pt idx="17872">
                  <c:v>-2.6768727047475807</c:v>
                </c:pt>
                <c:pt idx="17873">
                  <c:v>-26.8760539629005</c:v>
                </c:pt>
                <c:pt idx="17874">
                  <c:v>30.639604252409754</c:v>
                </c:pt>
                <c:pt idx="17875">
                  <c:v>-38.337920625055489</c:v>
                </c:pt>
                <c:pt idx="17876">
                  <c:v>54.967456711285763</c:v>
                </c:pt>
                <c:pt idx="17877">
                  <c:v>-81.480097178097552</c:v>
                </c:pt>
                <c:pt idx="17878">
                  <c:v>17.116722894287363</c:v>
                </c:pt>
                <c:pt idx="17879">
                  <c:v>25.255146929438695</c:v>
                </c:pt>
                <c:pt idx="17880">
                  <c:v>-3.5314473519807592</c:v>
                </c:pt>
                <c:pt idx="17881">
                  <c:v>15.256705910911535</c:v>
                </c:pt>
                <c:pt idx="17882">
                  <c:v>-59.798184204769193</c:v>
                </c:pt>
                <c:pt idx="17883">
                  <c:v>-8.6061051857300441</c:v>
                </c:pt>
                <c:pt idx="17884">
                  <c:v>22.762443784101876</c:v>
                </c:pt>
                <c:pt idx="17885">
                  <c:v>12.936344969199183</c:v>
                </c:pt>
                <c:pt idx="17886">
                  <c:v>33.399500073518595</c:v>
                </c:pt>
                <c:pt idx="17887">
                  <c:v>-3.6829342224916672</c:v>
                </c:pt>
                <c:pt idx="17888">
                  <c:v>-66.348836388035451</c:v>
                </c:pt>
                <c:pt idx="17889">
                  <c:v>11.880283299063279</c:v>
                </c:pt>
                <c:pt idx="17890">
                  <c:v>-20.838505033788451</c:v>
                </c:pt>
                <c:pt idx="17891">
                  <c:v>-68.036413568631446</c:v>
                </c:pt>
                <c:pt idx="17892">
                  <c:v>-47.159841479524431</c:v>
                </c:pt>
                <c:pt idx="17893">
                  <c:v>10.079351679891957</c:v>
                </c:pt>
                <c:pt idx="17894">
                  <c:v>90.757643120537693</c:v>
                </c:pt>
                <c:pt idx="17895">
                  <c:v>-12.379123257504759</c:v>
                </c:pt>
                <c:pt idx="17896">
                  <c:v>-56.091476091476089</c:v>
                </c:pt>
                <c:pt idx="17897">
                  <c:v>28.396627620681926</c:v>
                </c:pt>
                <c:pt idx="17898">
                  <c:v>20.060281312793023</c:v>
                </c:pt>
                <c:pt idx="17899">
                  <c:v>-54.359567079276481</c:v>
                </c:pt>
                <c:pt idx="17900">
                  <c:v>52.492046659597037</c:v>
                </c:pt>
                <c:pt idx="17901">
                  <c:v>2.2482705611068354</c:v>
                </c:pt>
                <c:pt idx="17902">
                  <c:v>-92.363946755254119</c:v>
                </c:pt>
                <c:pt idx="17903">
                  <c:v>16.550483472003606</c:v>
                </c:pt>
                <c:pt idx="17904">
                  <c:v>-90.12733517634247</c:v>
                </c:pt>
                <c:pt idx="17905">
                  <c:v>-61.253155975392744</c:v>
                </c:pt>
                <c:pt idx="17906">
                  <c:v>-21.236313868613138</c:v>
                </c:pt>
                <c:pt idx="17907">
                  <c:v>-58.93646470509443</c:v>
                </c:pt>
                <c:pt idx="17908">
                  <c:v>-45.812928501469152</c:v>
                </c:pt>
                <c:pt idx="17909">
                  <c:v>9.7214630249223575</c:v>
                </c:pt>
                <c:pt idx="17910">
                  <c:v>-36.865671641791039</c:v>
                </c:pt>
                <c:pt idx="17911">
                  <c:v>-54.324824966249096</c:v>
                </c:pt>
                <c:pt idx="17912">
                  <c:v>21.81697612732097</c:v>
                </c:pt>
                <c:pt idx="17913">
                  <c:v>-70.104885749451483</c:v>
                </c:pt>
                <c:pt idx="17914">
                  <c:v>-15.677459739372907</c:v>
                </c:pt>
                <c:pt idx="17915">
                  <c:v>-77.383326685281219</c:v>
                </c:pt>
                <c:pt idx="17916">
                  <c:v>-54.963445959296578</c:v>
                </c:pt>
                <c:pt idx="17917">
                  <c:v>-79.885327078446707</c:v>
                </c:pt>
                <c:pt idx="17918">
                  <c:v>-65.397645995934454</c:v>
                </c:pt>
                <c:pt idx="17919">
                  <c:v>-23.357912195511858</c:v>
                </c:pt>
                <c:pt idx="17920">
                  <c:v>-10.831426392067129</c:v>
                </c:pt>
                <c:pt idx="17921">
                  <c:v>-9.7071090709975039</c:v>
                </c:pt>
                <c:pt idx="17922">
                  <c:v>-43.001394431889217</c:v>
                </c:pt>
                <c:pt idx="17923">
                  <c:v>-92.802165991213428</c:v>
                </c:pt>
                <c:pt idx="17924">
                  <c:v>-65.881951552371206</c:v>
                </c:pt>
                <c:pt idx="17925">
                  <c:v>49.36669435215947</c:v>
                </c:pt>
                <c:pt idx="17926">
                  <c:v>-1.4517847629195444</c:v>
                </c:pt>
                <c:pt idx="17927">
                  <c:v>13.297542845343784</c:v>
                </c:pt>
                <c:pt idx="17928">
                  <c:v>-42.808005896435283</c:v>
                </c:pt>
                <c:pt idx="17929">
                  <c:v>-67.276622333303578</c:v>
                </c:pt>
                <c:pt idx="17930">
                  <c:v>3.6955292434104337</c:v>
                </c:pt>
                <c:pt idx="17931">
                  <c:v>-33.798624653597457</c:v>
                </c:pt>
                <c:pt idx="17932">
                  <c:v>-72.833536491842722</c:v>
                </c:pt>
                <c:pt idx="17933">
                  <c:v>1.5996435529385167</c:v>
                </c:pt>
                <c:pt idx="17934">
                  <c:v>-25.331125827814574</c:v>
                </c:pt>
                <c:pt idx="17935">
                  <c:v>-12.552907106259752</c:v>
                </c:pt>
                <c:pt idx="17936">
                  <c:v>20.101198535054493</c:v>
                </c:pt>
                <c:pt idx="17937">
                  <c:v>-26.615969581749056</c:v>
                </c:pt>
                <c:pt idx="17938">
                  <c:v>-30.165925046969249</c:v>
                </c:pt>
                <c:pt idx="17939">
                  <c:v>35.447175962639875</c:v>
                </c:pt>
                <c:pt idx="17940">
                  <c:v>-26.619369463918403</c:v>
                </c:pt>
                <c:pt idx="17941">
                  <c:v>-34.425243747047119</c:v>
                </c:pt>
                <c:pt idx="17942">
                  <c:v>-17.56928958266964</c:v>
                </c:pt>
                <c:pt idx="17943">
                  <c:v>-22.603802871556084</c:v>
                </c:pt>
                <c:pt idx="17944">
                  <c:v>44.252873563218373</c:v>
                </c:pt>
                <c:pt idx="17945">
                  <c:v>20.297874541035313</c:v>
                </c:pt>
                <c:pt idx="17946">
                  <c:v>-11.527569337763936</c:v>
                </c:pt>
                <c:pt idx="17947">
                  <c:v>42.864173228346459</c:v>
                </c:pt>
                <c:pt idx="17948">
                  <c:v>-10.772738376353715</c:v>
                </c:pt>
                <c:pt idx="17949">
                  <c:v>-40.811631421960058</c:v>
                </c:pt>
                <c:pt idx="17950">
                  <c:v>-40.163508313917752</c:v>
                </c:pt>
                <c:pt idx="17951">
                  <c:v>-47.508833922261488</c:v>
                </c:pt>
                <c:pt idx="17952">
                  <c:v>30.624094746909918</c:v>
                </c:pt>
                <c:pt idx="17953">
                  <c:v>-76.401879380189513</c:v>
                </c:pt>
                <c:pt idx="17954">
                  <c:v>-37.890670049590589</c:v>
                </c:pt>
                <c:pt idx="17955">
                  <c:v>-0.29407732850502555</c:v>
                </c:pt>
                <c:pt idx="17956">
                  <c:v>-48.39385277219597</c:v>
                </c:pt>
                <c:pt idx="17957">
                  <c:v>20.343227356275833</c:v>
                </c:pt>
                <c:pt idx="17958">
                  <c:v>-76.182380647139155</c:v>
                </c:pt>
                <c:pt idx="17959">
                  <c:v>-15.105646855307057</c:v>
                </c:pt>
                <c:pt idx="17960">
                  <c:v>46.008892361703431</c:v>
                </c:pt>
                <c:pt idx="17961">
                  <c:v>-58.634913222818895</c:v>
                </c:pt>
                <c:pt idx="17962">
                  <c:v>-57.94122012765326</c:v>
                </c:pt>
                <c:pt idx="17963">
                  <c:v>83.014193698813813</c:v>
                </c:pt>
                <c:pt idx="17964">
                  <c:v>4.5585563005200953</c:v>
                </c:pt>
                <c:pt idx="17965">
                  <c:v>-9.0916124151843007</c:v>
                </c:pt>
                <c:pt idx="17966">
                  <c:v>-11.610325622763241</c:v>
                </c:pt>
                <c:pt idx="17967">
                  <c:v>8.7546657617916424</c:v>
                </c:pt>
                <c:pt idx="17968">
                  <c:v>-34.918667699457785</c:v>
                </c:pt>
                <c:pt idx="17969">
                  <c:v>-39.373485635167881</c:v>
                </c:pt>
                <c:pt idx="17970">
                  <c:v>76.3363671324189</c:v>
                </c:pt>
                <c:pt idx="17971">
                  <c:v>76.72830328935143</c:v>
                </c:pt>
                <c:pt idx="17972">
                  <c:v>13.700371601799333</c:v>
                </c:pt>
                <c:pt idx="17973">
                  <c:v>-11.013610315186256</c:v>
                </c:pt>
                <c:pt idx="17974">
                  <c:v>-16.371817445012709</c:v>
                </c:pt>
                <c:pt idx="17975">
                  <c:v>0.18056652747998214</c:v>
                </c:pt>
                <c:pt idx="17976">
                  <c:v>-99.407670664889679</c:v>
                </c:pt>
                <c:pt idx="17977">
                  <c:v>-65.901848311026129</c:v>
                </c:pt>
                <c:pt idx="17978">
                  <c:v>-65.360391882435266</c:v>
                </c:pt>
                <c:pt idx="17979">
                  <c:v>75.974457895437013</c:v>
                </c:pt>
                <c:pt idx="17980">
                  <c:v>-20.628727289538162</c:v>
                </c:pt>
                <c:pt idx="17981">
                  <c:v>-14.537661147830633</c:v>
                </c:pt>
                <c:pt idx="17982">
                  <c:v>-46.126245949937747</c:v>
                </c:pt>
                <c:pt idx="17983">
                  <c:v>24.310492425652285</c:v>
                </c:pt>
                <c:pt idx="17984">
                  <c:v>-61.134865134865137</c:v>
                </c:pt>
                <c:pt idx="17985">
                  <c:v>14.881030312635659</c:v>
                </c:pt>
                <c:pt idx="17986">
                  <c:v>7.369863013698648</c:v>
                </c:pt>
                <c:pt idx="17987">
                  <c:v>-22.197431432303006</c:v>
                </c:pt>
                <c:pt idx="17988">
                  <c:v>-30.780934436855588</c:v>
                </c:pt>
                <c:pt idx="17989">
                  <c:v>-41.827223430042238</c:v>
                </c:pt>
                <c:pt idx="17990">
                  <c:v>-90.064397424103035</c:v>
                </c:pt>
                <c:pt idx="17991">
                  <c:v>24.041500208693577</c:v>
                </c:pt>
                <c:pt idx="17992">
                  <c:v>-17.539543057996482</c:v>
                </c:pt>
                <c:pt idx="17993">
                  <c:v>-72.07484604452867</c:v>
                </c:pt>
                <c:pt idx="17994">
                  <c:v>88.785046728971963</c:v>
                </c:pt>
                <c:pt idx="17995">
                  <c:v>6.8892645815722631</c:v>
                </c:pt>
                <c:pt idx="17996">
                  <c:v>15.849556821779046</c:v>
                </c:pt>
                <c:pt idx="17997">
                  <c:v>42.434819558685149</c:v>
                </c:pt>
                <c:pt idx="17998">
                  <c:v>90.843679458239279</c:v>
                </c:pt>
                <c:pt idx="17999">
                  <c:v>-69.115818538855336</c:v>
                </c:pt>
                <c:pt idx="18000">
                  <c:v>-63.391918281508183</c:v>
                </c:pt>
                <c:pt idx="18001">
                  <c:v>-23.80952380952381</c:v>
                </c:pt>
                <c:pt idx="18002">
                  <c:v>12.991735537190081</c:v>
                </c:pt>
                <c:pt idx="18003">
                  <c:v>-59.281753366781089</c:v>
                </c:pt>
                <c:pt idx="18004">
                  <c:v>-24.604024397014612</c:v>
                </c:pt>
                <c:pt idx="18005">
                  <c:v>10.000000000000014</c:v>
                </c:pt>
                <c:pt idx="18006">
                  <c:v>-53.762368005321356</c:v>
                </c:pt>
                <c:pt idx="18007">
                  <c:v>-45.284468344706042</c:v>
                </c:pt>
                <c:pt idx="18008">
                  <c:v>55.410362219165506</c:v>
                </c:pt>
                <c:pt idx="18009">
                  <c:v>-29.528126931794759</c:v>
                </c:pt>
                <c:pt idx="18010">
                  <c:v>59.724774563015501</c:v>
                </c:pt>
                <c:pt idx="18011">
                  <c:v>-4.4455799693408267</c:v>
                </c:pt>
                <c:pt idx="18012">
                  <c:v>2.9288702928870265</c:v>
                </c:pt>
                <c:pt idx="18013">
                  <c:v>-34.569309754706225</c:v>
                </c:pt>
                <c:pt idx="18014">
                  <c:v>-64.751773049645379</c:v>
                </c:pt>
                <c:pt idx="18015">
                  <c:v>34.337264217640893</c:v>
                </c:pt>
                <c:pt idx="18016">
                  <c:v>-73.366810805784155</c:v>
                </c:pt>
                <c:pt idx="18017">
                  <c:v>12.152404363189433</c:v>
                </c:pt>
                <c:pt idx="18018">
                  <c:v>31.823266219239372</c:v>
                </c:pt>
                <c:pt idx="18019">
                  <c:v>-65.864577504196973</c:v>
                </c:pt>
                <c:pt idx="18020">
                  <c:v>43.126481984847601</c:v>
                </c:pt>
                <c:pt idx="18021">
                  <c:v>61.356673960612682</c:v>
                </c:pt>
                <c:pt idx="18022">
                  <c:v>-57.274189289743404</c:v>
                </c:pt>
                <c:pt idx="18023">
                  <c:v>-74.380214898853467</c:v>
                </c:pt>
                <c:pt idx="18024">
                  <c:v>-13.160743500071888</c:v>
                </c:pt>
                <c:pt idx="18025">
                  <c:v>15.594175669328322</c:v>
                </c:pt>
                <c:pt idx="18026">
                  <c:v>-29.760196761631491</c:v>
                </c:pt>
                <c:pt idx="18027">
                  <c:v>35.993167398731089</c:v>
                </c:pt>
                <c:pt idx="18028">
                  <c:v>-67.436731243277634</c:v>
                </c:pt>
                <c:pt idx="18029">
                  <c:v>11.154457448345624</c:v>
                </c:pt>
                <c:pt idx="18030">
                  <c:v>-74.464823992234201</c:v>
                </c:pt>
                <c:pt idx="18031">
                  <c:v>-61.461848711828132</c:v>
                </c:pt>
                <c:pt idx="18032">
                  <c:v>-22.539254142698667</c:v>
                </c:pt>
                <c:pt idx="18033">
                  <c:v>-62.871287128712872</c:v>
                </c:pt>
                <c:pt idx="18034">
                  <c:v>45.567935318477623</c:v>
                </c:pt>
                <c:pt idx="18035">
                  <c:v>-69.174350377200341</c:v>
                </c:pt>
                <c:pt idx="18036">
                  <c:v>-71.191361649376915</c:v>
                </c:pt>
                <c:pt idx="18037">
                  <c:v>-64.152638305641773</c:v>
                </c:pt>
                <c:pt idx="18038">
                  <c:v>61.800104657247516</c:v>
                </c:pt>
                <c:pt idx="18039">
                  <c:v>97.280735350440438</c:v>
                </c:pt>
                <c:pt idx="18040">
                  <c:v>50.964851826326651</c:v>
                </c:pt>
                <c:pt idx="18041">
                  <c:v>7.2121531172444975</c:v>
                </c:pt>
                <c:pt idx="18042">
                  <c:v>-58.405977584059777</c:v>
                </c:pt>
                <c:pt idx="18043">
                  <c:v>-1.7800212539851259</c:v>
                </c:pt>
                <c:pt idx="18044">
                  <c:v>-22.923173016864467</c:v>
                </c:pt>
                <c:pt idx="18045">
                  <c:v>43.872889058986743</c:v>
                </c:pt>
                <c:pt idx="18046">
                  <c:v>-17.696414950419523</c:v>
                </c:pt>
                <c:pt idx="18047">
                  <c:v>34.409395757789696</c:v>
                </c:pt>
                <c:pt idx="18048">
                  <c:v>32.044713553795987</c:v>
                </c:pt>
                <c:pt idx="18049">
                  <c:v>32.000538502961774</c:v>
                </c:pt>
                <c:pt idx="18050">
                  <c:v>-14.487632508833926</c:v>
                </c:pt>
                <c:pt idx="18051">
                  <c:v>5.8261754068715987</c:v>
                </c:pt>
                <c:pt idx="18052">
                  <c:v>98.53125</c:v>
                </c:pt>
                <c:pt idx="18053">
                  <c:v>-47.076946483587534</c:v>
                </c:pt>
                <c:pt idx="18054">
                  <c:v>4.2920070780467512</c:v>
                </c:pt>
                <c:pt idx="18055">
                  <c:v>-19.818456883509839</c:v>
                </c:pt>
                <c:pt idx="18056">
                  <c:v>-33.920704845814981</c:v>
                </c:pt>
                <c:pt idx="18057">
                  <c:v>-85.85227272727272</c:v>
                </c:pt>
                <c:pt idx="18058">
                  <c:v>-91.573033707865164</c:v>
                </c:pt>
                <c:pt idx="18059">
                  <c:v>-99.381443298969074</c:v>
                </c:pt>
                <c:pt idx="18060">
                  <c:v>31.378446115288227</c:v>
                </c:pt>
                <c:pt idx="18061">
                  <c:v>3.5971653260772172</c:v>
                </c:pt>
                <c:pt idx="18062">
                  <c:v>-49.89175297873998</c:v>
                </c:pt>
                <c:pt idx="18063">
                  <c:v>-37.073551733793117</c:v>
                </c:pt>
                <c:pt idx="18064">
                  <c:v>6.0339943342776223</c:v>
                </c:pt>
                <c:pt idx="18065">
                  <c:v>-69.981027334691873</c:v>
                </c:pt>
                <c:pt idx="18066">
                  <c:v>-23.709206039941549</c:v>
                </c:pt>
                <c:pt idx="18067">
                  <c:v>-1.3348296025042856</c:v>
                </c:pt>
                <c:pt idx="18068">
                  <c:v>-26.843930635838149</c:v>
                </c:pt>
                <c:pt idx="18069">
                  <c:v>-40.763636363636365</c:v>
                </c:pt>
                <c:pt idx="18070">
                  <c:v>-68.499438947261041</c:v>
                </c:pt>
                <c:pt idx="18071">
                  <c:v>-55.613087802715881</c:v>
                </c:pt>
                <c:pt idx="18072">
                  <c:v>-39.305433118359389</c:v>
                </c:pt>
                <c:pt idx="18073">
                  <c:v>-67.720883534136547</c:v>
                </c:pt>
                <c:pt idx="18074">
                  <c:v>-32.634338138925287</c:v>
                </c:pt>
                <c:pt idx="18075">
                  <c:v>21.661694241027035</c:v>
                </c:pt>
                <c:pt idx="18076">
                  <c:v>-16.255862688354455</c:v>
                </c:pt>
                <c:pt idx="18077">
                  <c:v>-26.238253518814886</c:v>
                </c:pt>
                <c:pt idx="18078">
                  <c:v>-7.6082753286929545</c:v>
                </c:pt>
                <c:pt idx="18079">
                  <c:v>16.170004885197841</c:v>
                </c:pt>
                <c:pt idx="18080">
                  <c:v>-66.779071605458668</c:v>
                </c:pt>
                <c:pt idx="18081">
                  <c:v>57.229923518164441</c:v>
                </c:pt>
                <c:pt idx="18082">
                  <c:v>-94.040907608442438</c:v>
                </c:pt>
                <c:pt idx="18083">
                  <c:v>84.746162927981118</c:v>
                </c:pt>
                <c:pt idx="18084">
                  <c:v>-64.887484757787377</c:v>
                </c:pt>
                <c:pt idx="18085">
                  <c:v>-2.7462673667379818</c:v>
                </c:pt>
                <c:pt idx="18086">
                  <c:v>60.848999502329178</c:v>
                </c:pt>
                <c:pt idx="18087">
                  <c:v>92.438102813960427</c:v>
                </c:pt>
                <c:pt idx="18088">
                  <c:v>-46.117321335871253</c:v>
                </c:pt>
                <c:pt idx="18089">
                  <c:v>-17.974797143177653</c:v>
                </c:pt>
                <c:pt idx="18090">
                  <c:v>50.232644705006521</c:v>
                </c:pt>
                <c:pt idx="18091">
                  <c:v>-11.317315658657833</c:v>
                </c:pt>
                <c:pt idx="18092">
                  <c:v>-31.947053036401044</c:v>
                </c:pt>
                <c:pt idx="18093">
                  <c:v>-25.521043431491194</c:v>
                </c:pt>
                <c:pt idx="18094">
                  <c:v>-48.369740665016678</c:v>
                </c:pt>
                <c:pt idx="18095">
                  <c:v>-42.449484556407988</c:v>
                </c:pt>
                <c:pt idx="18096">
                  <c:v>31.753602392837678</c:v>
                </c:pt>
                <c:pt idx="18097">
                  <c:v>-73.196685168854074</c:v>
                </c:pt>
                <c:pt idx="18098">
                  <c:v>-1.9605663034615617</c:v>
                </c:pt>
                <c:pt idx="18099">
                  <c:v>-41.352987628323248</c:v>
                </c:pt>
                <c:pt idx="18100">
                  <c:v>-41.692437447287048</c:v>
                </c:pt>
                <c:pt idx="18101">
                  <c:v>-28.619776529096427</c:v>
                </c:pt>
                <c:pt idx="18102">
                  <c:v>39.208711831016757</c:v>
                </c:pt>
                <c:pt idx="18103">
                  <c:v>-88.533568472765623</c:v>
                </c:pt>
                <c:pt idx="18104">
                  <c:v>33.373466418455706</c:v>
                </c:pt>
                <c:pt idx="18105">
                  <c:v>-60.678974200525261</c:v>
                </c:pt>
                <c:pt idx="18106">
                  <c:v>-6.4223594237535622</c:v>
                </c:pt>
                <c:pt idx="18107">
                  <c:v>-38.021325415035768</c:v>
                </c:pt>
                <c:pt idx="18108">
                  <c:v>-54.453090051376599</c:v>
                </c:pt>
                <c:pt idx="18109">
                  <c:v>-88.587150669121485</c:v>
                </c:pt>
                <c:pt idx="18110">
                  <c:v>-6.2665156662891661</c:v>
                </c:pt>
                <c:pt idx="18111">
                  <c:v>-23.497016980266167</c:v>
                </c:pt>
                <c:pt idx="18112">
                  <c:v>-36.120527306967986</c:v>
                </c:pt>
                <c:pt idx="18113">
                  <c:v>-2.6848285144103556</c:v>
                </c:pt>
                <c:pt idx="18114">
                  <c:v>-56.520303730604162</c:v>
                </c:pt>
                <c:pt idx="18115">
                  <c:v>-82.363707674205784</c:v>
                </c:pt>
                <c:pt idx="18116">
                  <c:v>2.633402633402639</c:v>
                </c:pt>
                <c:pt idx="18117">
                  <c:v>-0.26190756006245408</c:v>
                </c:pt>
                <c:pt idx="18118">
                  <c:v>-66.457622617612813</c:v>
                </c:pt>
                <c:pt idx="18119">
                  <c:v>-32.043349064848798</c:v>
                </c:pt>
                <c:pt idx="18120">
                  <c:v>-67.449835995909865</c:v>
                </c:pt>
                <c:pt idx="18121">
                  <c:v>-74.366312346688474</c:v>
                </c:pt>
                <c:pt idx="18122">
                  <c:v>-41.738018180411217</c:v>
                </c:pt>
                <c:pt idx="18123">
                  <c:v>-32.146414342629484</c:v>
                </c:pt>
                <c:pt idx="18124">
                  <c:v>-4.6846295162278011</c:v>
                </c:pt>
                <c:pt idx="18125">
                  <c:v>-71.888288099112813</c:v>
                </c:pt>
                <c:pt idx="18126">
                  <c:v>-24.59187708298029</c:v>
                </c:pt>
                <c:pt idx="18127">
                  <c:v>-58.110236220472437</c:v>
                </c:pt>
                <c:pt idx="18128">
                  <c:v>-35.055396317936285</c:v>
                </c:pt>
                <c:pt idx="18129">
                  <c:v>32.940687361419066</c:v>
                </c:pt>
                <c:pt idx="18130">
                  <c:v>-13.368094493450243</c:v>
                </c:pt>
                <c:pt idx="18131">
                  <c:v>-8.1329898874260635</c:v>
                </c:pt>
                <c:pt idx="18132">
                  <c:v>-49.802491643877246</c:v>
                </c:pt>
                <c:pt idx="18133">
                  <c:v>19.853498358171251</c:v>
                </c:pt>
                <c:pt idx="18134">
                  <c:v>-85.896413799682477</c:v>
                </c:pt>
                <c:pt idx="18135">
                  <c:v>-9.7470398277718004</c:v>
                </c:pt>
                <c:pt idx="18136">
                  <c:v>67.307015757216647</c:v>
                </c:pt>
                <c:pt idx="18137">
                  <c:v>-22.786259541984734</c:v>
                </c:pt>
                <c:pt idx="18138">
                  <c:v>-76.916126757459566</c:v>
                </c:pt>
                <c:pt idx="18139">
                  <c:v>-51.587689642647597</c:v>
                </c:pt>
                <c:pt idx="18140">
                  <c:v>-61.596752368064955</c:v>
                </c:pt>
                <c:pt idx="18141">
                  <c:v>-69.01419425217199</c:v>
                </c:pt>
                <c:pt idx="18142">
                  <c:v>-69.945583926329007</c:v>
                </c:pt>
                <c:pt idx="18143">
                  <c:v>57.504858142246405</c:v>
                </c:pt>
                <c:pt idx="18144">
                  <c:v>-77.036355269213061</c:v>
                </c:pt>
                <c:pt idx="18145">
                  <c:v>78.675904541955333</c:v>
                </c:pt>
                <c:pt idx="18146">
                  <c:v>-60.769621539243076</c:v>
                </c:pt>
                <c:pt idx="18147">
                  <c:v>-70.595121951219511</c:v>
                </c:pt>
                <c:pt idx="18148">
                  <c:v>-12.904971871674022</c:v>
                </c:pt>
                <c:pt idx="18149">
                  <c:v>-18.830395718774554</c:v>
                </c:pt>
                <c:pt idx="18150">
                  <c:v>-3.2847542097712079</c:v>
                </c:pt>
                <c:pt idx="18151">
                  <c:v>23.223650984810234</c:v>
                </c:pt>
                <c:pt idx="18152">
                  <c:v>-15.454432425711801</c:v>
                </c:pt>
                <c:pt idx="18153">
                  <c:v>-48.019691206086371</c:v>
                </c:pt>
                <c:pt idx="18154">
                  <c:v>-48.493267792263303</c:v>
                </c:pt>
                <c:pt idx="18155">
                  <c:v>5.9268803349975769</c:v>
                </c:pt>
                <c:pt idx="18156">
                  <c:v>39.95946141595482</c:v>
                </c:pt>
                <c:pt idx="18157">
                  <c:v>-8.4171042760690256</c:v>
                </c:pt>
                <c:pt idx="18158">
                  <c:v>-4.5510835913312775</c:v>
                </c:pt>
                <c:pt idx="18159">
                  <c:v>29.918615165999228</c:v>
                </c:pt>
                <c:pt idx="18160">
                  <c:v>15.759822804314339</c:v>
                </c:pt>
                <c:pt idx="18161">
                  <c:v>-36.909494121092933</c:v>
                </c:pt>
                <c:pt idx="18162">
                  <c:v>-15.979437072757293</c:v>
                </c:pt>
                <c:pt idx="18163">
                  <c:v>-25.377093913438941</c:v>
                </c:pt>
                <c:pt idx="18164">
                  <c:v>10.706401766004419</c:v>
                </c:pt>
                <c:pt idx="18165">
                  <c:v>-46.02126468942361</c:v>
                </c:pt>
                <c:pt idx="18166">
                  <c:v>-50.529292929292929</c:v>
                </c:pt>
                <c:pt idx="18167">
                  <c:v>-19.4530413046066</c:v>
                </c:pt>
                <c:pt idx="18168">
                  <c:v>-1.9007974321681047</c:v>
                </c:pt>
                <c:pt idx="18169">
                  <c:v>-52.853649654024245</c:v>
                </c:pt>
                <c:pt idx="18170">
                  <c:v>-29.08456336799243</c:v>
                </c:pt>
                <c:pt idx="18171">
                  <c:v>-23.182883939038689</c:v>
                </c:pt>
                <c:pt idx="18172">
                  <c:v>5.5689448064618574</c:v>
                </c:pt>
                <c:pt idx="18173">
                  <c:v>-41.583336627010794</c:v>
                </c:pt>
                <c:pt idx="18174">
                  <c:v>-46.036695047367793</c:v>
                </c:pt>
                <c:pt idx="18175">
                  <c:v>-34.233794412801728</c:v>
                </c:pt>
                <c:pt idx="18176">
                  <c:v>53.941359823623316</c:v>
                </c:pt>
                <c:pt idx="18177">
                  <c:v>-1.4989293361884393</c:v>
                </c:pt>
                <c:pt idx="18178">
                  <c:v>-33.421330517423442</c:v>
                </c:pt>
                <c:pt idx="18179">
                  <c:v>-52.670275806569613</c:v>
                </c:pt>
                <c:pt idx="18180">
                  <c:v>5.1553354807054745</c:v>
                </c:pt>
                <c:pt idx="18181">
                  <c:v>-86.696986924388852</c:v>
                </c:pt>
                <c:pt idx="18182">
                  <c:v>56.225376436936699</c:v>
                </c:pt>
                <c:pt idx="18183">
                  <c:v>-21.491602618844297</c:v>
                </c:pt>
                <c:pt idx="18184">
                  <c:v>-24.073459912113421</c:v>
                </c:pt>
                <c:pt idx="18185">
                  <c:v>-36.438252605432261</c:v>
                </c:pt>
                <c:pt idx="18186">
                  <c:v>41.336891930016264</c:v>
                </c:pt>
                <c:pt idx="18187">
                  <c:v>-62.965091773000722</c:v>
                </c:pt>
                <c:pt idx="18188">
                  <c:v>-59.306756558698517</c:v>
                </c:pt>
                <c:pt idx="18189">
                  <c:v>78.320892026111125</c:v>
                </c:pt>
                <c:pt idx="18190">
                  <c:v>-13.333333333333329</c:v>
                </c:pt>
                <c:pt idx="18191">
                  <c:v>-2.3373088929800758</c:v>
                </c:pt>
                <c:pt idx="18192">
                  <c:v>-80.666445623342184</c:v>
                </c:pt>
                <c:pt idx="18193">
                  <c:v>88.567543538517867</c:v>
                </c:pt>
                <c:pt idx="18194">
                  <c:v>89.415656008820292</c:v>
                </c:pt>
                <c:pt idx="18195">
                  <c:v>-4.263732587867068</c:v>
                </c:pt>
                <c:pt idx="18196">
                  <c:v>-45.754614549402831</c:v>
                </c:pt>
                <c:pt idx="18197">
                  <c:v>-7.0428181400039733</c:v>
                </c:pt>
                <c:pt idx="18198">
                  <c:v>-46.724853217725851</c:v>
                </c:pt>
                <c:pt idx="18199">
                  <c:v>-25.471197311822067</c:v>
                </c:pt>
                <c:pt idx="18200">
                  <c:v>-51.336167628302462</c:v>
                </c:pt>
                <c:pt idx="18201">
                  <c:v>-53.810793417302563</c:v>
                </c:pt>
                <c:pt idx="18202">
                  <c:v>7.3851738098562123</c:v>
                </c:pt>
                <c:pt idx="18203">
                  <c:v>53.232242617717475</c:v>
                </c:pt>
                <c:pt idx="18204">
                  <c:v>-35.396005977448723</c:v>
                </c:pt>
                <c:pt idx="18205">
                  <c:v>20.05470595548924</c:v>
                </c:pt>
                <c:pt idx="18206">
                  <c:v>-91.683135104389237</c:v>
                </c:pt>
                <c:pt idx="18207">
                  <c:v>-44.858545149834406</c:v>
                </c:pt>
                <c:pt idx="18208">
                  <c:v>-33.122838908537659</c:v>
                </c:pt>
                <c:pt idx="18209">
                  <c:v>-36.596074380165291</c:v>
                </c:pt>
                <c:pt idx="18210">
                  <c:v>-29.881823297692748</c:v>
                </c:pt>
                <c:pt idx="18211">
                  <c:v>-73.321415802645689</c:v>
                </c:pt>
                <c:pt idx="18212">
                  <c:v>16.911182722749899</c:v>
                </c:pt>
                <c:pt idx="18213">
                  <c:v>13.453421397914028</c:v>
                </c:pt>
                <c:pt idx="18214">
                  <c:v>-2.220961514559832</c:v>
                </c:pt>
                <c:pt idx="18215">
                  <c:v>-64.199518744237309</c:v>
                </c:pt>
                <c:pt idx="18216">
                  <c:v>-52.175791617801373</c:v>
                </c:pt>
                <c:pt idx="18217">
                  <c:v>-43.802490587894582</c:v>
                </c:pt>
                <c:pt idx="18218">
                  <c:v>-13.25885748407643</c:v>
                </c:pt>
                <c:pt idx="18219">
                  <c:v>3.7335596096733212</c:v>
                </c:pt>
                <c:pt idx="18220">
                  <c:v>-0.27918875373583774</c:v>
                </c:pt>
                <c:pt idx="18221">
                  <c:v>71.703318672530997</c:v>
                </c:pt>
                <c:pt idx="18222">
                  <c:v>8.8715338715338703</c:v>
                </c:pt>
                <c:pt idx="18223">
                  <c:v>-57.48779405237461</c:v>
                </c:pt>
                <c:pt idx="18224">
                  <c:v>-44.468904788112276</c:v>
                </c:pt>
                <c:pt idx="18225">
                  <c:v>-13.409696129573561</c:v>
                </c:pt>
                <c:pt idx="18226">
                  <c:v>-32.625025105442859</c:v>
                </c:pt>
                <c:pt idx="18227">
                  <c:v>-9.3106180665610196</c:v>
                </c:pt>
                <c:pt idx="18228">
                  <c:v>3.4524039389843608</c:v>
                </c:pt>
                <c:pt idx="18229">
                  <c:v>96.966194397111565</c:v>
                </c:pt>
                <c:pt idx="18230">
                  <c:v>-65.100162981404722</c:v>
                </c:pt>
                <c:pt idx="18231">
                  <c:v>-18.548482188478516</c:v>
                </c:pt>
                <c:pt idx="18232">
                  <c:v>7.0307234024048313</c:v>
                </c:pt>
                <c:pt idx="18233">
                  <c:v>-58.363920343615774</c:v>
                </c:pt>
                <c:pt idx="18234">
                  <c:v>-22.002461647969511</c:v>
                </c:pt>
                <c:pt idx="18235">
                  <c:v>-86.053015202451434</c:v>
                </c:pt>
                <c:pt idx="18236">
                  <c:v>-79.824324324324323</c:v>
                </c:pt>
                <c:pt idx="18237">
                  <c:v>-40.557667934093786</c:v>
                </c:pt>
                <c:pt idx="18238">
                  <c:v>-2.7338653978973184</c:v>
                </c:pt>
                <c:pt idx="18239">
                  <c:v>-15.087663709336724</c:v>
                </c:pt>
                <c:pt idx="18240">
                  <c:v>6.2690521637560153</c:v>
                </c:pt>
                <c:pt idx="18241">
                  <c:v>-33.368050740244925</c:v>
                </c:pt>
                <c:pt idx="18242">
                  <c:v>-17.074255224544245</c:v>
                </c:pt>
                <c:pt idx="18243">
                  <c:v>-30.78656750056345</c:v>
                </c:pt>
                <c:pt idx="18244">
                  <c:v>-66.844331641285947</c:v>
                </c:pt>
                <c:pt idx="18245">
                  <c:v>29.978036325062391</c:v>
                </c:pt>
                <c:pt idx="18246">
                  <c:v>-5.1710515920044315</c:v>
                </c:pt>
                <c:pt idx="18247">
                  <c:v>-27.536632204772047</c:v>
                </c:pt>
                <c:pt idx="18248">
                  <c:v>12.612612612612622</c:v>
                </c:pt>
                <c:pt idx="18249">
                  <c:v>-91.266375545851531</c:v>
                </c:pt>
                <c:pt idx="18250">
                  <c:v>-78.387814311192855</c:v>
                </c:pt>
                <c:pt idx="18251">
                  <c:v>-61.982097677301851</c:v>
                </c:pt>
                <c:pt idx="18252">
                  <c:v>-31.45055086242894</c:v>
                </c:pt>
                <c:pt idx="18253">
                  <c:v>-57.814772910942295</c:v>
                </c:pt>
                <c:pt idx="18254">
                  <c:v>17.60075918276209</c:v>
                </c:pt>
                <c:pt idx="18255">
                  <c:v>-50.9840817779586</c:v>
                </c:pt>
                <c:pt idx="18256">
                  <c:v>-6.9092108314971625</c:v>
                </c:pt>
                <c:pt idx="18257">
                  <c:v>-53.097152792871114</c:v>
                </c:pt>
                <c:pt idx="18258">
                  <c:v>-48.373935243730756</c:v>
                </c:pt>
                <c:pt idx="18259">
                  <c:v>-7.728010368261593</c:v>
                </c:pt>
                <c:pt idx="18260">
                  <c:v>-27.766435279706002</c:v>
                </c:pt>
                <c:pt idx="18261">
                  <c:v>-83.026467203682387</c:v>
                </c:pt>
                <c:pt idx="18262">
                  <c:v>-85.103274559193949</c:v>
                </c:pt>
                <c:pt idx="18263">
                  <c:v>-37.992831541218642</c:v>
                </c:pt>
                <c:pt idx="18264">
                  <c:v>5.7216457061478394</c:v>
                </c:pt>
                <c:pt idx="18265">
                  <c:v>20.964360587002105</c:v>
                </c:pt>
                <c:pt idx="18266">
                  <c:v>97.299470514162607</c:v>
                </c:pt>
                <c:pt idx="18267">
                  <c:v>3.3378267277965961</c:v>
                </c:pt>
                <c:pt idx="18268">
                  <c:v>-2.5623172260130929</c:v>
                </c:pt>
                <c:pt idx="18269">
                  <c:v>8.283805574752364</c:v>
                </c:pt>
                <c:pt idx="18270">
                  <c:v>-9.1843332871460888</c:v>
                </c:pt>
                <c:pt idx="18271">
                  <c:v>-60.814098380110366</c:v>
                </c:pt>
                <c:pt idx="18272">
                  <c:v>14.951092189954892</c:v>
                </c:pt>
                <c:pt idx="18273">
                  <c:v>-70.841574246353247</c:v>
                </c:pt>
                <c:pt idx="18274">
                  <c:v>-41.457122131976433</c:v>
                </c:pt>
                <c:pt idx="18275">
                  <c:v>40.818731829967788</c:v>
                </c:pt>
                <c:pt idx="18276">
                  <c:v>6.8137296652764689E-2</c:v>
                </c:pt>
                <c:pt idx="18277">
                  <c:v>62.042217264458543</c:v>
                </c:pt>
                <c:pt idx="18278">
                  <c:v>35.69273703822077</c:v>
                </c:pt>
                <c:pt idx="18279">
                  <c:v>41.74217711731302</c:v>
                </c:pt>
                <c:pt idx="18280">
                  <c:v>-70.908937106120206</c:v>
                </c:pt>
                <c:pt idx="18281">
                  <c:v>-61.274530671320932</c:v>
                </c:pt>
                <c:pt idx="18282">
                  <c:v>-8.7351778656126555</c:v>
                </c:pt>
                <c:pt idx="18283">
                  <c:v>-21.126760563380287</c:v>
                </c:pt>
                <c:pt idx="18284">
                  <c:v>-38.316166329195646</c:v>
                </c:pt>
                <c:pt idx="18285">
                  <c:v>-58.801225025521362</c:v>
                </c:pt>
                <c:pt idx="18286">
                  <c:v>10.414768872952806</c:v>
                </c:pt>
                <c:pt idx="18287">
                  <c:v>-10.02717440863745</c:v>
                </c:pt>
                <c:pt idx="18288">
                  <c:v>18.730559437407024</c:v>
                </c:pt>
                <c:pt idx="18289">
                  <c:v>67.6416231905134</c:v>
                </c:pt>
                <c:pt idx="18290">
                  <c:v>-38.203444785798091</c:v>
                </c:pt>
                <c:pt idx="18291">
                  <c:v>-65.553494124922693</c:v>
                </c:pt>
                <c:pt idx="18292">
                  <c:v>-9.0468497576736695</c:v>
                </c:pt>
                <c:pt idx="18293">
                  <c:v>-2.4969696969696997</c:v>
                </c:pt>
                <c:pt idx="18294">
                  <c:v>-41.87792863150306</c:v>
                </c:pt>
                <c:pt idx="18295">
                  <c:v>-71.835739733733362</c:v>
                </c:pt>
                <c:pt idx="18296">
                  <c:v>-23.18149964961458</c:v>
                </c:pt>
                <c:pt idx="18297">
                  <c:v>-46.190166069684146</c:v>
                </c:pt>
                <c:pt idx="18298">
                  <c:v>-60.586520130088594</c:v>
                </c:pt>
                <c:pt idx="18299">
                  <c:v>-45.695714392446021</c:v>
                </c:pt>
                <c:pt idx="18300">
                  <c:v>-35.213158282932582</c:v>
                </c:pt>
                <c:pt idx="18301">
                  <c:v>-77.736879601044876</c:v>
                </c:pt>
                <c:pt idx="18302">
                  <c:v>3.1561329401450564</c:v>
                </c:pt>
                <c:pt idx="18303">
                  <c:v>-71.819289958860281</c:v>
                </c:pt>
                <c:pt idx="18304">
                  <c:v>50.812407680945341</c:v>
                </c:pt>
                <c:pt idx="18305">
                  <c:v>-20.866915001693201</c:v>
                </c:pt>
                <c:pt idx="18306">
                  <c:v>-84.731874363285996</c:v>
                </c:pt>
                <c:pt idx="18307">
                  <c:v>-36.420512272071015</c:v>
                </c:pt>
                <c:pt idx="18308">
                  <c:v>-12.724408661299194</c:v>
                </c:pt>
                <c:pt idx="18309">
                  <c:v>-38.2594301136007</c:v>
                </c:pt>
                <c:pt idx="18310">
                  <c:v>2.6107686619465653</c:v>
                </c:pt>
                <c:pt idx="18311">
                  <c:v>-87.27804940813175</c:v>
                </c:pt>
                <c:pt idx="18312">
                  <c:v>-2.6446280991735449</c:v>
                </c:pt>
                <c:pt idx="18313">
                  <c:v>-69.986668594098845</c:v>
                </c:pt>
                <c:pt idx="18314">
                  <c:v>-45.267214799588892</c:v>
                </c:pt>
                <c:pt idx="18315">
                  <c:v>-22.286001932335779</c:v>
                </c:pt>
                <c:pt idx="18316">
                  <c:v>-21.065495637154669</c:v>
                </c:pt>
                <c:pt idx="18317">
                  <c:v>-46.238489152489457</c:v>
                </c:pt>
                <c:pt idx="18318">
                  <c:v>-34.29036554684032</c:v>
                </c:pt>
                <c:pt idx="18319">
                  <c:v>5.9388689765033718</c:v>
                </c:pt>
                <c:pt idx="18320">
                  <c:v>-23.432791207068064</c:v>
                </c:pt>
                <c:pt idx="18321">
                  <c:v>-21.55207076799357</c:v>
                </c:pt>
                <c:pt idx="18322">
                  <c:v>-44.058840331333904</c:v>
                </c:pt>
                <c:pt idx="18323">
                  <c:v>-56.56624037782084</c:v>
                </c:pt>
                <c:pt idx="18324">
                  <c:v>12.52587412587414</c:v>
                </c:pt>
                <c:pt idx="18325">
                  <c:v>78.099004500204558</c:v>
                </c:pt>
                <c:pt idx="18326">
                  <c:v>-20.820793433652526</c:v>
                </c:pt>
                <c:pt idx="18327">
                  <c:v>27.046223224351749</c:v>
                </c:pt>
                <c:pt idx="18328">
                  <c:v>-58.76188540325677</c:v>
                </c:pt>
                <c:pt idx="18329">
                  <c:v>-18.708818169073311</c:v>
                </c:pt>
                <c:pt idx="18330">
                  <c:v>-84.268195407687955</c:v>
                </c:pt>
                <c:pt idx="18331">
                  <c:v>-55.746000812813065</c:v>
                </c:pt>
                <c:pt idx="18332">
                  <c:v>9.9120703437250057</c:v>
                </c:pt>
                <c:pt idx="18333">
                  <c:v>-97.899649941656946</c:v>
                </c:pt>
                <c:pt idx="18334">
                  <c:v>-40.651494868362335</c:v>
                </c:pt>
                <c:pt idx="18335">
                  <c:v>43.989547038327544</c:v>
                </c:pt>
                <c:pt idx="18336">
                  <c:v>-70.282873834170346</c:v>
                </c:pt>
                <c:pt idx="18337">
                  <c:v>-62.861899916751454</c:v>
                </c:pt>
                <c:pt idx="18338">
                  <c:v>-30.960021679289156</c:v>
                </c:pt>
                <c:pt idx="18339">
                  <c:v>0.27391701329004547</c:v>
                </c:pt>
                <c:pt idx="18340">
                  <c:v>33.322286661143352</c:v>
                </c:pt>
                <c:pt idx="18341">
                  <c:v>-93.827424599465516</c:v>
                </c:pt>
                <c:pt idx="18342">
                  <c:v>13.804269609018945</c:v>
                </c:pt>
                <c:pt idx="18343">
                  <c:v>-48.129894937917861</c:v>
                </c:pt>
                <c:pt idx="18344">
                  <c:v>-10.947333216760072</c:v>
                </c:pt>
                <c:pt idx="18345">
                  <c:v>9.0356871678056336</c:v>
                </c:pt>
                <c:pt idx="18346">
                  <c:v>-0.13991175100839826</c:v>
                </c:pt>
                <c:pt idx="18347">
                  <c:v>-9.5653198256567435</c:v>
                </c:pt>
                <c:pt idx="18348">
                  <c:v>41.409691629955944</c:v>
                </c:pt>
                <c:pt idx="18349">
                  <c:v>-57.626480720496758</c:v>
                </c:pt>
                <c:pt idx="18350">
                  <c:v>28.780487804878049</c:v>
                </c:pt>
                <c:pt idx="18351">
                  <c:v>-6.5342601787487666</c:v>
                </c:pt>
                <c:pt idx="18352">
                  <c:v>-2.1155410903173362</c:v>
                </c:pt>
                <c:pt idx="18353">
                  <c:v>-26.998295505517177</c:v>
                </c:pt>
                <c:pt idx="18354">
                  <c:v>53.413948725276555</c:v>
                </c:pt>
                <c:pt idx="18355">
                  <c:v>-54.882017900732308</c:v>
                </c:pt>
                <c:pt idx="18356">
                  <c:v>-11.39649753030983</c:v>
                </c:pt>
                <c:pt idx="18357">
                  <c:v>-38.229363292473074</c:v>
                </c:pt>
                <c:pt idx="18358">
                  <c:v>-77.807367953839332</c:v>
                </c:pt>
                <c:pt idx="18359">
                  <c:v>-17.757368851276624</c:v>
                </c:pt>
                <c:pt idx="18360">
                  <c:v>-44.484900406939389</c:v>
                </c:pt>
                <c:pt idx="18361">
                  <c:v>-70.677233429394818</c:v>
                </c:pt>
                <c:pt idx="18362">
                  <c:v>40.011497556769172</c:v>
                </c:pt>
                <c:pt idx="18363">
                  <c:v>35.384951562386192</c:v>
                </c:pt>
                <c:pt idx="18364">
                  <c:v>-10.180418347943046</c:v>
                </c:pt>
                <c:pt idx="18365">
                  <c:v>-48.913043478260867</c:v>
                </c:pt>
                <c:pt idx="18366">
                  <c:v>68.75691626706012</c:v>
                </c:pt>
                <c:pt idx="18367">
                  <c:v>0.51886968531860589</c:v>
                </c:pt>
                <c:pt idx="18368">
                  <c:v>-50.148116800677109</c:v>
                </c:pt>
                <c:pt idx="18369">
                  <c:v>-37.149079516605042</c:v>
                </c:pt>
                <c:pt idx="18370">
                  <c:v>22.799012649261584</c:v>
                </c:pt>
                <c:pt idx="18371">
                  <c:v>1.1384271546305342</c:v>
                </c:pt>
                <c:pt idx="18372">
                  <c:v>-30.290278589518806</c:v>
                </c:pt>
                <c:pt idx="18373">
                  <c:v>-63.404512838246738</c:v>
                </c:pt>
                <c:pt idx="18374">
                  <c:v>-5.5779067181529598</c:v>
                </c:pt>
                <c:pt idx="18375">
                  <c:v>-31.659500681210957</c:v>
                </c:pt>
                <c:pt idx="18376">
                  <c:v>-2.8225148584081126</c:v>
                </c:pt>
                <c:pt idx="18377">
                  <c:v>-8.3602641562456057</c:v>
                </c:pt>
                <c:pt idx="18378">
                  <c:v>-37.309492379695186</c:v>
                </c:pt>
                <c:pt idx="18379">
                  <c:v>55.907415937356063</c:v>
                </c:pt>
                <c:pt idx="18380">
                  <c:v>48.462910502570566</c:v>
                </c:pt>
                <c:pt idx="18381">
                  <c:v>-7.639680729760542</c:v>
                </c:pt>
                <c:pt idx="18382">
                  <c:v>-42.643767784269848</c:v>
                </c:pt>
                <c:pt idx="18383">
                  <c:v>-1.9866521806611814</c:v>
                </c:pt>
                <c:pt idx="18384">
                  <c:v>-17.180094786729853</c:v>
                </c:pt>
                <c:pt idx="18385">
                  <c:v>-11.254737412019495</c:v>
                </c:pt>
                <c:pt idx="18386">
                  <c:v>97.955865272938439</c:v>
                </c:pt>
                <c:pt idx="18387">
                  <c:v>-42.696387614678898</c:v>
                </c:pt>
                <c:pt idx="18388">
                  <c:v>-52.034383954154727</c:v>
                </c:pt>
                <c:pt idx="18389">
                  <c:v>41.128961073351576</c:v>
                </c:pt>
                <c:pt idx="18390">
                  <c:v>-72.995169082125614</c:v>
                </c:pt>
                <c:pt idx="18391">
                  <c:v>21.298608633606847</c:v>
                </c:pt>
                <c:pt idx="18392">
                  <c:v>-5.6569579288025835</c:v>
                </c:pt>
                <c:pt idx="18393">
                  <c:v>-20.340740169556142</c:v>
                </c:pt>
                <c:pt idx="18394">
                  <c:v>8.2629107981220642</c:v>
                </c:pt>
                <c:pt idx="18395">
                  <c:v>-0.83887763957187644</c:v>
                </c:pt>
                <c:pt idx="18396">
                  <c:v>-94.574794574794581</c:v>
                </c:pt>
                <c:pt idx="18397">
                  <c:v>-46.193511423046616</c:v>
                </c:pt>
                <c:pt idx="18398">
                  <c:v>31.982267257758082</c:v>
                </c:pt>
                <c:pt idx="18399">
                  <c:v>-31.488896978522021</c:v>
                </c:pt>
                <c:pt idx="18400">
                  <c:v>6.7633912215138849</c:v>
                </c:pt>
                <c:pt idx="18401">
                  <c:v>-75.648844135583602</c:v>
                </c:pt>
                <c:pt idx="18402">
                  <c:v>18.738810423711953</c:v>
                </c:pt>
                <c:pt idx="18403">
                  <c:v>-62.570585756426468</c:v>
                </c:pt>
                <c:pt idx="18404">
                  <c:v>-9.9154281450158521</c:v>
                </c:pt>
                <c:pt idx="18405">
                  <c:v>-10.425291682348515</c:v>
                </c:pt>
                <c:pt idx="18406">
                  <c:v>-44.679094695612754</c:v>
                </c:pt>
                <c:pt idx="18407">
                  <c:v>-64.536572484816475</c:v>
                </c:pt>
                <c:pt idx="18408">
                  <c:v>-40.072551390568321</c:v>
                </c:pt>
                <c:pt idx="18409">
                  <c:v>-40.376692171865805</c:v>
                </c:pt>
                <c:pt idx="18410">
                  <c:v>-73.447293447293447</c:v>
                </c:pt>
                <c:pt idx="18411">
                  <c:v>98.216283039971728</c:v>
                </c:pt>
                <c:pt idx="18412">
                  <c:v>33.818516498500145</c:v>
                </c:pt>
                <c:pt idx="18413">
                  <c:v>5.2184980907933749</c:v>
                </c:pt>
                <c:pt idx="18414">
                  <c:v>-32.078294476997883</c:v>
                </c:pt>
                <c:pt idx="18415">
                  <c:v>-0.24420024420024333</c:v>
                </c:pt>
                <c:pt idx="18416">
                  <c:v>32.173696031944075</c:v>
                </c:pt>
                <c:pt idx="18417">
                  <c:v>-9.0746153421937947</c:v>
                </c:pt>
                <c:pt idx="18418">
                  <c:v>11.247479617778566</c:v>
                </c:pt>
                <c:pt idx="18419">
                  <c:v>11.005141017633207</c:v>
                </c:pt>
                <c:pt idx="18420">
                  <c:v>-31.119461253171963</c:v>
                </c:pt>
                <c:pt idx="18421">
                  <c:v>-13.979496738117419</c:v>
                </c:pt>
                <c:pt idx="18422">
                  <c:v>-33.354231974921632</c:v>
                </c:pt>
                <c:pt idx="18423">
                  <c:v>-26.284253297738687</c:v>
                </c:pt>
                <c:pt idx="18424">
                  <c:v>-34.161440746100652</c:v>
                </c:pt>
                <c:pt idx="18425">
                  <c:v>32.024751878490775</c:v>
                </c:pt>
                <c:pt idx="18426">
                  <c:v>-30.004611634495021</c:v>
                </c:pt>
                <c:pt idx="18427">
                  <c:v>18.920837770678034</c:v>
                </c:pt>
                <c:pt idx="18428">
                  <c:v>-46.90397350993377</c:v>
                </c:pt>
                <c:pt idx="18429">
                  <c:v>-85.515608817872462</c:v>
                </c:pt>
                <c:pt idx="18430">
                  <c:v>27.960436130501719</c:v>
                </c:pt>
                <c:pt idx="18431">
                  <c:v>-44.749891257068285</c:v>
                </c:pt>
                <c:pt idx="18432">
                  <c:v>-19.614609271468737</c:v>
                </c:pt>
                <c:pt idx="18433">
                  <c:v>-33.165674825494051</c:v>
                </c:pt>
                <c:pt idx="18434">
                  <c:v>4.2569816633449449</c:v>
                </c:pt>
                <c:pt idx="18435">
                  <c:v>-29.165451439523352</c:v>
                </c:pt>
                <c:pt idx="18436">
                  <c:v>-3.9576173928138587</c:v>
                </c:pt>
                <c:pt idx="18437">
                  <c:v>-78.648464163822524</c:v>
                </c:pt>
                <c:pt idx="18438">
                  <c:v>-36.830075517928648</c:v>
                </c:pt>
                <c:pt idx="18439">
                  <c:v>-1.4382717257303881</c:v>
                </c:pt>
                <c:pt idx="18440">
                  <c:v>17.091836734693871</c:v>
                </c:pt>
                <c:pt idx="18441">
                  <c:v>-41.915178383309915</c:v>
                </c:pt>
                <c:pt idx="18442">
                  <c:v>-23.726293059544915</c:v>
                </c:pt>
                <c:pt idx="18443">
                  <c:v>1.4448498846759747</c:v>
                </c:pt>
                <c:pt idx="18444">
                  <c:v>16.291133084778735</c:v>
                </c:pt>
                <c:pt idx="18445">
                  <c:v>-43.706422018348626</c:v>
                </c:pt>
                <c:pt idx="18446">
                  <c:v>-16.656255282246519</c:v>
                </c:pt>
                <c:pt idx="18447">
                  <c:v>-41.2199486501206</c:v>
                </c:pt>
                <c:pt idx="18448">
                  <c:v>18.981528727421164</c:v>
                </c:pt>
                <c:pt idx="18449">
                  <c:v>45.922917897223869</c:v>
                </c:pt>
                <c:pt idx="18450">
                  <c:v>-35.274428274428274</c:v>
                </c:pt>
                <c:pt idx="18451">
                  <c:v>-77.285690320416037</c:v>
                </c:pt>
                <c:pt idx="18452">
                  <c:v>-67.729572282692004</c:v>
                </c:pt>
                <c:pt idx="18453">
                  <c:v>-84.519634477648808</c:v>
                </c:pt>
                <c:pt idx="18454">
                  <c:v>3.8461538461538538</c:v>
                </c:pt>
                <c:pt idx="18455">
                  <c:v>54.784130688448073</c:v>
                </c:pt>
                <c:pt idx="18456">
                  <c:v>-44.763860369609851</c:v>
                </c:pt>
                <c:pt idx="18457">
                  <c:v>-29.989177641287995</c:v>
                </c:pt>
                <c:pt idx="18458">
                  <c:v>-15.858026701400192</c:v>
                </c:pt>
                <c:pt idx="18459">
                  <c:v>38.616946852939293</c:v>
                </c:pt>
                <c:pt idx="18460">
                  <c:v>-12.553778715804853</c:v>
                </c:pt>
                <c:pt idx="18461">
                  <c:v>-50.939588163098321</c:v>
                </c:pt>
                <c:pt idx="18462">
                  <c:v>38.10254835738408</c:v>
                </c:pt>
                <c:pt idx="18463">
                  <c:v>-60.225442834138491</c:v>
                </c:pt>
                <c:pt idx="18464">
                  <c:v>-68.651165980368006</c:v>
                </c:pt>
                <c:pt idx="18465">
                  <c:v>-49.950445986124883</c:v>
                </c:pt>
                <c:pt idx="18466">
                  <c:v>92.691806545566038</c:v>
                </c:pt>
                <c:pt idx="18467">
                  <c:v>-2.6197047837927983</c:v>
                </c:pt>
                <c:pt idx="18468">
                  <c:v>-12.762621511445587</c:v>
                </c:pt>
                <c:pt idx="18469">
                  <c:v>-91.155115807201497</c:v>
                </c:pt>
                <c:pt idx="18470">
                  <c:v>-51.721170395869194</c:v>
                </c:pt>
                <c:pt idx="18471">
                  <c:v>-49.779770025336191</c:v>
                </c:pt>
                <c:pt idx="18472">
                  <c:v>13.498520710059168</c:v>
                </c:pt>
                <c:pt idx="18473">
                  <c:v>-35.919655627786611</c:v>
                </c:pt>
                <c:pt idx="18474">
                  <c:v>-18.876617229409902</c:v>
                </c:pt>
                <c:pt idx="18475">
                  <c:v>-80.198931663289741</c:v>
                </c:pt>
                <c:pt idx="18476">
                  <c:v>-39.330543933054393</c:v>
                </c:pt>
                <c:pt idx="18477">
                  <c:v>-6.0935223208371951</c:v>
                </c:pt>
                <c:pt idx="18478">
                  <c:v>90.967059066501434</c:v>
                </c:pt>
                <c:pt idx="18479">
                  <c:v>-57.129591415600494</c:v>
                </c:pt>
                <c:pt idx="18480">
                  <c:v>-22.128155733549619</c:v>
                </c:pt>
                <c:pt idx="18481">
                  <c:v>26.857142857142847</c:v>
                </c:pt>
                <c:pt idx="18482">
                  <c:v>-53.917668720023642</c:v>
                </c:pt>
                <c:pt idx="18483">
                  <c:v>-49.839142091152809</c:v>
                </c:pt>
                <c:pt idx="18484">
                  <c:v>-37.236664906378877</c:v>
                </c:pt>
                <c:pt idx="18485">
                  <c:v>-28.087577113826057</c:v>
                </c:pt>
                <c:pt idx="18486">
                  <c:v>-37.648108670864112</c:v>
                </c:pt>
                <c:pt idx="18487">
                  <c:v>-3.3643344517756191</c:v>
                </c:pt>
                <c:pt idx="18488">
                  <c:v>53.42324542565072</c:v>
                </c:pt>
                <c:pt idx="18489">
                  <c:v>5.8322955583229685</c:v>
                </c:pt>
                <c:pt idx="18490">
                  <c:v>-81.695189639222946</c:v>
                </c:pt>
                <c:pt idx="18491">
                  <c:v>73.992747784045122</c:v>
                </c:pt>
                <c:pt idx="18492">
                  <c:v>-64.915709748350849</c:v>
                </c:pt>
                <c:pt idx="18493">
                  <c:v>78.653343930964013</c:v>
                </c:pt>
                <c:pt idx="18494">
                  <c:v>13.623529709677015</c:v>
                </c:pt>
                <c:pt idx="18495">
                  <c:v>-7.9789649814748458</c:v>
                </c:pt>
                <c:pt idx="18496">
                  <c:v>-2.7363836708993574</c:v>
                </c:pt>
                <c:pt idx="18497">
                  <c:v>-51.154559244901399</c:v>
                </c:pt>
                <c:pt idx="18498">
                  <c:v>63.841368584758953</c:v>
                </c:pt>
                <c:pt idx="18499">
                  <c:v>-63.001145475372276</c:v>
                </c:pt>
                <c:pt idx="18500">
                  <c:v>-60.558119094704459</c:v>
                </c:pt>
                <c:pt idx="18501">
                  <c:v>-74.853987469470098</c:v>
                </c:pt>
                <c:pt idx="18502">
                  <c:v>-48.41508892713712</c:v>
                </c:pt>
                <c:pt idx="18503">
                  <c:v>55.589908710049201</c:v>
                </c:pt>
                <c:pt idx="18504">
                  <c:v>-17.523975588491709</c:v>
                </c:pt>
                <c:pt idx="18505">
                  <c:v>-41.514918055750108</c:v>
                </c:pt>
                <c:pt idx="18506">
                  <c:v>-22.345900658288457</c:v>
                </c:pt>
                <c:pt idx="18507">
                  <c:v>-62.904293341569961</c:v>
                </c:pt>
                <c:pt idx="18508">
                  <c:v>39.562258598491809</c:v>
                </c:pt>
                <c:pt idx="18509">
                  <c:v>-12.011562998405097</c:v>
                </c:pt>
                <c:pt idx="18510">
                  <c:v>-3.2628508931826445</c:v>
                </c:pt>
                <c:pt idx="18511">
                  <c:v>-61.340206185567006</c:v>
                </c:pt>
                <c:pt idx="18512">
                  <c:v>98.945592576971762</c:v>
                </c:pt>
                <c:pt idx="18513">
                  <c:v>-41.760450160771697</c:v>
                </c:pt>
                <c:pt idx="18514">
                  <c:v>-58.962264150943398</c:v>
                </c:pt>
                <c:pt idx="18515">
                  <c:v>-5.8910355233378198</c:v>
                </c:pt>
                <c:pt idx="18516">
                  <c:v>-80.118392825459296</c:v>
                </c:pt>
                <c:pt idx="18517">
                  <c:v>42.406424781299307</c:v>
                </c:pt>
                <c:pt idx="18518">
                  <c:v>-74.342565743425666</c:v>
                </c:pt>
                <c:pt idx="18519">
                  <c:v>-70.948987246811697</c:v>
                </c:pt>
                <c:pt idx="18520">
                  <c:v>25.892718320808513</c:v>
                </c:pt>
                <c:pt idx="18521">
                  <c:v>-31.489258991069264</c:v>
                </c:pt>
                <c:pt idx="18522">
                  <c:v>29.396222608235121</c:v>
                </c:pt>
                <c:pt idx="18523">
                  <c:v>-54.078975005250996</c:v>
                </c:pt>
                <c:pt idx="18524">
                  <c:v>19.240002368729137</c:v>
                </c:pt>
                <c:pt idx="18525">
                  <c:v>-6.3158216997305914</c:v>
                </c:pt>
                <c:pt idx="18526">
                  <c:v>-38.673769257547178</c:v>
                </c:pt>
                <c:pt idx="18527">
                  <c:v>-3.0034324942791812</c:v>
                </c:pt>
                <c:pt idx="18528">
                  <c:v>-12.688452448863174</c:v>
                </c:pt>
                <c:pt idx="18529">
                  <c:v>33.676480230804543</c:v>
                </c:pt>
                <c:pt idx="18530">
                  <c:v>-81.996802306775237</c:v>
                </c:pt>
                <c:pt idx="18531">
                  <c:v>-27.457264957264954</c:v>
                </c:pt>
                <c:pt idx="18532">
                  <c:v>-17.323342699552498</c:v>
                </c:pt>
                <c:pt idx="18533">
                  <c:v>-10.981265071415322</c:v>
                </c:pt>
                <c:pt idx="18534">
                  <c:v>-35.725586077951959</c:v>
                </c:pt>
                <c:pt idx="18535">
                  <c:v>0.74935604683869883</c:v>
                </c:pt>
                <c:pt idx="18536">
                  <c:v>-42.20047067639242</c:v>
                </c:pt>
                <c:pt idx="18537">
                  <c:v>-37.537037037037038</c:v>
                </c:pt>
                <c:pt idx="18538">
                  <c:v>-24.174150666799505</c:v>
                </c:pt>
                <c:pt idx="18539">
                  <c:v>4.7108717924281081</c:v>
                </c:pt>
                <c:pt idx="18540">
                  <c:v>-76.349384098544235</c:v>
                </c:pt>
                <c:pt idx="18541">
                  <c:v>-31.848852901484477</c:v>
                </c:pt>
                <c:pt idx="18542">
                  <c:v>-24.21626533393912</c:v>
                </c:pt>
                <c:pt idx="18543">
                  <c:v>15.365961633054596</c:v>
                </c:pt>
                <c:pt idx="18544">
                  <c:v>-26.428851645637977</c:v>
                </c:pt>
                <c:pt idx="18545">
                  <c:v>45.663400423728802</c:v>
                </c:pt>
                <c:pt idx="18546">
                  <c:v>73.364293933914183</c:v>
                </c:pt>
                <c:pt idx="18547">
                  <c:v>-20.39473684210526</c:v>
                </c:pt>
                <c:pt idx="18548">
                  <c:v>-23.191221853926152</c:v>
                </c:pt>
                <c:pt idx="18549">
                  <c:v>-2.8068146916948251</c:v>
                </c:pt>
                <c:pt idx="18550">
                  <c:v>-7.9272445667633633</c:v>
                </c:pt>
                <c:pt idx="18551">
                  <c:v>3.7230861244019025</c:v>
                </c:pt>
                <c:pt idx="18552">
                  <c:v>-31.654884538654684</c:v>
                </c:pt>
                <c:pt idx="18553">
                  <c:v>2.6751098475058086</c:v>
                </c:pt>
                <c:pt idx="18554">
                  <c:v>-2.3537789944878114</c:v>
                </c:pt>
                <c:pt idx="18555">
                  <c:v>-96.941521898703201</c:v>
                </c:pt>
                <c:pt idx="18556">
                  <c:v>-73.617631716223258</c:v>
                </c:pt>
                <c:pt idx="18557">
                  <c:v>-82.638130596200043</c:v>
                </c:pt>
                <c:pt idx="18558">
                  <c:v>-75.682239246908011</c:v>
                </c:pt>
                <c:pt idx="18559">
                  <c:v>-59.240753283154213</c:v>
                </c:pt>
                <c:pt idx="18560">
                  <c:v>-39.137003795168802</c:v>
                </c:pt>
                <c:pt idx="18561">
                  <c:v>-65.304695304695301</c:v>
                </c:pt>
                <c:pt idx="18562">
                  <c:v>-73.019899444192717</c:v>
                </c:pt>
                <c:pt idx="18563">
                  <c:v>-38.344777737621968</c:v>
                </c:pt>
                <c:pt idx="18564">
                  <c:v>36.6089965397924</c:v>
                </c:pt>
                <c:pt idx="18565">
                  <c:v>-27.25704737778257</c:v>
                </c:pt>
                <c:pt idx="18566">
                  <c:v>65.709696848022475</c:v>
                </c:pt>
                <c:pt idx="18567">
                  <c:v>-12.861189801699709</c:v>
                </c:pt>
                <c:pt idx="18568">
                  <c:v>-15.747356387539298</c:v>
                </c:pt>
                <c:pt idx="18569">
                  <c:v>-43.721294947910827</c:v>
                </c:pt>
                <c:pt idx="18570">
                  <c:v>-29.172482162190363</c:v>
                </c:pt>
                <c:pt idx="18571">
                  <c:v>48.502110428605761</c:v>
                </c:pt>
                <c:pt idx="18572">
                  <c:v>32.681481481481484</c:v>
                </c:pt>
                <c:pt idx="18573">
                  <c:v>4.0609956162762586</c:v>
                </c:pt>
                <c:pt idx="18574">
                  <c:v>-66.944629753168783</c:v>
                </c:pt>
                <c:pt idx="18575">
                  <c:v>-33.726057101554034</c:v>
                </c:pt>
                <c:pt idx="18576">
                  <c:v>2.0081639350987786</c:v>
                </c:pt>
                <c:pt idx="18577">
                  <c:v>1.7446066124845743</c:v>
                </c:pt>
                <c:pt idx="18578">
                  <c:v>-23.843895277709819</c:v>
                </c:pt>
                <c:pt idx="18579">
                  <c:v>-18.970999396962881</c:v>
                </c:pt>
                <c:pt idx="18580">
                  <c:v>-32.045573598742791</c:v>
                </c:pt>
                <c:pt idx="18581">
                  <c:v>63.6026638782227</c:v>
                </c:pt>
                <c:pt idx="18582">
                  <c:v>-91.301640024911777</c:v>
                </c:pt>
                <c:pt idx="18583">
                  <c:v>46.743062506403533</c:v>
                </c:pt>
                <c:pt idx="18584">
                  <c:v>10.244142026202226</c:v>
                </c:pt>
                <c:pt idx="18585">
                  <c:v>-28.876884987620983</c:v>
                </c:pt>
                <c:pt idx="18586">
                  <c:v>18.192419825072889</c:v>
                </c:pt>
                <c:pt idx="18587">
                  <c:v>5.6644318377170322</c:v>
                </c:pt>
                <c:pt idx="18588">
                  <c:v>-33.067567567567565</c:v>
                </c:pt>
                <c:pt idx="18589">
                  <c:v>-61.937876680574874</c:v>
                </c:pt>
                <c:pt idx="18590">
                  <c:v>-73.625144046689712</c:v>
                </c:pt>
                <c:pt idx="18591">
                  <c:v>-8.1336696090794476</c:v>
                </c:pt>
                <c:pt idx="18592">
                  <c:v>-15.107913669064743</c:v>
                </c:pt>
                <c:pt idx="18593">
                  <c:v>-86.836283185840699</c:v>
                </c:pt>
                <c:pt idx="18594">
                  <c:v>-48.305263157894743</c:v>
                </c:pt>
                <c:pt idx="18595">
                  <c:v>-53.587115666178626</c:v>
                </c:pt>
                <c:pt idx="18596">
                  <c:v>-20.53993709031387</c:v>
                </c:pt>
                <c:pt idx="18597">
                  <c:v>-8.0049399348826711</c:v>
                </c:pt>
                <c:pt idx="18598">
                  <c:v>-30.848838304775455</c:v>
                </c:pt>
                <c:pt idx="18599">
                  <c:v>-42.768120189415562</c:v>
                </c:pt>
                <c:pt idx="18600">
                  <c:v>55.318945439657426</c:v>
                </c:pt>
                <c:pt idx="18601">
                  <c:v>-24.759686849668014</c:v>
                </c:pt>
                <c:pt idx="18602">
                  <c:v>-6.7355577689243091</c:v>
                </c:pt>
                <c:pt idx="18603">
                  <c:v>-36.000786472670079</c:v>
                </c:pt>
                <c:pt idx="18604">
                  <c:v>14.310080163738689</c:v>
                </c:pt>
                <c:pt idx="18605">
                  <c:v>-15.112999806837934</c:v>
                </c:pt>
                <c:pt idx="18606">
                  <c:v>-6.4107876002862554</c:v>
                </c:pt>
                <c:pt idx="18607">
                  <c:v>-13.899743637342013</c:v>
                </c:pt>
                <c:pt idx="18608">
                  <c:v>64.12385801534424</c:v>
                </c:pt>
                <c:pt idx="18609">
                  <c:v>-84.36949786397696</c:v>
                </c:pt>
                <c:pt idx="18610">
                  <c:v>18.566084788029926</c:v>
                </c:pt>
                <c:pt idx="18611">
                  <c:v>-66.064144042762706</c:v>
                </c:pt>
                <c:pt idx="18612">
                  <c:v>-48.213980516151089</c:v>
                </c:pt>
                <c:pt idx="18613">
                  <c:v>18.897579143389208</c:v>
                </c:pt>
                <c:pt idx="18614">
                  <c:v>-27.42830712303423</c:v>
                </c:pt>
                <c:pt idx="18615">
                  <c:v>28.081646026793351</c:v>
                </c:pt>
                <c:pt idx="18616">
                  <c:v>23.258955809291379</c:v>
                </c:pt>
                <c:pt idx="18617">
                  <c:v>8.4572963513156054</c:v>
                </c:pt>
                <c:pt idx="18618">
                  <c:v>-96.920654360948305</c:v>
                </c:pt>
                <c:pt idx="18619">
                  <c:v>25.034072818480652</c:v>
                </c:pt>
                <c:pt idx="18620">
                  <c:v>-8.8647080159593798</c:v>
                </c:pt>
                <c:pt idx="18621">
                  <c:v>-81.951008191556397</c:v>
                </c:pt>
                <c:pt idx="18622">
                  <c:v>-28.949373407245886</c:v>
                </c:pt>
                <c:pt idx="18623">
                  <c:v>15.739360919670446</c:v>
                </c:pt>
                <c:pt idx="18624">
                  <c:v>-64.442998527447685</c:v>
                </c:pt>
                <c:pt idx="18625">
                  <c:v>-13.888888888888886</c:v>
                </c:pt>
                <c:pt idx="18626">
                  <c:v>-27.255848496100995</c:v>
                </c:pt>
                <c:pt idx="18627">
                  <c:v>-68.262139974954778</c:v>
                </c:pt>
                <c:pt idx="18628">
                  <c:v>-95.69727237802536</c:v>
                </c:pt>
                <c:pt idx="18629">
                  <c:v>14.939602906465495</c:v>
                </c:pt>
                <c:pt idx="18630">
                  <c:v>37.069625307806632</c:v>
                </c:pt>
                <c:pt idx="18631">
                  <c:v>19.164619164619154</c:v>
                </c:pt>
                <c:pt idx="18632">
                  <c:v>-7.1398147162176571</c:v>
                </c:pt>
                <c:pt idx="18633">
                  <c:v>3.4293891246422561</c:v>
                </c:pt>
                <c:pt idx="18634">
                  <c:v>-24.181682708405049</c:v>
                </c:pt>
                <c:pt idx="18635">
                  <c:v>37.216886193982305</c:v>
                </c:pt>
                <c:pt idx="18636">
                  <c:v>6.9330876425198795</c:v>
                </c:pt>
                <c:pt idx="18637">
                  <c:v>-64.434795480337499</c:v>
                </c:pt>
                <c:pt idx="18638">
                  <c:v>26.016729160657633</c:v>
                </c:pt>
                <c:pt idx="18639">
                  <c:v>0.90672541225676184</c:v>
                </c:pt>
                <c:pt idx="18640">
                  <c:v>-29.13516068052931</c:v>
                </c:pt>
                <c:pt idx="18641">
                  <c:v>-87.128146453089244</c:v>
                </c:pt>
                <c:pt idx="18642">
                  <c:v>18.156957845312419</c:v>
                </c:pt>
                <c:pt idx="18643">
                  <c:v>-12.075602566325642</c:v>
                </c:pt>
                <c:pt idx="18644">
                  <c:v>-79.093459323785623</c:v>
                </c:pt>
                <c:pt idx="18645">
                  <c:v>-17.177914110429455</c:v>
                </c:pt>
                <c:pt idx="18646">
                  <c:v>-96.03372427605629</c:v>
                </c:pt>
                <c:pt idx="18647">
                  <c:v>-49.804080529658158</c:v>
                </c:pt>
                <c:pt idx="18648">
                  <c:v>-65.664145592058617</c:v>
                </c:pt>
                <c:pt idx="18649">
                  <c:v>-13.538249007079955</c:v>
                </c:pt>
                <c:pt idx="18650">
                  <c:v>9.1133352128559295</c:v>
                </c:pt>
                <c:pt idx="18651">
                  <c:v>-70.925121522391152</c:v>
                </c:pt>
                <c:pt idx="18652">
                  <c:v>21.470521798057376</c:v>
                </c:pt>
                <c:pt idx="18653">
                  <c:v>-33.150434385002285</c:v>
                </c:pt>
                <c:pt idx="18654">
                  <c:v>-34.029916410030793</c:v>
                </c:pt>
                <c:pt idx="18655">
                  <c:v>-32.093785453170298</c:v>
                </c:pt>
                <c:pt idx="18656">
                  <c:v>36.769535953360219</c:v>
                </c:pt>
                <c:pt idx="18657">
                  <c:v>-64.931338389014144</c:v>
                </c:pt>
                <c:pt idx="18658">
                  <c:v>-22.649367291366332</c:v>
                </c:pt>
                <c:pt idx="18659">
                  <c:v>-47.392480641850923</c:v>
                </c:pt>
                <c:pt idx="18660">
                  <c:v>-67.622830244189473</c:v>
                </c:pt>
                <c:pt idx="18661">
                  <c:v>-10.609659540775922</c:v>
                </c:pt>
                <c:pt idx="18662">
                  <c:v>-88.166384764768523</c:v>
                </c:pt>
                <c:pt idx="18663">
                  <c:v>-28.521628901917282</c:v>
                </c:pt>
                <c:pt idx="18664">
                  <c:v>-52.782169074488564</c:v>
                </c:pt>
                <c:pt idx="18665">
                  <c:v>-26.10215925885872</c:v>
                </c:pt>
                <c:pt idx="18666">
                  <c:v>-6.7682564812982378</c:v>
                </c:pt>
                <c:pt idx="18667">
                  <c:v>-43.978760897072632</c:v>
                </c:pt>
                <c:pt idx="18668">
                  <c:v>1.4617940199335635</c:v>
                </c:pt>
                <c:pt idx="18669">
                  <c:v>-23.333198886782554</c:v>
                </c:pt>
                <c:pt idx="18670">
                  <c:v>-14.082775577106958</c:v>
                </c:pt>
                <c:pt idx="18671">
                  <c:v>-50.591857680465274</c:v>
                </c:pt>
                <c:pt idx="18672">
                  <c:v>-0.11043357180582802</c:v>
                </c:pt>
                <c:pt idx="18673">
                  <c:v>1.484112787515258</c:v>
                </c:pt>
                <c:pt idx="18674">
                  <c:v>-25.201444845790505</c:v>
                </c:pt>
                <c:pt idx="18675">
                  <c:v>-63.946028973285543</c:v>
                </c:pt>
                <c:pt idx="18676">
                  <c:v>-44.456859093730607</c:v>
                </c:pt>
                <c:pt idx="18677">
                  <c:v>-13.291952054794521</c:v>
                </c:pt>
                <c:pt idx="18678">
                  <c:v>-18.493958149130563</c:v>
                </c:pt>
                <c:pt idx="18679">
                  <c:v>3.0583425236033008</c:v>
                </c:pt>
                <c:pt idx="18680">
                  <c:v>78.711828711828701</c:v>
                </c:pt>
                <c:pt idx="18681">
                  <c:v>-2.330595482546201</c:v>
                </c:pt>
                <c:pt idx="18682">
                  <c:v>-54.515203671830179</c:v>
                </c:pt>
                <c:pt idx="18683">
                  <c:v>27.055412371134025</c:v>
                </c:pt>
                <c:pt idx="18684">
                  <c:v>24.168898692295571</c:v>
                </c:pt>
                <c:pt idx="18685">
                  <c:v>-5.8334245375943965</c:v>
                </c:pt>
                <c:pt idx="18686">
                  <c:v>82.882882882882882</c:v>
                </c:pt>
                <c:pt idx="18687">
                  <c:v>70.246438019213826</c:v>
                </c:pt>
                <c:pt idx="18688">
                  <c:v>-13.790918690601899</c:v>
                </c:pt>
                <c:pt idx="18689">
                  <c:v>45.657118982405649</c:v>
                </c:pt>
                <c:pt idx="18690">
                  <c:v>-18.952708824062327</c:v>
                </c:pt>
                <c:pt idx="18691">
                  <c:v>7.9936474325039626</c:v>
                </c:pt>
                <c:pt idx="18692">
                  <c:v>47.617405479967402</c:v>
                </c:pt>
                <c:pt idx="18693">
                  <c:v>78.690178998247205</c:v>
                </c:pt>
                <c:pt idx="18694">
                  <c:v>21.690082766339728</c:v>
                </c:pt>
                <c:pt idx="18695">
                  <c:v>-86.686819130031679</c:v>
                </c:pt>
                <c:pt idx="18696">
                  <c:v>-25.667098887599806</c:v>
                </c:pt>
                <c:pt idx="18697">
                  <c:v>-57.330621186042876</c:v>
                </c:pt>
                <c:pt idx="18698">
                  <c:v>-45.014299332697803</c:v>
                </c:pt>
                <c:pt idx="18699">
                  <c:v>-68.936537726917905</c:v>
                </c:pt>
                <c:pt idx="18700">
                  <c:v>-40.537928813013366</c:v>
                </c:pt>
                <c:pt idx="18701">
                  <c:v>-91.17488076311605</c:v>
                </c:pt>
                <c:pt idx="18702">
                  <c:v>-55.974971094334492</c:v>
                </c:pt>
                <c:pt idx="18703">
                  <c:v>59.708871189233747</c:v>
                </c:pt>
                <c:pt idx="18704">
                  <c:v>-11.512195121951223</c:v>
                </c:pt>
                <c:pt idx="18705">
                  <c:v>-88.803488689016078</c:v>
                </c:pt>
                <c:pt idx="18706">
                  <c:v>18.616780045351476</c:v>
                </c:pt>
                <c:pt idx="18707">
                  <c:v>-13.000809716599193</c:v>
                </c:pt>
                <c:pt idx="18708">
                  <c:v>-72.731561566284</c:v>
                </c:pt>
                <c:pt idx="18709">
                  <c:v>98.101182654402095</c:v>
                </c:pt>
                <c:pt idx="18710">
                  <c:v>-20.800424065730184</c:v>
                </c:pt>
                <c:pt idx="18711">
                  <c:v>-33.360625232601421</c:v>
                </c:pt>
                <c:pt idx="18712">
                  <c:v>-5.7993762358073297</c:v>
                </c:pt>
                <c:pt idx="18713">
                  <c:v>-29.465072372561366</c:v>
                </c:pt>
                <c:pt idx="18714">
                  <c:v>18.552076002814914</c:v>
                </c:pt>
                <c:pt idx="18715">
                  <c:v>17.665920319306878</c:v>
                </c:pt>
                <c:pt idx="18716">
                  <c:v>-21.832086673598766</c:v>
                </c:pt>
                <c:pt idx="18717">
                  <c:v>78.534370946822321</c:v>
                </c:pt>
                <c:pt idx="18718">
                  <c:v>-49.394275785510885</c:v>
                </c:pt>
                <c:pt idx="18719">
                  <c:v>-77.34375</c:v>
                </c:pt>
                <c:pt idx="18720">
                  <c:v>-74.783293932230109</c:v>
                </c:pt>
                <c:pt idx="18721">
                  <c:v>-12.78302497088886</c:v>
                </c:pt>
                <c:pt idx="18722">
                  <c:v>-54.932776162790695</c:v>
                </c:pt>
                <c:pt idx="18723">
                  <c:v>15.592924219261846</c:v>
                </c:pt>
                <c:pt idx="18724">
                  <c:v>-10.460076574129062</c:v>
                </c:pt>
                <c:pt idx="18725">
                  <c:v>-21.098967820279285</c:v>
                </c:pt>
                <c:pt idx="18726">
                  <c:v>-19.879106951350295</c:v>
                </c:pt>
                <c:pt idx="18727">
                  <c:v>0</c:v>
                </c:pt>
                <c:pt idx="18728">
                  <c:v>2.3508137432188221</c:v>
                </c:pt>
                <c:pt idx="18729">
                  <c:v>-13.995047906125521</c:v>
                </c:pt>
                <c:pt idx="18730">
                  <c:v>-14.201486798256852</c:v>
                </c:pt>
                <c:pt idx="18731">
                  <c:v>-29.246729598926635</c:v>
                </c:pt>
                <c:pt idx="18732">
                  <c:v>40.492743017441143</c:v>
                </c:pt>
                <c:pt idx="18733">
                  <c:v>-26.42546133112171</c:v>
                </c:pt>
                <c:pt idx="18734">
                  <c:v>-25.534423297129194</c:v>
                </c:pt>
                <c:pt idx="18735">
                  <c:v>-29.931683975801633</c:v>
                </c:pt>
                <c:pt idx="18736">
                  <c:v>-85.640549723012157</c:v>
                </c:pt>
                <c:pt idx="18737">
                  <c:v>-65.375283079909423</c:v>
                </c:pt>
                <c:pt idx="18738">
                  <c:v>-94.985566128514918</c:v>
                </c:pt>
                <c:pt idx="18739">
                  <c:v>-45.554376988831343</c:v>
                </c:pt>
                <c:pt idx="18740">
                  <c:v>-35.902777777777771</c:v>
                </c:pt>
                <c:pt idx="18741">
                  <c:v>-31.912088903786412</c:v>
                </c:pt>
                <c:pt idx="18742">
                  <c:v>43.783092934087989</c:v>
                </c:pt>
                <c:pt idx="18743">
                  <c:v>10.831991634594871</c:v>
                </c:pt>
                <c:pt idx="18744">
                  <c:v>-51.423279570847583</c:v>
                </c:pt>
                <c:pt idx="18745">
                  <c:v>-2.9367844698855095</c:v>
                </c:pt>
                <c:pt idx="18746">
                  <c:v>-81.776406035665303</c:v>
                </c:pt>
                <c:pt idx="18747">
                  <c:v>-48.321626760836665</c:v>
                </c:pt>
                <c:pt idx="18748">
                  <c:v>17.162929570868229</c:v>
                </c:pt>
                <c:pt idx="18749">
                  <c:v>-41.243121350270229</c:v>
                </c:pt>
                <c:pt idx="18750">
                  <c:v>-65.006665106387317</c:v>
                </c:pt>
                <c:pt idx="18751">
                  <c:v>-10.063880551065964</c:v>
                </c:pt>
                <c:pt idx="18752">
                  <c:v>-37.332475202544103</c:v>
                </c:pt>
                <c:pt idx="18753">
                  <c:v>-58.136172450052577</c:v>
                </c:pt>
                <c:pt idx="18754">
                  <c:v>38.044216403833076</c:v>
                </c:pt>
                <c:pt idx="18755">
                  <c:v>45.989285521023106</c:v>
                </c:pt>
                <c:pt idx="18756">
                  <c:v>-20.623536299765817</c:v>
                </c:pt>
                <c:pt idx="18757">
                  <c:v>28.558310376492187</c:v>
                </c:pt>
                <c:pt idx="18758">
                  <c:v>-35.586206896551715</c:v>
                </c:pt>
                <c:pt idx="18759">
                  <c:v>-49.324324324324323</c:v>
                </c:pt>
                <c:pt idx="18760">
                  <c:v>32.582539224179413</c:v>
                </c:pt>
                <c:pt idx="18761">
                  <c:v>15.595043254617707</c:v>
                </c:pt>
                <c:pt idx="18762">
                  <c:v>16.002415458937193</c:v>
                </c:pt>
                <c:pt idx="18763">
                  <c:v>10.045985143261404</c:v>
                </c:pt>
                <c:pt idx="18764">
                  <c:v>-22.354599734630696</c:v>
                </c:pt>
                <c:pt idx="18765">
                  <c:v>-42.853622474125189</c:v>
                </c:pt>
                <c:pt idx="18766">
                  <c:v>-56.701986125629574</c:v>
                </c:pt>
                <c:pt idx="18767">
                  <c:v>51.393852751965682</c:v>
                </c:pt>
                <c:pt idx="18768">
                  <c:v>-31.059190031152653</c:v>
                </c:pt>
                <c:pt idx="18769">
                  <c:v>9.0431305341330983</c:v>
                </c:pt>
                <c:pt idx="18770">
                  <c:v>6.2116376135526536</c:v>
                </c:pt>
                <c:pt idx="18771">
                  <c:v>49.448293559148055</c:v>
                </c:pt>
                <c:pt idx="18772">
                  <c:v>72.398626904097853</c:v>
                </c:pt>
                <c:pt idx="18773">
                  <c:v>-1.9881620883290338</c:v>
                </c:pt>
                <c:pt idx="18774">
                  <c:v>-37.845453560203744</c:v>
                </c:pt>
                <c:pt idx="18775">
                  <c:v>-37.195511962114459</c:v>
                </c:pt>
                <c:pt idx="18776">
                  <c:v>-8.7525065062502705</c:v>
                </c:pt>
                <c:pt idx="18777">
                  <c:v>-3.0026158445440956</c:v>
                </c:pt>
                <c:pt idx="18778">
                  <c:v>-56.297121074201257</c:v>
                </c:pt>
                <c:pt idx="18779">
                  <c:v>-14.201044856782559</c:v>
                </c:pt>
                <c:pt idx="18780">
                  <c:v>0.46816790293982535</c:v>
                </c:pt>
                <c:pt idx="18781">
                  <c:v>3.5431292852157412</c:v>
                </c:pt>
                <c:pt idx="18782">
                  <c:v>-10.511918718249319</c:v>
                </c:pt>
                <c:pt idx="18783">
                  <c:v>-16.651926936290351</c:v>
                </c:pt>
                <c:pt idx="18784">
                  <c:v>-35.825346826620191</c:v>
                </c:pt>
                <c:pt idx="18785">
                  <c:v>-22.700534058230701</c:v>
                </c:pt>
                <c:pt idx="18786">
                  <c:v>27.395702861547349</c:v>
                </c:pt>
                <c:pt idx="18787">
                  <c:v>-26.10293313502045</c:v>
                </c:pt>
                <c:pt idx="18788">
                  <c:v>1.5704051803592449</c:v>
                </c:pt>
                <c:pt idx="18789">
                  <c:v>10.068402736109448</c:v>
                </c:pt>
                <c:pt idx="18790">
                  <c:v>-15.373581275216353</c:v>
                </c:pt>
                <c:pt idx="18791">
                  <c:v>-28.391840607210625</c:v>
                </c:pt>
                <c:pt idx="18792">
                  <c:v>-75.213746856663874</c:v>
                </c:pt>
                <c:pt idx="18793">
                  <c:v>16.465256797583081</c:v>
                </c:pt>
                <c:pt idx="18794">
                  <c:v>-30.905695611577968</c:v>
                </c:pt>
                <c:pt idx="18795">
                  <c:v>-4.9347112072418469</c:v>
                </c:pt>
                <c:pt idx="18796">
                  <c:v>38.160206718346245</c:v>
                </c:pt>
                <c:pt idx="18797">
                  <c:v>60</c:v>
                </c:pt>
                <c:pt idx="18798">
                  <c:v>-2.8503562945368088</c:v>
                </c:pt>
                <c:pt idx="18799">
                  <c:v>54.065743944636665</c:v>
                </c:pt>
                <c:pt idx="18800">
                  <c:v>-60.922436459246278</c:v>
                </c:pt>
                <c:pt idx="18801">
                  <c:v>-26.78150318007485</c:v>
                </c:pt>
                <c:pt idx="18802">
                  <c:v>-66.74918326005627</c:v>
                </c:pt>
                <c:pt idx="18803">
                  <c:v>31.738945578231295</c:v>
                </c:pt>
                <c:pt idx="18804">
                  <c:v>-45.681699590011185</c:v>
                </c:pt>
                <c:pt idx="18805">
                  <c:v>-85.800336764629293</c:v>
                </c:pt>
                <c:pt idx="18806">
                  <c:v>-36.448598130841127</c:v>
                </c:pt>
                <c:pt idx="18807">
                  <c:v>-54.862789750896923</c:v>
                </c:pt>
                <c:pt idx="18808">
                  <c:v>-57.786802030456855</c:v>
                </c:pt>
                <c:pt idx="18809">
                  <c:v>-40.189333405563531</c:v>
                </c:pt>
                <c:pt idx="18810">
                  <c:v>0.12954037222812076</c:v>
                </c:pt>
                <c:pt idx="18811">
                  <c:v>-37.326403680667973</c:v>
                </c:pt>
                <c:pt idx="18812">
                  <c:v>-37.859636259304722</c:v>
                </c:pt>
                <c:pt idx="18813">
                  <c:v>-94.1047845478368</c:v>
                </c:pt>
                <c:pt idx="18814">
                  <c:v>-68.652670877336533</c:v>
                </c:pt>
                <c:pt idx="18815">
                  <c:v>39.571637395928207</c:v>
                </c:pt>
                <c:pt idx="18816">
                  <c:v>14.32752927048935</c:v>
                </c:pt>
                <c:pt idx="18817">
                  <c:v>-20.468972664852956</c:v>
                </c:pt>
                <c:pt idx="18818">
                  <c:v>-30.649975926817532</c:v>
                </c:pt>
                <c:pt idx="18819">
                  <c:v>12.382427796835231</c:v>
                </c:pt>
                <c:pt idx="18820">
                  <c:v>-35.10645557526955</c:v>
                </c:pt>
                <c:pt idx="18821">
                  <c:v>1.3279948201822407</c:v>
                </c:pt>
                <c:pt idx="18822">
                  <c:v>-37.706959706959708</c:v>
                </c:pt>
                <c:pt idx="18823">
                  <c:v>-19.588352671642895</c:v>
                </c:pt>
                <c:pt idx="18824">
                  <c:v>-90.847794381856232</c:v>
                </c:pt>
                <c:pt idx="18825">
                  <c:v>-21.723939765347282</c:v>
                </c:pt>
                <c:pt idx="18826">
                  <c:v>-38.773162555317562</c:v>
                </c:pt>
                <c:pt idx="18827">
                  <c:v>-20.787268851321201</c:v>
                </c:pt>
                <c:pt idx="18828">
                  <c:v>-5.5727777377261845</c:v>
                </c:pt>
                <c:pt idx="18829">
                  <c:v>6.9168607040131462</c:v>
                </c:pt>
                <c:pt idx="18830">
                  <c:v>-1.1434171839268146</c:v>
                </c:pt>
                <c:pt idx="18831">
                  <c:v>-13.287197231833915</c:v>
                </c:pt>
                <c:pt idx="18832">
                  <c:v>11.467661691542304</c:v>
                </c:pt>
                <c:pt idx="18833">
                  <c:v>-45.530145530145525</c:v>
                </c:pt>
                <c:pt idx="18834">
                  <c:v>-91.637231503579955</c:v>
                </c:pt>
                <c:pt idx="18835">
                  <c:v>-60.129792971070792</c:v>
                </c:pt>
                <c:pt idx="18836">
                  <c:v>99.332982271370895</c:v>
                </c:pt>
                <c:pt idx="18837">
                  <c:v>-66.845637583892625</c:v>
                </c:pt>
                <c:pt idx="18838">
                  <c:v>-8.2039838545597661</c:v>
                </c:pt>
                <c:pt idx="18839">
                  <c:v>3.119001019240514</c:v>
                </c:pt>
                <c:pt idx="18840">
                  <c:v>-69.108847184986587</c:v>
                </c:pt>
                <c:pt idx="18841">
                  <c:v>-29.725869798071969</c:v>
                </c:pt>
                <c:pt idx="18842">
                  <c:v>39.222990952634376</c:v>
                </c:pt>
                <c:pt idx="18843">
                  <c:v>-8.1837022165374123</c:v>
                </c:pt>
                <c:pt idx="18844">
                  <c:v>-45.113622590451598</c:v>
                </c:pt>
                <c:pt idx="18845">
                  <c:v>-75.691973708014231</c:v>
                </c:pt>
                <c:pt idx="18846">
                  <c:v>-25.52155047729245</c:v>
                </c:pt>
                <c:pt idx="18847">
                  <c:v>85.13113455364217</c:v>
                </c:pt>
                <c:pt idx="18848">
                  <c:v>-13.196390730740319</c:v>
                </c:pt>
                <c:pt idx="18849">
                  <c:v>-6.0214693056021389</c:v>
                </c:pt>
                <c:pt idx="18850">
                  <c:v>-36.375586854460096</c:v>
                </c:pt>
                <c:pt idx="18851">
                  <c:v>-15.933953975491278</c:v>
                </c:pt>
                <c:pt idx="18852">
                  <c:v>0.70684490939132161</c:v>
                </c:pt>
                <c:pt idx="18853">
                  <c:v>-66.109785202863961</c:v>
                </c:pt>
                <c:pt idx="18854">
                  <c:v>1.5254237288135641</c:v>
                </c:pt>
                <c:pt idx="18855">
                  <c:v>-48.655940841411017</c:v>
                </c:pt>
                <c:pt idx="18856">
                  <c:v>-36.723079227197843</c:v>
                </c:pt>
                <c:pt idx="18857">
                  <c:v>-47.655553574612227</c:v>
                </c:pt>
                <c:pt idx="18858">
                  <c:v>-16.150020201457295</c:v>
                </c:pt>
                <c:pt idx="18859">
                  <c:v>23.36</c:v>
                </c:pt>
                <c:pt idx="18860">
                  <c:v>-62.272303651613996</c:v>
                </c:pt>
                <c:pt idx="18861">
                  <c:v>25.590403598650497</c:v>
                </c:pt>
                <c:pt idx="18862">
                  <c:v>76.144810498302292</c:v>
                </c:pt>
                <c:pt idx="18863">
                  <c:v>-29.403416276494681</c:v>
                </c:pt>
                <c:pt idx="18864">
                  <c:v>66.408059286706816</c:v>
                </c:pt>
                <c:pt idx="18865">
                  <c:v>-6.2235034763439074</c:v>
                </c:pt>
                <c:pt idx="18866">
                  <c:v>42.535039609993902</c:v>
                </c:pt>
                <c:pt idx="18867">
                  <c:v>43.30842391304347</c:v>
                </c:pt>
                <c:pt idx="18868">
                  <c:v>-19.719078139915453</c:v>
                </c:pt>
                <c:pt idx="18869">
                  <c:v>-23.955276030747726</c:v>
                </c:pt>
                <c:pt idx="18870">
                  <c:v>-26.926458692364506</c:v>
                </c:pt>
                <c:pt idx="18871">
                  <c:v>11.607428951714269</c:v>
                </c:pt>
                <c:pt idx="18872">
                  <c:v>-91.118328684550448</c:v>
                </c:pt>
                <c:pt idx="18873">
                  <c:v>-9.93901061667043</c:v>
                </c:pt>
                <c:pt idx="18874">
                  <c:v>-59.932565327339141</c:v>
                </c:pt>
                <c:pt idx="18875">
                  <c:v>-17.833753883403105</c:v>
                </c:pt>
                <c:pt idx="18876">
                  <c:v>-49.94999062324186</c:v>
                </c:pt>
                <c:pt idx="18877">
                  <c:v>-52.201365403858091</c:v>
                </c:pt>
                <c:pt idx="18878">
                  <c:v>34.228608312519299</c:v>
                </c:pt>
                <c:pt idx="18879">
                  <c:v>-25.778004984344051</c:v>
                </c:pt>
                <c:pt idx="18880">
                  <c:v>-8.1876456876456842</c:v>
                </c:pt>
                <c:pt idx="18881">
                  <c:v>76.89863361931998</c:v>
                </c:pt>
                <c:pt idx="18882">
                  <c:v>-24.282589717353957</c:v>
                </c:pt>
                <c:pt idx="18883">
                  <c:v>70.145826156849239</c:v>
                </c:pt>
                <c:pt idx="18884">
                  <c:v>9.3661305581835421</c:v>
                </c:pt>
                <c:pt idx="18885">
                  <c:v>-26.50736936132202</c:v>
                </c:pt>
                <c:pt idx="18886">
                  <c:v>74.671216913600801</c:v>
                </c:pt>
                <c:pt idx="18887">
                  <c:v>-58.301963993453356</c:v>
                </c:pt>
                <c:pt idx="18888">
                  <c:v>-31.340425531914889</c:v>
                </c:pt>
                <c:pt idx="18889">
                  <c:v>-43.45277979634016</c:v>
                </c:pt>
                <c:pt idx="18890">
                  <c:v>-56.431083570591191</c:v>
                </c:pt>
                <c:pt idx="18891">
                  <c:v>6.6206239580852468</c:v>
                </c:pt>
                <c:pt idx="18892">
                  <c:v>-96.487058208352153</c:v>
                </c:pt>
                <c:pt idx="18893">
                  <c:v>13.094359731103467</c:v>
                </c:pt>
                <c:pt idx="18894">
                  <c:v>-43.231097982527814</c:v>
                </c:pt>
                <c:pt idx="18895">
                  <c:v>-49.835096099169796</c:v>
                </c:pt>
                <c:pt idx="18896">
                  <c:v>-65.338775510204087</c:v>
                </c:pt>
                <c:pt idx="18897">
                  <c:v>-25.674418604651166</c:v>
                </c:pt>
                <c:pt idx="18898">
                  <c:v>62.084104149984825</c:v>
                </c:pt>
                <c:pt idx="18899">
                  <c:v>-1.9564149673476123</c:v>
                </c:pt>
                <c:pt idx="18900">
                  <c:v>-53.777641277641273</c:v>
                </c:pt>
                <c:pt idx="18901">
                  <c:v>33.687510886605139</c:v>
                </c:pt>
                <c:pt idx="18902">
                  <c:v>-18.923505035187745</c:v>
                </c:pt>
                <c:pt idx="18903">
                  <c:v>-77.256478999106349</c:v>
                </c:pt>
                <c:pt idx="18904">
                  <c:v>-46.294307196562833</c:v>
                </c:pt>
                <c:pt idx="18905">
                  <c:v>-67.908935807208366</c:v>
                </c:pt>
                <c:pt idx="18906">
                  <c:v>-53.462823489438819</c:v>
                </c:pt>
                <c:pt idx="18907">
                  <c:v>-0.18646776771443285</c:v>
                </c:pt>
                <c:pt idx="18908">
                  <c:v>49.636787956480305</c:v>
                </c:pt>
                <c:pt idx="18909">
                  <c:v>-74.182874667097082</c:v>
                </c:pt>
                <c:pt idx="18910">
                  <c:v>-40.761708697889866</c:v>
                </c:pt>
                <c:pt idx="18911">
                  <c:v>7.9454292165057439</c:v>
                </c:pt>
                <c:pt idx="18912">
                  <c:v>10.56053163825483</c:v>
                </c:pt>
                <c:pt idx="18913">
                  <c:v>-70.589295368534863</c:v>
                </c:pt>
                <c:pt idx="18914">
                  <c:v>-10.312319327929401</c:v>
                </c:pt>
                <c:pt idx="18915">
                  <c:v>93.867212333121444</c:v>
                </c:pt>
                <c:pt idx="18916">
                  <c:v>-46.706050006477518</c:v>
                </c:pt>
                <c:pt idx="18917">
                  <c:v>33.528765115426893</c:v>
                </c:pt>
                <c:pt idx="18918">
                  <c:v>-41.320293398533003</c:v>
                </c:pt>
                <c:pt idx="18919">
                  <c:v>-53.246753246753251</c:v>
                </c:pt>
                <c:pt idx="18920">
                  <c:v>48.118151500714646</c:v>
                </c:pt>
                <c:pt idx="18921">
                  <c:v>13.379495197677002</c:v>
                </c:pt>
                <c:pt idx="18922">
                  <c:v>23.758220232265288</c:v>
                </c:pt>
                <c:pt idx="18923">
                  <c:v>38.212851405622501</c:v>
                </c:pt>
                <c:pt idx="18924">
                  <c:v>-23.465778458998997</c:v>
                </c:pt>
                <c:pt idx="18925">
                  <c:v>-30.17936794153934</c:v>
                </c:pt>
                <c:pt idx="18926">
                  <c:v>6.1285704547003945</c:v>
                </c:pt>
                <c:pt idx="18927">
                  <c:v>50.951310861423224</c:v>
                </c:pt>
                <c:pt idx="18928">
                  <c:v>-36.087912087912088</c:v>
                </c:pt>
                <c:pt idx="18929">
                  <c:v>-0.80304311073541612</c:v>
                </c:pt>
                <c:pt idx="18930">
                  <c:v>-44.645171425205199</c:v>
                </c:pt>
                <c:pt idx="18931">
                  <c:v>-41.367521367521363</c:v>
                </c:pt>
                <c:pt idx="18932">
                  <c:v>-30.233077063512994</c:v>
                </c:pt>
                <c:pt idx="18933">
                  <c:v>-40.906256236280178</c:v>
                </c:pt>
                <c:pt idx="18934">
                  <c:v>-1.1109494008635323</c:v>
                </c:pt>
                <c:pt idx="18935">
                  <c:v>-68.319778226217409</c:v>
                </c:pt>
                <c:pt idx="18936">
                  <c:v>-4.3421736869474756</c:v>
                </c:pt>
                <c:pt idx="18937">
                  <c:v>-90.280413240565039</c:v>
                </c:pt>
                <c:pt idx="18938">
                  <c:v>1.9356955380577432</c:v>
                </c:pt>
                <c:pt idx="18939">
                  <c:v>34.579613095238102</c:v>
                </c:pt>
                <c:pt idx="18940">
                  <c:v>39.850990368889711</c:v>
                </c:pt>
                <c:pt idx="18941">
                  <c:v>-17.046069064519259</c:v>
                </c:pt>
                <c:pt idx="18942">
                  <c:v>-36.544528027177869</c:v>
                </c:pt>
                <c:pt idx="18943">
                  <c:v>6.8787726358148831</c:v>
                </c:pt>
                <c:pt idx="18944">
                  <c:v>-78.552264140612166</c:v>
                </c:pt>
                <c:pt idx="18945">
                  <c:v>-10.329914304054668</c:v>
                </c:pt>
                <c:pt idx="18946">
                  <c:v>-60.089645898700134</c:v>
                </c:pt>
                <c:pt idx="18947">
                  <c:v>-8.0003778218570005</c:v>
                </c:pt>
                <c:pt idx="18948">
                  <c:v>-89.688679245283026</c:v>
                </c:pt>
                <c:pt idx="18949">
                  <c:v>-64.553035696125292</c:v>
                </c:pt>
                <c:pt idx="18950">
                  <c:v>-24.020270270270274</c:v>
                </c:pt>
                <c:pt idx="18951">
                  <c:v>13.200306983883351</c:v>
                </c:pt>
                <c:pt idx="18952">
                  <c:v>48.800793381527797</c:v>
                </c:pt>
                <c:pt idx="18953">
                  <c:v>-36.825207692053084</c:v>
                </c:pt>
                <c:pt idx="18954">
                  <c:v>-28.196158561503879</c:v>
                </c:pt>
                <c:pt idx="18955">
                  <c:v>-36.169654392764862</c:v>
                </c:pt>
                <c:pt idx="18956">
                  <c:v>29.994614970382344</c:v>
                </c:pt>
                <c:pt idx="18957">
                  <c:v>-2.6152911743864848</c:v>
                </c:pt>
                <c:pt idx="18958">
                  <c:v>14.209827357237728</c:v>
                </c:pt>
                <c:pt idx="18959">
                  <c:v>-53.896790313280803</c:v>
                </c:pt>
                <c:pt idx="18960">
                  <c:v>-75.29480684320724</c:v>
                </c:pt>
                <c:pt idx="18961">
                  <c:v>37.236962488563591</c:v>
                </c:pt>
                <c:pt idx="18962">
                  <c:v>-91.417595802492272</c:v>
                </c:pt>
                <c:pt idx="18963">
                  <c:v>-45.475348450176824</c:v>
                </c:pt>
                <c:pt idx="18964">
                  <c:v>-71.514500537056932</c:v>
                </c:pt>
                <c:pt idx="18965">
                  <c:v>13.132501765121191</c:v>
                </c:pt>
                <c:pt idx="18966">
                  <c:v>3.2636181216046509</c:v>
                </c:pt>
                <c:pt idx="18967">
                  <c:v>20.841745612672781</c:v>
                </c:pt>
                <c:pt idx="18968">
                  <c:v>-5.820022638661797</c:v>
                </c:pt>
                <c:pt idx="18969">
                  <c:v>-76.290921363482951</c:v>
                </c:pt>
                <c:pt idx="18970">
                  <c:v>-15.049702139216279</c:v>
                </c:pt>
                <c:pt idx="18971">
                  <c:v>-91.06435516230259</c:v>
                </c:pt>
                <c:pt idx="18972">
                  <c:v>-50.596266424474564</c:v>
                </c:pt>
                <c:pt idx="18973">
                  <c:v>-83.611900294827123</c:v>
                </c:pt>
                <c:pt idx="18974">
                  <c:v>-92.561904761904756</c:v>
                </c:pt>
                <c:pt idx="18975">
                  <c:v>14.980386852427969</c:v>
                </c:pt>
                <c:pt idx="18976">
                  <c:v>-4.3980956699161169</c:v>
                </c:pt>
                <c:pt idx="18977">
                  <c:v>-66.217354675652899</c:v>
                </c:pt>
                <c:pt idx="18978">
                  <c:v>-62.686932072857665</c:v>
                </c:pt>
                <c:pt idx="18979">
                  <c:v>-81.12857974696945</c:v>
                </c:pt>
                <c:pt idx="18980">
                  <c:v>12.355215134652624</c:v>
                </c:pt>
                <c:pt idx="18981">
                  <c:v>64.725304465493906</c:v>
                </c:pt>
                <c:pt idx="18982">
                  <c:v>99.415204678362585</c:v>
                </c:pt>
                <c:pt idx="18983">
                  <c:v>-52.7862768708423</c:v>
                </c:pt>
                <c:pt idx="18984">
                  <c:v>-33.333333333333343</c:v>
                </c:pt>
                <c:pt idx="18985">
                  <c:v>44.369554496136772</c:v>
                </c:pt>
                <c:pt idx="18986">
                  <c:v>-38.052823653120548</c:v>
                </c:pt>
                <c:pt idx="18987">
                  <c:v>-25.769745649263726</c:v>
                </c:pt>
                <c:pt idx="18988">
                  <c:v>-71.557458521293682</c:v>
                </c:pt>
                <c:pt idx="18989">
                  <c:v>-51.845837393092999</c:v>
                </c:pt>
                <c:pt idx="18990">
                  <c:v>-40.189627228525126</c:v>
                </c:pt>
                <c:pt idx="18991">
                  <c:v>-67.151584406451889</c:v>
                </c:pt>
                <c:pt idx="18992">
                  <c:v>-75.786279102092266</c:v>
                </c:pt>
                <c:pt idx="18993">
                  <c:v>-6.7621291320032384</c:v>
                </c:pt>
                <c:pt idx="18994">
                  <c:v>15.786187686101243</c:v>
                </c:pt>
                <c:pt idx="18995">
                  <c:v>-42.885353904589039</c:v>
                </c:pt>
                <c:pt idx="18996">
                  <c:v>-79.057337220602534</c:v>
                </c:pt>
                <c:pt idx="18997">
                  <c:v>-75.20804438280166</c:v>
                </c:pt>
                <c:pt idx="18998">
                  <c:v>22.534598311428326</c:v>
                </c:pt>
                <c:pt idx="18999">
                  <c:v>-9.9757818746451221</c:v>
                </c:pt>
                <c:pt idx="19000">
                  <c:v>-24.744312252139437</c:v>
                </c:pt>
                <c:pt idx="19001">
                  <c:v>25.505146778497917</c:v>
                </c:pt>
                <c:pt idx="19002">
                  <c:v>-10.9196094974087</c:v>
                </c:pt>
                <c:pt idx="19003">
                  <c:v>-56.037268249835307</c:v>
                </c:pt>
                <c:pt idx="19004">
                  <c:v>39.520448941416561</c:v>
                </c:pt>
                <c:pt idx="19005">
                  <c:v>21.742983751846381</c:v>
                </c:pt>
                <c:pt idx="19006">
                  <c:v>-60.119756024992562</c:v>
                </c:pt>
                <c:pt idx="19007">
                  <c:v>-69.065179588655042</c:v>
                </c:pt>
                <c:pt idx="19008">
                  <c:v>-2.5756312529776011</c:v>
                </c:pt>
                <c:pt idx="19009">
                  <c:v>-46.671306858461257</c:v>
                </c:pt>
                <c:pt idx="19010">
                  <c:v>-86.26104023552503</c:v>
                </c:pt>
                <c:pt idx="19011">
                  <c:v>-16.535100084578517</c:v>
                </c:pt>
                <c:pt idx="19012">
                  <c:v>-77.809616997483928</c:v>
                </c:pt>
                <c:pt idx="19013">
                  <c:v>-30.011947431302261</c:v>
                </c:pt>
                <c:pt idx="19014">
                  <c:v>3.234069804675002</c:v>
                </c:pt>
                <c:pt idx="19015">
                  <c:v>47.238617200674526</c:v>
                </c:pt>
                <c:pt idx="19016">
                  <c:v>0</c:v>
                </c:pt>
                <c:pt idx="19017">
                  <c:v>-35.841601861376674</c:v>
                </c:pt>
                <c:pt idx="19018">
                  <c:v>-67.775831873905432</c:v>
                </c:pt>
                <c:pt idx="19019">
                  <c:v>-29.725293294066518</c:v>
                </c:pt>
                <c:pt idx="19020">
                  <c:v>22.846492714334119</c:v>
                </c:pt>
                <c:pt idx="19021">
                  <c:v>9.3509077343944256</c:v>
                </c:pt>
                <c:pt idx="19022">
                  <c:v>-28.553728317188558</c:v>
                </c:pt>
                <c:pt idx="19023">
                  <c:v>52.300432559968556</c:v>
                </c:pt>
                <c:pt idx="19024">
                  <c:v>-58.480674342105267</c:v>
                </c:pt>
                <c:pt idx="19025">
                  <c:v>-73.193624557260918</c:v>
                </c:pt>
                <c:pt idx="19026">
                  <c:v>-15.341409121499197</c:v>
                </c:pt>
                <c:pt idx="19027">
                  <c:v>-0.15554518587649113</c:v>
                </c:pt>
                <c:pt idx="19028">
                  <c:v>-60.308764108894955</c:v>
                </c:pt>
                <c:pt idx="19029">
                  <c:v>-6.3628529729675876</c:v>
                </c:pt>
                <c:pt idx="19030">
                  <c:v>27.673913043478265</c:v>
                </c:pt>
                <c:pt idx="19031">
                  <c:v>60.22533287811541</c:v>
                </c:pt>
                <c:pt idx="19032">
                  <c:v>-55.837027654633737</c:v>
                </c:pt>
                <c:pt idx="19033">
                  <c:v>-9.6525515743756785</c:v>
                </c:pt>
                <c:pt idx="19034">
                  <c:v>-96.09530272916767</c:v>
                </c:pt>
                <c:pt idx="19035">
                  <c:v>-69.677383773474801</c:v>
                </c:pt>
                <c:pt idx="19036">
                  <c:v>-0.7142857142857082</c:v>
                </c:pt>
                <c:pt idx="19037">
                  <c:v>-22.889455240522466</c:v>
                </c:pt>
                <c:pt idx="19038">
                  <c:v>89.14893617021275</c:v>
                </c:pt>
                <c:pt idx="19039">
                  <c:v>-23.201058201058203</c:v>
                </c:pt>
                <c:pt idx="19040">
                  <c:v>-24.116382894349712</c:v>
                </c:pt>
                <c:pt idx="19041">
                  <c:v>-85.580070569230116</c:v>
                </c:pt>
                <c:pt idx="19042">
                  <c:v>-35.893467421144038</c:v>
                </c:pt>
                <c:pt idx="19043">
                  <c:v>63.997667865124868</c:v>
                </c:pt>
                <c:pt idx="19044">
                  <c:v>-69.1016646031091</c:v>
                </c:pt>
                <c:pt idx="19045">
                  <c:v>7.0020790020790145</c:v>
                </c:pt>
                <c:pt idx="19046">
                  <c:v>-43.309002433090029</c:v>
                </c:pt>
                <c:pt idx="19047">
                  <c:v>16.902132031852048</c:v>
                </c:pt>
                <c:pt idx="19048">
                  <c:v>-24.754240722514908</c:v>
                </c:pt>
                <c:pt idx="19049">
                  <c:v>-88.072519083969468</c:v>
                </c:pt>
                <c:pt idx="19050">
                  <c:v>-85.472366665132768</c:v>
                </c:pt>
                <c:pt idx="19051">
                  <c:v>15.337672904800655</c:v>
                </c:pt>
                <c:pt idx="19052">
                  <c:v>-45.120912000302994</c:v>
                </c:pt>
                <c:pt idx="19053">
                  <c:v>17.391304347826093</c:v>
                </c:pt>
                <c:pt idx="19054">
                  <c:v>-17.972451790633599</c:v>
                </c:pt>
                <c:pt idx="19055">
                  <c:v>4.6858650544892839</c:v>
                </c:pt>
                <c:pt idx="19056">
                  <c:v>-35.05794026440347</c:v>
                </c:pt>
                <c:pt idx="19057">
                  <c:v>-69.175455417066161</c:v>
                </c:pt>
                <c:pt idx="19058">
                  <c:v>-90.294290759270154</c:v>
                </c:pt>
                <c:pt idx="19059">
                  <c:v>-24.719420877576795</c:v>
                </c:pt>
                <c:pt idx="19060">
                  <c:v>-5.5427251732101581</c:v>
                </c:pt>
                <c:pt idx="19061">
                  <c:v>31.119169276413373</c:v>
                </c:pt>
                <c:pt idx="19062">
                  <c:v>-10.937401764570282</c:v>
                </c:pt>
                <c:pt idx="19063">
                  <c:v>-31.516764733352005</c:v>
                </c:pt>
                <c:pt idx="19064">
                  <c:v>29.392191659272413</c:v>
                </c:pt>
                <c:pt idx="19065">
                  <c:v>2.4140139584942801</c:v>
                </c:pt>
                <c:pt idx="19066">
                  <c:v>48.624667258207609</c:v>
                </c:pt>
                <c:pt idx="19067">
                  <c:v>-63.987017850455622</c:v>
                </c:pt>
                <c:pt idx="19068">
                  <c:v>-82.449187907172231</c:v>
                </c:pt>
                <c:pt idx="19069">
                  <c:v>18.294660678642714</c:v>
                </c:pt>
                <c:pt idx="19070">
                  <c:v>-24.837002377847668</c:v>
                </c:pt>
                <c:pt idx="19071">
                  <c:v>-47.633639768471227</c:v>
                </c:pt>
                <c:pt idx="19072">
                  <c:v>2.2703591993419252</c:v>
                </c:pt>
                <c:pt idx="19073">
                  <c:v>-14.48335197453325</c:v>
                </c:pt>
                <c:pt idx="19074">
                  <c:v>98.43953185955786</c:v>
                </c:pt>
                <c:pt idx="19075">
                  <c:v>-26.951865661181358</c:v>
                </c:pt>
                <c:pt idx="19076">
                  <c:v>48.261758691206552</c:v>
                </c:pt>
                <c:pt idx="19077">
                  <c:v>25.483222514303392</c:v>
                </c:pt>
                <c:pt idx="19078">
                  <c:v>-18.186256560478455</c:v>
                </c:pt>
                <c:pt idx="19079">
                  <c:v>61.701056869652746</c:v>
                </c:pt>
                <c:pt idx="19080">
                  <c:v>-28.532913951920918</c:v>
                </c:pt>
                <c:pt idx="19081">
                  <c:v>-51.104417670682736</c:v>
                </c:pt>
                <c:pt idx="19082">
                  <c:v>-63.944270148095669</c:v>
                </c:pt>
                <c:pt idx="19083">
                  <c:v>4.7466666666666697</c:v>
                </c:pt>
                <c:pt idx="19084">
                  <c:v>33.914357530795456</c:v>
                </c:pt>
                <c:pt idx="19085">
                  <c:v>-0.97067327550598748</c:v>
                </c:pt>
                <c:pt idx="19086">
                  <c:v>-29.1001603122604</c:v>
                </c:pt>
                <c:pt idx="19087">
                  <c:v>-29.883281840027465</c:v>
                </c:pt>
                <c:pt idx="19088">
                  <c:v>-63.526167159348006</c:v>
                </c:pt>
                <c:pt idx="19089">
                  <c:v>92.32264334305151</c:v>
                </c:pt>
                <c:pt idx="19090">
                  <c:v>-8.5165933626549304</c:v>
                </c:pt>
                <c:pt idx="19091">
                  <c:v>53.333333333333343</c:v>
                </c:pt>
                <c:pt idx="19092">
                  <c:v>-66.637201666877132</c:v>
                </c:pt>
                <c:pt idx="19093">
                  <c:v>55.416766754744174</c:v>
                </c:pt>
                <c:pt idx="19094">
                  <c:v>-13.298101811906818</c:v>
                </c:pt>
                <c:pt idx="19095">
                  <c:v>-74.088337946804671</c:v>
                </c:pt>
                <c:pt idx="19096">
                  <c:v>-53.320118929633296</c:v>
                </c:pt>
                <c:pt idx="19097">
                  <c:v>-10.924888772572629</c:v>
                </c:pt>
                <c:pt idx="19098">
                  <c:v>-42.735499637252282</c:v>
                </c:pt>
                <c:pt idx="19099">
                  <c:v>39.755370842209317</c:v>
                </c:pt>
                <c:pt idx="19100">
                  <c:v>-2.5807505410592455</c:v>
                </c:pt>
                <c:pt idx="19101">
                  <c:v>22.214792028888581</c:v>
                </c:pt>
                <c:pt idx="19102">
                  <c:v>17.397587177856863</c:v>
                </c:pt>
                <c:pt idx="19103">
                  <c:v>6.0584738033924879</c:v>
                </c:pt>
                <c:pt idx="19104">
                  <c:v>-47.009092844326858</c:v>
                </c:pt>
                <c:pt idx="19105">
                  <c:v>-10.238382171926446</c:v>
                </c:pt>
                <c:pt idx="19106">
                  <c:v>-74.544135930377124</c:v>
                </c:pt>
                <c:pt idx="19107">
                  <c:v>-1.7893409902654156</c:v>
                </c:pt>
                <c:pt idx="19108">
                  <c:v>10.000000000000014</c:v>
                </c:pt>
                <c:pt idx="19109">
                  <c:v>41.656546028661637</c:v>
                </c:pt>
                <c:pt idx="19110">
                  <c:v>1.5892685647015128</c:v>
                </c:pt>
                <c:pt idx="19111">
                  <c:v>11.678137309544539</c:v>
                </c:pt>
                <c:pt idx="19112">
                  <c:v>-42.887063964439086</c:v>
                </c:pt>
                <c:pt idx="19113">
                  <c:v>-0.39383522662599546</c:v>
                </c:pt>
                <c:pt idx="19114">
                  <c:v>-65.998670339063537</c:v>
                </c:pt>
                <c:pt idx="19115">
                  <c:v>80.850125018385057</c:v>
                </c:pt>
                <c:pt idx="19116">
                  <c:v>-48.582278481012651</c:v>
                </c:pt>
                <c:pt idx="19117">
                  <c:v>-35.393305091785038</c:v>
                </c:pt>
                <c:pt idx="19118">
                  <c:v>-26.026545002073831</c:v>
                </c:pt>
                <c:pt idx="19119">
                  <c:v>-27.002327786878183</c:v>
                </c:pt>
                <c:pt idx="19120">
                  <c:v>43.053255702152654</c:v>
                </c:pt>
                <c:pt idx="19121">
                  <c:v>-34.744652659473786</c:v>
                </c:pt>
                <c:pt idx="19122">
                  <c:v>-41.8820971249094</c:v>
                </c:pt>
                <c:pt idx="19123">
                  <c:v>-88.272077590607452</c:v>
                </c:pt>
                <c:pt idx="19124">
                  <c:v>-27.129579004920728</c:v>
                </c:pt>
                <c:pt idx="19125">
                  <c:v>-47.528590812172901</c:v>
                </c:pt>
                <c:pt idx="19126">
                  <c:v>-8.5195141028788157</c:v>
                </c:pt>
                <c:pt idx="19127">
                  <c:v>79.809264305177123</c:v>
                </c:pt>
                <c:pt idx="19128">
                  <c:v>-0.77723811692089839</c:v>
                </c:pt>
                <c:pt idx="19129">
                  <c:v>3.9510812279449823</c:v>
                </c:pt>
                <c:pt idx="19130">
                  <c:v>-16.342916342916354</c:v>
                </c:pt>
                <c:pt idx="19131">
                  <c:v>-49.007072905331881</c:v>
                </c:pt>
                <c:pt idx="19132">
                  <c:v>-1.6926503340757222</c:v>
                </c:pt>
                <c:pt idx="19133">
                  <c:v>-12.538063975415554</c:v>
                </c:pt>
                <c:pt idx="19134">
                  <c:v>-60.758443908323279</c:v>
                </c:pt>
                <c:pt idx="19135">
                  <c:v>-28.900984966303795</c:v>
                </c:pt>
                <c:pt idx="19136">
                  <c:v>17.360762669342705</c:v>
                </c:pt>
                <c:pt idx="19137">
                  <c:v>-20.531351090921603</c:v>
                </c:pt>
                <c:pt idx="19138">
                  <c:v>43.861046272140612</c:v>
                </c:pt>
                <c:pt idx="19139">
                  <c:v>1.5518124171250776</c:v>
                </c:pt>
                <c:pt idx="19140">
                  <c:v>7.7687813877216314</c:v>
                </c:pt>
                <c:pt idx="19141">
                  <c:v>-32.507678094334437</c:v>
                </c:pt>
                <c:pt idx="19142">
                  <c:v>-87.451487710219922</c:v>
                </c:pt>
                <c:pt idx="19143">
                  <c:v>-88.671149925448077</c:v>
                </c:pt>
                <c:pt idx="19144">
                  <c:v>-50.162735802534073</c:v>
                </c:pt>
                <c:pt idx="19145">
                  <c:v>-88.865599060954139</c:v>
                </c:pt>
                <c:pt idx="19146">
                  <c:v>-50.691965683511803</c:v>
                </c:pt>
                <c:pt idx="19147">
                  <c:v>-92.485245901639345</c:v>
                </c:pt>
                <c:pt idx="19148">
                  <c:v>-95.382054601584841</c:v>
                </c:pt>
                <c:pt idx="19149">
                  <c:v>-6.6493251792145571</c:v>
                </c:pt>
                <c:pt idx="19150">
                  <c:v>-4.3032202906811108</c:v>
                </c:pt>
                <c:pt idx="19151">
                  <c:v>64.226682408500579</c:v>
                </c:pt>
                <c:pt idx="19152">
                  <c:v>-72.136817832436591</c:v>
                </c:pt>
                <c:pt idx="19153">
                  <c:v>3.9570757880617009</c:v>
                </c:pt>
                <c:pt idx="19154">
                  <c:v>-65.83985466741197</c:v>
                </c:pt>
                <c:pt idx="19155">
                  <c:v>-51.594876854990765</c:v>
                </c:pt>
                <c:pt idx="19156">
                  <c:v>-88.671750873848111</c:v>
                </c:pt>
                <c:pt idx="19157">
                  <c:v>-69.474999999999994</c:v>
                </c:pt>
                <c:pt idx="19158">
                  <c:v>17.383770591824273</c:v>
                </c:pt>
                <c:pt idx="19159">
                  <c:v>-45.894615151709772</c:v>
                </c:pt>
                <c:pt idx="19160">
                  <c:v>30.226748386194686</c:v>
                </c:pt>
                <c:pt idx="19161">
                  <c:v>2.6652214110370664</c:v>
                </c:pt>
                <c:pt idx="19162">
                  <c:v>15.045006429489945</c:v>
                </c:pt>
                <c:pt idx="19163">
                  <c:v>-32.036833424958772</c:v>
                </c:pt>
                <c:pt idx="19164">
                  <c:v>-30.360197202937925</c:v>
                </c:pt>
                <c:pt idx="19165">
                  <c:v>-65.807623725734288</c:v>
                </c:pt>
                <c:pt idx="19166">
                  <c:v>-0.18266658079775766</c:v>
                </c:pt>
                <c:pt idx="19167">
                  <c:v>-11.997973470891679</c:v>
                </c:pt>
                <c:pt idx="19168">
                  <c:v>-30.282485875706215</c:v>
                </c:pt>
                <c:pt idx="19169">
                  <c:v>-61.233480176211451</c:v>
                </c:pt>
                <c:pt idx="19170">
                  <c:v>21.774345648483845</c:v>
                </c:pt>
                <c:pt idx="19171">
                  <c:v>82.175797525831712</c:v>
                </c:pt>
                <c:pt idx="19172">
                  <c:v>-10.705596107055953</c:v>
                </c:pt>
                <c:pt idx="19173">
                  <c:v>-54.491017964071858</c:v>
                </c:pt>
                <c:pt idx="19174">
                  <c:v>54.088351490482466</c:v>
                </c:pt>
                <c:pt idx="19175">
                  <c:v>-47.311009639776756</c:v>
                </c:pt>
                <c:pt idx="19176">
                  <c:v>-20.389174681279357</c:v>
                </c:pt>
                <c:pt idx="19177">
                  <c:v>-36.391078316283753</c:v>
                </c:pt>
                <c:pt idx="19178">
                  <c:v>42.373495722778017</c:v>
                </c:pt>
                <c:pt idx="19179">
                  <c:v>-40.897409182468571</c:v>
                </c:pt>
                <c:pt idx="19180">
                  <c:v>8.6287688739527653</c:v>
                </c:pt>
                <c:pt idx="19181">
                  <c:v>38.793164637825186</c:v>
                </c:pt>
                <c:pt idx="19182">
                  <c:v>24.766003834154034</c:v>
                </c:pt>
                <c:pt idx="19183">
                  <c:v>-22.020254479356012</c:v>
                </c:pt>
                <c:pt idx="19184">
                  <c:v>-48.515580316478491</c:v>
                </c:pt>
                <c:pt idx="19185">
                  <c:v>-27.907032639523138</c:v>
                </c:pt>
                <c:pt idx="19186">
                  <c:v>32.776934749620636</c:v>
                </c:pt>
                <c:pt idx="19187">
                  <c:v>-66.202181964486499</c:v>
                </c:pt>
                <c:pt idx="19188">
                  <c:v>21.557260078487332</c:v>
                </c:pt>
                <c:pt idx="19189">
                  <c:v>-16.149422555962161</c:v>
                </c:pt>
                <c:pt idx="19190">
                  <c:v>-81.499110534160295</c:v>
                </c:pt>
                <c:pt idx="19191">
                  <c:v>-30.682976554536197</c:v>
                </c:pt>
                <c:pt idx="19192">
                  <c:v>16.496532377464362</c:v>
                </c:pt>
                <c:pt idx="19193">
                  <c:v>-34.781483611270843</c:v>
                </c:pt>
                <c:pt idx="19194">
                  <c:v>-48.962894676192668</c:v>
                </c:pt>
                <c:pt idx="19195">
                  <c:v>30.80562374469983</c:v>
                </c:pt>
                <c:pt idx="19196">
                  <c:v>11.388286334056403</c:v>
                </c:pt>
                <c:pt idx="19197">
                  <c:v>-38.521644006876073</c:v>
                </c:pt>
                <c:pt idx="19198">
                  <c:v>-13.310521813515834</c:v>
                </c:pt>
                <c:pt idx="19199">
                  <c:v>-52.272727272727273</c:v>
                </c:pt>
                <c:pt idx="19200">
                  <c:v>13.383197542406847</c:v>
                </c:pt>
                <c:pt idx="19201">
                  <c:v>-76.054292069544687</c:v>
                </c:pt>
                <c:pt idx="19202">
                  <c:v>42.23333057919524</c:v>
                </c:pt>
                <c:pt idx="19203">
                  <c:v>6.7826790772966348</c:v>
                </c:pt>
                <c:pt idx="19204">
                  <c:v>-21.645852338859356</c:v>
                </c:pt>
                <c:pt idx="19205">
                  <c:v>-76.264315394750184</c:v>
                </c:pt>
                <c:pt idx="19206">
                  <c:v>-31.511987429672061</c:v>
                </c:pt>
                <c:pt idx="19207">
                  <c:v>15.504780546563282</c:v>
                </c:pt>
                <c:pt idx="19208">
                  <c:v>66.647124920611674</c:v>
                </c:pt>
                <c:pt idx="19209">
                  <c:v>-17.043631555751432</c:v>
                </c:pt>
                <c:pt idx="19210">
                  <c:v>-21.988746263407776</c:v>
                </c:pt>
                <c:pt idx="19211">
                  <c:v>-48.671096345514954</c:v>
                </c:pt>
                <c:pt idx="19212">
                  <c:v>-16.414925013282854</c:v>
                </c:pt>
                <c:pt idx="19213">
                  <c:v>31.880495741881873</c:v>
                </c:pt>
                <c:pt idx="19214">
                  <c:v>-61.428571428571423</c:v>
                </c:pt>
                <c:pt idx="19215">
                  <c:v>37.64070365970926</c:v>
                </c:pt>
                <c:pt idx="19216">
                  <c:v>-51.615682895303749</c:v>
                </c:pt>
                <c:pt idx="19217">
                  <c:v>-53.246268656716417</c:v>
                </c:pt>
                <c:pt idx="19218">
                  <c:v>60.401188707280852</c:v>
                </c:pt>
                <c:pt idx="19219">
                  <c:v>-17.935956340229026</c:v>
                </c:pt>
                <c:pt idx="19220">
                  <c:v>-48.590044700356081</c:v>
                </c:pt>
                <c:pt idx="19221">
                  <c:v>-30.761144870806604</c:v>
                </c:pt>
                <c:pt idx="19222">
                  <c:v>-72.038239323366483</c:v>
                </c:pt>
                <c:pt idx="19223">
                  <c:v>-40.789816578129702</c:v>
                </c:pt>
                <c:pt idx="19224">
                  <c:v>-2.7803958529688941</c:v>
                </c:pt>
                <c:pt idx="19225">
                  <c:v>-42.20646293317737</c:v>
                </c:pt>
                <c:pt idx="19226">
                  <c:v>-47.318611987381701</c:v>
                </c:pt>
                <c:pt idx="19227">
                  <c:v>-21.316661852295084</c:v>
                </c:pt>
                <c:pt idx="19228">
                  <c:v>-87.620608046604772</c:v>
                </c:pt>
                <c:pt idx="19229">
                  <c:v>12.802866443818147</c:v>
                </c:pt>
                <c:pt idx="19230">
                  <c:v>-30.286928995894769</c:v>
                </c:pt>
                <c:pt idx="19231">
                  <c:v>-81.730205573290547</c:v>
                </c:pt>
                <c:pt idx="19232">
                  <c:v>-10.025292327993839</c:v>
                </c:pt>
                <c:pt idx="19233">
                  <c:v>-68.385091549968308</c:v>
                </c:pt>
                <c:pt idx="19234">
                  <c:v>-62.962962962962962</c:v>
                </c:pt>
                <c:pt idx="19235">
                  <c:v>8.8595271210013919</c:v>
                </c:pt>
                <c:pt idx="19236">
                  <c:v>-51.712289543007671</c:v>
                </c:pt>
                <c:pt idx="19237">
                  <c:v>14.251426477050927</c:v>
                </c:pt>
                <c:pt idx="19238">
                  <c:v>-1.0985561833019517</c:v>
                </c:pt>
                <c:pt idx="19239">
                  <c:v>-93.186990896023005</c:v>
                </c:pt>
                <c:pt idx="19240">
                  <c:v>-29.668461320487395</c:v>
                </c:pt>
                <c:pt idx="19241">
                  <c:v>-2.9206041054044078</c:v>
                </c:pt>
                <c:pt idx="19242">
                  <c:v>-38.488142292490124</c:v>
                </c:pt>
                <c:pt idx="19243">
                  <c:v>44.728864937689451</c:v>
                </c:pt>
                <c:pt idx="19244">
                  <c:v>95.374560080442421</c:v>
                </c:pt>
                <c:pt idx="19245">
                  <c:v>-27.859401153059324</c:v>
                </c:pt>
                <c:pt idx="19246">
                  <c:v>-25.660314461914552</c:v>
                </c:pt>
                <c:pt idx="19247">
                  <c:v>-30.600356475242364</c:v>
                </c:pt>
                <c:pt idx="19248">
                  <c:v>27.747864573055551</c:v>
                </c:pt>
                <c:pt idx="19249">
                  <c:v>59.486264337696269</c:v>
                </c:pt>
                <c:pt idx="19250">
                  <c:v>10.965779467680605</c:v>
                </c:pt>
                <c:pt idx="19251">
                  <c:v>0.16964439099811557</c:v>
                </c:pt>
                <c:pt idx="19252">
                  <c:v>1.9291819291819223</c:v>
                </c:pt>
                <c:pt idx="19253">
                  <c:v>-46.268130317859189</c:v>
                </c:pt>
                <c:pt idx="19254">
                  <c:v>-10.462097104816195</c:v>
                </c:pt>
                <c:pt idx="19255">
                  <c:v>-26.670535566241085</c:v>
                </c:pt>
                <c:pt idx="19256">
                  <c:v>-26.813177751206041</c:v>
                </c:pt>
                <c:pt idx="19257">
                  <c:v>-59.776946707626557</c:v>
                </c:pt>
                <c:pt idx="19258">
                  <c:v>0.52775090157446414</c:v>
                </c:pt>
                <c:pt idx="19259">
                  <c:v>50.471192154459089</c:v>
                </c:pt>
                <c:pt idx="19260">
                  <c:v>-36.652494965316627</c:v>
                </c:pt>
                <c:pt idx="19261">
                  <c:v>-59.12970004224757</c:v>
                </c:pt>
                <c:pt idx="19262">
                  <c:v>-44.983805829901236</c:v>
                </c:pt>
                <c:pt idx="19263">
                  <c:v>0.4584151931892535</c:v>
                </c:pt>
                <c:pt idx="19264">
                  <c:v>-0.63996535076746852</c:v>
                </c:pt>
                <c:pt idx="19265">
                  <c:v>-57.36563817682886</c:v>
                </c:pt>
                <c:pt idx="19266">
                  <c:v>28.605821842853999</c:v>
                </c:pt>
                <c:pt idx="19267">
                  <c:v>-89.554552817308803</c:v>
                </c:pt>
                <c:pt idx="19268">
                  <c:v>4.0170647401363908</c:v>
                </c:pt>
                <c:pt idx="19269">
                  <c:v>-55.981182795698928</c:v>
                </c:pt>
                <c:pt idx="19270">
                  <c:v>-85.011990407673864</c:v>
                </c:pt>
                <c:pt idx="19271">
                  <c:v>-77.35998201775746</c:v>
                </c:pt>
                <c:pt idx="19272">
                  <c:v>14.411514025926664</c:v>
                </c:pt>
                <c:pt idx="19273">
                  <c:v>-52.277657266811275</c:v>
                </c:pt>
                <c:pt idx="19274">
                  <c:v>-34.473261418407162</c:v>
                </c:pt>
                <c:pt idx="19275">
                  <c:v>-27.230255112994612</c:v>
                </c:pt>
                <c:pt idx="19276">
                  <c:v>-10.95318816012518</c:v>
                </c:pt>
                <c:pt idx="19277">
                  <c:v>-26.100352112676063</c:v>
                </c:pt>
                <c:pt idx="19278">
                  <c:v>-41.899905447430406</c:v>
                </c:pt>
                <c:pt idx="19279">
                  <c:v>-24.709441836202402</c:v>
                </c:pt>
                <c:pt idx="19280">
                  <c:v>4.7229127065360359</c:v>
                </c:pt>
                <c:pt idx="19281">
                  <c:v>-39.491887275832624</c:v>
                </c:pt>
                <c:pt idx="19282">
                  <c:v>8.9632023868722115</c:v>
                </c:pt>
                <c:pt idx="19283">
                  <c:v>34.79569892473117</c:v>
                </c:pt>
                <c:pt idx="19284">
                  <c:v>13.643788486275611</c:v>
                </c:pt>
                <c:pt idx="19285">
                  <c:v>13.649587845482472</c:v>
                </c:pt>
                <c:pt idx="19286">
                  <c:v>-72.794367153036987</c:v>
                </c:pt>
                <c:pt idx="19287">
                  <c:v>48.215783700070972</c:v>
                </c:pt>
                <c:pt idx="19288">
                  <c:v>-69.937512875094413</c:v>
                </c:pt>
                <c:pt idx="19289">
                  <c:v>-54.226682904295977</c:v>
                </c:pt>
                <c:pt idx="19290">
                  <c:v>-59.03289421787489</c:v>
                </c:pt>
                <c:pt idx="19291">
                  <c:v>-24.396169787051591</c:v>
                </c:pt>
                <c:pt idx="19292">
                  <c:v>-10.422989812666771</c:v>
                </c:pt>
                <c:pt idx="19293">
                  <c:v>-24.839268051434232</c:v>
                </c:pt>
                <c:pt idx="19294">
                  <c:v>-26.733514615907552</c:v>
                </c:pt>
                <c:pt idx="19295">
                  <c:v>4.1317095173658061</c:v>
                </c:pt>
                <c:pt idx="19296">
                  <c:v>-41.693784501590812</c:v>
                </c:pt>
                <c:pt idx="19297">
                  <c:v>-92.352941176470594</c:v>
                </c:pt>
                <c:pt idx="19298">
                  <c:v>7.3806490958004076</c:v>
                </c:pt>
                <c:pt idx="19299">
                  <c:v>-27.071507049990842</c:v>
                </c:pt>
                <c:pt idx="19300">
                  <c:v>-21.44719033535516</c:v>
                </c:pt>
                <c:pt idx="19301">
                  <c:v>-17.576454522585976</c:v>
                </c:pt>
                <c:pt idx="19302">
                  <c:v>-23.729793316583937</c:v>
                </c:pt>
                <c:pt idx="19303">
                  <c:v>-88.522646431112165</c:v>
                </c:pt>
                <c:pt idx="19304">
                  <c:v>-54.132367467895946</c:v>
                </c:pt>
                <c:pt idx="19305">
                  <c:v>-18.592633315008243</c:v>
                </c:pt>
                <c:pt idx="19306">
                  <c:v>3.5261303581914234</c:v>
                </c:pt>
                <c:pt idx="19307">
                  <c:v>-31.721631290540245</c:v>
                </c:pt>
                <c:pt idx="19308">
                  <c:v>-56.318185102232498</c:v>
                </c:pt>
                <c:pt idx="19309">
                  <c:v>-43.414080830368107</c:v>
                </c:pt>
                <c:pt idx="19310">
                  <c:v>-18.091503267973849</c:v>
                </c:pt>
                <c:pt idx="19311">
                  <c:v>-22.327136815186392</c:v>
                </c:pt>
                <c:pt idx="19312">
                  <c:v>25.326154483329887</c:v>
                </c:pt>
                <c:pt idx="19313">
                  <c:v>-7.0095488411034665</c:v>
                </c:pt>
                <c:pt idx="19314">
                  <c:v>0.43076923076922924</c:v>
                </c:pt>
                <c:pt idx="19315">
                  <c:v>-24.32660778757888</c:v>
                </c:pt>
                <c:pt idx="19316">
                  <c:v>-47.93717069291182</c:v>
                </c:pt>
                <c:pt idx="19317">
                  <c:v>23.501206364719167</c:v>
                </c:pt>
                <c:pt idx="19318">
                  <c:v>-25.984416017334055</c:v>
                </c:pt>
                <c:pt idx="19319">
                  <c:v>43.337004405286336</c:v>
                </c:pt>
                <c:pt idx="19320">
                  <c:v>-29.39632545931758</c:v>
                </c:pt>
                <c:pt idx="19321">
                  <c:v>-77.852576969397518</c:v>
                </c:pt>
                <c:pt idx="19322">
                  <c:v>71.485964198535385</c:v>
                </c:pt>
                <c:pt idx="19323">
                  <c:v>12.968393613554909</c:v>
                </c:pt>
                <c:pt idx="19324">
                  <c:v>-37.123126157992246</c:v>
                </c:pt>
                <c:pt idx="19325">
                  <c:v>60.867873127067526</c:v>
                </c:pt>
                <c:pt idx="19326">
                  <c:v>-16.694728662090412</c:v>
                </c:pt>
                <c:pt idx="19327">
                  <c:v>-26.027667984189733</c:v>
                </c:pt>
                <c:pt idx="19328">
                  <c:v>-50.597426470588239</c:v>
                </c:pt>
                <c:pt idx="19329">
                  <c:v>39.799278657676041</c:v>
                </c:pt>
                <c:pt idx="19330">
                  <c:v>-47.637188644316431</c:v>
                </c:pt>
                <c:pt idx="19331">
                  <c:v>46.171875</c:v>
                </c:pt>
                <c:pt idx="19332">
                  <c:v>-25.838264299802759</c:v>
                </c:pt>
                <c:pt idx="19333">
                  <c:v>-41.245136186770424</c:v>
                </c:pt>
                <c:pt idx="19334">
                  <c:v>-5.7840842132084731</c:v>
                </c:pt>
                <c:pt idx="19335">
                  <c:v>-34.035326086956516</c:v>
                </c:pt>
                <c:pt idx="19336">
                  <c:v>4.1699824924399138</c:v>
                </c:pt>
                <c:pt idx="19337">
                  <c:v>-23.212321232123216</c:v>
                </c:pt>
                <c:pt idx="19338">
                  <c:v>-48.979591836734691</c:v>
                </c:pt>
                <c:pt idx="19339">
                  <c:v>-89.434140309774833</c:v>
                </c:pt>
                <c:pt idx="19340">
                  <c:v>-30.76016392848075</c:v>
                </c:pt>
                <c:pt idx="19341">
                  <c:v>-9.7866077998528311</c:v>
                </c:pt>
                <c:pt idx="19342">
                  <c:v>-47.238021787332499</c:v>
                </c:pt>
                <c:pt idx="19343">
                  <c:v>-1.5428137798658526</c:v>
                </c:pt>
                <c:pt idx="19344">
                  <c:v>-76.52350355089618</c:v>
                </c:pt>
                <c:pt idx="19345">
                  <c:v>-26.406586943736528</c:v>
                </c:pt>
                <c:pt idx="19346">
                  <c:v>-10.518089917531256</c:v>
                </c:pt>
                <c:pt idx="19347">
                  <c:v>-64.045980869273365</c:v>
                </c:pt>
                <c:pt idx="19348">
                  <c:v>-13.991894017300837</c:v>
                </c:pt>
                <c:pt idx="19349">
                  <c:v>-28.72525182354984</c:v>
                </c:pt>
                <c:pt idx="19350">
                  <c:v>-23.1836786902021</c:v>
                </c:pt>
                <c:pt idx="19351">
                  <c:v>7.146999894548145</c:v>
                </c:pt>
                <c:pt idx="19352">
                  <c:v>-9.1785775787842283</c:v>
                </c:pt>
                <c:pt idx="19353">
                  <c:v>30.0605215200126</c:v>
                </c:pt>
                <c:pt idx="19354">
                  <c:v>-2.5241521068859214</c:v>
                </c:pt>
                <c:pt idx="19355">
                  <c:v>-40.975239491179394</c:v>
                </c:pt>
                <c:pt idx="19356">
                  <c:v>-0.95990965556183028</c:v>
                </c:pt>
                <c:pt idx="19357">
                  <c:v>-32.931537809586587</c:v>
                </c:pt>
                <c:pt idx="19358">
                  <c:v>-20.017850604174299</c:v>
                </c:pt>
                <c:pt idx="19359">
                  <c:v>11.270445036135413</c:v>
                </c:pt>
                <c:pt idx="19360">
                  <c:v>-32.557982740021572</c:v>
                </c:pt>
                <c:pt idx="19361">
                  <c:v>-30.113435449176336</c:v>
                </c:pt>
                <c:pt idx="19362">
                  <c:v>-53.801640785232934</c:v>
                </c:pt>
                <c:pt idx="19363">
                  <c:v>-8.7607251780297304</c:v>
                </c:pt>
                <c:pt idx="19364">
                  <c:v>-77.815587507211035</c:v>
                </c:pt>
                <c:pt idx="19365">
                  <c:v>-71.108974919164552</c:v>
                </c:pt>
                <c:pt idx="19366">
                  <c:v>10.116501990856804</c:v>
                </c:pt>
                <c:pt idx="19367">
                  <c:v>-76.026020912094282</c:v>
                </c:pt>
                <c:pt idx="19368">
                  <c:v>-47.68321187955452</c:v>
                </c:pt>
                <c:pt idx="19369">
                  <c:v>-45.617227782832884</c:v>
                </c:pt>
                <c:pt idx="19370">
                  <c:v>-2.8498882025239709</c:v>
                </c:pt>
                <c:pt idx="19371">
                  <c:v>-22.392758756395111</c:v>
                </c:pt>
                <c:pt idx="19372">
                  <c:v>-85.580724101148263</c:v>
                </c:pt>
                <c:pt idx="19373">
                  <c:v>77.233429394812674</c:v>
                </c:pt>
                <c:pt idx="19374">
                  <c:v>-46.154855643044627</c:v>
                </c:pt>
                <c:pt idx="19375">
                  <c:v>-78.453038674033152</c:v>
                </c:pt>
                <c:pt idx="19376">
                  <c:v>-26.30028052584845</c:v>
                </c:pt>
                <c:pt idx="19377">
                  <c:v>15.315950199671136</c:v>
                </c:pt>
                <c:pt idx="19378">
                  <c:v>-33.007125890736347</c:v>
                </c:pt>
                <c:pt idx="19379">
                  <c:v>-14.3516823877235</c:v>
                </c:pt>
                <c:pt idx="19380">
                  <c:v>-48.011569052783798</c:v>
                </c:pt>
                <c:pt idx="19381">
                  <c:v>11.357212897271737</c:v>
                </c:pt>
                <c:pt idx="19382">
                  <c:v>11.778410561739577</c:v>
                </c:pt>
                <c:pt idx="19383">
                  <c:v>-5.6852932999721872</c:v>
                </c:pt>
                <c:pt idx="19384">
                  <c:v>19.856333892617457</c:v>
                </c:pt>
                <c:pt idx="19385">
                  <c:v>2.7336860670194056</c:v>
                </c:pt>
                <c:pt idx="19386">
                  <c:v>6.8324480927088445</c:v>
                </c:pt>
                <c:pt idx="19387">
                  <c:v>53</c:v>
                </c:pt>
                <c:pt idx="19388">
                  <c:v>82.474595677687148</c:v>
                </c:pt>
                <c:pt idx="19389">
                  <c:v>-47.798417612659094</c:v>
                </c:pt>
                <c:pt idx="19390">
                  <c:v>-60.514440433212997</c:v>
                </c:pt>
                <c:pt idx="19391">
                  <c:v>-71.611636873466523</c:v>
                </c:pt>
                <c:pt idx="19392">
                  <c:v>2.3253615653653412</c:v>
                </c:pt>
                <c:pt idx="19393">
                  <c:v>-82.503298280265099</c:v>
                </c:pt>
                <c:pt idx="19394">
                  <c:v>12.710566615620223</c:v>
                </c:pt>
                <c:pt idx="19395">
                  <c:v>8.9164183377360189</c:v>
                </c:pt>
                <c:pt idx="19396">
                  <c:v>-63.547432716167208</c:v>
                </c:pt>
                <c:pt idx="19397">
                  <c:v>-19.081618367632643</c:v>
                </c:pt>
                <c:pt idx="19398">
                  <c:v>-54.893300478869314</c:v>
                </c:pt>
                <c:pt idx="19399">
                  <c:v>-2.8760314626260737</c:v>
                </c:pt>
                <c:pt idx="19400">
                  <c:v>-14.033236613030866</c:v>
                </c:pt>
                <c:pt idx="19401">
                  <c:v>2.7372502628811901</c:v>
                </c:pt>
                <c:pt idx="19402">
                  <c:v>-21.458360770885463</c:v>
                </c:pt>
                <c:pt idx="19403">
                  <c:v>-9.4818314106754968</c:v>
                </c:pt>
                <c:pt idx="19404">
                  <c:v>0</c:v>
                </c:pt>
                <c:pt idx="19405">
                  <c:v>-29.71000935453695</c:v>
                </c:pt>
                <c:pt idx="19406">
                  <c:v>-60.721878862793574</c:v>
                </c:pt>
                <c:pt idx="19407">
                  <c:v>-12.218380870066255</c:v>
                </c:pt>
                <c:pt idx="19408">
                  <c:v>-76.05689450809956</c:v>
                </c:pt>
                <c:pt idx="19409">
                  <c:v>-89.474289658345796</c:v>
                </c:pt>
                <c:pt idx="19410">
                  <c:v>-69.294787560227775</c:v>
                </c:pt>
                <c:pt idx="19411">
                  <c:v>-35.700000000000003</c:v>
                </c:pt>
                <c:pt idx="19412">
                  <c:v>52.979921385318164</c:v>
                </c:pt>
                <c:pt idx="19413">
                  <c:v>15.217572090895871</c:v>
                </c:pt>
                <c:pt idx="19414">
                  <c:v>-34.435691973380415</c:v>
                </c:pt>
                <c:pt idx="19415">
                  <c:v>-41.811277767229925</c:v>
                </c:pt>
                <c:pt idx="19416">
                  <c:v>-60.135539166832771</c:v>
                </c:pt>
                <c:pt idx="19417">
                  <c:v>34.692840353217719</c:v>
                </c:pt>
                <c:pt idx="19418">
                  <c:v>-11.289846517119244</c:v>
                </c:pt>
                <c:pt idx="19419">
                  <c:v>-12.806699864191941</c:v>
                </c:pt>
                <c:pt idx="19420">
                  <c:v>10.696266397578214</c:v>
                </c:pt>
                <c:pt idx="19421">
                  <c:v>21.123735057090016</c:v>
                </c:pt>
                <c:pt idx="19422">
                  <c:v>-12.394158095129853</c:v>
                </c:pt>
                <c:pt idx="19423">
                  <c:v>25.57411987838141</c:v>
                </c:pt>
                <c:pt idx="19424">
                  <c:v>-23.154323467702326</c:v>
                </c:pt>
                <c:pt idx="19425">
                  <c:v>-17.783858738143351</c:v>
                </c:pt>
                <c:pt idx="19426">
                  <c:v>-47.627770653965925</c:v>
                </c:pt>
                <c:pt idx="19427">
                  <c:v>-9.6354852876591934</c:v>
                </c:pt>
                <c:pt idx="19428">
                  <c:v>-78.248127645718</c:v>
                </c:pt>
                <c:pt idx="19429">
                  <c:v>-39.575821845174971</c:v>
                </c:pt>
                <c:pt idx="19430">
                  <c:v>21.96279119356042</c:v>
                </c:pt>
                <c:pt idx="19431">
                  <c:v>-31.073748567061514</c:v>
                </c:pt>
                <c:pt idx="19432">
                  <c:v>0.36447978793903246</c:v>
                </c:pt>
                <c:pt idx="19433">
                  <c:v>-98.290821076149697</c:v>
                </c:pt>
                <c:pt idx="19434">
                  <c:v>-9.2824330746079511</c:v>
                </c:pt>
                <c:pt idx="19435">
                  <c:v>-42.449545809213909</c:v>
                </c:pt>
                <c:pt idx="19436">
                  <c:v>-45.845057212530484</c:v>
                </c:pt>
                <c:pt idx="19437">
                  <c:v>55.078056481319067</c:v>
                </c:pt>
                <c:pt idx="19438">
                  <c:v>-77.612181211664691</c:v>
                </c:pt>
                <c:pt idx="19439">
                  <c:v>-5.6364974245768877</c:v>
                </c:pt>
                <c:pt idx="19440">
                  <c:v>-72.533920058672535</c:v>
                </c:pt>
                <c:pt idx="19441">
                  <c:v>-66.05804874201435</c:v>
                </c:pt>
                <c:pt idx="19442">
                  <c:v>29.71225857311785</c:v>
                </c:pt>
                <c:pt idx="19443">
                  <c:v>-74.547904712223954</c:v>
                </c:pt>
                <c:pt idx="19444">
                  <c:v>-33.307117577664187</c:v>
                </c:pt>
                <c:pt idx="19445">
                  <c:v>-46.953057708871661</c:v>
                </c:pt>
                <c:pt idx="19446">
                  <c:v>-76.98090207232832</c:v>
                </c:pt>
                <c:pt idx="19447">
                  <c:v>-27.191059301641616</c:v>
                </c:pt>
                <c:pt idx="19448">
                  <c:v>-16.987143019683685</c:v>
                </c:pt>
                <c:pt idx="19449">
                  <c:v>80.853973323788978</c:v>
                </c:pt>
                <c:pt idx="19450">
                  <c:v>-59.697117733268193</c:v>
                </c:pt>
                <c:pt idx="19451">
                  <c:v>38.202247191011253</c:v>
                </c:pt>
                <c:pt idx="19452">
                  <c:v>-15.759774284562681</c:v>
                </c:pt>
                <c:pt idx="19453">
                  <c:v>-45.026881720430111</c:v>
                </c:pt>
                <c:pt idx="19454">
                  <c:v>-76.423122741662667</c:v>
                </c:pt>
                <c:pt idx="19455">
                  <c:v>-80.693615066605417</c:v>
                </c:pt>
                <c:pt idx="19456">
                  <c:v>-46.826563615743268</c:v>
                </c:pt>
                <c:pt idx="19457">
                  <c:v>59.247908556282624</c:v>
                </c:pt>
                <c:pt idx="19458">
                  <c:v>-79.281452013923428</c:v>
                </c:pt>
                <c:pt idx="19459">
                  <c:v>8.4747342905090477</c:v>
                </c:pt>
                <c:pt idx="19460">
                  <c:v>-33.419417676313032</c:v>
                </c:pt>
                <c:pt idx="19461">
                  <c:v>79.069767441860478</c:v>
                </c:pt>
                <c:pt idx="19462">
                  <c:v>-78.440435366035487</c:v>
                </c:pt>
                <c:pt idx="19463">
                  <c:v>-1.3307984790874485</c:v>
                </c:pt>
                <c:pt idx="19464">
                  <c:v>-47.67383016767316</c:v>
                </c:pt>
                <c:pt idx="19465">
                  <c:v>6.203255609326888</c:v>
                </c:pt>
                <c:pt idx="19466">
                  <c:v>-26.773648648648646</c:v>
                </c:pt>
                <c:pt idx="19467">
                  <c:v>-16.032843560933458</c:v>
                </c:pt>
                <c:pt idx="19468">
                  <c:v>-34.472444107967803</c:v>
                </c:pt>
                <c:pt idx="19469">
                  <c:v>-56.642968071010301</c:v>
                </c:pt>
                <c:pt idx="19470">
                  <c:v>12.045846956393973</c:v>
                </c:pt>
                <c:pt idx="19471">
                  <c:v>-60.742735330416245</c:v>
                </c:pt>
                <c:pt idx="19472">
                  <c:v>-76.23619779164666</c:v>
                </c:pt>
                <c:pt idx="19473">
                  <c:v>-50.648557912406531</c:v>
                </c:pt>
                <c:pt idx="19474">
                  <c:v>80.736612102807214</c:v>
                </c:pt>
                <c:pt idx="19475">
                  <c:v>-98.383739981401945</c:v>
                </c:pt>
                <c:pt idx="19476">
                  <c:v>17.143218623481786</c:v>
                </c:pt>
                <c:pt idx="19477">
                  <c:v>-0.85146271921259142</c:v>
                </c:pt>
                <c:pt idx="19478">
                  <c:v>-39.012178499202655</c:v>
                </c:pt>
                <c:pt idx="19479">
                  <c:v>-62.930554007357038</c:v>
                </c:pt>
                <c:pt idx="19480">
                  <c:v>11.254144724010146</c:v>
                </c:pt>
                <c:pt idx="19481">
                  <c:v>-58.957228959407445</c:v>
                </c:pt>
                <c:pt idx="19482">
                  <c:v>27.317287949788167</c:v>
                </c:pt>
                <c:pt idx="19483">
                  <c:v>-6.9281245231191804</c:v>
                </c:pt>
                <c:pt idx="19484">
                  <c:v>32.092677237745306</c:v>
                </c:pt>
                <c:pt idx="19485">
                  <c:v>24.525996294690373</c:v>
                </c:pt>
                <c:pt idx="19486">
                  <c:v>16.622187077855742</c:v>
                </c:pt>
                <c:pt idx="19487">
                  <c:v>-39.761467889908253</c:v>
                </c:pt>
                <c:pt idx="19488">
                  <c:v>0</c:v>
                </c:pt>
                <c:pt idx="19489">
                  <c:v>-20.033644288117443</c:v>
                </c:pt>
                <c:pt idx="19490">
                  <c:v>-84.742288202774958</c:v>
                </c:pt>
                <c:pt idx="19491">
                  <c:v>-79.208973987041873</c:v>
                </c:pt>
                <c:pt idx="19492">
                  <c:v>35.457145675115896</c:v>
                </c:pt>
                <c:pt idx="19493">
                  <c:v>42.970822281167102</c:v>
                </c:pt>
                <c:pt idx="19494">
                  <c:v>-43.114076683376233</c:v>
                </c:pt>
                <c:pt idx="19495">
                  <c:v>-5.4463384213339623</c:v>
                </c:pt>
                <c:pt idx="19496">
                  <c:v>-64.632665452337591</c:v>
                </c:pt>
                <c:pt idx="19497">
                  <c:v>25.734001971625744</c:v>
                </c:pt>
                <c:pt idx="19498">
                  <c:v>12.241660359783424</c:v>
                </c:pt>
                <c:pt idx="19499">
                  <c:v>14.267879436418767</c:v>
                </c:pt>
                <c:pt idx="19500">
                  <c:v>-33.085091711488062</c:v>
                </c:pt>
                <c:pt idx="19501">
                  <c:v>-43.370508054522929</c:v>
                </c:pt>
                <c:pt idx="19502">
                  <c:v>-18.95389592882178</c:v>
                </c:pt>
                <c:pt idx="19503">
                  <c:v>-31.270831552858738</c:v>
                </c:pt>
                <c:pt idx="19504">
                  <c:v>-2.0389750992421511</c:v>
                </c:pt>
                <c:pt idx="19505">
                  <c:v>21.372930866601749</c:v>
                </c:pt>
                <c:pt idx="19506">
                  <c:v>7.6894639556377058</c:v>
                </c:pt>
                <c:pt idx="19507">
                  <c:v>5.1634877384196187</c:v>
                </c:pt>
                <c:pt idx="19508">
                  <c:v>19.108517404098862</c:v>
                </c:pt>
                <c:pt idx="19509">
                  <c:v>-48.179808400884305</c:v>
                </c:pt>
                <c:pt idx="19510">
                  <c:v>8.93179765130985</c:v>
                </c:pt>
                <c:pt idx="19511">
                  <c:v>-51.082555888047878</c:v>
                </c:pt>
                <c:pt idx="19512">
                  <c:v>-53.568977350720658</c:v>
                </c:pt>
                <c:pt idx="19513">
                  <c:v>-43.334276818567787</c:v>
                </c:pt>
                <c:pt idx="19514">
                  <c:v>-70.160805060405693</c:v>
                </c:pt>
                <c:pt idx="19515">
                  <c:v>-4.0417457305502893</c:v>
                </c:pt>
                <c:pt idx="19516">
                  <c:v>-67.327106840144694</c:v>
                </c:pt>
                <c:pt idx="19517">
                  <c:v>-72.592592592592595</c:v>
                </c:pt>
                <c:pt idx="19518">
                  <c:v>-48.270449066547059</c:v>
                </c:pt>
                <c:pt idx="19519">
                  <c:v>86.454464243735032</c:v>
                </c:pt>
                <c:pt idx="19520">
                  <c:v>-75.004694835680752</c:v>
                </c:pt>
                <c:pt idx="19521">
                  <c:v>-24.570492383988665</c:v>
                </c:pt>
                <c:pt idx="19522">
                  <c:v>-53.917208347588094</c:v>
                </c:pt>
                <c:pt idx="19523">
                  <c:v>-59.382986491420226</c:v>
                </c:pt>
                <c:pt idx="19524">
                  <c:v>-2.863688430698744</c:v>
                </c:pt>
                <c:pt idx="19525">
                  <c:v>11.61025361543102</c:v>
                </c:pt>
                <c:pt idx="19526">
                  <c:v>-25.371845949535185</c:v>
                </c:pt>
                <c:pt idx="19527">
                  <c:v>-48.323245542286926</c:v>
                </c:pt>
                <c:pt idx="19528">
                  <c:v>-37.428530588907947</c:v>
                </c:pt>
                <c:pt idx="19529">
                  <c:v>-32.541671206013717</c:v>
                </c:pt>
                <c:pt idx="19530">
                  <c:v>-14.039486054528368</c:v>
                </c:pt>
                <c:pt idx="19531">
                  <c:v>92.944949225013346</c:v>
                </c:pt>
                <c:pt idx="19532">
                  <c:v>-38.90360169491526</c:v>
                </c:pt>
                <c:pt idx="19533">
                  <c:v>14.775466476207484</c:v>
                </c:pt>
                <c:pt idx="19534">
                  <c:v>-40.337235113261919</c:v>
                </c:pt>
                <c:pt idx="19535">
                  <c:v>-35.568917668825165</c:v>
                </c:pt>
                <c:pt idx="19536">
                  <c:v>-30.589131055486817</c:v>
                </c:pt>
                <c:pt idx="19537">
                  <c:v>-11.796657381615589</c:v>
                </c:pt>
                <c:pt idx="19538">
                  <c:v>-71.783674840443396</c:v>
                </c:pt>
                <c:pt idx="19539">
                  <c:v>-50.241143230246834</c:v>
                </c:pt>
                <c:pt idx="19540">
                  <c:v>-40.025856181090838</c:v>
                </c:pt>
                <c:pt idx="19541">
                  <c:v>-48.489049071250342</c:v>
                </c:pt>
                <c:pt idx="19542">
                  <c:v>-49.116634920803129</c:v>
                </c:pt>
                <c:pt idx="19543">
                  <c:v>-71.236356147456576</c:v>
                </c:pt>
                <c:pt idx="19544">
                  <c:v>87.751575523480398</c:v>
                </c:pt>
                <c:pt idx="19545">
                  <c:v>-48.332198774676648</c:v>
                </c:pt>
                <c:pt idx="19546">
                  <c:v>-75.664970041817625</c:v>
                </c:pt>
                <c:pt idx="19547">
                  <c:v>-12.356275303643727</c:v>
                </c:pt>
                <c:pt idx="19548">
                  <c:v>-17.223218287763331</c:v>
                </c:pt>
                <c:pt idx="19549">
                  <c:v>-46.904561206331365</c:v>
                </c:pt>
                <c:pt idx="19550">
                  <c:v>-92.323325635103927</c:v>
                </c:pt>
                <c:pt idx="19551">
                  <c:v>93.019197207678872</c:v>
                </c:pt>
                <c:pt idx="19552">
                  <c:v>-48.572810836961779</c:v>
                </c:pt>
                <c:pt idx="19553">
                  <c:v>-65.535701870263509</c:v>
                </c:pt>
                <c:pt idx="19554">
                  <c:v>-9.7034303676370115</c:v>
                </c:pt>
                <c:pt idx="19555">
                  <c:v>-60.497683938381989</c:v>
                </c:pt>
                <c:pt idx="19556">
                  <c:v>-90.886412772326622</c:v>
                </c:pt>
                <c:pt idx="19557">
                  <c:v>-26.585493094996707</c:v>
                </c:pt>
                <c:pt idx="19558">
                  <c:v>17.152933632574559</c:v>
                </c:pt>
                <c:pt idx="19559">
                  <c:v>-92.998678996036986</c:v>
                </c:pt>
                <c:pt idx="19560">
                  <c:v>-9.0909090909090935</c:v>
                </c:pt>
                <c:pt idx="19561">
                  <c:v>43.722233975037028</c:v>
                </c:pt>
                <c:pt idx="19562">
                  <c:v>-30.711909939874644</c:v>
                </c:pt>
                <c:pt idx="19563">
                  <c:v>-28.593568384347151</c:v>
                </c:pt>
                <c:pt idx="19564">
                  <c:v>-8.2040428031463932</c:v>
                </c:pt>
                <c:pt idx="19565">
                  <c:v>-69.060594264953934</c:v>
                </c:pt>
                <c:pt idx="19566">
                  <c:v>-16.910748825642443</c:v>
                </c:pt>
                <c:pt idx="19567">
                  <c:v>-34.849140902614664</c:v>
                </c:pt>
                <c:pt idx="19568">
                  <c:v>-63.800549666274051</c:v>
                </c:pt>
                <c:pt idx="19569">
                  <c:v>-22.492250464972102</c:v>
                </c:pt>
                <c:pt idx="19570">
                  <c:v>-55.543196143863554</c:v>
                </c:pt>
                <c:pt idx="19571">
                  <c:v>8.8314264289688111</c:v>
                </c:pt>
                <c:pt idx="19572">
                  <c:v>-29.704842053909005</c:v>
                </c:pt>
                <c:pt idx="19573">
                  <c:v>-16.847865742429775</c:v>
                </c:pt>
                <c:pt idx="19574">
                  <c:v>-19.051955101826394</c:v>
                </c:pt>
                <c:pt idx="19575">
                  <c:v>8.3859332732191234</c:v>
                </c:pt>
                <c:pt idx="19576">
                  <c:v>16.67423898228077</c:v>
                </c:pt>
                <c:pt idx="19577">
                  <c:v>-31.669002569493117</c:v>
                </c:pt>
                <c:pt idx="19578">
                  <c:v>-27.161904761904765</c:v>
                </c:pt>
                <c:pt idx="19579">
                  <c:v>67.932203389830505</c:v>
                </c:pt>
                <c:pt idx="19580">
                  <c:v>-59.349748074912064</c:v>
                </c:pt>
                <c:pt idx="19581">
                  <c:v>-5.4246966452533911</c:v>
                </c:pt>
                <c:pt idx="19582">
                  <c:v>-53.893139362801215</c:v>
                </c:pt>
                <c:pt idx="19583">
                  <c:v>-36.866148926450435</c:v>
                </c:pt>
                <c:pt idx="19584">
                  <c:v>-22.756560194108147</c:v>
                </c:pt>
                <c:pt idx="19585">
                  <c:v>-66.063474387527833</c:v>
                </c:pt>
                <c:pt idx="19586">
                  <c:v>-55.176553672316388</c:v>
                </c:pt>
                <c:pt idx="19587">
                  <c:v>-49.019668385463298</c:v>
                </c:pt>
                <c:pt idx="19588">
                  <c:v>82.421307506053267</c:v>
                </c:pt>
                <c:pt idx="19589">
                  <c:v>-31.091345192884262</c:v>
                </c:pt>
                <c:pt idx="19590">
                  <c:v>5.1100579061358786</c:v>
                </c:pt>
                <c:pt idx="19591">
                  <c:v>-63.891552027825469</c:v>
                </c:pt>
                <c:pt idx="19592">
                  <c:v>-40.649309414192722</c:v>
                </c:pt>
                <c:pt idx="19593">
                  <c:v>-75.178898606837905</c:v>
                </c:pt>
                <c:pt idx="19594">
                  <c:v>-48.141155727070092</c:v>
                </c:pt>
                <c:pt idx="19595">
                  <c:v>-49.390790180971159</c:v>
                </c:pt>
                <c:pt idx="19596">
                  <c:v>-49.028340080971653</c:v>
                </c:pt>
                <c:pt idx="19597">
                  <c:v>-62.80323450134771</c:v>
                </c:pt>
                <c:pt idx="19598">
                  <c:v>-12.955027290360405</c:v>
                </c:pt>
                <c:pt idx="19599">
                  <c:v>-37.175957788483593</c:v>
                </c:pt>
                <c:pt idx="19600">
                  <c:v>77.534549474847978</c:v>
                </c:pt>
                <c:pt idx="19601">
                  <c:v>-24.145011892275193</c:v>
                </c:pt>
                <c:pt idx="19602">
                  <c:v>20.08429926238145</c:v>
                </c:pt>
                <c:pt idx="19603">
                  <c:v>-52.717455100363892</c:v>
                </c:pt>
                <c:pt idx="19604">
                  <c:v>80.312375646637491</c:v>
                </c:pt>
                <c:pt idx="19605">
                  <c:v>-15.00666051849575</c:v>
                </c:pt>
                <c:pt idx="19606">
                  <c:v>-25.960810697165925</c:v>
                </c:pt>
                <c:pt idx="19607">
                  <c:v>-13.871530300828368</c:v>
                </c:pt>
                <c:pt idx="19608">
                  <c:v>3.897520785523497</c:v>
                </c:pt>
                <c:pt idx="19609">
                  <c:v>-41.805225653206648</c:v>
                </c:pt>
                <c:pt idx="19610">
                  <c:v>-10.289845716867859</c:v>
                </c:pt>
                <c:pt idx="19611">
                  <c:v>28.528629593701936</c:v>
                </c:pt>
                <c:pt idx="19612">
                  <c:v>-62.33940042826552</c:v>
                </c:pt>
                <c:pt idx="19613">
                  <c:v>-54.956786985256734</c:v>
                </c:pt>
                <c:pt idx="19614">
                  <c:v>35.874439461883412</c:v>
                </c:pt>
                <c:pt idx="19615">
                  <c:v>80.426420485767665</c:v>
                </c:pt>
                <c:pt idx="19616">
                  <c:v>16.385136619705932</c:v>
                </c:pt>
                <c:pt idx="19617">
                  <c:v>1.8914236211377471</c:v>
                </c:pt>
                <c:pt idx="19618">
                  <c:v>-41.717116125481567</c:v>
                </c:pt>
                <c:pt idx="19619">
                  <c:v>21.064648705068834</c:v>
                </c:pt>
                <c:pt idx="19620">
                  <c:v>-27.159692582977655</c:v>
                </c:pt>
                <c:pt idx="19621">
                  <c:v>3.49094549733897</c:v>
                </c:pt>
                <c:pt idx="19622">
                  <c:v>-79.9922224382656</c:v>
                </c:pt>
                <c:pt idx="19623">
                  <c:v>-15.520252140210403</c:v>
                </c:pt>
                <c:pt idx="19624">
                  <c:v>-30.855213254631082</c:v>
                </c:pt>
                <c:pt idx="19625">
                  <c:v>-68.818047610260194</c:v>
                </c:pt>
                <c:pt idx="19626">
                  <c:v>-92.053618179914125</c:v>
                </c:pt>
                <c:pt idx="19627">
                  <c:v>-33.139741209871147</c:v>
                </c:pt>
                <c:pt idx="19628">
                  <c:v>-46.969499478623568</c:v>
                </c:pt>
                <c:pt idx="19629">
                  <c:v>-25.491452991452988</c:v>
                </c:pt>
                <c:pt idx="19630">
                  <c:v>4.0976821192052881</c:v>
                </c:pt>
                <c:pt idx="19631">
                  <c:v>5.2631578947368354</c:v>
                </c:pt>
                <c:pt idx="19632">
                  <c:v>-48.643218015959121</c:v>
                </c:pt>
                <c:pt idx="19633">
                  <c:v>-59.860083720396808</c:v>
                </c:pt>
                <c:pt idx="19634">
                  <c:v>-65.051628276409843</c:v>
                </c:pt>
                <c:pt idx="19635">
                  <c:v>6.8731572773673975</c:v>
                </c:pt>
                <c:pt idx="19636">
                  <c:v>-51.122409647400012</c:v>
                </c:pt>
                <c:pt idx="19637">
                  <c:v>10.27031593174523</c:v>
                </c:pt>
                <c:pt idx="19638">
                  <c:v>14.484632365427075</c:v>
                </c:pt>
                <c:pt idx="19639">
                  <c:v>-53.062303751446045</c:v>
                </c:pt>
                <c:pt idx="19640">
                  <c:v>-4.5320446383378794</c:v>
                </c:pt>
                <c:pt idx="19641">
                  <c:v>-83.292640390652252</c:v>
                </c:pt>
                <c:pt idx="19642">
                  <c:v>-49.514811031664962</c:v>
                </c:pt>
                <c:pt idx="19643">
                  <c:v>-49.261291684254957</c:v>
                </c:pt>
                <c:pt idx="19644">
                  <c:v>-18.194023990170876</c:v>
                </c:pt>
                <c:pt idx="19645">
                  <c:v>40.716486902927585</c:v>
                </c:pt>
                <c:pt idx="19646">
                  <c:v>-20.701050395373542</c:v>
                </c:pt>
                <c:pt idx="19647">
                  <c:v>-0.71024686250173374</c:v>
                </c:pt>
                <c:pt idx="19648">
                  <c:v>-3.9490651192778898</c:v>
                </c:pt>
                <c:pt idx="19649">
                  <c:v>-27.969174977334546</c:v>
                </c:pt>
                <c:pt idx="19650">
                  <c:v>0.71168635605829422</c:v>
                </c:pt>
                <c:pt idx="19651">
                  <c:v>-74.559578304896661</c:v>
                </c:pt>
                <c:pt idx="19652">
                  <c:v>-28.284251789937471</c:v>
                </c:pt>
                <c:pt idx="19653">
                  <c:v>12.325729781464361</c:v>
                </c:pt>
                <c:pt idx="19654">
                  <c:v>-47.792258315502821</c:v>
                </c:pt>
                <c:pt idx="19655">
                  <c:v>-78.406481521597854</c:v>
                </c:pt>
                <c:pt idx="19656">
                  <c:v>1.1884550084889582</c:v>
                </c:pt>
                <c:pt idx="19657">
                  <c:v>-66.716133135467459</c:v>
                </c:pt>
                <c:pt idx="19658">
                  <c:v>1.866960457360662</c:v>
                </c:pt>
                <c:pt idx="19659">
                  <c:v>4.9024912371497891</c:v>
                </c:pt>
                <c:pt idx="19660">
                  <c:v>-59.010381053024183</c:v>
                </c:pt>
                <c:pt idx="19661">
                  <c:v>-34.331337325349295</c:v>
                </c:pt>
                <c:pt idx="19662">
                  <c:v>-36.653459033565603</c:v>
                </c:pt>
                <c:pt idx="19663">
                  <c:v>-98.987078146447672</c:v>
                </c:pt>
                <c:pt idx="19664">
                  <c:v>-23.633412157459517</c:v>
                </c:pt>
                <c:pt idx="19665">
                  <c:v>-46.438346210671646</c:v>
                </c:pt>
                <c:pt idx="19666">
                  <c:v>-40.896149674620389</c:v>
                </c:pt>
                <c:pt idx="19667">
                  <c:v>7.7414039057504027</c:v>
                </c:pt>
                <c:pt idx="19668">
                  <c:v>31.599229287090566</c:v>
                </c:pt>
                <c:pt idx="19669">
                  <c:v>-61.334852241506397</c:v>
                </c:pt>
                <c:pt idx="19670">
                  <c:v>-56.671289875173372</c:v>
                </c:pt>
                <c:pt idx="19671">
                  <c:v>-1.3840944208830592</c:v>
                </c:pt>
                <c:pt idx="19672">
                  <c:v>1.4285714285714164</c:v>
                </c:pt>
                <c:pt idx="19673">
                  <c:v>-71.189372194008982</c:v>
                </c:pt>
                <c:pt idx="19674">
                  <c:v>14.744936463581283</c:v>
                </c:pt>
                <c:pt idx="19675">
                  <c:v>-67.526581051064937</c:v>
                </c:pt>
                <c:pt idx="19676">
                  <c:v>-73.214755980659632</c:v>
                </c:pt>
                <c:pt idx="19677">
                  <c:v>-69.11951684678958</c:v>
                </c:pt>
                <c:pt idx="19678">
                  <c:v>61.311225462168863</c:v>
                </c:pt>
                <c:pt idx="19679">
                  <c:v>-15.334491746307549</c:v>
                </c:pt>
                <c:pt idx="19680">
                  <c:v>46.290954049041829</c:v>
                </c:pt>
                <c:pt idx="19681">
                  <c:v>-86.24523879285087</c:v>
                </c:pt>
                <c:pt idx="19682">
                  <c:v>-12.222860425043081</c:v>
                </c:pt>
                <c:pt idx="19683">
                  <c:v>-33.154743145288364</c:v>
                </c:pt>
                <c:pt idx="19684">
                  <c:v>-33.969465648854964</c:v>
                </c:pt>
                <c:pt idx="19685">
                  <c:v>-29.466357308584691</c:v>
                </c:pt>
                <c:pt idx="19686">
                  <c:v>93.343237125070743</c:v>
                </c:pt>
                <c:pt idx="19687">
                  <c:v>24.10784058348527</c:v>
                </c:pt>
                <c:pt idx="19688">
                  <c:v>-80.471549376522859</c:v>
                </c:pt>
                <c:pt idx="19689">
                  <c:v>25.789415714361326</c:v>
                </c:pt>
                <c:pt idx="19690">
                  <c:v>-34.262589928057551</c:v>
                </c:pt>
                <c:pt idx="19691">
                  <c:v>-73.524640032447778</c:v>
                </c:pt>
                <c:pt idx="19692">
                  <c:v>-59.552118203855478</c:v>
                </c:pt>
                <c:pt idx="19693">
                  <c:v>-88.074824629773971</c:v>
                </c:pt>
                <c:pt idx="19694">
                  <c:v>8.7370161265167354</c:v>
                </c:pt>
                <c:pt idx="19695">
                  <c:v>-62.460233297985148</c:v>
                </c:pt>
                <c:pt idx="19696">
                  <c:v>-28.948635634028903</c:v>
                </c:pt>
                <c:pt idx="19697">
                  <c:v>-30.813800368712137</c:v>
                </c:pt>
                <c:pt idx="19698">
                  <c:v>-16.508862293591875</c:v>
                </c:pt>
                <c:pt idx="19699">
                  <c:v>11.874630538900476</c:v>
                </c:pt>
                <c:pt idx="19700">
                  <c:v>-28.116826503923278</c:v>
                </c:pt>
                <c:pt idx="19701">
                  <c:v>-54.807395787243742</c:v>
                </c:pt>
                <c:pt idx="19702">
                  <c:v>-83.524741995236838</c:v>
                </c:pt>
                <c:pt idx="19703">
                  <c:v>-41.714108270365394</c:v>
                </c:pt>
                <c:pt idx="19704">
                  <c:v>-48.781070062623463</c:v>
                </c:pt>
                <c:pt idx="19705">
                  <c:v>11.108837970540094</c:v>
                </c:pt>
                <c:pt idx="19706">
                  <c:v>9.0219260533104091</c:v>
                </c:pt>
                <c:pt idx="19707">
                  <c:v>-42.044269324371307</c:v>
                </c:pt>
                <c:pt idx="19708">
                  <c:v>-37.569679247007215</c:v>
                </c:pt>
                <c:pt idx="19709">
                  <c:v>-43.316813905049202</c:v>
                </c:pt>
                <c:pt idx="19710">
                  <c:v>-72.755302351384799</c:v>
                </c:pt>
                <c:pt idx="19711">
                  <c:v>65.269214960953548</c:v>
                </c:pt>
                <c:pt idx="19712">
                  <c:v>-16.618357487922708</c:v>
                </c:pt>
                <c:pt idx="19713">
                  <c:v>-57.837987282278128</c:v>
                </c:pt>
                <c:pt idx="19714">
                  <c:v>-20.303754404438862</c:v>
                </c:pt>
                <c:pt idx="19715">
                  <c:v>63.268257411424429</c:v>
                </c:pt>
                <c:pt idx="19716">
                  <c:v>-40.059627840032896</c:v>
                </c:pt>
                <c:pt idx="19717">
                  <c:v>40.963805412585089</c:v>
                </c:pt>
                <c:pt idx="19718">
                  <c:v>-97.308382466034345</c:v>
                </c:pt>
                <c:pt idx="19719">
                  <c:v>-26.182006561906405</c:v>
                </c:pt>
                <c:pt idx="19720">
                  <c:v>-80.111132400843076</c:v>
                </c:pt>
                <c:pt idx="19721">
                  <c:v>2.8557725478977289</c:v>
                </c:pt>
                <c:pt idx="19722">
                  <c:v>-12.095965783787392</c:v>
                </c:pt>
                <c:pt idx="19723">
                  <c:v>-96.687330492057342</c:v>
                </c:pt>
                <c:pt idx="19724">
                  <c:v>-62.156049754994349</c:v>
                </c:pt>
                <c:pt idx="19725">
                  <c:v>-17.727845532796522</c:v>
                </c:pt>
                <c:pt idx="19726">
                  <c:v>-39.709443099273614</c:v>
                </c:pt>
                <c:pt idx="19727">
                  <c:v>26.797585309579745</c:v>
                </c:pt>
                <c:pt idx="19728">
                  <c:v>54.427058933758076</c:v>
                </c:pt>
                <c:pt idx="19729">
                  <c:v>-47.927245868340876</c:v>
                </c:pt>
                <c:pt idx="19730">
                  <c:v>58.672005338671994</c:v>
                </c:pt>
                <c:pt idx="19731">
                  <c:v>6.4795178701939875</c:v>
                </c:pt>
                <c:pt idx="19732">
                  <c:v>-89.524600866520274</c:v>
                </c:pt>
                <c:pt idx="19733">
                  <c:v>-22.089354135884392</c:v>
                </c:pt>
                <c:pt idx="19734">
                  <c:v>-67.954698414908677</c:v>
                </c:pt>
                <c:pt idx="19735">
                  <c:v>-50.184003925417073</c:v>
                </c:pt>
                <c:pt idx="19736">
                  <c:v>-89.690537236897029</c:v>
                </c:pt>
                <c:pt idx="19737">
                  <c:v>38.728713539032213</c:v>
                </c:pt>
                <c:pt idx="19738">
                  <c:v>-92.551244115379475</c:v>
                </c:pt>
                <c:pt idx="19739">
                  <c:v>-64</c:v>
                </c:pt>
                <c:pt idx="19740">
                  <c:v>9.7571875465514637</c:v>
                </c:pt>
                <c:pt idx="19741">
                  <c:v>-6.0047453914948079</c:v>
                </c:pt>
                <c:pt idx="19742">
                  <c:v>-11.206706185670484</c:v>
                </c:pt>
                <c:pt idx="19743">
                  <c:v>-52.701900237529692</c:v>
                </c:pt>
                <c:pt idx="19744">
                  <c:v>-45.915383115617082</c:v>
                </c:pt>
                <c:pt idx="19745">
                  <c:v>-54.681904593483353</c:v>
                </c:pt>
                <c:pt idx="19746">
                  <c:v>1.2024048096192388</c:v>
                </c:pt>
                <c:pt idx="19747">
                  <c:v>20.013676087136218</c:v>
                </c:pt>
                <c:pt idx="19748">
                  <c:v>-51.021599532983068</c:v>
                </c:pt>
                <c:pt idx="19749">
                  <c:v>-34.473567303420708</c:v>
                </c:pt>
                <c:pt idx="19750">
                  <c:v>-71.380227916931801</c:v>
                </c:pt>
                <c:pt idx="19751">
                  <c:v>14.554739865943176</c:v>
                </c:pt>
                <c:pt idx="19752">
                  <c:v>-61.347057060057956</c:v>
                </c:pt>
                <c:pt idx="19753">
                  <c:v>-25.303723572104758</c:v>
                </c:pt>
                <c:pt idx="19754">
                  <c:v>-19.453973485132209</c:v>
                </c:pt>
                <c:pt idx="19755">
                  <c:v>-49.241223103057763</c:v>
                </c:pt>
                <c:pt idx="19756">
                  <c:v>-54.235752468968016</c:v>
                </c:pt>
                <c:pt idx="19757">
                  <c:v>-39.954231272183826</c:v>
                </c:pt>
                <c:pt idx="19758">
                  <c:v>27.881105510168595</c:v>
                </c:pt>
                <c:pt idx="19759">
                  <c:v>-56.14706111935056</c:v>
                </c:pt>
                <c:pt idx="19760">
                  <c:v>71.647459402828702</c:v>
                </c:pt>
                <c:pt idx="19761">
                  <c:v>63.733741392501912</c:v>
                </c:pt>
                <c:pt idx="19762">
                  <c:v>52.784247300444633</c:v>
                </c:pt>
                <c:pt idx="19763">
                  <c:v>-20.19867549668875</c:v>
                </c:pt>
                <c:pt idx="19764">
                  <c:v>-91.18505013673655</c:v>
                </c:pt>
                <c:pt idx="19765">
                  <c:v>-53.649216660298052</c:v>
                </c:pt>
                <c:pt idx="19766">
                  <c:v>32.537259737585089</c:v>
                </c:pt>
                <c:pt idx="19767">
                  <c:v>-2.3243528790279981</c:v>
                </c:pt>
                <c:pt idx="19768">
                  <c:v>18.572524942440523</c:v>
                </c:pt>
                <c:pt idx="19769">
                  <c:v>-28.868221358504528</c:v>
                </c:pt>
                <c:pt idx="19770">
                  <c:v>-0.12201735357916732</c:v>
                </c:pt>
                <c:pt idx="19771">
                  <c:v>6.0714285714285694</c:v>
                </c:pt>
                <c:pt idx="19772">
                  <c:v>-24.996977390883814</c:v>
                </c:pt>
                <c:pt idx="19773">
                  <c:v>-67.629301670356199</c:v>
                </c:pt>
                <c:pt idx="19774">
                  <c:v>53.450600243949395</c:v>
                </c:pt>
                <c:pt idx="19775">
                  <c:v>8.7552184394660912</c:v>
                </c:pt>
                <c:pt idx="19776">
                  <c:v>32.906101978266946</c:v>
                </c:pt>
                <c:pt idx="19777">
                  <c:v>-81.907636333567623</c:v>
                </c:pt>
                <c:pt idx="19778">
                  <c:v>-72.769094662341502</c:v>
                </c:pt>
                <c:pt idx="19779">
                  <c:v>-40.998892709365343</c:v>
                </c:pt>
                <c:pt idx="19780">
                  <c:v>8.2286056253740156</c:v>
                </c:pt>
                <c:pt idx="19781">
                  <c:v>3.1240038253108224</c:v>
                </c:pt>
                <c:pt idx="19782">
                  <c:v>-68.750379316623167</c:v>
                </c:pt>
                <c:pt idx="19783">
                  <c:v>-3.86246109354704</c:v>
                </c:pt>
                <c:pt idx="19784">
                  <c:v>-78.437437637198173</c:v>
                </c:pt>
                <c:pt idx="19785">
                  <c:v>-36.064807602430285</c:v>
                </c:pt>
                <c:pt idx="19786">
                  <c:v>-77.201263217311336</c:v>
                </c:pt>
                <c:pt idx="19787">
                  <c:v>-85.1193499238192</c:v>
                </c:pt>
                <c:pt idx="19788">
                  <c:v>-75.030819499467384</c:v>
                </c:pt>
                <c:pt idx="19789">
                  <c:v>22.552699971123303</c:v>
                </c:pt>
                <c:pt idx="19790">
                  <c:v>-26.902979254406489</c:v>
                </c:pt>
                <c:pt idx="19791">
                  <c:v>43.657372519467458</c:v>
                </c:pt>
                <c:pt idx="19792">
                  <c:v>0.12409147314305358</c:v>
                </c:pt>
                <c:pt idx="19793">
                  <c:v>37.045123726346418</c:v>
                </c:pt>
                <c:pt idx="19794">
                  <c:v>-62.789849788537261</c:v>
                </c:pt>
                <c:pt idx="19795">
                  <c:v>-84.753924684580568</c:v>
                </c:pt>
                <c:pt idx="19796">
                  <c:v>-40.94089106665475</c:v>
                </c:pt>
                <c:pt idx="19797">
                  <c:v>-63.731830500123181</c:v>
                </c:pt>
                <c:pt idx="19798">
                  <c:v>-25.890695261155301</c:v>
                </c:pt>
                <c:pt idx="19799">
                  <c:v>-86.804218045501173</c:v>
                </c:pt>
                <c:pt idx="19800">
                  <c:v>-33.999263713339062</c:v>
                </c:pt>
                <c:pt idx="19801">
                  <c:v>21.596576874864468</c:v>
                </c:pt>
                <c:pt idx="19802">
                  <c:v>15.304414003044144</c:v>
                </c:pt>
                <c:pt idx="19803">
                  <c:v>-64.932614555256066</c:v>
                </c:pt>
                <c:pt idx="19804">
                  <c:v>-63.525643058771294</c:v>
                </c:pt>
                <c:pt idx="19805">
                  <c:v>-84.497390754309208</c:v>
                </c:pt>
                <c:pt idx="19806">
                  <c:v>-71.73904812388777</c:v>
                </c:pt>
                <c:pt idx="19807">
                  <c:v>14.453961456102775</c:v>
                </c:pt>
                <c:pt idx="19808">
                  <c:v>-76.729284530991151</c:v>
                </c:pt>
                <c:pt idx="19809">
                  <c:v>-3.4832869840231098</c:v>
                </c:pt>
                <c:pt idx="19810">
                  <c:v>-59.517214087851208</c:v>
                </c:pt>
                <c:pt idx="19811">
                  <c:v>-20.091517417831142</c:v>
                </c:pt>
                <c:pt idx="19812">
                  <c:v>-23.21621161378215</c:v>
                </c:pt>
                <c:pt idx="19813">
                  <c:v>28.991425837090901</c:v>
                </c:pt>
                <c:pt idx="19814">
                  <c:v>-35.467446647167151</c:v>
                </c:pt>
                <c:pt idx="19815">
                  <c:v>5.1719027860106763</c:v>
                </c:pt>
                <c:pt idx="19816">
                  <c:v>-74.706332655808666</c:v>
                </c:pt>
                <c:pt idx="19817">
                  <c:v>-59.489756773973298</c:v>
                </c:pt>
                <c:pt idx="19818">
                  <c:v>-66.724024764506566</c:v>
                </c:pt>
                <c:pt idx="19819">
                  <c:v>-38.383535701015234</c:v>
                </c:pt>
                <c:pt idx="19820">
                  <c:v>-62.630772950753602</c:v>
                </c:pt>
                <c:pt idx="19821">
                  <c:v>-10.691301640024903</c:v>
                </c:pt>
                <c:pt idx="19822">
                  <c:v>25.707130229817324</c:v>
                </c:pt>
                <c:pt idx="19823">
                  <c:v>1.3512304250559453</c:v>
                </c:pt>
                <c:pt idx="19824">
                  <c:v>14.841137123745824</c:v>
                </c:pt>
                <c:pt idx="19825">
                  <c:v>-9.6450740092312515</c:v>
                </c:pt>
                <c:pt idx="19826">
                  <c:v>-37.481644640234947</c:v>
                </c:pt>
                <c:pt idx="19827">
                  <c:v>16.725678637666491</c:v>
                </c:pt>
                <c:pt idx="19828">
                  <c:v>6.1733615221987463</c:v>
                </c:pt>
                <c:pt idx="19829">
                  <c:v>-33.696348494554769</c:v>
                </c:pt>
                <c:pt idx="19830">
                  <c:v>-29.051094890510953</c:v>
                </c:pt>
                <c:pt idx="19831">
                  <c:v>-26.188835286009649</c:v>
                </c:pt>
                <c:pt idx="19832">
                  <c:v>-65.873846446579776</c:v>
                </c:pt>
                <c:pt idx="19833">
                  <c:v>-13.478830575640714</c:v>
                </c:pt>
                <c:pt idx="19834">
                  <c:v>-45.178055822906636</c:v>
                </c:pt>
                <c:pt idx="19835">
                  <c:v>-81.033580136115475</c:v>
                </c:pt>
                <c:pt idx="19836">
                  <c:v>-5.1545415818620768</c:v>
                </c:pt>
                <c:pt idx="19837">
                  <c:v>-53.98268398268398</c:v>
                </c:pt>
                <c:pt idx="19838">
                  <c:v>-57.553695780539215</c:v>
                </c:pt>
                <c:pt idx="19839">
                  <c:v>-14.518650882287247</c:v>
                </c:pt>
                <c:pt idx="19840">
                  <c:v>-46.064366033346261</c:v>
                </c:pt>
                <c:pt idx="19841">
                  <c:v>42.537545826432819</c:v>
                </c:pt>
                <c:pt idx="19842">
                  <c:v>-10.304338514129256</c:v>
                </c:pt>
                <c:pt idx="19843">
                  <c:v>-80.828937452901286</c:v>
                </c:pt>
                <c:pt idx="19844">
                  <c:v>-89.58546048601184</c:v>
                </c:pt>
                <c:pt idx="19845">
                  <c:v>-10.899653979238749</c:v>
                </c:pt>
                <c:pt idx="19846">
                  <c:v>-45.863877032563792</c:v>
                </c:pt>
                <c:pt idx="19847">
                  <c:v>-88.532018391417338</c:v>
                </c:pt>
                <c:pt idx="19848">
                  <c:v>62.095793824459008</c:v>
                </c:pt>
                <c:pt idx="19849">
                  <c:v>-52.064137848510235</c:v>
                </c:pt>
                <c:pt idx="19850">
                  <c:v>-40.607956368302858</c:v>
                </c:pt>
                <c:pt idx="19851">
                  <c:v>13.890784982935145</c:v>
                </c:pt>
                <c:pt idx="19852">
                  <c:v>-29.40420880021864</c:v>
                </c:pt>
                <c:pt idx="19853">
                  <c:v>-2.1558872305140966</c:v>
                </c:pt>
                <c:pt idx="19854">
                  <c:v>17.936367093421211</c:v>
                </c:pt>
                <c:pt idx="19855">
                  <c:v>12.961073042717601</c:v>
                </c:pt>
                <c:pt idx="19856">
                  <c:v>19.737779530064387</c:v>
                </c:pt>
                <c:pt idx="19857">
                  <c:v>-17.448349658408105</c:v>
                </c:pt>
                <c:pt idx="19858">
                  <c:v>-25.137767920098028</c:v>
                </c:pt>
                <c:pt idx="19859">
                  <c:v>-46.506705783738475</c:v>
                </c:pt>
                <c:pt idx="19860">
                  <c:v>-9.3635968673955574</c:v>
                </c:pt>
                <c:pt idx="19861">
                  <c:v>-98.613563534105026</c:v>
                </c:pt>
                <c:pt idx="19862">
                  <c:v>31.227620738843115</c:v>
                </c:pt>
                <c:pt idx="19863">
                  <c:v>-22.23684210526315</c:v>
                </c:pt>
                <c:pt idx="19864">
                  <c:v>17.54807692307692</c:v>
                </c:pt>
                <c:pt idx="19865">
                  <c:v>-21.959287531806609</c:v>
                </c:pt>
                <c:pt idx="19866">
                  <c:v>-10.823373173970779</c:v>
                </c:pt>
                <c:pt idx="19867">
                  <c:v>-32.815538822121383</c:v>
                </c:pt>
                <c:pt idx="19868">
                  <c:v>88.218527315914486</c:v>
                </c:pt>
                <c:pt idx="19869">
                  <c:v>-6.3569147307170653</c:v>
                </c:pt>
                <c:pt idx="19870">
                  <c:v>-36.485896155766348</c:v>
                </c:pt>
                <c:pt idx="19871">
                  <c:v>-71.944981243605781</c:v>
                </c:pt>
                <c:pt idx="19872">
                  <c:v>-67.934413505384697</c:v>
                </c:pt>
                <c:pt idx="19873">
                  <c:v>-91.063829787234042</c:v>
                </c:pt>
                <c:pt idx="19874">
                  <c:v>-48.620014245014239</c:v>
                </c:pt>
                <c:pt idx="19875">
                  <c:v>-33.277419354838713</c:v>
                </c:pt>
                <c:pt idx="19876">
                  <c:v>69.912998788590727</c:v>
                </c:pt>
                <c:pt idx="19877">
                  <c:v>-63.909869882576956</c:v>
                </c:pt>
                <c:pt idx="19878">
                  <c:v>0</c:v>
                </c:pt>
                <c:pt idx="19879">
                  <c:v>-76.478750396447822</c:v>
                </c:pt>
                <c:pt idx="19880">
                  <c:v>-32.638315441783647</c:v>
                </c:pt>
                <c:pt idx="19881">
                  <c:v>-59.740098394871538</c:v>
                </c:pt>
                <c:pt idx="19882">
                  <c:v>-12.595254321293609</c:v>
                </c:pt>
                <c:pt idx="19883">
                  <c:v>27.575078440161363</c:v>
                </c:pt>
                <c:pt idx="19884">
                  <c:v>-81.808698443267531</c:v>
                </c:pt>
                <c:pt idx="19885">
                  <c:v>26.036044277742192</c:v>
                </c:pt>
                <c:pt idx="19886">
                  <c:v>-51.583532627263409</c:v>
                </c:pt>
                <c:pt idx="19887">
                  <c:v>-50.475589850126127</c:v>
                </c:pt>
                <c:pt idx="19888">
                  <c:v>-20.966787141937658</c:v>
                </c:pt>
                <c:pt idx="19889">
                  <c:v>48.767806267806264</c:v>
                </c:pt>
                <c:pt idx="19890">
                  <c:v>-5.6579438617927593</c:v>
                </c:pt>
                <c:pt idx="19891">
                  <c:v>-39.548022598870055</c:v>
                </c:pt>
                <c:pt idx="19892">
                  <c:v>-47.531141286050946</c:v>
                </c:pt>
                <c:pt idx="19893">
                  <c:v>-6.4197400401563982</c:v>
                </c:pt>
                <c:pt idx="19894">
                  <c:v>-55.334868547303778</c:v>
                </c:pt>
                <c:pt idx="19895">
                  <c:v>-81.172192777024534</c:v>
                </c:pt>
                <c:pt idx="19896">
                  <c:v>-19.424054206662902</c:v>
                </c:pt>
                <c:pt idx="19897">
                  <c:v>-21.991701244813271</c:v>
                </c:pt>
                <c:pt idx="19898">
                  <c:v>-10.722071301606462</c:v>
                </c:pt>
                <c:pt idx="19899">
                  <c:v>1</c:v>
                </c:pt>
                <c:pt idx="19900">
                  <c:v>55.265477724282903</c:v>
                </c:pt>
                <c:pt idx="19901">
                  <c:v>20.925345607076991</c:v>
                </c:pt>
                <c:pt idx="19902">
                  <c:v>66.814580031695726</c:v>
                </c:pt>
                <c:pt idx="19903">
                  <c:v>20.976491862567798</c:v>
                </c:pt>
                <c:pt idx="19904">
                  <c:v>-23.247787858422939</c:v>
                </c:pt>
                <c:pt idx="19905">
                  <c:v>-27.404403244495938</c:v>
                </c:pt>
                <c:pt idx="19906">
                  <c:v>-41.335815964922816</c:v>
                </c:pt>
                <c:pt idx="19907">
                  <c:v>-44.212523719165084</c:v>
                </c:pt>
                <c:pt idx="19908">
                  <c:v>-11.578406169665811</c:v>
                </c:pt>
                <c:pt idx="19909">
                  <c:v>-42.904918032786888</c:v>
                </c:pt>
                <c:pt idx="19910">
                  <c:v>-17.349889775232384</c:v>
                </c:pt>
                <c:pt idx="19911">
                  <c:v>-12.97910840598783</c:v>
                </c:pt>
                <c:pt idx="19912">
                  <c:v>-95.390080287344176</c:v>
                </c:pt>
                <c:pt idx="19913">
                  <c:v>-47.300483495493339</c:v>
                </c:pt>
                <c:pt idx="19914">
                  <c:v>-35.036758113681188</c:v>
                </c:pt>
                <c:pt idx="19915">
                  <c:v>92.381946256196215</c:v>
                </c:pt>
                <c:pt idx="19916">
                  <c:v>73.982558139534888</c:v>
                </c:pt>
                <c:pt idx="19917">
                  <c:v>-52.168949771689498</c:v>
                </c:pt>
                <c:pt idx="19918">
                  <c:v>-20.37546094535702</c:v>
                </c:pt>
                <c:pt idx="19919">
                  <c:v>-47.223178400182299</c:v>
                </c:pt>
                <c:pt idx="19920">
                  <c:v>-42.515948963317385</c:v>
                </c:pt>
                <c:pt idx="19921">
                  <c:v>-31.172608923717632</c:v>
                </c:pt>
                <c:pt idx="19922">
                  <c:v>-21.032608695652172</c:v>
                </c:pt>
                <c:pt idx="19923">
                  <c:v>33.406314941261286</c:v>
                </c:pt>
                <c:pt idx="19924">
                  <c:v>-75.07351277991404</c:v>
                </c:pt>
                <c:pt idx="19925">
                  <c:v>-29.11696195383638</c:v>
                </c:pt>
                <c:pt idx="19926">
                  <c:v>-42.10136469743221</c:v>
                </c:pt>
                <c:pt idx="19927">
                  <c:v>-61.101190476190474</c:v>
                </c:pt>
                <c:pt idx="19928">
                  <c:v>-74.482743696626841</c:v>
                </c:pt>
                <c:pt idx="19929">
                  <c:v>-7.6923076923076934</c:v>
                </c:pt>
                <c:pt idx="19930">
                  <c:v>-9.5665055822038596</c:v>
                </c:pt>
                <c:pt idx="19931">
                  <c:v>-55.060584461867428</c:v>
                </c:pt>
                <c:pt idx="19932">
                  <c:v>-11.32008200374365</c:v>
                </c:pt>
                <c:pt idx="19933">
                  <c:v>19.878102511381996</c:v>
                </c:pt>
                <c:pt idx="19934">
                  <c:v>-28.342111863556568</c:v>
                </c:pt>
                <c:pt idx="19935">
                  <c:v>-14.466839367325875</c:v>
                </c:pt>
                <c:pt idx="19936">
                  <c:v>21.159270589170092</c:v>
                </c:pt>
                <c:pt idx="19937">
                  <c:v>-93.081094107723828</c:v>
                </c:pt>
                <c:pt idx="19938">
                  <c:v>16.589283734763029</c:v>
                </c:pt>
                <c:pt idx="19939">
                  <c:v>-47.218762080666643</c:v>
                </c:pt>
                <c:pt idx="19940">
                  <c:v>-61.616846867718145</c:v>
                </c:pt>
                <c:pt idx="19941">
                  <c:v>4.2503062859297103</c:v>
                </c:pt>
                <c:pt idx="19942">
                  <c:v>-28.131355514608174</c:v>
                </c:pt>
                <c:pt idx="19943">
                  <c:v>-65.245168503433945</c:v>
                </c:pt>
                <c:pt idx="19944">
                  <c:v>58.887535525781573</c:v>
                </c:pt>
                <c:pt idx="19945">
                  <c:v>24.660639094574705</c:v>
                </c:pt>
                <c:pt idx="19946">
                  <c:v>45.841035120147865</c:v>
                </c:pt>
                <c:pt idx="19947">
                  <c:v>37.296089385474858</c:v>
                </c:pt>
                <c:pt idx="19948">
                  <c:v>-0.8081051742853731</c:v>
                </c:pt>
                <c:pt idx="19949">
                  <c:v>21.048034934497807</c:v>
                </c:pt>
                <c:pt idx="19950">
                  <c:v>-95.064903257408773</c:v>
                </c:pt>
                <c:pt idx="19951">
                  <c:v>-90.974044097125315</c:v>
                </c:pt>
                <c:pt idx="19952">
                  <c:v>54.47404533194532</c:v>
                </c:pt>
                <c:pt idx="19953">
                  <c:v>-53.56694560669456</c:v>
                </c:pt>
                <c:pt idx="19954">
                  <c:v>-14.291796640802175</c:v>
                </c:pt>
                <c:pt idx="19955">
                  <c:v>-42.810457516339874</c:v>
                </c:pt>
                <c:pt idx="19956">
                  <c:v>12.331044452475609</c:v>
                </c:pt>
                <c:pt idx="19957">
                  <c:v>-36.223944414751472</c:v>
                </c:pt>
                <c:pt idx="19958">
                  <c:v>-15.682506013986469</c:v>
                </c:pt>
                <c:pt idx="19959">
                  <c:v>-39.606126914660834</c:v>
                </c:pt>
                <c:pt idx="19960">
                  <c:v>-18.86935408881925</c:v>
                </c:pt>
                <c:pt idx="19961">
                  <c:v>-22.015153366735916</c:v>
                </c:pt>
                <c:pt idx="19962">
                  <c:v>-37.897435897435891</c:v>
                </c:pt>
                <c:pt idx="19963">
                  <c:v>-63.611708115853034</c:v>
                </c:pt>
                <c:pt idx="19964">
                  <c:v>-25.584230847388739</c:v>
                </c:pt>
                <c:pt idx="19965">
                  <c:v>-30.30485430018058</c:v>
                </c:pt>
                <c:pt idx="19966">
                  <c:v>20.119053112454438</c:v>
                </c:pt>
                <c:pt idx="19967">
                  <c:v>-18.931912681912678</c:v>
                </c:pt>
                <c:pt idx="19968">
                  <c:v>-59.919436052366564</c:v>
                </c:pt>
                <c:pt idx="19969">
                  <c:v>-8.3730631704410001</c:v>
                </c:pt>
                <c:pt idx="19970">
                  <c:v>4.2031523642731941</c:v>
                </c:pt>
                <c:pt idx="19971">
                  <c:v>-84.307935670972839</c:v>
                </c:pt>
                <c:pt idx="19972">
                  <c:v>7.1234002695288865</c:v>
                </c:pt>
                <c:pt idx="19973">
                  <c:v>1.9444444444444429</c:v>
                </c:pt>
                <c:pt idx="19974">
                  <c:v>-39.265814487053433</c:v>
                </c:pt>
                <c:pt idx="19975">
                  <c:v>-67.789777684185196</c:v>
                </c:pt>
                <c:pt idx="19976">
                  <c:v>-79.228605865809556</c:v>
                </c:pt>
                <c:pt idx="19977">
                  <c:v>6.2527820366981501</c:v>
                </c:pt>
                <c:pt idx="19978">
                  <c:v>0.95383441434566407</c:v>
                </c:pt>
                <c:pt idx="19979">
                  <c:v>82.585203657522868</c:v>
                </c:pt>
                <c:pt idx="19980">
                  <c:v>-67.873635600335859</c:v>
                </c:pt>
                <c:pt idx="19981">
                  <c:v>-40.156034878384581</c:v>
                </c:pt>
                <c:pt idx="19982">
                  <c:v>-1.5415684412940891</c:v>
                </c:pt>
                <c:pt idx="19983">
                  <c:v>-91.128573055460649</c:v>
                </c:pt>
                <c:pt idx="19984">
                  <c:v>-89.916460983482054</c:v>
                </c:pt>
                <c:pt idx="19985">
                  <c:v>11.053668143771532</c:v>
                </c:pt>
                <c:pt idx="19986">
                  <c:v>4.373512035975665</c:v>
                </c:pt>
                <c:pt idx="19987">
                  <c:v>-5.8823529411764781</c:v>
                </c:pt>
                <c:pt idx="19988">
                  <c:v>-37.020785219399542</c:v>
                </c:pt>
                <c:pt idx="19989">
                  <c:v>-15.369786726232377</c:v>
                </c:pt>
                <c:pt idx="19990">
                  <c:v>60.750670241286855</c:v>
                </c:pt>
                <c:pt idx="19991">
                  <c:v>12.452453321754248</c:v>
                </c:pt>
                <c:pt idx="19992">
                  <c:v>17.795714422984531</c:v>
                </c:pt>
                <c:pt idx="19993">
                  <c:v>82.222222222222229</c:v>
                </c:pt>
                <c:pt idx="19994">
                  <c:v>75.083143707334159</c:v>
                </c:pt>
                <c:pt idx="19995">
                  <c:v>-4.1838397392887998</c:v>
                </c:pt>
                <c:pt idx="19996">
                  <c:v>-78.382991354680712</c:v>
                </c:pt>
                <c:pt idx="19997">
                  <c:v>-20.252011537877635</c:v>
                </c:pt>
                <c:pt idx="19998">
                  <c:v>-40.880503144654092</c:v>
                </c:pt>
                <c:pt idx="19999">
                  <c:v>-62.008519806100963</c:v>
                </c:pt>
                <c:pt idx="20000">
                  <c:v>-45.996140858658954</c:v>
                </c:pt>
                <c:pt idx="20001">
                  <c:v>-90.326032674609408</c:v>
                </c:pt>
                <c:pt idx="20002">
                  <c:v>-46.575683411457256</c:v>
                </c:pt>
                <c:pt idx="20003">
                  <c:v>-21.03509551310529</c:v>
                </c:pt>
                <c:pt idx="20004">
                  <c:v>-76.231716705157822</c:v>
                </c:pt>
                <c:pt idx="20005">
                  <c:v>26.635580947530912</c:v>
                </c:pt>
                <c:pt idx="20006">
                  <c:v>-27.661337492688631</c:v>
                </c:pt>
                <c:pt idx="20007">
                  <c:v>-31.15141029337947</c:v>
                </c:pt>
                <c:pt idx="20008">
                  <c:v>-81.054826838944095</c:v>
                </c:pt>
                <c:pt idx="20009">
                  <c:v>-37.473745201709278</c:v>
                </c:pt>
                <c:pt idx="20010">
                  <c:v>-42.426343154246105</c:v>
                </c:pt>
                <c:pt idx="20011">
                  <c:v>-30.031297420333829</c:v>
                </c:pt>
                <c:pt idx="20012">
                  <c:v>-26.136606646422308</c:v>
                </c:pt>
                <c:pt idx="20013">
                  <c:v>-45.929995929995926</c:v>
                </c:pt>
                <c:pt idx="20014">
                  <c:v>-56.13501175819615</c:v>
                </c:pt>
                <c:pt idx="20015">
                  <c:v>9.8869313699710801</c:v>
                </c:pt>
                <c:pt idx="20016">
                  <c:v>-82.412103498667591</c:v>
                </c:pt>
                <c:pt idx="20017">
                  <c:v>-28.08579522460542</c:v>
                </c:pt>
                <c:pt idx="20018">
                  <c:v>-33.480210265924555</c:v>
                </c:pt>
                <c:pt idx="20019">
                  <c:v>11.093023255813961</c:v>
                </c:pt>
                <c:pt idx="20020">
                  <c:v>17.02219535365748</c:v>
                </c:pt>
                <c:pt idx="20021">
                  <c:v>-52.870286380717893</c:v>
                </c:pt>
                <c:pt idx="20022">
                  <c:v>-54.485965214396423</c:v>
                </c:pt>
                <c:pt idx="20023">
                  <c:v>-41.708416833667336</c:v>
                </c:pt>
                <c:pt idx="20024">
                  <c:v>-47.080757531154937</c:v>
                </c:pt>
                <c:pt idx="20025">
                  <c:v>-57.691852703090937</c:v>
                </c:pt>
                <c:pt idx="20026">
                  <c:v>-25.969515724483898</c:v>
                </c:pt>
                <c:pt idx="20027">
                  <c:v>-8.9355392539410019</c:v>
                </c:pt>
                <c:pt idx="20028">
                  <c:v>-58.637018077107662</c:v>
                </c:pt>
                <c:pt idx="20029">
                  <c:v>7.2004526807186267</c:v>
                </c:pt>
                <c:pt idx="20030">
                  <c:v>14.791756559616999</c:v>
                </c:pt>
                <c:pt idx="20031">
                  <c:v>-40.641821946169777</c:v>
                </c:pt>
                <c:pt idx="20032">
                  <c:v>80</c:v>
                </c:pt>
                <c:pt idx="20033">
                  <c:v>-83.788444955446963</c:v>
                </c:pt>
                <c:pt idx="20034">
                  <c:v>-54.596195466454041</c:v>
                </c:pt>
                <c:pt idx="20035">
                  <c:v>-92.373388722585375</c:v>
                </c:pt>
                <c:pt idx="20036">
                  <c:v>-41.730321473796003</c:v>
                </c:pt>
                <c:pt idx="20037">
                  <c:v>64.565873982283961</c:v>
                </c:pt>
                <c:pt idx="20038">
                  <c:v>-22.02034319434739</c:v>
                </c:pt>
                <c:pt idx="20039">
                  <c:v>0</c:v>
                </c:pt>
                <c:pt idx="20040">
                  <c:v>-25.324607873688592</c:v>
                </c:pt>
                <c:pt idx="20041">
                  <c:v>65.025481558262072</c:v>
                </c:pt>
                <c:pt idx="20042">
                  <c:v>-18.713074233350753</c:v>
                </c:pt>
                <c:pt idx="20043">
                  <c:v>-86.911457496384386</c:v>
                </c:pt>
                <c:pt idx="20044">
                  <c:v>-44.017299375300333</c:v>
                </c:pt>
                <c:pt idx="20045">
                  <c:v>-36.669401148482365</c:v>
                </c:pt>
                <c:pt idx="20046">
                  <c:v>-59.505851755526656</c:v>
                </c:pt>
                <c:pt idx="20047">
                  <c:v>-93.208627046203958</c:v>
                </c:pt>
                <c:pt idx="20048">
                  <c:v>1.4737754659731195</c:v>
                </c:pt>
                <c:pt idx="20049">
                  <c:v>-25.78125</c:v>
                </c:pt>
                <c:pt idx="20050">
                  <c:v>-42.276776015641971</c:v>
                </c:pt>
                <c:pt idx="20051">
                  <c:v>-75.49527583053947</c:v>
                </c:pt>
                <c:pt idx="20052">
                  <c:v>-72.976310766812617</c:v>
                </c:pt>
                <c:pt idx="20053">
                  <c:v>-65.515443763847259</c:v>
                </c:pt>
                <c:pt idx="20054">
                  <c:v>-36.145952109464083</c:v>
                </c:pt>
                <c:pt idx="20055">
                  <c:v>-30.878729811114141</c:v>
                </c:pt>
                <c:pt idx="20056">
                  <c:v>-80.571347356452534</c:v>
                </c:pt>
                <c:pt idx="20057">
                  <c:v>-72.097395040730461</c:v>
                </c:pt>
                <c:pt idx="20058">
                  <c:v>-70.929929345734053</c:v>
                </c:pt>
                <c:pt idx="20059">
                  <c:v>-66.326053691361111</c:v>
                </c:pt>
                <c:pt idx="20060">
                  <c:v>-57.19935239005229</c:v>
                </c:pt>
                <c:pt idx="20061">
                  <c:v>-75.555809436764534</c:v>
                </c:pt>
                <c:pt idx="20062">
                  <c:v>-15.983813859382906</c:v>
                </c:pt>
                <c:pt idx="20063">
                  <c:v>-58.278039168375763</c:v>
                </c:pt>
                <c:pt idx="20064">
                  <c:v>-31.537450722733254</c:v>
                </c:pt>
                <c:pt idx="20065">
                  <c:v>-57.821384293104181</c:v>
                </c:pt>
                <c:pt idx="20066">
                  <c:v>2.1863638627421551</c:v>
                </c:pt>
                <c:pt idx="20067">
                  <c:v>-58.77672322883712</c:v>
                </c:pt>
                <c:pt idx="20068">
                  <c:v>-65.602944360251144</c:v>
                </c:pt>
                <c:pt idx="20069">
                  <c:v>-32.917410714285708</c:v>
                </c:pt>
                <c:pt idx="20070">
                  <c:v>-6.2882279011311226</c:v>
                </c:pt>
                <c:pt idx="20071">
                  <c:v>-31.531531531531527</c:v>
                </c:pt>
                <c:pt idx="20072">
                  <c:v>14.844162704701517</c:v>
                </c:pt>
                <c:pt idx="20073">
                  <c:v>27.559055118110237</c:v>
                </c:pt>
                <c:pt idx="20074">
                  <c:v>19.556900776247261</c:v>
                </c:pt>
                <c:pt idx="20075">
                  <c:v>-57.240265566122375</c:v>
                </c:pt>
                <c:pt idx="20076">
                  <c:v>3.8857185763628195</c:v>
                </c:pt>
                <c:pt idx="20077">
                  <c:v>-61.79344101811062</c:v>
                </c:pt>
                <c:pt idx="20078">
                  <c:v>-19.001810423171506</c:v>
                </c:pt>
                <c:pt idx="20079">
                  <c:v>-81.828193832599112</c:v>
                </c:pt>
                <c:pt idx="20080">
                  <c:v>-83.637909052273699</c:v>
                </c:pt>
                <c:pt idx="20081">
                  <c:v>3.4502226961922133</c:v>
                </c:pt>
                <c:pt idx="20082">
                  <c:v>-56.355773317001223</c:v>
                </c:pt>
                <c:pt idx="20083">
                  <c:v>-32.317562149157979</c:v>
                </c:pt>
                <c:pt idx="20084">
                  <c:v>-68.303571428571431</c:v>
                </c:pt>
                <c:pt idx="20085">
                  <c:v>-56.887602575323001</c:v>
                </c:pt>
                <c:pt idx="20086">
                  <c:v>7.4192146065787483</c:v>
                </c:pt>
                <c:pt idx="20087">
                  <c:v>-68.067249863313279</c:v>
                </c:pt>
                <c:pt idx="20088">
                  <c:v>63.088425327672127</c:v>
                </c:pt>
                <c:pt idx="20089">
                  <c:v>-50.623885918003566</c:v>
                </c:pt>
                <c:pt idx="20090">
                  <c:v>-43.034500784108729</c:v>
                </c:pt>
                <c:pt idx="20091">
                  <c:v>-92.663061619600768</c:v>
                </c:pt>
                <c:pt idx="20092">
                  <c:v>-12.976704055220011</c:v>
                </c:pt>
                <c:pt idx="20093">
                  <c:v>46.468550106609825</c:v>
                </c:pt>
                <c:pt idx="20094">
                  <c:v>-51.792040060612749</c:v>
                </c:pt>
                <c:pt idx="20095">
                  <c:v>-65.950074252174531</c:v>
                </c:pt>
                <c:pt idx="20096">
                  <c:v>-84.034604797483283</c:v>
                </c:pt>
                <c:pt idx="20097">
                  <c:v>13.626609442060087</c:v>
                </c:pt>
                <c:pt idx="20098">
                  <c:v>-37.334403853873944</c:v>
                </c:pt>
                <c:pt idx="20099">
                  <c:v>16.768947529917156</c:v>
                </c:pt>
                <c:pt idx="20100">
                  <c:v>-44.200041864359477</c:v>
                </c:pt>
                <c:pt idx="20101">
                  <c:v>-50.763299657504774</c:v>
                </c:pt>
                <c:pt idx="20102">
                  <c:v>38.455595186435659</c:v>
                </c:pt>
                <c:pt idx="20103">
                  <c:v>-19.891456450209901</c:v>
                </c:pt>
                <c:pt idx="20104">
                  <c:v>-62.398430933034469</c:v>
                </c:pt>
                <c:pt idx="20105">
                  <c:v>-43.333333333333336</c:v>
                </c:pt>
                <c:pt idx="20106">
                  <c:v>-53.753371764684651</c:v>
                </c:pt>
                <c:pt idx="20107">
                  <c:v>-35.591049903383123</c:v>
                </c:pt>
                <c:pt idx="20108">
                  <c:v>-14.974874371859286</c:v>
                </c:pt>
                <c:pt idx="20109">
                  <c:v>-50.554517133956381</c:v>
                </c:pt>
                <c:pt idx="20110">
                  <c:v>-43.719389225007198</c:v>
                </c:pt>
                <c:pt idx="20111">
                  <c:v>-80.217919294101918</c:v>
                </c:pt>
                <c:pt idx="20112">
                  <c:v>19.480755265068979</c:v>
                </c:pt>
                <c:pt idx="20113">
                  <c:v>-29.973050362135751</c:v>
                </c:pt>
                <c:pt idx="20114">
                  <c:v>-35.205738599311729</c:v>
                </c:pt>
                <c:pt idx="20115">
                  <c:v>-74.774193548387103</c:v>
                </c:pt>
                <c:pt idx="20116">
                  <c:v>-50.606093698809659</c:v>
                </c:pt>
                <c:pt idx="20117">
                  <c:v>6.3239875389408127</c:v>
                </c:pt>
                <c:pt idx="20118">
                  <c:v>53.414351851851848</c:v>
                </c:pt>
                <c:pt idx="20119">
                  <c:v>-80.146176502672631</c:v>
                </c:pt>
                <c:pt idx="20120">
                  <c:v>-12.712044144010164</c:v>
                </c:pt>
                <c:pt idx="20121">
                  <c:v>-69.578130488934306</c:v>
                </c:pt>
                <c:pt idx="20122">
                  <c:v>-28.880339612629342</c:v>
                </c:pt>
                <c:pt idx="20123">
                  <c:v>-16.276744651069791</c:v>
                </c:pt>
                <c:pt idx="20124">
                  <c:v>-33.121030629835374</c:v>
                </c:pt>
                <c:pt idx="20125">
                  <c:v>-35.72397660818713</c:v>
                </c:pt>
                <c:pt idx="20126">
                  <c:v>-52.087974689982808</c:v>
                </c:pt>
                <c:pt idx="20127">
                  <c:v>-82.785697435378964</c:v>
                </c:pt>
                <c:pt idx="20128">
                  <c:v>-58.493150684931507</c:v>
                </c:pt>
                <c:pt idx="20129">
                  <c:v>-28.25043723991763</c:v>
                </c:pt>
                <c:pt idx="20130">
                  <c:v>-11.061811078554484</c:v>
                </c:pt>
                <c:pt idx="20131">
                  <c:v>-76.228284473398475</c:v>
                </c:pt>
                <c:pt idx="20132">
                  <c:v>-48.380389782727008</c:v>
                </c:pt>
                <c:pt idx="20133">
                  <c:v>-16.857911885536197</c:v>
                </c:pt>
                <c:pt idx="20134">
                  <c:v>-45.410778071129052</c:v>
                </c:pt>
                <c:pt idx="20135">
                  <c:v>-23.153526970954346</c:v>
                </c:pt>
                <c:pt idx="20136">
                  <c:v>-66.830065359477118</c:v>
                </c:pt>
                <c:pt idx="20137">
                  <c:v>-21.243275552898993</c:v>
                </c:pt>
                <c:pt idx="20138">
                  <c:v>-32.621145524086444</c:v>
                </c:pt>
                <c:pt idx="20139">
                  <c:v>-18.603042006869046</c:v>
                </c:pt>
                <c:pt idx="20140">
                  <c:v>-45.509058433273793</c:v>
                </c:pt>
                <c:pt idx="20141">
                  <c:v>61.996336996336993</c:v>
                </c:pt>
                <c:pt idx="20142">
                  <c:v>-59.539033457249069</c:v>
                </c:pt>
                <c:pt idx="20143">
                  <c:v>-25.24512770850987</c:v>
                </c:pt>
                <c:pt idx="20144">
                  <c:v>-27.286793147909378</c:v>
                </c:pt>
                <c:pt idx="20145">
                  <c:v>-30.452168563518924</c:v>
                </c:pt>
                <c:pt idx="20146">
                  <c:v>-0.73522664439241225</c:v>
                </c:pt>
                <c:pt idx="20147">
                  <c:v>-30.279872965462488</c:v>
                </c:pt>
                <c:pt idx="20148">
                  <c:v>-2.1143922018348604</c:v>
                </c:pt>
                <c:pt idx="20149">
                  <c:v>9.8077391092723332</c:v>
                </c:pt>
                <c:pt idx="20150">
                  <c:v>4.4227734390806432</c:v>
                </c:pt>
                <c:pt idx="20151">
                  <c:v>-6.0227175188120441</c:v>
                </c:pt>
                <c:pt idx="20152">
                  <c:v>-68.176254589963278</c:v>
                </c:pt>
                <c:pt idx="20153">
                  <c:v>22.447325769854132</c:v>
                </c:pt>
                <c:pt idx="20154">
                  <c:v>-53.067644920952205</c:v>
                </c:pt>
                <c:pt idx="20155">
                  <c:v>-51.344807277010666</c:v>
                </c:pt>
                <c:pt idx="20156">
                  <c:v>29.00962861072901</c:v>
                </c:pt>
                <c:pt idx="20157">
                  <c:v>83.881293138801823</c:v>
                </c:pt>
                <c:pt idx="20158">
                  <c:v>40.875728302267504</c:v>
                </c:pt>
                <c:pt idx="20159">
                  <c:v>45.797249108507373</c:v>
                </c:pt>
                <c:pt idx="20160">
                  <c:v>52.94659300184162</c:v>
                </c:pt>
                <c:pt idx="20161">
                  <c:v>-26.271186440677965</c:v>
                </c:pt>
                <c:pt idx="20162">
                  <c:v>-30.254281266216921</c:v>
                </c:pt>
                <c:pt idx="20163">
                  <c:v>-18.429319371727743</c:v>
                </c:pt>
                <c:pt idx="20164">
                  <c:v>-74.759146247018379</c:v>
                </c:pt>
                <c:pt idx="20165">
                  <c:v>-65.463644675424661</c:v>
                </c:pt>
                <c:pt idx="20166">
                  <c:v>-49.749425373977921</c:v>
                </c:pt>
                <c:pt idx="20167">
                  <c:v>61.082206035379812</c:v>
                </c:pt>
                <c:pt idx="20168">
                  <c:v>-27.598279483845161</c:v>
                </c:pt>
                <c:pt idx="20169">
                  <c:v>4.329681794470531</c:v>
                </c:pt>
                <c:pt idx="20170">
                  <c:v>-48.855507868383405</c:v>
                </c:pt>
                <c:pt idx="20171">
                  <c:v>-86.440893755172198</c:v>
                </c:pt>
                <c:pt idx="20172">
                  <c:v>-46.137693115344234</c:v>
                </c:pt>
                <c:pt idx="20173">
                  <c:v>-17.194341529134391</c:v>
                </c:pt>
                <c:pt idx="20174">
                  <c:v>-38.880579022151061</c:v>
                </c:pt>
                <c:pt idx="20175">
                  <c:v>-14.989323843416372</c:v>
                </c:pt>
                <c:pt idx="20176">
                  <c:v>-64.131650423390312</c:v>
                </c:pt>
                <c:pt idx="20177">
                  <c:v>-82.048804058951447</c:v>
                </c:pt>
                <c:pt idx="20178">
                  <c:v>-74.175073349141911</c:v>
                </c:pt>
                <c:pt idx="20179">
                  <c:v>-80.96933949140282</c:v>
                </c:pt>
                <c:pt idx="20180">
                  <c:v>-88.677069332712279</c:v>
                </c:pt>
                <c:pt idx="20181">
                  <c:v>-58.645890788747934</c:v>
                </c:pt>
                <c:pt idx="20182">
                  <c:v>-52.47595297470609</c:v>
                </c:pt>
                <c:pt idx="20183">
                  <c:v>-67.465012691232687</c:v>
                </c:pt>
                <c:pt idx="20184">
                  <c:v>-68.896752985375016</c:v>
                </c:pt>
                <c:pt idx="20185">
                  <c:v>-25.756797583081564</c:v>
                </c:pt>
                <c:pt idx="20186">
                  <c:v>-61.622807017543856</c:v>
                </c:pt>
                <c:pt idx="20187">
                  <c:v>-83.666257173148438</c:v>
                </c:pt>
                <c:pt idx="20188">
                  <c:v>-63.952445042620013</c:v>
                </c:pt>
                <c:pt idx="20189">
                  <c:v>-55.69403714565005</c:v>
                </c:pt>
                <c:pt idx="20190">
                  <c:v>-30.879722851032426</c:v>
                </c:pt>
                <c:pt idx="20191">
                  <c:v>-81.679027931197737</c:v>
                </c:pt>
                <c:pt idx="20192">
                  <c:v>-56.992004827274101</c:v>
                </c:pt>
                <c:pt idx="20193">
                  <c:v>2.7950515697394707</c:v>
                </c:pt>
                <c:pt idx="20194">
                  <c:v>-6.4287697861705055</c:v>
                </c:pt>
                <c:pt idx="20195">
                  <c:v>-41.723021698022499</c:v>
                </c:pt>
                <c:pt idx="20196">
                  <c:v>-79.096215401995863</c:v>
                </c:pt>
                <c:pt idx="20197">
                  <c:v>4.6003627802863747</c:v>
                </c:pt>
                <c:pt idx="20198">
                  <c:v>30.854145737448306</c:v>
                </c:pt>
                <c:pt idx="20199">
                  <c:v>52.941176470588232</c:v>
                </c:pt>
                <c:pt idx="20200">
                  <c:v>-78.734991142313504</c:v>
                </c:pt>
                <c:pt idx="20201">
                  <c:v>-33.167726550079493</c:v>
                </c:pt>
                <c:pt idx="20202">
                  <c:v>-22.173709652268826</c:v>
                </c:pt>
                <c:pt idx="20203">
                  <c:v>-25.101598833446943</c:v>
                </c:pt>
                <c:pt idx="20204">
                  <c:v>-49.176338811533185</c:v>
                </c:pt>
                <c:pt idx="20205">
                  <c:v>-55.694227769110768</c:v>
                </c:pt>
                <c:pt idx="20206">
                  <c:v>-99.367085557657674</c:v>
                </c:pt>
                <c:pt idx="20207">
                  <c:v>9.8088981785607672</c:v>
                </c:pt>
                <c:pt idx="20208">
                  <c:v>-79.016051154900168</c:v>
                </c:pt>
                <c:pt idx="20209">
                  <c:v>-73.924225316773303</c:v>
                </c:pt>
                <c:pt idx="20210">
                  <c:v>92.101551480959074</c:v>
                </c:pt>
                <c:pt idx="20211">
                  <c:v>-50.92307692307692</c:v>
                </c:pt>
                <c:pt idx="20212">
                  <c:v>6.3140949201049352</c:v>
                </c:pt>
                <c:pt idx="20213">
                  <c:v>-76.61168169055712</c:v>
                </c:pt>
                <c:pt idx="20214">
                  <c:v>47.043270780937632</c:v>
                </c:pt>
                <c:pt idx="20215">
                  <c:v>-69.878073156106339</c:v>
                </c:pt>
                <c:pt idx="20216">
                  <c:v>7.535793716986376</c:v>
                </c:pt>
                <c:pt idx="20217">
                  <c:v>67.875420383096952</c:v>
                </c:pt>
                <c:pt idx="20218">
                  <c:v>-30.462914255654923</c:v>
                </c:pt>
                <c:pt idx="20219">
                  <c:v>-79.489623041084286</c:v>
                </c:pt>
                <c:pt idx="20220">
                  <c:v>-60.33108693828472</c:v>
                </c:pt>
                <c:pt idx="20221">
                  <c:v>-14.678735187280409</c:v>
                </c:pt>
                <c:pt idx="20222">
                  <c:v>-44.548647572147594</c:v>
                </c:pt>
                <c:pt idx="20223">
                  <c:v>8.4233859794957056</c:v>
                </c:pt>
                <c:pt idx="20224">
                  <c:v>10.173338547923009</c:v>
                </c:pt>
                <c:pt idx="20225">
                  <c:v>-52.928153030628899</c:v>
                </c:pt>
                <c:pt idx="20226">
                  <c:v>-38.391437308868504</c:v>
                </c:pt>
                <c:pt idx="20227">
                  <c:v>82.929685670117578</c:v>
                </c:pt>
                <c:pt idx="20228">
                  <c:v>21.228904004325926</c:v>
                </c:pt>
                <c:pt idx="20229">
                  <c:v>-46.310041675539196</c:v>
                </c:pt>
                <c:pt idx="20230">
                  <c:v>22.360570687418942</c:v>
                </c:pt>
                <c:pt idx="20231">
                  <c:v>-44.126587775485838</c:v>
                </c:pt>
                <c:pt idx="20232">
                  <c:v>-54.407251445292985</c:v>
                </c:pt>
                <c:pt idx="20233">
                  <c:v>-25.143678160919535</c:v>
                </c:pt>
                <c:pt idx="20234">
                  <c:v>-82.572824483775804</c:v>
                </c:pt>
                <c:pt idx="20235">
                  <c:v>-19.869706840390876</c:v>
                </c:pt>
                <c:pt idx="20236">
                  <c:v>-31.057058205103687</c:v>
                </c:pt>
                <c:pt idx="20237">
                  <c:v>-26.626877165960721</c:v>
                </c:pt>
                <c:pt idx="20238">
                  <c:v>-29.30470793374019</c:v>
                </c:pt>
                <c:pt idx="20239">
                  <c:v>2.0042130604875013</c:v>
                </c:pt>
                <c:pt idx="20240">
                  <c:v>-39.705731297396284</c:v>
                </c:pt>
                <c:pt idx="20241">
                  <c:v>-40.724292647193479</c:v>
                </c:pt>
                <c:pt idx="20242">
                  <c:v>-32.13998390989542</c:v>
                </c:pt>
                <c:pt idx="20243">
                  <c:v>8.3333333333333286</c:v>
                </c:pt>
                <c:pt idx="20244">
                  <c:v>-44.133536500900405</c:v>
                </c:pt>
                <c:pt idx="20245">
                  <c:v>-63.943533102411607</c:v>
                </c:pt>
                <c:pt idx="20246">
                  <c:v>-91.239503697205166</c:v>
                </c:pt>
                <c:pt idx="20247">
                  <c:v>-53.21537458364908</c:v>
                </c:pt>
                <c:pt idx="20248">
                  <c:v>-7.7255264238371666</c:v>
                </c:pt>
                <c:pt idx="20249">
                  <c:v>-83.013395412739001</c:v>
                </c:pt>
                <c:pt idx="20250">
                  <c:v>52.061068702290072</c:v>
                </c:pt>
                <c:pt idx="20251">
                  <c:v>-21.173881144534107</c:v>
                </c:pt>
                <c:pt idx="20252">
                  <c:v>-34.932307392617119</c:v>
                </c:pt>
                <c:pt idx="20253">
                  <c:v>-37.088090871442937</c:v>
                </c:pt>
                <c:pt idx="20254">
                  <c:v>-39.992211838006227</c:v>
                </c:pt>
                <c:pt idx="20255">
                  <c:v>-30.871744712067496</c:v>
                </c:pt>
                <c:pt idx="20256">
                  <c:v>-52.981338188438784</c:v>
                </c:pt>
                <c:pt idx="20257">
                  <c:v>-84.27932203389831</c:v>
                </c:pt>
                <c:pt idx="20258">
                  <c:v>-29.941263998746976</c:v>
                </c:pt>
                <c:pt idx="20259">
                  <c:v>-44.324466684224383</c:v>
                </c:pt>
                <c:pt idx="20260">
                  <c:v>-80.588952071486602</c:v>
                </c:pt>
                <c:pt idx="20261">
                  <c:v>-35.21964482963719</c:v>
                </c:pt>
                <c:pt idx="20262">
                  <c:v>-61.024571163653221</c:v>
                </c:pt>
                <c:pt idx="20263">
                  <c:v>-9.008327024981071</c:v>
                </c:pt>
                <c:pt idx="20264">
                  <c:v>-22.4411951684679</c:v>
                </c:pt>
                <c:pt idx="20265">
                  <c:v>-41.802816901408448</c:v>
                </c:pt>
                <c:pt idx="20266">
                  <c:v>-14.82968249248357</c:v>
                </c:pt>
                <c:pt idx="20267">
                  <c:v>-61.052394872948057</c:v>
                </c:pt>
                <c:pt idx="20268">
                  <c:v>-46.263825195575933</c:v>
                </c:pt>
                <c:pt idx="20269">
                  <c:v>-41.481258769292438</c:v>
                </c:pt>
                <c:pt idx="20270">
                  <c:v>-78.405203075776569</c:v>
                </c:pt>
                <c:pt idx="20271">
                  <c:v>-34.145104008117713</c:v>
                </c:pt>
                <c:pt idx="20272">
                  <c:v>-68.01641967578098</c:v>
                </c:pt>
                <c:pt idx="20273">
                  <c:v>38.212715212044401</c:v>
                </c:pt>
                <c:pt idx="20274">
                  <c:v>0</c:v>
                </c:pt>
                <c:pt idx="20275">
                  <c:v>-2.6277372262773753</c:v>
                </c:pt>
                <c:pt idx="20276">
                  <c:v>-73.684210526315795</c:v>
                </c:pt>
                <c:pt idx="20277">
                  <c:v>-71.285580231466994</c:v>
                </c:pt>
                <c:pt idx="20278">
                  <c:v>-87.088961341406616</c:v>
                </c:pt>
                <c:pt idx="20279">
                  <c:v>27.263045793397225</c:v>
                </c:pt>
                <c:pt idx="20280">
                  <c:v>24.153775463317515</c:v>
                </c:pt>
                <c:pt idx="20281">
                  <c:v>21.785334750265676</c:v>
                </c:pt>
                <c:pt idx="20282">
                  <c:v>-72.431657848324519</c:v>
                </c:pt>
                <c:pt idx="20283">
                  <c:v>6.4799999999999898</c:v>
                </c:pt>
                <c:pt idx="20284">
                  <c:v>-56.504424778761063</c:v>
                </c:pt>
                <c:pt idx="20285">
                  <c:v>-76.747967479674799</c:v>
                </c:pt>
                <c:pt idx="20286">
                  <c:v>-90.960684746670509</c:v>
                </c:pt>
                <c:pt idx="20287">
                  <c:v>-99.238107331629664</c:v>
                </c:pt>
                <c:pt idx="20288">
                  <c:v>-67.96875</c:v>
                </c:pt>
                <c:pt idx="20289">
                  <c:v>-19.09143185738931</c:v>
                </c:pt>
                <c:pt idx="20290">
                  <c:v>-79.099588169225015</c:v>
                </c:pt>
                <c:pt idx="20291">
                  <c:v>-11.393312702845492</c:v>
                </c:pt>
                <c:pt idx="20292">
                  <c:v>34.195257315842582</c:v>
                </c:pt>
                <c:pt idx="20293">
                  <c:v>9.7885483487764304</c:v>
                </c:pt>
                <c:pt idx="20294">
                  <c:v>-40.751965564193796</c:v>
                </c:pt>
                <c:pt idx="20295">
                  <c:v>-37.453971593897947</c:v>
                </c:pt>
                <c:pt idx="20296">
                  <c:v>-47.732475406793299</c:v>
                </c:pt>
                <c:pt idx="20297">
                  <c:v>-30.632741881486439</c:v>
                </c:pt>
                <c:pt idx="20298">
                  <c:v>23.245549910449938</c:v>
                </c:pt>
                <c:pt idx="20299">
                  <c:v>20.352599866101315</c:v>
                </c:pt>
                <c:pt idx="20300">
                  <c:v>2.726240060583109</c:v>
                </c:pt>
                <c:pt idx="20301">
                  <c:v>87.872928176795568</c:v>
                </c:pt>
                <c:pt idx="20302">
                  <c:v>-34.153860311033398</c:v>
                </c:pt>
                <c:pt idx="20303">
                  <c:v>3.8550501156515082</c:v>
                </c:pt>
                <c:pt idx="20304">
                  <c:v>-37.647058823529413</c:v>
                </c:pt>
                <c:pt idx="20305">
                  <c:v>-44.584821019866339</c:v>
                </c:pt>
                <c:pt idx="20306">
                  <c:v>25.631107491856682</c:v>
                </c:pt>
                <c:pt idx="20307">
                  <c:v>-49.211415696582804</c:v>
                </c:pt>
                <c:pt idx="20308">
                  <c:v>-83.024054982817873</c:v>
                </c:pt>
                <c:pt idx="20309">
                  <c:v>-70.968864150287004</c:v>
                </c:pt>
                <c:pt idx="20310">
                  <c:v>-3.9012293288421489</c:v>
                </c:pt>
                <c:pt idx="20311">
                  <c:v>-36.564240599099222</c:v>
                </c:pt>
                <c:pt idx="20312">
                  <c:v>-34.463238762719868</c:v>
                </c:pt>
                <c:pt idx="20313">
                  <c:v>-36.030254412101769</c:v>
                </c:pt>
                <c:pt idx="20314">
                  <c:v>-6.4903846153846132</c:v>
                </c:pt>
                <c:pt idx="20315">
                  <c:v>-32.931907709622962</c:v>
                </c:pt>
                <c:pt idx="20316">
                  <c:v>-92.446351931330469</c:v>
                </c:pt>
                <c:pt idx="20317">
                  <c:v>-75.386585245740179</c:v>
                </c:pt>
                <c:pt idx="20318">
                  <c:v>3.0282984290853676</c:v>
                </c:pt>
                <c:pt idx="20319">
                  <c:v>-8.254753439480595</c:v>
                </c:pt>
                <c:pt idx="20320">
                  <c:v>-6.3690965937140049</c:v>
                </c:pt>
                <c:pt idx="20321">
                  <c:v>-53.586420879722581</c:v>
                </c:pt>
                <c:pt idx="20322">
                  <c:v>-18.346595932802828</c:v>
                </c:pt>
                <c:pt idx="20323">
                  <c:v>-62.254641909814325</c:v>
                </c:pt>
                <c:pt idx="20324">
                  <c:v>-27.622730329522525</c:v>
                </c:pt>
                <c:pt idx="20325">
                  <c:v>-43.405970525255064</c:v>
                </c:pt>
                <c:pt idx="20326">
                  <c:v>4.6163252827881536</c:v>
                </c:pt>
                <c:pt idx="20327">
                  <c:v>-7.0908311910882702</c:v>
                </c:pt>
                <c:pt idx="20328">
                  <c:v>23.557237464522231</c:v>
                </c:pt>
                <c:pt idx="20329">
                  <c:v>-46.44490615219997</c:v>
                </c:pt>
                <c:pt idx="20330">
                  <c:v>5.3365915182090475</c:v>
                </c:pt>
                <c:pt idx="20331">
                  <c:v>-95.567552900988275</c:v>
                </c:pt>
                <c:pt idx="20332">
                  <c:v>-13.091104497354493</c:v>
                </c:pt>
                <c:pt idx="20333">
                  <c:v>-60.522360015031943</c:v>
                </c:pt>
                <c:pt idx="20334">
                  <c:v>-66.208791208791212</c:v>
                </c:pt>
                <c:pt idx="20335">
                  <c:v>-35.376751625578081</c:v>
                </c:pt>
                <c:pt idx="20336">
                  <c:v>12.707870164517558</c:v>
                </c:pt>
                <c:pt idx="20337">
                  <c:v>54.746987951807228</c:v>
                </c:pt>
                <c:pt idx="20338">
                  <c:v>40.756439517443766</c:v>
                </c:pt>
                <c:pt idx="20339">
                  <c:v>0.55983205038488393</c:v>
                </c:pt>
                <c:pt idx="20340">
                  <c:v>-50.305498981670063</c:v>
                </c:pt>
                <c:pt idx="20341">
                  <c:v>-51.005856888209827</c:v>
                </c:pt>
                <c:pt idx="20342">
                  <c:v>89.851593190746399</c:v>
                </c:pt>
                <c:pt idx="20343">
                  <c:v>36.51438240270727</c:v>
                </c:pt>
                <c:pt idx="20344">
                  <c:v>-5.9543918918919019</c:v>
                </c:pt>
                <c:pt idx="20345">
                  <c:v>-19.021175321901509</c:v>
                </c:pt>
                <c:pt idx="20346">
                  <c:v>-74.633672974284323</c:v>
                </c:pt>
                <c:pt idx="20347">
                  <c:v>39.190691611716005</c:v>
                </c:pt>
                <c:pt idx="20348">
                  <c:v>-36.054285999401259</c:v>
                </c:pt>
                <c:pt idx="20349">
                  <c:v>15.856402230265104</c:v>
                </c:pt>
                <c:pt idx="20350">
                  <c:v>-56.785192401363858</c:v>
                </c:pt>
                <c:pt idx="20351">
                  <c:v>-84.309280946984003</c:v>
                </c:pt>
                <c:pt idx="20352">
                  <c:v>-13.781498809816966</c:v>
                </c:pt>
                <c:pt idx="20353">
                  <c:v>-27.696568004358085</c:v>
                </c:pt>
                <c:pt idx="20354">
                  <c:v>-5.2883729500644847</c:v>
                </c:pt>
                <c:pt idx="20355">
                  <c:v>-1.169423844837425</c:v>
                </c:pt>
                <c:pt idx="20356">
                  <c:v>19.22443289823849</c:v>
                </c:pt>
                <c:pt idx="20357">
                  <c:v>-63.6041624974985</c:v>
                </c:pt>
                <c:pt idx="20358">
                  <c:v>-94.281284202845683</c:v>
                </c:pt>
                <c:pt idx="20359">
                  <c:v>-50.470847193949325</c:v>
                </c:pt>
                <c:pt idx="20360">
                  <c:v>-44.160428458401803</c:v>
                </c:pt>
                <c:pt idx="20361">
                  <c:v>-2.8348145878026401</c:v>
                </c:pt>
                <c:pt idx="20362">
                  <c:v>22.259041848134828</c:v>
                </c:pt>
                <c:pt idx="20363">
                  <c:v>-23.651145602365119</c:v>
                </c:pt>
                <c:pt idx="20364">
                  <c:v>-6.2956176974138742</c:v>
                </c:pt>
                <c:pt idx="20365">
                  <c:v>-90.761953346009363</c:v>
                </c:pt>
                <c:pt idx="20366">
                  <c:v>-23.224460316186509</c:v>
                </c:pt>
                <c:pt idx="20367">
                  <c:v>-54.602895126870742</c:v>
                </c:pt>
                <c:pt idx="20368">
                  <c:v>-60.7751678738328</c:v>
                </c:pt>
                <c:pt idx="20369">
                  <c:v>4.1169451073985783</c:v>
                </c:pt>
                <c:pt idx="20370">
                  <c:v>-31.894440917747346</c:v>
                </c:pt>
                <c:pt idx="20371">
                  <c:v>-48.352462051092196</c:v>
                </c:pt>
                <c:pt idx="20372">
                  <c:v>-39.876387657432034</c:v>
                </c:pt>
                <c:pt idx="20373">
                  <c:v>-90.092036205978545</c:v>
                </c:pt>
                <c:pt idx="20374">
                  <c:v>95.590327169274531</c:v>
                </c:pt>
                <c:pt idx="20375">
                  <c:v>-5.2043688117007179</c:v>
                </c:pt>
                <c:pt idx="20376">
                  <c:v>-41.050893595960069</c:v>
                </c:pt>
                <c:pt idx="20377">
                  <c:v>-2.3243097665080654</c:v>
                </c:pt>
                <c:pt idx="20378">
                  <c:v>-85.36460865337871</c:v>
                </c:pt>
                <c:pt idx="20379">
                  <c:v>-6.9486404833836843</c:v>
                </c:pt>
                <c:pt idx="20380">
                  <c:v>-47.774929159357718</c:v>
                </c:pt>
                <c:pt idx="20381">
                  <c:v>-81.038977759181179</c:v>
                </c:pt>
                <c:pt idx="20382">
                  <c:v>44.964539007092213</c:v>
                </c:pt>
                <c:pt idx="20383">
                  <c:v>-52.067574382249113</c:v>
                </c:pt>
                <c:pt idx="20384">
                  <c:v>-66.316180833373664</c:v>
                </c:pt>
                <c:pt idx="20385">
                  <c:v>-85.044772647982327</c:v>
                </c:pt>
                <c:pt idx="20386">
                  <c:v>-45.022479126525369</c:v>
                </c:pt>
                <c:pt idx="20387">
                  <c:v>31.556430221613766</c:v>
                </c:pt>
                <c:pt idx="20388">
                  <c:v>-46.118024889602573</c:v>
                </c:pt>
                <c:pt idx="20389">
                  <c:v>-38.208115709120129</c:v>
                </c:pt>
                <c:pt idx="20390">
                  <c:v>-77.081183350533195</c:v>
                </c:pt>
                <c:pt idx="20391">
                  <c:v>-57.909191842458952</c:v>
                </c:pt>
                <c:pt idx="20392">
                  <c:v>-27.829313543599255</c:v>
                </c:pt>
                <c:pt idx="20393">
                  <c:v>18.356226586445686</c:v>
                </c:pt>
                <c:pt idx="20394">
                  <c:v>73.364485981308405</c:v>
                </c:pt>
                <c:pt idx="20395">
                  <c:v>69.873556899395282</c:v>
                </c:pt>
                <c:pt idx="20396">
                  <c:v>-89.345760233918128</c:v>
                </c:pt>
                <c:pt idx="20397">
                  <c:v>-61.073684675531211</c:v>
                </c:pt>
                <c:pt idx="20398">
                  <c:v>40.283070223189981</c:v>
                </c:pt>
                <c:pt idx="20399">
                  <c:v>33.245428973277058</c:v>
                </c:pt>
                <c:pt idx="20400">
                  <c:v>-64.85470579731097</c:v>
                </c:pt>
                <c:pt idx="20401">
                  <c:v>10.627402946480217</c:v>
                </c:pt>
                <c:pt idx="20402">
                  <c:v>-89.343347203897295</c:v>
                </c:pt>
                <c:pt idx="20403">
                  <c:v>-39.010356731875717</c:v>
                </c:pt>
                <c:pt idx="20404">
                  <c:v>-45.446875419455047</c:v>
                </c:pt>
                <c:pt idx="20405">
                  <c:v>-1.8103109012199923</c:v>
                </c:pt>
                <c:pt idx="20406">
                  <c:v>-49.186991869918693</c:v>
                </c:pt>
                <c:pt idx="20407">
                  <c:v>86.319011928639299</c:v>
                </c:pt>
                <c:pt idx="20408">
                  <c:v>-32.977500410576454</c:v>
                </c:pt>
                <c:pt idx="20409">
                  <c:v>-48.654626666952993</c:v>
                </c:pt>
                <c:pt idx="20410">
                  <c:v>-29.001070281840882</c:v>
                </c:pt>
                <c:pt idx="20411">
                  <c:v>-23.072953555696316</c:v>
                </c:pt>
                <c:pt idx="20412">
                  <c:v>-40.600592512792886</c:v>
                </c:pt>
                <c:pt idx="20413">
                  <c:v>77.247191011235969</c:v>
                </c:pt>
                <c:pt idx="20414">
                  <c:v>-66.590619173780794</c:v>
                </c:pt>
                <c:pt idx="20415">
                  <c:v>20.944546008531375</c:v>
                </c:pt>
                <c:pt idx="20416">
                  <c:v>-10.788169791081373</c:v>
                </c:pt>
                <c:pt idx="20417">
                  <c:v>1.6368433266968623</c:v>
                </c:pt>
                <c:pt idx="20418">
                  <c:v>-67.884597133909082</c:v>
                </c:pt>
                <c:pt idx="20419">
                  <c:v>-42.897773709503419</c:v>
                </c:pt>
                <c:pt idx="20420">
                  <c:v>17.937015061615696</c:v>
                </c:pt>
                <c:pt idx="20421">
                  <c:v>-60.089352896914974</c:v>
                </c:pt>
                <c:pt idx="20422">
                  <c:v>-3.8777351680577539</c:v>
                </c:pt>
                <c:pt idx="20423">
                  <c:v>37.854186564788307</c:v>
                </c:pt>
                <c:pt idx="20424">
                  <c:v>-65.989435188947581</c:v>
                </c:pt>
                <c:pt idx="20425">
                  <c:v>-64.99550763701707</c:v>
                </c:pt>
                <c:pt idx="20426">
                  <c:v>-8.3506439551308631</c:v>
                </c:pt>
                <c:pt idx="20427">
                  <c:v>-84.925969812072964</c:v>
                </c:pt>
                <c:pt idx="20428">
                  <c:v>62.184743584060982</c:v>
                </c:pt>
                <c:pt idx="20429">
                  <c:v>-25.359335500180563</c:v>
                </c:pt>
                <c:pt idx="20430">
                  <c:v>-71.374309392265189</c:v>
                </c:pt>
                <c:pt idx="20431">
                  <c:v>-56.183745583038871</c:v>
                </c:pt>
                <c:pt idx="20432">
                  <c:v>-62.09377325725626</c:v>
                </c:pt>
                <c:pt idx="20433">
                  <c:v>-37.529902262319737</c:v>
                </c:pt>
                <c:pt idx="20434">
                  <c:v>-52.560439207628349</c:v>
                </c:pt>
                <c:pt idx="20435">
                  <c:v>-33.630968734545846</c:v>
                </c:pt>
                <c:pt idx="20436">
                  <c:v>-29.905063291139243</c:v>
                </c:pt>
                <c:pt idx="20437">
                  <c:v>-14.810456417584263</c:v>
                </c:pt>
                <c:pt idx="20438">
                  <c:v>93.660185967878277</c:v>
                </c:pt>
                <c:pt idx="20439">
                  <c:v>12.072609049038192</c:v>
                </c:pt>
                <c:pt idx="20440">
                  <c:v>-28.228718082561215</c:v>
                </c:pt>
                <c:pt idx="20441">
                  <c:v>-23.982056590752237</c:v>
                </c:pt>
                <c:pt idx="20442">
                  <c:v>-53.284185736957966</c:v>
                </c:pt>
                <c:pt idx="20443">
                  <c:v>-12.802475806847767</c:v>
                </c:pt>
                <c:pt idx="20444">
                  <c:v>-1.3064810588772247</c:v>
                </c:pt>
                <c:pt idx="20445">
                  <c:v>-6.669484224385954</c:v>
                </c:pt>
                <c:pt idx="20446">
                  <c:v>-4.2007099360445608</c:v>
                </c:pt>
                <c:pt idx="20447">
                  <c:v>13.102639296187689</c:v>
                </c:pt>
                <c:pt idx="20448">
                  <c:v>-30.894358474473023</c:v>
                </c:pt>
                <c:pt idx="20449">
                  <c:v>-70.774871324825497</c:v>
                </c:pt>
                <c:pt idx="20450">
                  <c:v>-82.872796569795142</c:v>
                </c:pt>
                <c:pt idx="20451">
                  <c:v>37.066315327184896</c:v>
                </c:pt>
                <c:pt idx="20452">
                  <c:v>-22.542475728155338</c:v>
                </c:pt>
                <c:pt idx="20453">
                  <c:v>2.3112480739599448</c:v>
                </c:pt>
                <c:pt idx="20454">
                  <c:v>-57.215946843853821</c:v>
                </c:pt>
                <c:pt idx="20455">
                  <c:v>-85.818101128893574</c:v>
                </c:pt>
                <c:pt idx="20456">
                  <c:v>-26.120916982657405</c:v>
                </c:pt>
                <c:pt idx="20457">
                  <c:v>15.275936360623149</c:v>
                </c:pt>
                <c:pt idx="20458">
                  <c:v>-66.862823061630223</c:v>
                </c:pt>
                <c:pt idx="20459">
                  <c:v>-38.706322795341094</c:v>
                </c:pt>
                <c:pt idx="20460">
                  <c:v>-15.03404196192858</c:v>
                </c:pt>
                <c:pt idx="20461">
                  <c:v>-30.161405659413631</c:v>
                </c:pt>
                <c:pt idx="20462">
                  <c:v>-33.210215280709164</c:v>
                </c:pt>
                <c:pt idx="20463">
                  <c:v>-11.543553084458566</c:v>
                </c:pt>
                <c:pt idx="20464">
                  <c:v>-32.494469026548671</c:v>
                </c:pt>
                <c:pt idx="20465">
                  <c:v>49.570354457572506</c:v>
                </c:pt>
                <c:pt idx="20466">
                  <c:v>-28.086053412462903</c:v>
                </c:pt>
                <c:pt idx="20467">
                  <c:v>2.7027027027026946</c:v>
                </c:pt>
                <c:pt idx="20468">
                  <c:v>81.297742683031487</c:v>
                </c:pt>
                <c:pt idx="20469">
                  <c:v>-15.377597856145059</c:v>
                </c:pt>
                <c:pt idx="20470">
                  <c:v>-48.891257995735607</c:v>
                </c:pt>
                <c:pt idx="20471">
                  <c:v>-66.666666666666671</c:v>
                </c:pt>
                <c:pt idx="20472">
                  <c:v>0.10422094841062801</c:v>
                </c:pt>
                <c:pt idx="20473">
                  <c:v>-83.151418932327843</c:v>
                </c:pt>
                <c:pt idx="20474">
                  <c:v>-60.453207015747026</c:v>
                </c:pt>
                <c:pt idx="20475">
                  <c:v>-10.933774834437088</c:v>
                </c:pt>
                <c:pt idx="20476">
                  <c:v>-35.339765100671144</c:v>
                </c:pt>
                <c:pt idx="20477">
                  <c:v>-28.511659807956107</c:v>
                </c:pt>
                <c:pt idx="20478">
                  <c:v>18.506437768240346</c:v>
                </c:pt>
                <c:pt idx="20479">
                  <c:v>9.9526275201057786</c:v>
                </c:pt>
                <c:pt idx="20480">
                  <c:v>-64.537128150783445</c:v>
                </c:pt>
                <c:pt idx="20481">
                  <c:v>-8.68821351914643</c:v>
                </c:pt>
                <c:pt idx="20482">
                  <c:v>-29.146736614719941</c:v>
                </c:pt>
                <c:pt idx="20483">
                  <c:v>-0.56616341030195372</c:v>
                </c:pt>
                <c:pt idx="20484">
                  <c:v>-84.737313051259108</c:v>
                </c:pt>
                <c:pt idx="20485">
                  <c:v>-93.378766140602579</c:v>
                </c:pt>
                <c:pt idx="20486">
                  <c:v>-19.738562091503269</c:v>
                </c:pt>
                <c:pt idx="20487">
                  <c:v>-6.655832095096585</c:v>
                </c:pt>
                <c:pt idx="20488">
                  <c:v>35.85320294473135</c:v>
                </c:pt>
                <c:pt idx="20489">
                  <c:v>-13.187281892206286</c:v>
                </c:pt>
                <c:pt idx="20490">
                  <c:v>-74.855883350288224</c:v>
                </c:pt>
                <c:pt idx="20491">
                  <c:v>-89.488142624880865</c:v>
                </c:pt>
                <c:pt idx="20492">
                  <c:v>-1.0888970568930745</c:v>
                </c:pt>
                <c:pt idx="20493">
                  <c:v>-56.207772482061493</c:v>
                </c:pt>
                <c:pt idx="20494">
                  <c:v>-64.628444881889763</c:v>
                </c:pt>
                <c:pt idx="20495">
                  <c:v>-41.15401194654843</c:v>
                </c:pt>
                <c:pt idx="20496">
                  <c:v>-43.488023952095809</c:v>
                </c:pt>
                <c:pt idx="20497">
                  <c:v>-52.366527830367289</c:v>
                </c:pt>
                <c:pt idx="20498">
                  <c:v>3.6694101508916361</c:v>
                </c:pt>
                <c:pt idx="20499">
                  <c:v>14.586614173228355</c:v>
                </c:pt>
                <c:pt idx="20500">
                  <c:v>-20.218668845205485</c:v>
                </c:pt>
                <c:pt idx="20501">
                  <c:v>-15.028472394156964</c:v>
                </c:pt>
                <c:pt idx="20502">
                  <c:v>-44.3042071197411</c:v>
                </c:pt>
                <c:pt idx="20503">
                  <c:v>-27.568144339897188</c:v>
                </c:pt>
                <c:pt idx="20504">
                  <c:v>-51.042649062139787</c:v>
                </c:pt>
                <c:pt idx="20505">
                  <c:v>6.6726733414997028</c:v>
                </c:pt>
                <c:pt idx="20506">
                  <c:v>-32.97904191616766</c:v>
                </c:pt>
                <c:pt idx="20507">
                  <c:v>-13.448074679113191</c:v>
                </c:pt>
                <c:pt idx="20508">
                  <c:v>-23.090039458051976</c:v>
                </c:pt>
                <c:pt idx="20509">
                  <c:v>-85.321694148076304</c:v>
                </c:pt>
                <c:pt idx="20510">
                  <c:v>-90.90385169532226</c:v>
                </c:pt>
                <c:pt idx="20511">
                  <c:v>-22.037914691943129</c:v>
                </c:pt>
                <c:pt idx="20512">
                  <c:v>-94.823194878146637</c:v>
                </c:pt>
                <c:pt idx="20513">
                  <c:v>-29.78968918667411</c:v>
                </c:pt>
                <c:pt idx="20514">
                  <c:v>-25.615505500261918</c:v>
                </c:pt>
                <c:pt idx="20515">
                  <c:v>-68.033409263477608</c:v>
                </c:pt>
                <c:pt idx="20516">
                  <c:v>17.004848267193395</c:v>
                </c:pt>
                <c:pt idx="20517">
                  <c:v>-34.381478921907387</c:v>
                </c:pt>
                <c:pt idx="20518">
                  <c:v>-12.29766489805813</c:v>
                </c:pt>
                <c:pt idx="20519">
                  <c:v>-70.95563522294421</c:v>
                </c:pt>
                <c:pt idx="20520">
                  <c:v>-59.360182462037095</c:v>
                </c:pt>
                <c:pt idx="20521">
                  <c:v>0.5577186518545858</c:v>
                </c:pt>
                <c:pt idx="20522">
                  <c:v>35.885250381587809</c:v>
                </c:pt>
                <c:pt idx="20523">
                  <c:v>-8.2825779654805274</c:v>
                </c:pt>
                <c:pt idx="20524">
                  <c:v>-95.483526744030939</c:v>
                </c:pt>
                <c:pt idx="20525">
                  <c:v>3.5683942225998209</c:v>
                </c:pt>
                <c:pt idx="20526">
                  <c:v>-45.314879080896162</c:v>
                </c:pt>
                <c:pt idx="20527">
                  <c:v>-17.344004973191389</c:v>
                </c:pt>
                <c:pt idx="20528">
                  <c:v>-43.253178128350434</c:v>
                </c:pt>
                <c:pt idx="20529">
                  <c:v>-76.143363823035287</c:v>
                </c:pt>
                <c:pt idx="20530">
                  <c:v>-0.30317514510072385</c:v>
                </c:pt>
                <c:pt idx="20531">
                  <c:v>-74.066611354746954</c:v>
                </c:pt>
                <c:pt idx="20532">
                  <c:v>-35.972793796562172</c:v>
                </c:pt>
                <c:pt idx="20533">
                  <c:v>-20.784823420360766</c:v>
                </c:pt>
                <c:pt idx="20534">
                  <c:v>-97.826135258991812</c:v>
                </c:pt>
                <c:pt idx="20535">
                  <c:v>34.173764906303234</c:v>
                </c:pt>
                <c:pt idx="20536">
                  <c:v>59.506607929515411</c:v>
                </c:pt>
                <c:pt idx="20537">
                  <c:v>-89.310931075759413</c:v>
                </c:pt>
                <c:pt idx="20538">
                  <c:v>-61.932938856015781</c:v>
                </c:pt>
                <c:pt idx="20539">
                  <c:v>-54.270095886728207</c:v>
                </c:pt>
                <c:pt idx="20540">
                  <c:v>23.209849875796522</c:v>
                </c:pt>
                <c:pt idx="20541">
                  <c:v>-45.628647824961909</c:v>
                </c:pt>
                <c:pt idx="20542">
                  <c:v>-61.462205700123917</c:v>
                </c:pt>
                <c:pt idx="20543">
                  <c:v>-27.43267355491929</c:v>
                </c:pt>
                <c:pt idx="20544">
                  <c:v>-45.913954017755522</c:v>
                </c:pt>
                <c:pt idx="20545">
                  <c:v>-68.573300234450414</c:v>
                </c:pt>
                <c:pt idx="20546">
                  <c:v>27.96182481387099</c:v>
                </c:pt>
                <c:pt idx="20547">
                  <c:v>26.266891891891888</c:v>
                </c:pt>
                <c:pt idx="20548">
                  <c:v>-37.653196263833209</c:v>
                </c:pt>
                <c:pt idx="20549">
                  <c:v>-62.93608985190339</c:v>
                </c:pt>
                <c:pt idx="20550">
                  <c:v>16.499186364475165</c:v>
                </c:pt>
                <c:pt idx="20551">
                  <c:v>83.600418045636644</c:v>
                </c:pt>
                <c:pt idx="20552">
                  <c:v>-66.271487942147218</c:v>
                </c:pt>
                <c:pt idx="20553">
                  <c:v>30.393067161869368</c:v>
                </c:pt>
                <c:pt idx="20554">
                  <c:v>25.099206349206355</c:v>
                </c:pt>
                <c:pt idx="20555">
                  <c:v>-15.937594880538114</c:v>
                </c:pt>
                <c:pt idx="20556">
                  <c:v>-35.228095582910939</c:v>
                </c:pt>
                <c:pt idx="20557">
                  <c:v>-57.586414790996784</c:v>
                </c:pt>
                <c:pt idx="20558">
                  <c:v>-58.049045950817998</c:v>
                </c:pt>
                <c:pt idx="20559">
                  <c:v>-32.055335968379453</c:v>
                </c:pt>
                <c:pt idx="20560">
                  <c:v>-50.778816199376948</c:v>
                </c:pt>
                <c:pt idx="20561">
                  <c:v>-74.17509898812142</c:v>
                </c:pt>
                <c:pt idx="20562">
                  <c:v>-81.903208179233559</c:v>
                </c:pt>
                <c:pt idx="20563">
                  <c:v>-28.42563041419703</c:v>
                </c:pt>
                <c:pt idx="20564">
                  <c:v>-61.872329059829063</c:v>
                </c:pt>
                <c:pt idx="20565">
                  <c:v>-37.152209492635023</c:v>
                </c:pt>
                <c:pt idx="20566">
                  <c:v>-76.302146618064</c:v>
                </c:pt>
                <c:pt idx="20567">
                  <c:v>-68.350983358547666</c:v>
                </c:pt>
                <c:pt idx="20568">
                  <c:v>-26.679563841013007</c:v>
                </c:pt>
                <c:pt idx="20569">
                  <c:v>10.436982763164821</c:v>
                </c:pt>
                <c:pt idx="20570">
                  <c:v>-34.61818181818181</c:v>
                </c:pt>
                <c:pt idx="20571">
                  <c:v>-23.255813953488371</c:v>
                </c:pt>
                <c:pt idx="20572">
                  <c:v>3.8111296629904672</c:v>
                </c:pt>
                <c:pt idx="20573">
                  <c:v>-40.438989367157852</c:v>
                </c:pt>
                <c:pt idx="20574">
                  <c:v>-82.544194755091326</c:v>
                </c:pt>
                <c:pt idx="20575">
                  <c:v>-61.065177657202462</c:v>
                </c:pt>
                <c:pt idx="20576">
                  <c:v>7.8595570801594192</c:v>
                </c:pt>
                <c:pt idx="20577">
                  <c:v>42.299087005160402</c:v>
                </c:pt>
                <c:pt idx="20578">
                  <c:v>-15.150842945874004</c:v>
                </c:pt>
                <c:pt idx="20579">
                  <c:v>-97.212716561321571</c:v>
                </c:pt>
                <c:pt idx="20580">
                  <c:v>-83.032238115723814</c:v>
                </c:pt>
                <c:pt idx="20581">
                  <c:v>-28.526828235792152</c:v>
                </c:pt>
                <c:pt idx="20582">
                  <c:v>-86.471012532684156</c:v>
                </c:pt>
                <c:pt idx="20583">
                  <c:v>-28.318214597487383</c:v>
                </c:pt>
                <c:pt idx="20584">
                  <c:v>-33.104013104013106</c:v>
                </c:pt>
                <c:pt idx="20585">
                  <c:v>-78.180240754798831</c:v>
                </c:pt>
                <c:pt idx="20586">
                  <c:v>-77.411300919842319</c:v>
                </c:pt>
                <c:pt idx="20587">
                  <c:v>8.2709394030148644</c:v>
                </c:pt>
                <c:pt idx="20588">
                  <c:v>-50</c:v>
                </c:pt>
                <c:pt idx="20589">
                  <c:v>94.639674847584786</c:v>
                </c:pt>
                <c:pt idx="20590">
                  <c:v>-97.212931995540686</c:v>
                </c:pt>
                <c:pt idx="20591">
                  <c:v>-52.212872512822258</c:v>
                </c:pt>
                <c:pt idx="20592">
                  <c:v>6.9779036914787866</c:v>
                </c:pt>
                <c:pt idx="20593">
                  <c:v>-6.6475005867167312</c:v>
                </c:pt>
                <c:pt idx="20594">
                  <c:v>-57.300362261773508</c:v>
                </c:pt>
                <c:pt idx="20595">
                  <c:v>-40.124684971481628</c:v>
                </c:pt>
                <c:pt idx="20596">
                  <c:v>-48.046668778376102</c:v>
                </c:pt>
                <c:pt idx="20597">
                  <c:v>-38.099724110086811</c:v>
                </c:pt>
                <c:pt idx="20598">
                  <c:v>-41.280390342390852</c:v>
                </c:pt>
                <c:pt idx="20599">
                  <c:v>-35.92463874154015</c:v>
                </c:pt>
                <c:pt idx="20600">
                  <c:v>-14.664138862715276</c:v>
                </c:pt>
                <c:pt idx="20601">
                  <c:v>-68.197856193668684</c:v>
                </c:pt>
                <c:pt idx="20602">
                  <c:v>59.883067236339116</c:v>
                </c:pt>
                <c:pt idx="20603">
                  <c:v>69.004299540164993</c:v>
                </c:pt>
                <c:pt idx="20604">
                  <c:v>-96.389684813753576</c:v>
                </c:pt>
                <c:pt idx="20605">
                  <c:v>86.346863468634695</c:v>
                </c:pt>
                <c:pt idx="20606">
                  <c:v>74.853022739877986</c:v>
                </c:pt>
                <c:pt idx="20607">
                  <c:v>11.631644004944391</c:v>
                </c:pt>
                <c:pt idx="20608">
                  <c:v>28.109645720196539</c:v>
                </c:pt>
                <c:pt idx="20609">
                  <c:v>-85.458377239199152</c:v>
                </c:pt>
                <c:pt idx="20610">
                  <c:v>-25.630956121059796</c:v>
                </c:pt>
                <c:pt idx="20611">
                  <c:v>-52.1841911556537</c:v>
                </c:pt>
                <c:pt idx="20612">
                  <c:v>-7.9920422583521997</c:v>
                </c:pt>
                <c:pt idx="20613">
                  <c:v>5.7778802906239122</c:v>
                </c:pt>
                <c:pt idx="20614">
                  <c:v>-16.605244749279152</c:v>
                </c:pt>
                <c:pt idx="20615">
                  <c:v>63.871308571368502</c:v>
                </c:pt>
                <c:pt idx="20616">
                  <c:v>-11.554646002437394</c:v>
                </c:pt>
                <c:pt idx="20617">
                  <c:v>-46.37436762225969</c:v>
                </c:pt>
                <c:pt idx="20618">
                  <c:v>-68.992067195520306</c:v>
                </c:pt>
                <c:pt idx="20619">
                  <c:v>85.876258597917627</c:v>
                </c:pt>
                <c:pt idx="20620">
                  <c:v>-0.80519371021458142</c:v>
                </c:pt>
                <c:pt idx="20621">
                  <c:v>70.991708840314431</c:v>
                </c:pt>
                <c:pt idx="20622">
                  <c:v>-28.517629440394657</c:v>
                </c:pt>
                <c:pt idx="20623">
                  <c:v>-53.255813953488371</c:v>
                </c:pt>
                <c:pt idx="20624">
                  <c:v>-52.259640551387193</c:v>
                </c:pt>
                <c:pt idx="20625">
                  <c:v>58.947803722553317</c:v>
                </c:pt>
                <c:pt idx="20626">
                  <c:v>-68.701999710186925</c:v>
                </c:pt>
                <c:pt idx="20627">
                  <c:v>17.742654516695566</c:v>
                </c:pt>
                <c:pt idx="20628">
                  <c:v>-19.191427179736976</c:v>
                </c:pt>
                <c:pt idx="20629">
                  <c:v>-51.321617373910563</c:v>
                </c:pt>
                <c:pt idx="20630">
                  <c:v>-18.53013667936365</c:v>
                </c:pt>
                <c:pt idx="20631">
                  <c:v>-90.572390572390574</c:v>
                </c:pt>
                <c:pt idx="20632">
                  <c:v>-29.640637665495817</c:v>
                </c:pt>
                <c:pt idx="20633">
                  <c:v>21.789473684210535</c:v>
                </c:pt>
                <c:pt idx="20634">
                  <c:v>-36.474213101878895</c:v>
                </c:pt>
                <c:pt idx="20635">
                  <c:v>-48.698953265516728</c:v>
                </c:pt>
                <c:pt idx="20636">
                  <c:v>-40.486204325130501</c:v>
                </c:pt>
                <c:pt idx="20637">
                  <c:v>-89.989928379588179</c:v>
                </c:pt>
                <c:pt idx="20638">
                  <c:v>-5.5768972464741466</c:v>
                </c:pt>
                <c:pt idx="20639">
                  <c:v>-7.5268635248328906</c:v>
                </c:pt>
                <c:pt idx="20640">
                  <c:v>-83.305466602431494</c:v>
                </c:pt>
                <c:pt idx="20641">
                  <c:v>-17.950889077053347</c:v>
                </c:pt>
                <c:pt idx="20642">
                  <c:v>13.733805164799804</c:v>
                </c:pt>
                <c:pt idx="20643">
                  <c:v>-16.056592623492193</c:v>
                </c:pt>
                <c:pt idx="20644">
                  <c:v>35.918367346938794</c:v>
                </c:pt>
                <c:pt idx="20645">
                  <c:v>-13.457556935817806</c:v>
                </c:pt>
                <c:pt idx="20646">
                  <c:v>-36.823298526253424</c:v>
                </c:pt>
                <c:pt idx="20647">
                  <c:v>-16.548692191508238</c:v>
                </c:pt>
                <c:pt idx="20648">
                  <c:v>-27.49486184060288</c:v>
                </c:pt>
                <c:pt idx="20649">
                  <c:v>-53.70130113147291</c:v>
                </c:pt>
                <c:pt idx="20650">
                  <c:v>-24.479826307219113</c:v>
                </c:pt>
                <c:pt idx="20651">
                  <c:v>-0.91454272863568065</c:v>
                </c:pt>
                <c:pt idx="20652">
                  <c:v>-51.234584705850331</c:v>
                </c:pt>
                <c:pt idx="20653">
                  <c:v>-4.63333333333334</c:v>
                </c:pt>
                <c:pt idx="20654">
                  <c:v>-89.901105293775444</c:v>
                </c:pt>
                <c:pt idx="20655">
                  <c:v>-38.374641939778641</c:v>
                </c:pt>
                <c:pt idx="20656">
                  <c:v>-39.94620214845439</c:v>
                </c:pt>
                <c:pt idx="20657">
                  <c:v>-94.599575055132064</c:v>
                </c:pt>
                <c:pt idx="20658">
                  <c:v>-99.822945266993401</c:v>
                </c:pt>
                <c:pt idx="20659">
                  <c:v>-59.507370122454716</c:v>
                </c:pt>
                <c:pt idx="20660">
                  <c:v>-46.907706945765938</c:v>
                </c:pt>
                <c:pt idx="20661">
                  <c:v>-15.521428571428572</c:v>
                </c:pt>
                <c:pt idx="20662">
                  <c:v>-80.491302660660352</c:v>
                </c:pt>
                <c:pt idx="20663">
                  <c:v>-10.275580283404324</c:v>
                </c:pt>
                <c:pt idx="20664">
                  <c:v>-41.718030740422876</c:v>
                </c:pt>
                <c:pt idx="20665">
                  <c:v>18.310214375788149</c:v>
                </c:pt>
                <c:pt idx="20666">
                  <c:v>-55.37303216974675</c:v>
                </c:pt>
                <c:pt idx="20667">
                  <c:v>30.883827531872214</c:v>
                </c:pt>
                <c:pt idx="20668">
                  <c:v>-22.991956497111133</c:v>
                </c:pt>
                <c:pt idx="20669">
                  <c:v>-43.960178690989714</c:v>
                </c:pt>
                <c:pt idx="20670">
                  <c:v>-60.753115884380797</c:v>
                </c:pt>
                <c:pt idx="20671">
                  <c:v>31.443932782023779</c:v>
                </c:pt>
                <c:pt idx="20672">
                  <c:v>4.0602731591448986</c:v>
                </c:pt>
                <c:pt idx="20673">
                  <c:v>-31.70766590389016</c:v>
                </c:pt>
                <c:pt idx="20674">
                  <c:v>-6.4721064125471486</c:v>
                </c:pt>
                <c:pt idx="20675">
                  <c:v>-56.090751745535023</c:v>
                </c:pt>
                <c:pt idx="20676">
                  <c:v>50.140574134359269</c:v>
                </c:pt>
                <c:pt idx="20677">
                  <c:v>-13.90907505377595</c:v>
                </c:pt>
                <c:pt idx="20678">
                  <c:v>-70.233662511467273</c:v>
                </c:pt>
                <c:pt idx="20679">
                  <c:v>75.919732441471552</c:v>
                </c:pt>
                <c:pt idx="20680">
                  <c:v>13.181436958344975</c:v>
                </c:pt>
                <c:pt idx="20681">
                  <c:v>-54.408442631241783</c:v>
                </c:pt>
                <c:pt idx="20682">
                  <c:v>-21.959373677528575</c:v>
                </c:pt>
                <c:pt idx="20683">
                  <c:v>-81.045093587188731</c:v>
                </c:pt>
                <c:pt idx="20684">
                  <c:v>-24.105145413870247</c:v>
                </c:pt>
                <c:pt idx="20685">
                  <c:v>-50.834336213245201</c:v>
                </c:pt>
                <c:pt idx="20686">
                  <c:v>-22.817745055219319</c:v>
                </c:pt>
                <c:pt idx="20687">
                  <c:v>-73.594318378659267</c:v>
                </c:pt>
                <c:pt idx="20688">
                  <c:v>-31.399747793190414</c:v>
                </c:pt>
                <c:pt idx="20689">
                  <c:v>-0.50097568297809403</c:v>
                </c:pt>
                <c:pt idx="20690">
                  <c:v>39.142461964038716</c:v>
                </c:pt>
                <c:pt idx="20691">
                  <c:v>-9.276387377584328</c:v>
                </c:pt>
                <c:pt idx="20692">
                  <c:v>62.855088097806544</c:v>
                </c:pt>
                <c:pt idx="20693">
                  <c:v>-44.479628456829211</c:v>
                </c:pt>
                <c:pt idx="20694">
                  <c:v>-74.305112886727841</c:v>
                </c:pt>
                <c:pt idx="20695">
                  <c:v>56.932418560682947</c:v>
                </c:pt>
                <c:pt idx="20696">
                  <c:v>-56.838838395034358</c:v>
                </c:pt>
                <c:pt idx="20697">
                  <c:v>84.015406836783825</c:v>
                </c:pt>
                <c:pt idx="20698">
                  <c:v>28.126371215445374</c:v>
                </c:pt>
                <c:pt idx="20699">
                  <c:v>-44.691591137965759</c:v>
                </c:pt>
                <c:pt idx="20700">
                  <c:v>-75.643079336275235</c:v>
                </c:pt>
                <c:pt idx="20701">
                  <c:v>0.93779306033134446</c:v>
                </c:pt>
                <c:pt idx="20702">
                  <c:v>-67.157867760123011</c:v>
                </c:pt>
                <c:pt idx="20703">
                  <c:v>53.814432989690744</c:v>
                </c:pt>
                <c:pt idx="20704">
                  <c:v>-3.6271789398790446</c:v>
                </c:pt>
                <c:pt idx="20705">
                  <c:v>-81.187774141892362</c:v>
                </c:pt>
                <c:pt idx="20706">
                  <c:v>70.953970378029851</c:v>
                </c:pt>
                <c:pt idx="20707">
                  <c:v>10.030998140111592</c:v>
                </c:pt>
                <c:pt idx="20708">
                  <c:v>-89.429460748211184</c:v>
                </c:pt>
                <c:pt idx="20709">
                  <c:v>30.336538461538453</c:v>
                </c:pt>
                <c:pt idx="20710">
                  <c:v>0.47945024321158769</c:v>
                </c:pt>
                <c:pt idx="20711">
                  <c:v>-52.713734142305569</c:v>
                </c:pt>
                <c:pt idx="20712">
                  <c:v>-62.527133554209982</c:v>
                </c:pt>
                <c:pt idx="20713">
                  <c:v>-33.275795934023776</c:v>
                </c:pt>
                <c:pt idx="20714">
                  <c:v>50.897571277719123</c:v>
                </c:pt>
                <c:pt idx="20715">
                  <c:v>-52.505520093139026</c:v>
                </c:pt>
                <c:pt idx="20716">
                  <c:v>-40.419233538683095</c:v>
                </c:pt>
                <c:pt idx="20717">
                  <c:v>-21.541832953249724</c:v>
                </c:pt>
                <c:pt idx="20718">
                  <c:v>-2.4342204939144523</c:v>
                </c:pt>
                <c:pt idx="20719">
                  <c:v>-68.708509354254673</c:v>
                </c:pt>
                <c:pt idx="20720">
                  <c:v>8.9520676691729335</c:v>
                </c:pt>
                <c:pt idx="20721">
                  <c:v>-50.22356654392425</c:v>
                </c:pt>
                <c:pt idx="20722">
                  <c:v>-65.380740740740748</c:v>
                </c:pt>
                <c:pt idx="20723">
                  <c:v>-74.767640261769174</c:v>
                </c:pt>
                <c:pt idx="20724">
                  <c:v>-25.923934473240848</c:v>
                </c:pt>
                <c:pt idx="20725">
                  <c:v>5.8736856205210586</c:v>
                </c:pt>
                <c:pt idx="20726">
                  <c:v>-17.203424378312278</c:v>
                </c:pt>
                <c:pt idx="20727">
                  <c:v>-55.227365996372733</c:v>
                </c:pt>
                <c:pt idx="20728">
                  <c:v>-60.09442653155228</c:v>
                </c:pt>
                <c:pt idx="20729">
                  <c:v>-96.92307692307692</c:v>
                </c:pt>
                <c:pt idx="20730">
                  <c:v>-60.035849942384026</c:v>
                </c:pt>
                <c:pt idx="20731">
                  <c:v>-87.392910656890891</c:v>
                </c:pt>
                <c:pt idx="20732">
                  <c:v>-56.552383012473861</c:v>
                </c:pt>
                <c:pt idx="20733">
                  <c:v>-45.356537485655323</c:v>
                </c:pt>
                <c:pt idx="20734">
                  <c:v>-12.340331190204139</c:v>
                </c:pt>
                <c:pt idx="20735">
                  <c:v>40.811512149091783</c:v>
                </c:pt>
                <c:pt idx="20736">
                  <c:v>-23.112906655326398</c:v>
                </c:pt>
                <c:pt idx="20737">
                  <c:v>-31.794310722100661</c:v>
                </c:pt>
                <c:pt idx="20738">
                  <c:v>10.596514196874239</c:v>
                </c:pt>
                <c:pt idx="20739">
                  <c:v>53.04966833845657</c:v>
                </c:pt>
                <c:pt idx="20740">
                  <c:v>-32.233502538071065</c:v>
                </c:pt>
                <c:pt idx="20741">
                  <c:v>-36.166790398416239</c:v>
                </c:pt>
                <c:pt idx="20742">
                  <c:v>-10.797342192691033</c:v>
                </c:pt>
                <c:pt idx="20743">
                  <c:v>-22.117743254292719</c:v>
                </c:pt>
                <c:pt idx="20744">
                  <c:v>-66.586841441895643</c:v>
                </c:pt>
                <c:pt idx="20745">
                  <c:v>-74.711088177737963</c:v>
                </c:pt>
                <c:pt idx="20746">
                  <c:v>-40.707016604177824</c:v>
                </c:pt>
                <c:pt idx="20747">
                  <c:v>-4</c:v>
                </c:pt>
                <c:pt idx="20748">
                  <c:v>-61.546951760555764</c:v>
                </c:pt>
                <c:pt idx="20749">
                  <c:v>-59.393428812131418</c:v>
                </c:pt>
                <c:pt idx="20750">
                  <c:v>-98.410404624277461</c:v>
                </c:pt>
                <c:pt idx="20751">
                  <c:v>-47.398360381462268</c:v>
                </c:pt>
                <c:pt idx="20752">
                  <c:v>-58.309319182968785</c:v>
                </c:pt>
                <c:pt idx="20753">
                  <c:v>-48.506213723605029</c:v>
                </c:pt>
                <c:pt idx="20754">
                  <c:v>-14.284230569499741</c:v>
                </c:pt>
                <c:pt idx="20755">
                  <c:v>-0.69982540438364538</c:v>
                </c:pt>
                <c:pt idx="20756">
                  <c:v>8.0816626816258861</c:v>
                </c:pt>
                <c:pt idx="20757">
                  <c:v>59.075173095944621</c:v>
                </c:pt>
                <c:pt idx="20758">
                  <c:v>37.046745303626039</c:v>
                </c:pt>
                <c:pt idx="20759">
                  <c:v>22.055617940418799</c:v>
                </c:pt>
                <c:pt idx="20760">
                  <c:v>0.58440314236443669</c:v>
                </c:pt>
                <c:pt idx="20761">
                  <c:v>47.686712340353552</c:v>
                </c:pt>
                <c:pt idx="20762">
                  <c:v>-35.482416591523886</c:v>
                </c:pt>
                <c:pt idx="20763">
                  <c:v>-63.489159271795806</c:v>
                </c:pt>
                <c:pt idx="20764">
                  <c:v>-55.56820646280633</c:v>
                </c:pt>
                <c:pt idx="20765">
                  <c:v>-27.630789736754409</c:v>
                </c:pt>
                <c:pt idx="20766">
                  <c:v>-68.946360153256705</c:v>
                </c:pt>
                <c:pt idx="20767">
                  <c:v>-6.6828604204386863</c:v>
                </c:pt>
                <c:pt idx="20768">
                  <c:v>-93.894750317370566</c:v>
                </c:pt>
                <c:pt idx="20769">
                  <c:v>-55.727930535455862</c:v>
                </c:pt>
                <c:pt idx="20770">
                  <c:v>-34.844115566679363</c:v>
                </c:pt>
                <c:pt idx="20771">
                  <c:v>-54.922921992408398</c:v>
                </c:pt>
                <c:pt idx="20772">
                  <c:v>89.02743142144638</c:v>
                </c:pt>
                <c:pt idx="20773">
                  <c:v>-51.195254927805408</c:v>
                </c:pt>
                <c:pt idx="20774">
                  <c:v>-70.093945720250531</c:v>
                </c:pt>
                <c:pt idx="20775">
                  <c:v>37.958740499457122</c:v>
                </c:pt>
                <c:pt idx="20776">
                  <c:v>23.913473773504876</c:v>
                </c:pt>
                <c:pt idx="20777">
                  <c:v>26.406335335882034</c:v>
                </c:pt>
                <c:pt idx="20778">
                  <c:v>63.147410358565736</c:v>
                </c:pt>
                <c:pt idx="20779">
                  <c:v>-74.953959484346228</c:v>
                </c:pt>
                <c:pt idx="20780">
                  <c:v>-94.85102395930933</c:v>
                </c:pt>
                <c:pt idx="20781">
                  <c:v>-79.513703280985879</c:v>
                </c:pt>
                <c:pt idx="20782">
                  <c:v>-79.603106125970669</c:v>
                </c:pt>
                <c:pt idx="20783">
                  <c:v>13.3847549909256</c:v>
                </c:pt>
                <c:pt idx="20784">
                  <c:v>-43.523396343352957</c:v>
                </c:pt>
                <c:pt idx="20785">
                  <c:v>-69.605289521138047</c:v>
                </c:pt>
                <c:pt idx="20786">
                  <c:v>-9.1705026125901981</c:v>
                </c:pt>
                <c:pt idx="20787">
                  <c:v>-62.864696878333874</c:v>
                </c:pt>
                <c:pt idx="20788">
                  <c:v>-96.107094205176566</c:v>
                </c:pt>
                <c:pt idx="20789">
                  <c:v>10.561497326203224</c:v>
                </c:pt>
                <c:pt idx="20790">
                  <c:v>-69.074824917065982</c:v>
                </c:pt>
                <c:pt idx="20791">
                  <c:v>95.322734524697154</c:v>
                </c:pt>
                <c:pt idx="20792">
                  <c:v>-48.651399491094146</c:v>
                </c:pt>
                <c:pt idx="20793">
                  <c:v>-82.412428550490986</c:v>
                </c:pt>
                <c:pt idx="20794">
                  <c:v>-73.887940459977358</c:v>
                </c:pt>
                <c:pt idx="20795">
                  <c:v>-19.051435232405652</c:v>
                </c:pt>
                <c:pt idx="20796">
                  <c:v>-40.537575425123421</c:v>
                </c:pt>
                <c:pt idx="20797">
                  <c:v>-44.492208490059106</c:v>
                </c:pt>
                <c:pt idx="20798">
                  <c:v>-53.068534585688134</c:v>
                </c:pt>
                <c:pt idx="20799">
                  <c:v>14.73215725481343</c:v>
                </c:pt>
                <c:pt idx="20800">
                  <c:v>-27.927848768608939</c:v>
                </c:pt>
                <c:pt idx="20801">
                  <c:v>-30.723488602576808</c:v>
                </c:pt>
                <c:pt idx="20802">
                  <c:v>-45.246382889494654</c:v>
                </c:pt>
                <c:pt idx="20803">
                  <c:v>65.994850395099007</c:v>
                </c:pt>
                <c:pt idx="20804">
                  <c:v>67.783618925318024</c:v>
                </c:pt>
                <c:pt idx="20805">
                  <c:v>-35.622147251438776</c:v>
                </c:pt>
                <c:pt idx="20806">
                  <c:v>-62.732919254658384</c:v>
                </c:pt>
                <c:pt idx="20807">
                  <c:v>11.626989346310651</c:v>
                </c:pt>
                <c:pt idx="20808">
                  <c:v>-29.637526652452024</c:v>
                </c:pt>
                <c:pt idx="20809">
                  <c:v>-35.83272655060567</c:v>
                </c:pt>
                <c:pt idx="20810">
                  <c:v>42.942227516378807</c:v>
                </c:pt>
                <c:pt idx="20811">
                  <c:v>-58.727438209950236</c:v>
                </c:pt>
                <c:pt idx="20812">
                  <c:v>-50.410358001981038</c:v>
                </c:pt>
                <c:pt idx="20813">
                  <c:v>31.43985637342908</c:v>
                </c:pt>
                <c:pt idx="20814">
                  <c:v>-71.478531183213519</c:v>
                </c:pt>
                <c:pt idx="20815">
                  <c:v>-48.900721401580213</c:v>
                </c:pt>
                <c:pt idx="20816">
                  <c:v>-54.053010808028823</c:v>
                </c:pt>
                <c:pt idx="20817">
                  <c:v>56.25</c:v>
                </c:pt>
                <c:pt idx="20818">
                  <c:v>61.181977764774729</c:v>
                </c:pt>
                <c:pt idx="20819">
                  <c:v>8.6119679210363955</c:v>
                </c:pt>
                <c:pt idx="20820">
                  <c:v>-93.545611015490536</c:v>
                </c:pt>
                <c:pt idx="20821">
                  <c:v>71.060255843412051</c:v>
                </c:pt>
                <c:pt idx="20822">
                  <c:v>-65.699889394125591</c:v>
                </c:pt>
                <c:pt idx="20823">
                  <c:v>-15.936952714535906</c:v>
                </c:pt>
                <c:pt idx="20824">
                  <c:v>17.391264794447011</c:v>
                </c:pt>
                <c:pt idx="20825">
                  <c:v>17.957721994298041</c:v>
                </c:pt>
                <c:pt idx="20826">
                  <c:v>-20.333558988245429</c:v>
                </c:pt>
                <c:pt idx="20827">
                  <c:v>-73.603692713485003</c:v>
                </c:pt>
                <c:pt idx="20828">
                  <c:v>-22.880831679668361</c:v>
                </c:pt>
                <c:pt idx="20829">
                  <c:v>-37.017118618391152</c:v>
                </c:pt>
                <c:pt idx="20830">
                  <c:v>-69.227359725999804</c:v>
                </c:pt>
                <c:pt idx="20831">
                  <c:v>-73.434991974317811</c:v>
                </c:pt>
                <c:pt idx="20832">
                  <c:v>-37.025571807925353</c:v>
                </c:pt>
                <c:pt idx="20833">
                  <c:v>-56.168831168831169</c:v>
                </c:pt>
                <c:pt idx="20834">
                  <c:v>-81.03553228864115</c:v>
                </c:pt>
                <c:pt idx="20835">
                  <c:v>-56.832740213523131</c:v>
                </c:pt>
                <c:pt idx="20836">
                  <c:v>-5.3577930261868119</c:v>
                </c:pt>
                <c:pt idx="20837">
                  <c:v>-27.128008807991847</c:v>
                </c:pt>
                <c:pt idx="20838">
                  <c:v>-65.662778366914097</c:v>
                </c:pt>
                <c:pt idx="20839">
                  <c:v>3.9149224641979572</c:v>
                </c:pt>
                <c:pt idx="20840">
                  <c:v>17.050535310651611</c:v>
                </c:pt>
                <c:pt idx="20841">
                  <c:v>-42.985994397759107</c:v>
                </c:pt>
                <c:pt idx="20842">
                  <c:v>-39.700295905310298</c:v>
                </c:pt>
                <c:pt idx="20843">
                  <c:v>-41.431416188356565</c:v>
                </c:pt>
                <c:pt idx="20844">
                  <c:v>-33.107828247963553</c:v>
                </c:pt>
                <c:pt idx="20845">
                  <c:v>45.076831269580765</c:v>
                </c:pt>
                <c:pt idx="20846">
                  <c:v>40.07772020725389</c:v>
                </c:pt>
                <c:pt idx="20847">
                  <c:v>-18.918918918918919</c:v>
                </c:pt>
                <c:pt idx="20848">
                  <c:v>-91.0474579854138</c:v>
                </c:pt>
                <c:pt idx="20849">
                  <c:v>-18.732450862414765</c:v>
                </c:pt>
                <c:pt idx="20850">
                  <c:v>-92.011995637949838</c:v>
                </c:pt>
                <c:pt idx="20851">
                  <c:v>-51.987056586148796</c:v>
                </c:pt>
                <c:pt idx="20852">
                  <c:v>-32.057446492271097</c:v>
                </c:pt>
                <c:pt idx="20853">
                  <c:v>-95.37210756722952</c:v>
                </c:pt>
                <c:pt idx="20854">
                  <c:v>0.88495575221239164</c:v>
                </c:pt>
                <c:pt idx="20855">
                  <c:v>-42.380220701215251</c:v>
                </c:pt>
                <c:pt idx="20856">
                  <c:v>-99.238147689200972</c:v>
                </c:pt>
                <c:pt idx="20857">
                  <c:v>98.667700208323254</c:v>
                </c:pt>
                <c:pt idx="20858">
                  <c:v>-59.87796833773087</c:v>
                </c:pt>
                <c:pt idx="20859">
                  <c:v>-25.777961418278537</c:v>
                </c:pt>
                <c:pt idx="20860">
                  <c:v>-35.776734396502874</c:v>
                </c:pt>
                <c:pt idx="20861">
                  <c:v>2.8750265223848999</c:v>
                </c:pt>
                <c:pt idx="20862">
                  <c:v>-0.89171974522292885</c:v>
                </c:pt>
                <c:pt idx="20863">
                  <c:v>-52.427714129841789</c:v>
                </c:pt>
                <c:pt idx="20864">
                  <c:v>-42.636854279105627</c:v>
                </c:pt>
                <c:pt idx="20865">
                  <c:v>-40.705207305034548</c:v>
                </c:pt>
                <c:pt idx="20866">
                  <c:v>-58.557989105436576</c:v>
                </c:pt>
                <c:pt idx="20867">
                  <c:v>-87.490039840637451</c:v>
                </c:pt>
                <c:pt idx="20868">
                  <c:v>-54.589682393978336</c:v>
                </c:pt>
                <c:pt idx="20869">
                  <c:v>-92.569072713369025</c:v>
                </c:pt>
                <c:pt idx="20870">
                  <c:v>52.447129909365543</c:v>
                </c:pt>
                <c:pt idx="20871">
                  <c:v>-25.576036866359445</c:v>
                </c:pt>
                <c:pt idx="20872">
                  <c:v>-4.3088928213547177</c:v>
                </c:pt>
                <c:pt idx="20873">
                  <c:v>-65.850746268656721</c:v>
                </c:pt>
                <c:pt idx="20874">
                  <c:v>-13.508636246455268</c:v>
                </c:pt>
                <c:pt idx="20875">
                  <c:v>-17.76386921002198</c:v>
                </c:pt>
                <c:pt idx="20876">
                  <c:v>-7.25572412391044</c:v>
                </c:pt>
                <c:pt idx="20877">
                  <c:v>-4.032747119466336</c:v>
                </c:pt>
                <c:pt idx="20878">
                  <c:v>-65.43316121629374</c:v>
                </c:pt>
                <c:pt idx="20879">
                  <c:v>-10.602214083569166</c:v>
                </c:pt>
                <c:pt idx="20880">
                  <c:v>-67.671717560187687</c:v>
                </c:pt>
                <c:pt idx="20881">
                  <c:v>-75.947662112757357</c:v>
                </c:pt>
                <c:pt idx="20882">
                  <c:v>-16.065643670928864</c:v>
                </c:pt>
                <c:pt idx="20883">
                  <c:v>4.5960187353629891</c:v>
                </c:pt>
                <c:pt idx="20884">
                  <c:v>-77.00344431687715</c:v>
                </c:pt>
                <c:pt idx="20885">
                  <c:v>-80.77567323798479</c:v>
                </c:pt>
                <c:pt idx="20886">
                  <c:v>-45.497148059877354</c:v>
                </c:pt>
                <c:pt idx="20887">
                  <c:v>-21.608742296848888</c:v>
                </c:pt>
                <c:pt idx="20888">
                  <c:v>78.894022373919569</c:v>
                </c:pt>
                <c:pt idx="20889">
                  <c:v>-95.672165066957874</c:v>
                </c:pt>
                <c:pt idx="20890">
                  <c:v>33.642818743840166</c:v>
                </c:pt>
                <c:pt idx="20891">
                  <c:v>-58.868984896382159</c:v>
                </c:pt>
                <c:pt idx="20892">
                  <c:v>-42.987804878048784</c:v>
                </c:pt>
                <c:pt idx="20893">
                  <c:v>-15.512739573347062</c:v>
                </c:pt>
                <c:pt idx="20894">
                  <c:v>7.7039670400837821</c:v>
                </c:pt>
                <c:pt idx="20895">
                  <c:v>-26.194903082866645</c:v>
                </c:pt>
                <c:pt idx="20896">
                  <c:v>-71.164265891370434</c:v>
                </c:pt>
                <c:pt idx="20897">
                  <c:v>9.6938775510204067</c:v>
                </c:pt>
                <c:pt idx="20898">
                  <c:v>-93.374387780926057</c:v>
                </c:pt>
                <c:pt idx="20899">
                  <c:v>-16.777027470005905</c:v>
                </c:pt>
                <c:pt idx="20900">
                  <c:v>-51.92307692307692</c:v>
                </c:pt>
                <c:pt idx="20901">
                  <c:v>29.303861122042946</c:v>
                </c:pt>
                <c:pt idx="20902">
                  <c:v>-14.442490753653075</c:v>
                </c:pt>
                <c:pt idx="20903">
                  <c:v>-2.1181001283697043</c:v>
                </c:pt>
                <c:pt idx="20904">
                  <c:v>-20.543689320388353</c:v>
                </c:pt>
                <c:pt idx="20905">
                  <c:v>-70.424458050637099</c:v>
                </c:pt>
                <c:pt idx="20906">
                  <c:v>-28.954381564508552</c:v>
                </c:pt>
                <c:pt idx="20907">
                  <c:v>-1.1544619533159164</c:v>
                </c:pt>
                <c:pt idx="20908">
                  <c:v>-1.6272189349112409</c:v>
                </c:pt>
                <c:pt idx="20909">
                  <c:v>-59.148196436332029</c:v>
                </c:pt>
                <c:pt idx="20910">
                  <c:v>-47.609841827768015</c:v>
                </c:pt>
                <c:pt idx="20911">
                  <c:v>-48.095491973224334</c:v>
                </c:pt>
                <c:pt idx="20912">
                  <c:v>-93.45523863315448</c:v>
                </c:pt>
                <c:pt idx="20913">
                  <c:v>35.580178516466589</c:v>
                </c:pt>
                <c:pt idx="20914">
                  <c:v>64.316315601570864</c:v>
                </c:pt>
                <c:pt idx="20915">
                  <c:v>-33.801380972241532</c:v>
                </c:pt>
                <c:pt idx="20916">
                  <c:v>-44.689341846758346</c:v>
                </c:pt>
                <c:pt idx="20917">
                  <c:v>-13.596845455841134</c:v>
                </c:pt>
                <c:pt idx="20918">
                  <c:v>30.118694362017806</c:v>
                </c:pt>
                <c:pt idx="20919">
                  <c:v>-45.75471698113207</c:v>
                </c:pt>
                <c:pt idx="20920">
                  <c:v>-69.169960474308297</c:v>
                </c:pt>
                <c:pt idx="20921">
                  <c:v>-10.528192949035343</c:v>
                </c:pt>
                <c:pt idx="20922">
                  <c:v>-33.213977606886772</c:v>
                </c:pt>
                <c:pt idx="20923">
                  <c:v>-67.391719137569169</c:v>
                </c:pt>
                <c:pt idx="20924">
                  <c:v>18.748113112609445</c:v>
                </c:pt>
                <c:pt idx="20925">
                  <c:v>60.897859096482136</c:v>
                </c:pt>
                <c:pt idx="20926">
                  <c:v>-17.333333333333329</c:v>
                </c:pt>
                <c:pt idx="20927">
                  <c:v>37.515587674093666</c:v>
                </c:pt>
                <c:pt idx="20928">
                  <c:v>-66.810070108349265</c:v>
                </c:pt>
                <c:pt idx="20929">
                  <c:v>-58.762155591572125</c:v>
                </c:pt>
                <c:pt idx="20930">
                  <c:v>20.203185471866632</c:v>
                </c:pt>
                <c:pt idx="20931">
                  <c:v>-86.867925820647613</c:v>
                </c:pt>
                <c:pt idx="20932">
                  <c:v>-97.109997051017402</c:v>
                </c:pt>
                <c:pt idx="20933">
                  <c:v>-63.579617069803732</c:v>
                </c:pt>
                <c:pt idx="20934">
                  <c:v>-8.2795698924731198</c:v>
                </c:pt>
                <c:pt idx="20935">
                  <c:v>1.0241404535479006</c:v>
                </c:pt>
                <c:pt idx="20936">
                  <c:v>9.6868884540117364</c:v>
                </c:pt>
                <c:pt idx="20937">
                  <c:v>64.362618432385858</c:v>
                </c:pt>
                <c:pt idx="20938">
                  <c:v>-26.535863302205442</c:v>
                </c:pt>
                <c:pt idx="20939">
                  <c:v>28.656768278829844</c:v>
                </c:pt>
                <c:pt idx="20940">
                  <c:v>-75.641915336571827</c:v>
                </c:pt>
                <c:pt idx="20941">
                  <c:v>-71.25036263417465</c:v>
                </c:pt>
                <c:pt idx="20942">
                  <c:v>22.793734996390754</c:v>
                </c:pt>
                <c:pt idx="20943">
                  <c:v>-78.845597802515542</c:v>
                </c:pt>
                <c:pt idx="20944">
                  <c:v>-53.577623590633131</c:v>
                </c:pt>
                <c:pt idx="20945">
                  <c:v>-48.017386452338627</c:v>
                </c:pt>
                <c:pt idx="20946">
                  <c:v>-83.403228116113979</c:v>
                </c:pt>
                <c:pt idx="20947">
                  <c:v>-60.353889278206026</c:v>
                </c:pt>
                <c:pt idx="20948">
                  <c:v>20.984036400092549</c:v>
                </c:pt>
                <c:pt idx="20949">
                  <c:v>-78.133485779619832</c:v>
                </c:pt>
                <c:pt idx="20950">
                  <c:v>-78.225143796220209</c:v>
                </c:pt>
                <c:pt idx="20951">
                  <c:v>-71.305449936628648</c:v>
                </c:pt>
                <c:pt idx="20952">
                  <c:v>-86</c:v>
                </c:pt>
                <c:pt idx="20953">
                  <c:v>61.855744835085176</c:v>
                </c:pt>
                <c:pt idx="20954">
                  <c:v>-17.631435044137177</c:v>
                </c:pt>
                <c:pt idx="20955">
                  <c:v>84.670724958494759</c:v>
                </c:pt>
                <c:pt idx="20956">
                  <c:v>87.772644246266253</c:v>
                </c:pt>
                <c:pt idx="20957">
                  <c:v>-35.701828844818266</c:v>
                </c:pt>
                <c:pt idx="20958">
                  <c:v>-31.783528562621228</c:v>
                </c:pt>
                <c:pt idx="20959">
                  <c:v>-36.188023911342007</c:v>
                </c:pt>
                <c:pt idx="20960">
                  <c:v>-47.523939808481529</c:v>
                </c:pt>
                <c:pt idx="20961">
                  <c:v>-6.2218695527746775</c:v>
                </c:pt>
                <c:pt idx="20962">
                  <c:v>0.89830508474575765</c:v>
                </c:pt>
                <c:pt idx="20963">
                  <c:v>-10.125292474903773</c:v>
                </c:pt>
                <c:pt idx="20964">
                  <c:v>-57.588840916638986</c:v>
                </c:pt>
                <c:pt idx="20965">
                  <c:v>-38.081370631749003</c:v>
                </c:pt>
                <c:pt idx="20966">
                  <c:v>-56.577885391444717</c:v>
                </c:pt>
                <c:pt idx="20967">
                  <c:v>-9.6388057624051839</c:v>
                </c:pt>
                <c:pt idx="20968">
                  <c:v>-65.068668977024771</c:v>
                </c:pt>
                <c:pt idx="20969">
                  <c:v>68.106092403060728</c:v>
                </c:pt>
                <c:pt idx="20970">
                  <c:v>-12.809390150548609</c:v>
                </c:pt>
                <c:pt idx="20971">
                  <c:v>-26.206669591926286</c:v>
                </c:pt>
                <c:pt idx="20972">
                  <c:v>50.34482758620689</c:v>
                </c:pt>
                <c:pt idx="20973">
                  <c:v>-4.550171378258554</c:v>
                </c:pt>
                <c:pt idx="20974">
                  <c:v>-62.811752647762212</c:v>
                </c:pt>
                <c:pt idx="20975">
                  <c:v>38.809702425606389</c:v>
                </c:pt>
                <c:pt idx="20976">
                  <c:v>-7.0509069631363417</c:v>
                </c:pt>
                <c:pt idx="20977">
                  <c:v>8.9690378620713744</c:v>
                </c:pt>
                <c:pt idx="20978">
                  <c:v>12.850565089995825</c:v>
                </c:pt>
                <c:pt idx="20979">
                  <c:v>-78.31204306258536</c:v>
                </c:pt>
                <c:pt idx="20980">
                  <c:v>82.531288559844882</c:v>
                </c:pt>
                <c:pt idx="20981">
                  <c:v>2.9450124111235709E-2</c:v>
                </c:pt>
                <c:pt idx="20982">
                  <c:v>13.318090883109463</c:v>
                </c:pt>
                <c:pt idx="20983">
                  <c:v>-22.768858967719666</c:v>
                </c:pt>
                <c:pt idx="20984">
                  <c:v>-88.542337930145635</c:v>
                </c:pt>
                <c:pt idx="20985">
                  <c:v>-30.598853714714238</c:v>
                </c:pt>
                <c:pt idx="20986">
                  <c:v>1.5250415380963602</c:v>
                </c:pt>
                <c:pt idx="20987">
                  <c:v>26.195652173913047</c:v>
                </c:pt>
                <c:pt idx="20988">
                  <c:v>22.556528558358394</c:v>
                </c:pt>
                <c:pt idx="20989">
                  <c:v>-40.946875457339381</c:v>
                </c:pt>
                <c:pt idx="20990">
                  <c:v>-23.734230853047293</c:v>
                </c:pt>
                <c:pt idx="20991">
                  <c:v>-45.661745661745655</c:v>
                </c:pt>
                <c:pt idx="20992">
                  <c:v>34.810375319316165</c:v>
                </c:pt>
                <c:pt idx="20993">
                  <c:v>-88.047786127249736</c:v>
                </c:pt>
                <c:pt idx="20994">
                  <c:v>-50.561224489795919</c:v>
                </c:pt>
                <c:pt idx="20995">
                  <c:v>61.977542108546459</c:v>
                </c:pt>
                <c:pt idx="20996">
                  <c:v>-23.931203931203925</c:v>
                </c:pt>
                <c:pt idx="20997">
                  <c:v>81.986220180767504</c:v>
                </c:pt>
                <c:pt idx="20998">
                  <c:v>-1.4778054999588761</c:v>
                </c:pt>
                <c:pt idx="20999">
                  <c:v>24.562571319893493</c:v>
                </c:pt>
                <c:pt idx="21000">
                  <c:v>-68.065380757403844</c:v>
                </c:pt>
                <c:pt idx="21001">
                  <c:v>91.671714112659004</c:v>
                </c:pt>
                <c:pt idx="21002">
                  <c:v>-35.455339593797774</c:v>
                </c:pt>
                <c:pt idx="21003">
                  <c:v>-36.808136415128089</c:v>
                </c:pt>
                <c:pt idx="21004">
                  <c:v>-33.450371370695478</c:v>
                </c:pt>
                <c:pt idx="21005">
                  <c:v>-26.87595712098009</c:v>
                </c:pt>
                <c:pt idx="21006">
                  <c:v>-35.518483709273184</c:v>
                </c:pt>
                <c:pt idx="21007">
                  <c:v>-26.441351888667995</c:v>
                </c:pt>
                <c:pt idx="21008">
                  <c:v>61.096974837432867</c:v>
                </c:pt>
                <c:pt idx="21009">
                  <c:v>-19.453056531941158</c:v>
                </c:pt>
                <c:pt idx="21010">
                  <c:v>-61.428647810511684</c:v>
                </c:pt>
                <c:pt idx="21011">
                  <c:v>-41.542347696879645</c:v>
                </c:pt>
                <c:pt idx="21012">
                  <c:v>-17.342605698812235</c:v>
                </c:pt>
                <c:pt idx="21013">
                  <c:v>-4.8375389607617052</c:v>
                </c:pt>
                <c:pt idx="21014">
                  <c:v>-44.442085147043208</c:v>
                </c:pt>
                <c:pt idx="21015">
                  <c:v>-65.362106803218722</c:v>
                </c:pt>
                <c:pt idx="21016">
                  <c:v>23.137564052029958</c:v>
                </c:pt>
                <c:pt idx="21017">
                  <c:v>55.2051542895897</c:v>
                </c:pt>
                <c:pt idx="21018">
                  <c:v>-12.731263719034175</c:v>
                </c:pt>
                <c:pt idx="21019">
                  <c:v>-45.773202011485701</c:v>
                </c:pt>
                <c:pt idx="21020">
                  <c:v>-63.882149046793764</c:v>
                </c:pt>
                <c:pt idx="21021">
                  <c:v>-39.397092100814113</c:v>
                </c:pt>
                <c:pt idx="21022">
                  <c:v>41.561069621777875</c:v>
                </c:pt>
                <c:pt idx="21023">
                  <c:v>22.103723589978344</c:v>
                </c:pt>
                <c:pt idx="21024">
                  <c:v>-38.810771068835578</c:v>
                </c:pt>
                <c:pt idx="21025">
                  <c:v>-29.265041803355942</c:v>
                </c:pt>
                <c:pt idx="21026">
                  <c:v>-74.250985364240236</c:v>
                </c:pt>
                <c:pt idx="21027">
                  <c:v>10.156934060753017</c:v>
                </c:pt>
                <c:pt idx="21028">
                  <c:v>-86.025492576775406</c:v>
                </c:pt>
                <c:pt idx="21029">
                  <c:v>-33.241698841698835</c:v>
                </c:pt>
                <c:pt idx="21030">
                  <c:v>-44.096068912654673</c:v>
                </c:pt>
                <c:pt idx="21031">
                  <c:v>-31.785883467550917</c:v>
                </c:pt>
                <c:pt idx="21032">
                  <c:v>-6.9278350515463956</c:v>
                </c:pt>
                <c:pt idx="21033">
                  <c:v>-79.936120789779324</c:v>
                </c:pt>
                <c:pt idx="21034">
                  <c:v>-40.7536848503267</c:v>
                </c:pt>
                <c:pt idx="21035">
                  <c:v>51.148127916389683</c:v>
                </c:pt>
                <c:pt idx="21036">
                  <c:v>36.149101635827293</c:v>
                </c:pt>
                <c:pt idx="21037">
                  <c:v>-54.27613796086063</c:v>
                </c:pt>
                <c:pt idx="21038">
                  <c:v>-32.397540248178018</c:v>
                </c:pt>
                <c:pt idx="21039">
                  <c:v>-9.4902112812560517</c:v>
                </c:pt>
                <c:pt idx="21040">
                  <c:v>-27.072402938090249</c:v>
                </c:pt>
                <c:pt idx="21041">
                  <c:v>-99.741612183377057</c:v>
                </c:pt>
                <c:pt idx="21042">
                  <c:v>-48.870433323292737</c:v>
                </c:pt>
                <c:pt idx="21043">
                  <c:v>-38.748816582789381</c:v>
                </c:pt>
                <c:pt idx="21044">
                  <c:v>-78.467971232647599</c:v>
                </c:pt>
                <c:pt idx="21045">
                  <c:v>3.1424362397569183</c:v>
                </c:pt>
                <c:pt idx="21046">
                  <c:v>-52.807483275574135</c:v>
                </c:pt>
                <c:pt idx="21047">
                  <c:v>-45.940959409594093</c:v>
                </c:pt>
                <c:pt idx="21048">
                  <c:v>3.0787413939879826</c:v>
                </c:pt>
                <c:pt idx="21049">
                  <c:v>18.316569613552147</c:v>
                </c:pt>
                <c:pt idx="21050">
                  <c:v>-58.115614071178769</c:v>
                </c:pt>
                <c:pt idx="21051">
                  <c:v>-61.845102505694761</c:v>
                </c:pt>
                <c:pt idx="21052">
                  <c:v>36.752509821038842</c:v>
                </c:pt>
                <c:pt idx="21053">
                  <c:v>76.191634161924895</c:v>
                </c:pt>
                <c:pt idx="21054">
                  <c:v>7.6649313771888217</c:v>
                </c:pt>
                <c:pt idx="21055">
                  <c:v>-86.861788617886177</c:v>
                </c:pt>
                <c:pt idx="21056">
                  <c:v>-10.639320621695234</c:v>
                </c:pt>
                <c:pt idx="21057">
                  <c:v>-69.186851211072664</c:v>
                </c:pt>
                <c:pt idx="21058">
                  <c:v>-48.308848650495385</c:v>
                </c:pt>
                <c:pt idx="21059">
                  <c:v>8.500717360114777</c:v>
                </c:pt>
                <c:pt idx="21060">
                  <c:v>-78.511120263591437</c:v>
                </c:pt>
                <c:pt idx="21061">
                  <c:v>-82.986267447095898</c:v>
                </c:pt>
                <c:pt idx="21062">
                  <c:v>34.821603415188179</c:v>
                </c:pt>
                <c:pt idx="21063">
                  <c:v>-77.007473847206811</c:v>
                </c:pt>
                <c:pt idx="21064">
                  <c:v>-67.352252017703734</c:v>
                </c:pt>
                <c:pt idx="21065">
                  <c:v>60.629603157338636</c:v>
                </c:pt>
                <c:pt idx="21066">
                  <c:v>-31.119139736003646</c:v>
                </c:pt>
                <c:pt idx="21067">
                  <c:v>3.065558633425681</c:v>
                </c:pt>
                <c:pt idx="21068">
                  <c:v>-59.518007040346603</c:v>
                </c:pt>
                <c:pt idx="21069">
                  <c:v>22.398401065956037</c:v>
                </c:pt>
                <c:pt idx="21070">
                  <c:v>-77.138867732927139</c:v>
                </c:pt>
                <c:pt idx="21071">
                  <c:v>-83.599243856332706</c:v>
                </c:pt>
                <c:pt idx="21072">
                  <c:v>95.38276432546246</c:v>
                </c:pt>
                <c:pt idx="21073">
                  <c:v>-47.816568255719773</c:v>
                </c:pt>
                <c:pt idx="21074">
                  <c:v>-49.657729606389047</c:v>
                </c:pt>
                <c:pt idx="21075">
                  <c:v>22.264589994035916</c:v>
                </c:pt>
                <c:pt idx="21076">
                  <c:v>-48.290275245675659</c:v>
                </c:pt>
                <c:pt idx="21077">
                  <c:v>13.106802008277469</c:v>
                </c:pt>
                <c:pt idx="21078">
                  <c:v>-7.4095022624434392</c:v>
                </c:pt>
                <c:pt idx="21079">
                  <c:v>-86.313218011356128</c:v>
                </c:pt>
                <c:pt idx="21080">
                  <c:v>-26.047358834244079</c:v>
                </c:pt>
                <c:pt idx="21081">
                  <c:v>-21.183944655638882</c:v>
                </c:pt>
                <c:pt idx="21082">
                  <c:v>-1.9468313641246056</c:v>
                </c:pt>
                <c:pt idx="21083">
                  <c:v>16.879235922576612</c:v>
                </c:pt>
                <c:pt idx="21084">
                  <c:v>-37.161685975345883</c:v>
                </c:pt>
                <c:pt idx="21085">
                  <c:v>-50.47224363916731</c:v>
                </c:pt>
                <c:pt idx="21086">
                  <c:v>-28.429462197973493</c:v>
                </c:pt>
                <c:pt idx="21087">
                  <c:v>-96.265830740705823</c:v>
                </c:pt>
                <c:pt idx="21088">
                  <c:v>-41.61904761904762</c:v>
                </c:pt>
                <c:pt idx="21089">
                  <c:v>-65.617344213376555</c:v>
                </c:pt>
                <c:pt idx="21090">
                  <c:v>14.009777035888888</c:v>
                </c:pt>
                <c:pt idx="21091">
                  <c:v>-14.754499816334032</c:v>
                </c:pt>
                <c:pt idx="21092">
                  <c:v>-26.117540276832301</c:v>
                </c:pt>
                <c:pt idx="21093">
                  <c:v>-44.344429347826086</c:v>
                </c:pt>
                <c:pt idx="21094">
                  <c:v>-14.320824966532797</c:v>
                </c:pt>
                <c:pt idx="21095">
                  <c:v>-38.647590361445779</c:v>
                </c:pt>
                <c:pt idx="21096">
                  <c:v>-11.707387595778513</c:v>
                </c:pt>
                <c:pt idx="21097">
                  <c:v>-85.888460630850318</c:v>
                </c:pt>
                <c:pt idx="21098">
                  <c:v>-92.788461538461533</c:v>
                </c:pt>
                <c:pt idx="21099">
                  <c:v>-20.206347290937615</c:v>
                </c:pt>
                <c:pt idx="21100">
                  <c:v>-61.118247244237949</c:v>
                </c:pt>
                <c:pt idx="21101">
                  <c:v>-37.436868686868685</c:v>
                </c:pt>
                <c:pt idx="21102">
                  <c:v>65.411140583554385</c:v>
                </c:pt>
                <c:pt idx="21103">
                  <c:v>-58.550987962752671</c:v>
                </c:pt>
                <c:pt idx="21104">
                  <c:v>-95.068205666316899</c:v>
                </c:pt>
                <c:pt idx="21105">
                  <c:v>-68.480352903162355</c:v>
                </c:pt>
                <c:pt idx="21106">
                  <c:v>-67.997183307390117</c:v>
                </c:pt>
                <c:pt idx="21107">
                  <c:v>-59.649122807017548</c:v>
                </c:pt>
                <c:pt idx="21108">
                  <c:v>-65.259154708696002</c:v>
                </c:pt>
                <c:pt idx="21109">
                  <c:v>-80.087881591119327</c:v>
                </c:pt>
                <c:pt idx="21110">
                  <c:v>12.052962052962044</c:v>
                </c:pt>
                <c:pt idx="21111">
                  <c:v>-74.777485270151686</c:v>
                </c:pt>
                <c:pt idx="21112">
                  <c:v>-39.298210948370262</c:v>
                </c:pt>
                <c:pt idx="21113">
                  <c:v>-74.534927357529625</c:v>
                </c:pt>
                <c:pt idx="21114">
                  <c:v>-3.3692722371967676</c:v>
                </c:pt>
                <c:pt idx="21115">
                  <c:v>-15.494658055169921</c:v>
                </c:pt>
                <c:pt idx="21116">
                  <c:v>-87.510997916184294</c:v>
                </c:pt>
                <c:pt idx="21117">
                  <c:v>-1.779359430604984</c:v>
                </c:pt>
                <c:pt idx="21118">
                  <c:v>-5.5979643765903262</c:v>
                </c:pt>
                <c:pt idx="21119">
                  <c:v>-21.795165182657911</c:v>
                </c:pt>
                <c:pt idx="21120">
                  <c:v>-87.422978820966961</c:v>
                </c:pt>
                <c:pt idx="21121">
                  <c:v>-4.5347711876123356</c:v>
                </c:pt>
                <c:pt idx="21122">
                  <c:v>28.399765533411482</c:v>
                </c:pt>
                <c:pt idx="21123">
                  <c:v>-88.255949506830632</c:v>
                </c:pt>
                <c:pt idx="21124">
                  <c:v>-35.925033646374743</c:v>
                </c:pt>
                <c:pt idx="21125">
                  <c:v>13.36322869955157</c:v>
                </c:pt>
                <c:pt idx="21126">
                  <c:v>-29.935726234848701</c:v>
                </c:pt>
                <c:pt idx="21127">
                  <c:v>-1.8987515685538199</c:v>
                </c:pt>
                <c:pt idx="21128">
                  <c:v>-35.760429696122429</c:v>
                </c:pt>
                <c:pt idx="21129">
                  <c:v>-14.691411845301118</c:v>
                </c:pt>
                <c:pt idx="21130">
                  <c:v>-31.872708342764028</c:v>
                </c:pt>
                <c:pt idx="21131">
                  <c:v>-12.837737240249851</c:v>
                </c:pt>
                <c:pt idx="21132">
                  <c:v>-86.012029654497127</c:v>
                </c:pt>
                <c:pt idx="21133">
                  <c:v>-62.550531164802102</c:v>
                </c:pt>
                <c:pt idx="21134">
                  <c:v>-56.557103064066858</c:v>
                </c:pt>
                <c:pt idx="21135">
                  <c:v>43.38815789473685</c:v>
                </c:pt>
                <c:pt idx="21136">
                  <c:v>7.8767123287671268</c:v>
                </c:pt>
                <c:pt idx="21137">
                  <c:v>15.248132337246531</c:v>
                </c:pt>
                <c:pt idx="21138">
                  <c:v>-57.088538837588267</c:v>
                </c:pt>
                <c:pt idx="21139">
                  <c:v>-15.924020577760189</c:v>
                </c:pt>
                <c:pt idx="21140">
                  <c:v>83.197516492044997</c:v>
                </c:pt>
                <c:pt idx="21141">
                  <c:v>-39.726759273393377</c:v>
                </c:pt>
                <c:pt idx="21142">
                  <c:v>-36.499501826635672</c:v>
                </c:pt>
                <c:pt idx="21143">
                  <c:v>-33.204272363150864</c:v>
                </c:pt>
                <c:pt idx="21144">
                  <c:v>-77.832969070799393</c:v>
                </c:pt>
                <c:pt idx="21145">
                  <c:v>42.376127945350902</c:v>
                </c:pt>
                <c:pt idx="21146">
                  <c:v>-23.276489748994052</c:v>
                </c:pt>
                <c:pt idx="21147">
                  <c:v>-92.373367454994707</c:v>
                </c:pt>
                <c:pt idx="21148">
                  <c:v>-45.274767003735136</c:v>
                </c:pt>
                <c:pt idx="21149">
                  <c:v>-25.022900763358777</c:v>
                </c:pt>
                <c:pt idx="21150">
                  <c:v>2.2287992268663857</c:v>
                </c:pt>
                <c:pt idx="21151">
                  <c:v>-25.877356381789724</c:v>
                </c:pt>
                <c:pt idx="21152">
                  <c:v>49.719547042015023</c:v>
                </c:pt>
                <c:pt idx="21153">
                  <c:v>16.15459564793764</c:v>
                </c:pt>
                <c:pt idx="21154">
                  <c:v>-41.530230069555905</c:v>
                </c:pt>
                <c:pt idx="21155">
                  <c:v>-87.483160771332891</c:v>
                </c:pt>
                <c:pt idx="21156">
                  <c:v>-33.640552995391701</c:v>
                </c:pt>
                <c:pt idx="21157">
                  <c:v>7.1466861699696267</c:v>
                </c:pt>
                <c:pt idx="21158">
                  <c:v>-41.732333003035592</c:v>
                </c:pt>
                <c:pt idx="21159">
                  <c:v>-84.963127087535966</c:v>
                </c:pt>
                <c:pt idx="21160">
                  <c:v>-21.954747391259431</c:v>
                </c:pt>
                <c:pt idx="21161">
                  <c:v>57.290904657400631</c:v>
                </c:pt>
                <c:pt idx="21162">
                  <c:v>-53.774936625151547</c:v>
                </c:pt>
                <c:pt idx="21163">
                  <c:v>-85.565405072072764</c:v>
                </c:pt>
                <c:pt idx="21164">
                  <c:v>56.135115779422307</c:v>
                </c:pt>
                <c:pt idx="21165">
                  <c:v>-14.860442733397491</c:v>
                </c:pt>
                <c:pt idx="21166">
                  <c:v>-68.378443113772448</c:v>
                </c:pt>
                <c:pt idx="21167">
                  <c:v>-16.044041086252989</c:v>
                </c:pt>
                <c:pt idx="21168">
                  <c:v>-3.7383177570093409</c:v>
                </c:pt>
                <c:pt idx="21169">
                  <c:v>-56.347826086956523</c:v>
                </c:pt>
                <c:pt idx="21170">
                  <c:v>-54.532826735302528</c:v>
                </c:pt>
                <c:pt idx="21171">
                  <c:v>2.5277196247189124</c:v>
                </c:pt>
                <c:pt idx="21172">
                  <c:v>-77.745168336974103</c:v>
                </c:pt>
                <c:pt idx="21173">
                  <c:v>-47.031710914454273</c:v>
                </c:pt>
                <c:pt idx="21174">
                  <c:v>-74.111149464963759</c:v>
                </c:pt>
                <c:pt idx="21175">
                  <c:v>61.631279179225828</c:v>
                </c:pt>
                <c:pt idx="21176">
                  <c:v>9.4730238393977402</c:v>
                </c:pt>
                <c:pt idx="21177">
                  <c:v>-55.679234587110045</c:v>
                </c:pt>
                <c:pt idx="21178">
                  <c:v>-30.606373893109179</c:v>
                </c:pt>
                <c:pt idx="21179">
                  <c:v>-80.837048132974786</c:v>
                </c:pt>
                <c:pt idx="21180">
                  <c:v>-87.746589032762671</c:v>
                </c:pt>
                <c:pt idx="21181">
                  <c:v>-72.536961374836778</c:v>
                </c:pt>
                <c:pt idx="21182">
                  <c:v>-22.251605591235361</c:v>
                </c:pt>
                <c:pt idx="21183">
                  <c:v>-95.992848776277668</c:v>
                </c:pt>
                <c:pt idx="21184">
                  <c:v>-42.66063932838231</c:v>
                </c:pt>
                <c:pt idx="21185">
                  <c:v>-57.175183221317845</c:v>
                </c:pt>
                <c:pt idx="21186">
                  <c:v>-5.2038692298273475</c:v>
                </c:pt>
                <c:pt idx="21187">
                  <c:v>-36.802899134286292</c:v>
                </c:pt>
                <c:pt idx="21188">
                  <c:v>-31.080050825921219</c:v>
                </c:pt>
                <c:pt idx="21189">
                  <c:v>-1.3610545493516213</c:v>
                </c:pt>
                <c:pt idx="21190">
                  <c:v>37.827232166854827</c:v>
                </c:pt>
                <c:pt idx="21191">
                  <c:v>-31.803880208102527</c:v>
                </c:pt>
                <c:pt idx="21192">
                  <c:v>-42.419738406658738</c:v>
                </c:pt>
                <c:pt idx="21193">
                  <c:v>-29.53843182696022</c:v>
                </c:pt>
                <c:pt idx="21194">
                  <c:v>-20.3495164634855</c:v>
                </c:pt>
                <c:pt idx="21195">
                  <c:v>-2.2988360643320647</c:v>
                </c:pt>
                <c:pt idx="21196">
                  <c:v>26.829268292682926</c:v>
                </c:pt>
                <c:pt idx="21197">
                  <c:v>26.05354158457547</c:v>
                </c:pt>
                <c:pt idx="21198">
                  <c:v>-44.908055166899864</c:v>
                </c:pt>
                <c:pt idx="21199">
                  <c:v>20.10663914688682</c:v>
                </c:pt>
                <c:pt idx="21200">
                  <c:v>-49.871685201026516</c:v>
                </c:pt>
                <c:pt idx="21201">
                  <c:v>-72.703180212014132</c:v>
                </c:pt>
                <c:pt idx="21202">
                  <c:v>-24.674980100822495</c:v>
                </c:pt>
                <c:pt idx="21203">
                  <c:v>-81.587206695561207</c:v>
                </c:pt>
                <c:pt idx="21204">
                  <c:v>-68.064263322884017</c:v>
                </c:pt>
                <c:pt idx="21205">
                  <c:v>-63.483015355979525</c:v>
                </c:pt>
                <c:pt idx="21206">
                  <c:v>-46.916700794799425</c:v>
                </c:pt>
                <c:pt idx="21207">
                  <c:v>9.8849482253718719</c:v>
                </c:pt>
                <c:pt idx="21208">
                  <c:v>-46.158392055345367</c:v>
                </c:pt>
                <c:pt idx="21209">
                  <c:v>-14.677143283822119</c:v>
                </c:pt>
                <c:pt idx="21210">
                  <c:v>-80.639606396063954</c:v>
                </c:pt>
                <c:pt idx="21211">
                  <c:v>-79.276831434841682</c:v>
                </c:pt>
                <c:pt idx="21212">
                  <c:v>-58.238731218697829</c:v>
                </c:pt>
                <c:pt idx="21213">
                  <c:v>-96.61904761904762</c:v>
                </c:pt>
                <c:pt idx="21214">
                  <c:v>-58.179262162392433</c:v>
                </c:pt>
                <c:pt idx="21215">
                  <c:v>-47.042957700151312</c:v>
                </c:pt>
                <c:pt idx="21216">
                  <c:v>-24.686668501697412</c:v>
                </c:pt>
                <c:pt idx="21217">
                  <c:v>-76.362397820163494</c:v>
                </c:pt>
                <c:pt idx="21218">
                  <c:v>10.787960771051758</c:v>
                </c:pt>
                <c:pt idx="21219">
                  <c:v>0.3757587436169274</c:v>
                </c:pt>
                <c:pt idx="21220">
                  <c:v>-71.748752236557124</c:v>
                </c:pt>
                <c:pt idx="21221">
                  <c:v>14.560236511456011</c:v>
                </c:pt>
                <c:pt idx="21222">
                  <c:v>-29.935913236381566</c:v>
                </c:pt>
                <c:pt idx="21223">
                  <c:v>-70.413451202490009</c:v>
                </c:pt>
                <c:pt idx="21224">
                  <c:v>-92.963464140730721</c:v>
                </c:pt>
                <c:pt idx="21225">
                  <c:v>-13.423593358318229</c:v>
                </c:pt>
                <c:pt idx="21226">
                  <c:v>-97.902271633309013</c:v>
                </c:pt>
                <c:pt idx="21227">
                  <c:v>26.491390483243848</c:v>
                </c:pt>
                <c:pt idx="21228">
                  <c:v>-83.21906067877957</c:v>
                </c:pt>
                <c:pt idx="21229">
                  <c:v>-90.953707388247778</c:v>
                </c:pt>
                <c:pt idx="21230">
                  <c:v>-93.486558247593763</c:v>
                </c:pt>
                <c:pt idx="21231">
                  <c:v>89.260988568668495</c:v>
                </c:pt>
                <c:pt idx="21232">
                  <c:v>-65.829306282199767</c:v>
                </c:pt>
                <c:pt idx="21233">
                  <c:v>-66.85690567604027</c:v>
                </c:pt>
                <c:pt idx="21234">
                  <c:v>11.745539177657108</c:v>
                </c:pt>
                <c:pt idx="21235">
                  <c:v>-54.54845451545485</c:v>
                </c:pt>
                <c:pt idx="21236">
                  <c:v>-91.320291966241896</c:v>
                </c:pt>
                <c:pt idx="21237">
                  <c:v>5.4441260744985556</c:v>
                </c:pt>
                <c:pt idx="21238">
                  <c:v>-42.467537838061361</c:v>
                </c:pt>
                <c:pt idx="21239">
                  <c:v>44.268456375838923</c:v>
                </c:pt>
                <c:pt idx="21240">
                  <c:v>-97.703768624014018</c:v>
                </c:pt>
                <c:pt idx="21241">
                  <c:v>-42.677345537757439</c:v>
                </c:pt>
                <c:pt idx="21242">
                  <c:v>-77.637348465308236</c:v>
                </c:pt>
                <c:pt idx="21243">
                  <c:v>-15.078679350867375</c:v>
                </c:pt>
                <c:pt idx="21244">
                  <c:v>5.725011731581418</c:v>
                </c:pt>
                <c:pt idx="21245">
                  <c:v>0.28446482401392359</c:v>
                </c:pt>
                <c:pt idx="21246">
                  <c:v>-14.146268208439707</c:v>
                </c:pt>
                <c:pt idx="21247">
                  <c:v>-91.987537167551693</c:v>
                </c:pt>
                <c:pt idx="21248">
                  <c:v>39.607843137254889</c:v>
                </c:pt>
                <c:pt idx="21249">
                  <c:v>-30.447647951441581</c:v>
                </c:pt>
                <c:pt idx="21250">
                  <c:v>-9.2499453312923663</c:v>
                </c:pt>
                <c:pt idx="21251">
                  <c:v>-34.026893135173381</c:v>
                </c:pt>
                <c:pt idx="21252">
                  <c:v>-71.797261452433872</c:v>
                </c:pt>
                <c:pt idx="21253">
                  <c:v>-50.126665741254861</c:v>
                </c:pt>
                <c:pt idx="21254">
                  <c:v>-10.173574987680013</c:v>
                </c:pt>
                <c:pt idx="21255">
                  <c:v>10.932416671781979</c:v>
                </c:pt>
                <c:pt idx="21256">
                  <c:v>19.230769230769226</c:v>
                </c:pt>
                <c:pt idx="21257">
                  <c:v>59.74209356895156</c:v>
                </c:pt>
                <c:pt idx="21258">
                  <c:v>18.961994278708616</c:v>
                </c:pt>
                <c:pt idx="21259">
                  <c:v>-84.326962179747866</c:v>
                </c:pt>
                <c:pt idx="21260">
                  <c:v>-9.9103991311430946</c:v>
                </c:pt>
                <c:pt idx="21261">
                  <c:v>19.425885135748103</c:v>
                </c:pt>
                <c:pt idx="21262">
                  <c:v>-80.878859857482183</c:v>
                </c:pt>
                <c:pt idx="21263">
                  <c:v>-44.071332770354175</c:v>
                </c:pt>
                <c:pt idx="21264">
                  <c:v>-57.624724061810156</c:v>
                </c:pt>
                <c:pt idx="21265">
                  <c:v>-31.394576121008839</c:v>
                </c:pt>
                <c:pt idx="21266">
                  <c:v>-44.954809780704828</c:v>
                </c:pt>
                <c:pt idx="21267">
                  <c:v>4.1950369261858071</c:v>
                </c:pt>
                <c:pt idx="21268">
                  <c:v>54.754393871113109</c:v>
                </c:pt>
                <c:pt idx="21269">
                  <c:v>-26.905867454622197</c:v>
                </c:pt>
                <c:pt idx="21270">
                  <c:v>-46.515629480929164</c:v>
                </c:pt>
                <c:pt idx="21271">
                  <c:v>-70.255102040816325</c:v>
                </c:pt>
                <c:pt idx="21272">
                  <c:v>-45.606809445359694</c:v>
                </c:pt>
                <c:pt idx="21273">
                  <c:v>-72.328399479505521</c:v>
                </c:pt>
                <c:pt idx="21274">
                  <c:v>28.955546547763817</c:v>
                </c:pt>
                <c:pt idx="21275">
                  <c:v>-80.890114056751685</c:v>
                </c:pt>
                <c:pt idx="21276">
                  <c:v>-68.30010716325927</c:v>
                </c:pt>
                <c:pt idx="21277">
                  <c:v>-69.637034494594133</c:v>
                </c:pt>
                <c:pt idx="21278">
                  <c:v>-54.605947685532463</c:v>
                </c:pt>
                <c:pt idx="21279">
                  <c:v>-65.479681608713861</c:v>
                </c:pt>
                <c:pt idx="21280">
                  <c:v>31.949367088607602</c:v>
                </c:pt>
                <c:pt idx="21281">
                  <c:v>-75.355304601674732</c:v>
                </c:pt>
                <c:pt idx="21282">
                  <c:v>-81.759587495971644</c:v>
                </c:pt>
                <c:pt idx="21283">
                  <c:v>-80.537177841414035</c:v>
                </c:pt>
                <c:pt idx="21284">
                  <c:v>-50.071704357418646</c:v>
                </c:pt>
                <c:pt idx="21285">
                  <c:v>5.6569343065693545</c:v>
                </c:pt>
                <c:pt idx="21286">
                  <c:v>-44.040804344635255</c:v>
                </c:pt>
                <c:pt idx="21287">
                  <c:v>-36.854640880826061</c:v>
                </c:pt>
                <c:pt idx="21288">
                  <c:v>-76.625463535228675</c:v>
                </c:pt>
                <c:pt idx="21289">
                  <c:v>-77.361211247296325</c:v>
                </c:pt>
                <c:pt idx="21290">
                  <c:v>22.772782999591328</c:v>
                </c:pt>
                <c:pt idx="21291">
                  <c:v>51.207639018910328</c:v>
                </c:pt>
                <c:pt idx="21292">
                  <c:v>-77.518340857787805</c:v>
                </c:pt>
                <c:pt idx="21293">
                  <c:v>-65.451174289245984</c:v>
                </c:pt>
                <c:pt idx="21294">
                  <c:v>17.792932424054555</c:v>
                </c:pt>
                <c:pt idx="21295">
                  <c:v>-41.715299500443535</c:v>
                </c:pt>
                <c:pt idx="21296">
                  <c:v>5.7574449719464837</c:v>
                </c:pt>
                <c:pt idx="21297">
                  <c:v>12.011149590337027</c:v>
                </c:pt>
                <c:pt idx="21298">
                  <c:v>87.109687750200152</c:v>
                </c:pt>
                <c:pt idx="21299">
                  <c:v>-48.013860716700471</c:v>
                </c:pt>
                <c:pt idx="21300">
                  <c:v>34.069319640564828</c:v>
                </c:pt>
                <c:pt idx="21301">
                  <c:v>-20.038107335662119</c:v>
                </c:pt>
                <c:pt idx="21302">
                  <c:v>-55.958929226255961</c:v>
                </c:pt>
                <c:pt idx="21303">
                  <c:v>-49.054945054945051</c:v>
                </c:pt>
                <c:pt idx="21304">
                  <c:v>-66.127348643006258</c:v>
                </c:pt>
                <c:pt idx="21305">
                  <c:v>-60.392687880839539</c:v>
                </c:pt>
                <c:pt idx="21306">
                  <c:v>-4.4864226682408486</c:v>
                </c:pt>
                <c:pt idx="21307">
                  <c:v>11.498907031674065</c:v>
                </c:pt>
                <c:pt idx="21308">
                  <c:v>-5.3416518122400447</c:v>
                </c:pt>
                <c:pt idx="21309">
                  <c:v>-72.17551773631331</c:v>
                </c:pt>
                <c:pt idx="21310">
                  <c:v>21.986959335025631</c:v>
                </c:pt>
                <c:pt idx="21311">
                  <c:v>-43.920681857714385</c:v>
                </c:pt>
                <c:pt idx="21312">
                  <c:v>-22.447953334003827</c:v>
                </c:pt>
                <c:pt idx="21313">
                  <c:v>99.135978253834708</c:v>
                </c:pt>
                <c:pt idx="21314">
                  <c:v>-36.611786340258021</c:v>
                </c:pt>
                <c:pt idx="21315">
                  <c:v>-38.669299067358608</c:v>
                </c:pt>
                <c:pt idx="21316">
                  <c:v>10.277777777777786</c:v>
                </c:pt>
                <c:pt idx="21317">
                  <c:v>3.9280643634642729</c:v>
                </c:pt>
                <c:pt idx="21318">
                  <c:v>-69.584989143348764</c:v>
                </c:pt>
                <c:pt idx="21319">
                  <c:v>-34.832281634008638</c:v>
                </c:pt>
                <c:pt idx="21320">
                  <c:v>-45.562889622295565</c:v>
                </c:pt>
                <c:pt idx="21321">
                  <c:v>-83.350769690629207</c:v>
                </c:pt>
                <c:pt idx="21322">
                  <c:v>-81.688238113914679</c:v>
                </c:pt>
                <c:pt idx="21323">
                  <c:v>-88.972188633615474</c:v>
                </c:pt>
                <c:pt idx="21324">
                  <c:v>76.919967663702494</c:v>
                </c:pt>
                <c:pt idx="21325">
                  <c:v>-57.411790978115228</c:v>
                </c:pt>
                <c:pt idx="21326">
                  <c:v>-76.590470599605538</c:v>
                </c:pt>
                <c:pt idx="21327">
                  <c:v>37.26815897670167</c:v>
                </c:pt>
                <c:pt idx="21328">
                  <c:v>-69.363990528849797</c:v>
                </c:pt>
                <c:pt idx="21329">
                  <c:v>-35.557506584723441</c:v>
                </c:pt>
                <c:pt idx="21330">
                  <c:v>3.8119366051964931</c:v>
                </c:pt>
                <c:pt idx="21331">
                  <c:v>-91.446280991735534</c:v>
                </c:pt>
                <c:pt idx="21332">
                  <c:v>35.060975609756099</c:v>
                </c:pt>
                <c:pt idx="21333">
                  <c:v>-79.69745735436112</c:v>
                </c:pt>
                <c:pt idx="21334">
                  <c:v>-11.073092392719701</c:v>
                </c:pt>
                <c:pt idx="21335">
                  <c:v>-84.077292261363283</c:v>
                </c:pt>
                <c:pt idx="21336">
                  <c:v>-57.608097700517106</c:v>
                </c:pt>
                <c:pt idx="21337">
                  <c:v>-63.925528765501134</c:v>
                </c:pt>
                <c:pt idx="21338">
                  <c:v>-43.116287951117052</c:v>
                </c:pt>
                <c:pt idx="21339">
                  <c:v>-76.29989586948976</c:v>
                </c:pt>
                <c:pt idx="21340">
                  <c:v>-35.540069686411144</c:v>
                </c:pt>
                <c:pt idx="21341">
                  <c:v>-61.753866110765237</c:v>
                </c:pt>
                <c:pt idx="21342">
                  <c:v>-88.961246930714211</c:v>
                </c:pt>
                <c:pt idx="21343">
                  <c:v>-15.864485981308405</c:v>
                </c:pt>
                <c:pt idx="21344">
                  <c:v>-42.331379755637229</c:v>
                </c:pt>
                <c:pt idx="21345">
                  <c:v>-6.0806028958895126</c:v>
                </c:pt>
                <c:pt idx="21346">
                  <c:v>3.2464132369881753</c:v>
                </c:pt>
                <c:pt idx="21347">
                  <c:v>-49.664868399542264</c:v>
                </c:pt>
                <c:pt idx="21348">
                  <c:v>-82.687424091862653</c:v>
                </c:pt>
                <c:pt idx="21349">
                  <c:v>-80.292260827336548</c:v>
                </c:pt>
                <c:pt idx="21350">
                  <c:v>13.274910743265167</c:v>
                </c:pt>
                <c:pt idx="21351">
                  <c:v>-5.8551617873651765</c:v>
                </c:pt>
                <c:pt idx="21352">
                  <c:v>-34.21511192411711</c:v>
                </c:pt>
                <c:pt idx="21353">
                  <c:v>-46.458667038094568</c:v>
                </c:pt>
                <c:pt idx="21354">
                  <c:v>3.5253980288097182</c:v>
                </c:pt>
                <c:pt idx="21355">
                  <c:v>-0.67546822229044778</c:v>
                </c:pt>
                <c:pt idx="21356">
                  <c:v>-87.3291015625</c:v>
                </c:pt>
                <c:pt idx="21357">
                  <c:v>43.288084464555055</c:v>
                </c:pt>
                <c:pt idx="21358">
                  <c:v>80.540620773823264</c:v>
                </c:pt>
                <c:pt idx="21359">
                  <c:v>-22.153662420382176</c:v>
                </c:pt>
                <c:pt idx="21360">
                  <c:v>-69.571962875744561</c:v>
                </c:pt>
                <c:pt idx="21361">
                  <c:v>-66.8311870422379</c:v>
                </c:pt>
                <c:pt idx="21362">
                  <c:v>37.574047954866018</c:v>
                </c:pt>
                <c:pt idx="21363">
                  <c:v>-2.3412662367154127</c:v>
                </c:pt>
                <c:pt idx="21364">
                  <c:v>22.275285689919826</c:v>
                </c:pt>
                <c:pt idx="21365">
                  <c:v>63.934426229508205</c:v>
                </c:pt>
                <c:pt idx="21366">
                  <c:v>-26.815511163337248</c:v>
                </c:pt>
                <c:pt idx="21367">
                  <c:v>-74.344857020913366</c:v>
                </c:pt>
                <c:pt idx="21368">
                  <c:v>-88.236418062543791</c:v>
                </c:pt>
                <c:pt idx="21369">
                  <c:v>89.09980623337384</c:v>
                </c:pt>
                <c:pt idx="21370">
                  <c:v>-17.906642150463568</c:v>
                </c:pt>
                <c:pt idx="21371">
                  <c:v>-83.682787027617181</c:v>
                </c:pt>
                <c:pt idx="21372">
                  <c:v>-12.627551020408163</c:v>
                </c:pt>
                <c:pt idx="21373">
                  <c:v>-37.44443033151277</c:v>
                </c:pt>
                <c:pt idx="21374">
                  <c:v>74.728539787153579</c:v>
                </c:pt>
                <c:pt idx="21375">
                  <c:v>-66.422444603288056</c:v>
                </c:pt>
                <c:pt idx="21376">
                  <c:v>-2.4600889819418938</c:v>
                </c:pt>
                <c:pt idx="21377">
                  <c:v>67.368421052631589</c:v>
                </c:pt>
                <c:pt idx="21378">
                  <c:v>48.115663971495138</c:v>
                </c:pt>
                <c:pt idx="21379">
                  <c:v>-91.43908148478431</c:v>
                </c:pt>
                <c:pt idx="21380">
                  <c:v>-73.191094619666046</c:v>
                </c:pt>
                <c:pt idx="21381">
                  <c:v>-23.658479804446515</c:v>
                </c:pt>
                <c:pt idx="21382">
                  <c:v>82.386363636363654</c:v>
                </c:pt>
                <c:pt idx="21383">
                  <c:v>64.695431472081225</c:v>
                </c:pt>
                <c:pt idx="21384">
                  <c:v>-20.898129462241585</c:v>
                </c:pt>
                <c:pt idx="21385">
                  <c:v>-60.475138252817032</c:v>
                </c:pt>
                <c:pt idx="21386">
                  <c:v>40.554711720521823</c:v>
                </c:pt>
                <c:pt idx="21387">
                  <c:v>-77.970476728240698</c:v>
                </c:pt>
                <c:pt idx="21388">
                  <c:v>9.2012871174389232</c:v>
                </c:pt>
                <c:pt idx="21389">
                  <c:v>48.853333333333325</c:v>
                </c:pt>
                <c:pt idx="21390">
                  <c:v>-43.553756772635289</c:v>
                </c:pt>
                <c:pt idx="21391">
                  <c:v>42.456140350877206</c:v>
                </c:pt>
                <c:pt idx="21392">
                  <c:v>-35</c:v>
                </c:pt>
                <c:pt idx="21393">
                  <c:v>-46.42150926621396</c:v>
                </c:pt>
                <c:pt idx="21394">
                  <c:v>-30.355639222753183</c:v>
                </c:pt>
                <c:pt idx="21395">
                  <c:v>-0.44648299402658154</c:v>
                </c:pt>
                <c:pt idx="21396">
                  <c:v>-16.448285475327566</c:v>
                </c:pt>
                <c:pt idx="21397">
                  <c:v>-3.6072093752138983</c:v>
                </c:pt>
                <c:pt idx="21398">
                  <c:v>44.790987803742667</c:v>
                </c:pt>
                <c:pt idx="21399">
                  <c:v>-22.74975272007913</c:v>
                </c:pt>
                <c:pt idx="21400">
                  <c:v>-9.5093473712627485</c:v>
                </c:pt>
                <c:pt idx="21401">
                  <c:v>-37.70827977496517</c:v>
                </c:pt>
                <c:pt idx="21402">
                  <c:v>-3.4071550255536636</c:v>
                </c:pt>
                <c:pt idx="21403">
                  <c:v>-61.172132192319694</c:v>
                </c:pt>
                <c:pt idx="21404">
                  <c:v>-36.431179952147083</c:v>
                </c:pt>
                <c:pt idx="21405">
                  <c:v>-16.727425687044303</c:v>
                </c:pt>
                <c:pt idx="21406">
                  <c:v>-65.026666666666671</c:v>
                </c:pt>
                <c:pt idx="21407">
                  <c:v>-58.323978931007687</c:v>
                </c:pt>
                <c:pt idx="21408">
                  <c:v>-61.785762896420309</c:v>
                </c:pt>
                <c:pt idx="21409">
                  <c:v>-84.78764478764478</c:v>
                </c:pt>
                <c:pt idx="21410">
                  <c:v>-70.923656927426947</c:v>
                </c:pt>
                <c:pt idx="21411">
                  <c:v>-21.793982211568789</c:v>
                </c:pt>
                <c:pt idx="21412">
                  <c:v>8.2234559333795829</c:v>
                </c:pt>
                <c:pt idx="21413">
                  <c:v>-22.95766249254622</c:v>
                </c:pt>
                <c:pt idx="21414">
                  <c:v>-84.002013701928334</c:v>
                </c:pt>
                <c:pt idx="21415">
                  <c:v>-21.621993127147761</c:v>
                </c:pt>
                <c:pt idx="21416">
                  <c:v>1.6665950775310421</c:v>
                </c:pt>
                <c:pt idx="21417">
                  <c:v>-82.022396746183588</c:v>
                </c:pt>
                <c:pt idx="21418">
                  <c:v>-7.761194029850742</c:v>
                </c:pt>
                <c:pt idx="21419">
                  <c:v>-66.074319636111326</c:v>
                </c:pt>
                <c:pt idx="21420">
                  <c:v>-29.133883273919636</c:v>
                </c:pt>
                <c:pt idx="21421">
                  <c:v>55.160979415746851</c:v>
                </c:pt>
                <c:pt idx="21422">
                  <c:v>-32.354587057545857</c:v>
                </c:pt>
                <c:pt idx="21423">
                  <c:v>-42.110302566066636</c:v>
                </c:pt>
                <c:pt idx="21424">
                  <c:v>-7.4254099980241079</c:v>
                </c:pt>
                <c:pt idx="21425">
                  <c:v>4.4276143314884848</c:v>
                </c:pt>
                <c:pt idx="21426">
                  <c:v>-23.970037453183522</c:v>
                </c:pt>
                <c:pt idx="21427">
                  <c:v>-83.333333333333343</c:v>
                </c:pt>
                <c:pt idx="21428">
                  <c:v>-15.336186835106375</c:v>
                </c:pt>
                <c:pt idx="21429">
                  <c:v>21.010970946646168</c:v>
                </c:pt>
                <c:pt idx="21430">
                  <c:v>-84.631422189128813</c:v>
                </c:pt>
                <c:pt idx="21431">
                  <c:v>35.111224805210043</c:v>
                </c:pt>
                <c:pt idx="21432">
                  <c:v>-96.517385257301811</c:v>
                </c:pt>
                <c:pt idx="21433">
                  <c:v>-53.712696464502194</c:v>
                </c:pt>
                <c:pt idx="21434">
                  <c:v>-64.882500570385588</c:v>
                </c:pt>
                <c:pt idx="21435">
                  <c:v>-15.547828326732997</c:v>
                </c:pt>
                <c:pt idx="21436">
                  <c:v>-52.211582307341544</c:v>
                </c:pt>
                <c:pt idx="21437">
                  <c:v>-25.493421052631575</c:v>
                </c:pt>
                <c:pt idx="21438">
                  <c:v>-35.525143736334925</c:v>
                </c:pt>
                <c:pt idx="21439">
                  <c:v>-4.0579449343170779</c:v>
                </c:pt>
                <c:pt idx="21440">
                  <c:v>-58.955802532954252</c:v>
                </c:pt>
                <c:pt idx="21441">
                  <c:v>-29.933774834437088</c:v>
                </c:pt>
                <c:pt idx="21442">
                  <c:v>-18.331604320497945</c:v>
                </c:pt>
                <c:pt idx="21443">
                  <c:v>85.923276983094922</c:v>
                </c:pt>
                <c:pt idx="21444">
                  <c:v>53.664502775425717</c:v>
                </c:pt>
                <c:pt idx="21445">
                  <c:v>-34.380610412926387</c:v>
                </c:pt>
                <c:pt idx="21446">
                  <c:v>-0.12781954887218205</c:v>
                </c:pt>
                <c:pt idx="21447">
                  <c:v>-16.52304233795428</c:v>
                </c:pt>
                <c:pt idx="21448">
                  <c:v>1.9875316338497697</c:v>
                </c:pt>
                <c:pt idx="21449">
                  <c:v>-23.625117498926556</c:v>
                </c:pt>
                <c:pt idx="21450">
                  <c:v>-48.911211014329872</c:v>
                </c:pt>
                <c:pt idx="21451">
                  <c:v>-70.073677160080379</c:v>
                </c:pt>
                <c:pt idx="21452">
                  <c:v>-30.336736946912794</c:v>
                </c:pt>
                <c:pt idx="21453">
                  <c:v>-72.371787740571804</c:v>
                </c:pt>
                <c:pt idx="21454">
                  <c:v>22.02364586197416</c:v>
                </c:pt>
                <c:pt idx="21455">
                  <c:v>-9.8891826517410095</c:v>
                </c:pt>
                <c:pt idx="21456">
                  <c:v>-29.897323230058731</c:v>
                </c:pt>
                <c:pt idx="21457">
                  <c:v>-38.029137093761676</c:v>
                </c:pt>
                <c:pt idx="21458">
                  <c:v>-7.9210752073205555</c:v>
                </c:pt>
                <c:pt idx="21459">
                  <c:v>-64.008738394320034</c:v>
                </c:pt>
                <c:pt idx="21460">
                  <c:v>0.84425701304316192</c:v>
                </c:pt>
                <c:pt idx="21461">
                  <c:v>-73.731794066803104</c:v>
                </c:pt>
                <c:pt idx="21462">
                  <c:v>-42.60241674034777</c:v>
                </c:pt>
                <c:pt idx="21463">
                  <c:v>-50.758524007410003</c:v>
                </c:pt>
                <c:pt idx="21464">
                  <c:v>-98.233128834355824</c:v>
                </c:pt>
                <c:pt idx="21465">
                  <c:v>-80.481999962519438</c:v>
                </c:pt>
                <c:pt idx="21466">
                  <c:v>-10.798122065727696</c:v>
                </c:pt>
                <c:pt idx="21467">
                  <c:v>-60.176924240133076</c:v>
                </c:pt>
                <c:pt idx="21468">
                  <c:v>82.840066249009851</c:v>
                </c:pt>
                <c:pt idx="21469">
                  <c:v>-32.655741402095487</c:v>
                </c:pt>
                <c:pt idx="21470">
                  <c:v>-27.677658261329569</c:v>
                </c:pt>
                <c:pt idx="21471">
                  <c:v>-59.87627986348123</c:v>
                </c:pt>
                <c:pt idx="21472">
                  <c:v>-52.170108652669875</c:v>
                </c:pt>
                <c:pt idx="21473">
                  <c:v>34.815618221258148</c:v>
                </c:pt>
                <c:pt idx="21474">
                  <c:v>-65.420580232885413</c:v>
                </c:pt>
                <c:pt idx="21475">
                  <c:v>-53.617639292315815</c:v>
                </c:pt>
                <c:pt idx="21476">
                  <c:v>-92.033920082230509</c:v>
                </c:pt>
                <c:pt idx="21477">
                  <c:v>-3.8831819969130947</c:v>
                </c:pt>
                <c:pt idx="21478">
                  <c:v>44.267816740010687</c:v>
                </c:pt>
                <c:pt idx="21479">
                  <c:v>2.5050388712928253</c:v>
                </c:pt>
                <c:pt idx="21480">
                  <c:v>-39.915761201318524</c:v>
                </c:pt>
                <c:pt idx="21481">
                  <c:v>-93.436103663985705</c:v>
                </c:pt>
                <c:pt idx="21482">
                  <c:v>-88.88244953153675</c:v>
                </c:pt>
                <c:pt idx="21483">
                  <c:v>-83.315167508031209</c:v>
                </c:pt>
                <c:pt idx="21484">
                  <c:v>-52.254016571851267</c:v>
                </c:pt>
                <c:pt idx="21485">
                  <c:v>-37.151591440388422</c:v>
                </c:pt>
                <c:pt idx="21486">
                  <c:v>-18.599323660957779</c:v>
                </c:pt>
                <c:pt idx="21487">
                  <c:v>-82.679038781822513</c:v>
                </c:pt>
                <c:pt idx="21488">
                  <c:v>-11.781609195402297</c:v>
                </c:pt>
                <c:pt idx="21489">
                  <c:v>-64.361833952912008</c:v>
                </c:pt>
                <c:pt idx="21490">
                  <c:v>15.996929443962358</c:v>
                </c:pt>
                <c:pt idx="21491">
                  <c:v>-29.656067488643728</c:v>
                </c:pt>
                <c:pt idx="21492">
                  <c:v>-47.939698492462313</c:v>
                </c:pt>
                <c:pt idx="21493">
                  <c:v>-38.287339372235095</c:v>
                </c:pt>
                <c:pt idx="21494">
                  <c:v>-29.325046972105795</c:v>
                </c:pt>
                <c:pt idx="21495">
                  <c:v>-76.780629098660768</c:v>
                </c:pt>
                <c:pt idx="21496">
                  <c:v>-64.80849450132726</c:v>
                </c:pt>
                <c:pt idx="21497">
                  <c:v>-36.148148148148152</c:v>
                </c:pt>
                <c:pt idx="21498">
                  <c:v>56.122589531680433</c:v>
                </c:pt>
                <c:pt idx="21499">
                  <c:v>-59.85308552752219</c:v>
                </c:pt>
                <c:pt idx="21500">
                  <c:v>23.414571902513728</c:v>
                </c:pt>
                <c:pt idx="21501">
                  <c:v>-23.383553044569993</c:v>
                </c:pt>
                <c:pt idx="21502">
                  <c:v>1.1539786427833292</c:v>
                </c:pt>
                <c:pt idx="21503">
                  <c:v>-97.320828718246688</c:v>
                </c:pt>
                <c:pt idx="21504">
                  <c:v>-33.687622493592642</c:v>
                </c:pt>
                <c:pt idx="21505">
                  <c:v>-99.100732037567496</c:v>
                </c:pt>
                <c:pt idx="21506">
                  <c:v>-74.016034985422749</c:v>
                </c:pt>
                <c:pt idx="21507">
                  <c:v>-37.276770122703674</c:v>
                </c:pt>
                <c:pt idx="21508">
                  <c:v>55.299313052011769</c:v>
                </c:pt>
                <c:pt idx="21509">
                  <c:v>-82.155935447067691</c:v>
                </c:pt>
                <c:pt idx="21510">
                  <c:v>85.344320188346074</c:v>
                </c:pt>
                <c:pt idx="21511">
                  <c:v>-20.594040903091667</c:v>
                </c:pt>
                <c:pt idx="21512">
                  <c:v>-69.555370127547974</c:v>
                </c:pt>
                <c:pt idx="21513">
                  <c:v>-31.272871917263316</c:v>
                </c:pt>
                <c:pt idx="21514">
                  <c:v>-73.097706545504678</c:v>
                </c:pt>
                <c:pt idx="21515">
                  <c:v>-81.523592950540078</c:v>
                </c:pt>
                <c:pt idx="21516">
                  <c:v>-49.113621750711857</c:v>
                </c:pt>
                <c:pt idx="21517">
                  <c:v>-44.232753284269897</c:v>
                </c:pt>
                <c:pt idx="21518">
                  <c:v>14.873544338450515</c:v>
                </c:pt>
                <c:pt idx="21519">
                  <c:v>51.07648725212465</c:v>
                </c:pt>
                <c:pt idx="21520">
                  <c:v>-13.246747855686252</c:v>
                </c:pt>
                <c:pt idx="21521">
                  <c:v>-37.913311632688028</c:v>
                </c:pt>
                <c:pt idx="21522">
                  <c:v>19.688205942953601</c:v>
                </c:pt>
                <c:pt idx="21523">
                  <c:v>-55.746509129967777</c:v>
                </c:pt>
                <c:pt idx="21524">
                  <c:v>-56.86365998239679</c:v>
                </c:pt>
                <c:pt idx="21525">
                  <c:v>-43.112976936975237</c:v>
                </c:pt>
                <c:pt idx="21526">
                  <c:v>-16.831452832383391</c:v>
                </c:pt>
                <c:pt idx="21527">
                  <c:v>21.804198880624369</c:v>
                </c:pt>
                <c:pt idx="21528">
                  <c:v>60.670591833613685</c:v>
                </c:pt>
                <c:pt idx="21529">
                  <c:v>-31.306482204618987</c:v>
                </c:pt>
                <c:pt idx="21530">
                  <c:v>-54.299450243511316</c:v>
                </c:pt>
                <c:pt idx="21531">
                  <c:v>-41.461752215173284</c:v>
                </c:pt>
                <c:pt idx="21532">
                  <c:v>-54.631839542226899</c:v>
                </c:pt>
                <c:pt idx="21533">
                  <c:v>6.8001277819188459</c:v>
                </c:pt>
                <c:pt idx="21534">
                  <c:v>-68.093386235055789</c:v>
                </c:pt>
                <c:pt idx="21535">
                  <c:v>-89.222686245453318</c:v>
                </c:pt>
                <c:pt idx="21536">
                  <c:v>-37.630140064414654</c:v>
                </c:pt>
                <c:pt idx="21537">
                  <c:v>14.849365346383237</c:v>
                </c:pt>
                <c:pt idx="21538">
                  <c:v>-71.101494885916594</c:v>
                </c:pt>
                <c:pt idx="21539">
                  <c:v>-27.526881720430111</c:v>
                </c:pt>
                <c:pt idx="21540">
                  <c:v>-53.344138002437028</c:v>
                </c:pt>
                <c:pt idx="21541">
                  <c:v>98.175182481751847</c:v>
                </c:pt>
                <c:pt idx="21542">
                  <c:v>46.475542363474034</c:v>
                </c:pt>
                <c:pt idx="21543">
                  <c:v>-37.946355109429</c:v>
                </c:pt>
                <c:pt idx="21544">
                  <c:v>71.241526350317088</c:v>
                </c:pt>
                <c:pt idx="21545">
                  <c:v>66.182296084334553</c:v>
                </c:pt>
                <c:pt idx="21546">
                  <c:v>-29.373378567152258</c:v>
                </c:pt>
                <c:pt idx="21547">
                  <c:v>17.059528565721124</c:v>
                </c:pt>
                <c:pt idx="21548">
                  <c:v>-38.361514881835255</c:v>
                </c:pt>
                <c:pt idx="21549">
                  <c:v>-68.571920757967263</c:v>
                </c:pt>
                <c:pt idx="21550">
                  <c:v>-77.152659863112007</c:v>
                </c:pt>
                <c:pt idx="21551">
                  <c:v>-64.392995343346229</c:v>
                </c:pt>
                <c:pt idx="21552">
                  <c:v>-46.121025167930355</c:v>
                </c:pt>
                <c:pt idx="21553">
                  <c:v>34.952766531713905</c:v>
                </c:pt>
                <c:pt idx="21554">
                  <c:v>-47.940503432494275</c:v>
                </c:pt>
                <c:pt idx="21555">
                  <c:v>-70.067322630761268</c:v>
                </c:pt>
                <c:pt idx="21556">
                  <c:v>-70.864240124202169</c:v>
                </c:pt>
                <c:pt idx="21557">
                  <c:v>-36.919486581096848</c:v>
                </c:pt>
                <c:pt idx="21558">
                  <c:v>-78.156886569051665</c:v>
                </c:pt>
                <c:pt idx="21559">
                  <c:v>-74.356491567820541</c:v>
                </c:pt>
                <c:pt idx="21560">
                  <c:v>-32.392237602943752</c:v>
                </c:pt>
                <c:pt idx="21561">
                  <c:v>-41.032998565279769</c:v>
                </c:pt>
                <c:pt idx="21562">
                  <c:v>10.457317073170728</c:v>
                </c:pt>
                <c:pt idx="21563">
                  <c:v>74.53351138701413</c:v>
                </c:pt>
                <c:pt idx="21564">
                  <c:v>32.706142778085223</c:v>
                </c:pt>
                <c:pt idx="21565">
                  <c:v>-18.596867050475296</c:v>
                </c:pt>
                <c:pt idx="21566">
                  <c:v>-20.212971926427883</c:v>
                </c:pt>
                <c:pt idx="21567">
                  <c:v>-1.0204081632653015</c:v>
                </c:pt>
                <c:pt idx="21568">
                  <c:v>-77.43257535695399</c:v>
                </c:pt>
                <c:pt idx="21569">
                  <c:v>-80.063368267121618</c:v>
                </c:pt>
                <c:pt idx="21570">
                  <c:v>26.296699310845128</c:v>
                </c:pt>
                <c:pt idx="21571">
                  <c:v>-84.407884194220401</c:v>
                </c:pt>
                <c:pt idx="21572">
                  <c:v>-64.001138303927149</c:v>
                </c:pt>
                <c:pt idx="21573">
                  <c:v>-32.156862745098039</c:v>
                </c:pt>
                <c:pt idx="21574">
                  <c:v>1.2082946059421147</c:v>
                </c:pt>
                <c:pt idx="21575">
                  <c:v>-63.786307682978595</c:v>
                </c:pt>
                <c:pt idx="21576">
                  <c:v>-82.791165054282502</c:v>
                </c:pt>
                <c:pt idx="21577">
                  <c:v>-23.74707259953162</c:v>
                </c:pt>
                <c:pt idx="21578">
                  <c:v>-16.173329264571251</c:v>
                </c:pt>
                <c:pt idx="21579">
                  <c:v>-80.766271734112934</c:v>
                </c:pt>
                <c:pt idx="21580">
                  <c:v>-34.97308799599449</c:v>
                </c:pt>
                <c:pt idx="21581">
                  <c:v>-37.998320901546712</c:v>
                </c:pt>
                <c:pt idx="21582">
                  <c:v>79.051945349885585</c:v>
                </c:pt>
                <c:pt idx="21583">
                  <c:v>-27.817403708987172</c:v>
                </c:pt>
                <c:pt idx="21584">
                  <c:v>-39.523991001069547</c:v>
                </c:pt>
                <c:pt idx="21585">
                  <c:v>69.555035128805628</c:v>
                </c:pt>
                <c:pt idx="21586">
                  <c:v>-41.608996539792386</c:v>
                </c:pt>
                <c:pt idx="21587">
                  <c:v>-54.233553263724296</c:v>
                </c:pt>
                <c:pt idx="21588">
                  <c:v>-98.004027948109226</c:v>
                </c:pt>
                <c:pt idx="21589">
                  <c:v>-15.300362401821445</c:v>
                </c:pt>
                <c:pt idx="21590">
                  <c:v>-10.040722830236703</c:v>
                </c:pt>
                <c:pt idx="21591">
                  <c:v>-62.875166592625497</c:v>
                </c:pt>
                <c:pt idx="21592">
                  <c:v>-51.51283033320567</c:v>
                </c:pt>
                <c:pt idx="21593">
                  <c:v>-4.4877005347593553</c:v>
                </c:pt>
                <c:pt idx="21594">
                  <c:v>-22.656220478391759</c:v>
                </c:pt>
                <c:pt idx="21595">
                  <c:v>-7.7031802120141322</c:v>
                </c:pt>
                <c:pt idx="21596">
                  <c:v>-12.134155987976598</c:v>
                </c:pt>
                <c:pt idx="21597">
                  <c:v>-33.688045249736362</c:v>
                </c:pt>
                <c:pt idx="21598">
                  <c:v>-14.559242356655105</c:v>
                </c:pt>
                <c:pt idx="21599">
                  <c:v>-90.607843137254903</c:v>
                </c:pt>
                <c:pt idx="21600">
                  <c:v>-41.028509779633595</c:v>
                </c:pt>
                <c:pt idx="21601">
                  <c:v>-62.397250037363619</c:v>
                </c:pt>
                <c:pt idx="21602">
                  <c:v>-20.612155662439875</c:v>
                </c:pt>
                <c:pt idx="21603">
                  <c:v>7.6967136822510156</c:v>
                </c:pt>
                <c:pt idx="21604">
                  <c:v>-51.276178010471199</c:v>
                </c:pt>
                <c:pt idx="21605">
                  <c:v>34.690681284259995</c:v>
                </c:pt>
                <c:pt idx="21606">
                  <c:v>5.8957887223411802</c:v>
                </c:pt>
                <c:pt idx="21607">
                  <c:v>-31.982043259420493</c:v>
                </c:pt>
                <c:pt idx="21608">
                  <c:v>-23.335245013700373</c:v>
                </c:pt>
                <c:pt idx="21609">
                  <c:v>-45.298918200797111</c:v>
                </c:pt>
                <c:pt idx="21610">
                  <c:v>-54.207047564981146</c:v>
                </c:pt>
                <c:pt idx="21611">
                  <c:v>-1.923881221246333</c:v>
                </c:pt>
                <c:pt idx="21612">
                  <c:v>-75.117475945401651</c:v>
                </c:pt>
                <c:pt idx="21613">
                  <c:v>-24.26229508196721</c:v>
                </c:pt>
                <c:pt idx="21614">
                  <c:v>-46.203284932159008</c:v>
                </c:pt>
                <c:pt idx="21615">
                  <c:v>-63.614063777596073</c:v>
                </c:pt>
                <c:pt idx="21616">
                  <c:v>-79.959404600811908</c:v>
                </c:pt>
                <c:pt idx="21617">
                  <c:v>-73.424665514495985</c:v>
                </c:pt>
                <c:pt idx="21618">
                  <c:v>-93.834730538922159</c:v>
                </c:pt>
                <c:pt idx="21619">
                  <c:v>-38.08004254753358</c:v>
                </c:pt>
                <c:pt idx="21620">
                  <c:v>35.696561503013129</c:v>
                </c:pt>
                <c:pt idx="21621">
                  <c:v>-52.667879438286064</c:v>
                </c:pt>
                <c:pt idx="21622">
                  <c:v>-48.869271429349901</c:v>
                </c:pt>
                <c:pt idx="21623">
                  <c:v>-51.461889471015716</c:v>
                </c:pt>
                <c:pt idx="21624">
                  <c:v>31.617647058823536</c:v>
                </c:pt>
                <c:pt idx="21625">
                  <c:v>13.787474027901453</c:v>
                </c:pt>
                <c:pt idx="21626">
                  <c:v>-35.719063545150505</c:v>
                </c:pt>
                <c:pt idx="21627">
                  <c:v>-39.191405905331798</c:v>
                </c:pt>
                <c:pt idx="21628">
                  <c:v>56.616920735777029</c:v>
                </c:pt>
                <c:pt idx="21629">
                  <c:v>-61.440291704649042</c:v>
                </c:pt>
                <c:pt idx="21630">
                  <c:v>8.6812191932401248</c:v>
                </c:pt>
                <c:pt idx="21631">
                  <c:v>54.768280123583935</c:v>
                </c:pt>
                <c:pt idx="21632">
                  <c:v>-39.66603817444534</c:v>
                </c:pt>
                <c:pt idx="21633">
                  <c:v>-28.158403746309673</c:v>
                </c:pt>
                <c:pt idx="21634">
                  <c:v>-83.02267785026406</c:v>
                </c:pt>
                <c:pt idx="21635">
                  <c:v>-3.0139784515560564</c:v>
                </c:pt>
                <c:pt idx="21636">
                  <c:v>-29.48871688651478</c:v>
                </c:pt>
                <c:pt idx="21637">
                  <c:v>-87.708802473700132</c:v>
                </c:pt>
                <c:pt idx="21638">
                  <c:v>-40.46772684752105</c:v>
                </c:pt>
                <c:pt idx="21639">
                  <c:v>-90.368487928843706</c:v>
                </c:pt>
                <c:pt idx="21640">
                  <c:v>-42.011760290253974</c:v>
                </c:pt>
                <c:pt idx="21641">
                  <c:v>-80.794540580063369</c:v>
                </c:pt>
                <c:pt idx="21642">
                  <c:v>-40.52721817402486</c:v>
                </c:pt>
                <c:pt idx="21643">
                  <c:v>-77.178570024763175</c:v>
                </c:pt>
                <c:pt idx="21644">
                  <c:v>-64.823377884757491</c:v>
                </c:pt>
                <c:pt idx="21645">
                  <c:v>-47.522565776838867</c:v>
                </c:pt>
                <c:pt idx="21646">
                  <c:v>-82.745784979198604</c:v>
                </c:pt>
                <c:pt idx="21647">
                  <c:v>-45.459882315999288</c:v>
                </c:pt>
                <c:pt idx="21648">
                  <c:v>-2.1730118151039903</c:v>
                </c:pt>
                <c:pt idx="21649">
                  <c:v>-23.256325632563261</c:v>
                </c:pt>
                <c:pt idx="21650">
                  <c:v>-69.474489238501036</c:v>
                </c:pt>
                <c:pt idx="21651">
                  <c:v>99.358202968311275</c:v>
                </c:pt>
                <c:pt idx="21652">
                  <c:v>-85.451031817240661</c:v>
                </c:pt>
                <c:pt idx="21653">
                  <c:v>-57.594703370303236</c:v>
                </c:pt>
                <c:pt idx="21654">
                  <c:v>-19.52000000000001</c:v>
                </c:pt>
                <c:pt idx="21655">
                  <c:v>-55.404418828049948</c:v>
                </c:pt>
                <c:pt idx="21656">
                  <c:v>-22.630088841159818</c:v>
                </c:pt>
                <c:pt idx="21657">
                  <c:v>-47.685892981236968</c:v>
                </c:pt>
                <c:pt idx="21658">
                  <c:v>-24.004927975739193</c:v>
                </c:pt>
                <c:pt idx="21659">
                  <c:v>20.753234191754316</c:v>
                </c:pt>
                <c:pt idx="21660">
                  <c:v>-72.282507711174702</c:v>
                </c:pt>
                <c:pt idx="21661">
                  <c:v>-40.704724524764949</c:v>
                </c:pt>
                <c:pt idx="21662">
                  <c:v>-48.055054603747116</c:v>
                </c:pt>
                <c:pt idx="21663">
                  <c:v>-89.602271245304138</c:v>
                </c:pt>
                <c:pt idx="21664">
                  <c:v>7.9034482758620754</c:v>
                </c:pt>
                <c:pt idx="21665">
                  <c:v>-62.098650255654633</c:v>
                </c:pt>
                <c:pt idx="21666">
                  <c:v>-47.397186632022226</c:v>
                </c:pt>
                <c:pt idx="21667">
                  <c:v>-85.248408853424536</c:v>
                </c:pt>
                <c:pt idx="21668">
                  <c:v>-20.76372315035799</c:v>
                </c:pt>
                <c:pt idx="21669">
                  <c:v>44.802222948676047</c:v>
                </c:pt>
                <c:pt idx="21670">
                  <c:v>8.4927178854897107</c:v>
                </c:pt>
                <c:pt idx="21671">
                  <c:v>-24.118962432915922</c:v>
                </c:pt>
                <c:pt idx="21672">
                  <c:v>-43.756207674943568</c:v>
                </c:pt>
                <c:pt idx="21673">
                  <c:v>-9.2105263157894655</c:v>
                </c:pt>
                <c:pt idx="21674">
                  <c:v>-36.310365730450599</c:v>
                </c:pt>
                <c:pt idx="21675">
                  <c:v>-37.890317501967985</c:v>
                </c:pt>
                <c:pt idx="21676">
                  <c:v>-53.725992317541618</c:v>
                </c:pt>
                <c:pt idx="21677">
                  <c:v>-70.723684210526315</c:v>
                </c:pt>
                <c:pt idx="21678">
                  <c:v>-75.453158376563934</c:v>
                </c:pt>
                <c:pt idx="21679">
                  <c:v>25.258452624138812</c:v>
                </c:pt>
                <c:pt idx="21680">
                  <c:v>-38.178665391054764</c:v>
                </c:pt>
                <c:pt idx="21681">
                  <c:v>-82.229832572298321</c:v>
                </c:pt>
                <c:pt idx="21682">
                  <c:v>-43.696830943487164</c:v>
                </c:pt>
                <c:pt idx="21683">
                  <c:v>-22.586666666666673</c:v>
                </c:pt>
                <c:pt idx="21684">
                  <c:v>53.078175895765469</c:v>
                </c:pt>
                <c:pt idx="21685">
                  <c:v>7.7593338112832839</c:v>
                </c:pt>
                <c:pt idx="21686">
                  <c:v>-94.954703832752614</c:v>
                </c:pt>
                <c:pt idx="21687">
                  <c:v>1.8918918918919019</c:v>
                </c:pt>
                <c:pt idx="21688">
                  <c:v>85.947101735724317</c:v>
                </c:pt>
                <c:pt idx="21689">
                  <c:v>-48.146098505810741</c:v>
                </c:pt>
                <c:pt idx="21690">
                  <c:v>-64.469991852991768</c:v>
                </c:pt>
                <c:pt idx="21691">
                  <c:v>-34.143382534988092</c:v>
                </c:pt>
                <c:pt idx="21692">
                  <c:v>-37.230375258544271</c:v>
                </c:pt>
                <c:pt idx="21693">
                  <c:v>-54.911350550139673</c:v>
                </c:pt>
                <c:pt idx="21694">
                  <c:v>-73.644393345464309</c:v>
                </c:pt>
                <c:pt idx="21695">
                  <c:v>-48.467866323907458</c:v>
                </c:pt>
                <c:pt idx="21696">
                  <c:v>-52.016621852847713</c:v>
                </c:pt>
                <c:pt idx="21697">
                  <c:v>-55.486661108795332</c:v>
                </c:pt>
                <c:pt idx="21698">
                  <c:v>-47.036818271313251</c:v>
                </c:pt>
                <c:pt idx="21699">
                  <c:v>-42.165413533834581</c:v>
                </c:pt>
                <c:pt idx="21700">
                  <c:v>-52.03266157053509</c:v>
                </c:pt>
                <c:pt idx="21701">
                  <c:v>-52.29299363057325</c:v>
                </c:pt>
                <c:pt idx="21702">
                  <c:v>-51.875397329942786</c:v>
                </c:pt>
                <c:pt idx="21703">
                  <c:v>-62.272215016266557</c:v>
                </c:pt>
                <c:pt idx="21704">
                  <c:v>-68.520550808706332</c:v>
                </c:pt>
                <c:pt idx="21705">
                  <c:v>9.6529656013104415</c:v>
                </c:pt>
                <c:pt idx="21706">
                  <c:v>-40.815925610634537</c:v>
                </c:pt>
                <c:pt idx="21707">
                  <c:v>-67.664301141622957</c:v>
                </c:pt>
                <c:pt idx="21708">
                  <c:v>12.267283888497531</c:v>
                </c:pt>
                <c:pt idx="21709">
                  <c:v>-84.625382972797325</c:v>
                </c:pt>
                <c:pt idx="21710">
                  <c:v>-43.028010631772638</c:v>
                </c:pt>
                <c:pt idx="21711">
                  <c:v>12.57938408764312</c:v>
                </c:pt>
                <c:pt idx="21712">
                  <c:v>-67.436305732484072</c:v>
                </c:pt>
                <c:pt idx="21713">
                  <c:v>-47.825421719006997</c:v>
                </c:pt>
                <c:pt idx="21714">
                  <c:v>58.472222222222229</c:v>
                </c:pt>
                <c:pt idx="21715">
                  <c:v>-27.985765124555158</c:v>
                </c:pt>
                <c:pt idx="21716">
                  <c:v>-38.650012010569299</c:v>
                </c:pt>
                <c:pt idx="21717">
                  <c:v>-9.2695429303716281</c:v>
                </c:pt>
                <c:pt idx="21718">
                  <c:v>-25.714285714285708</c:v>
                </c:pt>
                <c:pt idx="21719">
                  <c:v>-15.905015946446738</c:v>
                </c:pt>
                <c:pt idx="21720">
                  <c:v>-43.128024021979627</c:v>
                </c:pt>
                <c:pt idx="21721">
                  <c:v>-25.833988543187687</c:v>
                </c:pt>
                <c:pt idx="21722">
                  <c:v>-44.875920760923982</c:v>
                </c:pt>
                <c:pt idx="21723">
                  <c:v>-83.169074299086446</c:v>
                </c:pt>
                <c:pt idx="21724">
                  <c:v>-48.543917332080788</c:v>
                </c:pt>
                <c:pt idx="21725">
                  <c:v>-39.489852913796305</c:v>
                </c:pt>
                <c:pt idx="21726">
                  <c:v>-21.341719077568129</c:v>
                </c:pt>
                <c:pt idx="21727">
                  <c:v>-17.31130583617049</c:v>
                </c:pt>
                <c:pt idx="21728">
                  <c:v>53.835453100158986</c:v>
                </c:pt>
                <c:pt idx="21729">
                  <c:v>46.855123674911681</c:v>
                </c:pt>
                <c:pt idx="21730">
                  <c:v>-76.97126013264554</c:v>
                </c:pt>
                <c:pt idx="21731">
                  <c:v>-78.510182207931408</c:v>
                </c:pt>
                <c:pt idx="21732">
                  <c:v>-52.796293285644616</c:v>
                </c:pt>
                <c:pt idx="21733">
                  <c:v>-72.312274191973444</c:v>
                </c:pt>
                <c:pt idx="21734">
                  <c:v>-1.6701461377870572</c:v>
                </c:pt>
                <c:pt idx="21735">
                  <c:v>4.2175546906455565</c:v>
                </c:pt>
                <c:pt idx="21736">
                  <c:v>-23.518451519536896</c:v>
                </c:pt>
                <c:pt idx="21737">
                  <c:v>-78.077850995642933</c:v>
                </c:pt>
                <c:pt idx="21738">
                  <c:v>-94.699892880590653</c:v>
                </c:pt>
                <c:pt idx="21739">
                  <c:v>-59.326976121049732</c:v>
                </c:pt>
                <c:pt idx="21740">
                  <c:v>-47.144876325088333</c:v>
                </c:pt>
                <c:pt idx="21741">
                  <c:v>-66.076608844947017</c:v>
                </c:pt>
                <c:pt idx="21742">
                  <c:v>-68.060421311251645</c:v>
                </c:pt>
                <c:pt idx="21743">
                  <c:v>-36.519265335789477</c:v>
                </c:pt>
                <c:pt idx="21744">
                  <c:v>-38.654539612267477</c:v>
                </c:pt>
                <c:pt idx="21745">
                  <c:v>-37.864297986838267</c:v>
                </c:pt>
                <c:pt idx="21746">
                  <c:v>-17.947705067611011</c:v>
                </c:pt>
                <c:pt idx="21747">
                  <c:v>-38.311528883588785</c:v>
                </c:pt>
                <c:pt idx="21748">
                  <c:v>-79.226069246435841</c:v>
                </c:pt>
                <c:pt idx="21749">
                  <c:v>-30.147837163822956</c:v>
                </c:pt>
                <c:pt idx="21750">
                  <c:v>-50.280723643169054</c:v>
                </c:pt>
                <c:pt idx="21751">
                  <c:v>-53.332795351839899</c:v>
                </c:pt>
                <c:pt idx="21752">
                  <c:v>-30.801149058410473</c:v>
                </c:pt>
                <c:pt idx="21753">
                  <c:v>-65.398638794360721</c:v>
                </c:pt>
                <c:pt idx="21754">
                  <c:v>-49.786789661474195</c:v>
                </c:pt>
                <c:pt idx="21755">
                  <c:v>-42.508070800400752</c:v>
                </c:pt>
                <c:pt idx="21756">
                  <c:v>-65.203655647072097</c:v>
                </c:pt>
                <c:pt idx="21757">
                  <c:v>-55.063973250062176</c:v>
                </c:pt>
                <c:pt idx="21758">
                  <c:v>-28.574434508153601</c:v>
                </c:pt>
                <c:pt idx="21759">
                  <c:v>-72.182254196642688</c:v>
                </c:pt>
                <c:pt idx="21760">
                  <c:v>-77.657935285053924</c:v>
                </c:pt>
                <c:pt idx="21761">
                  <c:v>-73.370936618672999</c:v>
                </c:pt>
                <c:pt idx="21762">
                  <c:v>-54.564214615197862</c:v>
                </c:pt>
                <c:pt idx="21763">
                  <c:v>-3.3748551564310532</c:v>
                </c:pt>
                <c:pt idx="21764">
                  <c:v>-76.155334563290282</c:v>
                </c:pt>
                <c:pt idx="21765">
                  <c:v>-80.888458344865768</c:v>
                </c:pt>
                <c:pt idx="21766">
                  <c:v>-91.517555705604323</c:v>
                </c:pt>
                <c:pt idx="21767">
                  <c:v>4.8025353486104336</c:v>
                </c:pt>
                <c:pt idx="21768">
                  <c:v>-23.387687350485763</c:v>
                </c:pt>
                <c:pt idx="21769">
                  <c:v>20.625814863103002</c:v>
                </c:pt>
                <c:pt idx="21770">
                  <c:v>11.09304426377598</c:v>
                </c:pt>
                <c:pt idx="21771">
                  <c:v>-22.669078764263844</c:v>
                </c:pt>
                <c:pt idx="21772">
                  <c:v>-26.762886597938135</c:v>
                </c:pt>
                <c:pt idx="21773">
                  <c:v>-79.037496309418373</c:v>
                </c:pt>
                <c:pt idx="21774">
                  <c:v>-73.18708104814138</c:v>
                </c:pt>
                <c:pt idx="21775">
                  <c:v>-41.742574257425744</c:v>
                </c:pt>
                <c:pt idx="21776">
                  <c:v>-82.248520710059168</c:v>
                </c:pt>
                <c:pt idx="21777">
                  <c:v>-24.809223207056405</c:v>
                </c:pt>
                <c:pt idx="21778">
                  <c:v>-25.750490270025651</c:v>
                </c:pt>
                <c:pt idx="21779">
                  <c:v>-28.360780191544038</c:v>
                </c:pt>
                <c:pt idx="21780">
                  <c:v>-92.255261139984668</c:v>
                </c:pt>
                <c:pt idx="21781">
                  <c:v>-23.295711060948079</c:v>
                </c:pt>
                <c:pt idx="21782">
                  <c:v>62.059973924380699</c:v>
                </c:pt>
                <c:pt idx="21783">
                  <c:v>-38.045827929096411</c:v>
                </c:pt>
                <c:pt idx="21784">
                  <c:v>-42.899628252788105</c:v>
                </c:pt>
                <c:pt idx="21785">
                  <c:v>-6.3064628214037555</c:v>
                </c:pt>
                <c:pt idx="21786">
                  <c:v>-60.341345406929001</c:v>
                </c:pt>
                <c:pt idx="21787">
                  <c:v>-15.383803745713536</c:v>
                </c:pt>
                <c:pt idx="21788">
                  <c:v>-29.399954253183211</c:v>
                </c:pt>
                <c:pt idx="21789">
                  <c:v>-48.311968711102729</c:v>
                </c:pt>
                <c:pt idx="21790">
                  <c:v>-22.449091909741341</c:v>
                </c:pt>
                <c:pt idx="21791">
                  <c:v>-50.240818783865144</c:v>
                </c:pt>
                <c:pt idx="21792">
                  <c:v>-9.6505823627287839</c:v>
                </c:pt>
                <c:pt idx="21793">
                  <c:v>5.1570038756624257</c:v>
                </c:pt>
                <c:pt idx="21794">
                  <c:v>-69.576966788735945</c:v>
                </c:pt>
                <c:pt idx="21795">
                  <c:v>-31.876304801670145</c:v>
                </c:pt>
                <c:pt idx="21796">
                  <c:v>-17.6554625183539</c:v>
                </c:pt>
                <c:pt idx="21797">
                  <c:v>-42.498790684817912</c:v>
                </c:pt>
                <c:pt idx="21798">
                  <c:v>41.019417475728147</c:v>
                </c:pt>
                <c:pt idx="21799">
                  <c:v>69.169675090252724</c:v>
                </c:pt>
                <c:pt idx="21800">
                  <c:v>77.860549625255516</c:v>
                </c:pt>
                <c:pt idx="21801">
                  <c:v>-43.95017793594306</c:v>
                </c:pt>
                <c:pt idx="21802">
                  <c:v>-70.81533477321814</c:v>
                </c:pt>
                <c:pt idx="21803">
                  <c:v>-14.879529152105945</c:v>
                </c:pt>
                <c:pt idx="21804">
                  <c:v>-72.175504165693368</c:v>
                </c:pt>
                <c:pt idx="21805">
                  <c:v>-46.325227550604545</c:v>
                </c:pt>
                <c:pt idx="21806">
                  <c:v>-68.467475192943766</c:v>
                </c:pt>
                <c:pt idx="21807">
                  <c:v>-68.443346276032472</c:v>
                </c:pt>
                <c:pt idx="21808">
                  <c:v>37.881706508352551</c:v>
                </c:pt>
                <c:pt idx="21809">
                  <c:v>-68.037812979049562</c:v>
                </c:pt>
                <c:pt idx="21810">
                  <c:v>-9.9009900990099027</c:v>
                </c:pt>
                <c:pt idx="21811">
                  <c:v>27.236006924408557</c:v>
                </c:pt>
                <c:pt idx="21812">
                  <c:v>46.688942891859057</c:v>
                </c:pt>
                <c:pt idx="21813">
                  <c:v>14.773020240314111</c:v>
                </c:pt>
                <c:pt idx="21814">
                  <c:v>-4.9607463875298663</c:v>
                </c:pt>
                <c:pt idx="21815">
                  <c:v>-98.156082061517466</c:v>
                </c:pt>
                <c:pt idx="21816">
                  <c:v>-89.454418006931732</c:v>
                </c:pt>
                <c:pt idx="21817">
                  <c:v>20.258481421647815</c:v>
                </c:pt>
                <c:pt idx="21818">
                  <c:v>-32.474509088064252</c:v>
                </c:pt>
                <c:pt idx="21819">
                  <c:v>22.315462933503014</c:v>
                </c:pt>
                <c:pt idx="21820">
                  <c:v>-72.186862672634447</c:v>
                </c:pt>
                <c:pt idx="21821">
                  <c:v>-78.827275139294244</c:v>
                </c:pt>
                <c:pt idx="21822">
                  <c:v>-37.766214908034847</c:v>
                </c:pt>
                <c:pt idx="21823">
                  <c:v>-50.008099789405478</c:v>
                </c:pt>
                <c:pt idx="21824">
                  <c:v>-82.808126803660258</c:v>
                </c:pt>
                <c:pt idx="21825">
                  <c:v>-17.620038134858731</c:v>
                </c:pt>
                <c:pt idx="21826">
                  <c:v>-83.803637468970066</c:v>
                </c:pt>
                <c:pt idx="21827">
                  <c:v>-55.078922934076132</c:v>
                </c:pt>
                <c:pt idx="21828">
                  <c:v>-37.125217450625911</c:v>
                </c:pt>
                <c:pt idx="21829">
                  <c:v>-19.011627906976742</c:v>
                </c:pt>
                <c:pt idx="21830">
                  <c:v>71.886120996441264</c:v>
                </c:pt>
                <c:pt idx="21831">
                  <c:v>65.979838709677438</c:v>
                </c:pt>
                <c:pt idx="21832">
                  <c:v>-69.800210304942169</c:v>
                </c:pt>
                <c:pt idx="21833">
                  <c:v>-44.753556243766738</c:v>
                </c:pt>
                <c:pt idx="21834">
                  <c:v>-58.698453608247426</c:v>
                </c:pt>
                <c:pt idx="21835">
                  <c:v>-38.066891203885014</c:v>
                </c:pt>
                <c:pt idx="21836">
                  <c:v>-80.029483177245922</c:v>
                </c:pt>
                <c:pt idx="21837">
                  <c:v>-36.550542547115938</c:v>
                </c:pt>
                <c:pt idx="21838">
                  <c:v>-50.784913353720697</c:v>
                </c:pt>
                <c:pt idx="21839">
                  <c:v>-96.120522436311916</c:v>
                </c:pt>
                <c:pt idx="21840">
                  <c:v>-34.441585232666867</c:v>
                </c:pt>
                <c:pt idx="21841">
                  <c:v>87.103174603174608</c:v>
                </c:pt>
                <c:pt idx="21842">
                  <c:v>-29.059590316573562</c:v>
                </c:pt>
                <c:pt idx="21843">
                  <c:v>-32.673538265073432</c:v>
                </c:pt>
                <c:pt idx="21844">
                  <c:v>2.4252665837394716E-2</c:v>
                </c:pt>
                <c:pt idx="21845">
                  <c:v>-38.366235534377125</c:v>
                </c:pt>
                <c:pt idx="21846">
                  <c:v>-23.086371603659813</c:v>
                </c:pt>
                <c:pt idx="21847">
                  <c:v>19.477791116446582</c:v>
                </c:pt>
                <c:pt idx="21848">
                  <c:v>-22.723286406646665</c:v>
                </c:pt>
                <c:pt idx="21849">
                  <c:v>-17.28</c:v>
                </c:pt>
                <c:pt idx="21850">
                  <c:v>-17.695961995249405</c:v>
                </c:pt>
                <c:pt idx="21851">
                  <c:v>-29.074958270253475</c:v>
                </c:pt>
                <c:pt idx="21852">
                  <c:v>14.596429469449319</c:v>
                </c:pt>
                <c:pt idx="21853">
                  <c:v>5.8801384546205639</c:v>
                </c:pt>
                <c:pt idx="21854">
                  <c:v>-46.744186046511629</c:v>
                </c:pt>
                <c:pt idx="21855">
                  <c:v>-80.469074304690736</c:v>
                </c:pt>
                <c:pt idx="21856">
                  <c:v>-88.224042082611035</c:v>
                </c:pt>
                <c:pt idx="21857">
                  <c:v>0.70339976553341899</c:v>
                </c:pt>
                <c:pt idx="21858">
                  <c:v>-47.183098591549296</c:v>
                </c:pt>
                <c:pt idx="21859">
                  <c:v>-19.744388005898742</c:v>
                </c:pt>
                <c:pt idx="21860">
                  <c:v>37.915448019143838</c:v>
                </c:pt>
                <c:pt idx="21861">
                  <c:v>-1.9040270138366679</c:v>
                </c:pt>
                <c:pt idx="21862">
                  <c:v>38.694341683307726</c:v>
                </c:pt>
                <c:pt idx="21863">
                  <c:v>-84.889277389277396</c:v>
                </c:pt>
                <c:pt idx="21864">
                  <c:v>-66.227640829402873</c:v>
                </c:pt>
                <c:pt idx="21865">
                  <c:v>-54.31626532208989</c:v>
                </c:pt>
                <c:pt idx="21866">
                  <c:v>-83.960168517809265</c:v>
                </c:pt>
                <c:pt idx="21867">
                  <c:v>-96.215630235537603</c:v>
                </c:pt>
                <c:pt idx="21868">
                  <c:v>-39.075002198188692</c:v>
                </c:pt>
                <c:pt idx="21869">
                  <c:v>19.414713453461601</c:v>
                </c:pt>
                <c:pt idx="21870">
                  <c:v>-65.577716643741411</c:v>
                </c:pt>
                <c:pt idx="21871">
                  <c:v>5.0002308509164806</c:v>
                </c:pt>
                <c:pt idx="21872">
                  <c:v>-13.248454061237396</c:v>
                </c:pt>
                <c:pt idx="21873">
                  <c:v>-37.588995980045524</c:v>
                </c:pt>
                <c:pt idx="21874">
                  <c:v>-30.077485539670406</c:v>
                </c:pt>
                <c:pt idx="21875">
                  <c:v>-18.095238095238102</c:v>
                </c:pt>
                <c:pt idx="21876">
                  <c:v>0</c:v>
                </c:pt>
                <c:pt idx="21877">
                  <c:v>-49.989254244573388</c:v>
                </c:pt>
                <c:pt idx="21878">
                  <c:v>-88.196985672641574</c:v>
                </c:pt>
                <c:pt idx="21879">
                  <c:v>39.886578449905471</c:v>
                </c:pt>
                <c:pt idx="21880">
                  <c:v>0</c:v>
                </c:pt>
                <c:pt idx="21881">
                  <c:v>-45.945945945945944</c:v>
                </c:pt>
                <c:pt idx="21882">
                  <c:v>-50</c:v>
                </c:pt>
                <c:pt idx="21883">
                  <c:v>-50</c:v>
                </c:pt>
                <c:pt idx="21884">
                  <c:v>-50</c:v>
                </c:pt>
                <c:pt idx="21885">
                  <c:v>-54.545454545454547</c:v>
                </c:pt>
                <c:pt idx="21886">
                  <c:v>-96.767241379310349</c:v>
                </c:pt>
                <c:pt idx="21887">
                  <c:v>83.460615317477647</c:v>
                </c:pt>
                <c:pt idx="21888">
                  <c:v>-77.143941310397167</c:v>
                </c:pt>
                <c:pt idx="21889">
                  <c:v>-14.116763804162431</c:v>
                </c:pt>
                <c:pt idx="21890">
                  <c:v>-76.892797319932995</c:v>
                </c:pt>
                <c:pt idx="21891">
                  <c:v>-37.80139216049546</c:v>
                </c:pt>
                <c:pt idx="21892">
                  <c:v>-41.289370078740163</c:v>
                </c:pt>
                <c:pt idx="21893">
                  <c:v>-87.051336133374903</c:v>
                </c:pt>
                <c:pt idx="21894">
                  <c:v>46.875</c:v>
                </c:pt>
                <c:pt idx="21895">
                  <c:v>-10.034013605442169</c:v>
                </c:pt>
                <c:pt idx="21896">
                  <c:v>-14.559775403571706</c:v>
                </c:pt>
                <c:pt idx="21897">
                  <c:v>-67.736526012011552</c:v>
                </c:pt>
                <c:pt idx="21898">
                  <c:v>24.432646870077605</c:v>
                </c:pt>
                <c:pt idx="21899">
                  <c:v>-72.051327122517137</c:v>
                </c:pt>
                <c:pt idx="21900">
                  <c:v>-76.374132828797357</c:v>
                </c:pt>
                <c:pt idx="21901">
                  <c:v>-44.956027800694542</c:v>
                </c:pt>
                <c:pt idx="21902">
                  <c:v>-91.213134691395567</c:v>
                </c:pt>
                <c:pt idx="21903">
                  <c:v>4.0992893191883866</c:v>
                </c:pt>
                <c:pt idx="21904">
                  <c:v>-46.631866766094952</c:v>
                </c:pt>
                <c:pt idx="21905">
                  <c:v>-25.742875623026293</c:v>
                </c:pt>
                <c:pt idx="21906">
                  <c:v>-41.916985253959581</c:v>
                </c:pt>
                <c:pt idx="21907">
                  <c:v>-61.441235198382152</c:v>
                </c:pt>
                <c:pt idx="21908">
                  <c:v>-90.292758089368263</c:v>
                </c:pt>
                <c:pt idx="21909">
                  <c:v>-30.245614035087726</c:v>
                </c:pt>
                <c:pt idx="21910">
                  <c:v>-50.286864387174383</c:v>
                </c:pt>
                <c:pt idx="21911">
                  <c:v>-57.60889806836073</c:v>
                </c:pt>
                <c:pt idx="21912">
                  <c:v>23.048223513519318</c:v>
                </c:pt>
                <c:pt idx="21913">
                  <c:v>-5.3719008264462786</c:v>
                </c:pt>
                <c:pt idx="21914">
                  <c:v>67.841584158415827</c:v>
                </c:pt>
                <c:pt idx="21915">
                  <c:v>-56.245027844073192</c:v>
                </c:pt>
                <c:pt idx="21916">
                  <c:v>-0.6034320196115317</c:v>
                </c:pt>
                <c:pt idx="21917">
                  <c:v>-36.683903685660667</c:v>
                </c:pt>
                <c:pt idx="21918">
                  <c:v>-75.534609539307041</c:v>
                </c:pt>
                <c:pt idx="21919">
                  <c:v>75.423827217835594</c:v>
                </c:pt>
                <c:pt idx="21920">
                  <c:v>-87.265185185185189</c:v>
                </c:pt>
                <c:pt idx="21921">
                  <c:v>-45.265237878096976</c:v>
                </c:pt>
                <c:pt idx="21922">
                  <c:v>-65.148769021402956</c:v>
                </c:pt>
                <c:pt idx="21923">
                  <c:v>-15.079530747714273</c:v>
                </c:pt>
                <c:pt idx="21924">
                  <c:v>-43.478873239436624</c:v>
                </c:pt>
                <c:pt idx="21925">
                  <c:v>16.155615178229212</c:v>
                </c:pt>
                <c:pt idx="21926">
                  <c:v>-40.178571428571431</c:v>
                </c:pt>
                <c:pt idx="21927">
                  <c:v>-58.281289667428283</c:v>
                </c:pt>
                <c:pt idx="21928">
                  <c:v>-77.728526054936992</c:v>
                </c:pt>
                <c:pt idx="21929">
                  <c:v>-30.391600454029515</c:v>
                </c:pt>
                <c:pt idx="21930">
                  <c:v>31.368320986795595</c:v>
                </c:pt>
                <c:pt idx="21931">
                  <c:v>-86.321177898569843</c:v>
                </c:pt>
                <c:pt idx="21932">
                  <c:v>-25.170243944487552</c:v>
                </c:pt>
                <c:pt idx="21933">
                  <c:v>-67.827648114901251</c:v>
                </c:pt>
                <c:pt idx="21934">
                  <c:v>-58.068308377676033</c:v>
                </c:pt>
                <c:pt idx="21935">
                  <c:v>-97.009275033125121</c:v>
                </c:pt>
                <c:pt idx="21936">
                  <c:v>-72.445234545246009</c:v>
                </c:pt>
                <c:pt idx="21937">
                  <c:v>-21.66303801708257</c:v>
                </c:pt>
                <c:pt idx="21938">
                  <c:v>-81.218735788994991</c:v>
                </c:pt>
                <c:pt idx="21939">
                  <c:v>31.436683702441798</c:v>
                </c:pt>
                <c:pt idx="21940">
                  <c:v>-98.198594024604574</c:v>
                </c:pt>
                <c:pt idx="21941">
                  <c:v>-43.858538708018514</c:v>
                </c:pt>
                <c:pt idx="21942">
                  <c:v>11.000641436818469</c:v>
                </c:pt>
                <c:pt idx="21943">
                  <c:v>51.29903209373407</c:v>
                </c:pt>
                <c:pt idx="21944">
                  <c:v>-64.673311184939095</c:v>
                </c:pt>
                <c:pt idx="21945">
                  <c:v>13.980108838431221</c:v>
                </c:pt>
                <c:pt idx="21946">
                  <c:v>-16.548531021129719</c:v>
                </c:pt>
                <c:pt idx="21947">
                  <c:v>-43.118981050015535</c:v>
                </c:pt>
                <c:pt idx="21948">
                  <c:v>-67.925992808376492</c:v>
                </c:pt>
                <c:pt idx="21949">
                  <c:v>33.992815119487688</c:v>
                </c:pt>
                <c:pt idx="21950">
                  <c:v>-42.839629495096254</c:v>
                </c:pt>
                <c:pt idx="21951">
                  <c:v>29.47122861586314</c:v>
                </c:pt>
                <c:pt idx="21952">
                  <c:v>98.589203487802479</c:v>
                </c:pt>
                <c:pt idx="21953">
                  <c:v>-64.847194313649041</c:v>
                </c:pt>
                <c:pt idx="21954">
                  <c:v>-90.038281582305402</c:v>
                </c:pt>
                <c:pt idx="21955">
                  <c:v>-38.635641336185053</c:v>
                </c:pt>
                <c:pt idx="21956">
                  <c:v>-75.297733384556281</c:v>
                </c:pt>
                <c:pt idx="21957">
                  <c:v>-18.823958713444199</c:v>
                </c:pt>
                <c:pt idx="21958">
                  <c:v>-55.645536648842835</c:v>
                </c:pt>
                <c:pt idx="21959">
                  <c:v>-58.311575282854655</c:v>
                </c:pt>
                <c:pt idx="21960">
                  <c:v>-9.0909090909090935</c:v>
                </c:pt>
                <c:pt idx="21961">
                  <c:v>-97.58471314387036</c:v>
                </c:pt>
                <c:pt idx="21962">
                  <c:v>7.3293571901921837</c:v>
                </c:pt>
                <c:pt idx="21963">
                  <c:v>-1.5456989247311839</c:v>
                </c:pt>
                <c:pt idx="21964">
                  <c:v>-67.641325536062382</c:v>
                </c:pt>
                <c:pt idx="21965">
                  <c:v>-99.425193684736669</c:v>
                </c:pt>
                <c:pt idx="21966">
                  <c:v>-97.545034273872147</c:v>
                </c:pt>
                <c:pt idx="21967">
                  <c:v>18.973941368078172</c:v>
                </c:pt>
                <c:pt idx="21968">
                  <c:v>-90.112338687215669</c:v>
                </c:pt>
                <c:pt idx="21969">
                  <c:v>-75.209135572965081</c:v>
                </c:pt>
                <c:pt idx="21970">
                  <c:v>20.978264328676445</c:v>
                </c:pt>
                <c:pt idx="21971">
                  <c:v>-68.029498525073748</c:v>
                </c:pt>
                <c:pt idx="21972">
                  <c:v>-27.665180381029586</c:v>
                </c:pt>
                <c:pt idx="21973">
                  <c:v>81.25</c:v>
                </c:pt>
                <c:pt idx="21974">
                  <c:v>17.44590481923683</c:v>
                </c:pt>
                <c:pt idx="21975">
                  <c:v>-18.758148023987786</c:v>
                </c:pt>
                <c:pt idx="21976">
                  <c:v>-57.658450704225352</c:v>
                </c:pt>
                <c:pt idx="21977">
                  <c:v>-63.49948671153188</c:v>
                </c:pt>
                <c:pt idx="21978">
                  <c:v>-5.7556561085972788</c:v>
                </c:pt>
                <c:pt idx="21979">
                  <c:v>50</c:v>
                </c:pt>
                <c:pt idx="21980">
                  <c:v>-52.43149247466571</c:v>
                </c:pt>
                <c:pt idx="21981">
                  <c:v>-49.46354691329956</c:v>
                </c:pt>
                <c:pt idx="21982">
                  <c:v>-20.216761856649029</c:v>
                </c:pt>
                <c:pt idx="21983">
                  <c:v>-16.437542430414126</c:v>
                </c:pt>
                <c:pt idx="21984">
                  <c:v>-8.1226993865030579</c:v>
                </c:pt>
                <c:pt idx="21985">
                  <c:v>-77.99644037630307</c:v>
                </c:pt>
                <c:pt idx="21986">
                  <c:v>-0.45084099185017124</c:v>
                </c:pt>
                <c:pt idx="21987">
                  <c:v>-89.653611048222771</c:v>
                </c:pt>
                <c:pt idx="21988">
                  <c:v>-60.972076681255011</c:v>
                </c:pt>
                <c:pt idx="21989">
                  <c:v>41.359717868338578</c:v>
                </c:pt>
                <c:pt idx="21990">
                  <c:v>13.405000890895053</c:v>
                </c:pt>
                <c:pt idx="21991">
                  <c:v>-52.842886980737994</c:v>
                </c:pt>
                <c:pt idx="21992">
                  <c:v>-42.074927953890494</c:v>
                </c:pt>
                <c:pt idx="21993">
                  <c:v>-38.324720586467976</c:v>
                </c:pt>
                <c:pt idx="21994">
                  <c:v>2.2942206654991111</c:v>
                </c:pt>
                <c:pt idx="21995">
                  <c:v>-11.294488188976388</c:v>
                </c:pt>
                <c:pt idx="21996">
                  <c:v>-32.394366197183103</c:v>
                </c:pt>
                <c:pt idx="21997">
                  <c:v>-62.264846919955737</c:v>
                </c:pt>
                <c:pt idx="21998">
                  <c:v>-20.924786231686738</c:v>
                </c:pt>
                <c:pt idx="21999">
                  <c:v>-39.61306692039328</c:v>
                </c:pt>
                <c:pt idx="22000">
                  <c:v>57.944066515495081</c:v>
                </c:pt>
                <c:pt idx="22001">
                  <c:v>-38.141382747903599</c:v>
                </c:pt>
                <c:pt idx="22002">
                  <c:v>-85.423925667828115</c:v>
                </c:pt>
                <c:pt idx="22003">
                  <c:v>-60.297301197864051</c:v>
                </c:pt>
                <c:pt idx="22004">
                  <c:v>73.452380952380963</c:v>
                </c:pt>
                <c:pt idx="22005">
                  <c:v>-45.407675806248079</c:v>
                </c:pt>
                <c:pt idx="22006">
                  <c:v>-50.347091932457786</c:v>
                </c:pt>
                <c:pt idx="22007">
                  <c:v>-75.400710509384879</c:v>
                </c:pt>
                <c:pt idx="22008">
                  <c:v>-38.159370642090586</c:v>
                </c:pt>
                <c:pt idx="22009">
                  <c:v>-17.411300919842304</c:v>
                </c:pt>
                <c:pt idx="22010">
                  <c:v>-72.148148148148152</c:v>
                </c:pt>
                <c:pt idx="22011">
                  <c:v>37.927875552736822</c:v>
                </c:pt>
                <c:pt idx="22012">
                  <c:v>-30.626800717264729</c:v>
                </c:pt>
                <c:pt idx="22013">
                  <c:v>-55.555555555555557</c:v>
                </c:pt>
                <c:pt idx="22014">
                  <c:v>12.845425582393744</c:v>
                </c:pt>
                <c:pt idx="22015">
                  <c:v>3.9412371500729364</c:v>
                </c:pt>
                <c:pt idx="22016">
                  <c:v>-95.090421022887824</c:v>
                </c:pt>
                <c:pt idx="22017">
                  <c:v>-24.161043224512127</c:v>
                </c:pt>
                <c:pt idx="22018">
                  <c:v>49.644388662273826</c:v>
                </c:pt>
                <c:pt idx="22019">
                  <c:v>-36.130875253039939</c:v>
                </c:pt>
                <c:pt idx="22020">
                  <c:v>97.18322374266927</c:v>
                </c:pt>
                <c:pt idx="22021">
                  <c:v>3.8379530916844402</c:v>
                </c:pt>
                <c:pt idx="22022">
                  <c:v>-75.635767022149309</c:v>
                </c:pt>
                <c:pt idx="22023">
                  <c:v>-28.045698109392376</c:v>
                </c:pt>
                <c:pt idx="22024">
                  <c:v>-68.533717834960072</c:v>
                </c:pt>
                <c:pt idx="22025">
                  <c:v>-53.097868981846879</c:v>
                </c:pt>
                <c:pt idx="22026">
                  <c:v>-50.391900718484649</c:v>
                </c:pt>
                <c:pt idx="22027">
                  <c:v>-46.158543234107505</c:v>
                </c:pt>
                <c:pt idx="22028">
                  <c:v>-76.024279210925641</c:v>
                </c:pt>
                <c:pt idx="22029">
                  <c:v>-61.155418062099109</c:v>
                </c:pt>
                <c:pt idx="22030">
                  <c:v>30.863762276504673</c:v>
                </c:pt>
                <c:pt idx="22031">
                  <c:v>-72.628709624528611</c:v>
                </c:pt>
                <c:pt idx="22032">
                  <c:v>14.712415050555279</c:v>
                </c:pt>
                <c:pt idx="22033">
                  <c:v>-42.049044839202395</c:v>
                </c:pt>
                <c:pt idx="22034">
                  <c:v>-18.251424501424509</c:v>
                </c:pt>
                <c:pt idx="22035">
                  <c:v>-82.616892911010552</c:v>
                </c:pt>
                <c:pt idx="22036">
                  <c:v>-81.52610441767068</c:v>
                </c:pt>
                <c:pt idx="22037">
                  <c:v>-31.843222360011453</c:v>
                </c:pt>
                <c:pt idx="22038">
                  <c:v>0.593800978792828</c:v>
                </c:pt>
                <c:pt idx="22039">
                  <c:v>-8.9051094890510996</c:v>
                </c:pt>
                <c:pt idx="22040">
                  <c:v>-58.860809948979593</c:v>
                </c:pt>
                <c:pt idx="22041">
                  <c:v>-40.52995391705069</c:v>
                </c:pt>
                <c:pt idx="22042">
                  <c:v>-59.266442676660681</c:v>
                </c:pt>
                <c:pt idx="22043">
                  <c:v>-93.36874295831322</c:v>
                </c:pt>
                <c:pt idx="22044">
                  <c:v>-63.86239014497108</c:v>
                </c:pt>
                <c:pt idx="22045">
                  <c:v>-76.801146835961504</c:v>
                </c:pt>
                <c:pt idx="22046">
                  <c:v>36.155800169347998</c:v>
                </c:pt>
                <c:pt idx="22047">
                  <c:v>-31.117124081948205</c:v>
                </c:pt>
                <c:pt idx="22048">
                  <c:v>63.914917988449957</c:v>
                </c:pt>
                <c:pt idx="22049">
                  <c:v>-29.907948134217548</c:v>
                </c:pt>
                <c:pt idx="22050">
                  <c:v>-24.810400866738888</c:v>
                </c:pt>
                <c:pt idx="22051">
                  <c:v>-45.056570931244558</c:v>
                </c:pt>
                <c:pt idx="22052">
                  <c:v>-6.6626753335614097</c:v>
                </c:pt>
                <c:pt idx="22053">
                  <c:v>26.123128119800327</c:v>
                </c:pt>
                <c:pt idx="22054">
                  <c:v>-11.781422539785652</c:v>
                </c:pt>
                <c:pt idx="22055">
                  <c:v>-0.82717977847201496</c:v>
                </c:pt>
                <c:pt idx="22056">
                  <c:v>-69.28786824402691</c:v>
                </c:pt>
                <c:pt idx="22057">
                  <c:v>-73.766863725936034</c:v>
                </c:pt>
                <c:pt idx="22058">
                  <c:v>-33.714229424223021</c:v>
                </c:pt>
                <c:pt idx="22059">
                  <c:v>62.030258662762321</c:v>
                </c:pt>
                <c:pt idx="22060">
                  <c:v>-48.454098177345408</c:v>
                </c:pt>
                <c:pt idx="22061">
                  <c:v>-43.623070674248574</c:v>
                </c:pt>
                <c:pt idx="22062">
                  <c:v>-63.745559127051258</c:v>
                </c:pt>
                <c:pt idx="22063">
                  <c:v>-2.4171767220441183</c:v>
                </c:pt>
                <c:pt idx="22064">
                  <c:v>37.699614128821622</c:v>
                </c:pt>
                <c:pt idx="22065">
                  <c:v>26.865931010513506</c:v>
                </c:pt>
                <c:pt idx="22066">
                  <c:v>-56.357670221493031</c:v>
                </c:pt>
                <c:pt idx="22067">
                  <c:v>-83.111759156016817</c:v>
                </c:pt>
                <c:pt idx="22068">
                  <c:v>-54.252893221595123</c:v>
                </c:pt>
                <c:pt idx="22069">
                  <c:v>-89.129776431816154</c:v>
                </c:pt>
                <c:pt idx="22070">
                  <c:v>21.352732390918547</c:v>
                </c:pt>
                <c:pt idx="22071">
                  <c:v>-82.906586614868445</c:v>
                </c:pt>
                <c:pt idx="22072">
                  <c:v>-68.264903095434917</c:v>
                </c:pt>
                <c:pt idx="22073">
                  <c:v>-69.467228256853616</c:v>
                </c:pt>
                <c:pt idx="22074">
                  <c:v>-92.725157711064384</c:v>
                </c:pt>
                <c:pt idx="22075">
                  <c:v>-0.44874007594061993</c:v>
                </c:pt>
                <c:pt idx="22076">
                  <c:v>-0.97567678988593798</c:v>
                </c:pt>
                <c:pt idx="22077">
                  <c:v>36.489795918367349</c:v>
                </c:pt>
                <c:pt idx="22078">
                  <c:v>-32.681734880879659</c:v>
                </c:pt>
                <c:pt idx="22079">
                  <c:v>-50.685335298452465</c:v>
                </c:pt>
                <c:pt idx="22080">
                  <c:v>-87.521681154189352</c:v>
                </c:pt>
                <c:pt idx="22081">
                  <c:v>-85.179271708683473</c:v>
                </c:pt>
                <c:pt idx="22082">
                  <c:v>-82.646609984739484</c:v>
                </c:pt>
                <c:pt idx="22083">
                  <c:v>-52.063750823766085</c:v>
                </c:pt>
                <c:pt idx="22084">
                  <c:v>-33.477605088858283</c:v>
                </c:pt>
                <c:pt idx="22085">
                  <c:v>-76.883223523431539</c:v>
                </c:pt>
                <c:pt idx="22086">
                  <c:v>-41.299295774647895</c:v>
                </c:pt>
                <c:pt idx="22087">
                  <c:v>-21.490306003270263</c:v>
                </c:pt>
                <c:pt idx="22088">
                  <c:v>-36.86163731029135</c:v>
                </c:pt>
                <c:pt idx="22089">
                  <c:v>30.691144708423337</c:v>
                </c:pt>
                <c:pt idx="22090">
                  <c:v>-50.718716339189541</c:v>
                </c:pt>
                <c:pt idx="22091">
                  <c:v>-65.566980862610677</c:v>
                </c:pt>
                <c:pt idx="22092">
                  <c:v>-96.621425716815679</c:v>
                </c:pt>
                <c:pt idx="22093">
                  <c:v>-25.810503365247897</c:v>
                </c:pt>
                <c:pt idx="22094">
                  <c:v>-51.329787234042549</c:v>
                </c:pt>
                <c:pt idx="22095">
                  <c:v>-43.392568659127626</c:v>
                </c:pt>
                <c:pt idx="22096">
                  <c:v>-99.47229551451187</c:v>
                </c:pt>
                <c:pt idx="22097">
                  <c:v>-78.16766994567611</c:v>
                </c:pt>
                <c:pt idx="22098">
                  <c:v>35.681580849867458</c:v>
                </c:pt>
                <c:pt idx="22099">
                  <c:v>-78.291008464973672</c:v>
                </c:pt>
                <c:pt idx="22100">
                  <c:v>-7.4433656957928775</c:v>
                </c:pt>
                <c:pt idx="22101">
                  <c:v>-98.282226974894087</c:v>
                </c:pt>
                <c:pt idx="22102">
                  <c:v>-69.948366381741664</c:v>
                </c:pt>
                <c:pt idx="22103">
                  <c:v>-79.333578341296089</c:v>
                </c:pt>
                <c:pt idx="22104">
                  <c:v>-76.700198356474914</c:v>
                </c:pt>
                <c:pt idx="22105">
                  <c:v>-80.803501641394405</c:v>
                </c:pt>
                <c:pt idx="22106">
                  <c:v>84.111788561812006</c:v>
                </c:pt>
                <c:pt idx="22107">
                  <c:v>51.352890914269437</c:v>
                </c:pt>
                <c:pt idx="22108">
                  <c:v>-56.865284974093264</c:v>
                </c:pt>
                <c:pt idx="22109">
                  <c:v>-35.481742190937084</c:v>
                </c:pt>
                <c:pt idx="22110">
                  <c:v>-33.840947546531311</c:v>
                </c:pt>
                <c:pt idx="22111">
                  <c:v>-77.917385234458408</c:v>
                </c:pt>
                <c:pt idx="22112">
                  <c:v>-70.04375984596534</c:v>
                </c:pt>
                <c:pt idx="22113">
                  <c:v>-29.947460595446586</c:v>
                </c:pt>
                <c:pt idx="22114">
                  <c:v>48.266856600189953</c:v>
                </c:pt>
                <c:pt idx="22115">
                  <c:v>-71.013754457463065</c:v>
                </c:pt>
                <c:pt idx="22116">
                  <c:v>0</c:v>
                </c:pt>
                <c:pt idx="22117">
                  <c:v>-94.919410150891636</c:v>
                </c:pt>
                <c:pt idx="22118">
                  <c:v>-22.876805021667451</c:v>
                </c:pt>
                <c:pt idx="22119">
                  <c:v>91.165799021927739</c:v>
                </c:pt>
                <c:pt idx="22120">
                  <c:v>-93.04194939863946</c:v>
                </c:pt>
                <c:pt idx="22121">
                  <c:v>-10.668135095447866</c:v>
                </c:pt>
                <c:pt idx="22122">
                  <c:v>5.4975786099174684</c:v>
                </c:pt>
                <c:pt idx="22123">
                  <c:v>-13.125092743730534</c:v>
                </c:pt>
                <c:pt idx="22124">
                  <c:v>-52.127447063523775</c:v>
                </c:pt>
                <c:pt idx="22125">
                  <c:v>-70.92232299590404</c:v>
                </c:pt>
                <c:pt idx="22126">
                  <c:v>-29.784147615179307</c:v>
                </c:pt>
                <c:pt idx="22127">
                  <c:v>-4.3746468261442857</c:v>
                </c:pt>
                <c:pt idx="22128">
                  <c:v>-87.517107933361643</c:v>
                </c:pt>
                <c:pt idx="22129">
                  <c:v>-73.020964600756102</c:v>
                </c:pt>
                <c:pt idx="22130">
                  <c:v>-78.732680363115151</c:v>
                </c:pt>
                <c:pt idx="22131">
                  <c:v>-15.282645131799484</c:v>
                </c:pt>
                <c:pt idx="22132">
                  <c:v>-42.046667683391789</c:v>
                </c:pt>
                <c:pt idx="22133">
                  <c:v>-70.625086529143019</c:v>
                </c:pt>
                <c:pt idx="22134">
                  <c:v>4.1134751773049629</c:v>
                </c:pt>
                <c:pt idx="22135">
                  <c:v>-48.879452701108747</c:v>
                </c:pt>
                <c:pt idx="22136">
                  <c:v>-58.020090483858603</c:v>
                </c:pt>
                <c:pt idx="22137">
                  <c:v>-89.099707728427006</c:v>
                </c:pt>
                <c:pt idx="22138">
                  <c:v>67.629941802127234</c:v>
                </c:pt>
                <c:pt idx="22139">
                  <c:v>-74.761630511294555</c:v>
                </c:pt>
                <c:pt idx="22140">
                  <c:v>-13.213477972345231</c:v>
                </c:pt>
                <c:pt idx="22141">
                  <c:v>-58.786291202794146</c:v>
                </c:pt>
                <c:pt idx="22142">
                  <c:v>-65.466620062915069</c:v>
                </c:pt>
                <c:pt idx="22143">
                  <c:v>-59.781767528246398</c:v>
                </c:pt>
                <c:pt idx="22144">
                  <c:v>-85.8854664412262</c:v>
                </c:pt>
                <c:pt idx="22145">
                  <c:v>-52.351950239730463</c:v>
                </c:pt>
                <c:pt idx="22146">
                  <c:v>-86.520070275995863</c:v>
                </c:pt>
                <c:pt idx="22147">
                  <c:v>-39.160839160839153</c:v>
                </c:pt>
                <c:pt idx="22148">
                  <c:v>-50.4896647460399</c:v>
                </c:pt>
                <c:pt idx="22149">
                  <c:v>-31.083536096717225</c:v>
                </c:pt>
                <c:pt idx="22150">
                  <c:v>-60.665900924780587</c:v>
                </c:pt>
                <c:pt idx="22151">
                  <c:v>-62.55263157894737</c:v>
                </c:pt>
                <c:pt idx="22152">
                  <c:v>-71.333616178758305</c:v>
                </c:pt>
                <c:pt idx="22153">
                  <c:v>-10.881869636662415</c:v>
                </c:pt>
                <c:pt idx="22154">
                  <c:v>-60.136203724623186</c:v>
                </c:pt>
                <c:pt idx="22155">
                  <c:v>38.404452690166977</c:v>
                </c:pt>
                <c:pt idx="22156">
                  <c:v>-40.137505926979614</c:v>
                </c:pt>
                <c:pt idx="22157">
                  <c:v>-55.253104106972302</c:v>
                </c:pt>
                <c:pt idx="22158">
                  <c:v>-99.458483754512642</c:v>
                </c:pt>
                <c:pt idx="22159">
                  <c:v>21.322818242690261</c:v>
                </c:pt>
                <c:pt idx="22160">
                  <c:v>26.459271387638154</c:v>
                </c:pt>
                <c:pt idx="22161">
                  <c:v>-93.047613191498087</c:v>
                </c:pt>
                <c:pt idx="22162">
                  <c:v>2.7766979507969154</c:v>
                </c:pt>
                <c:pt idx="22163">
                  <c:v>-79.291635267520718</c:v>
                </c:pt>
                <c:pt idx="22164">
                  <c:v>-88.366966639396423</c:v>
                </c:pt>
                <c:pt idx="22165">
                  <c:v>-35.747374922791835</c:v>
                </c:pt>
                <c:pt idx="22166">
                  <c:v>-90.244357396008212</c:v>
                </c:pt>
                <c:pt idx="22167">
                  <c:v>-23.016315716078651</c:v>
                </c:pt>
                <c:pt idx="22168">
                  <c:v>-60.255088894614786</c:v>
                </c:pt>
                <c:pt idx="22169">
                  <c:v>-88.689655172413794</c:v>
                </c:pt>
                <c:pt idx="22170">
                  <c:v>17.663421418637</c:v>
                </c:pt>
                <c:pt idx="22171">
                  <c:v>56.431196406696614</c:v>
                </c:pt>
                <c:pt idx="22172">
                  <c:v>-94.592669025157235</c:v>
                </c:pt>
                <c:pt idx="22173">
                  <c:v>-66.46241383083489</c:v>
                </c:pt>
                <c:pt idx="22174">
                  <c:v>86.236714105566563</c:v>
                </c:pt>
                <c:pt idx="22175">
                  <c:v>-71.62489343563513</c:v>
                </c:pt>
                <c:pt idx="22176">
                  <c:v>5.3134328358208904</c:v>
                </c:pt>
                <c:pt idx="22177">
                  <c:v>64.930784442979586</c:v>
                </c:pt>
                <c:pt idx="22178">
                  <c:v>-65.22423288749016</c:v>
                </c:pt>
                <c:pt idx="22179">
                  <c:v>-51.06172552213625</c:v>
                </c:pt>
                <c:pt idx="22180">
                  <c:v>-53.703628458819225</c:v>
                </c:pt>
                <c:pt idx="22181">
                  <c:v>-64.839449541284409</c:v>
                </c:pt>
                <c:pt idx="22182">
                  <c:v>-37.907028969234226</c:v>
                </c:pt>
                <c:pt idx="22183">
                  <c:v>-28.887262079062964</c:v>
                </c:pt>
                <c:pt idx="22184">
                  <c:v>-17.380771256363744</c:v>
                </c:pt>
                <c:pt idx="22185">
                  <c:v>33.622296584095039</c:v>
                </c:pt>
                <c:pt idx="22186">
                  <c:v>-42.867402818924504</c:v>
                </c:pt>
                <c:pt idx="22187">
                  <c:v>-33.800556387759471</c:v>
                </c:pt>
                <c:pt idx="22188">
                  <c:v>38.598546988516517</c:v>
                </c:pt>
                <c:pt idx="22189">
                  <c:v>-85.784832451499113</c:v>
                </c:pt>
                <c:pt idx="22190">
                  <c:v>-22.803990684441004</c:v>
                </c:pt>
                <c:pt idx="22191">
                  <c:v>-74.647277227722782</c:v>
                </c:pt>
                <c:pt idx="22192">
                  <c:v>-3.6619718309859053</c:v>
                </c:pt>
                <c:pt idx="22193">
                  <c:v>-51.668828871329161</c:v>
                </c:pt>
                <c:pt idx="22194">
                  <c:v>-38.558515699333974</c:v>
                </c:pt>
                <c:pt idx="22195">
                  <c:v>-40.156689433507431</c:v>
                </c:pt>
                <c:pt idx="22196">
                  <c:v>-57.585241311151378</c:v>
                </c:pt>
                <c:pt idx="22197">
                  <c:v>-19.94607581512399</c:v>
                </c:pt>
                <c:pt idx="22198">
                  <c:v>-13.162212845757153</c:v>
                </c:pt>
                <c:pt idx="22199">
                  <c:v>-52.681388012618299</c:v>
                </c:pt>
                <c:pt idx="22200">
                  <c:v>0.3153672155278997</c:v>
                </c:pt>
                <c:pt idx="22201">
                  <c:v>-64.368336350834852</c:v>
                </c:pt>
                <c:pt idx="22202">
                  <c:v>-39.661607365016174</c:v>
                </c:pt>
                <c:pt idx="22203">
                  <c:v>-37.381185963050648</c:v>
                </c:pt>
                <c:pt idx="22204">
                  <c:v>-46.868358544818101</c:v>
                </c:pt>
                <c:pt idx="22205">
                  <c:v>-54.706481590564167</c:v>
                </c:pt>
                <c:pt idx="22206">
                  <c:v>-34.196078431372541</c:v>
                </c:pt>
                <c:pt idx="22207">
                  <c:v>-70.791664199090619</c:v>
                </c:pt>
                <c:pt idx="22208">
                  <c:v>-84.201088300766756</c:v>
                </c:pt>
                <c:pt idx="22209">
                  <c:v>-20.525136087095746</c:v>
                </c:pt>
                <c:pt idx="22210">
                  <c:v>-10.237388724035611</c:v>
                </c:pt>
                <c:pt idx="22211">
                  <c:v>-88.962753636616327</c:v>
                </c:pt>
                <c:pt idx="22212">
                  <c:v>-49.09544603867748</c:v>
                </c:pt>
                <c:pt idx="22213">
                  <c:v>-13.025889967637539</c:v>
                </c:pt>
                <c:pt idx="22214">
                  <c:v>14.468481042102809</c:v>
                </c:pt>
                <c:pt idx="22215">
                  <c:v>-60.254341843029323</c:v>
                </c:pt>
                <c:pt idx="22216">
                  <c:v>-72.393576344634212</c:v>
                </c:pt>
                <c:pt idx="22217">
                  <c:v>95.597527688011809</c:v>
                </c:pt>
                <c:pt idx="22218">
                  <c:v>-78.335433674867133</c:v>
                </c:pt>
                <c:pt idx="22219">
                  <c:v>-42.585079836499752</c:v>
                </c:pt>
                <c:pt idx="22220">
                  <c:v>-53.498579912212755</c:v>
                </c:pt>
                <c:pt idx="22221">
                  <c:v>-14.076600582676051</c:v>
                </c:pt>
                <c:pt idx="22222">
                  <c:v>8.2889946793615223</c:v>
                </c:pt>
                <c:pt idx="22223">
                  <c:v>-63.933199195171028</c:v>
                </c:pt>
                <c:pt idx="22224">
                  <c:v>-49.617943278479196</c:v>
                </c:pt>
                <c:pt idx="22225">
                  <c:v>-94.662656824326376</c:v>
                </c:pt>
                <c:pt idx="22226">
                  <c:v>-96.753391149655329</c:v>
                </c:pt>
                <c:pt idx="22227">
                  <c:v>-34.296218487394952</c:v>
                </c:pt>
                <c:pt idx="22228">
                  <c:v>-47.417683436403145</c:v>
                </c:pt>
                <c:pt idx="22229">
                  <c:v>-75.966986942596691</c:v>
                </c:pt>
                <c:pt idx="22230">
                  <c:v>-39.602373604375444</c:v>
                </c:pt>
                <c:pt idx="22231">
                  <c:v>-54.048071337739614</c:v>
                </c:pt>
                <c:pt idx="22232">
                  <c:v>-23.587058665592693</c:v>
                </c:pt>
                <c:pt idx="22233">
                  <c:v>-19.995624589805288</c:v>
                </c:pt>
                <c:pt idx="22234">
                  <c:v>-48.023294881845672</c:v>
                </c:pt>
                <c:pt idx="22235">
                  <c:v>-91.421558683922271</c:v>
                </c:pt>
                <c:pt idx="22236">
                  <c:v>-12.106918238993714</c:v>
                </c:pt>
                <c:pt idx="22237">
                  <c:v>7.0484581497797478</c:v>
                </c:pt>
                <c:pt idx="22238">
                  <c:v>-24.462105059119992</c:v>
                </c:pt>
                <c:pt idx="22239">
                  <c:v>-10.510268137386774</c:v>
                </c:pt>
                <c:pt idx="22240">
                  <c:v>10.93335196311304</c:v>
                </c:pt>
                <c:pt idx="22241">
                  <c:v>-56.72848729893645</c:v>
                </c:pt>
                <c:pt idx="22242">
                  <c:v>-33.73748023194517</c:v>
                </c:pt>
                <c:pt idx="22243">
                  <c:v>-23.526782596550035</c:v>
                </c:pt>
                <c:pt idx="22244">
                  <c:v>-58.109750397307657</c:v>
                </c:pt>
                <c:pt idx="22245">
                  <c:v>-7.9254079254079244</c:v>
                </c:pt>
                <c:pt idx="22246">
                  <c:v>-84.787472035794181</c:v>
                </c:pt>
                <c:pt idx="22247">
                  <c:v>-51.793276577166559</c:v>
                </c:pt>
                <c:pt idx="22248">
                  <c:v>-18.332520721599224</c:v>
                </c:pt>
                <c:pt idx="22249">
                  <c:v>-23.378598587724071</c:v>
                </c:pt>
                <c:pt idx="22250">
                  <c:v>9.9434114793856025</c:v>
                </c:pt>
                <c:pt idx="22251">
                  <c:v>-43.996172859193109</c:v>
                </c:pt>
                <c:pt idx="22252">
                  <c:v>7.9173193961155022</c:v>
                </c:pt>
                <c:pt idx="22253">
                  <c:v>-7.4444238797375988</c:v>
                </c:pt>
                <c:pt idx="22254">
                  <c:v>-65.79601033137331</c:v>
                </c:pt>
                <c:pt idx="22255">
                  <c:v>-74.177119117999524</c:v>
                </c:pt>
                <c:pt idx="22256">
                  <c:v>-2.3034734917733175</c:v>
                </c:pt>
                <c:pt idx="22257">
                  <c:v>-53.381642512077292</c:v>
                </c:pt>
                <c:pt idx="22258">
                  <c:v>-72.466007730050151</c:v>
                </c:pt>
                <c:pt idx="22259">
                  <c:v>-60.093694137952291</c:v>
                </c:pt>
                <c:pt idx="22260">
                  <c:v>-85.393258426966298</c:v>
                </c:pt>
                <c:pt idx="22261">
                  <c:v>36.84375</c:v>
                </c:pt>
                <c:pt idx="22262">
                  <c:v>-98.500554577978662</c:v>
                </c:pt>
                <c:pt idx="22263">
                  <c:v>-69.113449495164659</c:v>
                </c:pt>
                <c:pt idx="22264">
                  <c:v>-89.627994207440111</c:v>
                </c:pt>
                <c:pt idx="22265">
                  <c:v>-76.659822039698838</c:v>
                </c:pt>
                <c:pt idx="22266">
                  <c:v>-11.334289813486379</c:v>
                </c:pt>
                <c:pt idx="22267">
                  <c:v>-50.383473821678734</c:v>
                </c:pt>
                <c:pt idx="22268">
                  <c:v>56.286971029880192</c:v>
                </c:pt>
                <c:pt idx="22269">
                  <c:v>-68.446601941747574</c:v>
                </c:pt>
                <c:pt idx="22270">
                  <c:v>-91.771587959555262</c:v>
                </c:pt>
                <c:pt idx="22271">
                  <c:v>44.238856181665284</c:v>
                </c:pt>
                <c:pt idx="22272">
                  <c:v>-36.360383117566577</c:v>
                </c:pt>
                <c:pt idx="22273">
                  <c:v>11.755520856569262</c:v>
                </c:pt>
                <c:pt idx="22274">
                  <c:v>-46.516007532956685</c:v>
                </c:pt>
                <c:pt idx="22275">
                  <c:v>-63.75234595188428</c:v>
                </c:pt>
                <c:pt idx="22276">
                  <c:v>-45.070934885412875</c:v>
                </c:pt>
                <c:pt idx="22277">
                  <c:v>-39.361531297170572</c:v>
                </c:pt>
                <c:pt idx="22278">
                  <c:v>-62.337357044629108</c:v>
                </c:pt>
                <c:pt idx="22279">
                  <c:v>-70.794566430963897</c:v>
                </c:pt>
                <c:pt idx="22280">
                  <c:v>-50.596569724086507</c:v>
                </c:pt>
                <c:pt idx="22281">
                  <c:v>-22.734156570363467</c:v>
                </c:pt>
                <c:pt idx="22282">
                  <c:v>-62.156310889802988</c:v>
                </c:pt>
                <c:pt idx="22283">
                  <c:v>-48.390461997019372</c:v>
                </c:pt>
                <c:pt idx="22284">
                  <c:v>30.224820143884898</c:v>
                </c:pt>
                <c:pt idx="22285">
                  <c:v>-76.377055676639586</c:v>
                </c:pt>
                <c:pt idx="22286">
                  <c:v>-59.096254483447993</c:v>
                </c:pt>
                <c:pt idx="22287">
                  <c:v>-22.279643985070336</c:v>
                </c:pt>
                <c:pt idx="22288">
                  <c:v>-62.399440363763553</c:v>
                </c:pt>
                <c:pt idx="22289">
                  <c:v>-30.303865228686135</c:v>
                </c:pt>
                <c:pt idx="22290">
                  <c:v>-85.271903323262848</c:v>
                </c:pt>
                <c:pt idx="22291">
                  <c:v>-41.335607216587377</c:v>
                </c:pt>
                <c:pt idx="22292">
                  <c:v>-96.763634687197452</c:v>
                </c:pt>
                <c:pt idx="22293">
                  <c:v>-52.40997855288407</c:v>
                </c:pt>
                <c:pt idx="22294">
                  <c:v>-61.635845429840259</c:v>
                </c:pt>
                <c:pt idx="22295">
                  <c:v>-26.602417280383378</c:v>
                </c:pt>
                <c:pt idx="22296">
                  <c:v>-84.415364656777029</c:v>
                </c:pt>
                <c:pt idx="22297">
                  <c:v>90.210369414869035</c:v>
                </c:pt>
                <c:pt idx="22298">
                  <c:v>-36.588798198705319</c:v>
                </c:pt>
                <c:pt idx="22299">
                  <c:v>19.413465510119778</c:v>
                </c:pt>
                <c:pt idx="22300">
                  <c:v>-66.42524620498736</c:v>
                </c:pt>
                <c:pt idx="22301">
                  <c:v>-86.382321186247609</c:v>
                </c:pt>
                <c:pt idx="22302">
                  <c:v>32.734327139064732</c:v>
                </c:pt>
                <c:pt idx="22303">
                  <c:v>-78.308026030368765</c:v>
                </c:pt>
                <c:pt idx="22304">
                  <c:v>-90.266060999351069</c:v>
                </c:pt>
                <c:pt idx="22305">
                  <c:v>-40.446516632296245</c:v>
                </c:pt>
                <c:pt idx="22306">
                  <c:v>51.432858214553647</c:v>
                </c:pt>
                <c:pt idx="22307">
                  <c:v>24.370956146657079</c:v>
                </c:pt>
                <c:pt idx="22308">
                  <c:v>-48.644657087474229</c:v>
                </c:pt>
                <c:pt idx="22309">
                  <c:v>23.466754516005068</c:v>
                </c:pt>
                <c:pt idx="22310">
                  <c:v>-90.631108628874614</c:v>
                </c:pt>
                <c:pt idx="22311">
                  <c:v>15.369812583668008</c:v>
                </c:pt>
                <c:pt idx="22312">
                  <c:v>-81.511113012599736</c:v>
                </c:pt>
                <c:pt idx="22313">
                  <c:v>-28.343107691491852</c:v>
                </c:pt>
                <c:pt idx="22314">
                  <c:v>-67.048634243837441</c:v>
                </c:pt>
                <c:pt idx="22315">
                  <c:v>40.780873753009985</c:v>
                </c:pt>
                <c:pt idx="22316">
                  <c:v>-64.560439560439562</c:v>
                </c:pt>
                <c:pt idx="22317">
                  <c:v>-98.709605026929978</c:v>
                </c:pt>
                <c:pt idx="22318">
                  <c:v>-37.550262913702447</c:v>
                </c:pt>
                <c:pt idx="22319">
                  <c:v>-84.93917744738367</c:v>
                </c:pt>
                <c:pt idx="22320">
                  <c:v>-37.304898328325123</c:v>
                </c:pt>
                <c:pt idx="22321">
                  <c:v>-92.882395183118817</c:v>
                </c:pt>
                <c:pt idx="22322">
                  <c:v>-31.85655308398546</c:v>
                </c:pt>
                <c:pt idx="22323">
                  <c:v>-35.289215686274517</c:v>
                </c:pt>
                <c:pt idx="22324">
                  <c:v>-51.677464136973619</c:v>
                </c:pt>
                <c:pt idx="22325">
                  <c:v>13.439127200595081</c:v>
                </c:pt>
                <c:pt idx="22326">
                  <c:v>31.578404547688223</c:v>
                </c:pt>
                <c:pt idx="22327">
                  <c:v>-76.557110513439994</c:v>
                </c:pt>
                <c:pt idx="22328">
                  <c:v>-26.08695652173914</c:v>
                </c:pt>
                <c:pt idx="22329">
                  <c:v>-0.53565962656871591</c:v>
                </c:pt>
                <c:pt idx="22330">
                  <c:v>-78.455185814913776</c:v>
                </c:pt>
                <c:pt idx="22331">
                  <c:v>19.428571428571445</c:v>
                </c:pt>
                <c:pt idx="22332">
                  <c:v>66.225165562913901</c:v>
                </c:pt>
                <c:pt idx="22333">
                  <c:v>-41.527306747748803</c:v>
                </c:pt>
                <c:pt idx="22334">
                  <c:v>-87.24183006535948</c:v>
                </c:pt>
                <c:pt idx="22335">
                  <c:v>-20.061006898910989</c:v>
                </c:pt>
                <c:pt idx="22336">
                  <c:v>15.999999999999986</c:v>
                </c:pt>
                <c:pt idx="22337">
                  <c:v>90.706753749042235</c:v>
                </c:pt>
                <c:pt idx="22338">
                  <c:v>-2.4933375491214491</c:v>
                </c:pt>
                <c:pt idx="22339">
                  <c:v>-29.445947389029286</c:v>
                </c:pt>
                <c:pt idx="22340">
                  <c:v>9.6804292045719649</c:v>
                </c:pt>
                <c:pt idx="22341">
                  <c:v>-73.886273089460346</c:v>
                </c:pt>
                <c:pt idx="22342">
                  <c:v>-81.868793259103228</c:v>
                </c:pt>
                <c:pt idx="22343">
                  <c:v>-42.909771639086557</c:v>
                </c:pt>
                <c:pt idx="22344">
                  <c:v>-32.17653156933406</c:v>
                </c:pt>
                <c:pt idx="22345">
                  <c:v>-4.8267344506196679</c:v>
                </c:pt>
                <c:pt idx="22346">
                  <c:v>-28.772223680802128</c:v>
                </c:pt>
                <c:pt idx="22347">
                  <c:v>-45.984559527086368</c:v>
                </c:pt>
                <c:pt idx="22348">
                  <c:v>-43.922903342434324</c:v>
                </c:pt>
                <c:pt idx="22349">
                  <c:v>-35.113108901509818</c:v>
                </c:pt>
                <c:pt idx="22350">
                  <c:v>-79.979077299783924</c:v>
                </c:pt>
                <c:pt idx="22351">
                  <c:v>-11.103156990478908</c:v>
                </c:pt>
                <c:pt idx="22352">
                  <c:v>-59.820173210298094</c:v>
                </c:pt>
                <c:pt idx="22353">
                  <c:v>-99.563237071835673</c:v>
                </c:pt>
                <c:pt idx="22354">
                  <c:v>-56.468633965213996</c:v>
                </c:pt>
                <c:pt idx="22355">
                  <c:v>-85.628356323049388</c:v>
                </c:pt>
                <c:pt idx="22356">
                  <c:v>-79.816513761467888</c:v>
                </c:pt>
                <c:pt idx="22357">
                  <c:v>34.481681931723557</c:v>
                </c:pt>
                <c:pt idx="22358">
                  <c:v>-88.938548360585159</c:v>
                </c:pt>
                <c:pt idx="22359">
                  <c:v>-60.131654264453346</c:v>
                </c:pt>
                <c:pt idx="22360">
                  <c:v>-70.298011603113991</c:v>
                </c:pt>
                <c:pt idx="22361">
                  <c:v>-69.824984912492454</c:v>
                </c:pt>
                <c:pt idx="22362">
                  <c:v>-9.2649671980664152</c:v>
                </c:pt>
                <c:pt idx="22363">
                  <c:v>41.507909444256683</c:v>
                </c:pt>
                <c:pt idx="22364">
                  <c:v>10.733109726880684</c:v>
                </c:pt>
                <c:pt idx="22365">
                  <c:v>-61.337421271306297</c:v>
                </c:pt>
                <c:pt idx="22366">
                  <c:v>35.628585482352889</c:v>
                </c:pt>
                <c:pt idx="22367">
                  <c:v>-40.39460020768432</c:v>
                </c:pt>
                <c:pt idx="22368">
                  <c:v>-4.5819120494145835</c:v>
                </c:pt>
                <c:pt idx="22369">
                  <c:v>-76.251183798353608</c:v>
                </c:pt>
                <c:pt idx="22370">
                  <c:v>-75.457447508721117</c:v>
                </c:pt>
                <c:pt idx="22371">
                  <c:v>-74.19928825622776</c:v>
                </c:pt>
                <c:pt idx="22372">
                  <c:v>-72.102405663207151</c:v>
                </c:pt>
                <c:pt idx="22373">
                  <c:v>-16.118137395803387</c:v>
                </c:pt>
                <c:pt idx="22374">
                  <c:v>-38.297200589349615</c:v>
                </c:pt>
                <c:pt idx="22375">
                  <c:v>17.65209940017138</c:v>
                </c:pt>
                <c:pt idx="22376">
                  <c:v>-44.243421052631582</c:v>
                </c:pt>
                <c:pt idx="22377">
                  <c:v>-65.743286106999363</c:v>
                </c:pt>
                <c:pt idx="22378">
                  <c:v>-90.035078602052749</c:v>
                </c:pt>
                <c:pt idx="22379">
                  <c:v>-62.746530314097882</c:v>
                </c:pt>
                <c:pt idx="22380">
                  <c:v>-86.49890182455033</c:v>
                </c:pt>
                <c:pt idx="22381">
                  <c:v>-51.621621621621621</c:v>
                </c:pt>
                <c:pt idx="22382">
                  <c:v>-76.148459383753504</c:v>
                </c:pt>
                <c:pt idx="22383">
                  <c:v>-68.151973441534494</c:v>
                </c:pt>
                <c:pt idx="22384">
                  <c:v>-24.716715859256439</c:v>
                </c:pt>
                <c:pt idx="22385">
                  <c:v>-9.2920353982300981</c:v>
                </c:pt>
                <c:pt idx="22386">
                  <c:v>18.407494145199067</c:v>
                </c:pt>
                <c:pt idx="22387">
                  <c:v>-32.090032154340832</c:v>
                </c:pt>
                <c:pt idx="22388">
                  <c:v>5.8167016806722813</c:v>
                </c:pt>
                <c:pt idx="22389">
                  <c:v>-40.404040404040408</c:v>
                </c:pt>
                <c:pt idx="22390">
                  <c:v>-39.002079002079007</c:v>
                </c:pt>
                <c:pt idx="22391">
                  <c:v>2.0745327661901882</c:v>
                </c:pt>
                <c:pt idx="22392">
                  <c:v>-90.659816429025</c:v>
                </c:pt>
                <c:pt idx="22393">
                  <c:v>0</c:v>
                </c:pt>
                <c:pt idx="22394">
                  <c:v>-18</c:v>
                </c:pt>
                <c:pt idx="22395">
                  <c:v>-92.217868940616114</c:v>
                </c:pt>
                <c:pt idx="22396">
                  <c:v>-56.74051051448221</c:v>
                </c:pt>
                <c:pt idx="22397">
                  <c:v>-64.730208743599846</c:v>
                </c:pt>
                <c:pt idx="22398">
                  <c:v>10.734980811802998</c:v>
                </c:pt>
                <c:pt idx="22399">
                  <c:v>-29.093163501099028</c:v>
                </c:pt>
                <c:pt idx="22400">
                  <c:v>-24.442143411856065</c:v>
                </c:pt>
                <c:pt idx="22401">
                  <c:v>-88.777970679012341</c:v>
                </c:pt>
                <c:pt idx="22402">
                  <c:v>9.2540289084565472</c:v>
                </c:pt>
                <c:pt idx="22403">
                  <c:v>-25.522432405665057</c:v>
                </c:pt>
                <c:pt idx="22404">
                  <c:v>-96.562460448044547</c:v>
                </c:pt>
                <c:pt idx="22405">
                  <c:v>-6.5434320300994386E-2</c:v>
                </c:pt>
                <c:pt idx="22406">
                  <c:v>-78.40572126286412</c:v>
                </c:pt>
                <c:pt idx="22407">
                  <c:v>-21.322433277230104</c:v>
                </c:pt>
                <c:pt idx="22408">
                  <c:v>35.965285395539041</c:v>
                </c:pt>
                <c:pt idx="22409">
                  <c:v>40.365161608684929</c:v>
                </c:pt>
                <c:pt idx="22410">
                  <c:v>-59.826734745124298</c:v>
                </c:pt>
                <c:pt idx="22411">
                  <c:v>-48.226566725909905</c:v>
                </c:pt>
                <c:pt idx="22412">
                  <c:v>-48.020478235721228</c:v>
                </c:pt>
                <c:pt idx="22413">
                  <c:v>-47.782462914041858</c:v>
                </c:pt>
                <c:pt idx="22414">
                  <c:v>30.778225902679992</c:v>
                </c:pt>
                <c:pt idx="22415">
                  <c:v>-6.8607208582072872</c:v>
                </c:pt>
                <c:pt idx="22416">
                  <c:v>-49.152542372881356</c:v>
                </c:pt>
                <c:pt idx="22417">
                  <c:v>-34.166449457943557</c:v>
                </c:pt>
                <c:pt idx="22418">
                  <c:v>-61.432296635502134</c:v>
                </c:pt>
                <c:pt idx="22419">
                  <c:v>-72.416518474609759</c:v>
                </c:pt>
                <c:pt idx="22420">
                  <c:v>50.126298063429687</c:v>
                </c:pt>
                <c:pt idx="22421">
                  <c:v>-98.669632150214724</c:v>
                </c:pt>
                <c:pt idx="22422">
                  <c:v>76.041253470844907</c:v>
                </c:pt>
                <c:pt idx="22423">
                  <c:v>-99.719770797607595</c:v>
                </c:pt>
                <c:pt idx="22424">
                  <c:v>-40.049121706867332</c:v>
                </c:pt>
                <c:pt idx="22425">
                  <c:v>-28.011849901250812</c:v>
                </c:pt>
                <c:pt idx="22426">
                  <c:v>88.036480686695285</c:v>
                </c:pt>
                <c:pt idx="22427">
                  <c:v>-82.84023668639054</c:v>
                </c:pt>
                <c:pt idx="22428">
                  <c:v>-28.096705837025624</c:v>
                </c:pt>
                <c:pt idx="22429">
                  <c:v>33.128834355828218</c:v>
                </c:pt>
                <c:pt idx="22430">
                  <c:v>-79.026961393051295</c:v>
                </c:pt>
                <c:pt idx="22431">
                  <c:v>-45.317734370973561</c:v>
                </c:pt>
                <c:pt idx="22432">
                  <c:v>-74.406928580394123</c:v>
                </c:pt>
                <c:pt idx="22433">
                  <c:v>-44.891640866873061</c:v>
                </c:pt>
                <c:pt idx="22434">
                  <c:v>-36.950758398887395</c:v>
                </c:pt>
                <c:pt idx="22435">
                  <c:v>-19.753086419753089</c:v>
                </c:pt>
                <c:pt idx="22436">
                  <c:v>-69.557581466638993</c:v>
                </c:pt>
                <c:pt idx="22437">
                  <c:v>-54.594428197629675</c:v>
                </c:pt>
                <c:pt idx="22438">
                  <c:v>-2.8528528528528483</c:v>
                </c:pt>
                <c:pt idx="22439">
                  <c:v>-14.905976664287735</c:v>
                </c:pt>
                <c:pt idx="22440">
                  <c:v>-66.64660361134996</c:v>
                </c:pt>
                <c:pt idx="22441">
                  <c:v>-65.719347457001547</c:v>
                </c:pt>
                <c:pt idx="22442">
                  <c:v>-90.114303367315415</c:v>
                </c:pt>
                <c:pt idx="22443">
                  <c:v>50.297932001402017</c:v>
                </c:pt>
                <c:pt idx="22444">
                  <c:v>62.767240434162943</c:v>
                </c:pt>
                <c:pt idx="22445">
                  <c:v>-83.363371690004158</c:v>
                </c:pt>
                <c:pt idx="22446">
                  <c:v>-97.903673811645092</c:v>
                </c:pt>
                <c:pt idx="22447">
                  <c:v>-98.790211712950239</c:v>
                </c:pt>
                <c:pt idx="22448">
                  <c:v>-90.781848374961868</c:v>
                </c:pt>
                <c:pt idx="22449">
                  <c:v>42.468760741093888</c:v>
                </c:pt>
                <c:pt idx="22450">
                  <c:v>-79.915236278872641</c:v>
                </c:pt>
                <c:pt idx="22451">
                  <c:v>-8.7517855180749393</c:v>
                </c:pt>
                <c:pt idx="22452">
                  <c:v>-99.135640703724206</c:v>
                </c:pt>
                <c:pt idx="22453">
                  <c:v>-70.981647986205203</c:v>
                </c:pt>
                <c:pt idx="22454">
                  <c:v>-57.623684958771683</c:v>
                </c:pt>
                <c:pt idx="22455">
                  <c:v>-52.129190309988857</c:v>
                </c:pt>
                <c:pt idx="22456">
                  <c:v>-69.591491418902592</c:v>
                </c:pt>
                <c:pt idx="22457">
                  <c:v>-78.576413119330084</c:v>
                </c:pt>
                <c:pt idx="22458">
                  <c:v>-35.382212078126173</c:v>
                </c:pt>
                <c:pt idx="22459">
                  <c:v>-42.851630329924753</c:v>
                </c:pt>
                <c:pt idx="22460">
                  <c:v>-89.484629882368239</c:v>
                </c:pt>
                <c:pt idx="22461">
                  <c:v>22.321873442949666</c:v>
                </c:pt>
                <c:pt idx="22462">
                  <c:v>-80.745556400857595</c:v>
                </c:pt>
                <c:pt idx="22463">
                  <c:v>-71.229892761394098</c:v>
                </c:pt>
                <c:pt idx="22464">
                  <c:v>-1.0718924038072686</c:v>
                </c:pt>
                <c:pt idx="22465">
                  <c:v>36.467053566842992</c:v>
                </c:pt>
                <c:pt idx="22466">
                  <c:v>-6.0143884892086277</c:v>
                </c:pt>
                <c:pt idx="22467">
                  <c:v>-70.54399340614053</c:v>
                </c:pt>
                <c:pt idx="22468">
                  <c:v>-68.146718146718143</c:v>
                </c:pt>
                <c:pt idx="22469">
                  <c:v>-92.677399883234216</c:v>
                </c:pt>
                <c:pt idx="22470">
                  <c:v>-51.815257352941174</c:v>
                </c:pt>
                <c:pt idx="22471">
                  <c:v>-13.209409442342491</c:v>
                </c:pt>
                <c:pt idx="22472">
                  <c:v>-79.432752781809384</c:v>
                </c:pt>
                <c:pt idx="22473">
                  <c:v>80.539191905190933</c:v>
                </c:pt>
                <c:pt idx="22474">
                  <c:v>-11.005175701443747</c:v>
                </c:pt>
                <c:pt idx="22475">
                  <c:v>-32.988037205132514</c:v>
                </c:pt>
                <c:pt idx="22476">
                  <c:v>53.879804187063826</c:v>
                </c:pt>
                <c:pt idx="22477">
                  <c:v>37.93759512937595</c:v>
                </c:pt>
                <c:pt idx="22478">
                  <c:v>-42.163882259347652</c:v>
                </c:pt>
                <c:pt idx="22479">
                  <c:v>-71.821749180239749</c:v>
                </c:pt>
                <c:pt idx="22480">
                  <c:v>-35.791849412505968</c:v>
                </c:pt>
                <c:pt idx="22481">
                  <c:v>-39.812900558197228</c:v>
                </c:pt>
                <c:pt idx="22482">
                  <c:v>-34.03996966759135</c:v>
                </c:pt>
                <c:pt idx="22483">
                  <c:v>31.418918918918934</c:v>
                </c:pt>
                <c:pt idx="22484">
                  <c:v>11.90441830819924</c:v>
                </c:pt>
                <c:pt idx="22485">
                  <c:v>-76.765916422559229</c:v>
                </c:pt>
                <c:pt idx="22486">
                  <c:v>-81.186442973013229</c:v>
                </c:pt>
                <c:pt idx="22487">
                  <c:v>-18.016917293233078</c:v>
                </c:pt>
                <c:pt idx="22488">
                  <c:v>-67.008146568301811</c:v>
                </c:pt>
                <c:pt idx="22489">
                  <c:v>-21.686439503868286</c:v>
                </c:pt>
                <c:pt idx="22490">
                  <c:v>-36.606344182206016</c:v>
                </c:pt>
                <c:pt idx="22491">
                  <c:v>36.560659599528861</c:v>
                </c:pt>
                <c:pt idx="22492">
                  <c:v>-51.600701171694809</c:v>
                </c:pt>
                <c:pt idx="22493">
                  <c:v>-31.259551194401993</c:v>
                </c:pt>
                <c:pt idx="22494">
                  <c:v>-12.123511248345835</c:v>
                </c:pt>
                <c:pt idx="22495">
                  <c:v>-88.840346439794587</c:v>
                </c:pt>
                <c:pt idx="22496">
                  <c:v>-96.293891718025506</c:v>
                </c:pt>
                <c:pt idx="22497">
                  <c:v>-70.344892574444032</c:v>
                </c:pt>
                <c:pt idx="22498">
                  <c:v>21.545274087646973</c:v>
                </c:pt>
                <c:pt idx="22499">
                  <c:v>-72.451977401129938</c:v>
                </c:pt>
                <c:pt idx="22500">
                  <c:v>-72.91957038616053</c:v>
                </c:pt>
                <c:pt idx="22501">
                  <c:v>-61.864632983794088</c:v>
                </c:pt>
                <c:pt idx="22502">
                  <c:v>-57.194985029940121</c:v>
                </c:pt>
                <c:pt idx="22503">
                  <c:v>-90.899844251613104</c:v>
                </c:pt>
                <c:pt idx="22504">
                  <c:v>55.358024691358025</c:v>
                </c:pt>
                <c:pt idx="22505">
                  <c:v>-82.329809179989681</c:v>
                </c:pt>
                <c:pt idx="22506">
                  <c:v>-18.643067846607678</c:v>
                </c:pt>
                <c:pt idx="22507">
                  <c:v>29.640900791235538</c:v>
                </c:pt>
                <c:pt idx="22508">
                  <c:v>-26.400000000000006</c:v>
                </c:pt>
                <c:pt idx="22509">
                  <c:v>-74.339622641509436</c:v>
                </c:pt>
                <c:pt idx="22510">
                  <c:v>-26.073131955484897</c:v>
                </c:pt>
                <c:pt idx="22511">
                  <c:v>-43.174012832755359</c:v>
                </c:pt>
                <c:pt idx="22512">
                  <c:v>-80.559003874656739</c:v>
                </c:pt>
                <c:pt idx="22513">
                  <c:v>-65.213523131672588</c:v>
                </c:pt>
                <c:pt idx="22514">
                  <c:v>1.6154661016949206</c:v>
                </c:pt>
                <c:pt idx="22515">
                  <c:v>-4.6579330422125196</c:v>
                </c:pt>
                <c:pt idx="22516">
                  <c:v>-46.456429685758863</c:v>
                </c:pt>
                <c:pt idx="22517">
                  <c:v>-82.409247953050311</c:v>
                </c:pt>
                <c:pt idx="22518">
                  <c:v>20.992135511191762</c:v>
                </c:pt>
                <c:pt idx="22519">
                  <c:v>6.6130859269647715</c:v>
                </c:pt>
                <c:pt idx="22520">
                  <c:v>-71.227914838813547</c:v>
                </c:pt>
                <c:pt idx="22521">
                  <c:v>-60.023990820903308</c:v>
                </c:pt>
                <c:pt idx="22522">
                  <c:v>-60.774127460305841</c:v>
                </c:pt>
                <c:pt idx="22523">
                  <c:v>-40.206164227608618</c:v>
                </c:pt>
                <c:pt idx="22524">
                  <c:v>-68.171101380936349</c:v>
                </c:pt>
                <c:pt idx="22525">
                  <c:v>-4.1517400204708252</c:v>
                </c:pt>
                <c:pt idx="22526">
                  <c:v>-75.950607604860835</c:v>
                </c:pt>
                <c:pt idx="22527">
                  <c:v>-56.06820461384153</c:v>
                </c:pt>
                <c:pt idx="22528">
                  <c:v>-83.722766024628982</c:v>
                </c:pt>
                <c:pt idx="22529">
                  <c:v>-40.154512204224822</c:v>
                </c:pt>
                <c:pt idx="22530">
                  <c:v>15.632256702554372</c:v>
                </c:pt>
                <c:pt idx="22531">
                  <c:v>-64.416666666666657</c:v>
                </c:pt>
                <c:pt idx="22532">
                  <c:v>-35.269434628975262</c:v>
                </c:pt>
                <c:pt idx="22533">
                  <c:v>-31.565609160878537</c:v>
                </c:pt>
                <c:pt idx="22534">
                  <c:v>-66.7799789004806</c:v>
                </c:pt>
                <c:pt idx="22535">
                  <c:v>-92.768252212389385</c:v>
                </c:pt>
                <c:pt idx="22536">
                  <c:v>-72.248219735503568</c:v>
                </c:pt>
                <c:pt idx="22537">
                  <c:v>0</c:v>
                </c:pt>
                <c:pt idx="22538">
                  <c:v>-59.188104386578864</c:v>
                </c:pt>
                <c:pt idx="22539">
                  <c:v>16.129566730179775</c:v>
                </c:pt>
                <c:pt idx="22540">
                  <c:v>-63.228880981889418</c:v>
                </c:pt>
                <c:pt idx="22541">
                  <c:v>-85.454412979064458</c:v>
                </c:pt>
                <c:pt idx="22542">
                  <c:v>-60.363988580750402</c:v>
                </c:pt>
                <c:pt idx="22543">
                  <c:v>-76.901338621715411</c:v>
                </c:pt>
                <c:pt idx="22544">
                  <c:v>-82.615617288864115</c:v>
                </c:pt>
                <c:pt idx="22545">
                  <c:v>-44.992616256291249</c:v>
                </c:pt>
                <c:pt idx="22546">
                  <c:v>-94.849466720669639</c:v>
                </c:pt>
                <c:pt idx="22547">
                  <c:v>-41.975739210714721</c:v>
                </c:pt>
                <c:pt idx="22548">
                  <c:v>-31.503248224807365</c:v>
                </c:pt>
                <c:pt idx="22549">
                  <c:v>-38.629093678598622</c:v>
                </c:pt>
                <c:pt idx="22550">
                  <c:v>-59.452957947255882</c:v>
                </c:pt>
                <c:pt idx="22551">
                  <c:v>-77.546666666666667</c:v>
                </c:pt>
                <c:pt idx="22552">
                  <c:v>-41.814690350456075</c:v>
                </c:pt>
                <c:pt idx="22553">
                  <c:v>-56.590158900744605</c:v>
                </c:pt>
                <c:pt idx="22554">
                  <c:v>-2.0556227327690522</c:v>
                </c:pt>
                <c:pt idx="22555">
                  <c:v>-59.927627438640656</c:v>
                </c:pt>
                <c:pt idx="22556">
                  <c:v>-26.735987147447332</c:v>
                </c:pt>
                <c:pt idx="22557">
                  <c:v>-80.044547056463102</c:v>
                </c:pt>
                <c:pt idx="22558">
                  <c:v>-66.358426673612911</c:v>
                </c:pt>
                <c:pt idx="22559">
                  <c:v>-87.268181753979576</c:v>
                </c:pt>
                <c:pt idx="22560">
                  <c:v>-31.075160094371427</c:v>
                </c:pt>
                <c:pt idx="22561">
                  <c:v>28.235137651283424</c:v>
                </c:pt>
                <c:pt idx="22562">
                  <c:v>-85.079825596643062</c:v>
                </c:pt>
                <c:pt idx="22563">
                  <c:v>-62.627736780093315</c:v>
                </c:pt>
                <c:pt idx="22564">
                  <c:v>-87.558949023130481</c:v>
                </c:pt>
                <c:pt idx="22565">
                  <c:v>-73.120629370629374</c:v>
                </c:pt>
                <c:pt idx="22566">
                  <c:v>-74.001822398939694</c:v>
                </c:pt>
                <c:pt idx="22567">
                  <c:v>-42.693651367305144</c:v>
                </c:pt>
                <c:pt idx="22568">
                  <c:v>-19.149736644093309</c:v>
                </c:pt>
                <c:pt idx="22569">
                  <c:v>-19.479274415319026</c:v>
                </c:pt>
                <c:pt idx="22570">
                  <c:v>-72.914909234325535</c:v>
                </c:pt>
                <c:pt idx="22571">
                  <c:v>-85.316431612243449</c:v>
                </c:pt>
                <c:pt idx="22572">
                  <c:v>16.173361522198732</c:v>
                </c:pt>
                <c:pt idx="22573">
                  <c:v>-43.72062663185379</c:v>
                </c:pt>
                <c:pt idx="22574">
                  <c:v>-77.022356228857191</c:v>
                </c:pt>
                <c:pt idx="22575">
                  <c:v>-28.863478863478861</c:v>
                </c:pt>
                <c:pt idx="22576">
                  <c:v>-71.628948022879882</c:v>
                </c:pt>
                <c:pt idx="22577">
                  <c:v>-62.113357022193746</c:v>
                </c:pt>
                <c:pt idx="22578">
                  <c:v>25.593065693430646</c:v>
                </c:pt>
                <c:pt idx="22579">
                  <c:v>-57.628914029066564</c:v>
                </c:pt>
                <c:pt idx="22580">
                  <c:v>-88.970303920810451</c:v>
                </c:pt>
                <c:pt idx="22581">
                  <c:v>10.173913043478251</c:v>
                </c:pt>
                <c:pt idx="22582">
                  <c:v>-79.292929292929301</c:v>
                </c:pt>
                <c:pt idx="22583">
                  <c:v>0.68759821044308467</c:v>
                </c:pt>
                <c:pt idx="22584">
                  <c:v>-91.542181622783446</c:v>
                </c:pt>
                <c:pt idx="22585">
                  <c:v>-29.158687424948454</c:v>
                </c:pt>
                <c:pt idx="22586">
                  <c:v>-81.227152578595138</c:v>
                </c:pt>
                <c:pt idx="22587">
                  <c:v>-46.357855895628106</c:v>
                </c:pt>
                <c:pt idx="22588">
                  <c:v>-66.975909335197827</c:v>
                </c:pt>
                <c:pt idx="22589">
                  <c:v>-46.52475407192388</c:v>
                </c:pt>
                <c:pt idx="22590">
                  <c:v>-50.24574669187146</c:v>
                </c:pt>
                <c:pt idx="22591">
                  <c:v>-70.584733733229541</c:v>
                </c:pt>
                <c:pt idx="22592">
                  <c:v>-33.791022255752551</c:v>
                </c:pt>
                <c:pt idx="22593">
                  <c:v>97.196870925684465</c:v>
                </c:pt>
                <c:pt idx="22594">
                  <c:v>-16.218998596162848</c:v>
                </c:pt>
                <c:pt idx="22595">
                  <c:v>-0.7942341825483652</c:v>
                </c:pt>
                <c:pt idx="22596">
                  <c:v>-78.38583582432743</c:v>
                </c:pt>
                <c:pt idx="22597">
                  <c:v>78.314952551936386</c:v>
                </c:pt>
                <c:pt idx="22598">
                  <c:v>-49.094149094149095</c:v>
                </c:pt>
                <c:pt idx="22599">
                  <c:v>-67.14035854831657</c:v>
                </c:pt>
                <c:pt idx="22600">
                  <c:v>-56.288363588872926</c:v>
                </c:pt>
                <c:pt idx="22601">
                  <c:v>-80.085789905996165</c:v>
                </c:pt>
                <c:pt idx="22602">
                  <c:v>66.182572614107897</c:v>
                </c:pt>
                <c:pt idx="22603">
                  <c:v>-32.749884284635428</c:v>
                </c:pt>
                <c:pt idx="22604">
                  <c:v>-25.009055667306342</c:v>
                </c:pt>
                <c:pt idx="22605">
                  <c:v>-62.368590431237934</c:v>
                </c:pt>
                <c:pt idx="22606">
                  <c:v>-79.46166157427615</c:v>
                </c:pt>
                <c:pt idx="22607">
                  <c:v>-48.771367521367523</c:v>
                </c:pt>
                <c:pt idx="22608">
                  <c:v>6.7692782868320762</c:v>
                </c:pt>
                <c:pt idx="22609">
                  <c:v>-66.088922381311221</c:v>
                </c:pt>
                <c:pt idx="22610">
                  <c:v>-82.857142857142861</c:v>
                </c:pt>
                <c:pt idx="22611">
                  <c:v>-73.915236155562013</c:v>
                </c:pt>
                <c:pt idx="22612">
                  <c:v>-53.525782282944029</c:v>
                </c:pt>
                <c:pt idx="22613">
                  <c:v>10.245614035087726</c:v>
                </c:pt>
                <c:pt idx="22614">
                  <c:v>-46.730137141561826</c:v>
                </c:pt>
                <c:pt idx="22615">
                  <c:v>-95.754191500027844</c:v>
                </c:pt>
                <c:pt idx="22616">
                  <c:v>-90.308189407731803</c:v>
                </c:pt>
                <c:pt idx="22617">
                  <c:v>-77.170483460559794</c:v>
                </c:pt>
                <c:pt idx="22618">
                  <c:v>-35.908209437621196</c:v>
                </c:pt>
                <c:pt idx="22619">
                  <c:v>-15.038694833716789</c:v>
                </c:pt>
                <c:pt idx="22620">
                  <c:v>-34.28235294117647</c:v>
                </c:pt>
                <c:pt idx="22621">
                  <c:v>-17.332061588772305</c:v>
                </c:pt>
                <c:pt idx="22622">
                  <c:v>16.822895064288673</c:v>
                </c:pt>
                <c:pt idx="22623">
                  <c:v>42.248184401641936</c:v>
                </c:pt>
                <c:pt idx="22624">
                  <c:v>-13.958777540867089</c:v>
                </c:pt>
                <c:pt idx="22625">
                  <c:v>5.7778706509246831</c:v>
                </c:pt>
                <c:pt idx="22626">
                  <c:v>-47.462514417531722</c:v>
                </c:pt>
                <c:pt idx="22627">
                  <c:v>-30.998071802405661</c:v>
                </c:pt>
                <c:pt idx="22628">
                  <c:v>-44.306049822064054</c:v>
                </c:pt>
                <c:pt idx="22629">
                  <c:v>-71.744704766588214</c:v>
                </c:pt>
                <c:pt idx="22630">
                  <c:v>-94.022590485612994</c:v>
                </c:pt>
                <c:pt idx="22631">
                  <c:v>-74.794812869336837</c:v>
                </c:pt>
                <c:pt idx="22632">
                  <c:v>-82.080937121999881</c:v>
                </c:pt>
                <c:pt idx="22633">
                  <c:v>-67.986652729757978</c:v>
                </c:pt>
                <c:pt idx="22634">
                  <c:v>22.710396039603964</c:v>
                </c:pt>
                <c:pt idx="22635">
                  <c:v>-83.443283620401985</c:v>
                </c:pt>
                <c:pt idx="22636">
                  <c:v>-2.3428317753268573</c:v>
                </c:pt>
                <c:pt idx="22637">
                  <c:v>-73.971887168771957</c:v>
                </c:pt>
                <c:pt idx="22638">
                  <c:v>-8.0376940133037635</c:v>
                </c:pt>
                <c:pt idx="22639">
                  <c:v>-84.513971817530447</c:v>
                </c:pt>
                <c:pt idx="22640">
                  <c:v>-69.939879759519044</c:v>
                </c:pt>
                <c:pt idx="22641">
                  <c:v>-89.891918447555881</c:v>
                </c:pt>
                <c:pt idx="22642">
                  <c:v>7.1286283437678009</c:v>
                </c:pt>
                <c:pt idx="22643">
                  <c:v>-95.27145359019265</c:v>
                </c:pt>
                <c:pt idx="22644">
                  <c:v>-81.683277962347731</c:v>
                </c:pt>
                <c:pt idx="22645">
                  <c:v>-19.69611705120991</c:v>
                </c:pt>
                <c:pt idx="22646">
                  <c:v>-22.900763358778633</c:v>
                </c:pt>
                <c:pt idx="22647">
                  <c:v>-22.958435207823953</c:v>
                </c:pt>
                <c:pt idx="22648">
                  <c:v>-89.571068124474351</c:v>
                </c:pt>
                <c:pt idx="22649">
                  <c:v>-83.429594610824211</c:v>
                </c:pt>
                <c:pt idx="22650">
                  <c:v>-57.856197849124328</c:v>
                </c:pt>
                <c:pt idx="22651">
                  <c:v>27.615641004796359</c:v>
                </c:pt>
                <c:pt idx="22652">
                  <c:v>-55.565968968030823</c:v>
                </c:pt>
                <c:pt idx="22653">
                  <c:v>0</c:v>
                </c:pt>
                <c:pt idx="22654">
                  <c:v>-76.15384615384616</c:v>
                </c:pt>
                <c:pt idx="22655">
                  <c:v>-85.00379330692067</c:v>
                </c:pt>
                <c:pt idx="22656">
                  <c:v>-22.60006909826761</c:v>
                </c:pt>
                <c:pt idx="22657">
                  <c:v>-47.893213251849467</c:v>
                </c:pt>
                <c:pt idx="22658">
                  <c:v>-21.893606637384096</c:v>
                </c:pt>
                <c:pt idx="22659">
                  <c:v>-76.18205788937496</c:v>
                </c:pt>
                <c:pt idx="22660">
                  <c:v>-48.849740932642483</c:v>
                </c:pt>
                <c:pt idx="22661">
                  <c:v>3.4854710889345597</c:v>
                </c:pt>
                <c:pt idx="22662">
                  <c:v>-77.119129438717067</c:v>
                </c:pt>
                <c:pt idx="22663">
                  <c:v>-95.907079646017706</c:v>
                </c:pt>
                <c:pt idx="22664">
                  <c:v>-66.240530303030312</c:v>
                </c:pt>
                <c:pt idx="22665">
                  <c:v>-98.416691328795508</c:v>
                </c:pt>
                <c:pt idx="22666">
                  <c:v>-62.553817074451331</c:v>
                </c:pt>
                <c:pt idx="22667">
                  <c:v>27.432432432432435</c:v>
                </c:pt>
                <c:pt idx="22668">
                  <c:v>-91.2</c:v>
                </c:pt>
                <c:pt idx="22669">
                  <c:v>30.357142857142861</c:v>
                </c:pt>
                <c:pt idx="22670">
                  <c:v>-75.490123181401344</c:v>
                </c:pt>
                <c:pt idx="22671">
                  <c:v>-13.392538813081387</c:v>
                </c:pt>
                <c:pt idx="22672">
                  <c:v>-75.888202567135409</c:v>
                </c:pt>
                <c:pt idx="22673">
                  <c:v>-64.950495049504951</c:v>
                </c:pt>
                <c:pt idx="22674">
                  <c:v>12.233572960020183</c:v>
                </c:pt>
                <c:pt idx="22675">
                  <c:v>-89.865273444113882</c:v>
                </c:pt>
                <c:pt idx="22676">
                  <c:v>-84.008614887602647</c:v>
                </c:pt>
                <c:pt idx="22677">
                  <c:v>-23.37797243044443</c:v>
                </c:pt>
                <c:pt idx="22678">
                  <c:v>-72.267292912041</c:v>
                </c:pt>
                <c:pt idx="22679">
                  <c:v>-72.034070274088862</c:v>
                </c:pt>
                <c:pt idx="22680">
                  <c:v>-95.190647004118503</c:v>
                </c:pt>
                <c:pt idx="22681">
                  <c:v>-58.174904942965775</c:v>
                </c:pt>
                <c:pt idx="22682">
                  <c:v>52.126366950182273</c:v>
                </c:pt>
                <c:pt idx="22683">
                  <c:v>-66.527196652719667</c:v>
                </c:pt>
                <c:pt idx="22684">
                  <c:v>-80.620050999865782</c:v>
                </c:pt>
                <c:pt idx="22685">
                  <c:v>-67.866187643559698</c:v>
                </c:pt>
                <c:pt idx="22686">
                  <c:v>-63.191881918819185</c:v>
                </c:pt>
                <c:pt idx="22687">
                  <c:v>-88.499683477526901</c:v>
                </c:pt>
                <c:pt idx="22688">
                  <c:v>-17.666761568220252</c:v>
                </c:pt>
                <c:pt idx="22689">
                  <c:v>-49.058461147629487</c:v>
                </c:pt>
                <c:pt idx="22690">
                  <c:v>-54.53304343429236</c:v>
                </c:pt>
                <c:pt idx="22691">
                  <c:v>98.659732463970613</c:v>
                </c:pt>
                <c:pt idx="22692">
                  <c:v>-42.568107742451268</c:v>
                </c:pt>
                <c:pt idx="22693">
                  <c:v>13.218709558143843</c:v>
                </c:pt>
                <c:pt idx="22694">
                  <c:v>-67.845296720963105</c:v>
                </c:pt>
                <c:pt idx="22695">
                  <c:v>-58.002111644698751</c:v>
                </c:pt>
                <c:pt idx="22696">
                  <c:v>-96.583424880723044</c:v>
                </c:pt>
                <c:pt idx="22697">
                  <c:v>-49.653979238754317</c:v>
                </c:pt>
                <c:pt idx="22698">
                  <c:v>64.742897095277442</c:v>
                </c:pt>
                <c:pt idx="22699">
                  <c:v>-2.1174945743911167</c:v>
                </c:pt>
                <c:pt idx="22700">
                  <c:v>-15.899689762150985</c:v>
                </c:pt>
                <c:pt idx="22701">
                  <c:v>-97.334644446744647</c:v>
                </c:pt>
                <c:pt idx="22702">
                  <c:v>-46.819787985865723</c:v>
                </c:pt>
                <c:pt idx="22703">
                  <c:v>-41.494862229203477</c:v>
                </c:pt>
                <c:pt idx="22704">
                  <c:v>1.4219991635299039</c:v>
                </c:pt>
                <c:pt idx="22705">
                  <c:v>1.5098162172591856</c:v>
                </c:pt>
                <c:pt idx="22706">
                  <c:v>36.887959574838817</c:v>
                </c:pt>
                <c:pt idx="22707">
                  <c:v>-38.797458041388296</c:v>
                </c:pt>
                <c:pt idx="22708">
                  <c:v>-73.394484902410795</c:v>
                </c:pt>
                <c:pt idx="22709">
                  <c:v>-77.885364953021792</c:v>
                </c:pt>
                <c:pt idx="22710">
                  <c:v>-25.480153649167733</c:v>
                </c:pt>
                <c:pt idx="22711">
                  <c:v>-25.618131868131869</c:v>
                </c:pt>
                <c:pt idx="22712">
                  <c:v>-87.164075475807991</c:v>
                </c:pt>
                <c:pt idx="22713">
                  <c:v>-43.11250291760679</c:v>
                </c:pt>
                <c:pt idx="22714">
                  <c:v>-71.054824195967342</c:v>
                </c:pt>
                <c:pt idx="22715">
                  <c:v>-7.9055826152116992</c:v>
                </c:pt>
                <c:pt idx="22716">
                  <c:v>-20.641762452107287</c:v>
                </c:pt>
                <c:pt idx="22717">
                  <c:v>-27.948504983388702</c:v>
                </c:pt>
                <c:pt idx="22718">
                  <c:v>25.130728506934304</c:v>
                </c:pt>
                <c:pt idx="22719">
                  <c:v>-94.907027002690143</c:v>
                </c:pt>
                <c:pt idx="22720">
                  <c:v>-11.376130617281234</c:v>
                </c:pt>
                <c:pt idx="22721">
                  <c:v>-76.317085179714425</c:v>
                </c:pt>
                <c:pt idx="22722">
                  <c:v>-63.231218635308217</c:v>
                </c:pt>
                <c:pt idx="22723">
                  <c:v>-90.417525773195877</c:v>
                </c:pt>
                <c:pt idx="22724">
                  <c:v>-47.992667277726852</c:v>
                </c:pt>
                <c:pt idx="22725">
                  <c:v>-72.195762851042872</c:v>
                </c:pt>
                <c:pt idx="22726">
                  <c:v>-51.975126559572686</c:v>
                </c:pt>
                <c:pt idx="22727">
                  <c:v>-83.514180947392049</c:v>
                </c:pt>
                <c:pt idx="22728">
                  <c:v>-11.416315667071501</c:v>
                </c:pt>
                <c:pt idx="22729">
                  <c:v>-53.748131833556201</c:v>
                </c:pt>
                <c:pt idx="22730">
                  <c:v>-18.933773014564437</c:v>
                </c:pt>
                <c:pt idx="22731">
                  <c:v>2.005928853754952</c:v>
                </c:pt>
                <c:pt idx="22732">
                  <c:v>-23.909465020576135</c:v>
                </c:pt>
                <c:pt idx="22733">
                  <c:v>5.5329949238578564</c:v>
                </c:pt>
                <c:pt idx="22734">
                  <c:v>-55.677725118483409</c:v>
                </c:pt>
                <c:pt idx="22735">
                  <c:v>-30.850973391141707</c:v>
                </c:pt>
                <c:pt idx="22736">
                  <c:v>-15.08318438058572</c:v>
                </c:pt>
                <c:pt idx="22737">
                  <c:v>-39.414466130884037</c:v>
                </c:pt>
                <c:pt idx="22738">
                  <c:v>80.900673400673384</c:v>
                </c:pt>
                <c:pt idx="22739">
                  <c:v>-4.2339550682319356</c:v>
                </c:pt>
                <c:pt idx="22740">
                  <c:v>-37.470883177385602</c:v>
                </c:pt>
                <c:pt idx="22741">
                  <c:v>-81.075158270656345</c:v>
                </c:pt>
                <c:pt idx="22742">
                  <c:v>-52.357658380112269</c:v>
                </c:pt>
                <c:pt idx="22743">
                  <c:v>-96.483797892248589</c:v>
                </c:pt>
                <c:pt idx="22744">
                  <c:v>-26.410403518837256</c:v>
                </c:pt>
                <c:pt idx="22745">
                  <c:v>-66.202996025680221</c:v>
                </c:pt>
                <c:pt idx="22746">
                  <c:v>-84.537935994246681</c:v>
                </c:pt>
                <c:pt idx="22747">
                  <c:v>92.620263370061821</c:v>
                </c:pt>
                <c:pt idx="22748">
                  <c:v>-73.842310504508902</c:v>
                </c:pt>
                <c:pt idx="22749">
                  <c:v>-77.350087482105934</c:v>
                </c:pt>
                <c:pt idx="22750">
                  <c:v>4.434112830476721</c:v>
                </c:pt>
                <c:pt idx="22751">
                  <c:v>-51.306104989896305</c:v>
                </c:pt>
                <c:pt idx="22752">
                  <c:v>-52.816901408450704</c:v>
                </c:pt>
                <c:pt idx="22753">
                  <c:v>-74.100906234582325</c:v>
                </c:pt>
                <c:pt idx="22754">
                  <c:v>-73.243263516723488</c:v>
                </c:pt>
                <c:pt idx="22755">
                  <c:v>10.323590814196251</c:v>
                </c:pt>
                <c:pt idx="22756">
                  <c:v>0.52631578947368496</c:v>
                </c:pt>
                <c:pt idx="22757">
                  <c:v>22.363045292799711</c:v>
                </c:pt>
                <c:pt idx="22758">
                  <c:v>-91.595514209251945</c:v>
                </c:pt>
                <c:pt idx="22759">
                  <c:v>-31.11667805359447</c:v>
                </c:pt>
                <c:pt idx="22760">
                  <c:v>-47.245201238390088</c:v>
                </c:pt>
                <c:pt idx="22761">
                  <c:v>-51.180257510729618</c:v>
                </c:pt>
                <c:pt idx="22762">
                  <c:v>50.421592994355535</c:v>
                </c:pt>
                <c:pt idx="22763">
                  <c:v>40.509066711029789</c:v>
                </c:pt>
                <c:pt idx="22764">
                  <c:v>-41.421171203489791</c:v>
                </c:pt>
                <c:pt idx="22765">
                  <c:v>-54.308570669853282</c:v>
                </c:pt>
                <c:pt idx="22766">
                  <c:v>-54.83596080102258</c:v>
                </c:pt>
                <c:pt idx="22767">
                  <c:v>-57.623500885096789</c:v>
                </c:pt>
                <c:pt idx="22768">
                  <c:v>-39.357585139318886</c:v>
                </c:pt>
                <c:pt idx="22769">
                  <c:v>-60.681728101466511</c:v>
                </c:pt>
                <c:pt idx="22770">
                  <c:v>-50.986413859865806</c:v>
                </c:pt>
                <c:pt idx="22771">
                  <c:v>-29.131602506714415</c:v>
                </c:pt>
                <c:pt idx="22772">
                  <c:v>-73.668413287887262</c:v>
                </c:pt>
                <c:pt idx="22773">
                  <c:v>-44.280442804428041</c:v>
                </c:pt>
                <c:pt idx="22774">
                  <c:v>-26.662626040002209</c:v>
                </c:pt>
                <c:pt idx="22775">
                  <c:v>22.794709603220227</c:v>
                </c:pt>
                <c:pt idx="22776">
                  <c:v>-73.716123914863616</c:v>
                </c:pt>
                <c:pt idx="22777">
                  <c:v>-30.885036496350367</c:v>
                </c:pt>
                <c:pt idx="22778">
                  <c:v>-31.87034427219649</c:v>
                </c:pt>
                <c:pt idx="22779">
                  <c:v>-95.651433788823724</c:v>
                </c:pt>
                <c:pt idx="22780">
                  <c:v>-69.416099773242621</c:v>
                </c:pt>
                <c:pt idx="22781">
                  <c:v>-96.345652688936269</c:v>
                </c:pt>
                <c:pt idx="22782">
                  <c:v>-46.415592996366037</c:v>
                </c:pt>
                <c:pt idx="22783">
                  <c:v>-77.814287452841668</c:v>
                </c:pt>
                <c:pt idx="22784">
                  <c:v>-77.334931988258148</c:v>
                </c:pt>
                <c:pt idx="22785">
                  <c:v>-73.725777560657875</c:v>
                </c:pt>
                <c:pt idx="22786">
                  <c:v>46.449136276391556</c:v>
                </c:pt>
                <c:pt idx="22787">
                  <c:v>76.073375094228879</c:v>
                </c:pt>
                <c:pt idx="22788">
                  <c:v>-63.502855588795214</c:v>
                </c:pt>
                <c:pt idx="22789">
                  <c:v>-46.188558484053075</c:v>
                </c:pt>
                <c:pt idx="22790">
                  <c:v>45.140186915887853</c:v>
                </c:pt>
                <c:pt idx="22791">
                  <c:v>-73.118279569892479</c:v>
                </c:pt>
                <c:pt idx="22792">
                  <c:v>-41.334605901535035</c:v>
                </c:pt>
                <c:pt idx="22793">
                  <c:v>70.097560975609753</c:v>
                </c:pt>
                <c:pt idx="22794">
                  <c:v>-93.425605536332185</c:v>
                </c:pt>
                <c:pt idx="22795">
                  <c:v>-75.526293718023993</c:v>
                </c:pt>
                <c:pt idx="22796">
                  <c:v>-94.167581412367355</c:v>
                </c:pt>
                <c:pt idx="22797">
                  <c:v>-8.5346489735737805</c:v>
                </c:pt>
                <c:pt idx="22798">
                  <c:v>19.428052655469813</c:v>
                </c:pt>
                <c:pt idx="22799">
                  <c:v>-85.694388021588992</c:v>
                </c:pt>
                <c:pt idx="22800">
                  <c:v>-72.515847181771463</c:v>
                </c:pt>
                <c:pt idx="22801">
                  <c:v>-52.794326825949824</c:v>
                </c:pt>
                <c:pt idx="22802">
                  <c:v>-11.747935286797144</c:v>
                </c:pt>
                <c:pt idx="22803">
                  <c:v>-89.958278562039212</c:v>
                </c:pt>
                <c:pt idx="22804">
                  <c:v>-27.298975025263459</c:v>
                </c:pt>
                <c:pt idx="22805">
                  <c:v>0</c:v>
                </c:pt>
                <c:pt idx="22806">
                  <c:v>-22.613908872901675</c:v>
                </c:pt>
                <c:pt idx="22807">
                  <c:v>-89.03133903133903</c:v>
                </c:pt>
                <c:pt idx="22808">
                  <c:v>-47.959451849070767</c:v>
                </c:pt>
                <c:pt idx="22809">
                  <c:v>-71.329506603285438</c:v>
                </c:pt>
                <c:pt idx="22810">
                  <c:v>-71.723702885980131</c:v>
                </c:pt>
                <c:pt idx="22811">
                  <c:v>62.575355678803959</c:v>
                </c:pt>
                <c:pt idx="22812">
                  <c:v>85.241448692152915</c:v>
                </c:pt>
                <c:pt idx="22813">
                  <c:v>24.261789334508592</c:v>
                </c:pt>
                <c:pt idx="22814">
                  <c:v>-28.048130124658357</c:v>
                </c:pt>
                <c:pt idx="22815">
                  <c:v>-21.013758146270817</c:v>
                </c:pt>
                <c:pt idx="22816">
                  <c:v>18.968531468531452</c:v>
                </c:pt>
                <c:pt idx="22817">
                  <c:v>-36.535195319871669</c:v>
                </c:pt>
                <c:pt idx="22818">
                  <c:v>-17.310799055548657</c:v>
                </c:pt>
                <c:pt idx="22819">
                  <c:v>-29.977819484729579</c:v>
                </c:pt>
                <c:pt idx="22820">
                  <c:v>-74.676111473576299</c:v>
                </c:pt>
                <c:pt idx="22821">
                  <c:v>-83.741847002726971</c:v>
                </c:pt>
                <c:pt idx="22822">
                  <c:v>-56.546094750320101</c:v>
                </c:pt>
                <c:pt idx="22823">
                  <c:v>-0.11698642957416894</c:v>
                </c:pt>
                <c:pt idx="22824">
                  <c:v>-21.25</c:v>
                </c:pt>
                <c:pt idx="22825">
                  <c:v>-60.67590868335747</c:v>
                </c:pt>
                <c:pt idx="22826">
                  <c:v>-26.359954696777294</c:v>
                </c:pt>
                <c:pt idx="22827">
                  <c:v>-63.704810771122339</c:v>
                </c:pt>
                <c:pt idx="22828">
                  <c:v>43.137254901960773</c:v>
                </c:pt>
                <c:pt idx="22829">
                  <c:v>-76.959435007183046</c:v>
                </c:pt>
                <c:pt idx="22830">
                  <c:v>-40.823900538133238</c:v>
                </c:pt>
                <c:pt idx="22831">
                  <c:v>-52.321347291761491</c:v>
                </c:pt>
                <c:pt idx="22832">
                  <c:v>95.693678404751807</c:v>
                </c:pt>
                <c:pt idx="22833">
                  <c:v>-64.953411481815451</c:v>
                </c:pt>
                <c:pt idx="22834">
                  <c:v>-43.506667860019689</c:v>
                </c:pt>
                <c:pt idx="22835">
                  <c:v>66.933756127420224</c:v>
                </c:pt>
                <c:pt idx="22836">
                  <c:v>-60.683698912297181</c:v>
                </c:pt>
                <c:pt idx="22837">
                  <c:v>-49.130754162585703</c:v>
                </c:pt>
                <c:pt idx="22838">
                  <c:v>-47.691942565563075</c:v>
                </c:pt>
                <c:pt idx="22839">
                  <c:v>-65.702589346259145</c:v>
                </c:pt>
                <c:pt idx="22840">
                  <c:v>-34.706386344163974</c:v>
                </c:pt>
                <c:pt idx="22841">
                  <c:v>63.179206843317388</c:v>
                </c:pt>
                <c:pt idx="22842">
                  <c:v>15.973913043478262</c:v>
                </c:pt>
                <c:pt idx="22843">
                  <c:v>-69.991173874669016</c:v>
                </c:pt>
                <c:pt idx="22844">
                  <c:v>-88.837400207249686</c:v>
                </c:pt>
                <c:pt idx="22845">
                  <c:v>-49.093787836453387</c:v>
                </c:pt>
                <c:pt idx="22846">
                  <c:v>-27.447182032810701</c:v>
                </c:pt>
                <c:pt idx="22847">
                  <c:v>-62.817739318550572</c:v>
                </c:pt>
                <c:pt idx="22848">
                  <c:v>-6.3787332646755885</c:v>
                </c:pt>
                <c:pt idx="22849">
                  <c:v>-71.552444790416416</c:v>
                </c:pt>
                <c:pt idx="22850">
                  <c:v>-27.108023430050395</c:v>
                </c:pt>
                <c:pt idx="22851">
                  <c:v>7.9444772593029995</c:v>
                </c:pt>
                <c:pt idx="22852">
                  <c:v>-99.228264057170193</c:v>
                </c:pt>
                <c:pt idx="22853">
                  <c:v>-81.306591373770814</c:v>
                </c:pt>
                <c:pt idx="22854">
                  <c:v>-56.733968825840023</c:v>
                </c:pt>
                <c:pt idx="22855">
                  <c:v>-93.842063281042272</c:v>
                </c:pt>
                <c:pt idx="22856">
                  <c:v>-82.583760941744643</c:v>
                </c:pt>
                <c:pt idx="22857">
                  <c:v>-87.313729825337163</c:v>
                </c:pt>
                <c:pt idx="22858">
                  <c:v>-87.726098191214476</c:v>
                </c:pt>
                <c:pt idx="22859">
                  <c:v>80.509824747742954</c:v>
                </c:pt>
                <c:pt idx="22860">
                  <c:v>-82.129532905536479</c:v>
                </c:pt>
                <c:pt idx="22861">
                  <c:v>-66.606554534419985</c:v>
                </c:pt>
                <c:pt idx="22862">
                  <c:v>-51.587965730225143</c:v>
                </c:pt>
                <c:pt idx="22863">
                  <c:v>-29.057835820895534</c:v>
                </c:pt>
                <c:pt idx="22864">
                  <c:v>-63.174084853647571</c:v>
                </c:pt>
                <c:pt idx="22865">
                  <c:v>46.652267818574529</c:v>
                </c:pt>
                <c:pt idx="22866">
                  <c:v>-45.323646835525885</c:v>
                </c:pt>
                <c:pt idx="22867">
                  <c:v>-44.747081712062254</c:v>
                </c:pt>
                <c:pt idx="22868">
                  <c:v>-92.736066328880696</c:v>
                </c:pt>
                <c:pt idx="22869">
                  <c:v>-69.481529140528664</c:v>
                </c:pt>
                <c:pt idx="22870">
                  <c:v>-95.281409891984083</c:v>
                </c:pt>
                <c:pt idx="22871">
                  <c:v>-73.563158606484905</c:v>
                </c:pt>
                <c:pt idx="22872">
                  <c:v>-53.320616080259995</c:v>
                </c:pt>
                <c:pt idx="22873">
                  <c:v>-77.019382361123988</c:v>
                </c:pt>
                <c:pt idx="22874">
                  <c:v>-66.914873174481173</c:v>
                </c:pt>
                <c:pt idx="22875">
                  <c:v>-43.616370719333212</c:v>
                </c:pt>
                <c:pt idx="22876">
                  <c:v>-34.642857142857139</c:v>
                </c:pt>
                <c:pt idx="22877">
                  <c:v>-78.704266911698085</c:v>
                </c:pt>
                <c:pt idx="22878">
                  <c:v>-57.263157894736842</c:v>
                </c:pt>
                <c:pt idx="22879">
                  <c:v>-66.692156745472317</c:v>
                </c:pt>
                <c:pt idx="22880">
                  <c:v>-78.978330793973257</c:v>
                </c:pt>
                <c:pt idx="22881">
                  <c:v>-97.163973874183569</c:v>
                </c:pt>
                <c:pt idx="22882">
                  <c:v>-85.640934844192628</c:v>
                </c:pt>
                <c:pt idx="22883">
                  <c:v>-79.633401221995925</c:v>
                </c:pt>
                <c:pt idx="22884">
                  <c:v>-94.046268656716421</c:v>
                </c:pt>
                <c:pt idx="22885">
                  <c:v>-81.312670920692796</c:v>
                </c:pt>
                <c:pt idx="22886">
                  <c:v>-60.991812142746795</c:v>
                </c:pt>
                <c:pt idx="22887">
                  <c:v>-60.823187364016199</c:v>
                </c:pt>
                <c:pt idx="22888">
                  <c:v>-76.520547945205479</c:v>
                </c:pt>
                <c:pt idx="22889">
                  <c:v>-97.679616817456093</c:v>
                </c:pt>
                <c:pt idx="22890">
                  <c:v>-84.292589027911447</c:v>
                </c:pt>
                <c:pt idx="22891">
                  <c:v>-87.848509969893968</c:v>
                </c:pt>
                <c:pt idx="22892">
                  <c:v>-91.474915126367407</c:v>
                </c:pt>
                <c:pt idx="22893">
                  <c:v>-69.632206759443335</c:v>
                </c:pt>
                <c:pt idx="22894">
                  <c:v>-4.5627376425855459</c:v>
                </c:pt>
                <c:pt idx="22895">
                  <c:v>-57.29323308270677</c:v>
                </c:pt>
                <c:pt idx="22896">
                  <c:v>-57.302921863600041</c:v>
                </c:pt>
                <c:pt idx="22897">
                  <c:v>-85.475874932508717</c:v>
                </c:pt>
                <c:pt idx="22898">
                  <c:v>-12.224564092738078</c:v>
                </c:pt>
                <c:pt idx="22899">
                  <c:v>-84.552740434332989</c:v>
                </c:pt>
                <c:pt idx="22900">
                  <c:v>-77.240449438202248</c:v>
                </c:pt>
                <c:pt idx="22901">
                  <c:v>3.4708416169648757</c:v>
                </c:pt>
                <c:pt idx="22902">
                  <c:v>-62.550898203592816</c:v>
                </c:pt>
                <c:pt idx="22903">
                  <c:v>-36.234393706174103</c:v>
                </c:pt>
                <c:pt idx="22904">
                  <c:v>-48.885793871866291</c:v>
                </c:pt>
                <c:pt idx="22905">
                  <c:v>-41.89777052746058</c:v>
                </c:pt>
                <c:pt idx="22906">
                  <c:v>-92.502928543537678</c:v>
                </c:pt>
                <c:pt idx="22907">
                  <c:v>-85.636079249217943</c:v>
                </c:pt>
                <c:pt idx="22908">
                  <c:v>-66.312939110070261</c:v>
                </c:pt>
                <c:pt idx="22909">
                  <c:v>-57.5203106759107</c:v>
                </c:pt>
                <c:pt idx="22910">
                  <c:v>-66.382057331221915</c:v>
                </c:pt>
                <c:pt idx="22911">
                  <c:v>-31.520228356078775</c:v>
                </c:pt>
                <c:pt idx="22912">
                  <c:v>-50.890116635972987</c:v>
                </c:pt>
                <c:pt idx="22913">
                  <c:v>-66.160107150216362</c:v>
                </c:pt>
                <c:pt idx="22914">
                  <c:v>-28.387096774193537</c:v>
                </c:pt>
                <c:pt idx="22915">
                  <c:v>-90.690892550288083</c:v>
                </c:pt>
                <c:pt idx="22916">
                  <c:v>-0.71684587813619771</c:v>
                </c:pt>
                <c:pt idx="22917">
                  <c:v>-67.440660474716196</c:v>
                </c:pt>
                <c:pt idx="22918">
                  <c:v>-7.3139974779319061</c:v>
                </c:pt>
                <c:pt idx="22919">
                  <c:v>-18.989771435787347</c:v>
                </c:pt>
                <c:pt idx="22920">
                  <c:v>-23.253032632837858</c:v>
                </c:pt>
                <c:pt idx="22921">
                  <c:v>-17.957667695887594</c:v>
                </c:pt>
                <c:pt idx="22922">
                  <c:v>-52.358248743976212</c:v>
                </c:pt>
                <c:pt idx="22923">
                  <c:v>-3.2029148954628255</c:v>
                </c:pt>
                <c:pt idx="22924">
                  <c:v>-28.214378575143002</c:v>
                </c:pt>
                <c:pt idx="22925">
                  <c:v>-6.7778021495942085</c:v>
                </c:pt>
                <c:pt idx="22926">
                  <c:v>-73.518639101416241</c:v>
                </c:pt>
                <c:pt idx="22927">
                  <c:v>-27.08231855820749</c:v>
                </c:pt>
                <c:pt idx="22928">
                  <c:v>-70.182200420462507</c:v>
                </c:pt>
                <c:pt idx="22929">
                  <c:v>-48.508720003642821</c:v>
                </c:pt>
                <c:pt idx="22930">
                  <c:v>-95.376547094608767</c:v>
                </c:pt>
                <c:pt idx="22931">
                  <c:v>-41.671238657944713</c:v>
                </c:pt>
                <c:pt idx="22932">
                  <c:v>-36.177290299379663</c:v>
                </c:pt>
                <c:pt idx="22933">
                  <c:v>87.398627573300047</c:v>
                </c:pt>
                <c:pt idx="22934">
                  <c:v>-38.833204831662812</c:v>
                </c:pt>
                <c:pt idx="22935">
                  <c:v>-65.477488705405818</c:v>
                </c:pt>
                <c:pt idx="22936">
                  <c:v>-87.421022400919014</c:v>
                </c:pt>
                <c:pt idx="22937">
                  <c:v>-34.491701244813271</c:v>
                </c:pt>
                <c:pt idx="22938">
                  <c:v>-84.022910543371765</c:v>
                </c:pt>
                <c:pt idx="22939">
                  <c:v>-66.094605809128637</c:v>
                </c:pt>
                <c:pt idx="22940">
                  <c:v>-41.095890410958901</c:v>
                </c:pt>
                <c:pt idx="22941">
                  <c:v>-77.349320543565142</c:v>
                </c:pt>
                <c:pt idx="22942">
                  <c:v>-75.910323879048491</c:v>
                </c:pt>
                <c:pt idx="22943">
                  <c:v>-65.290723479804711</c:v>
                </c:pt>
                <c:pt idx="22944">
                  <c:v>-77.049683483598699</c:v>
                </c:pt>
                <c:pt idx="22945">
                  <c:v>28.030788967286725</c:v>
                </c:pt>
                <c:pt idx="22946">
                  <c:v>-42.661773227738074</c:v>
                </c:pt>
                <c:pt idx="22947">
                  <c:v>-88.11626786574594</c:v>
                </c:pt>
                <c:pt idx="22948">
                  <c:v>-67.158043940467763</c:v>
                </c:pt>
                <c:pt idx="22949">
                  <c:v>-22.704869197855174</c:v>
                </c:pt>
                <c:pt idx="22950">
                  <c:v>-80.195121951219505</c:v>
                </c:pt>
                <c:pt idx="22951">
                  <c:v>88.500727802037829</c:v>
                </c:pt>
                <c:pt idx="22952">
                  <c:v>-94.180728367706379</c:v>
                </c:pt>
                <c:pt idx="22953">
                  <c:v>-87.004300047778315</c:v>
                </c:pt>
                <c:pt idx="22954">
                  <c:v>-68.074825598558178</c:v>
                </c:pt>
                <c:pt idx="22955">
                  <c:v>-73.592063028888234</c:v>
                </c:pt>
                <c:pt idx="22956">
                  <c:v>-53.478536688517657</c:v>
                </c:pt>
                <c:pt idx="22957">
                  <c:v>-58.180954642602707</c:v>
                </c:pt>
                <c:pt idx="22958">
                  <c:v>15.109835741143883</c:v>
                </c:pt>
                <c:pt idx="22959">
                  <c:v>-8.2817705854355097</c:v>
                </c:pt>
                <c:pt idx="22960">
                  <c:v>-65.57113307285681</c:v>
                </c:pt>
                <c:pt idx="22961">
                  <c:v>-5.7459016393442681</c:v>
                </c:pt>
                <c:pt idx="22962">
                  <c:v>-97.139739692931187</c:v>
                </c:pt>
                <c:pt idx="22963">
                  <c:v>-77.718575926374427</c:v>
                </c:pt>
                <c:pt idx="22964">
                  <c:v>10.929315837788224</c:v>
                </c:pt>
                <c:pt idx="22965">
                  <c:v>-18.404854411315313</c:v>
                </c:pt>
                <c:pt idx="22966">
                  <c:v>-86.04012944983819</c:v>
                </c:pt>
                <c:pt idx="22967">
                  <c:v>-86.605357856857253</c:v>
                </c:pt>
                <c:pt idx="22968">
                  <c:v>-33.905303725454218</c:v>
                </c:pt>
                <c:pt idx="22969">
                  <c:v>-34.343360769174737</c:v>
                </c:pt>
                <c:pt idx="22970">
                  <c:v>-92.038006572604687</c:v>
                </c:pt>
                <c:pt idx="22971">
                  <c:v>-47.78125</c:v>
                </c:pt>
                <c:pt idx="22972">
                  <c:v>29.767478771526072</c:v>
                </c:pt>
                <c:pt idx="22973">
                  <c:v>-78.189357290946788</c:v>
                </c:pt>
                <c:pt idx="22974">
                  <c:v>-53.610026337299068</c:v>
                </c:pt>
                <c:pt idx="22975">
                  <c:v>-65.499078219647089</c:v>
                </c:pt>
                <c:pt idx="22976">
                  <c:v>21.627697841726629</c:v>
                </c:pt>
                <c:pt idx="22977">
                  <c:v>-3.6737972435951605</c:v>
                </c:pt>
                <c:pt idx="22978">
                  <c:v>-89.524821618339146</c:v>
                </c:pt>
                <c:pt idx="22979">
                  <c:v>-54.391891891891895</c:v>
                </c:pt>
                <c:pt idx="22980">
                  <c:v>66.915127901067251</c:v>
                </c:pt>
                <c:pt idx="22981">
                  <c:v>-52.231585977311198</c:v>
                </c:pt>
                <c:pt idx="22982">
                  <c:v>-52.618533378376839</c:v>
                </c:pt>
                <c:pt idx="22983">
                  <c:v>-4.205678967015487</c:v>
                </c:pt>
                <c:pt idx="22984">
                  <c:v>-53.391991838816629</c:v>
                </c:pt>
                <c:pt idx="22985">
                  <c:v>35.651814613318635</c:v>
                </c:pt>
                <c:pt idx="22986">
                  <c:v>-75.608524391475612</c:v>
                </c:pt>
                <c:pt idx="22987">
                  <c:v>-42.751615881809791</c:v>
                </c:pt>
                <c:pt idx="22988">
                  <c:v>-65.585740045523067</c:v>
                </c:pt>
                <c:pt idx="22989">
                  <c:v>-64.032207356691231</c:v>
                </c:pt>
                <c:pt idx="22990">
                  <c:v>-63.877514687555639</c:v>
                </c:pt>
                <c:pt idx="22991">
                  <c:v>50.463130830339196</c:v>
                </c:pt>
                <c:pt idx="22992">
                  <c:v>-71.771760229085388</c:v>
                </c:pt>
                <c:pt idx="22993">
                  <c:v>-74.045970616719217</c:v>
                </c:pt>
                <c:pt idx="22994">
                  <c:v>-99.905661823866026</c:v>
                </c:pt>
                <c:pt idx="22995">
                  <c:v>-49.24777402517654</c:v>
                </c:pt>
                <c:pt idx="22996">
                  <c:v>-88.032163112929851</c:v>
                </c:pt>
                <c:pt idx="22997">
                  <c:v>-20.274936910612297</c:v>
                </c:pt>
                <c:pt idx="22998">
                  <c:v>-68.80942827549525</c:v>
                </c:pt>
                <c:pt idx="22999">
                  <c:v>-40.33234020333569</c:v>
                </c:pt>
                <c:pt idx="23000">
                  <c:v>-16.704626895353584</c:v>
                </c:pt>
                <c:pt idx="23001">
                  <c:v>-79.565472695243685</c:v>
                </c:pt>
                <c:pt idx="23002">
                  <c:v>19.629222207842616</c:v>
                </c:pt>
                <c:pt idx="23003">
                  <c:v>-4.3490539395650956</c:v>
                </c:pt>
                <c:pt idx="23004">
                  <c:v>-86.262312078797308</c:v>
                </c:pt>
                <c:pt idx="23005">
                  <c:v>-85.643746775738819</c:v>
                </c:pt>
                <c:pt idx="23006">
                  <c:v>72.575516693163763</c:v>
                </c:pt>
                <c:pt idx="23007">
                  <c:v>-12.58746883294458</c:v>
                </c:pt>
                <c:pt idx="23008">
                  <c:v>-51.979841612670988</c:v>
                </c:pt>
                <c:pt idx="23009">
                  <c:v>-36.175308067891187</c:v>
                </c:pt>
                <c:pt idx="23010">
                  <c:v>-19.281190160553834</c:v>
                </c:pt>
                <c:pt idx="23011">
                  <c:v>-63.932608315013326</c:v>
                </c:pt>
                <c:pt idx="23012">
                  <c:v>-5.8511000613037254</c:v>
                </c:pt>
                <c:pt idx="23013">
                  <c:v>-33.176659406167602</c:v>
                </c:pt>
                <c:pt idx="23014">
                  <c:v>-92.946267512827944</c:v>
                </c:pt>
                <c:pt idx="23015">
                  <c:v>-46.405380333951761</c:v>
                </c:pt>
                <c:pt idx="23016">
                  <c:v>-24.891209747606609</c:v>
                </c:pt>
                <c:pt idx="23017">
                  <c:v>-20.516962843295644</c:v>
                </c:pt>
                <c:pt idx="23018">
                  <c:v>-85.235434956105351</c:v>
                </c:pt>
                <c:pt idx="23019">
                  <c:v>-37.650844730490753</c:v>
                </c:pt>
                <c:pt idx="23020">
                  <c:v>-73.07220290447944</c:v>
                </c:pt>
                <c:pt idx="23021">
                  <c:v>82.954057535422919</c:v>
                </c:pt>
                <c:pt idx="23022">
                  <c:v>-45.262522631261312</c:v>
                </c:pt>
                <c:pt idx="23023">
                  <c:v>-90.188073803369292</c:v>
                </c:pt>
                <c:pt idx="23024">
                  <c:v>67.750998077776131</c:v>
                </c:pt>
                <c:pt idx="23025">
                  <c:v>-58.809428685577309</c:v>
                </c:pt>
                <c:pt idx="23026">
                  <c:v>69.419354838709666</c:v>
                </c:pt>
                <c:pt idx="23027">
                  <c:v>-25.892857142857139</c:v>
                </c:pt>
                <c:pt idx="23028">
                  <c:v>-70.180959874114876</c:v>
                </c:pt>
                <c:pt idx="23029">
                  <c:v>-55.193776784050677</c:v>
                </c:pt>
                <c:pt idx="23030">
                  <c:v>-95.289944153700262</c:v>
                </c:pt>
                <c:pt idx="23031">
                  <c:v>-92.698722498225692</c:v>
                </c:pt>
                <c:pt idx="23032">
                  <c:v>17.830980882615677</c:v>
                </c:pt>
                <c:pt idx="23033">
                  <c:v>-73.182552504038767</c:v>
                </c:pt>
                <c:pt idx="23034">
                  <c:v>-12.258368694012262</c:v>
                </c:pt>
                <c:pt idx="23035">
                  <c:v>-82.301947185916248</c:v>
                </c:pt>
                <c:pt idx="23036">
                  <c:v>-25.956130483689549</c:v>
                </c:pt>
                <c:pt idx="23037">
                  <c:v>-33.734127430048318</c:v>
                </c:pt>
                <c:pt idx="23038">
                  <c:v>77.583148558758324</c:v>
                </c:pt>
                <c:pt idx="23039">
                  <c:v>0.65644133055609188</c:v>
                </c:pt>
                <c:pt idx="23040">
                  <c:v>-49.324331891161442</c:v>
                </c:pt>
                <c:pt idx="23041">
                  <c:v>-32.84023668639054</c:v>
                </c:pt>
                <c:pt idx="23042">
                  <c:v>-46.879663546330207</c:v>
                </c:pt>
                <c:pt idx="23043">
                  <c:v>-13.903743315508024</c:v>
                </c:pt>
                <c:pt idx="23044">
                  <c:v>-62.616634895154007</c:v>
                </c:pt>
                <c:pt idx="23045">
                  <c:v>-30.528537346302073</c:v>
                </c:pt>
                <c:pt idx="23046">
                  <c:v>-84.813761270931735</c:v>
                </c:pt>
                <c:pt idx="23047">
                  <c:v>-74.198304460007364</c:v>
                </c:pt>
                <c:pt idx="23048">
                  <c:v>-79.124288915704184</c:v>
                </c:pt>
                <c:pt idx="23049">
                  <c:v>64.646886753029662</c:v>
                </c:pt>
                <c:pt idx="23050">
                  <c:v>-46.314432989690722</c:v>
                </c:pt>
                <c:pt idx="23051">
                  <c:v>-16.339930296240979</c:v>
                </c:pt>
                <c:pt idx="23052">
                  <c:v>-38.749999999999993</c:v>
                </c:pt>
                <c:pt idx="23053">
                  <c:v>-1.8700183936235391</c:v>
                </c:pt>
                <c:pt idx="23054">
                  <c:v>29.210526315789451</c:v>
                </c:pt>
                <c:pt idx="23055">
                  <c:v>-37.709004681704869</c:v>
                </c:pt>
                <c:pt idx="23056">
                  <c:v>-11.43233994011122</c:v>
                </c:pt>
                <c:pt idx="23057">
                  <c:v>-76.591107236268527</c:v>
                </c:pt>
                <c:pt idx="23058">
                  <c:v>-28.178577491088092</c:v>
                </c:pt>
                <c:pt idx="23059">
                  <c:v>-87.991934881636922</c:v>
                </c:pt>
                <c:pt idx="23060">
                  <c:v>95.49340080694796</c:v>
                </c:pt>
                <c:pt idx="23061">
                  <c:v>25.400801603206418</c:v>
                </c:pt>
                <c:pt idx="23062">
                  <c:v>-27.755676305065009</c:v>
                </c:pt>
                <c:pt idx="23063">
                  <c:v>-73.836011536876796</c:v>
                </c:pt>
                <c:pt idx="23064">
                  <c:v>-77.001239157372993</c:v>
                </c:pt>
                <c:pt idx="23065">
                  <c:v>-39.599292869770188</c:v>
                </c:pt>
                <c:pt idx="23066">
                  <c:v>-35.526985743380862</c:v>
                </c:pt>
                <c:pt idx="23067">
                  <c:v>-40.188864361049795</c:v>
                </c:pt>
                <c:pt idx="23068">
                  <c:v>-67.436339705873507</c:v>
                </c:pt>
                <c:pt idx="23069">
                  <c:v>-60.986602305191603</c:v>
                </c:pt>
                <c:pt idx="23070">
                  <c:v>-75.534511373621015</c:v>
                </c:pt>
                <c:pt idx="23071">
                  <c:v>43.792633015006828</c:v>
                </c:pt>
                <c:pt idx="23072">
                  <c:v>-29.040522875817004</c:v>
                </c:pt>
                <c:pt idx="23073">
                  <c:v>-72.350575887684869</c:v>
                </c:pt>
                <c:pt idx="23074">
                  <c:v>-90.057445868316393</c:v>
                </c:pt>
                <c:pt idx="23075">
                  <c:v>-93.762188479281264</c:v>
                </c:pt>
                <c:pt idx="23076">
                  <c:v>-82.694063926940643</c:v>
                </c:pt>
                <c:pt idx="23077">
                  <c:v>-66.461734153063389</c:v>
                </c:pt>
                <c:pt idx="23078">
                  <c:v>-64.629764505948046</c:v>
                </c:pt>
                <c:pt idx="23079">
                  <c:v>13.657561625582943</c:v>
                </c:pt>
                <c:pt idx="23080">
                  <c:v>-28.089320850722515</c:v>
                </c:pt>
                <c:pt idx="23081">
                  <c:v>-76.943225721956651</c:v>
                </c:pt>
                <c:pt idx="23082">
                  <c:v>-70.789890733172072</c:v>
                </c:pt>
                <c:pt idx="23083">
                  <c:v>-94.54567250059938</c:v>
                </c:pt>
                <c:pt idx="23084">
                  <c:v>-68.678639924002084</c:v>
                </c:pt>
                <c:pt idx="23085">
                  <c:v>-69.480925578486548</c:v>
                </c:pt>
                <c:pt idx="23086">
                  <c:v>-26.038384417072464</c:v>
                </c:pt>
                <c:pt idx="23087">
                  <c:v>-32.397885631907741</c:v>
                </c:pt>
                <c:pt idx="23088">
                  <c:v>-41.351288599953563</c:v>
                </c:pt>
                <c:pt idx="23089">
                  <c:v>1.881950384944389</c:v>
                </c:pt>
                <c:pt idx="23090">
                  <c:v>-97.426960974140528</c:v>
                </c:pt>
                <c:pt idx="23091">
                  <c:v>-37.46043729492726</c:v>
                </c:pt>
                <c:pt idx="23092">
                  <c:v>-94.143516502656098</c:v>
                </c:pt>
                <c:pt idx="23093">
                  <c:v>-33.457770950846083</c:v>
                </c:pt>
                <c:pt idx="23094">
                  <c:v>-53.725078698845749</c:v>
                </c:pt>
                <c:pt idx="23095">
                  <c:v>-50.511580119011946</c:v>
                </c:pt>
                <c:pt idx="23096">
                  <c:v>-43.991962491627604</c:v>
                </c:pt>
                <c:pt idx="23097">
                  <c:v>-81.845438872648231</c:v>
                </c:pt>
                <c:pt idx="23098">
                  <c:v>-79.853307800700946</c:v>
                </c:pt>
                <c:pt idx="23099">
                  <c:v>-90.949657741963435</c:v>
                </c:pt>
                <c:pt idx="23100">
                  <c:v>-59.56165085875417</c:v>
                </c:pt>
                <c:pt idx="23101">
                  <c:v>-63.801574616705139</c:v>
                </c:pt>
                <c:pt idx="23102">
                  <c:v>-71.282520790417337</c:v>
                </c:pt>
                <c:pt idx="23103">
                  <c:v>-15.904593271534225</c:v>
                </c:pt>
                <c:pt idx="23104">
                  <c:v>-62.175212692573005</c:v>
                </c:pt>
                <c:pt idx="23105">
                  <c:v>-69.771823320075356</c:v>
                </c:pt>
                <c:pt idx="23106">
                  <c:v>-85.487054452571698</c:v>
                </c:pt>
                <c:pt idx="23107">
                  <c:v>-79.217167742274</c:v>
                </c:pt>
                <c:pt idx="23108">
                  <c:v>-80.181153398703671</c:v>
                </c:pt>
                <c:pt idx="23109">
                  <c:v>-55.083246199630018</c:v>
                </c:pt>
                <c:pt idx="23110">
                  <c:v>-45.8988451081308</c:v>
                </c:pt>
                <c:pt idx="23111">
                  <c:v>-32.593667320986597</c:v>
                </c:pt>
                <c:pt idx="23112">
                  <c:v>-93.10209790209791</c:v>
                </c:pt>
                <c:pt idx="23113">
                  <c:v>-61.921399544057884</c:v>
                </c:pt>
                <c:pt idx="23114">
                  <c:v>-49.158925433090637</c:v>
                </c:pt>
                <c:pt idx="23115">
                  <c:v>-76.300424628450102</c:v>
                </c:pt>
                <c:pt idx="23116">
                  <c:v>-44.033480375523126</c:v>
                </c:pt>
                <c:pt idx="23117">
                  <c:v>-87.293500077196228</c:v>
                </c:pt>
                <c:pt idx="23118">
                  <c:v>-99.496356982171037</c:v>
                </c:pt>
                <c:pt idx="23119">
                  <c:v>-30.265608154464374</c:v>
                </c:pt>
                <c:pt idx="23120">
                  <c:v>15.503743461761999</c:v>
                </c:pt>
                <c:pt idx="23121">
                  <c:v>-92.070401921417044</c:v>
                </c:pt>
                <c:pt idx="23122">
                  <c:v>-86.524739764137266</c:v>
                </c:pt>
                <c:pt idx="23123">
                  <c:v>-21.432491209528266</c:v>
                </c:pt>
                <c:pt idx="23124">
                  <c:v>-98.741950321987119</c:v>
                </c:pt>
                <c:pt idx="23125">
                  <c:v>66.499731711679487</c:v>
                </c:pt>
                <c:pt idx="23126">
                  <c:v>-4.7700296735904999</c:v>
                </c:pt>
                <c:pt idx="23127">
                  <c:v>-76.67886226838192</c:v>
                </c:pt>
                <c:pt idx="23128">
                  <c:v>-11.465240641711233</c:v>
                </c:pt>
                <c:pt idx="23129">
                  <c:v>-27.146626970701675</c:v>
                </c:pt>
                <c:pt idx="23130">
                  <c:v>66.270169631774934</c:v>
                </c:pt>
                <c:pt idx="23131">
                  <c:v>-15.479876160990713</c:v>
                </c:pt>
                <c:pt idx="23132">
                  <c:v>-86.73491614027445</c:v>
                </c:pt>
                <c:pt idx="23133">
                  <c:v>-25.250709555345324</c:v>
                </c:pt>
                <c:pt idx="23134">
                  <c:v>-52.238623886787849</c:v>
                </c:pt>
                <c:pt idx="23135">
                  <c:v>-91.702322691849716</c:v>
                </c:pt>
                <c:pt idx="23136">
                  <c:v>-14.209472981987986</c:v>
                </c:pt>
                <c:pt idx="23137">
                  <c:v>-47.641509433962256</c:v>
                </c:pt>
                <c:pt idx="23138">
                  <c:v>-98.292202945101678</c:v>
                </c:pt>
                <c:pt idx="23139">
                  <c:v>-88.28125</c:v>
                </c:pt>
                <c:pt idx="23140">
                  <c:v>-24.61934377010509</c:v>
                </c:pt>
                <c:pt idx="23141">
                  <c:v>-92.576688950215697</c:v>
                </c:pt>
                <c:pt idx="23142">
                  <c:v>74.285272755370102</c:v>
                </c:pt>
                <c:pt idx="23143">
                  <c:v>-88.444911980801791</c:v>
                </c:pt>
                <c:pt idx="23144">
                  <c:v>38.759398496240607</c:v>
                </c:pt>
                <c:pt idx="23145">
                  <c:v>27.45098039215685</c:v>
                </c:pt>
                <c:pt idx="23146">
                  <c:v>25.990778635445281</c:v>
                </c:pt>
                <c:pt idx="23147">
                  <c:v>-53.18181818181818</c:v>
                </c:pt>
                <c:pt idx="23148">
                  <c:v>-2.9960496882585232</c:v>
                </c:pt>
                <c:pt idx="23149">
                  <c:v>38.613861386138609</c:v>
                </c:pt>
                <c:pt idx="23150">
                  <c:v>-88.443959914461828</c:v>
                </c:pt>
                <c:pt idx="23151">
                  <c:v>-60.408982734974501</c:v>
                </c:pt>
                <c:pt idx="23152">
                  <c:v>-98.005504243454709</c:v>
                </c:pt>
                <c:pt idx="23153">
                  <c:v>-43.777360850531579</c:v>
                </c:pt>
                <c:pt idx="23154">
                  <c:v>-69.5815765597481</c:v>
                </c:pt>
                <c:pt idx="23155">
                  <c:v>-70.381340244353936</c:v>
                </c:pt>
                <c:pt idx="23156">
                  <c:v>-62.881782249371184</c:v>
                </c:pt>
                <c:pt idx="23157">
                  <c:v>-66.472596988187874</c:v>
                </c:pt>
                <c:pt idx="23158">
                  <c:v>-79.702459861540731</c:v>
                </c:pt>
                <c:pt idx="23159">
                  <c:v>-57.28040012503908</c:v>
                </c:pt>
                <c:pt idx="23160">
                  <c:v>-75.173420956553485</c:v>
                </c:pt>
                <c:pt idx="23161">
                  <c:v>-95.83188001395186</c:v>
                </c:pt>
                <c:pt idx="23162">
                  <c:v>77.348974587605881</c:v>
                </c:pt>
                <c:pt idx="23163">
                  <c:v>-53.402108776454526</c:v>
                </c:pt>
                <c:pt idx="23164">
                  <c:v>-78.177374301675982</c:v>
                </c:pt>
                <c:pt idx="23165">
                  <c:v>-10.061079642394049</c:v>
                </c:pt>
                <c:pt idx="23166">
                  <c:v>-62.293348297146807</c:v>
                </c:pt>
                <c:pt idx="23167">
                  <c:v>-72.035685320356848</c:v>
                </c:pt>
                <c:pt idx="23168">
                  <c:v>-82.387716561294027</c:v>
                </c:pt>
                <c:pt idx="23169">
                  <c:v>-77.59865439854994</c:v>
                </c:pt>
                <c:pt idx="23170">
                  <c:v>-85.314169891284322</c:v>
                </c:pt>
                <c:pt idx="23171">
                  <c:v>-67.464217047639394</c:v>
                </c:pt>
                <c:pt idx="23172">
                  <c:v>-68.477782072834174</c:v>
                </c:pt>
                <c:pt idx="23173">
                  <c:v>66.286476077618119</c:v>
                </c:pt>
                <c:pt idx="23174">
                  <c:v>-91.219146097398266</c:v>
                </c:pt>
                <c:pt idx="23175">
                  <c:v>-87.127225917185157</c:v>
                </c:pt>
                <c:pt idx="23176">
                  <c:v>-45.774227100714803</c:v>
                </c:pt>
                <c:pt idx="23177">
                  <c:v>-71.672103321371168</c:v>
                </c:pt>
                <c:pt idx="23178">
                  <c:v>7.0918105277262953</c:v>
                </c:pt>
                <c:pt idx="23179">
                  <c:v>-80.933702507306563</c:v>
                </c:pt>
                <c:pt idx="23180">
                  <c:v>-54.27617406290392</c:v>
                </c:pt>
                <c:pt idx="23181">
                  <c:v>-14.141414141414145</c:v>
                </c:pt>
                <c:pt idx="23182">
                  <c:v>-69.511568123393317</c:v>
                </c:pt>
                <c:pt idx="23183">
                  <c:v>-3.7551505883352405</c:v>
                </c:pt>
                <c:pt idx="23184">
                  <c:v>-74.660879001627791</c:v>
                </c:pt>
                <c:pt idx="23185">
                  <c:v>-55.395134670328147</c:v>
                </c:pt>
                <c:pt idx="23186">
                  <c:v>29.402552658366631</c:v>
                </c:pt>
                <c:pt idx="23187">
                  <c:v>-45.787165281625121</c:v>
                </c:pt>
                <c:pt idx="23188">
                  <c:v>38.810078340038103</c:v>
                </c:pt>
                <c:pt idx="23189">
                  <c:v>-73.393124065769797</c:v>
                </c:pt>
                <c:pt idx="23190">
                  <c:v>-60.162220451029114</c:v>
                </c:pt>
                <c:pt idx="23191">
                  <c:v>-42.622880994974025</c:v>
                </c:pt>
                <c:pt idx="23192">
                  <c:v>-55.059021922428329</c:v>
                </c:pt>
                <c:pt idx="23193">
                  <c:v>-92.779687913250456</c:v>
                </c:pt>
                <c:pt idx="23194">
                  <c:v>72.665110073382266</c:v>
                </c:pt>
                <c:pt idx="23195">
                  <c:v>-80.760500114099045</c:v>
                </c:pt>
                <c:pt idx="23196">
                  <c:v>-29.012453955446418</c:v>
                </c:pt>
                <c:pt idx="23197">
                  <c:v>-38.583032774031679</c:v>
                </c:pt>
                <c:pt idx="23198">
                  <c:v>47.89268092105263</c:v>
                </c:pt>
                <c:pt idx="23199">
                  <c:v>-96.448316300887925</c:v>
                </c:pt>
                <c:pt idx="23200">
                  <c:v>-73.931796738104865</c:v>
                </c:pt>
                <c:pt idx="23201">
                  <c:v>59.217603911980433</c:v>
                </c:pt>
                <c:pt idx="23202">
                  <c:v>-89.979854357744088</c:v>
                </c:pt>
                <c:pt idx="23203">
                  <c:v>73.255813953488371</c:v>
                </c:pt>
                <c:pt idx="23204">
                  <c:v>-81.865085788280993</c:v>
                </c:pt>
                <c:pt idx="23205">
                  <c:v>-49.355432780847138</c:v>
                </c:pt>
                <c:pt idx="23206">
                  <c:v>0</c:v>
                </c:pt>
                <c:pt idx="23207">
                  <c:v>-83.239339827430115</c:v>
                </c:pt>
                <c:pt idx="23208">
                  <c:v>-86.172487526728446</c:v>
                </c:pt>
                <c:pt idx="23209">
                  <c:v>-84.053233714685973</c:v>
                </c:pt>
                <c:pt idx="23210">
                  <c:v>-49.917830731306488</c:v>
                </c:pt>
                <c:pt idx="23211">
                  <c:v>-47.716173513358228</c:v>
                </c:pt>
                <c:pt idx="23212">
                  <c:v>-58.373166309543436</c:v>
                </c:pt>
                <c:pt idx="23213">
                  <c:v>-32.671149144254272</c:v>
                </c:pt>
                <c:pt idx="23214">
                  <c:v>-31.123148208575344</c:v>
                </c:pt>
                <c:pt idx="23215">
                  <c:v>-93.65028717294193</c:v>
                </c:pt>
                <c:pt idx="23216">
                  <c:v>-40.573389248951585</c:v>
                </c:pt>
                <c:pt idx="23217">
                  <c:v>22.742857142857147</c:v>
                </c:pt>
                <c:pt idx="23218">
                  <c:v>-51.474554153979987</c:v>
                </c:pt>
                <c:pt idx="23219">
                  <c:v>-67.920360608601897</c:v>
                </c:pt>
                <c:pt idx="23220">
                  <c:v>56.484437350359116</c:v>
                </c:pt>
                <c:pt idx="23221">
                  <c:v>-63.197596795727634</c:v>
                </c:pt>
                <c:pt idx="23222">
                  <c:v>-98.26312595475757</c:v>
                </c:pt>
                <c:pt idx="23223">
                  <c:v>2.0668340737879163</c:v>
                </c:pt>
                <c:pt idx="23224">
                  <c:v>-41.521491061240013</c:v>
                </c:pt>
                <c:pt idx="23225">
                  <c:v>35.579040070453544</c:v>
                </c:pt>
                <c:pt idx="23226">
                  <c:v>-86.626287098728042</c:v>
                </c:pt>
                <c:pt idx="23227">
                  <c:v>-24.807216644842129</c:v>
                </c:pt>
                <c:pt idx="23228">
                  <c:v>-50.994883456509385</c:v>
                </c:pt>
                <c:pt idx="23229">
                  <c:v>-19.167135256715255</c:v>
                </c:pt>
                <c:pt idx="23230">
                  <c:v>-54.823412838842103</c:v>
                </c:pt>
                <c:pt idx="23231">
                  <c:v>-3.5915492957746409</c:v>
                </c:pt>
                <c:pt idx="23232">
                  <c:v>-18.051331954750026</c:v>
                </c:pt>
                <c:pt idx="23233">
                  <c:v>-87.969331546821493</c:v>
                </c:pt>
                <c:pt idx="23234">
                  <c:v>-81.991712795293282</c:v>
                </c:pt>
                <c:pt idx="23235">
                  <c:v>-76.04580721121431</c:v>
                </c:pt>
                <c:pt idx="23236">
                  <c:v>-69.052912405513553</c:v>
                </c:pt>
                <c:pt idx="23237">
                  <c:v>-58.572708585885202</c:v>
                </c:pt>
                <c:pt idx="23238">
                  <c:v>-66.263748854262147</c:v>
                </c:pt>
                <c:pt idx="23239">
                  <c:v>-61.526141580951702</c:v>
                </c:pt>
                <c:pt idx="23240">
                  <c:v>-69.610423227921828</c:v>
                </c:pt>
                <c:pt idx="23241">
                  <c:v>-63.232257099787013</c:v>
                </c:pt>
                <c:pt idx="23242">
                  <c:v>-83.801372711322699</c:v>
                </c:pt>
                <c:pt idx="23243">
                  <c:v>47.368421052631561</c:v>
                </c:pt>
                <c:pt idx="23244">
                  <c:v>28.640776699029146</c:v>
                </c:pt>
                <c:pt idx="23245">
                  <c:v>-9.1632292280495022</c:v>
                </c:pt>
                <c:pt idx="23246">
                  <c:v>82.131254061078607</c:v>
                </c:pt>
                <c:pt idx="23247">
                  <c:v>-29.215358931552586</c:v>
                </c:pt>
                <c:pt idx="23248">
                  <c:v>-96.470413175140138</c:v>
                </c:pt>
                <c:pt idx="23249">
                  <c:v>-89.902070533896293</c:v>
                </c:pt>
                <c:pt idx="23250">
                  <c:v>-93.514959564589034</c:v>
                </c:pt>
                <c:pt idx="23251">
                  <c:v>-1.9789677152127467</c:v>
                </c:pt>
                <c:pt idx="23252">
                  <c:v>13.974663499604119</c:v>
                </c:pt>
                <c:pt idx="23253">
                  <c:v>-4.5655375552282749</c:v>
                </c:pt>
                <c:pt idx="23254">
                  <c:v>-72.253240279162512</c:v>
                </c:pt>
                <c:pt idx="23255">
                  <c:v>-83.302343926076176</c:v>
                </c:pt>
                <c:pt idx="23256">
                  <c:v>-96.964970148696622</c:v>
                </c:pt>
                <c:pt idx="23257">
                  <c:v>-85.976627712854764</c:v>
                </c:pt>
                <c:pt idx="23258">
                  <c:v>92.989690721649481</c:v>
                </c:pt>
                <c:pt idx="23259">
                  <c:v>-3.4406438631790763</c:v>
                </c:pt>
                <c:pt idx="23260">
                  <c:v>17.42731118912593</c:v>
                </c:pt>
                <c:pt idx="23261">
                  <c:v>-42.229729729729726</c:v>
                </c:pt>
                <c:pt idx="23262">
                  <c:v>13.445378151260499</c:v>
                </c:pt>
                <c:pt idx="23263">
                  <c:v>-67.152852529601716</c:v>
                </c:pt>
                <c:pt idx="23264">
                  <c:v>-45.011996101082815</c:v>
                </c:pt>
                <c:pt idx="23265">
                  <c:v>-30.457326558125061</c:v>
                </c:pt>
                <c:pt idx="23266">
                  <c:v>-95.370097894964005</c:v>
                </c:pt>
                <c:pt idx="23267">
                  <c:v>-91.503558718861214</c:v>
                </c:pt>
                <c:pt idx="23268">
                  <c:v>-14.068241469816272</c:v>
                </c:pt>
                <c:pt idx="23269">
                  <c:v>-96.82231836491124</c:v>
                </c:pt>
                <c:pt idx="23270">
                  <c:v>74.631578947368439</c:v>
                </c:pt>
                <c:pt idx="23271">
                  <c:v>-46.314416177429877</c:v>
                </c:pt>
                <c:pt idx="23272">
                  <c:v>97.838076329141842</c:v>
                </c:pt>
                <c:pt idx="23273">
                  <c:v>-17.525773195876297</c:v>
                </c:pt>
                <c:pt idx="23274">
                  <c:v>7.373271889400911</c:v>
                </c:pt>
                <c:pt idx="23275">
                  <c:v>-67.230769230769226</c:v>
                </c:pt>
                <c:pt idx="23276">
                  <c:v>-92.544268406337366</c:v>
                </c:pt>
                <c:pt idx="23277">
                  <c:v>-89.309862438796927</c:v>
                </c:pt>
                <c:pt idx="23278">
                  <c:v>34.314228100755315</c:v>
                </c:pt>
                <c:pt idx="23279">
                  <c:v>-90.272116956274687</c:v>
                </c:pt>
                <c:pt idx="23280">
                  <c:v>-4.4155108972544639</c:v>
                </c:pt>
                <c:pt idx="23281">
                  <c:v>-70.630815303556844</c:v>
                </c:pt>
                <c:pt idx="23282">
                  <c:v>-39.863995589046134</c:v>
                </c:pt>
                <c:pt idx="23283">
                  <c:v>-47.819891707039041</c:v>
                </c:pt>
                <c:pt idx="23284">
                  <c:v>3.4918276374442883</c:v>
                </c:pt>
                <c:pt idx="23285">
                  <c:v>-14.189546932909764</c:v>
                </c:pt>
                <c:pt idx="23286">
                  <c:v>64.993394980184945</c:v>
                </c:pt>
                <c:pt idx="23287">
                  <c:v>-58.121489098352853</c:v>
                </c:pt>
                <c:pt idx="23288">
                  <c:v>-7.6923076923076934</c:v>
                </c:pt>
                <c:pt idx="23289">
                  <c:v>-8.8281376627586639</c:v>
                </c:pt>
                <c:pt idx="23290">
                  <c:v>-95.081967213114751</c:v>
                </c:pt>
                <c:pt idx="23291">
                  <c:v>-48.569092395748157</c:v>
                </c:pt>
                <c:pt idx="23292">
                  <c:v>-60.228766763081779</c:v>
                </c:pt>
                <c:pt idx="23293">
                  <c:v>-96.888694127957933</c:v>
                </c:pt>
                <c:pt idx="23294">
                  <c:v>-71.654200730561826</c:v>
                </c:pt>
                <c:pt idx="23295">
                  <c:v>-65.470852017937219</c:v>
                </c:pt>
                <c:pt idx="23296">
                  <c:v>-23.783126014061651</c:v>
                </c:pt>
                <c:pt idx="23297">
                  <c:v>-95.295765364969512</c:v>
                </c:pt>
                <c:pt idx="23298">
                  <c:v>-91.868758915834519</c:v>
                </c:pt>
                <c:pt idx="23299">
                  <c:v>-71.880272448915832</c:v>
                </c:pt>
                <c:pt idx="23300">
                  <c:v>-83.691746365194319</c:v>
                </c:pt>
                <c:pt idx="23301">
                  <c:v>-7.8669988501341521</c:v>
                </c:pt>
                <c:pt idx="23302">
                  <c:v>-36.188738269030239</c:v>
                </c:pt>
                <c:pt idx="23303">
                  <c:v>-72.103036151733349</c:v>
                </c:pt>
                <c:pt idx="23304">
                  <c:v>-11.895528969941822</c:v>
                </c:pt>
                <c:pt idx="23305">
                  <c:v>-7.4949899799599251</c:v>
                </c:pt>
                <c:pt idx="23306">
                  <c:v>-99.821655977962692</c:v>
                </c:pt>
                <c:pt idx="23307">
                  <c:v>-27.425614489003877</c:v>
                </c:pt>
                <c:pt idx="23308">
                  <c:v>-71.707078925956068</c:v>
                </c:pt>
                <c:pt idx="23309">
                  <c:v>43.307342430149447</c:v>
                </c:pt>
                <c:pt idx="23310">
                  <c:v>3.1351893654376681</c:v>
                </c:pt>
                <c:pt idx="23311">
                  <c:v>-66.861030126336246</c:v>
                </c:pt>
                <c:pt idx="23312">
                  <c:v>-90.820195569746559</c:v>
                </c:pt>
                <c:pt idx="23313">
                  <c:v>-45.105177993527512</c:v>
                </c:pt>
                <c:pt idx="23314">
                  <c:v>-56.445370646025609</c:v>
                </c:pt>
                <c:pt idx="23315">
                  <c:v>0.51618958235570744</c:v>
                </c:pt>
                <c:pt idx="23316">
                  <c:v>-64.251968503937007</c:v>
                </c:pt>
                <c:pt idx="23317">
                  <c:v>-55.627207124213115</c:v>
                </c:pt>
                <c:pt idx="23318">
                  <c:v>-83.684550996804731</c:v>
                </c:pt>
                <c:pt idx="23319">
                  <c:v>-23.512336719883891</c:v>
                </c:pt>
                <c:pt idx="23320">
                  <c:v>-43.461815561959646</c:v>
                </c:pt>
                <c:pt idx="23321">
                  <c:v>-55.923732728570826</c:v>
                </c:pt>
                <c:pt idx="23322">
                  <c:v>-29.962955387377548</c:v>
                </c:pt>
                <c:pt idx="23323">
                  <c:v>-59.571043916932318</c:v>
                </c:pt>
                <c:pt idx="23324">
                  <c:v>11.547663773159584</c:v>
                </c:pt>
                <c:pt idx="23325">
                  <c:v>-21.729787805533178</c:v>
                </c:pt>
                <c:pt idx="23326">
                  <c:v>-94.69086021505376</c:v>
                </c:pt>
                <c:pt idx="23327">
                  <c:v>82.303030303030312</c:v>
                </c:pt>
                <c:pt idx="23328">
                  <c:v>-50.130265790571293</c:v>
                </c:pt>
                <c:pt idx="23329">
                  <c:v>-77.909194963754288</c:v>
                </c:pt>
                <c:pt idx="23330">
                  <c:v>-68.639053254437869</c:v>
                </c:pt>
                <c:pt idx="23331">
                  <c:v>-48.280512474713419</c:v>
                </c:pt>
                <c:pt idx="23332">
                  <c:v>-89.502617334947658</c:v>
                </c:pt>
                <c:pt idx="23333">
                  <c:v>-98.305084745762713</c:v>
                </c:pt>
                <c:pt idx="23334">
                  <c:v>-94.856730047465049</c:v>
                </c:pt>
                <c:pt idx="23335">
                  <c:v>-35.523763336566432</c:v>
                </c:pt>
                <c:pt idx="23336">
                  <c:v>-4.1308089500860632</c:v>
                </c:pt>
                <c:pt idx="23337">
                  <c:v>-33.830983684460634</c:v>
                </c:pt>
                <c:pt idx="23338">
                  <c:v>-30.546623794212209</c:v>
                </c:pt>
                <c:pt idx="23339">
                  <c:v>-49.352850539291218</c:v>
                </c:pt>
                <c:pt idx="23340">
                  <c:v>-87.244991729461503</c:v>
                </c:pt>
                <c:pt idx="23341">
                  <c:v>-6.6543438077633965</c:v>
                </c:pt>
                <c:pt idx="23342">
                  <c:v>-71.793349168646074</c:v>
                </c:pt>
                <c:pt idx="23343">
                  <c:v>-90.547816926138353</c:v>
                </c:pt>
                <c:pt idx="23344">
                  <c:v>-48.685796961659037</c:v>
                </c:pt>
                <c:pt idx="23345">
                  <c:v>-73.476211706260742</c:v>
                </c:pt>
                <c:pt idx="23346">
                  <c:v>-2.4844720496894439</c:v>
                </c:pt>
                <c:pt idx="23347">
                  <c:v>-96.571783138136979</c:v>
                </c:pt>
                <c:pt idx="23348">
                  <c:v>-20.43846182648744</c:v>
                </c:pt>
                <c:pt idx="23349">
                  <c:v>-88.65369295550245</c:v>
                </c:pt>
                <c:pt idx="23350">
                  <c:v>-83.526490066225165</c:v>
                </c:pt>
                <c:pt idx="23351">
                  <c:v>-45.227869243617278</c:v>
                </c:pt>
                <c:pt idx="23352">
                  <c:v>-61.040645719227442</c:v>
                </c:pt>
                <c:pt idx="23353">
                  <c:v>-43.76222714931054</c:v>
                </c:pt>
                <c:pt idx="23354">
                  <c:v>-77.228556949195493</c:v>
                </c:pt>
                <c:pt idx="23355">
                  <c:v>-67.080846446011947</c:v>
                </c:pt>
                <c:pt idx="23356">
                  <c:v>-78.091236494597837</c:v>
                </c:pt>
                <c:pt idx="23357">
                  <c:v>-51.762031072375905</c:v>
                </c:pt>
                <c:pt idx="23358">
                  <c:v>-37.164130786662355</c:v>
                </c:pt>
                <c:pt idx="23359">
                  <c:v>-96.596994105206321</c:v>
                </c:pt>
                <c:pt idx="23360">
                  <c:v>-18.006204999121934</c:v>
                </c:pt>
                <c:pt idx="23361">
                  <c:v>70.013053641358795</c:v>
                </c:pt>
                <c:pt idx="23362">
                  <c:v>-72.972972972972968</c:v>
                </c:pt>
                <c:pt idx="23363">
                  <c:v>18.442622950819668</c:v>
                </c:pt>
                <c:pt idx="23364">
                  <c:v>-1.2725015518311693</c:v>
                </c:pt>
                <c:pt idx="23365">
                  <c:v>-67.077580539118998</c:v>
                </c:pt>
                <c:pt idx="23366">
                  <c:v>40.645161290322591</c:v>
                </c:pt>
                <c:pt idx="23367">
                  <c:v>-30.626512503361113</c:v>
                </c:pt>
                <c:pt idx="23368">
                  <c:v>-19.084236281020623</c:v>
                </c:pt>
                <c:pt idx="23369">
                  <c:v>-70.588235294117652</c:v>
                </c:pt>
                <c:pt idx="23370">
                  <c:v>-53.057052592454937</c:v>
                </c:pt>
                <c:pt idx="23371">
                  <c:v>-99.131864769772065</c:v>
                </c:pt>
                <c:pt idx="23372">
                  <c:v>-86.923046076111802</c:v>
                </c:pt>
                <c:pt idx="23373">
                  <c:v>-60.278523489932887</c:v>
                </c:pt>
                <c:pt idx="23374">
                  <c:v>-82.817869415807564</c:v>
                </c:pt>
                <c:pt idx="23375">
                  <c:v>-76.187709785695844</c:v>
                </c:pt>
                <c:pt idx="23376">
                  <c:v>-78.175248419150861</c:v>
                </c:pt>
                <c:pt idx="23377">
                  <c:v>-45.789489644297547</c:v>
                </c:pt>
                <c:pt idx="23378">
                  <c:v>-9.6616869449150329</c:v>
                </c:pt>
                <c:pt idx="23379">
                  <c:v>-72.625193560851471</c:v>
                </c:pt>
                <c:pt idx="23380">
                  <c:v>-48.440748440748436</c:v>
                </c:pt>
                <c:pt idx="23381">
                  <c:v>-84.194106216461947</c:v>
                </c:pt>
                <c:pt idx="23382">
                  <c:v>-13.197499421162306</c:v>
                </c:pt>
                <c:pt idx="23383">
                  <c:v>-81.92771084337349</c:v>
                </c:pt>
                <c:pt idx="23384">
                  <c:v>22.13285258632645</c:v>
                </c:pt>
                <c:pt idx="23385">
                  <c:v>-20.422898401237759</c:v>
                </c:pt>
                <c:pt idx="23386">
                  <c:v>-77.288258814976373</c:v>
                </c:pt>
                <c:pt idx="23387">
                  <c:v>-17.097189606847962</c:v>
                </c:pt>
                <c:pt idx="23388">
                  <c:v>-56.694839857651246</c:v>
                </c:pt>
                <c:pt idx="23389">
                  <c:v>-30.175438596491233</c:v>
                </c:pt>
                <c:pt idx="23390">
                  <c:v>-94.27611783640053</c:v>
                </c:pt>
                <c:pt idx="23391">
                  <c:v>-85.583308824227018</c:v>
                </c:pt>
                <c:pt idx="23392">
                  <c:v>-93.091349062310954</c:v>
                </c:pt>
                <c:pt idx="23393">
                  <c:v>-40.813083493345694</c:v>
                </c:pt>
                <c:pt idx="23394">
                  <c:v>-78.79148419107409</c:v>
                </c:pt>
                <c:pt idx="23395">
                  <c:v>0</c:v>
                </c:pt>
                <c:pt idx="23396">
                  <c:v>-71.516213847502186</c:v>
                </c:pt>
                <c:pt idx="23397">
                  <c:v>-87.609961590880928</c:v>
                </c:pt>
                <c:pt idx="23398">
                  <c:v>-97.513339895353056</c:v>
                </c:pt>
                <c:pt idx="23399">
                  <c:v>-98.351548719977586</c:v>
                </c:pt>
                <c:pt idx="23400">
                  <c:v>-98.391248391248396</c:v>
                </c:pt>
                <c:pt idx="23401">
                  <c:v>-98.580755038319609</c:v>
                </c:pt>
                <c:pt idx="23402">
                  <c:v>-59.624036979969183</c:v>
                </c:pt>
                <c:pt idx="23403">
                  <c:v>-44.082274156074895</c:v>
                </c:pt>
                <c:pt idx="23404">
                  <c:v>-75.636117465801391</c:v>
                </c:pt>
                <c:pt idx="23405">
                  <c:v>-57.672790901137354</c:v>
                </c:pt>
                <c:pt idx="23406">
                  <c:v>-59.474726144912232</c:v>
                </c:pt>
                <c:pt idx="23407">
                  <c:v>-28.903239245911877</c:v>
                </c:pt>
                <c:pt idx="23408">
                  <c:v>-88.23422660456113</c:v>
                </c:pt>
                <c:pt idx="23409">
                  <c:v>3.0856918238993671</c:v>
                </c:pt>
                <c:pt idx="23410">
                  <c:v>-59.531359119281333</c:v>
                </c:pt>
                <c:pt idx="23411">
                  <c:v>-47.843665768194064</c:v>
                </c:pt>
                <c:pt idx="23412">
                  <c:v>-54.294378214466207</c:v>
                </c:pt>
                <c:pt idx="23413">
                  <c:v>-95.619194195569719</c:v>
                </c:pt>
                <c:pt idx="23414">
                  <c:v>-41.983149815449373</c:v>
                </c:pt>
                <c:pt idx="23415">
                  <c:v>-59.465478841870819</c:v>
                </c:pt>
                <c:pt idx="23416">
                  <c:v>25.651658767772517</c:v>
                </c:pt>
                <c:pt idx="23417">
                  <c:v>88.305991753662596</c:v>
                </c:pt>
                <c:pt idx="23418">
                  <c:v>-56.637025060630556</c:v>
                </c:pt>
                <c:pt idx="23419">
                  <c:v>12.727659272907658</c:v>
                </c:pt>
                <c:pt idx="23420">
                  <c:v>-68.051458777488975</c:v>
                </c:pt>
                <c:pt idx="23421">
                  <c:v>-51.518178186176591</c:v>
                </c:pt>
                <c:pt idx="23422">
                  <c:v>-41.683246194420022</c:v>
                </c:pt>
                <c:pt idx="23423">
                  <c:v>47.391903057009074</c:v>
                </c:pt>
                <c:pt idx="23424">
                  <c:v>-60.488982795049807</c:v>
                </c:pt>
                <c:pt idx="23425">
                  <c:v>54.569892473118273</c:v>
                </c:pt>
                <c:pt idx="23426">
                  <c:v>-80.893782383419691</c:v>
                </c:pt>
                <c:pt idx="23427">
                  <c:v>-95.164410058027073</c:v>
                </c:pt>
                <c:pt idx="23428">
                  <c:v>-49.912486279628588</c:v>
                </c:pt>
                <c:pt idx="23429">
                  <c:v>-67.390888574379375</c:v>
                </c:pt>
                <c:pt idx="23430">
                  <c:v>-50</c:v>
                </c:pt>
                <c:pt idx="23431">
                  <c:v>22.322158626328687</c:v>
                </c:pt>
                <c:pt idx="23432">
                  <c:v>7.4436826640548475</c:v>
                </c:pt>
                <c:pt idx="23433">
                  <c:v>-49.773982923154193</c:v>
                </c:pt>
                <c:pt idx="23434">
                  <c:v>-49.682203389830505</c:v>
                </c:pt>
                <c:pt idx="23435">
                  <c:v>-90.751360094103802</c:v>
                </c:pt>
                <c:pt idx="23436">
                  <c:v>-94.326411395190661</c:v>
                </c:pt>
                <c:pt idx="23437">
                  <c:v>-72.429577464788736</c:v>
                </c:pt>
                <c:pt idx="23438">
                  <c:v>-70</c:v>
                </c:pt>
                <c:pt idx="23439">
                  <c:v>14.776839565741852</c:v>
                </c:pt>
                <c:pt idx="23440">
                  <c:v>-83.293413173652695</c:v>
                </c:pt>
                <c:pt idx="23441">
                  <c:v>72.202948829141377</c:v>
                </c:pt>
                <c:pt idx="23442">
                  <c:v>-24.629216328727225</c:v>
                </c:pt>
                <c:pt idx="23443">
                  <c:v>-24.585826046939715</c:v>
                </c:pt>
                <c:pt idx="23444">
                  <c:v>-83.109243697478988</c:v>
                </c:pt>
                <c:pt idx="23445">
                  <c:v>-91.044207317073173</c:v>
                </c:pt>
                <c:pt idx="23446">
                  <c:v>57.786483839373176</c:v>
                </c:pt>
                <c:pt idx="23447">
                  <c:v>-60.55828518978457</c:v>
                </c:pt>
                <c:pt idx="23448">
                  <c:v>-48.770529197080293</c:v>
                </c:pt>
                <c:pt idx="23449">
                  <c:v>-48.148578286200959</c:v>
                </c:pt>
                <c:pt idx="23450">
                  <c:v>-65.351201478743064</c:v>
                </c:pt>
                <c:pt idx="23451">
                  <c:v>-48.456653374686162</c:v>
                </c:pt>
                <c:pt idx="23452">
                  <c:v>-52.724531552875298</c:v>
                </c:pt>
                <c:pt idx="23453">
                  <c:v>-78.397957555449182</c:v>
                </c:pt>
                <c:pt idx="23454">
                  <c:v>-88.514898629025851</c:v>
                </c:pt>
                <c:pt idx="23455">
                  <c:v>-84.960292498820564</c:v>
                </c:pt>
                <c:pt idx="23456">
                  <c:v>-31.394366197183103</c:v>
                </c:pt>
                <c:pt idx="23457">
                  <c:v>-91.753424657534254</c:v>
                </c:pt>
                <c:pt idx="23458">
                  <c:v>-65.198273105212664</c:v>
                </c:pt>
                <c:pt idx="23459">
                  <c:v>-78.256764180744398</c:v>
                </c:pt>
                <c:pt idx="23460">
                  <c:v>-76.039064274358395</c:v>
                </c:pt>
                <c:pt idx="23461">
                  <c:v>3.8781163434903192</c:v>
                </c:pt>
                <c:pt idx="23462">
                  <c:v>-78.568752341701014</c:v>
                </c:pt>
                <c:pt idx="23463">
                  <c:v>-42.649609713790113</c:v>
                </c:pt>
                <c:pt idx="23464">
                  <c:v>-42.987335779382171</c:v>
                </c:pt>
                <c:pt idx="23465">
                  <c:v>-39.046431910252409</c:v>
                </c:pt>
                <c:pt idx="23466">
                  <c:v>-77.080913666279514</c:v>
                </c:pt>
                <c:pt idx="23467">
                  <c:v>81.078600114744717</c:v>
                </c:pt>
                <c:pt idx="23468">
                  <c:v>-44.232732221844159</c:v>
                </c:pt>
                <c:pt idx="23469">
                  <c:v>-31.16361298617808</c:v>
                </c:pt>
                <c:pt idx="23470">
                  <c:v>-96.845300473385606</c:v>
                </c:pt>
                <c:pt idx="23471">
                  <c:v>17.238493723849373</c:v>
                </c:pt>
                <c:pt idx="23472">
                  <c:v>-76.099426386233276</c:v>
                </c:pt>
                <c:pt idx="23473">
                  <c:v>39.335070678354271</c:v>
                </c:pt>
                <c:pt idx="23474">
                  <c:v>-68.618542863534458</c:v>
                </c:pt>
                <c:pt idx="23475">
                  <c:v>-81.999881583732986</c:v>
                </c:pt>
                <c:pt idx="23476">
                  <c:v>79.959266802443977</c:v>
                </c:pt>
                <c:pt idx="23477">
                  <c:v>-66.18985695708713</c:v>
                </c:pt>
                <c:pt idx="23478">
                  <c:v>96.161197259285984</c:v>
                </c:pt>
                <c:pt idx="23479">
                  <c:v>62.993615511941357</c:v>
                </c:pt>
                <c:pt idx="23480">
                  <c:v>-81.516587677725113</c:v>
                </c:pt>
                <c:pt idx="23481">
                  <c:v>-86.570945945945951</c:v>
                </c:pt>
                <c:pt idx="23482">
                  <c:v>-64.681500872600353</c:v>
                </c:pt>
                <c:pt idx="23483">
                  <c:v>-33.505212420132267</c:v>
                </c:pt>
                <c:pt idx="23484">
                  <c:v>7.735849056603783</c:v>
                </c:pt>
                <c:pt idx="23485">
                  <c:v>-74.522832765162462</c:v>
                </c:pt>
                <c:pt idx="23486">
                  <c:v>-68.474436503573401</c:v>
                </c:pt>
                <c:pt idx="23487">
                  <c:v>-74.681111305259478</c:v>
                </c:pt>
                <c:pt idx="23488">
                  <c:v>-92.167472158016395</c:v>
                </c:pt>
                <c:pt idx="23489">
                  <c:v>-86.6430055401662</c:v>
                </c:pt>
                <c:pt idx="23490">
                  <c:v>-79.747216370749328</c:v>
                </c:pt>
                <c:pt idx="23491">
                  <c:v>-82.639198218262806</c:v>
                </c:pt>
                <c:pt idx="23492">
                  <c:v>-78.768625427336644</c:v>
                </c:pt>
                <c:pt idx="23493">
                  <c:v>-67.999504827927694</c:v>
                </c:pt>
                <c:pt idx="23494">
                  <c:v>-54.898728214790395</c:v>
                </c:pt>
                <c:pt idx="23495">
                  <c:v>-67.593023255813961</c:v>
                </c:pt>
                <c:pt idx="23496">
                  <c:v>33.287128712871294</c:v>
                </c:pt>
                <c:pt idx="23497">
                  <c:v>-51.885502934791347</c:v>
                </c:pt>
                <c:pt idx="23498">
                  <c:v>-57.253546934715459</c:v>
                </c:pt>
                <c:pt idx="23499">
                  <c:v>-21.769726006887254</c:v>
                </c:pt>
                <c:pt idx="23500">
                  <c:v>-79.549613664091098</c:v>
                </c:pt>
                <c:pt idx="23501">
                  <c:v>-21.131410961919443</c:v>
                </c:pt>
                <c:pt idx="23502">
                  <c:v>-85.964912280701753</c:v>
                </c:pt>
                <c:pt idx="23503">
                  <c:v>-68.59065155807366</c:v>
                </c:pt>
                <c:pt idx="23504">
                  <c:v>83.273381294964025</c:v>
                </c:pt>
                <c:pt idx="23505">
                  <c:v>-90.411840411840416</c:v>
                </c:pt>
                <c:pt idx="23506">
                  <c:v>-42.802174311366272</c:v>
                </c:pt>
                <c:pt idx="23507">
                  <c:v>-27.058100754783226</c:v>
                </c:pt>
                <c:pt idx="23508">
                  <c:v>-73.839184597961491</c:v>
                </c:pt>
                <c:pt idx="23509">
                  <c:v>-73.10749330067263</c:v>
                </c:pt>
                <c:pt idx="23510">
                  <c:v>-94.707081566829629</c:v>
                </c:pt>
                <c:pt idx="23511">
                  <c:v>-92.506335223844573</c:v>
                </c:pt>
                <c:pt idx="23512">
                  <c:v>3.3199721157197644</c:v>
                </c:pt>
                <c:pt idx="23513">
                  <c:v>-99.542838740391218</c:v>
                </c:pt>
                <c:pt idx="23514">
                  <c:v>-44.368981858794413</c:v>
                </c:pt>
                <c:pt idx="23515">
                  <c:v>4.369032793690323</c:v>
                </c:pt>
                <c:pt idx="23516">
                  <c:v>-75.345256961738741</c:v>
                </c:pt>
                <c:pt idx="23517">
                  <c:v>-0.42947558770343619</c:v>
                </c:pt>
                <c:pt idx="23518">
                  <c:v>-32.186451022276472</c:v>
                </c:pt>
                <c:pt idx="23519">
                  <c:v>-96.420581655480987</c:v>
                </c:pt>
                <c:pt idx="23520">
                  <c:v>-1.8771331058020451</c:v>
                </c:pt>
                <c:pt idx="23521">
                  <c:v>-62.627615062761507</c:v>
                </c:pt>
                <c:pt idx="23522">
                  <c:v>-54.335395942664682</c:v>
                </c:pt>
                <c:pt idx="23523">
                  <c:v>-69.85864113087095</c:v>
                </c:pt>
                <c:pt idx="23524">
                  <c:v>-59.16431394692264</c:v>
                </c:pt>
                <c:pt idx="23525">
                  <c:v>-43.383878224793293</c:v>
                </c:pt>
                <c:pt idx="23526">
                  <c:v>-64.710627142569066</c:v>
                </c:pt>
                <c:pt idx="23527">
                  <c:v>-45.942807680533718</c:v>
                </c:pt>
                <c:pt idx="23528">
                  <c:v>-72.848691287199713</c:v>
                </c:pt>
                <c:pt idx="23529">
                  <c:v>-81.759344868577472</c:v>
                </c:pt>
                <c:pt idx="23530">
                  <c:v>-77.429631421888857</c:v>
                </c:pt>
                <c:pt idx="23531">
                  <c:v>-64.59996106677049</c:v>
                </c:pt>
                <c:pt idx="23532">
                  <c:v>-49.140017618734021</c:v>
                </c:pt>
                <c:pt idx="23533">
                  <c:v>-65.496639283047045</c:v>
                </c:pt>
                <c:pt idx="23534">
                  <c:v>-10.847348515329529</c:v>
                </c:pt>
                <c:pt idx="23535">
                  <c:v>-51.875578882371101</c:v>
                </c:pt>
                <c:pt idx="23536">
                  <c:v>19.934546154586585</c:v>
                </c:pt>
                <c:pt idx="23537">
                  <c:v>-79.57728215767635</c:v>
                </c:pt>
                <c:pt idx="23538">
                  <c:v>-48.726637369619318</c:v>
                </c:pt>
                <c:pt idx="23539">
                  <c:v>-92.440708103443768</c:v>
                </c:pt>
                <c:pt idx="23540">
                  <c:v>-69.249896394529628</c:v>
                </c:pt>
                <c:pt idx="23541">
                  <c:v>18.672376873661676</c:v>
                </c:pt>
                <c:pt idx="23542">
                  <c:v>-15.70723684210526</c:v>
                </c:pt>
                <c:pt idx="23543">
                  <c:v>-55.700325732899024</c:v>
                </c:pt>
                <c:pt idx="23544">
                  <c:v>-53.051643192488264</c:v>
                </c:pt>
                <c:pt idx="23545">
                  <c:v>-12.083183936894955</c:v>
                </c:pt>
                <c:pt idx="23546">
                  <c:v>1.5106129736163467</c:v>
                </c:pt>
                <c:pt idx="23547">
                  <c:v>-63.634793720966378</c:v>
                </c:pt>
                <c:pt idx="23548">
                  <c:v>-66.611452910553709</c:v>
                </c:pt>
                <c:pt idx="23549">
                  <c:v>-63.703613873393159</c:v>
                </c:pt>
                <c:pt idx="23550">
                  <c:v>-84.665235754344664</c:v>
                </c:pt>
                <c:pt idx="23551">
                  <c:v>-72.670682730923701</c:v>
                </c:pt>
                <c:pt idx="23552">
                  <c:v>-1.2987478922254496</c:v>
                </c:pt>
                <c:pt idx="23553">
                  <c:v>-43.861633257936191</c:v>
                </c:pt>
                <c:pt idx="23554">
                  <c:v>-34.279592929833953</c:v>
                </c:pt>
                <c:pt idx="23555">
                  <c:v>-92.337696108173702</c:v>
                </c:pt>
                <c:pt idx="23556">
                  <c:v>-54.779189352692079</c:v>
                </c:pt>
                <c:pt idx="23557">
                  <c:v>18.888888888888886</c:v>
                </c:pt>
                <c:pt idx="23558">
                  <c:v>-95.246244533181212</c:v>
                </c:pt>
                <c:pt idx="23559">
                  <c:v>35.388906104741238</c:v>
                </c:pt>
                <c:pt idx="23560">
                  <c:v>-30.696016336136779</c:v>
                </c:pt>
                <c:pt idx="23561">
                  <c:v>-92.103399433427768</c:v>
                </c:pt>
                <c:pt idx="23562">
                  <c:v>-74.080782466944399</c:v>
                </c:pt>
                <c:pt idx="23563">
                  <c:v>-45.497803806734993</c:v>
                </c:pt>
                <c:pt idx="23564">
                  <c:v>-41.09363999061253</c:v>
                </c:pt>
                <c:pt idx="23565">
                  <c:v>-27.877285694243099</c:v>
                </c:pt>
                <c:pt idx="23566">
                  <c:v>-66.538055397611885</c:v>
                </c:pt>
                <c:pt idx="23567">
                  <c:v>-72.612359550561791</c:v>
                </c:pt>
                <c:pt idx="23568">
                  <c:v>-49.898765873725623</c:v>
                </c:pt>
                <c:pt idx="23569">
                  <c:v>-15.354330708661408</c:v>
                </c:pt>
                <c:pt idx="23570">
                  <c:v>-62.426082281883438</c:v>
                </c:pt>
                <c:pt idx="23571">
                  <c:v>73.333333333333343</c:v>
                </c:pt>
                <c:pt idx="23572">
                  <c:v>-38.423645320197039</c:v>
                </c:pt>
                <c:pt idx="23573">
                  <c:v>-44.681119164625891</c:v>
                </c:pt>
                <c:pt idx="23574">
                  <c:v>-96.297439062017901</c:v>
                </c:pt>
                <c:pt idx="23575">
                  <c:v>33.249804228660935</c:v>
                </c:pt>
                <c:pt idx="23576">
                  <c:v>-89.170182841068922</c:v>
                </c:pt>
                <c:pt idx="23577">
                  <c:v>-98.182644252612448</c:v>
                </c:pt>
                <c:pt idx="23578">
                  <c:v>-95.628357737280098</c:v>
                </c:pt>
                <c:pt idx="23579">
                  <c:v>-82.998770995493658</c:v>
                </c:pt>
                <c:pt idx="23580">
                  <c:v>-89.267874982160691</c:v>
                </c:pt>
                <c:pt idx="23581">
                  <c:v>-55.961916276258123</c:v>
                </c:pt>
                <c:pt idx="23582">
                  <c:v>-65.820863616930311</c:v>
                </c:pt>
                <c:pt idx="23583">
                  <c:v>-93.157510938259605</c:v>
                </c:pt>
                <c:pt idx="23584">
                  <c:v>-67.912601626016254</c:v>
                </c:pt>
                <c:pt idx="23585">
                  <c:v>-10.6028208800047</c:v>
                </c:pt>
                <c:pt idx="23586">
                  <c:v>-57.482031342052551</c:v>
                </c:pt>
                <c:pt idx="23587">
                  <c:v>-34.152544183959151</c:v>
                </c:pt>
                <c:pt idx="23588">
                  <c:v>-73.843192079389453</c:v>
                </c:pt>
                <c:pt idx="23589">
                  <c:v>-42.889501674217058</c:v>
                </c:pt>
                <c:pt idx="23590">
                  <c:v>0</c:v>
                </c:pt>
                <c:pt idx="23591">
                  <c:v>0</c:v>
                </c:pt>
                <c:pt idx="23592">
                  <c:v>-86.850423568086995</c:v>
                </c:pt>
                <c:pt idx="23593">
                  <c:v>-15.525787006028139</c:v>
                </c:pt>
                <c:pt idx="23594">
                  <c:v>-85.364659813999026</c:v>
                </c:pt>
                <c:pt idx="23595">
                  <c:v>-42.907149885493858</c:v>
                </c:pt>
                <c:pt idx="23596">
                  <c:v>-12.941068925589619</c:v>
                </c:pt>
                <c:pt idx="23597">
                  <c:v>-53.207612158787562</c:v>
                </c:pt>
                <c:pt idx="23598">
                  <c:v>-82.5854186717998</c:v>
                </c:pt>
                <c:pt idx="23599">
                  <c:v>-92.256647801689439</c:v>
                </c:pt>
                <c:pt idx="23600">
                  <c:v>-63.816973015252252</c:v>
                </c:pt>
                <c:pt idx="23601">
                  <c:v>-1.5251784523828888</c:v>
                </c:pt>
                <c:pt idx="23602">
                  <c:v>-75.735013363879347</c:v>
                </c:pt>
                <c:pt idx="23603">
                  <c:v>-23.356382394907257</c:v>
                </c:pt>
                <c:pt idx="23604">
                  <c:v>42.47933884297521</c:v>
                </c:pt>
                <c:pt idx="23605">
                  <c:v>-72.439811081672616</c:v>
                </c:pt>
                <c:pt idx="23606">
                  <c:v>-47.917070335206361</c:v>
                </c:pt>
                <c:pt idx="23607">
                  <c:v>-97.045353818880187</c:v>
                </c:pt>
                <c:pt idx="23608">
                  <c:v>-74.442601805785884</c:v>
                </c:pt>
                <c:pt idx="23609">
                  <c:v>-15.354795213214217</c:v>
                </c:pt>
                <c:pt idx="23610">
                  <c:v>15.114222303802975</c:v>
                </c:pt>
                <c:pt idx="23611">
                  <c:v>-98.234832417628297</c:v>
                </c:pt>
                <c:pt idx="23612">
                  <c:v>-90.379176060668172</c:v>
                </c:pt>
                <c:pt idx="23613">
                  <c:v>-87.826775811988384</c:v>
                </c:pt>
                <c:pt idx="23614">
                  <c:v>-78.449612403100772</c:v>
                </c:pt>
                <c:pt idx="23615">
                  <c:v>-87.877218492918757</c:v>
                </c:pt>
                <c:pt idx="23616">
                  <c:v>68.239994582515067</c:v>
                </c:pt>
                <c:pt idx="23617">
                  <c:v>-37.89851222104145</c:v>
                </c:pt>
                <c:pt idx="23618">
                  <c:v>-95.261640523281045</c:v>
                </c:pt>
                <c:pt idx="23619">
                  <c:v>-60.282258064516128</c:v>
                </c:pt>
                <c:pt idx="23620">
                  <c:v>-27.715828645836766</c:v>
                </c:pt>
                <c:pt idx="23621">
                  <c:v>-53.676252594129856</c:v>
                </c:pt>
                <c:pt idx="23622">
                  <c:v>-45.953903095558545</c:v>
                </c:pt>
                <c:pt idx="23623">
                  <c:v>-54.932290099307856</c:v>
                </c:pt>
                <c:pt idx="23624">
                  <c:v>-89.128588415152024</c:v>
                </c:pt>
                <c:pt idx="23625">
                  <c:v>-66.422454804947677</c:v>
                </c:pt>
                <c:pt idx="23626">
                  <c:v>-38.112305854241335</c:v>
                </c:pt>
                <c:pt idx="23627">
                  <c:v>-68.151882881326657</c:v>
                </c:pt>
                <c:pt idx="23628">
                  <c:v>-73.23354908306365</c:v>
                </c:pt>
                <c:pt idx="23629">
                  <c:v>-87.497967810112172</c:v>
                </c:pt>
                <c:pt idx="23630">
                  <c:v>-43.062751871042025</c:v>
                </c:pt>
                <c:pt idx="23631">
                  <c:v>-69.429457989765424</c:v>
                </c:pt>
                <c:pt idx="23632">
                  <c:v>-80.163115972407482</c:v>
                </c:pt>
                <c:pt idx="23633">
                  <c:v>-90.86871508379889</c:v>
                </c:pt>
                <c:pt idx="23634">
                  <c:v>-77.622647331070652</c:v>
                </c:pt>
                <c:pt idx="23635">
                  <c:v>-14.536340852130323</c:v>
                </c:pt>
                <c:pt idx="23636">
                  <c:v>-80.288244038001679</c:v>
                </c:pt>
                <c:pt idx="23637">
                  <c:v>9.1635302250556947</c:v>
                </c:pt>
                <c:pt idx="23638">
                  <c:v>-47.725553243805564</c:v>
                </c:pt>
                <c:pt idx="23639">
                  <c:v>-34.464501815248084</c:v>
                </c:pt>
                <c:pt idx="23640">
                  <c:v>-88.762566945410128</c:v>
                </c:pt>
                <c:pt idx="23641">
                  <c:v>-78.150894025294377</c:v>
                </c:pt>
                <c:pt idx="23642">
                  <c:v>17.4028561939555</c:v>
                </c:pt>
                <c:pt idx="23643">
                  <c:v>17.935823754789283</c:v>
                </c:pt>
                <c:pt idx="23644">
                  <c:v>62.707889125799568</c:v>
                </c:pt>
                <c:pt idx="23645">
                  <c:v>-32.618025751072963</c:v>
                </c:pt>
                <c:pt idx="23646">
                  <c:v>-71.524017047457306</c:v>
                </c:pt>
                <c:pt idx="23647">
                  <c:v>-80.870913416557514</c:v>
                </c:pt>
                <c:pt idx="23648">
                  <c:v>-11.326788636025583</c:v>
                </c:pt>
                <c:pt idx="23649">
                  <c:v>-92.318872634206457</c:v>
                </c:pt>
                <c:pt idx="23650">
                  <c:v>-64.044416259131424</c:v>
                </c:pt>
                <c:pt idx="23651">
                  <c:v>-84.251559251559257</c:v>
                </c:pt>
                <c:pt idx="23652">
                  <c:v>-55.576429404900821</c:v>
                </c:pt>
                <c:pt idx="23653">
                  <c:v>55.921052631578931</c:v>
                </c:pt>
                <c:pt idx="23654">
                  <c:v>-54.228539103380001</c:v>
                </c:pt>
                <c:pt idx="23655">
                  <c:v>-89.332683877252805</c:v>
                </c:pt>
                <c:pt idx="23656">
                  <c:v>-99.105856937109934</c:v>
                </c:pt>
                <c:pt idx="23657">
                  <c:v>-26.997584075649556</c:v>
                </c:pt>
                <c:pt idx="23658">
                  <c:v>-96.756454869613776</c:v>
                </c:pt>
                <c:pt idx="23659">
                  <c:v>10.355987055016186</c:v>
                </c:pt>
                <c:pt idx="23660">
                  <c:v>-61.885648657928698</c:v>
                </c:pt>
                <c:pt idx="23661">
                  <c:v>-49.736776134369521</c:v>
                </c:pt>
                <c:pt idx="23662">
                  <c:v>-93.676424027861728</c:v>
                </c:pt>
                <c:pt idx="23663">
                  <c:v>-90.356520573649647</c:v>
                </c:pt>
                <c:pt idx="23664">
                  <c:v>-35.445205479452056</c:v>
                </c:pt>
                <c:pt idx="23665">
                  <c:v>5.5035971223021534</c:v>
                </c:pt>
                <c:pt idx="23666">
                  <c:v>-54.221267454350162</c:v>
                </c:pt>
                <c:pt idx="23667">
                  <c:v>6.4073469966669023</c:v>
                </c:pt>
                <c:pt idx="23668">
                  <c:v>-79.286509436404586</c:v>
                </c:pt>
                <c:pt idx="23669">
                  <c:v>-91.358466911435485</c:v>
                </c:pt>
                <c:pt idx="23670">
                  <c:v>-90.709991411394213</c:v>
                </c:pt>
                <c:pt idx="23671">
                  <c:v>-52.274678111587988</c:v>
                </c:pt>
                <c:pt idx="23672">
                  <c:v>-49.368352829928078</c:v>
                </c:pt>
                <c:pt idx="23673">
                  <c:v>-11.329898107098643</c:v>
                </c:pt>
                <c:pt idx="23674">
                  <c:v>-51.294488925252764</c:v>
                </c:pt>
                <c:pt idx="23675">
                  <c:v>16.420233463035032</c:v>
                </c:pt>
                <c:pt idx="23676">
                  <c:v>-71.819099826889783</c:v>
                </c:pt>
                <c:pt idx="23677">
                  <c:v>-57.596615019181762</c:v>
                </c:pt>
                <c:pt idx="23678">
                  <c:v>-25.475819032761322</c:v>
                </c:pt>
                <c:pt idx="23679">
                  <c:v>-84.748881512483763</c:v>
                </c:pt>
                <c:pt idx="23680">
                  <c:v>-81.47247402166704</c:v>
                </c:pt>
                <c:pt idx="23681">
                  <c:v>39.717450634130671</c:v>
                </c:pt>
                <c:pt idx="23682">
                  <c:v>-77.360619382951398</c:v>
                </c:pt>
                <c:pt idx="23683">
                  <c:v>-37.539128340958342</c:v>
                </c:pt>
                <c:pt idx="23684">
                  <c:v>-54.465161923454367</c:v>
                </c:pt>
                <c:pt idx="23685">
                  <c:v>-87.527551873527401</c:v>
                </c:pt>
                <c:pt idx="23686">
                  <c:v>-86.076867295141412</c:v>
                </c:pt>
                <c:pt idx="23687">
                  <c:v>12.319444444444443</c:v>
                </c:pt>
                <c:pt idx="23688">
                  <c:v>-86.825105399156811</c:v>
                </c:pt>
                <c:pt idx="23689">
                  <c:v>7.9396984924623268</c:v>
                </c:pt>
                <c:pt idx="23690">
                  <c:v>10.810810810810807</c:v>
                </c:pt>
                <c:pt idx="23691">
                  <c:v>-86.060573630136986</c:v>
                </c:pt>
                <c:pt idx="23692">
                  <c:v>-63.572262205796534</c:v>
                </c:pt>
                <c:pt idx="23693">
                  <c:v>-30.180292663437044</c:v>
                </c:pt>
                <c:pt idx="23694">
                  <c:v>-21.38880296937829</c:v>
                </c:pt>
                <c:pt idx="23695">
                  <c:v>-5.5263970361222619</c:v>
                </c:pt>
                <c:pt idx="23696">
                  <c:v>-40.620623571902414</c:v>
                </c:pt>
                <c:pt idx="23697">
                  <c:v>-96.017614397855638</c:v>
                </c:pt>
                <c:pt idx="23698">
                  <c:v>-68.943206326383901</c:v>
                </c:pt>
                <c:pt idx="23699">
                  <c:v>-88.130861504907301</c:v>
                </c:pt>
                <c:pt idx="23700">
                  <c:v>-92.773125058812454</c:v>
                </c:pt>
                <c:pt idx="23701">
                  <c:v>-64.309324268885888</c:v>
                </c:pt>
                <c:pt idx="23702">
                  <c:v>-48.030849839980796</c:v>
                </c:pt>
                <c:pt idx="23703">
                  <c:v>-93.855511420059585</c:v>
                </c:pt>
                <c:pt idx="23704">
                  <c:v>-80.642023346303503</c:v>
                </c:pt>
                <c:pt idx="23705">
                  <c:v>-77.091303238969658</c:v>
                </c:pt>
                <c:pt idx="23706">
                  <c:v>-67.357980162308394</c:v>
                </c:pt>
                <c:pt idx="23707">
                  <c:v>-41.927990708478511</c:v>
                </c:pt>
                <c:pt idx="23708">
                  <c:v>-4.3612830613393356</c:v>
                </c:pt>
                <c:pt idx="23709">
                  <c:v>-13.80952380952381</c:v>
                </c:pt>
                <c:pt idx="23710">
                  <c:v>-96.389673255344903</c:v>
                </c:pt>
                <c:pt idx="23711">
                  <c:v>-68.818931332553561</c:v>
                </c:pt>
                <c:pt idx="23712">
                  <c:v>-86.670842467898524</c:v>
                </c:pt>
                <c:pt idx="23713">
                  <c:v>-81.120855358000966</c:v>
                </c:pt>
                <c:pt idx="23714">
                  <c:v>-69.935170178282007</c:v>
                </c:pt>
                <c:pt idx="23715">
                  <c:v>-98.766954377311961</c:v>
                </c:pt>
                <c:pt idx="23716">
                  <c:v>-60.661964188822573</c:v>
                </c:pt>
                <c:pt idx="23717">
                  <c:v>37.990043559427505</c:v>
                </c:pt>
                <c:pt idx="23718">
                  <c:v>-85.294277484919292</c:v>
                </c:pt>
                <c:pt idx="23719">
                  <c:v>-97.37912260795774</c:v>
                </c:pt>
                <c:pt idx="23720">
                  <c:v>-74.603597601598935</c:v>
                </c:pt>
                <c:pt idx="23721">
                  <c:v>-74.303405572755423</c:v>
                </c:pt>
                <c:pt idx="23722">
                  <c:v>-90.59135332118602</c:v>
                </c:pt>
                <c:pt idx="23723">
                  <c:v>-93.90465193005609</c:v>
                </c:pt>
                <c:pt idx="23724">
                  <c:v>-71.981320880587049</c:v>
                </c:pt>
                <c:pt idx="23725">
                  <c:v>-77.256144008339007</c:v>
                </c:pt>
                <c:pt idx="23726">
                  <c:v>-63.842722880050971</c:v>
                </c:pt>
                <c:pt idx="23727">
                  <c:v>-56.451612903225808</c:v>
                </c:pt>
                <c:pt idx="23728">
                  <c:v>-60.797399041752229</c:v>
                </c:pt>
                <c:pt idx="23729">
                  <c:v>-84.125482203944969</c:v>
                </c:pt>
                <c:pt idx="23730">
                  <c:v>-71.818727490996395</c:v>
                </c:pt>
                <c:pt idx="23731">
                  <c:v>-65.485871812543081</c:v>
                </c:pt>
                <c:pt idx="23732">
                  <c:v>-38.118552194439594</c:v>
                </c:pt>
                <c:pt idx="23733">
                  <c:v>-59.834955837792535</c:v>
                </c:pt>
                <c:pt idx="23734">
                  <c:v>-29.639616282084518</c:v>
                </c:pt>
                <c:pt idx="23735">
                  <c:v>95.571095571095583</c:v>
                </c:pt>
                <c:pt idx="23736">
                  <c:v>-79.463767429925284</c:v>
                </c:pt>
                <c:pt idx="23737">
                  <c:v>-91.404770920106017</c:v>
                </c:pt>
                <c:pt idx="23738">
                  <c:v>-59.341299912561936</c:v>
                </c:pt>
                <c:pt idx="23739">
                  <c:v>-73.80708527009638</c:v>
                </c:pt>
                <c:pt idx="23740">
                  <c:v>-65.69246839318518</c:v>
                </c:pt>
                <c:pt idx="23741">
                  <c:v>-80.18482145732041</c:v>
                </c:pt>
                <c:pt idx="23742">
                  <c:v>-40.122421497214908</c:v>
                </c:pt>
                <c:pt idx="23743">
                  <c:v>-77.569986700283124</c:v>
                </c:pt>
                <c:pt idx="23744">
                  <c:v>-14.311485267588694</c:v>
                </c:pt>
                <c:pt idx="23745">
                  <c:v>13.758705063052872</c:v>
                </c:pt>
                <c:pt idx="23746">
                  <c:v>-86.187561967930534</c:v>
                </c:pt>
                <c:pt idx="23747">
                  <c:v>-84.615384615384613</c:v>
                </c:pt>
                <c:pt idx="23748">
                  <c:v>-84.833141542002295</c:v>
                </c:pt>
                <c:pt idx="23749">
                  <c:v>-80.289424011897268</c:v>
                </c:pt>
                <c:pt idx="23750">
                  <c:v>-65.166901094377167</c:v>
                </c:pt>
                <c:pt idx="23751">
                  <c:v>-91.872130590035709</c:v>
                </c:pt>
                <c:pt idx="23752">
                  <c:v>84.375</c:v>
                </c:pt>
                <c:pt idx="23753">
                  <c:v>-30.633608815426996</c:v>
                </c:pt>
                <c:pt idx="23754">
                  <c:v>-92.065920311522149</c:v>
                </c:pt>
                <c:pt idx="23755">
                  <c:v>27.267818574514038</c:v>
                </c:pt>
                <c:pt idx="23756">
                  <c:v>-93.198190651700457</c:v>
                </c:pt>
                <c:pt idx="23757">
                  <c:v>-26.509132607093136</c:v>
                </c:pt>
                <c:pt idx="23758">
                  <c:v>-60.831610383643465</c:v>
                </c:pt>
                <c:pt idx="23759">
                  <c:v>-26.252171942282999</c:v>
                </c:pt>
                <c:pt idx="23760">
                  <c:v>-63.422950819672131</c:v>
                </c:pt>
                <c:pt idx="23761">
                  <c:v>-76.892430278884461</c:v>
                </c:pt>
                <c:pt idx="23762">
                  <c:v>-59.596213717412496</c:v>
                </c:pt>
                <c:pt idx="23763">
                  <c:v>-27.63636363636364</c:v>
                </c:pt>
                <c:pt idx="23764">
                  <c:v>-5.9090909090909065</c:v>
                </c:pt>
                <c:pt idx="23765">
                  <c:v>-46.247941660785699</c:v>
                </c:pt>
                <c:pt idx="23766">
                  <c:v>-1.6234831092161386</c:v>
                </c:pt>
                <c:pt idx="23767">
                  <c:v>44.536688879788557</c:v>
                </c:pt>
                <c:pt idx="23768">
                  <c:v>-90.047445658170588</c:v>
                </c:pt>
                <c:pt idx="23769">
                  <c:v>0</c:v>
                </c:pt>
                <c:pt idx="23770">
                  <c:v>-43.153089887640448</c:v>
                </c:pt>
                <c:pt idx="23771">
                  <c:v>-33.603287803698777</c:v>
                </c:pt>
                <c:pt idx="23772">
                  <c:v>-37.46347699050402</c:v>
                </c:pt>
                <c:pt idx="23773">
                  <c:v>-71.463290069210856</c:v>
                </c:pt>
                <c:pt idx="23774">
                  <c:v>-97.940156114483955</c:v>
                </c:pt>
                <c:pt idx="23775">
                  <c:v>22.040816326530603</c:v>
                </c:pt>
                <c:pt idx="23776">
                  <c:v>39.199605628753233</c:v>
                </c:pt>
                <c:pt idx="23777">
                  <c:v>-29.201562058906561</c:v>
                </c:pt>
                <c:pt idx="23778">
                  <c:v>-70.665221740580193</c:v>
                </c:pt>
                <c:pt idx="23779">
                  <c:v>-92.659181910968044</c:v>
                </c:pt>
                <c:pt idx="23780">
                  <c:v>-65.996833516015101</c:v>
                </c:pt>
                <c:pt idx="23781">
                  <c:v>-68.744790798466411</c:v>
                </c:pt>
                <c:pt idx="23782">
                  <c:v>-34.705086364721808</c:v>
                </c:pt>
                <c:pt idx="23783">
                  <c:v>-72.326507394766779</c:v>
                </c:pt>
                <c:pt idx="23784">
                  <c:v>-71.712514727729115</c:v>
                </c:pt>
                <c:pt idx="23785">
                  <c:v>-74.230769230769226</c:v>
                </c:pt>
                <c:pt idx="23786">
                  <c:v>-82.667270463036346</c:v>
                </c:pt>
                <c:pt idx="23787">
                  <c:v>-45.596518826753275</c:v>
                </c:pt>
                <c:pt idx="23788">
                  <c:v>-83.595878242330926</c:v>
                </c:pt>
                <c:pt idx="23789">
                  <c:v>-80.855453170127902</c:v>
                </c:pt>
                <c:pt idx="23790">
                  <c:v>-17.324840764331213</c:v>
                </c:pt>
                <c:pt idx="23791">
                  <c:v>-70.720588235294116</c:v>
                </c:pt>
                <c:pt idx="23792">
                  <c:v>-50.682438580527752</c:v>
                </c:pt>
                <c:pt idx="23793">
                  <c:v>69.422092172640816</c:v>
                </c:pt>
                <c:pt idx="23794">
                  <c:v>-67.226536914007681</c:v>
                </c:pt>
                <c:pt idx="23795">
                  <c:v>-87.937273823884198</c:v>
                </c:pt>
                <c:pt idx="23796">
                  <c:v>-62.323506415857977</c:v>
                </c:pt>
                <c:pt idx="23797">
                  <c:v>-90.547945205479451</c:v>
                </c:pt>
                <c:pt idx="23798">
                  <c:v>-33.528693528693537</c:v>
                </c:pt>
                <c:pt idx="23799">
                  <c:v>-80.32596041909197</c:v>
                </c:pt>
                <c:pt idx="23800">
                  <c:v>25.715688533953255</c:v>
                </c:pt>
                <c:pt idx="23801">
                  <c:v>-96.421877662293412</c:v>
                </c:pt>
                <c:pt idx="23802">
                  <c:v>79.690949227373068</c:v>
                </c:pt>
                <c:pt idx="23803">
                  <c:v>-88.448170108362291</c:v>
                </c:pt>
                <c:pt idx="23804">
                  <c:v>17.1227998779123</c:v>
                </c:pt>
                <c:pt idx="23805">
                  <c:v>-3.2339885859226456</c:v>
                </c:pt>
                <c:pt idx="23806">
                  <c:v>-92.034350508587622</c:v>
                </c:pt>
                <c:pt idx="23807">
                  <c:v>-91.818181818181813</c:v>
                </c:pt>
                <c:pt idx="23808">
                  <c:v>-61.717139553201825</c:v>
                </c:pt>
                <c:pt idx="23809">
                  <c:v>50.355538922155688</c:v>
                </c:pt>
                <c:pt idx="23810">
                  <c:v>-82.637954239569311</c:v>
                </c:pt>
                <c:pt idx="23811">
                  <c:v>-84.319940337466207</c:v>
                </c:pt>
                <c:pt idx="23812">
                  <c:v>-50.144927536231883</c:v>
                </c:pt>
                <c:pt idx="23813">
                  <c:v>91.073649302197026</c:v>
                </c:pt>
                <c:pt idx="23814">
                  <c:v>-94.415667211220466</c:v>
                </c:pt>
                <c:pt idx="23815">
                  <c:v>-35.526786779620565</c:v>
                </c:pt>
                <c:pt idx="23816">
                  <c:v>-70.102090422946048</c:v>
                </c:pt>
                <c:pt idx="23817">
                  <c:v>-60.818652308014009</c:v>
                </c:pt>
                <c:pt idx="23818">
                  <c:v>-79.239856291239136</c:v>
                </c:pt>
                <c:pt idx="23819">
                  <c:v>-52.305658090463339</c:v>
                </c:pt>
                <c:pt idx="23820">
                  <c:v>-85</c:v>
                </c:pt>
                <c:pt idx="23821">
                  <c:v>-85.343545508625823</c:v>
                </c:pt>
                <c:pt idx="23822">
                  <c:v>-48.520964962665133</c:v>
                </c:pt>
                <c:pt idx="23823">
                  <c:v>-98.705686027107333</c:v>
                </c:pt>
                <c:pt idx="23824">
                  <c:v>-83.78001116694584</c:v>
                </c:pt>
                <c:pt idx="23825">
                  <c:v>-84.658956809063014</c:v>
                </c:pt>
                <c:pt idx="23826">
                  <c:v>-51.80925666199159</c:v>
                </c:pt>
                <c:pt idx="23827">
                  <c:v>-78.137303371893822</c:v>
                </c:pt>
                <c:pt idx="23828">
                  <c:v>-43.098271524791045</c:v>
                </c:pt>
                <c:pt idx="23829">
                  <c:v>-77.161521441365508</c:v>
                </c:pt>
                <c:pt idx="23830">
                  <c:v>-82.309475514343674</c:v>
                </c:pt>
                <c:pt idx="23831">
                  <c:v>-66.85378967958107</c:v>
                </c:pt>
                <c:pt idx="23832">
                  <c:v>-84.227296866702062</c:v>
                </c:pt>
                <c:pt idx="23833">
                  <c:v>-40.684266901896535</c:v>
                </c:pt>
                <c:pt idx="23834">
                  <c:v>51.268564356435661</c:v>
                </c:pt>
                <c:pt idx="23835">
                  <c:v>-25.461741424802113</c:v>
                </c:pt>
                <c:pt idx="23836">
                  <c:v>-2.8641823221435203</c:v>
                </c:pt>
                <c:pt idx="23837">
                  <c:v>-81.382021538717083</c:v>
                </c:pt>
                <c:pt idx="23838">
                  <c:v>-96.83215462744684</c:v>
                </c:pt>
                <c:pt idx="23839">
                  <c:v>-58.508522727272727</c:v>
                </c:pt>
                <c:pt idx="23840">
                  <c:v>-35.86905322656618</c:v>
                </c:pt>
                <c:pt idx="23841">
                  <c:v>-83.660864682762494</c:v>
                </c:pt>
                <c:pt idx="23842">
                  <c:v>4.7928513403736872</c:v>
                </c:pt>
                <c:pt idx="23843">
                  <c:v>-34.722613348352581</c:v>
                </c:pt>
                <c:pt idx="23844">
                  <c:v>-15.122419587133933</c:v>
                </c:pt>
                <c:pt idx="23845">
                  <c:v>-75.336662328348694</c:v>
                </c:pt>
                <c:pt idx="23846">
                  <c:v>-89.39344794031787</c:v>
                </c:pt>
                <c:pt idx="23847">
                  <c:v>40.325544762404832</c:v>
                </c:pt>
                <c:pt idx="23848">
                  <c:v>-65.037019626278067</c:v>
                </c:pt>
                <c:pt idx="23849">
                  <c:v>-87.237846931675051</c:v>
                </c:pt>
                <c:pt idx="23850">
                  <c:v>-86.530900292368187</c:v>
                </c:pt>
                <c:pt idx="23851">
                  <c:v>-71.25</c:v>
                </c:pt>
                <c:pt idx="23852">
                  <c:v>-73.543956820301247</c:v>
                </c:pt>
                <c:pt idx="23853">
                  <c:v>-70.322580645161295</c:v>
                </c:pt>
                <c:pt idx="23854">
                  <c:v>-66.716326945215684</c:v>
                </c:pt>
                <c:pt idx="23855">
                  <c:v>39.253426655001476</c:v>
                </c:pt>
                <c:pt idx="23856">
                  <c:v>85.949740563638215</c:v>
                </c:pt>
                <c:pt idx="23857">
                  <c:v>-73.619934620366365</c:v>
                </c:pt>
                <c:pt idx="23858">
                  <c:v>-32.749963198613003</c:v>
                </c:pt>
                <c:pt idx="23859">
                  <c:v>-93.3071774751904</c:v>
                </c:pt>
                <c:pt idx="23860">
                  <c:v>-43.302443133951144</c:v>
                </c:pt>
                <c:pt idx="23861">
                  <c:v>-84.034689242205246</c:v>
                </c:pt>
                <c:pt idx="23862">
                  <c:v>-96.697126500055049</c:v>
                </c:pt>
                <c:pt idx="23863">
                  <c:v>-24.30846605196983</c:v>
                </c:pt>
                <c:pt idx="23864">
                  <c:v>-5.2563270603504151</c:v>
                </c:pt>
                <c:pt idx="23865">
                  <c:v>-50.94806265457543</c:v>
                </c:pt>
                <c:pt idx="23866">
                  <c:v>-86.087391872722719</c:v>
                </c:pt>
                <c:pt idx="23867">
                  <c:v>-79.813241003042705</c:v>
                </c:pt>
                <c:pt idx="23868">
                  <c:v>-71.754894851341547</c:v>
                </c:pt>
                <c:pt idx="23869">
                  <c:v>-95.982488941584208</c:v>
                </c:pt>
                <c:pt idx="23870">
                  <c:v>-44.561423585283514</c:v>
                </c:pt>
                <c:pt idx="23871">
                  <c:v>15.563351646127117</c:v>
                </c:pt>
                <c:pt idx="23872">
                  <c:v>-83.601701760999518</c:v>
                </c:pt>
                <c:pt idx="23873">
                  <c:v>-41.025641025641022</c:v>
                </c:pt>
                <c:pt idx="23874">
                  <c:v>1.552739603783678</c:v>
                </c:pt>
                <c:pt idx="23875">
                  <c:v>-95.509588450764923</c:v>
                </c:pt>
                <c:pt idx="23876">
                  <c:v>-69.500866705186894</c:v>
                </c:pt>
                <c:pt idx="23877">
                  <c:v>-39.663760896637612</c:v>
                </c:pt>
                <c:pt idx="23878">
                  <c:v>0.51373687737323337</c:v>
                </c:pt>
                <c:pt idx="23879">
                  <c:v>-62.859672421425408</c:v>
                </c:pt>
                <c:pt idx="23880">
                  <c:v>-96.568537258509664</c:v>
                </c:pt>
                <c:pt idx="23881">
                  <c:v>-95.576941771167498</c:v>
                </c:pt>
                <c:pt idx="23882">
                  <c:v>12.35534377127297</c:v>
                </c:pt>
                <c:pt idx="23883">
                  <c:v>-15.671267252195733</c:v>
                </c:pt>
                <c:pt idx="23884">
                  <c:v>-90.388567158602655</c:v>
                </c:pt>
                <c:pt idx="23885">
                  <c:v>-48.275862068965516</c:v>
                </c:pt>
                <c:pt idx="23886">
                  <c:v>-13.030170529077395</c:v>
                </c:pt>
                <c:pt idx="23887">
                  <c:v>-14.907872696817421</c:v>
                </c:pt>
                <c:pt idx="23888">
                  <c:v>-90.626992561105212</c:v>
                </c:pt>
                <c:pt idx="23889">
                  <c:v>-90.858352578906846</c:v>
                </c:pt>
                <c:pt idx="23890">
                  <c:v>67.631448317996103</c:v>
                </c:pt>
                <c:pt idx="23891">
                  <c:v>-79.357950263752826</c:v>
                </c:pt>
                <c:pt idx="23892">
                  <c:v>-66.512425021422445</c:v>
                </c:pt>
                <c:pt idx="23893">
                  <c:v>-36.889831631976669</c:v>
                </c:pt>
                <c:pt idx="23894">
                  <c:v>87.70894788593904</c:v>
                </c:pt>
                <c:pt idx="23895">
                  <c:v>-83.336368603168822</c:v>
                </c:pt>
                <c:pt idx="23896">
                  <c:v>-69.766580214894404</c:v>
                </c:pt>
                <c:pt idx="23897">
                  <c:v>-89.523809523809518</c:v>
                </c:pt>
                <c:pt idx="23898">
                  <c:v>-24.746317512274956</c:v>
                </c:pt>
                <c:pt idx="23899">
                  <c:v>-88.080201968460727</c:v>
                </c:pt>
                <c:pt idx="23900">
                  <c:v>-51.643192488262912</c:v>
                </c:pt>
                <c:pt idx="23901">
                  <c:v>-38.835037794575364</c:v>
                </c:pt>
                <c:pt idx="23902">
                  <c:v>-35.210905349794245</c:v>
                </c:pt>
                <c:pt idx="23903">
                  <c:v>-46.139620896902457</c:v>
                </c:pt>
                <c:pt idx="23904">
                  <c:v>-19.650655021834069</c:v>
                </c:pt>
                <c:pt idx="23905">
                  <c:v>-87.232813402657428</c:v>
                </c:pt>
                <c:pt idx="23906">
                  <c:v>-59.057614518421339</c:v>
                </c:pt>
                <c:pt idx="23907">
                  <c:v>-71.269296740994861</c:v>
                </c:pt>
                <c:pt idx="23908">
                  <c:v>-89.565668800830593</c:v>
                </c:pt>
                <c:pt idx="23909">
                  <c:v>-18.431782540512287</c:v>
                </c:pt>
                <c:pt idx="23910">
                  <c:v>-93.052302888368459</c:v>
                </c:pt>
                <c:pt idx="23911">
                  <c:v>-46.380381713271191</c:v>
                </c:pt>
                <c:pt idx="23912">
                  <c:v>-29.659211927582533</c:v>
                </c:pt>
                <c:pt idx="23913">
                  <c:v>29.163314561544638</c:v>
                </c:pt>
                <c:pt idx="23914">
                  <c:v>-64.916870321264511</c:v>
                </c:pt>
                <c:pt idx="23915">
                  <c:v>-67.333901192504257</c:v>
                </c:pt>
                <c:pt idx="23916">
                  <c:v>-3.2809295967190764</c:v>
                </c:pt>
                <c:pt idx="23917">
                  <c:v>-26.283584189056128</c:v>
                </c:pt>
                <c:pt idx="23918">
                  <c:v>-96.619191483239817</c:v>
                </c:pt>
                <c:pt idx="23919">
                  <c:v>-10.182173064411188</c:v>
                </c:pt>
                <c:pt idx="23920">
                  <c:v>-96.263910969793329</c:v>
                </c:pt>
                <c:pt idx="23921">
                  <c:v>-81.370449678800853</c:v>
                </c:pt>
                <c:pt idx="23922">
                  <c:v>14.301230992034746</c:v>
                </c:pt>
                <c:pt idx="23923">
                  <c:v>-68.693209978523043</c:v>
                </c:pt>
                <c:pt idx="23924">
                  <c:v>-87.561967359215728</c:v>
                </c:pt>
                <c:pt idx="23925">
                  <c:v>-78.193832599118934</c:v>
                </c:pt>
                <c:pt idx="23926">
                  <c:v>50.022222222222211</c:v>
                </c:pt>
                <c:pt idx="23927">
                  <c:v>-36.566970091027308</c:v>
                </c:pt>
                <c:pt idx="23928">
                  <c:v>-85.34675615212528</c:v>
                </c:pt>
                <c:pt idx="23929">
                  <c:v>-97.730303838599383</c:v>
                </c:pt>
                <c:pt idx="23930">
                  <c:v>-95.142192085821279</c:v>
                </c:pt>
                <c:pt idx="23931">
                  <c:v>-56.74846625766871</c:v>
                </c:pt>
                <c:pt idx="23932">
                  <c:v>85.090713130950235</c:v>
                </c:pt>
                <c:pt idx="23933">
                  <c:v>-51.602564102564102</c:v>
                </c:pt>
                <c:pt idx="23934">
                  <c:v>-83.230040102078021</c:v>
                </c:pt>
                <c:pt idx="23935">
                  <c:v>-87.694464968005562</c:v>
                </c:pt>
                <c:pt idx="23936">
                  <c:v>1.8569618616085535</c:v>
                </c:pt>
                <c:pt idx="23937">
                  <c:v>-31.126629187990019</c:v>
                </c:pt>
                <c:pt idx="23938">
                  <c:v>-86.400017655626996</c:v>
                </c:pt>
                <c:pt idx="23939">
                  <c:v>-41.447303881495046</c:v>
                </c:pt>
                <c:pt idx="23940">
                  <c:v>-95.930610769786767</c:v>
                </c:pt>
                <c:pt idx="23941">
                  <c:v>-68.735699923732938</c:v>
                </c:pt>
                <c:pt idx="23942">
                  <c:v>-88.444032122459632</c:v>
                </c:pt>
                <c:pt idx="23943">
                  <c:v>13.282372925650066</c:v>
                </c:pt>
                <c:pt idx="23944">
                  <c:v>-59.814252545097339</c:v>
                </c:pt>
                <c:pt idx="23945">
                  <c:v>-82.577860006167128</c:v>
                </c:pt>
                <c:pt idx="23946">
                  <c:v>-92.592408570535056</c:v>
                </c:pt>
                <c:pt idx="23947">
                  <c:v>-51.169590643274852</c:v>
                </c:pt>
                <c:pt idx="23948">
                  <c:v>-96.428571428571431</c:v>
                </c:pt>
                <c:pt idx="23949">
                  <c:v>-75.842517092444467</c:v>
                </c:pt>
                <c:pt idx="23950">
                  <c:v>-69.507778969957087</c:v>
                </c:pt>
                <c:pt idx="23951">
                  <c:v>-57.928420529389832</c:v>
                </c:pt>
                <c:pt idx="23952">
                  <c:v>-49.416160672582912</c:v>
                </c:pt>
                <c:pt idx="23953">
                  <c:v>-84.385551044032653</c:v>
                </c:pt>
                <c:pt idx="23954">
                  <c:v>9.3069283178197821</c:v>
                </c:pt>
                <c:pt idx="23955">
                  <c:v>62.008795573840274</c:v>
                </c:pt>
                <c:pt idx="23956">
                  <c:v>-66.666666666666671</c:v>
                </c:pt>
                <c:pt idx="23957">
                  <c:v>-94.40988384739201</c:v>
                </c:pt>
                <c:pt idx="23958">
                  <c:v>-21.112478752710857</c:v>
                </c:pt>
                <c:pt idx="23959">
                  <c:v>21.153846153846146</c:v>
                </c:pt>
                <c:pt idx="23960">
                  <c:v>-87.58367321523086</c:v>
                </c:pt>
                <c:pt idx="23961">
                  <c:v>-19.982691475551704</c:v>
                </c:pt>
                <c:pt idx="23962">
                  <c:v>-40.230369433909253</c:v>
                </c:pt>
                <c:pt idx="23963">
                  <c:v>-73.40545065985151</c:v>
                </c:pt>
                <c:pt idx="23964">
                  <c:v>-33.516483516483518</c:v>
                </c:pt>
                <c:pt idx="23965">
                  <c:v>-91.382220555138787</c:v>
                </c:pt>
                <c:pt idx="23966">
                  <c:v>-83.53562005277044</c:v>
                </c:pt>
                <c:pt idx="23967">
                  <c:v>18.465909090909079</c:v>
                </c:pt>
                <c:pt idx="23968">
                  <c:v>-75.779636005902603</c:v>
                </c:pt>
                <c:pt idx="23969">
                  <c:v>-48.665620094191517</c:v>
                </c:pt>
                <c:pt idx="23970">
                  <c:v>-96.426768385033938</c:v>
                </c:pt>
                <c:pt idx="23971">
                  <c:v>-75.35468179975679</c:v>
                </c:pt>
                <c:pt idx="23972">
                  <c:v>-54.988907563025208</c:v>
                </c:pt>
                <c:pt idx="23973">
                  <c:v>-76.523446019629233</c:v>
                </c:pt>
                <c:pt idx="23974">
                  <c:v>-38.564261993923552</c:v>
                </c:pt>
                <c:pt idx="23975">
                  <c:v>-68.03884620959559</c:v>
                </c:pt>
                <c:pt idx="23976">
                  <c:v>-97.28700827024899</c:v>
                </c:pt>
                <c:pt idx="23977">
                  <c:v>34.379785604900462</c:v>
                </c:pt>
                <c:pt idx="23978">
                  <c:v>-5.7680901542111513</c:v>
                </c:pt>
                <c:pt idx="23979">
                  <c:v>-61.789421651013349</c:v>
                </c:pt>
                <c:pt idx="23980">
                  <c:v>-92.786699024113176</c:v>
                </c:pt>
                <c:pt idx="23981">
                  <c:v>-51.711813393528971</c:v>
                </c:pt>
                <c:pt idx="23982">
                  <c:v>-65.931316806913799</c:v>
                </c:pt>
                <c:pt idx="23983">
                  <c:v>-32.14275360218015</c:v>
                </c:pt>
                <c:pt idx="23984">
                  <c:v>-83.863779647383637</c:v>
                </c:pt>
                <c:pt idx="23985">
                  <c:v>60.786313165646959</c:v>
                </c:pt>
                <c:pt idx="23986">
                  <c:v>-61.720154043645699</c:v>
                </c:pt>
                <c:pt idx="23987">
                  <c:v>-48.846153846153854</c:v>
                </c:pt>
                <c:pt idx="23988">
                  <c:v>-90.396369698092244</c:v>
                </c:pt>
                <c:pt idx="23989">
                  <c:v>-55.334462320067743</c:v>
                </c:pt>
                <c:pt idx="23990">
                  <c:v>-91.150146940956446</c:v>
                </c:pt>
                <c:pt idx="23991">
                  <c:v>-26.644256992452583</c:v>
                </c:pt>
                <c:pt idx="23992">
                  <c:v>-32.281783681214421</c:v>
                </c:pt>
                <c:pt idx="23993">
                  <c:v>-77.107935758148329</c:v>
                </c:pt>
                <c:pt idx="23994">
                  <c:v>-94.804484550177747</c:v>
                </c:pt>
                <c:pt idx="23995">
                  <c:v>-49.371859296482413</c:v>
                </c:pt>
                <c:pt idx="23996">
                  <c:v>-65.335113682726899</c:v>
                </c:pt>
                <c:pt idx="23997">
                  <c:v>-19.086302581838652</c:v>
                </c:pt>
                <c:pt idx="23998">
                  <c:v>-69.907232466747274</c:v>
                </c:pt>
                <c:pt idx="23999">
                  <c:v>-76.289828778773099</c:v>
                </c:pt>
                <c:pt idx="24000">
                  <c:v>-67.231975455940002</c:v>
                </c:pt>
                <c:pt idx="24001">
                  <c:v>-23.111555777888952</c:v>
                </c:pt>
                <c:pt idx="24002">
                  <c:v>-76.379310344827587</c:v>
                </c:pt>
                <c:pt idx="24003">
                  <c:v>-69.747379869487844</c:v>
                </c:pt>
                <c:pt idx="24004">
                  <c:v>-89.563142984941109</c:v>
                </c:pt>
                <c:pt idx="24005">
                  <c:v>41.776155717761554</c:v>
                </c:pt>
                <c:pt idx="24006">
                  <c:v>-64.188214404616588</c:v>
                </c:pt>
                <c:pt idx="24007">
                  <c:v>-97.197403589156167</c:v>
                </c:pt>
                <c:pt idx="24008">
                  <c:v>-87.592631801820872</c:v>
                </c:pt>
                <c:pt idx="24009">
                  <c:v>-90.732196703471104</c:v>
                </c:pt>
                <c:pt idx="24010">
                  <c:v>-92.596731871884941</c:v>
                </c:pt>
                <c:pt idx="24011">
                  <c:v>-73.77198697068404</c:v>
                </c:pt>
                <c:pt idx="24012">
                  <c:v>-76.047904191616766</c:v>
                </c:pt>
                <c:pt idx="24013">
                  <c:v>-1.0254029875938926</c:v>
                </c:pt>
                <c:pt idx="24014">
                  <c:v>-84.161588984727388</c:v>
                </c:pt>
                <c:pt idx="24015">
                  <c:v>-96.093956188968065</c:v>
                </c:pt>
                <c:pt idx="24016">
                  <c:v>-64.75157675030627</c:v>
                </c:pt>
                <c:pt idx="24017">
                  <c:v>-19.908055166899857</c:v>
                </c:pt>
                <c:pt idx="24018">
                  <c:v>-24.086516336861479</c:v>
                </c:pt>
                <c:pt idx="24019">
                  <c:v>-99.119237367516916</c:v>
                </c:pt>
                <c:pt idx="24020">
                  <c:v>-49.247743229689064</c:v>
                </c:pt>
                <c:pt idx="24021">
                  <c:v>-67.153792623521227</c:v>
                </c:pt>
                <c:pt idx="24022">
                  <c:v>-63.790158601057342</c:v>
                </c:pt>
                <c:pt idx="24023">
                  <c:v>-48.370628276347702</c:v>
                </c:pt>
                <c:pt idx="24024">
                  <c:v>-85.186656076250998</c:v>
                </c:pt>
                <c:pt idx="24025">
                  <c:v>13.095238095238088</c:v>
                </c:pt>
                <c:pt idx="24026">
                  <c:v>-49.579831932773111</c:v>
                </c:pt>
                <c:pt idx="24027">
                  <c:v>-15.767245424683253</c:v>
                </c:pt>
                <c:pt idx="24028">
                  <c:v>-87.938577678648016</c:v>
                </c:pt>
                <c:pt idx="24029">
                  <c:v>17.351505288852721</c:v>
                </c:pt>
                <c:pt idx="24030">
                  <c:v>-90.151389119946771</c:v>
                </c:pt>
                <c:pt idx="24031">
                  <c:v>-97.569790273469735</c:v>
                </c:pt>
                <c:pt idx="24032">
                  <c:v>-20.40185471406491</c:v>
                </c:pt>
                <c:pt idx="24033">
                  <c:v>5.8771929824561511</c:v>
                </c:pt>
                <c:pt idx="24034">
                  <c:v>-63.8125</c:v>
                </c:pt>
                <c:pt idx="24035">
                  <c:v>-93.855606758832565</c:v>
                </c:pt>
                <c:pt idx="24036">
                  <c:v>-92.344765474770583</c:v>
                </c:pt>
                <c:pt idx="24037">
                  <c:v>-77.041401273885356</c:v>
                </c:pt>
                <c:pt idx="24038">
                  <c:v>-24.525875924140152</c:v>
                </c:pt>
                <c:pt idx="24039">
                  <c:v>-35.857338820301791</c:v>
                </c:pt>
                <c:pt idx="24040">
                  <c:v>-95.508198382275964</c:v>
                </c:pt>
                <c:pt idx="24041">
                  <c:v>0.52199850857567753</c:v>
                </c:pt>
                <c:pt idx="24042">
                  <c:v>-96.499453660474813</c:v>
                </c:pt>
                <c:pt idx="24043">
                  <c:v>-70.378463421029636</c:v>
                </c:pt>
                <c:pt idx="24044">
                  <c:v>-42.726454709058196</c:v>
                </c:pt>
                <c:pt idx="24045">
                  <c:v>-77.863132962038279</c:v>
                </c:pt>
                <c:pt idx="24046">
                  <c:v>-82.432822883559666</c:v>
                </c:pt>
                <c:pt idx="24047">
                  <c:v>-95.144262649860295</c:v>
                </c:pt>
                <c:pt idx="24048">
                  <c:v>-84.576271186440678</c:v>
                </c:pt>
                <c:pt idx="24049">
                  <c:v>-93.512015978351911</c:v>
                </c:pt>
                <c:pt idx="24050">
                  <c:v>-45.406925879577841</c:v>
                </c:pt>
                <c:pt idx="24051">
                  <c:v>-38.393864200315811</c:v>
                </c:pt>
                <c:pt idx="24052">
                  <c:v>-15.93461581229846</c:v>
                </c:pt>
                <c:pt idx="24053">
                  <c:v>-59.483215816517273</c:v>
                </c:pt>
                <c:pt idx="24054">
                  <c:v>-32.378527477190744</c:v>
                </c:pt>
                <c:pt idx="24055">
                  <c:v>-81.551204819277103</c:v>
                </c:pt>
                <c:pt idx="24056">
                  <c:v>-73.465346534653463</c:v>
                </c:pt>
                <c:pt idx="24057">
                  <c:v>-66.006802554628422</c:v>
                </c:pt>
                <c:pt idx="24058">
                  <c:v>0.40387722132470572</c:v>
                </c:pt>
                <c:pt idx="24059">
                  <c:v>-71.694816540477575</c:v>
                </c:pt>
                <c:pt idx="24060">
                  <c:v>-39.560263200128389</c:v>
                </c:pt>
                <c:pt idx="24061">
                  <c:v>-49.767681982447087</c:v>
                </c:pt>
                <c:pt idx="24062">
                  <c:v>-50.943396226415096</c:v>
                </c:pt>
                <c:pt idx="24063">
                  <c:v>-88.166791885800151</c:v>
                </c:pt>
                <c:pt idx="24064">
                  <c:v>14.569536423841072</c:v>
                </c:pt>
                <c:pt idx="24065">
                  <c:v>-1.293290827416314</c:v>
                </c:pt>
                <c:pt idx="24066">
                  <c:v>-91.140065146579801</c:v>
                </c:pt>
                <c:pt idx="24067">
                  <c:v>24.633431085043995</c:v>
                </c:pt>
                <c:pt idx="24068">
                  <c:v>-97.997926847327108</c:v>
                </c:pt>
                <c:pt idx="24069">
                  <c:v>-59.026176590261763</c:v>
                </c:pt>
                <c:pt idx="24070">
                  <c:v>-91.689378839035101</c:v>
                </c:pt>
                <c:pt idx="24071">
                  <c:v>-28</c:v>
                </c:pt>
                <c:pt idx="24072">
                  <c:v>-85.898371018721122</c:v>
                </c:pt>
                <c:pt idx="24073">
                  <c:v>-31.836724703425091</c:v>
                </c:pt>
                <c:pt idx="24074">
                  <c:v>-98.465032500587355</c:v>
                </c:pt>
                <c:pt idx="24075">
                  <c:v>-89.901288334118235</c:v>
                </c:pt>
                <c:pt idx="24076">
                  <c:v>-99.082352941176467</c:v>
                </c:pt>
                <c:pt idx="24077">
                  <c:v>-80.758146752383055</c:v>
                </c:pt>
                <c:pt idx="24078">
                  <c:v>-84.809971142629095</c:v>
                </c:pt>
                <c:pt idx="24079">
                  <c:v>-98.484920221580424</c:v>
                </c:pt>
                <c:pt idx="24080">
                  <c:v>-81.868756931789406</c:v>
                </c:pt>
                <c:pt idx="24081">
                  <c:v>-42.342882855857212</c:v>
                </c:pt>
                <c:pt idx="24082">
                  <c:v>-87.000013067283447</c:v>
                </c:pt>
                <c:pt idx="24083">
                  <c:v>-59.432347800757356</c:v>
                </c:pt>
                <c:pt idx="24084">
                  <c:v>-86.883116883116884</c:v>
                </c:pt>
                <c:pt idx="24085">
                  <c:v>-87.629050599475292</c:v>
                </c:pt>
                <c:pt idx="24086">
                  <c:v>-83.516844700082174</c:v>
                </c:pt>
                <c:pt idx="24087">
                  <c:v>-62.514484356894556</c:v>
                </c:pt>
                <c:pt idx="24088">
                  <c:v>-77.956692122186496</c:v>
                </c:pt>
                <c:pt idx="24089">
                  <c:v>-91.506849315068493</c:v>
                </c:pt>
                <c:pt idx="24090">
                  <c:v>-93.830136986301369</c:v>
                </c:pt>
                <c:pt idx="24091">
                  <c:v>-41.542506573181413</c:v>
                </c:pt>
                <c:pt idx="24092">
                  <c:v>-61.305537010315945</c:v>
                </c:pt>
                <c:pt idx="24093">
                  <c:v>-86.769302002546596</c:v>
                </c:pt>
                <c:pt idx="24094">
                  <c:v>-89.076980106264671</c:v>
                </c:pt>
                <c:pt idx="24095">
                  <c:v>-56.942336874051591</c:v>
                </c:pt>
                <c:pt idx="24096">
                  <c:v>-90.986055776892428</c:v>
                </c:pt>
                <c:pt idx="24097">
                  <c:v>59.582463465553218</c:v>
                </c:pt>
                <c:pt idx="24098">
                  <c:v>-79.596091205211735</c:v>
                </c:pt>
                <c:pt idx="24099">
                  <c:v>-82.980724024447582</c:v>
                </c:pt>
                <c:pt idx="24100">
                  <c:v>84.5796802475503</c:v>
                </c:pt>
                <c:pt idx="24101">
                  <c:v>-17.706895517013749</c:v>
                </c:pt>
                <c:pt idx="24102">
                  <c:v>-86.118038237738986</c:v>
                </c:pt>
                <c:pt idx="24103">
                  <c:v>-44.663696159558661</c:v>
                </c:pt>
                <c:pt idx="24104">
                  <c:v>-64.481707317073173</c:v>
                </c:pt>
                <c:pt idx="24105">
                  <c:v>-55.555555555555557</c:v>
                </c:pt>
                <c:pt idx="24106">
                  <c:v>-67.164697706740796</c:v>
                </c:pt>
                <c:pt idx="24107">
                  <c:v>-90.251443906423191</c:v>
                </c:pt>
                <c:pt idx="24108">
                  <c:v>-83.912037037037038</c:v>
                </c:pt>
                <c:pt idx="24109">
                  <c:v>-7.4419400367820003</c:v>
                </c:pt>
                <c:pt idx="24110">
                  <c:v>-96.825421945101638</c:v>
                </c:pt>
                <c:pt idx="24111">
                  <c:v>-94.42434210526315</c:v>
                </c:pt>
                <c:pt idx="24112">
                  <c:v>-63.949811282260534</c:v>
                </c:pt>
                <c:pt idx="24113">
                  <c:v>3.4351145038167914</c:v>
                </c:pt>
                <c:pt idx="24114">
                  <c:v>-98.609566184649609</c:v>
                </c:pt>
                <c:pt idx="24115">
                  <c:v>-64.095204451117183</c:v>
                </c:pt>
                <c:pt idx="24116">
                  <c:v>-28.205128205128204</c:v>
                </c:pt>
                <c:pt idx="24117">
                  <c:v>-36.481481481481481</c:v>
                </c:pt>
                <c:pt idx="24118">
                  <c:v>-92.868719611021064</c:v>
                </c:pt>
                <c:pt idx="24119">
                  <c:v>-96.668147490004444</c:v>
                </c:pt>
                <c:pt idx="24120">
                  <c:v>56.445219597272853</c:v>
                </c:pt>
                <c:pt idx="24121">
                  <c:v>-86.077571145707964</c:v>
                </c:pt>
                <c:pt idx="24122">
                  <c:v>-19.838249286393904</c:v>
                </c:pt>
                <c:pt idx="24123">
                  <c:v>-46.400351185250223</c:v>
                </c:pt>
                <c:pt idx="24124">
                  <c:v>-75.158545608286659</c:v>
                </c:pt>
                <c:pt idx="24125">
                  <c:v>-23.094585586252876</c:v>
                </c:pt>
                <c:pt idx="24126">
                  <c:v>-82.662131021617469</c:v>
                </c:pt>
                <c:pt idx="24127">
                  <c:v>73.805309734513258</c:v>
                </c:pt>
                <c:pt idx="24128">
                  <c:v>-81.121912769311621</c:v>
                </c:pt>
                <c:pt idx="24129">
                  <c:v>-34.426229508196727</c:v>
                </c:pt>
                <c:pt idx="24130">
                  <c:v>18.166338053414592</c:v>
                </c:pt>
                <c:pt idx="24131">
                  <c:v>-72.727272727272734</c:v>
                </c:pt>
                <c:pt idx="24132">
                  <c:v>-50.822606768391445</c:v>
                </c:pt>
                <c:pt idx="24133">
                  <c:v>-64.551253140905871</c:v>
                </c:pt>
                <c:pt idx="24134">
                  <c:v>-47.96945796274543</c:v>
                </c:pt>
                <c:pt idx="24135">
                  <c:v>53.59048009848172</c:v>
                </c:pt>
                <c:pt idx="24136">
                  <c:v>75.084175084175087</c:v>
                </c:pt>
                <c:pt idx="24137">
                  <c:v>-74.190620272314675</c:v>
                </c:pt>
                <c:pt idx="24138">
                  <c:v>6.6988027821721232</c:v>
                </c:pt>
                <c:pt idx="24139">
                  <c:v>52.56201708011389</c:v>
                </c:pt>
                <c:pt idx="24140">
                  <c:v>-78.240267135053756</c:v>
                </c:pt>
                <c:pt idx="24141">
                  <c:v>8.512236491398113</c:v>
                </c:pt>
                <c:pt idx="24142">
                  <c:v>18.243902439024382</c:v>
                </c:pt>
                <c:pt idx="24143">
                  <c:v>-79.310344827586206</c:v>
                </c:pt>
                <c:pt idx="24144">
                  <c:v>-58.667115449343655</c:v>
                </c:pt>
                <c:pt idx="24145">
                  <c:v>-67.812492472237608</c:v>
                </c:pt>
                <c:pt idx="24146">
                  <c:v>-87.427795671733165</c:v>
                </c:pt>
                <c:pt idx="24147">
                  <c:v>27.309236947791177</c:v>
                </c:pt>
                <c:pt idx="24148">
                  <c:v>90.399999999999977</c:v>
                </c:pt>
                <c:pt idx="24149">
                  <c:v>-46.656293396242198</c:v>
                </c:pt>
                <c:pt idx="24150">
                  <c:v>-65.239992226972404</c:v>
                </c:pt>
                <c:pt idx="24151">
                  <c:v>-30.656750283625371</c:v>
                </c:pt>
                <c:pt idx="24152">
                  <c:v>-17.568134171907758</c:v>
                </c:pt>
                <c:pt idx="24153">
                  <c:v>-36.949949613705066</c:v>
                </c:pt>
                <c:pt idx="24154">
                  <c:v>-18.78562577447336</c:v>
                </c:pt>
                <c:pt idx="24155">
                  <c:v>-21.144480519480524</c:v>
                </c:pt>
                <c:pt idx="24156">
                  <c:v>11.409279778393341</c:v>
                </c:pt>
                <c:pt idx="24157">
                  <c:v>-89.851767388825536</c:v>
                </c:pt>
                <c:pt idx="24158">
                  <c:v>-40.290006228905014</c:v>
                </c:pt>
                <c:pt idx="24159">
                  <c:v>-55.682911189483811</c:v>
                </c:pt>
                <c:pt idx="24160">
                  <c:v>-85.649374181139024</c:v>
                </c:pt>
                <c:pt idx="24161">
                  <c:v>29.674765785665329</c:v>
                </c:pt>
                <c:pt idx="24162">
                  <c:v>-99.162303664921467</c:v>
                </c:pt>
                <c:pt idx="24163">
                  <c:v>-70.670773442847363</c:v>
                </c:pt>
                <c:pt idx="24164">
                  <c:v>-62.089723376809516</c:v>
                </c:pt>
                <c:pt idx="24165">
                  <c:v>-64.09451726047628</c:v>
                </c:pt>
                <c:pt idx="24166">
                  <c:v>59.672556330037281</c:v>
                </c:pt>
                <c:pt idx="24167">
                  <c:v>-34.237025561580168</c:v>
                </c:pt>
                <c:pt idx="24168">
                  <c:v>-32.882258012309194</c:v>
                </c:pt>
                <c:pt idx="24169">
                  <c:v>-60.341803463008773</c:v>
                </c:pt>
                <c:pt idx="24170">
                  <c:v>-67.522935779816521</c:v>
                </c:pt>
                <c:pt idx="24171">
                  <c:v>-40.652173913043477</c:v>
                </c:pt>
                <c:pt idx="24172">
                  <c:v>-79.020979020979013</c:v>
                </c:pt>
                <c:pt idx="24173">
                  <c:v>-78.231738609796423</c:v>
                </c:pt>
                <c:pt idx="24174">
                  <c:v>22.403180302641701</c:v>
                </c:pt>
                <c:pt idx="24175">
                  <c:v>-80.257615530187408</c:v>
                </c:pt>
                <c:pt idx="24176">
                  <c:v>-76.770657672849921</c:v>
                </c:pt>
                <c:pt idx="24177">
                  <c:v>-99.291062962470647</c:v>
                </c:pt>
                <c:pt idx="24178">
                  <c:v>-56.876583705131594</c:v>
                </c:pt>
                <c:pt idx="24179">
                  <c:v>-81.607629427792915</c:v>
                </c:pt>
                <c:pt idx="24180">
                  <c:v>-22.033898305084747</c:v>
                </c:pt>
                <c:pt idx="24181">
                  <c:v>-76.782123926156089</c:v>
                </c:pt>
                <c:pt idx="24182">
                  <c:v>-88.68432258522391</c:v>
                </c:pt>
                <c:pt idx="24183">
                  <c:v>-40.051020408163261</c:v>
                </c:pt>
                <c:pt idx="24184">
                  <c:v>-37.816285845729183</c:v>
                </c:pt>
                <c:pt idx="24185">
                  <c:v>-76.732389396144853</c:v>
                </c:pt>
                <c:pt idx="24186">
                  <c:v>-90.397805212620028</c:v>
                </c:pt>
                <c:pt idx="24187">
                  <c:v>-90.532438157469571</c:v>
                </c:pt>
                <c:pt idx="24188">
                  <c:v>-65.253042921204354</c:v>
                </c:pt>
                <c:pt idx="24189">
                  <c:v>-77.888248160668127</c:v>
                </c:pt>
                <c:pt idx="24190">
                  <c:v>-25.850994785488894</c:v>
                </c:pt>
                <c:pt idx="24191">
                  <c:v>-66.973039215686271</c:v>
                </c:pt>
                <c:pt idx="24192">
                  <c:v>-44.997830802603033</c:v>
                </c:pt>
                <c:pt idx="24193">
                  <c:v>-88.741563479832067</c:v>
                </c:pt>
                <c:pt idx="24194">
                  <c:v>-58.457547392009474</c:v>
                </c:pt>
                <c:pt idx="24195">
                  <c:v>-60.9876860752982</c:v>
                </c:pt>
                <c:pt idx="24196">
                  <c:v>-82.363315696649039</c:v>
                </c:pt>
                <c:pt idx="24197">
                  <c:v>-56.389010030527693</c:v>
                </c:pt>
                <c:pt idx="24198">
                  <c:v>4.199505940477593</c:v>
                </c:pt>
                <c:pt idx="24199">
                  <c:v>41.424081712826563</c:v>
                </c:pt>
                <c:pt idx="24200">
                  <c:v>-68.019873899526402</c:v>
                </c:pt>
                <c:pt idx="24201">
                  <c:v>-85.147481075437227</c:v>
                </c:pt>
                <c:pt idx="24202">
                  <c:v>-80.898713884502726</c:v>
                </c:pt>
                <c:pt idx="24203">
                  <c:v>-59.405351297243193</c:v>
                </c:pt>
                <c:pt idx="24204">
                  <c:v>-94.724017901541515</c:v>
                </c:pt>
                <c:pt idx="24205">
                  <c:v>-92.183023872679044</c:v>
                </c:pt>
                <c:pt idx="24206">
                  <c:v>-23.256252949504486</c:v>
                </c:pt>
                <c:pt idx="24207">
                  <c:v>5.454545454545439</c:v>
                </c:pt>
                <c:pt idx="24208">
                  <c:v>-90.182802979011512</c:v>
                </c:pt>
                <c:pt idx="24209">
                  <c:v>-90.056257514234517</c:v>
                </c:pt>
                <c:pt idx="24210">
                  <c:v>-78.027494593759656</c:v>
                </c:pt>
                <c:pt idx="24211">
                  <c:v>-98.94251831709343</c:v>
                </c:pt>
                <c:pt idx="24212">
                  <c:v>-7.4558534990189713</c:v>
                </c:pt>
                <c:pt idx="24213">
                  <c:v>-92.417711598746081</c:v>
                </c:pt>
                <c:pt idx="24214">
                  <c:v>-90.498328031971283</c:v>
                </c:pt>
                <c:pt idx="24215">
                  <c:v>-88.840543676446217</c:v>
                </c:pt>
                <c:pt idx="24216">
                  <c:v>-88.880031885213228</c:v>
                </c:pt>
                <c:pt idx="24217">
                  <c:v>-96.604987932421565</c:v>
                </c:pt>
                <c:pt idx="24218">
                  <c:v>-76.658057599532185</c:v>
                </c:pt>
                <c:pt idx="24219">
                  <c:v>-79.178217445790452</c:v>
                </c:pt>
                <c:pt idx="24220">
                  <c:v>-82.244897959183675</c:v>
                </c:pt>
                <c:pt idx="24221">
                  <c:v>96.607555898226678</c:v>
                </c:pt>
                <c:pt idx="24222">
                  <c:v>-78.78827964812487</c:v>
                </c:pt>
                <c:pt idx="24223">
                  <c:v>-74.290453372650205</c:v>
                </c:pt>
                <c:pt idx="24224">
                  <c:v>-11.355735805330241</c:v>
                </c:pt>
                <c:pt idx="24225">
                  <c:v>-97.117619711761975</c:v>
                </c:pt>
                <c:pt idx="24226">
                  <c:v>-84.500866175833693</c:v>
                </c:pt>
                <c:pt idx="24227">
                  <c:v>-39.827043456236197</c:v>
                </c:pt>
                <c:pt idx="24228">
                  <c:v>-81.70352434759215</c:v>
                </c:pt>
                <c:pt idx="24229">
                  <c:v>-83.281185430072611</c:v>
                </c:pt>
                <c:pt idx="24230">
                  <c:v>17.142857142857153</c:v>
                </c:pt>
                <c:pt idx="24231">
                  <c:v>-76.496382372286774</c:v>
                </c:pt>
                <c:pt idx="24232">
                  <c:v>-76.047237681552872</c:v>
                </c:pt>
                <c:pt idx="24233">
                  <c:v>-77.25134825726542</c:v>
                </c:pt>
                <c:pt idx="24234">
                  <c:v>-82.021699266503674</c:v>
                </c:pt>
                <c:pt idx="24235">
                  <c:v>37.681779298545763</c:v>
                </c:pt>
                <c:pt idx="24236">
                  <c:v>-85.714285714285722</c:v>
                </c:pt>
                <c:pt idx="24237">
                  <c:v>-70.246177460298725</c:v>
                </c:pt>
                <c:pt idx="24238">
                  <c:v>30.671834625322987</c:v>
                </c:pt>
                <c:pt idx="24239">
                  <c:v>-78.484960211386607</c:v>
                </c:pt>
                <c:pt idx="24240">
                  <c:v>-25.268759598557082</c:v>
                </c:pt>
                <c:pt idx="24241">
                  <c:v>75.531495416160084</c:v>
                </c:pt>
                <c:pt idx="24242">
                  <c:v>-41.613588110403398</c:v>
                </c:pt>
                <c:pt idx="24243">
                  <c:v>-19.641728134878818</c:v>
                </c:pt>
                <c:pt idx="24244">
                  <c:v>-30.952380952380949</c:v>
                </c:pt>
                <c:pt idx="24245">
                  <c:v>60.780554604587479</c:v>
                </c:pt>
                <c:pt idx="24246">
                  <c:v>10.820000000000007</c:v>
                </c:pt>
                <c:pt idx="24247">
                  <c:v>-98.477818510043633</c:v>
                </c:pt>
                <c:pt idx="24248">
                  <c:v>-71.703822639412095</c:v>
                </c:pt>
                <c:pt idx="24249">
                  <c:v>-51.276326333367997</c:v>
                </c:pt>
                <c:pt idx="24250">
                  <c:v>-95.299200412690226</c:v>
                </c:pt>
                <c:pt idx="24251">
                  <c:v>-97.725465245745184</c:v>
                </c:pt>
                <c:pt idx="24252">
                  <c:v>-12.003872216844144</c:v>
                </c:pt>
                <c:pt idx="24253">
                  <c:v>-2.4236983842010744</c:v>
                </c:pt>
                <c:pt idx="24254">
                  <c:v>-56.243599783145591</c:v>
                </c:pt>
                <c:pt idx="24255">
                  <c:v>-82.994454713493525</c:v>
                </c:pt>
                <c:pt idx="24256">
                  <c:v>-61.117343504599511</c:v>
                </c:pt>
                <c:pt idx="24257">
                  <c:v>-88.28125</c:v>
                </c:pt>
                <c:pt idx="24258">
                  <c:v>-84.285166730548099</c:v>
                </c:pt>
                <c:pt idx="24259">
                  <c:v>-90.869425040300911</c:v>
                </c:pt>
                <c:pt idx="24260">
                  <c:v>-22.5398313027179</c:v>
                </c:pt>
                <c:pt idx="24261">
                  <c:v>-41.648149937204138</c:v>
                </c:pt>
                <c:pt idx="24262">
                  <c:v>-82.506778623283481</c:v>
                </c:pt>
                <c:pt idx="24263">
                  <c:v>25.484608305874673</c:v>
                </c:pt>
                <c:pt idx="24264">
                  <c:v>-42.497398543184183</c:v>
                </c:pt>
                <c:pt idx="24265">
                  <c:v>-35.149327207088945</c:v>
                </c:pt>
                <c:pt idx="24266">
                  <c:v>-79.010665953983334</c:v>
                </c:pt>
                <c:pt idx="24267">
                  <c:v>-88.29107065452969</c:v>
                </c:pt>
                <c:pt idx="24268">
                  <c:v>-94.697442295695566</c:v>
                </c:pt>
                <c:pt idx="24269">
                  <c:v>-99.544457047046066</c:v>
                </c:pt>
                <c:pt idx="24270">
                  <c:v>40.666666666666686</c:v>
                </c:pt>
                <c:pt idx="24271">
                  <c:v>-95.67032627184166</c:v>
                </c:pt>
                <c:pt idx="24272">
                  <c:v>-93.030040211306471</c:v>
                </c:pt>
                <c:pt idx="24273">
                  <c:v>-88.075140681893416</c:v>
                </c:pt>
                <c:pt idx="24274">
                  <c:v>-85.053542948279784</c:v>
                </c:pt>
                <c:pt idx="24275">
                  <c:v>-30.277019118220835</c:v>
                </c:pt>
                <c:pt idx="24276">
                  <c:v>-90.929326655537011</c:v>
                </c:pt>
                <c:pt idx="24277">
                  <c:v>-79.937990151376979</c:v>
                </c:pt>
                <c:pt idx="24278">
                  <c:v>14.957028001108966</c:v>
                </c:pt>
                <c:pt idx="24279">
                  <c:v>-96.591222743582662</c:v>
                </c:pt>
                <c:pt idx="24280">
                  <c:v>-95.775451950523305</c:v>
                </c:pt>
                <c:pt idx="24281">
                  <c:v>-88.844221105527637</c:v>
                </c:pt>
                <c:pt idx="24282">
                  <c:v>48.007968127490045</c:v>
                </c:pt>
                <c:pt idx="24283">
                  <c:v>-69.325842696629209</c:v>
                </c:pt>
                <c:pt idx="24284">
                  <c:v>-9.2507253797576396</c:v>
                </c:pt>
                <c:pt idx="24285">
                  <c:v>-95.413223140495873</c:v>
                </c:pt>
                <c:pt idx="24286">
                  <c:v>-78.02420388698016</c:v>
                </c:pt>
                <c:pt idx="24287">
                  <c:v>-87.613394557061255</c:v>
                </c:pt>
                <c:pt idx="24288">
                  <c:v>-91.187554353077587</c:v>
                </c:pt>
                <c:pt idx="24289">
                  <c:v>-48.548812664907651</c:v>
                </c:pt>
                <c:pt idx="24290">
                  <c:v>-95.087001023541461</c:v>
                </c:pt>
                <c:pt idx="24291">
                  <c:v>-79.952128347781084</c:v>
                </c:pt>
                <c:pt idx="24292">
                  <c:v>-38.387510692899916</c:v>
                </c:pt>
                <c:pt idx="24293">
                  <c:v>-72.099853157121885</c:v>
                </c:pt>
                <c:pt idx="24294">
                  <c:v>-75.204511502120766</c:v>
                </c:pt>
                <c:pt idx="24295">
                  <c:v>-6.8452380952380878</c:v>
                </c:pt>
                <c:pt idx="24296">
                  <c:v>-64.393763090528267</c:v>
                </c:pt>
                <c:pt idx="24297">
                  <c:v>-33.333333333333343</c:v>
                </c:pt>
                <c:pt idx="24298">
                  <c:v>-71.076564321803346</c:v>
                </c:pt>
                <c:pt idx="24299">
                  <c:v>-82.906958802653918</c:v>
                </c:pt>
                <c:pt idx="24300">
                  <c:v>63.463368220742154</c:v>
                </c:pt>
                <c:pt idx="24301">
                  <c:v>-92.969492241106309</c:v>
                </c:pt>
                <c:pt idx="24302">
                  <c:v>-52.404187366926898</c:v>
                </c:pt>
                <c:pt idx="24303">
                  <c:v>-37.419194430631528</c:v>
                </c:pt>
                <c:pt idx="24304">
                  <c:v>-99.309318349053441</c:v>
                </c:pt>
                <c:pt idx="24305">
                  <c:v>-87.389128951557879</c:v>
                </c:pt>
                <c:pt idx="24306">
                  <c:v>-94.787308228730822</c:v>
                </c:pt>
                <c:pt idx="24307">
                  <c:v>0</c:v>
                </c:pt>
                <c:pt idx="24308">
                  <c:v>-99.209321681231799</c:v>
                </c:pt>
                <c:pt idx="24309">
                  <c:v>-78.236507808075089</c:v>
                </c:pt>
                <c:pt idx="24310">
                  <c:v>-40.488215488215488</c:v>
                </c:pt>
                <c:pt idx="24311">
                  <c:v>-95.201719379752618</c:v>
                </c:pt>
                <c:pt idx="24312">
                  <c:v>-13.167938931297712</c:v>
                </c:pt>
                <c:pt idx="24313">
                  <c:v>-81.462253947653039</c:v>
                </c:pt>
                <c:pt idx="24314">
                  <c:v>-84.355723098012334</c:v>
                </c:pt>
                <c:pt idx="24315">
                  <c:v>-62.481203007518801</c:v>
                </c:pt>
                <c:pt idx="24316">
                  <c:v>-82.021428177817654</c:v>
                </c:pt>
                <c:pt idx="24317">
                  <c:v>-92.839308007847336</c:v>
                </c:pt>
                <c:pt idx="24318">
                  <c:v>-91.519010929360206</c:v>
                </c:pt>
                <c:pt idx="24319">
                  <c:v>-75.31545741324922</c:v>
                </c:pt>
                <c:pt idx="24320">
                  <c:v>-80.721747388414059</c:v>
                </c:pt>
                <c:pt idx="24321">
                  <c:v>30.325762311592683</c:v>
                </c:pt>
                <c:pt idx="24322">
                  <c:v>-90.866942075073553</c:v>
                </c:pt>
                <c:pt idx="24323">
                  <c:v>-5.4511970534070002</c:v>
                </c:pt>
                <c:pt idx="24324">
                  <c:v>30.921777451340432</c:v>
                </c:pt>
                <c:pt idx="24325">
                  <c:v>-79.166666666666657</c:v>
                </c:pt>
                <c:pt idx="24326">
                  <c:v>-93.015414258188827</c:v>
                </c:pt>
                <c:pt idx="24327">
                  <c:v>-90.433151140277232</c:v>
                </c:pt>
                <c:pt idx="24328">
                  <c:v>-99.19303461456785</c:v>
                </c:pt>
                <c:pt idx="24329">
                  <c:v>-84.461406571160026</c:v>
                </c:pt>
                <c:pt idx="24330">
                  <c:v>-88.771860095389513</c:v>
                </c:pt>
                <c:pt idx="24331">
                  <c:v>-24.008461131676356</c:v>
                </c:pt>
                <c:pt idx="24332">
                  <c:v>-98.660648710724161</c:v>
                </c:pt>
                <c:pt idx="24333">
                  <c:v>-88.317065956817515</c:v>
                </c:pt>
                <c:pt idx="24334">
                  <c:v>-27.804870066112457</c:v>
                </c:pt>
                <c:pt idx="24335">
                  <c:v>-90.340591848129534</c:v>
                </c:pt>
                <c:pt idx="24336">
                  <c:v>-74.401913875598083</c:v>
                </c:pt>
                <c:pt idx="24337">
                  <c:v>-87.630166129402966</c:v>
                </c:pt>
                <c:pt idx="24338">
                  <c:v>-77.302103179050391</c:v>
                </c:pt>
                <c:pt idx="24339">
                  <c:v>-75.086249383932966</c:v>
                </c:pt>
                <c:pt idx="24340">
                  <c:v>-74.692488877257261</c:v>
                </c:pt>
                <c:pt idx="24341">
                  <c:v>-35.554398750650705</c:v>
                </c:pt>
                <c:pt idx="24342">
                  <c:v>75.806451612903231</c:v>
                </c:pt>
                <c:pt idx="24343">
                  <c:v>-85.664699757028814</c:v>
                </c:pt>
                <c:pt idx="24344">
                  <c:v>-95.745152354570635</c:v>
                </c:pt>
                <c:pt idx="24345">
                  <c:v>-62.061900929245631</c:v>
                </c:pt>
                <c:pt idx="24346">
                  <c:v>-92.68617375329481</c:v>
                </c:pt>
                <c:pt idx="24347">
                  <c:v>-90.973724884080369</c:v>
                </c:pt>
                <c:pt idx="24348">
                  <c:v>-26.650098676997288</c:v>
                </c:pt>
                <c:pt idx="24349">
                  <c:v>-96.43034702197474</c:v>
                </c:pt>
                <c:pt idx="24350">
                  <c:v>-91.974317817014452</c:v>
                </c:pt>
                <c:pt idx="24351">
                  <c:v>-47.562097516099357</c:v>
                </c:pt>
                <c:pt idx="24352">
                  <c:v>10.494662456773412</c:v>
                </c:pt>
                <c:pt idx="24353">
                  <c:v>-85.729085729085725</c:v>
                </c:pt>
                <c:pt idx="24354">
                  <c:v>-79.361941311005154</c:v>
                </c:pt>
                <c:pt idx="24355">
                  <c:v>-96.756756756756758</c:v>
                </c:pt>
                <c:pt idx="24356">
                  <c:v>70.835284933645596</c:v>
                </c:pt>
                <c:pt idx="24357">
                  <c:v>39.411185290576753</c:v>
                </c:pt>
                <c:pt idx="24358">
                  <c:v>-24.375569735642671</c:v>
                </c:pt>
                <c:pt idx="24359">
                  <c:v>-66.716589861751146</c:v>
                </c:pt>
                <c:pt idx="24360">
                  <c:v>-88.756310234052322</c:v>
                </c:pt>
                <c:pt idx="24361">
                  <c:v>-75.407976436873113</c:v>
                </c:pt>
                <c:pt idx="24362">
                  <c:v>-49.443882709807887</c:v>
                </c:pt>
                <c:pt idx="24363">
                  <c:v>-98.531258811165515</c:v>
                </c:pt>
                <c:pt idx="24364">
                  <c:v>-51.548672566371685</c:v>
                </c:pt>
                <c:pt idx="24365">
                  <c:v>-95.916968916508154</c:v>
                </c:pt>
                <c:pt idx="24366">
                  <c:v>-90.678049259150228</c:v>
                </c:pt>
                <c:pt idx="24367">
                  <c:v>-89.912267815274689</c:v>
                </c:pt>
                <c:pt idx="24368">
                  <c:v>-78.956551586053024</c:v>
                </c:pt>
                <c:pt idx="24369">
                  <c:v>-37.5</c:v>
                </c:pt>
                <c:pt idx="24370">
                  <c:v>35.301115241635671</c:v>
                </c:pt>
                <c:pt idx="24371">
                  <c:v>-21.839732677636974</c:v>
                </c:pt>
                <c:pt idx="24372">
                  <c:v>-53.984535076592834</c:v>
                </c:pt>
                <c:pt idx="24373">
                  <c:v>-87.82516636418633</c:v>
                </c:pt>
                <c:pt idx="24374">
                  <c:v>-51.077876583131228</c:v>
                </c:pt>
                <c:pt idx="24375">
                  <c:v>-61.502316052022096</c:v>
                </c:pt>
                <c:pt idx="24376">
                  <c:v>-59.41495883692415</c:v>
                </c:pt>
                <c:pt idx="24377">
                  <c:v>-5.3944822420572933</c:v>
                </c:pt>
                <c:pt idx="24378">
                  <c:v>-81.573552024602776</c:v>
                </c:pt>
                <c:pt idx="24379">
                  <c:v>-81.847600197921821</c:v>
                </c:pt>
                <c:pt idx="24380">
                  <c:v>-79.377487890269052</c:v>
                </c:pt>
                <c:pt idx="24381">
                  <c:v>-97.545259281988336</c:v>
                </c:pt>
                <c:pt idx="24382">
                  <c:v>-88.810145468108914</c:v>
                </c:pt>
                <c:pt idx="24383">
                  <c:v>-20.448307410795977</c:v>
                </c:pt>
                <c:pt idx="24384">
                  <c:v>-87.744096739929731</c:v>
                </c:pt>
                <c:pt idx="24385">
                  <c:v>-33.38731443994601</c:v>
                </c:pt>
                <c:pt idx="24386">
                  <c:v>-94.485586994364624</c:v>
                </c:pt>
                <c:pt idx="24387">
                  <c:v>-72.44866279327627</c:v>
                </c:pt>
                <c:pt idx="24388">
                  <c:v>-97.641086759804892</c:v>
                </c:pt>
                <c:pt idx="24389">
                  <c:v>-94.468796433878154</c:v>
                </c:pt>
                <c:pt idx="24390">
                  <c:v>-88.228770595690747</c:v>
                </c:pt>
                <c:pt idx="24391">
                  <c:v>-96.311164975003791</c:v>
                </c:pt>
                <c:pt idx="24392">
                  <c:v>-94.745700949174889</c:v>
                </c:pt>
                <c:pt idx="24393">
                  <c:v>-83.333333333333343</c:v>
                </c:pt>
                <c:pt idx="24394">
                  <c:v>86.181353767560665</c:v>
                </c:pt>
                <c:pt idx="24395">
                  <c:v>-88.604803722140446</c:v>
                </c:pt>
                <c:pt idx="24396">
                  <c:v>-84.716857804979497</c:v>
                </c:pt>
                <c:pt idx="24397">
                  <c:v>-72.650523811351164</c:v>
                </c:pt>
                <c:pt idx="24398">
                  <c:v>94.48051948051949</c:v>
                </c:pt>
                <c:pt idx="24399">
                  <c:v>-76.049766718507001</c:v>
                </c:pt>
                <c:pt idx="24400">
                  <c:v>-97.598078462770218</c:v>
                </c:pt>
                <c:pt idx="24401">
                  <c:v>-26.666666666666671</c:v>
                </c:pt>
                <c:pt idx="24402">
                  <c:v>-79.481166642239486</c:v>
                </c:pt>
                <c:pt idx="24403">
                  <c:v>-71.47912243453645</c:v>
                </c:pt>
                <c:pt idx="24404">
                  <c:v>-40.188549665979899</c:v>
                </c:pt>
                <c:pt idx="24405">
                  <c:v>-82.056044136122793</c:v>
                </c:pt>
                <c:pt idx="24406">
                  <c:v>-95.767109957833284</c:v>
                </c:pt>
                <c:pt idx="24407">
                  <c:v>-79.84772395917706</c:v>
                </c:pt>
                <c:pt idx="24408">
                  <c:v>-69.407991898392339</c:v>
                </c:pt>
                <c:pt idx="24409">
                  <c:v>-97.166844280404433</c:v>
                </c:pt>
                <c:pt idx="24410">
                  <c:v>-94.50121654501217</c:v>
                </c:pt>
                <c:pt idx="24411">
                  <c:v>-65.345008756567424</c:v>
                </c:pt>
                <c:pt idx="24412">
                  <c:v>-80.407388227170728</c:v>
                </c:pt>
                <c:pt idx="24413">
                  <c:v>-78.291127005606029</c:v>
                </c:pt>
                <c:pt idx="24414">
                  <c:v>-9.9158919876051357</c:v>
                </c:pt>
                <c:pt idx="24415">
                  <c:v>57.554379776601991</c:v>
                </c:pt>
                <c:pt idx="24416">
                  <c:v>-93.619353005641926</c:v>
                </c:pt>
                <c:pt idx="24417">
                  <c:v>-95.529105364159733</c:v>
                </c:pt>
                <c:pt idx="24418">
                  <c:v>-74.122228503234723</c:v>
                </c:pt>
                <c:pt idx="24419">
                  <c:v>-62.342304457527334</c:v>
                </c:pt>
                <c:pt idx="24420">
                  <c:v>-43.844984802431611</c:v>
                </c:pt>
                <c:pt idx="24421">
                  <c:v>-85.98726114649682</c:v>
                </c:pt>
                <c:pt idx="24422">
                  <c:v>-98.777438120035598</c:v>
                </c:pt>
                <c:pt idx="24423">
                  <c:v>-94.47424892703863</c:v>
                </c:pt>
                <c:pt idx="24424">
                  <c:v>-17.951833848873179</c:v>
                </c:pt>
                <c:pt idx="24425">
                  <c:v>-82.612723903644223</c:v>
                </c:pt>
                <c:pt idx="24426">
                  <c:v>-50.871632329635496</c:v>
                </c:pt>
                <c:pt idx="24427">
                  <c:v>-43.789240485709371</c:v>
                </c:pt>
                <c:pt idx="24428">
                  <c:v>-45.892747301906844</c:v>
                </c:pt>
                <c:pt idx="24429">
                  <c:v>-88.418266048974189</c:v>
                </c:pt>
                <c:pt idx="24430">
                  <c:v>-42.1612103821573</c:v>
                </c:pt>
                <c:pt idx="24431">
                  <c:v>-41.969031661659351</c:v>
                </c:pt>
                <c:pt idx="24432">
                  <c:v>-54.285714285714285</c:v>
                </c:pt>
                <c:pt idx="24433">
                  <c:v>-77.55468494939602</c:v>
                </c:pt>
                <c:pt idx="24434">
                  <c:v>-81.173283050645779</c:v>
                </c:pt>
                <c:pt idx="24435">
                  <c:v>-95.755052300192958</c:v>
                </c:pt>
                <c:pt idx="24436">
                  <c:v>-12.761633814265394</c:v>
                </c:pt>
                <c:pt idx="24437">
                  <c:v>-70.077797725912632</c:v>
                </c:pt>
                <c:pt idx="24438">
                  <c:v>-95.06900033658701</c:v>
                </c:pt>
                <c:pt idx="24439">
                  <c:v>-99.131998263996522</c:v>
                </c:pt>
                <c:pt idx="24440">
                  <c:v>-38.268066353767324</c:v>
                </c:pt>
                <c:pt idx="24441">
                  <c:v>-89.839280849904654</c:v>
                </c:pt>
                <c:pt idx="24442">
                  <c:v>-88.48949919224556</c:v>
                </c:pt>
                <c:pt idx="24443">
                  <c:v>-88.160580630528472</c:v>
                </c:pt>
                <c:pt idx="24444">
                  <c:v>-28.132992327365727</c:v>
                </c:pt>
                <c:pt idx="24445">
                  <c:v>-79.425958851917699</c:v>
                </c:pt>
                <c:pt idx="24446">
                  <c:v>-84.916428862617209</c:v>
                </c:pt>
                <c:pt idx="24447">
                  <c:v>-47.772520310686552</c:v>
                </c:pt>
                <c:pt idx="24448">
                  <c:v>-95.571886188053512</c:v>
                </c:pt>
                <c:pt idx="24449">
                  <c:v>-26.463104325699746</c:v>
                </c:pt>
                <c:pt idx="24450">
                  <c:v>-89.095553233484267</c:v>
                </c:pt>
                <c:pt idx="24451">
                  <c:v>-66.157376315200352</c:v>
                </c:pt>
                <c:pt idx="24452">
                  <c:v>-54.701702197983806</c:v>
                </c:pt>
                <c:pt idx="24453">
                  <c:v>-96.259351620947626</c:v>
                </c:pt>
                <c:pt idx="24454">
                  <c:v>-89.711880586652782</c:v>
                </c:pt>
                <c:pt idx="24455">
                  <c:v>1.2162162162162105</c:v>
                </c:pt>
                <c:pt idx="24456">
                  <c:v>-95.478572009433194</c:v>
                </c:pt>
                <c:pt idx="24457">
                  <c:v>-89.624020193968377</c:v>
                </c:pt>
                <c:pt idx="24458">
                  <c:v>-80.424656263619539</c:v>
                </c:pt>
                <c:pt idx="24459">
                  <c:v>-63.436552620181899</c:v>
                </c:pt>
                <c:pt idx="24460">
                  <c:v>-83.598098866347343</c:v>
                </c:pt>
                <c:pt idx="24461">
                  <c:v>-59.514285714285712</c:v>
                </c:pt>
                <c:pt idx="24462">
                  <c:v>-68.240400372027096</c:v>
                </c:pt>
                <c:pt idx="24463">
                  <c:v>-97.030085849080919</c:v>
                </c:pt>
                <c:pt idx="24464">
                  <c:v>-88.046462513199572</c:v>
                </c:pt>
                <c:pt idx="24465">
                  <c:v>-86.071484655419965</c:v>
                </c:pt>
                <c:pt idx="24466">
                  <c:v>44.200626959247643</c:v>
                </c:pt>
                <c:pt idx="24467">
                  <c:v>-89.223385689354274</c:v>
                </c:pt>
                <c:pt idx="24468">
                  <c:v>-90.331936835320661</c:v>
                </c:pt>
                <c:pt idx="24469">
                  <c:v>-94.444444444444443</c:v>
                </c:pt>
                <c:pt idx="24470">
                  <c:v>-94.472789115646265</c:v>
                </c:pt>
                <c:pt idx="24471">
                  <c:v>-96.974865132931754</c:v>
                </c:pt>
                <c:pt idx="24472">
                  <c:v>-72.92903016014958</c:v>
                </c:pt>
                <c:pt idx="24473">
                  <c:v>-69.297272036918045</c:v>
                </c:pt>
                <c:pt idx="24474">
                  <c:v>-89.334729006745761</c:v>
                </c:pt>
                <c:pt idx="24475">
                  <c:v>-89.81983937486433</c:v>
                </c:pt>
                <c:pt idx="24476">
                  <c:v>-90.802923757611069</c:v>
                </c:pt>
                <c:pt idx="24477">
                  <c:v>3.1808571977705213</c:v>
                </c:pt>
                <c:pt idx="24478">
                  <c:v>-89.508867667121422</c:v>
                </c:pt>
                <c:pt idx="24479">
                  <c:v>-90.910569105691053</c:v>
                </c:pt>
                <c:pt idx="24480">
                  <c:v>-76.744812718943678</c:v>
                </c:pt>
                <c:pt idx="24481">
                  <c:v>-78.848955803788243</c:v>
                </c:pt>
                <c:pt idx="24482">
                  <c:v>-88.891133104423346</c:v>
                </c:pt>
                <c:pt idx="24483">
                  <c:v>-89.841986455981939</c:v>
                </c:pt>
                <c:pt idx="24484">
                  <c:v>-93.046926635822871</c:v>
                </c:pt>
                <c:pt idx="24485">
                  <c:v>-80.160244181610068</c:v>
                </c:pt>
                <c:pt idx="24486">
                  <c:v>-98.268656716417908</c:v>
                </c:pt>
                <c:pt idx="24487">
                  <c:v>-94.508738781294284</c:v>
                </c:pt>
                <c:pt idx="24488">
                  <c:v>-86.644663993377691</c:v>
                </c:pt>
                <c:pt idx="24489">
                  <c:v>-34.283625730994146</c:v>
                </c:pt>
                <c:pt idx="24490">
                  <c:v>-99.804298451843152</c:v>
                </c:pt>
                <c:pt idx="24491">
                  <c:v>-82.650201080554098</c:v>
                </c:pt>
                <c:pt idx="24492">
                  <c:v>-66.701609099009374</c:v>
                </c:pt>
                <c:pt idx="24493">
                  <c:v>-93.024010382868269</c:v>
                </c:pt>
                <c:pt idx="24494">
                  <c:v>-83.630844508880031</c:v>
                </c:pt>
                <c:pt idx="24495">
                  <c:v>-79.95418098510882</c:v>
                </c:pt>
                <c:pt idx="24496">
                  <c:v>-86.377708978328172</c:v>
                </c:pt>
                <c:pt idx="24497">
                  <c:v>-84.676962885097439</c:v>
                </c:pt>
                <c:pt idx="24498">
                  <c:v>66.923762321100412</c:v>
                </c:pt>
                <c:pt idx="24499">
                  <c:v>-58.284352230558788</c:v>
                </c:pt>
                <c:pt idx="24500">
                  <c:v>-93.572955638695888</c:v>
                </c:pt>
                <c:pt idx="24501">
                  <c:v>-92.122958693563874</c:v>
                </c:pt>
                <c:pt idx="24502">
                  <c:v>-52</c:v>
                </c:pt>
                <c:pt idx="24503">
                  <c:v>-72.70970235794357</c:v>
                </c:pt>
                <c:pt idx="24504">
                  <c:v>-81.676023196783575</c:v>
                </c:pt>
                <c:pt idx="24505">
                  <c:v>-85.838940535913835</c:v>
                </c:pt>
                <c:pt idx="24506">
                  <c:v>-82.470119521912352</c:v>
                </c:pt>
                <c:pt idx="24507">
                  <c:v>-81.417808219178085</c:v>
                </c:pt>
                <c:pt idx="24508">
                  <c:v>-51.304347826086953</c:v>
                </c:pt>
                <c:pt idx="24509">
                  <c:v>-98.305727994795191</c:v>
                </c:pt>
                <c:pt idx="24510">
                  <c:v>-84.129605790483595</c:v>
                </c:pt>
                <c:pt idx="24511">
                  <c:v>-87.104592629420168</c:v>
                </c:pt>
                <c:pt idx="24512">
                  <c:v>9.9218749999999858</c:v>
                </c:pt>
                <c:pt idx="24513">
                  <c:v>-80.581123303799188</c:v>
                </c:pt>
                <c:pt idx="24514">
                  <c:v>-88.65201705477206</c:v>
                </c:pt>
                <c:pt idx="24515">
                  <c:v>-82.049906090689561</c:v>
                </c:pt>
                <c:pt idx="24516">
                  <c:v>-63.053830227743276</c:v>
                </c:pt>
                <c:pt idx="24517">
                  <c:v>-82.511447554045844</c:v>
                </c:pt>
                <c:pt idx="24518">
                  <c:v>2.1966246986337978</c:v>
                </c:pt>
                <c:pt idx="24519">
                  <c:v>-97.699271133245148</c:v>
                </c:pt>
                <c:pt idx="24520">
                  <c:v>-93.144560357675118</c:v>
                </c:pt>
                <c:pt idx="24521">
                  <c:v>-36.032863849765263</c:v>
                </c:pt>
                <c:pt idx="24522">
                  <c:v>-97.822952710495969</c:v>
                </c:pt>
                <c:pt idx="24523">
                  <c:v>-99.412056972507457</c:v>
                </c:pt>
                <c:pt idx="24524">
                  <c:v>-84.259999999999991</c:v>
                </c:pt>
                <c:pt idx="24525">
                  <c:v>-96.726736057169489</c:v>
                </c:pt>
                <c:pt idx="24526">
                  <c:v>-72.055270376007087</c:v>
                </c:pt>
                <c:pt idx="24527">
                  <c:v>-96.813487509930269</c:v>
                </c:pt>
                <c:pt idx="24528">
                  <c:v>-93.564582382473759</c:v>
                </c:pt>
                <c:pt idx="24529">
                  <c:v>-98.109852956178315</c:v>
                </c:pt>
                <c:pt idx="24530">
                  <c:v>-10.918727915194353</c:v>
                </c:pt>
                <c:pt idx="24531">
                  <c:v>-97.729161943625783</c:v>
                </c:pt>
                <c:pt idx="24532">
                  <c:v>-30.604058518168955</c:v>
                </c:pt>
                <c:pt idx="24533">
                  <c:v>-65.710624275340209</c:v>
                </c:pt>
                <c:pt idx="24534">
                  <c:v>-35.436660268714022</c:v>
                </c:pt>
                <c:pt idx="24535">
                  <c:v>-84.408014571948996</c:v>
                </c:pt>
                <c:pt idx="24536">
                  <c:v>-89.642184557438796</c:v>
                </c:pt>
                <c:pt idx="24537">
                  <c:v>-9.4732669778912992</c:v>
                </c:pt>
                <c:pt idx="24538">
                  <c:v>-94.74785033697421</c:v>
                </c:pt>
                <c:pt idx="24539">
                  <c:v>56.931608133086883</c:v>
                </c:pt>
                <c:pt idx="24540">
                  <c:v>-1.3222177401281812</c:v>
                </c:pt>
                <c:pt idx="24541">
                  <c:v>-41.688331549166534</c:v>
                </c:pt>
                <c:pt idx="24542">
                  <c:v>-48.558246828143027</c:v>
                </c:pt>
                <c:pt idx="24543">
                  <c:v>-14.856115107913666</c:v>
                </c:pt>
                <c:pt idx="24544">
                  <c:v>-87.586591011939987</c:v>
                </c:pt>
                <c:pt idx="24545">
                  <c:v>-68.007703577673794</c:v>
                </c:pt>
                <c:pt idx="24546">
                  <c:v>8.6282219309742345</c:v>
                </c:pt>
                <c:pt idx="24547">
                  <c:v>-62.014121144555929</c:v>
                </c:pt>
                <c:pt idx="24548">
                  <c:v>-34.303844718178425</c:v>
                </c:pt>
                <c:pt idx="24549">
                  <c:v>-62.526166629094071</c:v>
                </c:pt>
                <c:pt idx="24550">
                  <c:v>-94.336901987121237</c:v>
                </c:pt>
                <c:pt idx="24551">
                  <c:v>-98.957255744003888</c:v>
                </c:pt>
                <c:pt idx="24552">
                  <c:v>-87.717532000575289</c:v>
                </c:pt>
                <c:pt idx="24553">
                  <c:v>-93.913251857177087</c:v>
                </c:pt>
                <c:pt idx="24554">
                  <c:v>-91.943127962085313</c:v>
                </c:pt>
                <c:pt idx="24555">
                  <c:v>-44.986985944820404</c:v>
                </c:pt>
                <c:pt idx="24556">
                  <c:v>10.112359550561806</c:v>
                </c:pt>
                <c:pt idx="24557">
                  <c:v>-98.411602209944746</c:v>
                </c:pt>
                <c:pt idx="24558">
                  <c:v>-45.155925155925161</c:v>
                </c:pt>
                <c:pt idx="24559">
                  <c:v>-99.18396795581485</c:v>
                </c:pt>
                <c:pt idx="24560">
                  <c:v>-77.750053468311108</c:v>
                </c:pt>
                <c:pt idx="24561">
                  <c:v>-70.674519391043447</c:v>
                </c:pt>
                <c:pt idx="24562">
                  <c:v>27.150519833123639</c:v>
                </c:pt>
                <c:pt idx="24563">
                  <c:v>-94.186586813981108</c:v>
                </c:pt>
                <c:pt idx="24564">
                  <c:v>-79.162511506597113</c:v>
                </c:pt>
                <c:pt idx="24565">
                  <c:v>-76.426111397015163</c:v>
                </c:pt>
                <c:pt idx="24566">
                  <c:v>-90.388081220713687</c:v>
                </c:pt>
                <c:pt idx="24567">
                  <c:v>-96.216134402906007</c:v>
                </c:pt>
                <c:pt idx="24568">
                  <c:v>-83.377180161746082</c:v>
                </c:pt>
                <c:pt idx="24569">
                  <c:v>-94.523612261806136</c:v>
                </c:pt>
                <c:pt idx="24570">
                  <c:v>-27.585439988138489</c:v>
                </c:pt>
                <c:pt idx="24571">
                  <c:v>-98.292287655016764</c:v>
                </c:pt>
                <c:pt idx="24572">
                  <c:v>-60.718704090311604</c:v>
                </c:pt>
                <c:pt idx="24573">
                  <c:v>-91.316867870196035</c:v>
                </c:pt>
                <c:pt idx="24574">
                  <c:v>-26.355140186915889</c:v>
                </c:pt>
                <c:pt idx="24575">
                  <c:v>-89.173173757571334</c:v>
                </c:pt>
                <c:pt idx="24576">
                  <c:v>-88.6150234741784</c:v>
                </c:pt>
                <c:pt idx="24577">
                  <c:v>-62.794612794612789</c:v>
                </c:pt>
                <c:pt idx="24578">
                  <c:v>-93.35629689048271</c:v>
                </c:pt>
                <c:pt idx="24579">
                  <c:v>-98.035056380484534</c:v>
                </c:pt>
                <c:pt idx="24580">
                  <c:v>-89.527145359019258</c:v>
                </c:pt>
                <c:pt idx="24581">
                  <c:v>-92.511788745677464</c:v>
                </c:pt>
                <c:pt idx="24582">
                  <c:v>-73.08736985061114</c:v>
                </c:pt>
                <c:pt idx="24583">
                  <c:v>-61.652127470179813</c:v>
                </c:pt>
                <c:pt idx="24584">
                  <c:v>-73.919142507733255</c:v>
                </c:pt>
                <c:pt idx="24585">
                  <c:v>-25.381897254688781</c:v>
                </c:pt>
                <c:pt idx="24586">
                  <c:v>-95.278894911697847</c:v>
                </c:pt>
                <c:pt idx="24587">
                  <c:v>20.757575757575751</c:v>
                </c:pt>
                <c:pt idx="24588">
                  <c:v>-12.307692307692307</c:v>
                </c:pt>
                <c:pt idx="24589">
                  <c:v>0</c:v>
                </c:pt>
                <c:pt idx="24590">
                  <c:v>-85.695418063598495</c:v>
                </c:pt>
                <c:pt idx="24591">
                  <c:v>-90.748809403181681</c:v>
                </c:pt>
                <c:pt idx="24592">
                  <c:v>-90.101218526057494</c:v>
                </c:pt>
                <c:pt idx="24593">
                  <c:v>-57.337883959044369</c:v>
                </c:pt>
                <c:pt idx="24594">
                  <c:v>-87.14772193518084</c:v>
                </c:pt>
                <c:pt idx="24595">
                  <c:v>-11.166471277842902</c:v>
                </c:pt>
                <c:pt idx="24596">
                  <c:v>-98.508442217051496</c:v>
                </c:pt>
                <c:pt idx="24597">
                  <c:v>-85.357527847646423</c:v>
                </c:pt>
                <c:pt idx="24598">
                  <c:v>-22.58064516129032</c:v>
                </c:pt>
                <c:pt idx="24599">
                  <c:v>-86.5</c:v>
                </c:pt>
                <c:pt idx="24600">
                  <c:v>-3.4676127260242566</c:v>
                </c:pt>
                <c:pt idx="24601">
                  <c:v>-11.845039018952065</c:v>
                </c:pt>
                <c:pt idx="24602">
                  <c:v>-80.459770114942529</c:v>
                </c:pt>
                <c:pt idx="24603">
                  <c:v>-79.968312422386845</c:v>
                </c:pt>
                <c:pt idx="24604">
                  <c:v>-63.597328244274806</c:v>
                </c:pt>
                <c:pt idx="24605">
                  <c:v>-29.425812480531619</c:v>
                </c:pt>
                <c:pt idx="24606">
                  <c:v>0</c:v>
                </c:pt>
                <c:pt idx="24607">
                  <c:v>-94.627373504554939</c:v>
                </c:pt>
                <c:pt idx="24608">
                  <c:v>-70.992643500145192</c:v>
                </c:pt>
                <c:pt idx="24609">
                  <c:v>-72.763419483101387</c:v>
                </c:pt>
                <c:pt idx="24610">
                  <c:v>-75.475875083924592</c:v>
                </c:pt>
                <c:pt idx="24611">
                  <c:v>-85.37153311988024</c:v>
                </c:pt>
                <c:pt idx="24612">
                  <c:v>-86.670109600045905</c:v>
                </c:pt>
                <c:pt idx="24613">
                  <c:v>-21.794871794871796</c:v>
                </c:pt>
                <c:pt idx="24614">
                  <c:v>-88.692579505300358</c:v>
                </c:pt>
                <c:pt idx="24615">
                  <c:v>-68.111753371868986</c:v>
                </c:pt>
                <c:pt idx="24616">
                  <c:v>-83.827760690544693</c:v>
                </c:pt>
                <c:pt idx="24617">
                  <c:v>-81.626088053488076</c:v>
                </c:pt>
                <c:pt idx="24618">
                  <c:v>-73.746682849560798</c:v>
                </c:pt>
                <c:pt idx="24619">
                  <c:v>-86.074766355140184</c:v>
                </c:pt>
                <c:pt idx="24620">
                  <c:v>-13.608957795004301</c:v>
                </c:pt>
                <c:pt idx="24621">
                  <c:v>-98.467807272553969</c:v>
                </c:pt>
                <c:pt idx="24622">
                  <c:v>-71.846786147419479</c:v>
                </c:pt>
                <c:pt idx="24623">
                  <c:v>-86.914163036245625</c:v>
                </c:pt>
                <c:pt idx="24624">
                  <c:v>-73.158038893453849</c:v>
                </c:pt>
                <c:pt idx="24625">
                  <c:v>-79.288702928870293</c:v>
                </c:pt>
                <c:pt idx="24626">
                  <c:v>-38.251886087133826</c:v>
                </c:pt>
                <c:pt idx="24627">
                  <c:v>-43.511450381679381</c:v>
                </c:pt>
                <c:pt idx="24628">
                  <c:v>-66.327772606859028</c:v>
                </c:pt>
                <c:pt idx="24629">
                  <c:v>59.744408945686899</c:v>
                </c:pt>
                <c:pt idx="24630">
                  <c:v>-96.25</c:v>
                </c:pt>
                <c:pt idx="24631">
                  <c:v>-89.311683097649109</c:v>
                </c:pt>
                <c:pt idx="24632">
                  <c:v>-86.925795053003526</c:v>
                </c:pt>
                <c:pt idx="24633">
                  <c:v>-96.530517521466692</c:v>
                </c:pt>
                <c:pt idx="24634">
                  <c:v>-94.520953650229529</c:v>
                </c:pt>
                <c:pt idx="24635">
                  <c:v>-98.172259785373114</c:v>
                </c:pt>
                <c:pt idx="24636">
                  <c:v>1.5330188679245111</c:v>
                </c:pt>
                <c:pt idx="24637">
                  <c:v>-96.309813463098138</c:v>
                </c:pt>
                <c:pt idx="24638">
                  <c:v>-48.485794567592876</c:v>
                </c:pt>
                <c:pt idx="24639">
                  <c:v>-82.784053776491461</c:v>
                </c:pt>
                <c:pt idx="24640">
                  <c:v>-99.593669368765362</c:v>
                </c:pt>
                <c:pt idx="24641">
                  <c:v>-71.835177413201066</c:v>
                </c:pt>
                <c:pt idx="24642">
                  <c:v>-99.842014721887395</c:v>
                </c:pt>
                <c:pt idx="24643">
                  <c:v>-73.539977419685925</c:v>
                </c:pt>
                <c:pt idx="24644">
                  <c:v>-75.38414726913129</c:v>
                </c:pt>
                <c:pt idx="24645">
                  <c:v>-88.120311598384305</c:v>
                </c:pt>
                <c:pt idx="24646">
                  <c:v>-76.470588235294116</c:v>
                </c:pt>
                <c:pt idx="24647">
                  <c:v>-94.634819224626114</c:v>
                </c:pt>
                <c:pt idx="24648">
                  <c:v>-34.449760765550238</c:v>
                </c:pt>
                <c:pt idx="24649">
                  <c:v>-98.477559222946226</c:v>
                </c:pt>
                <c:pt idx="24650">
                  <c:v>50.893796004206081</c:v>
                </c:pt>
                <c:pt idx="24651">
                  <c:v>-74.974075354303494</c:v>
                </c:pt>
                <c:pt idx="24652">
                  <c:v>-93.296208622763785</c:v>
                </c:pt>
                <c:pt idx="24653">
                  <c:v>-91.355015614288973</c:v>
                </c:pt>
                <c:pt idx="24654">
                  <c:v>-78.997553252734605</c:v>
                </c:pt>
                <c:pt idx="24655">
                  <c:v>-72.958599247259045</c:v>
                </c:pt>
                <c:pt idx="24656">
                  <c:v>-68.545994065281903</c:v>
                </c:pt>
                <c:pt idx="24657">
                  <c:v>-75.620470019767183</c:v>
                </c:pt>
                <c:pt idx="24658">
                  <c:v>-67.106993766798197</c:v>
                </c:pt>
                <c:pt idx="24659">
                  <c:v>-90.367612843182883</c:v>
                </c:pt>
                <c:pt idx="24660">
                  <c:v>-79.6875</c:v>
                </c:pt>
                <c:pt idx="24661">
                  <c:v>-38.750404661702817</c:v>
                </c:pt>
                <c:pt idx="24662">
                  <c:v>-31.985218640936154</c:v>
                </c:pt>
                <c:pt idx="24663">
                  <c:v>-70.343962899741683</c:v>
                </c:pt>
                <c:pt idx="24664">
                  <c:v>-98.638073739653876</c:v>
                </c:pt>
                <c:pt idx="24665">
                  <c:v>-39.231238560097623</c:v>
                </c:pt>
                <c:pt idx="24666">
                  <c:v>-99.541784857080515</c:v>
                </c:pt>
                <c:pt idx="24667">
                  <c:v>13.106796116504853</c:v>
                </c:pt>
                <c:pt idx="24668">
                  <c:v>-93.685570928994977</c:v>
                </c:pt>
                <c:pt idx="24669">
                  <c:v>-95.62112065300569</c:v>
                </c:pt>
                <c:pt idx="24670">
                  <c:v>-85.204678362573105</c:v>
                </c:pt>
                <c:pt idx="24671">
                  <c:v>-97.589582292248451</c:v>
                </c:pt>
                <c:pt idx="24672">
                  <c:v>-2.8582930756843865</c:v>
                </c:pt>
                <c:pt idx="24673">
                  <c:v>54.678007290400984</c:v>
                </c:pt>
                <c:pt idx="24674">
                  <c:v>-98.130548302872057</c:v>
                </c:pt>
                <c:pt idx="24675">
                  <c:v>-6.0183812629706495</c:v>
                </c:pt>
                <c:pt idx="24676">
                  <c:v>-47.565622353937343</c:v>
                </c:pt>
                <c:pt idx="24677">
                  <c:v>-69.632706602536075</c:v>
                </c:pt>
                <c:pt idx="24678">
                  <c:v>-74.116744908074139</c:v>
                </c:pt>
                <c:pt idx="24679">
                  <c:v>-80.803571428571431</c:v>
                </c:pt>
                <c:pt idx="24680">
                  <c:v>-96.883773161145427</c:v>
                </c:pt>
                <c:pt idx="24681">
                  <c:v>-65.630163737419252</c:v>
                </c:pt>
                <c:pt idx="24682">
                  <c:v>-29.383886255924168</c:v>
                </c:pt>
                <c:pt idx="24683">
                  <c:v>-50.588235294117645</c:v>
                </c:pt>
                <c:pt idx="24684">
                  <c:v>-79.361467228443317</c:v>
                </c:pt>
                <c:pt idx="24685">
                  <c:v>-97.029250457038387</c:v>
                </c:pt>
                <c:pt idx="24686">
                  <c:v>-95.796711944020728</c:v>
                </c:pt>
                <c:pt idx="24687">
                  <c:v>-59.741880497975828</c:v>
                </c:pt>
                <c:pt idx="24688">
                  <c:v>-38.449848024316111</c:v>
                </c:pt>
                <c:pt idx="24689">
                  <c:v>-84.806810740013091</c:v>
                </c:pt>
                <c:pt idx="24690">
                  <c:v>-80.958201892744484</c:v>
                </c:pt>
                <c:pt idx="24691">
                  <c:v>30.136986301369859</c:v>
                </c:pt>
                <c:pt idx="24692">
                  <c:v>-88.927671126624006</c:v>
                </c:pt>
                <c:pt idx="24693">
                  <c:v>-45.339412360688961</c:v>
                </c:pt>
                <c:pt idx="24694">
                  <c:v>-75</c:v>
                </c:pt>
                <c:pt idx="24695">
                  <c:v>-95.879120879120876</c:v>
                </c:pt>
                <c:pt idx="24696">
                  <c:v>-90</c:v>
                </c:pt>
                <c:pt idx="24697">
                  <c:v>-46.791443850267378</c:v>
                </c:pt>
                <c:pt idx="24698">
                  <c:v>-35.951134380453752</c:v>
                </c:pt>
                <c:pt idx="24699">
                  <c:v>-98.93730074388948</c:v>
                </c:pt>
                <c:pt idx="24700">
                  <c:v>27.738629083920571</c:v>
                </c:pt>
                <c:pt idx="24701">
                  <c:v>-99.290878113919973</c:v>
                </c:pt>
                <c:pt idx="24702">
                  <c:v>-59.815494494593793</c:v>
                </c:pt>
                <c:pt idx="24703">
                  <c:v>-36.713348697039528</c:v>
                </c:pt>
                <c:pt idx="24704">
                  <c:v>-87.318822533247001</c:v>
                </c:pt>
                <c:pt idx="24705">
                  <c:v>-90.785801002355427</c:v>
                </c:pt>
                <c:pt idx="24706">
                  <c:v>-94.453004622496152</c:v>
                </c:pt>
                <c:pt idx="24707">
                  <c:v>-66.727162734422265</c:v>
                </c:pt>
                <c:pt idx="24708">
                  <c:v>0.50688599846976956</c:v>
                </c:pt>
                <c:pt idx="24709">
                  <c:v>-89.775734321249004</c:v>
                </c:pt>
                <c:pt idx="24710">
                  <c:v>-96.167104711842455</c:v>
                </c:pt>
                <c:pt idx="24711">
                  <c:v>-84.630606860158309</c:v>
                </c:pt>
                <c:pt idx="24712">
                  <c:v>-95.418866847438281</c:v>
                </c:pt>
                <c:pt idx="24713">
                  <c:v>-67.632850241545896</c:v>
                </c:pt>
                <c:pt idx="24714">
                  <c:v>-79.166666666666657</c:v>
                </c:pt>
                <c:pt idx="24715">
                  <c:v>-78.26315789473685</c:v>
                </c:pt>
                <c:pt idx="24716">
                  <c:v>-95.664898481799895</c:v>
                </c:pt>
                <c:pt idx="24717">
                  <c:v>-22.45989304812835</c:v>
                </c:pt>
                <c:pt idx="24718">
                  <c:v>-53.828571428571429</c:v>
                </c:pt>
                <c:pt idx="24719">
                  <c:v>-98.722003017291399</c:v>
                </c:pt>
                <c:pt idx="24720">
                  <c:v>-94.439051248243189</c:v>
                </c:pt>
                <c:pt idx="24721">
                  <c:v>-67.431836407377702</c:v>
                </c:pt>
                <c:pt idx="24722">
                  <c:v>-95.673176932855654</c:v>
                </c:pt>
                <c:pt idx="24723">
                  <c:v>-68.909154682567518</c:v>
                </c:pt>
                <c:pt idx="24724">
                  <c:v>-82.795011192836583</c:v>
                </c:pt>
                <c:pt idx="24725">
                  <c:v>-47.038779815025144</c:v>
                </c:pt>
                <c:pt idx="24726">
                  <c:v>-15.378832712208705</c:v>
                </c:pt>
                <c:pt idx="24727">
                  <c:v>-5.3499777084262092</c:v>
                </c:pt>
                <c:pt idx="24728">
                  <c:v>-98.101298040213791</c:v>
                </c:pt>
                <c:pt idx="24729">
                  <c:v>-97.081646423751693</c:v>
                </c:pt>
                <c:pt idx="24730">
                  <c:v>-68.424729304924909</c:v>
                </c:pt>
                <c:pt idx="24731">
                  <c:v>-97.062810664256659</c:v>
                </c:pt>
                <c:pt idx="24732">
                  <c:v>9.3312597200622065</c:v>
                </c:pt>
                <c:pt idx="24733">
                  <c:v>-95.331901783213524</c:v>
                </c:pt>
                <c:pt idx="24734">
                  <c:v>-83.442007180359852</c:v>
                </c:pt>
                <c:pt idx="24735">
                  <c:v>-93.215631819083512</c:v>
                </c:pt>
                <c:pt idx="24736">
                  <c:v>-95.39425448243685</c:v>
                </c:pt>
                <c:pt idx="24737">
                  <c:v>-77.934166187227746</c:v>
                </c:pt>
                <c:pt idx="24738">
                  <c:v>-75.265618359541008</c:v>
                </c:pt>
                <c:pt idx="24739">
                  <c:v>-87.350505979760811</c:v>
                </c:pt>
                <c:pt idx="24740">
                  <c:v>-28.67332382310984</c:v>
                </c:pt>
                <c:pt idx="24741">
                  <c:v>-26.772072333430032</c:v>
                </c:pt>
                <c:pt idx="24742">
                  <c:v>-97.339983374896093</c:v>
                </c:pt>
                <c:pt idx="24743">
                  <c:v>6.5276229899697427</c:v>
                </c:pt>
                <c:pt idx="24744">
                  <c:v>-88.887513921544368</c:v>
                </c:pt>
                <c:pt idx="24745">
                  <c:v>-75.499296765119553</c:v>
                </c:pt>
                <c:pt idx="24746">
                  <c:v>-97.700854700854705</c:v>
                </c:pt>
                <c:pt idx="24747">
                  <c:v>-57.421016267822374</c:v>
                </c:pt>
                <c:pt idx="24748">
                  <c:v>-78.275830000929972</c:v>
                </c:pt>
                <c:pt idx="24749">
                  <c:v>-78.145695364238406</c:v>
                </c:pt>
                <c:pt idx="24750">
                  <c:v>7.9653009826998726</c:v>
                </c:pt>
                <c:pt idx="24751">
                  <c:v>-96.674057649667404</c:v>
                </c:pt>
                <c:pt idx="24752">
                  <c:v>-99.93540318036257</c:v>
                </c:pt>
                <c:pt idx="24753">
                  <c:v>-86.148086522462563</c:v>
                </c:pt>
                <c:pt idx="24754">
                  <c:v>-76.771196283391404</c:v>
                </c:pt>
                <c:pt idx="24755">
                  <c:v>79.444444444444457</c:v>
                </c:pt>
                <c:pt idx="24756">
                  <c:v>56.56682027649768</c:v>
                </c:pt>
                <c:pt idx="24757">
                  <c:v>-87.281580326050104</c:v>
                </c:pt>
                <c:pt idx="24758">
                  <c:v>-88.805460750853243</c:v>
                </c:pt>
                <c:pt idx="24759">
                  <c:v>-91.75257731958763</c:v>
                </c:pt>
                <c:pt idx="24760">
                  <c:v>-76.638520305589068</c:v>
                </c:pt>
                <c:pt idx="24761">
                  <c:v>-21.912568306010925</c:v>
                </c:pt>
                <c:pt idx="24762">
                  <c:v>-95.875436685323621</c:v>
                </c:pt>
                <c:pt idx="24763">
                  <c:v>-14.285714285714292</c:v>
                </c:pt>
                <c:pt idx="24764">
                  <c:v>54.996588804782164</c:v>
                </c:pt>
                <c:pt idx="24765">
                  <c:v>24.784093191403883</c:v>
                </c:pt>
                <c:pt idx="24766">
                  <c:v>-99.460565476190482</c:v>
                </c:pt>
                <c:pt idx="24767">
                  <c:v>80.340909090909093</c:v>
                </c:pt>
                <c:pt idx="24768">
                  <c:v>-98.693989071038246</c:v>
                </c:pt>
                <c:pt idx="24769">
                  <c:v>-96.940058683806058</c:v>
                </c:pt>
                <c:pt idx="24770">
                  <c:v>-92.390942390942385</c:v>
                </c:pt>
                <c:pt idx="24771">
                  <c:v>-29.166666666666657</c:v>
                </c:pt>
                <c:pt idx="24772">
                  <c:v>15.121796899715292</c:v>
                </c:pt>
                <c:pt idx="24773">
                  <c:v>-99.480281259553649</c:v>
                </c:pt>
                <c:pt idx="24774">
                  <c:v>-97.914180164819555</c:v>
                </c:pt>
                <c:pt idx="24775">
                  <c:v>-99.931361109204474</c:v>
                </c:pt>
                <c:pt idx="24776">
                  <c:v>-41.53960580141316</c:v>
                </c:pt>
                <c:pt idx="24777">
                  <c:v>-67.696175255880775</c:v>
                </c:pt>
                <c:pt idx="24778">
                  <c:v>-60.695407024550683</c:v>
                </c:pt>
                <c:pt idx="24779">
                  <c:v>-3.8397698351222687</c:v>
                </c:pt>
                <c:pt idx="24780">
                  <c:v>-44.35476028396382</c:v>
                </c:pt>
                <c:pt idx="24781">
                  <c:v>-36.469750889679716</c:v>
                </c:pt>
                <c:pt idx="24782">
                  <c:v>-97.005772005772002</c:v>
                </c:pt>
                <c:pt idx="24783">
                  <c:v>-71.428571428571431</c:v>
                </c:pt>
                <c:pt idx="24784">
                  <c:v>-72.449716969769966</c:v>
                </c:pt>
                <c:pt idx="24785">
                  <c:v>-77.022546419098148</c:v>
                </c:pt>
                <c:pt idx="24786">
                  <c:v>-94.408295201712775</c:v>
                </c:pt>
                <c:pt idx="24787">
                  <c:v>-83.926926619588585</c:v>
                </c:pt>
                <c:pt idx="24788">
                  <c:v>29.76653696498056</c:v>
                </c:pt>
                <c:pt idx="24789">
                  <c:v>-38.384845463609174</c:v>
                </c:pt>
                <c:pt idx="24790">
                  <c:v>18</c:v>
                </c:pt>
                <c:pt idx="24791">
                  <c:v>-85.309103260869563</c:v>
                </c:pt>
                <c:pt idx="24792">
                  <c:v>-84.705759256214407</c:v>
                </c:pt>
                <c:pt idx="24793">
                  <c:v>-97.005711852981875</c:v>
                </c:pt>
                <c:pt idx="24794">
                  <c:v>-97.407131369395515</c:v>
                </c:pt>
                <c:pt idx="24795">
                  <c:v>-93.761682242990659</c:v>
                </c:pt>
                <c:pt idx="24796">
                  <c:v>19.444444444444443</c:v>
                </c:pt>
                <c:pt idx="24797">
                  <c:v>-94.968081111528349</c:v>
                </c:pt>
                <c:pt idx="24798">
                  <c:v>-74.291572087574139</c:v>
                </c:pt>
                <c:pt idx="24799">
                  <c:v>-75.775852615418358</c:v>
                </c:pt>
                <c:pt idx="24800">
                  <c:v>-96.179756118359336</c:v>
                </c:pt>
                <c:pt idx="24801">
                  <c:v>-53.659767794043411</c:v>
                </c:pt>
                <c:pt idx="24802">
                  <c:v>-96.844333269193768</c:v>
                </c:pt>
                <c:pt idx="24803">
                  <c:v>-85.996116448788371</c:v>
                </c:pt>
                <c:pt idx="24804">
                  <c:v>-93.834262088801012</c:v>
                </c:pt>
                <c:pt idx="24805">
                  <c:v>-91.62868480577724</c:v>
                </c:pt>
                <c:pt idx="24806">
                  <c:v>-90</c:v>
                </c:pt>
                <c:pt idx="24807">
                  <c:v>28.571428571428584</c:v>
                </c:pt>
                <c:pt idx="24808">
                  <c:v>-60.187255449972049</c:v>
                </c:pt>
                <c:pt idx="24809">
                  <c:v>-60.11801849206946</c:v>
                </c:pt>
                <c:pt idx="24810">
                  <c:v>-84.952813701502976</c:v>
                </c:pt>
                <c:pt idx="24811">
                  <c:v>-92.879746835443044</c:v>
                </c:pt>
                <c:pt idx="24812">
                  <c:v>-71.596474045053867</c:v>
                </c:pt>
                <c:pt idx="24813">
                  <c:v>-85.555761050490105</c:v>
                </c:pt>
                <c:pt idx="24814">
                  <c:v>-96.882619490308286</c:v>
                </c:pt>
                <c:pt idx="24815">
                  <c:v>-1.0349288486416555</c:v>
                </c:pt>
                <c:pt idx="24816">
                  <c:v>-64.705882352941174</c:v>
                </c:pt>
                <c:pt idx="24817">
                  <c:v>-76.642292016303045</c:v>
                </c:pt>
                <c:pt idx="24818">
                  <c:v>-87.495933195965733</c:v>
                </c:pt>
                <c:pt idx="24819">
                  <c:v>39.189189189189193</c:v>
                </c:pt>
                <c:pt idx="24820">
                  <c:v>-88.973907720560106</c:v>
                </c:pt>
                <c:pt idx="24821">
                  <c:v>-98.179271708683473</c:v>
                </c:pt>
                <c:pt idx="24822">
                  <c:v>-95.492957746478879</c:v>
                </c:pt>
                <c:pt idx="24823">
                  <c:v>-84.743399033097802</c:v>
                </c:pt>
                <c:pt idx="24824">
                  <c:v>-95.790916209866879</c:v>
                </c:pt>
                <c:pt idx="24825">
                  <c:v>-97.088846880907369</c:v>
                </c:pt>
                <c:pt idx="24826">
                  <c:v>-98.03402433712948</c:v>
                </c:pt>
                <c:pt idx="24827">
                  <c:v>-60.774723112385445</c:v>
                </c:pt>
                <c:pt idx="24828">
                  <c:v>-97.686496694995284</c:v>
                </c:pt>
                <c:pt idx="24829">
                  <c:v>-72.906739278420702</c:v>
                </c:pt>
                <c:pt idx="24830">
                  <c:v>-69.600402694958575</c:v>
                </c:pt>
                <c:pt idx="24831">
                  <c:v>-99.011775138342955</c:v>
                </c:pt>
                <c:pt idx="24832">
                  <c:v>-28.988858524280005</c:v>
                </c:pt>
                <c:pt idx="24833">
                  <c:v>-96.061602155030769</c:v>
                </c:pt>
                <c:pt idx="24834">
                  <c:v>-16.48069327811649</c:v>
                </c:pt>
                <c:pt idx="24835">
                  <c:v>-85.618589072639736</c:v>
                </c:pt>
                <c:pt idx="24836">
                  <c:v>-69.26412793061391</c:v>
                </c:pt>
                <c:pt idx="24837">
                  <c:v>-89.333333333333329</c:v>
                </c:pt>
                <c:pt idx="24838">
                  <c:v>-89.645625692137315</c:v>
                </c:pt>
                <c:pt idx="24839">
                  <c:v>-89.939024390243901</c:v>
                </c:pt>
                <c:pt idx="24840">
                  <c:v>-80.457234533239742</c:v>
                </c:pt>
                <c:pt idx="24841">
                  <c:v>5.0376375217139611</c:v>
                </c:pt>
                <c:pt idx="24842">
                  <c:v>-89.663624819113437</c:v>
                </c:pt>
                <c:pt idx="24843">
                  <c:v>2.0786647090642134</c:v>
                </c:pt>
                <c:pt idx="24844">
                  <c:v>-45.222929936305732</c:v>
                </c:pt>
                <c:pt idx="24845">
                  <c:v>-83.738007817126615</c:v>
                </c:pt>
                <c:pt idx="24846">
                  <c:v>-94.13680781758957</c:v>
                </c:pt>
                <c:pt idx="24847">
                  <c:v>-48.063990218055842</c:v>
                </c:pt>
                <c:pt idx="24848">
                  <c:v>-89.249639249639245</c:v>
                </c:pt>
                <c:pt idx="24849">
                  <c:v>-84.744576627011895</c:v>
                </c:pt>
                <c:pt idx="24850">
                  <c:v>-99.514123013287247</c:v>
                </c:pt>
                <c:pt idx="24851">
                  <c:v>-55.349762742997093</c:v>
                </c:pt>
                <c:pt idx="24852">
                  <c:v>-91.581181464449941</c:v>
                </c:pt>
                <c:pt idx="24853">
                  <c:v>-95.140037076005811</c:v>
                </c:pt>
                <c:pt idx="24854">
                  <c:v>60.84173088322467</c:v>
                </c:pt>
                <c:pt idx="24855">
                  <c:v>-20.270785659801689</c:v>
                </c:pt>
                <c:pt idx="24856">
                  <c:v>-96.817538896746811</c:v>
                </c:pt>
                <c:pt idx="24857">
                  <c:v>-90.277636530051865</c:v>
                </c:pt>
                <c:pt idx="24858">
                  <c:v>-57.56513546203481</c:v>
                </c:pt>
                <c:pt idx="24859">
                  <c:v>-95.235069885641678</c:v>
                </c:pt>
                <c:pt idx="24860">
                  <c:v>-93.23046291687406</c:v>
                </c:pt>
                <c:pt idx="24861">
                  <c:v>-99.244833068362482</c:v>
                </c:pt>
                <c:pt idx="24862">
                  <c:v>-92.767773197367475</c:v>
                </c:pt>
                <c:pt idx="24863">
                  <c:v>-75.94202898550725</c:v>
                </c:pt>
                <c:pt idx="24864">
                  <c:v>-80.26675786593708</c:v>
                </c:pt>
                <c:pt idx="24865">
                  <c:v>-92.775860803171568</c:v>
                </c:pt>
                <c:pt idx="24866">
                  <c:v>-16.011042097998612</c:v>
                </c:pt>
                <c:pt idx="24867">
                  <c:v>-87.253805378592617</c:v>
                </c:pt>
                <c:pt idx="24868">
                  <c:v>96.296296296296305</c:v>
                </c:pt>
                <c:pt idx="24869">
                  <c:v>-40.08123129542539</c:v>
                </c:pt>
                <c:pt idx="24870">
                  <c:v>-96.172022684310022</c:v>
                </c:pt>
                <c:pt idx="24871">
                  <c:v>-97.581072148024219</c:v>
                </c:pt>
                <c:pt idx="24872">
                  <c:v>34.192163177670409</c:v>
                </c:pt>
                <c:pt idx="24873">
                  <c:v>-60.872605230037756</c:v>
                </c:pt>
                <c:pt idx="24874">
                  <c:v>-95.602532217951619</c:v>
                </c:pt>
                <c:pt idx="24875">
                  <c:v>-99.728102544183344</c:v>
                </c:pt>
                <c:pt idx="24876">
                  <c:v>-94.039454745576165</c:v>
                </c:pt>
                <c:pt idx="24877">
                  <c:v>-75.246967612854817</c:v>
                </c:pt>
                <c:pt idx="24878">
                  <c:v>-49.651972157772619</c:v>
                </c:pt>
                <c:pt idx="24879">
                  <c:v>-94.798259493670884</c:v>
                </c:pt>
                <c:pt idx="24880">
                  <c:v>-71.829963005832823</c:v>
                </c:pt>
                <c:pt idx="24881">
                  <c:v>-95.63388888888889</c:v>
                </c:pt>
                <c:pt idx="24882">
                  <c:v>-98.328985979784804</c:v>
                </c:pt>
                <c:pt idx="24883">
                  <c:v>-96.666666666666671</c:v>
                </c:pt>
                <c:pt idx="24884">
                  <c:v>-99.461152882205511</c:v>
                </c:pt>
                <c:pt idx="24885">
                  <c:v>-85.746673826144018</c:v>
                </c:pt>
                <c:pt idx="24886">
                  <c:v>-67.309336119289583</c:v>
                </c:pt>
                <c:pt idx="24887">
                  <c:v>-88.596381784154715</c:v>
                </c:pt>
                <c:pt idx="24888">
                  <c:v>-80.307912638739708</c:v>
                </c:pt>
                <c:pt idx="24889">
                  <c:v>-83.241287617294375</c:v>
                </c:pt>
                <c:pt idx="24890">
                  <c:v>-89.736626034232302</c:v>
                </c:pt>
                <c:pt idx="24891">
                  <c:v>-69.444444444444443</c:v>
                </c:pt>
                <c:pt idx="24892">
                  <c:v>-45.980514968784391</c:v>
                </c:pt>
                <c:pt idx="24893">
                  <c:v>-86.15384615384616</c:v>
                </c:pt>
                <c:pt idx="24894">
                  <c:v>-81.993204983012461</c:v>
                </c:pt>
                <c:pt idx="24895">
                  <c:v>-96.617540468712249</c:v>
                </c:pt>
                <c:pt idx="24896">
                  <c:v>-69.732638305027749</c:v>
                </c:pt>
                <c:pt idx="24897">
                  <c:v>-90.256016946057485</c:v>
                </c:pt>
                <c:pt idx="24898">
                  <c:v>-98.722571062048473</c:v>
                </c:pt>
                <c:pt idx="24899">
                  <c:v>-90.179640718562879</c:v>
                </c:pt>
                <c:pt idx="24900">
                  <c:v>14.204731587118459</c:v>
                </c:pt>
                <c:pt idx="24901">
                  <c:v>-73.289817232375981</c:v>
                </c:pt>
                <c:pt idx="24902">
                  <c:v>-94.687264506405427</c:v>
                </c:pt>
                <c:pt idx="24903">
                  <c:v>-89.146067415730343</c:v>
                </c:pt>
                <c:pt idx="24904">
                  <c:v>84.099846127543174</c:v>
                </c:pt>
                <c:pt idx="24905">
                  <c:v>-91.428571428571431</c:v>
                </c:pt>
                <c:pt idx="24906">
                  <c:v>-85.425284853762975</c:v>
                </c:pt>
                <c:pt idx="24907">
                  <c:v>-88.682745825602964</c:v>
                </c:pt>
                <c:pt idx="24908">
                  <c:v>-91.319867664983462</c:v>
                </c:pt>
                <c:pt idx="24909">
                  <c:v>-99.577219597115146</c:v>
                </c:pt>
                <c:pt idx="24910">
                  <c:v>-65.217391304347828</c:v>
                </c:pt>
                <c:pt idx="24911">
                  <c:v>-97.798972853998535</c:v>
                </c:pt>
                <c:pt idx="24912">
                  <c:v>-79.27215189873418</c:v>
                </c:pt>
                <c:pt idx="24913">
                  <c:v>-98.223039215686271</c:v>
                </c:pt>
                <c:pt idx="24914">
                  <c:v>-54.769768797357685</c:v>
                </c:pt>
                <c:pt idx="24915">
                  <c:v>-99.359187749667115</c:v>
                </c:pt>
                <c:pt idx="24916">
                  <c:v>-93.125207572235141</c:v>
                </c:pt>
                <c:pt idx="24917">
                  <c:v>-84.401114206128128</c:v>
                </c:pt>
                <c:pt idx="24918">
                  <c:v>-63.253620747726508</c:v>
                </c:pt>
                <c:pt idx="24919">
                  <c:v>-62.566844919786099</c:v>
                </c:pt>
                <c:pt idx="24920">
                  <c:v>-99.412593984962399</c:v>
                </c:pt>
                <c:pt idx="24921">
                  <c:v>1.25</c:v>
                </c:pt>
                <c:pt idx="24922">
                  <c:v>-98.701678216581783</c:v>
                </c:pt>
                <c:pt idx="24923">
                  <c:v>-87.349778621125864</c:v>
                </c:pt>
                <c:pt idx="24924">
                  <c:v>-96.044062372073981</c:v>
                </c:pt>
                <c:pt idx="24925">
                  <c:v>-99.332892920761125</c:v>
                </c:pt>
                <c:pt idx="24926">
                  <c:v>-89.533805121577544</c:v>
                </c:pt>
                <c:pt idx="24927">
                  <c:v>-88.573686290003948</c:v>
                </c:pt>
                <c:pt idx="24928">
                  <c:v>-97.7340989082672</c:v>
                </c:pt>
                <c:pt idx="24929">
                  <c:v>-92.009643533666264</c:v>
                </c:pt>
                <c:pt idx="24930">
                  <c:v>-92.400501867413638</c:v>
                </c:pt>
                <c:pt idx="24931">
                  <c:v>-95.245564206549943</c:v>
                </c:pt>
                <c:pt idx="24932">
                  <c:v>-98.364763286298299</c:v>
                </c:pt>
                <c:pt idx="24933">
                  <c:v>-87.566934019718246</c:v>
                </c:pt>
                <c:pt idx="24934">
                  <c:v>-74.454214675560948</c:v>
                </c:pt>
                <c:pt idx="24935">
                  <c:v>-95.974329054842471</c:v>
                </c:pt>
                <c:pt idx="24936">
                  <c:v>-91.750536215146013</c:v>
                </c:pt>
                <c:pt idx="24937">
                  <c:v>-98.687249301081806</c:v>
                </c:pt>
                <c:pt idx="24938">
                  <c:v>-92.385460614501582</c:v>
                </c:pt>
                <c:pt idx="24939">
                  <c:v>-92.495921696574229</c:v>
                </c:pt>
                <c:pt idx="24940">
                  <c:v>-45.588235294117652</c:v>
                </c:pt>
                <c:pt idx="24941">
                  <c:v>-97.931034482758619</c:v>
                </c:pt>
                <c:pt idx="24942">
                  <c:v>-97.177227798636125</c:v>
                </c:pt>
                <c:pt idx="24943">
                  <c:v>-82.608695652173907</c:v>
                </c:pt>
                <c:pt idx="24944">
                  <c:v>-95.663956639566393</c:v>
                </c:pt>
                <c:pt idx="24945">
                  <c:v>-98.460406607228123</c:v>
                </c:pt>
                <c:pt idx="24946">
                  <c:v>-99.759321365160787</c:v>
                </c:pt>
                <c:pt idx="24947">
                  <c:v>-43.797468354430379</c:v>
                </c:pt>
                <c:pt idx="24948">
                  <c:v>-94.10166152948257</c:v>
                </c:pt>
                <c:pt idx="24949">
                  <c:v>-94.562628988728363</c:v>
                </c:pt>
                <c:pt idx="24950">
                  <c:v>-87.3</c:v>
                </c:pt>
                <c:pt idx="24951">
                  <c:v>-98.294211984254261</c:v>
                </c:pt>
                <c:pt idx="24952">
                  <c:v>-93.070703271906737</c:v>
                </c:pt>
                <c:pt idx="24953">
                  <c:v>20.009313877677755</c:v>
                </c:pt>
                <c:pt idx="24954">
                  <c:v>-95.249467836560925</c:v>
                </c:pt>
                <c:pt idx="24955">
                  <c:v>-99.173084206539585</c:v>
                </c:pt>
                <c:pt idx="24956">
                  <c:v>-98.65209471766849</c:v>
                </c:pt>
                <c:pt idx="24957">
                  <c:v>-91.997089850854849</c:v>
                </c:pt>
                <c:pt idx="24958">
                  <c:v>-69.350991198486469</c:v>
                </c:pt>
                <c:pt idx="24959">
                  <c:v>-19.169048142448887</c:v>
                </c:pt>
                <c:pt idx="24960">
                  <c:v>-48.062015503875969</c:v>
                </c:pt>
                <c:pt idx="24961">
                  <c:v>-89.600102210297692</c:v>
                </c:pt>
                <c:pt idx="24962">
                  <c:v>-76.283173447237587</c:v>
                </c:pt>
                <c:pt idx="24963">
                  <c:v>-86.528296252053153</c:v>
                </c:pt>
                <c:pt idx="24964">
                  <c:v>-98.37658017298736</c:v>
                </c:pt>
                <c:pt idx="24965">
                  <c:v>-84.212202267227099</c:v>
                </c:pt>
                <c:pt idx="24966">
                  <c:v>-79.296066252587991</c:v>
                </c:pt>
                <c:pt idx="24967">
                  <c:v>-86.480660635132665</c:v>
                </c:pt>
                <c:pt idx="24968">
                  <c:v>-94.580703922971836</c:v>
                </c:pt>
                <c:pt idx="24969">
                  <c:v>-92.192923217062173</c:v>
                </c:pt>
                <c:pt idx="24970">
                  <c:v>-71.743666169895675</c:v>
                </c:pt>
                <c:pt idx="24971">
                  <c:v>-65.980834272829753</c:v>
                </c:pt>
                <c:pt idx="24972">
                  <c:v>-70.925784238714613</c:v>
                </c:pt>
                <c:pt idx="24973">
                  <c:v>-62.9026376564969</c:v>
                </c:pt>
                <c:pt idx="24974">
                  <c:v>-87.830007243299946</c:v>
                </c:pt>
                <c:pt idx="24975">
                  <c:v>-95.959595959595958</c:v>
                </c:pt>
                <c:pt idx="24976">
                  <c:v>-88.626126126126124</c:v>
                </c:pt>
                <c:pt idx="24977">
                  <c:v>-67.256637168141594</c:v>
                </c:pt>
                <c:pt idx="24978">
                  <c:v>-97.760032287822881</c:v>
                </c:pt>
                <c:pt idx="24979">
                  <c:v>-90.953589557650474</c:v>
                </c:pt>
                <c:pt idx="24980">
                  <c:v>-95.02583481144444</c:v>
                </c:pt>
                <c:pt idx="24981">
                  <c:v>-96.70125445253214</c:v>
                </c:pt>
                <c:pt idx="24982">
                  <c:v>-97.647058823529406</c:v>
                </c:pt>
                <c:pt idx="24983">
                  <c:v>-90.13921113689095</c:v>
                </c:pt>
                <c:pt idx="24984">
                  <c:v>-98.811053984575835</c:v>
                </c:pt>
                <c:pt idx="24985">
                  <c:v>-98.588942863752024</c:v>
                </c:pt>
                <c:pt idx="24986">
                  <c:v>-97.534057596137259</c:v>
                </c:pt>
                <c:pt idx="24987">
                  <c:v>-74.70838733567858</c:v>
                </c:pt>
                <c:pt idx="24988">
                  <c:v>-98.734657724914584</c:v>
                </c:pt>
                <c:pt idx="24989">
                  <c:v>-98.11130466672779</c:v>
                </c:pt>
                <c:pt idx="24990">
                  <c:v>-93.333333333333329</c:v>
                </c:pt>
                <c:pt idx="24991">
                  <c:v>-96.84210526315789</c:v>
                </c:pt>
                <c:pt idx="24992">
                  <c:v>-98.747737754685033</c:v>
                </c:pt>
                <c:pt idx="24993">
                  <c:v>-95.930232558139537</c:v>
                </c:pt>
                <c:pt idx="24994">
                  <c:v>-31.343511450381683</c:v>
                </c:pt>
                <c:pt idx="24995">
                  <c:v>73.224504547918798</c:v>
                </c:pt>
                <c:pt idx="24996">
                  <c:v>-42.694048946919494</c:v>
                </c:pt>
                <c:pt idx="24997">
                  <c:v>-98.332043915102858</c:v>
                </c:pt>
                <c:pt idx="24998">
                  <c:v>-78.553549079206149</c:v>
                </c:pt>
                <c:pt idx="24999">
                  <c:v>-73.109664496745125</c:v>
                </c:pt>
                <c:pt idx="25000">
                  <c:v>-57.5370395541661</c:v>
                </c:pt>
                <c:pt idx="25001">
                  <c:v>-87.426366036969327</c:v>
                </c:pt>
                <c:pt idx="25002">
                  <c:v>55.126498002663112</c:v>
                </c:pt>
                <c:pt idx="25003">
                  <c:v>-96.466405972271602</c:v>
                </c:pt>
                <c:pt idx="25004">
                  <c:v>-98.891521816246893</c:v>
                </c:pt>
                <c:pt idx="25005">
                  <c:v>-96.378830083565461</c:v>
                </c:pt>
                <c:pt idx="25006">
                  <c:v>-97.882328975767706</c:v>
                </c:pt>
                <c:pt idx="25007">
                  <c:v>-97.146195517473359</c:v>
                </c:pt>
                <c:pt idx="25008">
                  <c:v>-98.703857320613849</c:v>
                </c:pt>
                <c:pt idx="25009">
                  <c:v>-99.144421629021224</c:v>
                </c:pt>
                <c:pt idx="25010">
                  <c:v>-98.206385268444336</c:v>
                </c:pt>
                <c:pt idx="25011">
                  <c:v>20.268555720025375</c:v>
                </c:pt>
                <c:pt idx="25012">
                  <c:v>-80.958721704394137</c:v>
                </c:pt>
                <c:pt idx="25013">
                  <c:v>-94.276685393258433</c:v>
                </c:pt>
                <c:pt idx="25014">
                  <c:v>-78.754716981132077</c:v>
                </c:pt>
                <c:pt idx="25015">
                  <c:v>-98.428731762065098</c:v>
                </c:pt>
                <c:pt idx="25016">
                  <c:v>-61.547411285631185</c:v>
                </c:pt>
                <c:pt idx="25017">
                  <c:v>-79.413278435409154</c:v>
                </c:pt>
                <c:pt idx="25018">
                  <c:v>-95.25968672712284</c:v>
                </c:pt>
                <c:pt idx="25019">
                  <c:v>-93.13189448441247</c:v>
                </c:pt>
                <c:pt idx="25020">
                  <c:v>-96.794610044916297</c:v>
                </c:pt>
                <c:pt idx="25021">
                  <c:v>-94.620679866581511</c:v>
                </c:pt>
                <c:pt idx="25022">
                  <c:v>-94.798793923228573</c:v>
                </c:pt>
                <c:pt idx="25023">
                  <c:v>-73.763664757938571</c:v>
                </c:pt>
                <c:pt idx="25024">
                  <c:v>-41.974877878576407</c:v>
                </c:pt>
                <c:pt idx="25025">
                  <c:v>-92.918947554299848</c:v>
                </c:pt>
                <c:pt idx="25026">
                  <c:v>-94.319552493746414</c:v>
                </c:pt>
                <c:pt idx="25027">
                  <c:v>-99.642988896954691</c:v>
                </c:pt>
                <c:pt idx="25028">
                  <c:v>-90.430622009569376</c:v>
                </c:pt>
                <c:pt idx="25029">
                  <c:v>-95.626918018412979</c:v>
                </c:pt>
                <c:pt idx="25030">
                  <c:v>-92.826398852223818</c:v>
                </c:pt>
                <c:pt idx="25031">
                  <c:v>-98.852074367904379</c:v>
                </c:pt>
                <c:pt idx="25032">
                  <c:v>-69.772304832713758</c:v>
                </c:pt>
                <c:pt idx="25033">
                  <c:v>-97.651632142286601</c:v>
                </c:pt>
                <c:pt idx="25034">
                  <c:v>-99.097131207222944</c:v>
                </c:pt>
                <c:pt idx="25035">
                  <c:v>-81.23781676413256</c:v>
                </c:pt>
                <c:pt idx="25036">
                  <c:v>-98.094449047224529</c:v>
                </c:pt>
                <c:pt idx="25037">
                  <c:v>-93.690851735015769</c:v>
                </c:pt>
                <c:pt idx="25038">
                  <c:v>-92.478879043890373</c:v>
                </c:pt>
                <c:pt idx="25039">
                  <c:v>-95.783161661589048</c:v>
                </c:pt>
                <c:pt idx="25040">
                  <c:v>-86.668291494028765</c:v>
                </c:pt>
                <c:pt idx="25041">
                  <c:v>-84.394506866416975</c:v>
                </c:pt>
                <c:pt idx="25042">
                  <c:v>-98.31912470230904</c:v>
                </c:pt>
                <c:pt idx="25043">
                  <c:v>-88.879902951880311</c:v>
                </c:pt>
                <c:pt idx="25044">
                  <c:v>-81.224923294784048</c:v>
                </c:pt>
                <c:pt idx="25045">
                  <c:v>-80.107357120303135</c:v>
                </c:pt>
                <c:pt idx="25046">
                  <c:v>-11.741447481519685</c:v>
                </c:pt>
                <c:pt idx="25047">
                  <c:v>-77.678902484241746</c:v>
                </c:pt>
                <c:pt idx="25048">
                  <c:v>-65.085714285714289</c:v>
                </c:pt>
                <c:pt idx="25049">
                  <c:v>-92.892307692307696</c:v>
                </c:pt>
                <c:pt idx="25050">
                  <c:v>-7.1372549019607874</c:v>
                </c:pt>
                <c:pt idx="25051">
                  <c:v>-64.436771687526971</c:v>
                </c:pt>
                <c:pt idx="25052">
                  <c:v>-99.351491569390404</c:v>
                </c:pt>
                <c:pt idx="25053">
                  <c:v>-98.834603316898253</c:v>
                </c:pt>
                <c:pt idx="25054">
                  <c:v>-86.740175289793612</c:v>
                </c:pt>
                <c:pt idx="25055">
                  <c:v>-80.220125786163521</c:v>
                </c:pt>
                <c:pt idx="25056">
                  <c:v>-89.990004283878335</c:v>
                </c:pt>
                <c:pt idx="25057">
                  <c:v>-99.698415087349645</c:v>
                </c:pt>
                <c:pt idx="25058">
                  <c:v>-98.527926874634645</c:v>
                </c:pt>
                <c:pt idx="25059">
                  <c:v>-85.870263326910731</c:v>
                </c:pt>
                <c:pt idx="25060">
                  <c:v>-93.024791404045857</c:v>
                </c:pt>
                <c:pt idx="25061">
                  <c:v>-99.147920927062032</c:v>
                </c:pt>
                <c:pt idx="25062">
                  <c:v>-23.096576392437413</c:v>
                </c:pt>
                <c:pt idx="25063">
                  <c:v>-10.414052697616057</c:v>
                </c:pt>
                <c:pt idx="25064">
                  <c:v>-29.368029739776944</c:v>
                </c:pt>
                <c:pt idx="25065">
                  <c:v>-97.84676378052994</c:v>
                </c:pt>
                <c:pt idx="25066">
                  <c:v>-94.376657824933687</c:v>
                </c:pt>
                <c:pt idx="25067">
                  <c:v>-58.904109589041099</c:v>
                </c:pt>
                <c:pt idx="25068">
                  <c:v>-95.461990444121128</c:v>
                </c:pt>
                <c:pt idx="25069">
                  <c:v>-72.543441098757143</c:v>
                </c:pt>
                <c:pt idx="25070">
                  <c:v>-87.994945240101089</c:v>
                </c:pt>
                <c:pt idx="25071">
                  <c:v>48.252873563218401</c:v>
                </c:pt>
                <c:pt idx="25072">
                  <c:v>-91.27050880911527</c:v>
                </c:pt>
                <c:pt idx="25073">
                  <c:v>-99.545928768530203</c:v>
                </c:pt>
                <c:pt idx="25074">
                  <c:v>-91.568228105906314</c:v>
                </c:pt>
                <c:pt idx="25075">
                  <c:v>-95.392380332139368</c:v>
                </c:pt>
                <c:pt idx="25076">
                  <c:v>-92.179098641118387</c:v>
                </c:pt>
                <c:pt idx="25077">
                  <c:v>-57.096271090316172</c:v>
                </c:pt>
                <c:pt idx="25078">
                  <c:v>-78.396312631620773</c:v>
                </c:pt>
                <c:pt idx="25079">
                  <c:v>-69.063222821896687</c:v>
                </c:pt>
                <c:pt idx="25080">
                  <c:v>-90.462395543175489</c:v>
                </c:pt>
                <c:pt idx="25081">
                  <c:v>-65.320910973084892</c:v>
                </c:pt>
                <c:pt idx="25082">
                  <c:v>-97.613219094247242</c:v>
                </c:pt>
                <c:pt idx="25083">
                  <c:v>-94.774546986936372</c:v>
                </c:pt>
                <c:pt idx="25084">
                  <c:v>-26.829268292682926</c:v>
                </c:pt>
                <c:pt idx="25085">
                  <c:v>-97.168036439251409</c:v>
                </c:pt>
                <c:pt idx="25086">
                  <c:v>-99.202294523617454</c:v>
                </c:pt>
                <c:pt idx="25087">
                  <c:v>-98.868491849976266</c:v>
                </c:pt>
                <c:pt idx="25088">
                  <c:v>-87.777053455019555</c:v>
                </c:pt>
                <c:pt idx="25089">
                  <c:v>-72.243166823751181</c:v>
                </c:pt>
                <c:pt idx="25090">
                  <c:v>-99.870920649744122</c:v>
                </c:pt>
                <c:pt idx="25091">
                  <c:v>-86.194477791116441</c:v>
                </c:pt>
                <c:pt idx="25092">
                  <c:v>-99.435241801000558</c:v>
                </c:pt>
                <c:pt idx="25093">
                  <c:v>-99.649421680265405</c:v>
                </c:pt>
                <c:pt idx="25094">
                  <c:v>-98.548398352990432</c:v>
                </c:pt>
                <c:pt idx="25095">
                  <c:v>-91.726212495862626</c:v>
                </c:pt>
                <c:pt idx="25096">
                  <c:v>-95.322106388666128</c:v>
                </c:pt>
                <c:pt idx="25097">
                  <c:v>-96.846678151449325</c:v>
                </c:pt>
                <c:pt idx="25098">
                  <c:v>-97.450373338189763</c:v>
                </c:pt>
                <c:pt idx="25099">
                  <c:v>-95.406552200513119</c:v>
                </c:pt>
                <c:pt idx="25100">
                  <c:v>-95.400863369024279</c:v>
                </c:pt>
                <c:pt idx="25101">
                  <c:v>-40.270780856423173</c:v>
                </c:pt>
                <c:pt idx="25102">
                  <c:v>-95.273631840796014</c:v>
                </c:pt>
                <c:pt idx="25103">
                  <c:v>-86.944070080862531</c:v>
                </c:pt>
                <c:pt idx="25104">
                  <c:v>-60</c:v>
                </c:pt>
                <c:pt idx="25105">
                  <c:v>-89.836500220945652</c:v>
                </c:pt>
                <c:pt idx="25106">
                  <c:v>-99.060483870967744</c:v>
                </c:pt>
                <c:pt idx="25107">
                  <c:v>-39.144665066550303</c:v>
                </c:pt>
                <c:pt idx="25108">
                  <c:v>-96.734516077934416</c:v>
                </c:pt>
                <c:pt idx="25109">
                  <c:v>-31.666666666666671</c:v>
                </c:pt>
                <c:pt idx="25110">
                  <c:v>-90.796945369101238</c:v>
                </c:pt>
                <c:pt idx="25111">
                  <c:v>-89.03210736430816</c:v>
                </c:pt>
                <c:pt idx="25112">
                  <c:v>-94.627627517942912</c:v>
                </c:pt>
                <c:pt idx="25113">
                  <c:v>-92.964984519135626</c:v>
                </c:pt>
                <c:pt idx="25114">
                  <c:v>-97.794928335170894</c:v>
                </c:pt>
                <c:pt idx="25115">
                  <c:v>-94.329569340568014</c:v>
                </c:pt>
                <c:pt idx="25116">
                  <c:v>-97.823560287942414</c:v>
                </c:pt>
                <c:pt idx="25117">
                  <c:v>-47.035573122529641</c:v>
                </c:pt>
                <c:pt idx="25118">
                  <c:v>-95.870328308899445</c:v>
                </c:pt>
                <c:pt idx="25119">
                  <c:v>-94.120132385043306</c:v>
                </c:pt>
                <c:pt idx="25120">
                  <c:v>-99.025110782865582</c:v>
                </c:pt>
                <c:pt idx="25121">
                  <c:v>-93.021645021645028</c:v>
                </c:pt>
                <c:pt idx="25122">
                  <c:v>-98.01201289188397</c:v>
                </c:pt>
                <c:pt idx="25123">
                  <c:v>0</c:v>
                </c:pt>
                <c:pt idx="25124">
                  <c:v>-99.638676109264338</c:v>
                </c:pt>
                <c:pt idx="25125">
                  <c:v>-98.133253043141636</c:v>
                </c:pt>
                <c:pt idx="25126">
                  <c:v>-96.88563702878956</c:v>
                </c:pt>
                <c:pt idx="25127">
                  <c:v>-83.152062384568026</c:v>
                </c:pt>
                <c:pt idx="25128">
                  <c:v>-99.187611068799185</c:v>
                </c:pt>
                <c:pt idx="25129">
                  <c:v>-94.566447815259224</c:v>
                </c:pt>
                <c:pt idx="25130">
                  <c:v>-90.458567980691868</c:v>
                </c:pt>
                <c:pt idx="25131">
                  <c:v>-99.048668716282847</c:v>
                </c:pt>
                <c:pt idx="25132">
                  <c:v>-98.27928524156188</c:v>
                </c:pt>
                <c:pt idx="25133">
                  <c:v>-87.026073095753162</c:v>
                </c:pt>
                <c:pt idx="25134">
                  <c:v>-97.123983739837399</c:v>
                </c:pt>
                <c:pt idx="25135">
                  <c:v>-96.431838975297353</c:v>
                </c:pt>
                <c:pt idx="25136">
                  <c:v>-96.241797574070389</c:v>
                </c:pt>
                <c:pt idx="25137">
                  <c:v>-90.569596378725009</c:v>
                </c:pt>
                <c:pt idx="25138">
                  <c:v>-91.124260355029591</c:v>
                </c:pt>
                <c:pt idx="25139">
                  <c:v>-98.2310668877833</c:v>
                </c:pt>
                <c:pt idx="25140">
                  <c:v>-82.270351008215087</c:v>
                </c:pt>
                <c:pt idx="25141">
                  <c:v>-77.978635990139693</c:v>
                </c:pt>
                <c:pt idx="25142">
                  <c:v>-91.852745926372961</c:v>
                </c:pt>
                <c:pt idx="25143">
                  <c:v>-95.165951484368151</c:v>
                </c:pt>
                <c:pt idx="25144">
                  <c:v>-92.666666666666671</c:v>
                </c:pt>
                <c:pt idx="25145">
                  <c:v>-95.719637970953485</c:v>
                </c:pt>
                <c:pt idx="25146">
                  <c:v>-97.479889391654098</c:v>
                </c:pt>
                <c:pt idx="25147">
                  <c:v>-77.636122177954846</c:v>
                </c:pt>
                <c:pt idx="25148">
                  <c:v>-98.127787899729853</c:v>
                </c:pt>
                <c:pt idx="25149">
                  <c:v>-96.394986934740274</c:v>
                </c:pt>
                <c:pt idx="25150">
                  <c:v>36.363636363636346</c:v>
                </c:pt>
                <c:pt idx="25151">
                  <c:v>-75.683060109289613</c:v>
                </c:pt>
                <c:pt idx="25152">
                  <c:v>-96.367272121313121</c:v>
                </c:pt>
                <c:pt idx="25153">
                  <c:v>-98.972282777950795</c:v>
                </c:pt>
                <c:pt idx="25154">
                  <c:v>-81.174089068825907</c:v>
                </c:pt>
                <c:pt idx="25155">
                  <c:v>-99.419253964708517</c:v>
                </c:pt>
                <c:pt idx="25156">
                  <c:v>-93.181818181818187</c:v>
                </c:pt>
                <c:pt idx="25157">
                  <c:v>-0.29492948160472565</c:v>
                </c:pt>
                <c:pt idx="25158">
                  <c:v>-77.454545454545453</c:v>
                </c:pt>
                <c:pt idx="25159">
                  <c:v>-93.854116124858479</c:v>
                </c:pt>
                <c:pt idx="25160">
                  <c:v>-99.345382558353933</c:v>
                </c:pt>
                <c:pt idx="25161">
                  <c:v>-26.459330143540669</c:v>
                </c:pt>
                <c:pt idx="25162">
                  <c:v>-89.453052081388833</c:v>
                </c:pt>
                <c:pt idx="25163">
                  <c:v>-96.970505805418384</c:v>
                </c:pt>
                <c:pt idx="25164">
                  <c:v>-98.305779478070775</c:v>
                </c:pt>
                <c:pt idx="25165">
                  <c:v>-98.188405797101453</c:v>
                </c:pt>
                <c:pt idx="25166">
                  <c:v>-77.933333333333337</c:v>
                </c:pt>
                <c:pt idx="25167">
                  <c:v>-67.236363636363649</c:v>
                </c:pt>
                <c:pt idx="25168">
                  <c:v>-66.863905325443781</c:v>
                </c:pt>
                <c:pt idx="25169">
                  <c:v>-99.401785714285708</c:v>
                </c:pt>
                <c:pt idx="25170">
                  <c:v>-90.530303030303031</c:v>
                </c:pt>
                <c:pt idx="25171">
                  <c:v>-72.093023255813961</c:v>
                </c:pt>
                <c:pt idx="25172">
                  <c:v>-97.436248034456824</c:v>
                </c:pt>
                <c:pt idx="25173">
                  <c:v>-95.540265035677876</c:v>
                </c:pt>
                <c:pt idx="25174">
                  <c:v>-97.067184686818919</c:v>
                </c:pt>
                <c:pt idx="25175">
                  <c:v>8.1736526946107944</c:v>
                </c:pt>
                <c:pt idx="25176">
                  <c:v>-94.617419617419614</c:v>
                </c:pt>
                <c:pt idx="25177">
                  <c:v>-71.308913268382824</c:v>
                </c:pt>
                <c:pt idx="25178">
                  <c:v>-98.182725911133303</c:v>
                </c:pt>
                <c:pt idx="25179">
                  <c:v>-85.488235294117644</c:v>
                </c:pt>
                <c:pt idx="25180">
                  <c:v>-62.560347457779216</c:v>
                </c:pt>
                <c:pt idx="25181">
                  <c:v>-87.516359115299039</c:v>
                </c:pt>
                <c:pt idx="25182">
                  <c:v>-97.456466444922711</c:v>
                </c:pt>
                <c:pt idx="25183">
                  <c:v>-91.64253206454282</c:v>
                </c:pt>
                <c:pt idx="25184">
                  <c:v>-18.316831683168317</c:v>
                </c:pt>
                <c:pt idx="25185">
                  <c:v>-93.559322033898312</c:v>
                </c:pt>
                <c:pt idx="25186">
                  <c:v>-99.30221739804621</c:v>
                </c:pt>
                <c:pt idx="25187">
                  <c:v>-98.18518518518519</c:v>
                </c:pt>
                <c:pt idx="25188">
                  <c:v>0</c:v>
                </c:pt>
                <c:pt idx="25189">
                  <c:v>-98.786968103271633</c:v>
                </c:pt>
                <c:pt idx="25190">
                  <c:v>-98.132804294550127</c:v>
                </c:pt>
                <c:pt idx="25191">
                  <c:v>-70.054945054945051</c:v>
                </c:pt>
                <c:pt idx="25192">
                  <c:v>-98.725140234574198</c:v>
                </c:pt>
                <c:pt idx="25193">
                  <c:v>-84.493318485523389</c:v>
                </c:pt>
                <c:pt idx="25194">
                  <c:v>-95.734445157152024</c:v>
                </c:pt>
                <c:pt idx="25195">
                  <c:v>-13.593380614657207</c:v>
                </c:pt>
                <c:pt idx="25196">
                  <c:v>90.582959641255599</c:v>
                </c:pt>
                <c:pt idx="25197">
                  <c:v>-66.666666666666671</c:v>
                </c:pt>
                <c:pt idx="25198">
                  <c:v>1.3916179292170483</c:v>
                </c:pt>
                <c:pt idx="25199">
                  <c:v>-94.897406507034802</c:v>
                </c:pt>
                <c:pt idx="25200">
                  <c:v>86.545454545454561</c:v>
                </c:pt>
                <c:pt idx="25201">
                  <c:v>-99.642357155407439</c:v>
                </c:pt>
                <c:pt idx="25202">
                  <c:v>-89.295670955832605</c:v>
                </c:pt>
                <c:pt idx="25203">
                  <c:v>-96.409303440834435</c:v>
                </c:pt>
                <c:pt idx="25204">
                  <c:v>69.230769230769226</c:v>
                </c:pt>
                <c:pt idx="25205">
                  <c:v>-50.195807417645703</c:v>
                </c:pt>
                <c:pt idx="25206">
                  <c:v>-94.002276041110989</c:v>
                </c:pt>
                <c:pt idx="25207">
                  <c:v>28.351955307262585</c:v>
                </c:pt>
                <c:pt idx="25208">
                  <c:v>-90.772779700115336</c:v>
                </c:pt>
                <c:pt idx="25209">
                  <c:v>-56.239700374531836</c:v>
                </c:pt>
                <c:pt idx="25210">
                  <c:v>-98.453885453078783</c:v>
                </c:pt>
                <c:pt idx="25211">
                  <c:v>-84.058664116052924</c:v>
                </c:pt>
                <c:pt idx="25212">
                  <c:v>-99.974313257381155</c:v>
                </c:pt>
                <c:pt idx="25213">
                  <c:v>-95.830886670581322</c:v>
                </c:pt>
                <c:pt idx="25214">
                  <c:v>-40.800000000000004</c:v>
                </c:pt>
                <c:pt idx="25215">
                  <c:v>-97.228637413394921</c:v>
                </c:pt>
                <c:pt idx="25216">
                  <c:v>-96.394230769230774</c:v>
                </c:pt>
                <c:pt idx="25217">
                  <c:v>-35.828877005347593</c:v>
                </c:pt>
                <c:pt idx="25218">
                  <c:v>-23.333333333333329</c:v>
                </c:pt>
                <c:pt idx="25219">
                  <c:v>-98.500123616185476</c:v>
                </c:pt>
                <c:pt idx="25220">
                  <c:v>2.3713042173195191</c:v>
                </c:pt>
                <c:pt idx="25221">
                  <c:v>-95.27145359019265</c:v>
                </c:pt>
                <c:pt idx="25222">
                  <c:v>-50.080428954423596</c:v>
                </c:pt>
                <c:pt idx="25223">
                  <c:v>-99.648786084483575</c:v>
                </c:pt>
                <c:pt idx="25224">
                  <c:v>-95.00299820107935</c:v>
                </c:pt>
                <c:pt idx="25225">
                  <c:v>0</c:v>
                </c:pt>
                <c:pt idx="25226">
                  <c:v>-63.028558777949968</c:v>
                </c:pt>
                <c:pt idx="25227">
                  <c:v>-93.023255813953483</c:v>
                </c:pt>
                <c:pt idx="25228">
                  <c:v>-19.394618834080717</c:v>
                </c:pt>
                <c:pt idx="25229">
                  <c:v>-65.472406818838493</c:v>
                </c:pt>
                <c:pt idx="25230">
                  <c:v>-87.220779220779221</c:v>
                </c:pt>
                <c:pt idx="25231">
                  <c:v>-50</c:v>
                </c:pt>
                <c:pt idx="25232">
                  <c:v>-99.328408327736739</c:v>
                </c:pt>
                <c:pt idx="25233">
                  <c:v>-94.253075571177504</c:v>
                </c:pt>
                <c:pt idx="25234">
                  <c:v>-99.869604902855656</c:v>
                </c:pt>
                <c:pt idx="25235">
                  <c:v>-92.807017543859644</c:v>
                </c:pt>
                <c:pt idx="25236">
                  <c:v>-34.882370026139995</c:v>
                </c:pt>
                <c:pt idx="25237">
                  <c:v>-54.568527918781726</c:v>
                </c:pt>
                <c:pt idx="25238">
                  <c:v>-99.151720794958791</c:v>
                </c:pt>
                <c:pt idx="25239">
                  <c:v>-61.589771189066653</c:v>
                </c:pt>
                <c:pt idx="25240">
                  <c:v>-98.418106595278658</c:v>
                </c:pt>
                <c:pt idx="25241">
                  <c:v>-99.81963289990216</c:v>
                </c:pt>
                <c:pt idx="25242">
                  <c:v>-96.563745019920319</c:v>
                </c:pt>
                <c:pt idx="25243">
                  <c:v>-99.351221094582698</c:v>
                </c:pt>
                <c:pt idx="25244">
                  <c:v>-99.826973709683671</c:v>
                </c:pt>
                <c:pt idx="25245">
                  <c:v>-79.335548172757484</c:v>
                </c:pt>
                <c:pt idx="25246">
                  <c:v>-94.562143998688683</c:v>
                </c:pt>
                <c:pt idx="25247">
                  <c:v>-91.033332009058043</c:v>
                </c:pt>
                <c:pt idx="25248">
                  <c:v>-92.418858090499882</c:v>
                </c:pt>
                <c:pt idx="25249">
                  <c:v>-88.215168218969779</c:v>
                </c:pt>
                <c:pt idx="25250">
                  <c:v>-95.360824742268036</c:v>
                </c:pt>
                <c:pt idx="25251">
                  <c:v>-97.546625222024872</c:v>
                </c:pt>
                <c:pt idx="25252">
                  <c:v>-81.663516068052928</c:v>
                </c:pt>
                <c:pt idx="25253">
                  <c:v>-98.681582101478227</c:v>
                </c:pt>
                <c:pt idx="25254">
                  <c:v>-90.841790051572119</c:v>
                </c:pt>
                <c:pt idx="25255">
                  <c:v>49.152542372881356</c:v>
                </c:pt>
                <c:pt idx="25256">
                  <c:v>-97.48356381772841</c:v>
                </c:pt>
                <c:pt idx="25257">
                  <c:v>-99.606883899711718</c:v>
                </c:pt>
                <c:pt idx="25258">
                  <c:v>-98.785446480435127</c:v>
                </c:pt>
                <c:pt idx="25259">
                  <c:v>-98.602024268858699</c:v>
                </c:pt>
                <c:pt idx="25260">
                  <c:v>-53.44325897187197</c:v>
                </c:pt>
                <c:pt idx="25261">
                  <c:v>-95.715645826721669</c:v>
                </c:pt>
                <c:pt idx="25262">
                  <c:v>-96.561714314257642</c:v>
                </c:pt>
                <c:pt idx="25263">
                  <c:v>-99.972519923055785</c:v>
                </c:pt>
                <c:pt idx="25264">
                  <c:v>31.021671826625379</c:v>
                </c:pt>
                <c:pt idx="25265">
                  <c:v>-69.042476601871854</c:v>
                </c:pt>
                <c:pt idx="25266">
                  <c:v>-98.50626774086993</c:v>
                </c:pt>
                <c:pt idx="25267">
                  <c:v>-98.846893017296608</c:v>
                </c:pt>
                <c:pt idx="25268">
                  <c:v>0</c:v>
                </c:pt>
                <c:pt idx="25269">
                  <c:v>-5.9426229508196826</c:v>
                </c:pt>
                <c:pt idx="25270">
                  <c:v>-96.598639455782319</c:v>
                </c:pt>
                <c:pt idx="25271">
                  <c:v>-99.564270152505443</c:v>
                </c:pt>
                <c:pt idx="25272">
                  <c:v>-98.791946308724832</c:v>
                </c:pt>
                <c:pt idx="25273">
                  <c:v>-88.63636363636364</c:v>
                </c:pt>
                <c:pt idx="25274">
                  <c:v>-99.398566333556971</c:v>
                </c:pt>
                <c:pt idx="25275">
                  <c:v>-99.472327337966803</c:v>
                </c:pt>
                <c:pt idx="25276">
                  <c:v>-87.983458482968771</c:v>
                </c:pt>
                <c:pt idx="25277">
                  <c:v>-98.083844384383553</c:v>
                </c:pt>
                <c:pt idx="25278">
                  <c:v>-98.455224305990996</c:v>
                </c:pt>
                <c:pt idx="25279">
                  <c:v>-23.11643835616438</c:v>
                </c:pt>
                <c:pt idx="25280">
                  <c:v>-96.72460059134842</c:v>
                </c:pt>
                <c:pt idx="25281">
                  <c:v>72.442588726513577</c:v>
                </c:pt>
                <c:pt idx="25282">
                  <c:v>-81.325618095739088</c:v>
                </c:pt>
                <c:pt idx="25283">
                  <c:v>-96.496483789890576</c:v>
                </c:pt>
                <c:pt idx="25284">
                  <c:v>-95.238095238095241</c:v>
                </c:pt>
                <c:pt idx="25285">
                  <c:v>-92.772723407873485</c:v>
                </c:pt>
                <c:pt idx="25286">
                  <c:v>-81.620688270489495</c:v>
                </c:pt>
                <c:pt idx="25287">
                  <c:v>-99.781849912739972</c:v>
                </c:pt>
                <c:pt idx="25288">
                  <c:v>-98.763940009888486</c:v>
                </c:pt>
                <c:pt idx="25289">
                  <c:v>-98.55842737531853</c:v>
                </c:pt>
                <c:pt idx="25290">
                  <c:v>-99.27209004515737</c:v>
                </c:pt>
                <c:pt idx="25291">
                  <c:v>-98.102310231023097</c:v>
                </c:pt>
                <c:pt idx="25292">
                  <c:v>-98.645448707657735</c:v>
                </c:pt>
                <c:pt idx="25293">
                  <c:v>-99.941930961027552</c:v>
                </c:pt>
                <c:pt idx="25294">
                  <c:v>-50</c:v>
                </c:pt>
                <c:pt idx="25295">
                  <c:v>-94.655581947743471</c:v>
                </c:pt>
                <c:pt idx="25296">
                  <c:v>0</c:v>
                </c:pt>
                <c:pt idx="25297">
                  <c:v>-99.751440515196023</c:v>
                </c:pt>
                <c:pt idx="25298">
                  <c:v>-69.465648854961827</c:v>
                </c:pt>
                <c:pt idx="25299">
                  <c:v>-99.626912465512916</c:v>
                </c:pt>
                <c:pt idx="25300">
                  <c:v>-98.485943858054654</c:v>
                </c:pt>
                <c:pt idx="25301">
                  <c:v>-99.647408452123102</c:v>
                </c:pt>
                <c:pt idx="25302">
                  <c:v>-99.490909090909085</c:v>
                </c:pt>
                <c:pt idx="25303">
                  <c:v>-67.337873852531828</c:v>
                </c:pt>
                <c:pt idx="25304">
                  <c:v>-59.224113871057767</c:v>
                </c:pt>
                <c:pt idx="25305">
                  <c:v>-99.349142415108432</c:v>
                </c:pt>
                <c:pt idx="25306">
                  <c:v>-69.915254237288138</c:v>
                </c:pt>
                <c:pt idx="25307">
                  <c:v>-96.258033026925887</c:v>
                </c:pt>
                <c:pt idx="25308">
                  <c:v>-99.830037082818293</c:v>
                </c:pt>
                <c:pt idx="25309">
                  <c:v>-99.665834608261534</c:v>
                </c:pt>
                <c:pt idx="25310">
                  <c:v>-99.832733200330878</c:v>
                </c:pt>
                <c:pt idx="25311">
                  <c:v>-99.886968678425887</c:v>
                </c:pt>
                <c:pt idx="25312">
                  <c:v>-99.403961136023923</c:v>
                </c:pt>
                <c:pt idx="25313">
                  <c:v>-99.889534294998668</c:v>
                </c:pt>
                <c:pt idx="25314">
                  <c:v>-97.912921128742283</c:v>
                </c:pt>
                <c:pt idx="25315">
                  <c:v>-98.712161444503451</c:v>
                </c:pt>
                <c:pt idx="25316">
                  <c:v>-90.592990035537596</c:v>
                </c:pt>
                <c:pt idx="25317">
                  <c:v>-99.817663439862088</c:v>
                </c:pt>
                <c:pt idx="25318">
                  <c:v>-99.981517663832705</c:v>
                </c:pt>
                <c:pt idx="25319">
                  <c:v>-98.304286387187943</c:v>
                </c:pt>
                <c:pt idx="25320">
                  <c:v>-99.002627486728514</c:v>
                </c:pt>
                <c:pt idx="25321">
                  <c:v>-74.226804123711347</c:v>
                </c:pt>
                <c:pt idx="25322">
                  <c:v>-99.915360395436238</c:v>
                </c:pt>
                <c:pt idx="25323">
                  <c:v>-95.79129432113001</c:v>
                </c:pt>
                <c:pt idx="25324">
                  <c:v>-99.76199616122841</c:v>
                </c:pt>
                <c:pt idx="25325">
                  <c:v>-99.906093054411542</c:v>
                </c:pt>
                <c:pt idx="25326">
                  <c:v>-85.294117647058826</c:v>
                </c:pt>
                <c:pt idx="25327">
                  <c:v>-99.910631300493321</c:v>
                </c:pt>
                <c:pt idx="25328">
                  <c:v>-99.746022098248204</c:v>
                </c:pt>
                <c:pt idx="25329">
                  <c:v>-97.22235711163988</c:v>
                </c:pt>
                <c:pt idx="25330">
                  <c:v>-98.525170229847461</c:v>
                </c:pt>
                <c:pt idx="25331">
                  <c:v>-93.580533024333718</c:v>
                </c:pt>
                <c:pt idx="25332">
                  <c:v>16.369902354968403</c:v>
                </c:pt>
                <c:pt idx="25333">
                  <c:v>-99.481166338072015</c:v>
                </c:pt>
                <c:pt idx="25334">
                  <c:v>-88.074957410562178</c:v>
                </c:pt>
                <c:pt idx="25335">
                  <c:v>-99.930898011747331</c:v>
                </c:pt>
                <c:pt idx="25336">
                  <c:v>-99.419022725456855</c:v>
                </c:pt>
                <c:pt idx="25337">
                  <c:v>-99.307659022068364</c:v>
                </c:pt>
                <c:pt idx="25338">
                  <c:v>-99.484681021337337</c:v>
                </c:pt>
                <c:pt idx="25339">
                  <c:v>-77.159965782720278</c:v>
                </c:pt>
                <c:pt idx="25340">
                  <c:v>-95.524627483443709</c:v>
                </c:pt>
                <c:pt idx="25341">
                  <c:v>-99.916302841586202</c:v>
                </c:pt>
                <c:pt idx="25342">
                  <c:v>-99.772778913883215</c:v>
                </c:pt>
                <c:pt idx="25343">
                  <c:v>-97.850672944066318</c:v>
                </c:pt>
                <c:pt idx="25344">
                  <c:v>-94.110718492343935</c:v>
                </c:pt>
                <c:pt idx="25345">
                  <c:v>-99.887260428410372</c:v>
                </c:pt>
                <c:pt idx="25346">
                  <c:v>-99.83774453394706</c:v>
                </c:pt>
                <c:pt idx="25347">
                  <c:v>-62.133333333333333</c:v>
                </c:pt>
                <c:pt idx="25348">
                  <c:v>-99.974252327193497</c:v>
                </c:pt>
                <c:pt idx="25349">
                  <c:v>-99.641078558930417</c:v>
                </c:pt>
                <c:pt idx="25350">
                  <c:v>-99.368481485025356</c:v>
                </c:pt>
                <c:pt idx="25351">
                  <c:v>-96.629213483146074</c:v>
                </c:pt>
                <c:pt idx="25352">
                  <c:v>-97.24933451641526</c:v>
                </c:pt>
                <c:pt idx="25353">
                  <c:v>-99.784464177946376</c:v>
                </c:pt>
                <c:pt idx="25354">
                  <c:v>-75.711422845691388</c:v>
                </c:pt>
                <c:pt idx="25355">
                  <c:v>-67.556939210224485</c:v>
                </c:pt>
                <c:pt idx="25356">
                  <c:v>-99.980721343079765</c:v>
                </c:pt>
                <c:pt idx="25357">
                  <c:v>-99.871495327102807</c:v>
                </c:pt>
                <c:pt idx="25358">
                  <c:v>-99.981831601657873</c:v>
                </c:pt>
                <c:pt idx="25359">
                  <c:v>-99.847385893421858</c:v>
                </c:pt>
                <c:pt idx="25360">
                  <c:v>-99.973878745134911</c:v>
                </c:pt>
                <c:pt idx="25361">
                  <c:v>-99.522175937270276</c:v>
                </c:pt>
                <c:pt idx="25362">
                  <c:v>-94.852941176470594</c:v>
                </c:pt>
                <c:pt idx="25363">
                  <c:v>-99.989154654625054</c:v>
                </c:pt>
                <c:pt idx="25364">
                  <c:v>-99.792518937540365</c:v>
                </c:pt>
                <c:pt idx="25365">
                  <c:v>-87.55</c:v>
                </c:pt>
                <c:pt idx="25366">
                  <c:v>-99.933116332991489</c:v>
                </c:pt>
                <c:pt idx="25367">
                  <c:v>-87.634137940171172</c:v>
                </c:pt>
                <c:pt idx="25368">
                  <c:v>24.471299093655603</c:v>
                </c:pt>
                <c:pt idx="25369">
                  <c:v>-99.933344715405326</c:v>
                </c:pt>
                <c:pt idx="25370">
                  <c:v>-99.96778091018929</c:v>
                </c:pt>
                <c:pt idx="25371">
                  <c:v>-100</c:v>
                </c:pt>
                <c:pt idx="25372">
                  <c:v>-100</c:v>
                </c:pt>
                <c:pt idx="25373">
                  <c:v>-100</c:v>
                </c:pt>
                <c:pt idx="25374">
                  <c:v>-100</c:v>
                </c:pt>
                <c:pt idx="25375">
                  <c:v>-100</c:v>
                </c:pt>
                <c:pt idx="25376">
                  <c:v>-100</c:v>
                </c:pt>
                <c:pt idx="25377">
                  <c:v>-100</c:v>
                </c:pt>
                <c:pt idx="25378">
                  <c:v>-100</c:v>
                </c:pt>
                <c:pt idx="25379">
                  <c:v>-100</c:v>
                </c:pt>
                <c:pt idx="25380">
                  <c:v>-100</c:v>
                </c:pt>
                <c:pt idx="25381">
                  <c:v>-100</c:v>
                </c:pt>
                <c:pt idx="25382">
                  <c:v>-100</c:v>
                </c:pt>
                <c:pt idx="25383">
                  <c:v>-100</c:v>
                </c:pt>
                <c:pt idx="25384">
                  <c:v>-100</c:v>
                </c:pt>
                <c:pt idx="25385">
                  <c:v>-100</c:v>
                </c:pt>
                <c:pt idx="25386">
                  <c:v>-100</c:v>
                </c:pt>
                <c:pt idx="25387">
                  <c:v>-100</c:v>
                </c:pt>
                <c:pt idx="25388">
                  <c:v>-100</c:v>
                </c:pt>
                <c:pt idx="25389">
                  <c:v>-100</c:v>
                </c:pt>
                <c:pt idx="25390">
                  <c:v>-100</c:v>
                </c:pt>
                <c:pt idx="25391">
                  <c:v>-100</c:v>
                </c:pt>
                <c:pt idx="25392">
                  <c:v>-100</c:v>
                </c:pt>
                <c:pt idx="25393">
                  <c:v>-100</c:v>
                </c:pt>
                <c:pt idx="25394">
                  <c:v>-100</c:v>
                </c:pt>
                <c:pt idx="25395">
                  <c:v>-100</c:v>
                </c:pt>
                <c:pt idx="25396">
                  <c:v>-100</c:v>
                </c:pt>
                <c:pt idx="25397">
                  <c:v>-100</c:v>
                </c:pt>
                <c:pt idx="25398">
                  <c:v>-100</c:v>
                </c:pt>
                <c:pt idx="25399">
                  <c:v>-100</c:v>
                </c:pt>
                <c:pt idx="25400">
                  <c:v>-100</c:v>
                </c:pt>
                <c:pt idx="25401">
                  <c:v>-100</c:v>
                </c:pt>
                <c:pt idx="25402">
                  <c:v>-100</c:v>
                </c:pt>
                <c:pt idx="25403">
                  <c:v>-100</c:v>
                </c:pt>
                <c:pt idx="25404">
                  <c:v>-100</c:v>
                </c:pt>
                <c:pt idx="25405">
                  <c:v>-100</c:v>
                </c:pt>
                <c:pt idx="25406">
                  <c:v>-100</c:v>
                </c:pt>
                <c:pt idx="25407">
                  <c:v>-100</c:v>
                </c:pt>
                <c:pt idx="25408">
                  <c:v>-100</c:v>
                </c:pt>
                <c:pt idx="25409">
                  <c:v>-100</c:v>
                </c:pt>
                <c:pt idx="25410">
                  <c:v>-100</c:v>
                </c:pt>
                <c:pt idx="25411">
                  <c:v>-100</c:v>
                </c:pt>
                <c:pt idx="25412">
                  <c:v>-100</c:v>
                </c:pt>
                <c:pt idx="25413">
                  <c:v>-100</c:v>
                </c:pt>
                <c:pt idx="25414">
                  <c:v>-100</c:v>
                </c:pt>
                <c:pt idx="25415">
                  <c:v>-100</c:v>
                </c:pt>
                <c:pt idx="25416">
                  <c:v>-100</c:v>
                </c:pt>
                <c:pt idx="25417">
                  <c:v>-100</c:v>
                </c:pt>
                <c:pt idx="25418">
                  <c:v>-100</c:v>
                </c:pt>
                <c:pt idx="25419">
                  <c:v>-100</c:v>
                </c:pt>
                <c:pt idx="25420">
                  <c:v>-100</c:v>
                </c:pt>
                <c:pt idx="25421">
                  <c:v>-100</c:v>
                </c:pt>
                <c:pt idx="25422">
                  <c:v>-100</c:v>
                </c:pt>
                <c:pt idx="25423">
                  <c:v>-100</c:v>
                </c:pt>
                <c:pt idx="25424">
                  <c:v>-100</c:v>
                </c:pt>
                <c:pt idx="25425">
                  <c:v>-100</c:v>
                </c:pt>
                <c:pt idx="25426">
                  <c:v>-100</c:v>
                </c:pt>
                <c:pt idx="25427">
                  <c:v>-100</c:v>
                </c:pt>
                <c:pt idx="25428">
                  <c:v>-100</c:v>
                </c:pt>
                <c:pt idx="25429">
                  <c:v>-100</c:v>
                </c:pt>
                <c:pt idx="25430">
                  <c:v>-100</c:v>
                </c:pt>
                <c:pt idx="25431">
                  <c:v>-100</c:v>
                </c:pt>
                <c:pt idx="25432">
                  <c:v>-100</c:v>
                </c:pt>
                <c:pt idx="25433">
                  <c:v>-100</c:v>
                </c:pt>
                <c:pt idx="25434">
                  <c:v>-100</c:v>
                </c:pt>
                <c:pt idx="25435">
                  <c:v>-100</c:v>
                </c:pt>
                <c:pt idx="25436">
                  <c:v>-100</c:v>
                </c:pt>
                <c:pt idx="25437">
                  <c:v>-100</c:v>
                </c:pt>
                <c:pt idx="25438">
                  <c:v>-100</c:v>
                </c:pt>
                <c:pt idx="25439">
                  <c:v>-100</c:v>
                </c:pt>
                <c:pt idx="25440">
                  <c:v>-100</c:v>
                </c:pt>
                <c:pt idx="25441">
                  <c:v>-100</c:v>
                </c:pt>
                <c:pt idx="25442">
                  <c:v>-100</c:v>
                </c:pt>
                <c:pt idx="25443">
                  <c:v>-100</c:v>
                </c:pt>
                <c:pt idx="25444">
                  <c:v>-100</c:v>
                </c:pt>
                <c:pt idx="25445">
                  <c:v>-100</c:v>
                </c:pt>
                <c:pt idx="25446">
                  <c:v>-100</c:v>
                </c:pt>
                <c:pt idx="25447">
                  <c:v>-100</c:v>
                </c:pt>
                <c:pt idx="25448">
                  <c:v>-100</c:v>
                </c:pt>
                <c:pt idx="25449">
                  <c:v>-100</c:v>
                </c:pt>
                <c:pt idx="25450">
                  <c:v>-100</c:v>
                </c:pt>
                <c:pt idx="25451">
                  <c:v>-100</c:v>
                </c:pt>
                <c:pt idx="25452">
                  <c:v>-100</c:v>
                </c:pt>
                <c:pt idx="25453">
                  <c:v>-100</c:v>
                </c:pt>
                <c:pt idx="25454">
                  <c:v>-100</c:v>
                </c:pt>
                <c:pt idx="25455">
                  <c:v>-100</c:v>
                </c:pt>
                <c:pt idx="25456">
                  <c:v>-100</c:v>
                </c:pt>
                <c:pt idx="25457">
                  <c:v>-100</c:v>
                </c:pt>
                <c:pt idx="25458">
                  <c:v>-100</c:v>
                </c:pt>
                <c:pt idx="25459">
                  <c:v>-100</c:v>
                </c:pt>
                <c:pt idx="25460">
                  <c:v>-100</c:v>
                </c:pt>
                <c:pt idx="25461">
                  <c:v>-100</c:v>
                </c:pt>
                <c:pt idx="25462">
                  <c:v>-100</c:v>
                </c:pt>
                <c:pt idx="25463">
                  <c:v>-100</c:v>
                </c:pt>
                <c:pt idx="25464">
                  <c:v>-100</c:v>
                </c:pt>
                <c:pt idx="25465">
                  <c:v>-100</c:v>
                </c:pt>
                <c:pt idx="25466">
                  <c:v>-100</c:v>
                </c:pt>
                <c:pt idx="25467">
                  <c:v>-100</c:v>
                </c:pt>
                <c:pt idx="25468">
                  <c:v>-100</c:v>
                </c:pt>
                <c:pt idx="25469">
                  <c:v>-100</c:v>
                </c:pt>
                <c:pt idx="25470">
                  <c:v>-100</c:v>
                </c:pt>
                <c:pt idx="25471">
                  <c:v>-100</c:v>
                </c:pt>
                <c:pt idx="25472">
                  <c:v>-100</c:v>
                </c:pt>
                <c:pt idx="25473">
                  <c:v>-100</c:v>
                </c:pt>
                <c:pt idx="25474">
                  <c:v>-100</c:v>
                </c:pt>
                <c:pt idx="25475">
                  <c:v>-100</c:v>
                </c:pt>
                <c:pt idx="25476">
                  <c:v>-100</c:v>
                </c:pt>
                <c:pt idx="25477">
                  <c:v>-100</c:v>
                </c:pt>
                <c:pt idx="25478">
                  <c:v>-100</c:v>
                </c:pt>
                <c:pt idx="25479">
                  <c:v>-100</c:v>
                </c:pt>
                <c:pt idx="25480">
                  <c:v>-100</c:v>
                </c:pt>
                <c:pt idx="25481">
                  <c:v>-100</c:v>
                </c:pt>
                <c:pt idx="25482">
                  <c:v>-100</c:v>
                </c:pt>
                <c:pt idx="25483">
                  <c:v>-100</c:v>
                </c:pt>
                <c:pt idx="25484">
                  <c:v>-100</c:v>
                </c:pt>
                <c:pt idx="25485">
                  <c:v>-100</c:v>
                </c:pt>
                <c:pt idx="25486">
                  <c:v>-100</c:v>
                </c:pt>
                <c:pt idx="25487">
                  <c:v>-100</c:v>
                </c:pt>
                <c:pt idx="25488">
                  <c:v>-100</c:v>
                </c:pt>
                <c:pt idx="25489">
                  <c:v>-100</c:v>
                </c:pt>
                <c:pt idx="25490">
                  <c:v>-100</c:v>
                </c:pt>
                <c:pt idx="25491">
                  <c:v>-100</c:v>
                </c:pt>
                <c:pt idx="25492">
                  <c:v>-100</c:v>
                </c:pt>
                <c:pt idx="25493">
                  <c:v>-100</c:v>
                </c:pt>
                <c:pt idx="25494">
                  <c:v>-100</c:v>
                </c:pt>
                <c:pt idx="25495">
                  <c:v>-100</c:v>
                </c:pt>
                <c:pt idx="25496">
                  <c:v>-100</c:v>
                </c:pt>
                <c:pt idx="25497">
                  <c:v>-100</c:v>
                </c:pt>
                <c:pt idx="25498">
                  <c:v>-100</c:v>
                </c:pt>
                <c:pt idx="25499">
                  <c:v>-100</c:v>
                </c:pt>
                <c:pt idx="25500">
                  <c:v>-100</c:v>
                </c:pt>
                <c:pt idx="25501">
                  <c:v>-100</c:v>
                </c:pt>
                <c:pt idx="25502">
                  <c:v>-100</c:v>
                </c:pt>
                <c:pt idx="25503">
                  <c:v>-100</c:v>
                </c:pt>
                <c:pt idx="25504">
                  <c:v>-100</c:v>
                </c:pt>
                <c:pt idx="25505">
                  <c:v>-100</c:v>
                </c:pt>
                <c:pt idx="25506">
                  <c:v>-100</c:v>
                </c:pt>
                <c:pt idx="25507">
                  <c:v>-100</c:v>
                </c:pt>
                <c:pt idx="25508">
                  <c:v>-100</c:v>
                </c:pt>
                <c:pt idx="25509">
                  <c:v>-100</c:v>
                </c:pt>
                <c:pt idx="25510">
                  <c:v>-100</c:v>
                </c:pt>
                <c:pt idx="25511">
                  <c:v>-100</c:v>
                </c:pt>
                <c:pt idx="25512">
                  <c:v>-100</c:v>
                </c:pt>
                <c:pt idx="25513">
                  <c:v>-100</c:v>
                </c:pt>
                <c:pt idx="25514">
                  <c:v>-100</c:v>
                </c:pt>
                <c:pt idx="25515">
                  <c:v>-100</c:v>
                </c:pt>
                <c:pt idx="25516">
                  <c:v>-100</c:v>
                </c:pt>
                <c:pt idx="25517">
                  <c:v>-100</c:v>
                </c:pt>
                <c:pt idx="25518">
                  <c:v>-100</c:v>
                </c:pt>
                <c:pt idx="25519">
                  <c:v>-100</c:v>
                </c:pt>
                <c:pt idx="25520">
                  <c:v>-100</c:v>
                </c:pt>
                <c:pt idx="25521">
                  <c:v>-100</c:v>
                </c:pt>
                <c:pt idx="25522">
                  <c:v>-100</c:v>
                </c:pt>
                <c:pt idx="25523">
                  <c:v>-100</c:v>
                </c:pt>
                <c:pt idx="25524">
                  <c:v>-100</c:v>
                </c:pt>
                <c:pt idx="25525">
                  <c:v>-100</c:v>
                </c:pt>
                <c:pt idx="25526">
                  <c:v>-100</c:v>
                </c:pt>
                <c:pt idx="25527">
                  <c:v>-100</c:v>
                </c:pt>
                <c:pt idx="25528">
                  <c:v>-100</c:v>
                </c:pt>
                <c:pt idx="25529">
                  <c:v>-100</c:v>
                </c:pt>
                <c:pt idx="25530">
                  <c:v>-100</c:v>
                </c:pt>
                <c:pt idx="25531">
                  <c:v>-100</c:v>
                </c:pt>
                <c:pt idx="25532">
                  <c:v>-100</c:v>
                </c:pt>
                <c:pt idx="25533">
                  <c:v>-100</c:v>
                </c:pt>
                <c:pt idx="25534">
                  <c:v>-100</c:v>
                </c:pt>
                <c:pt idx="25535">
                  <c:v>-100</c:v>
                </c:pt>
                <c:pt idx="25536">
                  <c:v>-100</c:v>
                </c:pt>
                <c:pt idx="25537">
                  <c:v>-100</c:v>
                </c:pt>
                <c:pt idx="25538">
                  <c:v>-100</c:v>
                </c:pt>
                <c:pt idx="25539">
                  <c:v>-100</c:v>
                </c:pt>
                <c:pt idx="25540">
                  <c:v>-100</c:v>
                </c:pt>
                <c:pt idx="25541">
                  <c:v>-100</c:v>
                </c:pt>
                <c:pt idx="25542">
                  <c:v>-100</c:v>
                </c:pt>
                <c:pt idx="25543">
                  <c:v>-100</c:v>
                </c:pt>
                <c:pt idx="25544">
                  <c:v>-100</c:v>
                </c:pt>
                <c:pt idx="25545">
                  <c:v>-100</c:v>
                </c:pt>
                <c:pt idx="25546">
                  <c:v>-100</c:v>
                </c:pt>
                <c:pt idx="25547">
                  <c:v>-100</c:v>
                </c:pt>
                <c:pt idx="25548">
                  <c:v>-100</c:v>
                </c:pt>
                <c:pt idx="25549">
                  <c:v>-100</c:v>
                </c:pt>
                <c:pt idx="25550">
                  <c:v>-100</c:v>
                </c:pt>
                <c:pt idx="25551">
                  <c:v>-100</c:v>
                </c:pt>
                <c:pt idx="25552">
                  <c:v>-100</c:v>
                </c:pt>
                <c:pt idx="25553">
                  <c:v>-100</c:v>
                </c:pt>
                <c:pt idx="25554">
                  <c:v>-100</c:v>
                </c:pt>
                <c:pt idx="25555">
                  <c:v>-100</c:v>
                </c:pt>
                <c:pt idx="25556">
                  <c:v>-100</c:v>
                </c:pt>
                <c:pt idx="25557">
                  <c:v>-100</c:v>
                </c:pt>
                <c:pt idx="25558">
                  <c:v>-100</c:v>
                </c:pt>
                <c:pt idx="25559">
                  <c:v>-100</c:v>
                </c:pt>
                <c:pt idx="25560">
                  <c:v>-100</c:v>
                </c:pt>
                <c:pt idx="25561">
                  <c:v>-100</c:v>
                </c:pt>
                <c:pt idx="25562">
                  <c:v>-100</c:v>
                </c:pt>
                <c:pt idx="25563">
                  <c:v>-100</c:v>
                </c:pt>
                <c:pt idx="25564">
                  <c:v>-100</c:v>
                </c:pt>
                <c:pt idx="25565">
                  <c:v>-100</c:v>
                </c:pt>
                <c:pt idx="25566">
                  <c:v>-100</c:v>
                </c:pt>
                <c:pt idx="25567">
                  <c:v>-100</c:v>
                </c:pt>
                <c:pt idx="25568">
                  <c:v>-100</c:v>
                </c:pt>
                <c:pt idx="25569">
                  <c:v>-100</c:v>
                </c:pt>
                <c:pt idx="25570">
                  <c:v>-100</c:v>
                </c:pt>
                <c:pt idx="25571">
                  <c:v>-100</c:v>
                </c:pt>
                <c:pt idx="25572">
                  <c:v>-100</c:v>
                </c:pt>
                <c:pt idx="25573">
                  <c:v>-100</c:v>
                </c:pt>
                <c:pt idx="25574">
                  <c:v>-100</c:v>
                </c:pt>
                <c:pt idx="25575">
                  <c:v>-100</c:v>
                </c:pt>
                <c:pt idx="25576">
                  <c:v>-100</c:v>
                </c:pt>
                <c:pt idx="25577">
                  <c:v>-100</c:v>
                </c:pt>
                <c:pt idx="25578">
                  <c:v>-100</c:v>
                </c:pt>
                <c:pt idx="25579">
                  <c:v>-100</c:v>
                </c:pt>
                <c:pt idx="25580">
                  <c:v>-100</c:v>
                </c:pt>
                <c:pt idx="25581">
                  <c:v>-100</c:v>
                </c:pt>
                <c:pt idx="25582">
                  <c:v>-100</c:v>
                </c:pt>
                <c:pt idx="25583">
                  <c:v>-100</c:v>
                </c:pt>
                <c:pt idx="25584">
                  <c:v>-100</c:v>
                </c:pt>
                <c:pt idx="25585">
                  <c:v>-100</c:v>
                </c:pt>
                <c:pt idx="25586">
                  <c:v>-100</c:v>
                </c:pt>
                <c:pt idx="25587">
                  <c:v>-100</c:v>
                </c:pt>
                <c:pt idx="25588">
                  <c:v>-100</c:v>
                </c:pt>
                <c:pt idx="25589">
                  <c:v>-100</c:v>
                </c:pt>
                <c:pt idx="25590">
                  <c:v>-100</c:v>
                </c:pt>
                <c:pt idx="25591">
                  <c:v>-100</c:v>
                </c:pt>
                <c:pt idx="25592">
                  <c:v>-100</c:v>
                </c:pt>
                <c:pt idx="25593">
                  <c:v>-100</c:v>
                </c:pt>
                <c:pt idx="25594">
                  <c:v>-100</c:v>
                </c:pt>
                <c:pt idx="25595">
                  <c:v>-100</c:v>
                </c:pt>
                <c:pt idx="25596">
                  <c:v>-100</c:v>
                </c:pt>
                <c:pt idx="25597">
                  <c:v>-100</c:v>
                </c:pt>
                <c:pt idx="25598">
                  <c:v>-100</c:v>
                </c:pt>
                <c:pt idx="25599">
                  <c:v>-100</c:v>
                </c:pt>
                <c:pt idx="25600">
                  <c:v>-100</c:v>
                </c:pt>
                <c:pt idx="25601">
                  <c:v>-100</c:v>
                </c:pt>
                <c:pt idx="25602">
                  <c:v>-100</c:v>
                </c:pt>
                <c:pt idx="25603">
                  <c:v>-100</c:v>
                </c:pt>
                <c:pt idx="25604">
                  <c:v>-100</c:v>
                </c:pt>
                <c:pt idx="25605">
                  <c:v>-100</c:v>
                </c:pt>
                <c:pt idx="25606">
                  <c:v>-100</c:v>
                </c:pt>
                <c:pt idx="25607">
                  <c:v>-100</c:v>
                </c:pt>
                <c:pt idx="25608">
                  <c:v>-100</c:v>
                </c:pt>
                <c:pt idx="25609">
                  <c:v>-100</c:v>
                </c:pt>
                <c:pt idx="25610">
                  <c:v>-100</c:v>
                </c:pt>
                <c:pt idx="25611">
                  <c:v>-100</c:v>
                </c:pt>
                <c:pt idx="25612">
                  <c:v>-100</c:v>
                </c:pt>
                <c:pt idx="25613">
                  <c:v>-100</c:v>
                </c:pt>
                <c:pt idx="25614">
                  <c:v>-100</c:v>
                </c:pt>
                <c:pt idx="25615">
                  <c:v>-100</c:v>
                </c:pt>
                <c:pt idx="25616">
                  <c:v>-100</c:v>
                </c:pt>
                <c:pt idx="25617">
                  <c:v>-100</c:v>
                </c:pt>
                <c:pt idx="25618">
                  <c:v>-100</c:v>
                </c:pt>
                <c:pt idx="25619">
                  <c:v>-100</c:v>
                </c:pt>
                <c:pt idx="25620">
                  <c:v>-100</c:v>
                </c:pt>
                <c:pt idx="25621">
                  <c:v>-100</c:v>
                </c:pt>
                <c:pt idx="25622">
                  <c:v>-100</c:v>
                </c:pt>
                <c:pt idx="25623">
                  <c:v>-100</c:v>
                </c:pt>
                <c:pt idx="25624">
                  <c:v>-100</c:v>
                </c:pt>
                <c:pt idx="25625">
                  <c:v>-100</c:v>
                </c:pt>
                <c:pt idx="25626">
                  <c:v>-100</c:v>
                </c:pt>
                <c:pt idx="25627">
                  <c:v>-100</c:v>
                </c:pt>
                <c:pt idx="25628">
                  <c:v>-100</c:v>
                </c:pt>
                <c:pt idx="25629">
                  <c:v>-100</c:v>
                </c:pt>
                <c:pt idx="25630">
                  <c:v>-100</c:v>
                </c:pt>
                <c:pt idx="25631">
                  <c:v>-100</c:v>
                </c:pt>
                <c:pt idx="25632">
                  <c:v>-100</c:v>
                </c:pt>
                <c:pt idx="25633">
                  <c:v>-100</c:v>
                </c:pt>
                <c:pt idx="25634">
                  <c:v>-100</c:v>
                </c:pt>
                <c:pt idx="25635">
                  <c:v>-100</c:v>
                </c:pt>
                <c:pt idx="25636">
                  <c:v>-100</c:v>
                </c:pt>
                <c:pt idx="25637">
                  <c:v>-100</c:v>
                </c:pt>
                <c:pt idx="25638">
                  <c:v>-100</c:v>
                </c:pt>
                <c:pt idx="25639">
                  <c:v>-100</c:v>
                </c:pt>
                <c:pt idx="25640">
                  <c:v>-100</c:v>
                </c:pt>
                <c:pt idx="25641">
                  <c:v>-100</c:v>
                </c:pt>
                <c:pt idx="25642">
                  <c:v>-100</c:v>
                </c:pt>
                <c:pt idx="25643">
                  <c:v>-100</c:v>
                </c:pt>
                <c:pt idx="25644">
                  <c:v>-100</c:v>
                </c:pt>
                <c:pt idx="25645">
                  <c:v>-100</c:v>
                </c:pt>
                <c:pt idx="25646">
                  <c:v>-100</c:v>
                </c:pt>
                <c:pt idx="25647">
                  <c:v>-100</c:v>
                </c:pt>
                <c:pt idx="25648">
                  <c:v>-100</c:v>
                </c:pt>
                <c:pt idx="25649">
                  <c:v>-100</c:v>
                </c:pt>
                <c:pt idx="25650">
                  <c:v>-100</c:v>
                </c:pt>
                <c:pt idx="25651">
                  <c:v>-100</c:v>
                </c:pt>
                <c:pt idx="25652">
                  <c:v>-100</c:v>
                </c:pt>
                <c:pt idx="25653">
                  <c:v>-100</c:v>
                </c:pt>
                <c:pt idx="25654">
                  <c:v>-100</c:v>
                </c:pt>
                <c:pt idx="25655">
                  <c:v>-100</c:v>
                </c:pt>
                <c:pt idx="25656">
                  <c:v>-100</c:v>
                </c:pt>
                <c:pt idx="25657">
                  <c:v>-100</c:v>
                </c:pt>
                <c:pt idx="25658">
                  <c:v>-100</c:v>
                </c:pt>
                <c:pt idx="25659">
                  <c:v>-100</c:v>
                </c:pt>
                <c:pt idx="25660">
                  <c:v>-100</c:v>
                </c:pt>
                <c:pt idx="25661">
                  <c:v>-100</c:v>
                </c:pt>
                <c:pt idx="25662">
                  <c:v>-100</c:v>
                </c:pt>
                <c:pt idx="25663">
                  <c:v>-100</c:v>
                </c:pt>
                <c:pt idx="25664">
                  <c:v>-100</c:v>
                </c:pt>
                <c:pt idx="25665">
                  <c:v>-100</c:v>
                </c:pt>
                <c:pt idx="25666">
                  <c:v>-100</c:v>
                </c:pt>
                <c:pt idx="25667">
                  <c:v>-100</c:v>
                </c:pt>
                <c:pt idx="25668">
                  <c:v>-100</c:v>
                </c:pt>
                <c:pt idx="25669">
                  <c:v>-100</c:v>
                </c:pt>
                <c:pt idx="25670">
                  <c:v>-100</c:v>
                </c:pt>
                <c:pt idx="25671">
                  <c:v>-100</c:v>
                </c:pt>
                <c:pt idx="25672">
                  <c:v>-100</c:v>
                </c:pt>
                <c:pt idx="25673">
                  <c:v>-100</c:v>
                </c:pt>
                <c:pt idx="25674">
                  <c:v>-100</c:v>
                </c:pt>
                <c:pt idx="25675">
                  <c:v>-100</c:v>
                </c:pt>
                <c:pt idx="25676">
                  <c:v>-100</c:v>
                </c:pt>
                <c:pt idx="25677">
                  <c:v>-100</c:v>
                </c:pt>
                <c:pt idx="25678">
                  <c:v>-100</c:v>
                </c:pt>
                <c:pt idx="25679">
                  <c:v>-100</c:v>
                </c:pt>
                <c:pt idx="25680">
                  <c:v>-100</c:v>
                </c:pt>
                <c:pt idx="25681">
                  <c:v>-100</c:v>
                </c:pt>
                <c:pt idx="25682">
                  <c:v>-100</c:v>
                </c:pt>
                <c:pt idx="25683">
                  <c:v>-100</c:v>
                </c:pt>
                <c:pt idx="25684">
                  <c:v>-100</c:v>
                </c:pt>
                <c:pt idx="25685">
                  <c:v>-100</c:v>
                </c:pt>
                <c:pt idx="25686">
                  <c:v>-100</c:v>
                </c:pt>
                <c:pt idx="25687">
                  <c:v>-100</c:v>
                </c:pt>
                <c:pt idx="25688">
                  <c:v>-100</c:v>
                </c:pt>
                <c:pt idx="25689">
                  <c:v>-100</c:v>
                </c:pt>
                <c:pt idx="25690">
                  <c:v>-100</c:v>
                </c:pt>
                <c:pt idx="25691">
                  <c:v>-100</c:v>
                </c:pt>
                <c:pt idx="25692">
                  <c:v>-100</c:v>
                </c:pt>
                <c:pt idx="25693">
                  <c:v>-100</c:v>
                </c:pt>
                <c:pt idx="25694">
                  <c:v>-100</c:v>
                </c:pt>
                <c:pt idx="25695">
                  <c:v>-100</c:v>
                </c:pt>
                <c:pt idx="25696">
                  <c:v>-100</c:v>
                </c:pt>
                <c:pt idx="25697">
                  <c:v>-100</c:v>
                </c:pt>
                <c:pt idx="25698">
                  <c:v>-100</c:v>
                </c:pt>
                <c:pt idx="25699">
                  <c:v>-100</c:v>
                </c:pt>
                <c:pt idx="25700">
                  <c:v>-100</c:v>
                </c:pt>
                <c:pt idx="25701">
                  <c:v>-100</c:v>
                </c:pt>
                <c:pt idx="25702">
                  <c:v>-100</c:v>
                </c:pt>
                <c:pt idx="25703">
                  <c:v>-100</c:v>
                </c:pt>
                <c:pt idx="25704">
                  <c:v>-100</c:v>
                </c:pt>
                <c:pt idx="25705">
                  <c:v>-100</c:v>
                </c:pt>
                <c:pt idx="25706">
                  <c:v>-100</c:v>
                </c:pt>
                <c:pt idx="25707">
                  <c:v>-100</c:v>
                </c:pt>
                <c:pt idx="25708">
                  <c:v>-100</c:v>
                </c:pt>
                <c:pt idx="25709">
                  <c:v>-100</c:v>
                </c:pt>
                <c:pt idx="25710">
                  <c:v>-100</c:v>
                </c:pt>
                <c:pt idx="25711">
                  <c:v>-100</c:v>
                </c:pt>
                <c:pt idx="25712">
                  <c:v>-100</c:v>
                </c:pt>
                <c:pt idx="25713">
                  <c:v>-100</c:v>
                </c:pt>
                <c:pt idx="25714">
                  <c:v>-100</c:v>
                </c:pt>
                <c:pt idx="25715">
                  <c:v>-100</c:v>
                </c:pt>
                <c:pt idx="25716">
                  <c:v>-100</c:v>
                </c:pt>
                <c:pt idx="25717">
                  <c:v>-100</c:v>
                </c:pt>
                <c:pt idx="25718">
                  <c:v>-100</c:v>
                </c:pt>
                <c:pt idx="25719">
                  <c:v>-100</c:v>
                </c:pt>
                <c:pt idx="25720">
                  <c:v>-100</c:v>
                </c:pt>
                <c:pt idx="25721">
                  <c:v>-100</c:v>
                </c:pt>
                <c:pt idx="25722">
                  <c:v>-100</c:v>
                </c:pt>
                <c:pt idx="25723">
                  <c:v>-100</c:v>
                </c:pt>
                <c:pt idx="25724">
                  <c:v>-100</c:v>
                </c:pt>
                <c:pt idx="25725">
                  <c:v>-100</c:v>
                </c:pt>
                <c:pt idx="25726">
                  <c:v>-100</c:v>
                </c:pt>
                <c:pt idx="25727">
                  <c:v>-100</c:v>
                </c:pt>
                <c:pt idx="25728">
                  <c:v>-100</c:v>
                </c:pt>
                <c:pt idx="25729">
                  <c:v>-100</c:v>
                </c:pt>
                <c:pt idx="25730">
                  <c:v>-100</c:v>
                </c:pt>
                <c:pt idx="25731">
                  <c:v>-100</c:v>
                </c:pt>
                <c:pt idx="25732">
                  <c:v>-100</c:v>
                </c:pt>
                <c:pt idx="25733">
                  <c:v>-100</c:v>
                </c:pt>
                <c:pt idx="25734">
                  <c:v>-100</c:v>
                </c:pt>
                <c:pt idx="25735">
                  <c:v>-100</c:v>
                </c:pt>
                <c:pt idx="25736">
                  <c:v>-100</c:v>
                </c:pt>
                <c:pt idx="25737">
                  <c:v>-100</c:v>
                </c:pt>
                <c:pt idx="25738">
                  <c:v>-100</c:v>
                </c:pt>
                <c:pt idx="25739">
                  <c:v>-100</c:v>
                </c:pt>
                <c:pt idx="25740">
                  <c:v>-100</c:v>
                </c:pt>
                <c:pt idx="25741">
                  <c:v>-100</c:v>
                </c:pt>
                <c:pt idx="25742">
                  <c:v>-100</c:v>
                </c:pt>
                <c:pt idx="25743">
                  <c:v>-100</c:v>
                </c:pt>
                <c:pt idx="25744">
                  <c:v>-100</c:v>
                </c:pt>
                <c:pt idx="25745">
                  <c:v>-100</c:v>
                </c:pt>
                <c:pt idx="25746">
                  <c:v>-100</c:v>
                </c:pt>
                <c:pt idx="25747">
                  <c:v>-100</c:v>
                </c:pt>
                <c:pt idx="25748">
                  <c:v>-100</c:v>
                </c:pt>
                <c:pt idx="25749">
                  <c:v>-100</c:v>
                </c:pt>
                <c:pt idx="25750">
                  <c:v>-100</c:v>
                </c:pt>
                <c:pt idx="25751">
                  <c:v>-100</c:v>
                </c:pt>
                <c:pt idx="25752">
                  <c:v>-100</c:v>
                </c:pt>
                <c:pt idx="25753">
                  <c:v>-100</c:v>
                </c:pt>
                <c:pt idx="25754">
                  <c:v>-100</c:v>
                </c:pt>
                <c:pt idx="25755">
                  <c:v>-100</c:v>
                </c:pt>
                <c:pt idx="25756">
                  <c:v>-100</c:v>
                </c:pt>
                <c:pt idx="25757">
                  <c:v>-100</c:v>
                </c:pt>
                <c:pt idx="25758">
                  <c:v>-100</c:v>
                </c:pt>
                <c:pt idx="25759">
                  <c:v>-100</c:v>
                </c:pt>
                <c:pt idx="25760">
                  <c:v>-100</c:v>
                </c:pt>
                <c:pt idx="25761">
                  <c:v>-100</c:v>
                </c:pt>
                <c:pt idx="25762">
                  <c:v>-100</c:v>
                </c:pt>
                <c:pt idx="25763">
                  <c:v>-100</c:v>
                </c:pt>
                <c:pt idx="25764">
                  <c:v>-100</c:v>
                </c:pt>
                <c:pt idx="25765">
                  <c:v>-100</c:v>
                </c:pt>
                <c:pt idx="25766">
                  <c:v>-100</c:v>
                </c:pt>
                <c:pt idx="25767">
                  <c:v>-100</c:v>
                </c:pt>
                <c:pt idx="25768">
                  <c:v>-100</c:v>
                </c:pt>
                <c:pt idx="25769">
                  <c:v>-100</c:v>
                </c:pt>
                <c:pt idx="25770">
                  <c:v>-100</c:v>
                </c:pt>
                <c:pt idx="25771">
                  <c:v>-100</c:v>
                </c:pt>
                <c:pt idx="25772">
                  <c:v>-100</c:v>
                </c:pt>
                <c:pt idx="25773">
                  <c:v>-100</c:v>
                </c:pt>
                <c:pt idx="25774">
                  <c:v>-100</c:v>
                </c:pt>
                <c:pt idx="25775">
                  <c:v>-100</c:v>
                </c:pt>
                <c:pt idx="25776">
                  <c:v>-100</c:v>
                </c:pt>
                <c:pt idx="25777">
                  <c:v>-100</c:v>
                </c:pt>
                <c:pt idx="25778">
                  <c:v>-100</c:v>
                </c:pt>
                <c:pt idx="25779">
                  <c:v>-100</c:v>
                </c:pt>
                <c:pt idx="25780">
                  <c:v>-100</c:v>
                </c:pt>
                <c:pt idx="25781">
                  <c:v>-100</c:v>
                </c:pt>
                <c:pt idx="25782">
                  <c:v>-100</c:v>
                </c:pt>
                <c:pt idx="25783">
                  <c:v>-100</c:v>
                </c:pt>
                <c:pt idx="25784">
                  <c:v>-100</c:v>
                </c:pt>
                <c:pt idx="25785">
                  <c:v>-100</c:v>
                </c:pt>
                <c:pt idx="25786">
                  <c:v>-100</c:v>
                </c:pt>
                <c:pt idx="25787">
                  <c:v>-100</c:v>
                </c:pt>
                <c:pt idx="25788">
                  <c:v>-100</c:v>
                </c:pt>
                <c:pt idx="25789">
                  <c:v>-100</c:v>
                </c:pt>
                <c:pt idx="25790">
                  <c:v>-100</c:v>
                </c:pt>
                <c:pt idx="25791">
                  <c:v>-100</c:v>
                </c:pt>
                <c:pt idx="25792">
                  <c:v>-100</c:v>
                </c:pt>
                <c:pt idx="25793">
                  <c:v>-100</c:v>
                </c:pt>
                <c:pt idx="25794">
                  <c:v>-100</c:v>
                </c:pt>
                <c:pt idx="25795">
                  <c:v>-100</c:v>
                </c:pt>
                <c:pt idx="25796">
                  <c:v>-100</c:v>
                </c:pt>
                <c:pt idx="25797">
                  <c:v>-100</c:v>
                </c:pt>
                <c:pt idx="25798">
                  <c:v>-100</c:v>
                </c:pt>
                <c:pt idx="25799">
                  <c:v>-100</c:v>
                </c:pt>
                <c:pt idx="25800">
                  <c:v>-100</c:v>
                </c:pt>
                <c:pt idx="25801">
                  <c:v>-100</c:v>
                </c:pt>
                <c:pt idx="25802">
                  <c:v>-100</c:v>
                </c:pt>
                <c:pt idx="25803">
                  <c:v>-100</c:v>
                </c:pt>
                <c:pt idx="25804">
                  <c:v>-100</c:v>
                </c:pt>
                <c:pt idx="25805">
                  <c:v>-100</c:v>
                </c:pt>
                <c:pt idx="25806">
                  <c:v>-100</c:v>
                </c:pt>
                <c:pt idx="25807">
                  <c:v>-100</c:v>
                </c:pt>
                <c:pt idx="25808">
                  <c:v>-100</c:v>
                </c:pt>
                <c:pt idx="25809">
                  <c:v>-100</c:v>
                </c:pt>
                <c:pt idx="25810">
                  <c:v>-100</c:v>
                </c:pt>
                <c:pt idx="25811">
                  <c:v>-100</c:v>
                </c:pt>
                <c:pt idx="25812">
                  <c:v>-100</c:v>
                </c:pt>
                <c:pt idx="25813">
                  <c:v>-100</c:v>
                </c:pt>
                <c:pt idx="25814">
                  <c:v>-100</c:v>
                </c:pt>
                <c:pt idx="25815">
                  <c:v>-100</c:v>
                </c:pt>
                <c:pt idx="25816">
                  <c:v>-100</c:v>
                </c:pt>
                <c:pt idx="25817">
                  <c:v>-100</c:v>
                </c:pt>
                <c:pt idx="25818">
                  <c:v>-100</c:v>
                </c:pt>
                <c:pt idx="25819">
                  <c:v>-100</c:v>
                </c:pt>
                <c:pt idx="25820">
                  <c:v>-100</c:v>
                </c:pt>
                <c:pt idx="25821">
                  <c:v>-100</c:v>
                </c:pt>
                <c:pt idx="25822">
                  <c:v>-100</c:v>
                </c:pt>
                <c:pt idx="25823">
                  <c:v>-100</c:v>
                </c:pt>
                <c:pt idx="25824">
                  <c:v>-100</c:v>
                </c:pt>
                <c:pt idx="25825">
                  <c:v>-100</c:v>
                </c:pt>
                <c:pt idx="25826">
                  <c:v>-100</c:v>
                </c:pt>
                <c:pt idx="25827">
                  <c:v>-100</c:v>
                </c:pt>
                <c:pt idx="25828">
                  <c:v>-100</c:v>
                </c:pt>
                <c:pt idx="25829">
                  <c:v>-100</c:v>
                </c:pt>
                <c:pt idx="25830">
                  <c:v>-100</c:v>
                </c:pt>
                <c:pt idx="25831">
                  <c:v>-100</c:v>
                </c:pt>
                <c:pt idx="25832">
                  <c:v>-100</c:v>
                </c:pt>
                <c:pt idx="25833">
                  <c:v>-100</c:v>
                </c:pt>
                <c:pt idx="25834">
                  <c:v>-100</c:v>
                </c:pt>
                <c:pt idx="25835">
                  <c:v>-100</c:v>
                </c:pt>
                <c:pt idx="25836">
                  <c:v>-100</c:v>
                </c:pt>
                <c:pt idx="25837">
                  <c:v>-100</c:v>
                </c:pt>
                <c:pt idx="25838">
                  <c:v>-100</c:v>
                </c:pt>
                <c:pt idx="25839">
                  <c:v>-100</c:v>
                </c:pt>
                <c:pt idx="25840">
                  <c:v>-100</c:v>
                </c:pt>
                <c:pt idx="25841">
                  <c:v>-100</c:v>
                </c:pt>
                <c:pt idx="25842">
                  <c:v>-100</c:v>
                </c:pt>
                <c:pt idx="25843">
                  <c:v>-100</c:v>
                </c:pt>
                <c:pt idx="25844">
                  <c:v>-100</c:v>
                </c:pt>
                <c:pt idx="25845">
                  <c:v>-100</c:v>
                </c:pt>
                <c:pt idx="25846">
                  <c:v>-100</c:v>
                </c:pt>
                <c:pt idx="25847">
                  <c:v>-100</c:v>
                </c:pt>
                <c:pt idx="25848">
                  <c:v>-100</c:v>
                </c:pt>
                <c:pt idx="25849">
                  <c:v>-100</c:v>
                </c:pt>
                <c:pt idx="25850">
                  <c:v>-100</c:v>
                </c:pt>
                <c:pt idx="25851">
                  <c:v>-100</c:v>
                </c:pt>
                <c:pt idx="25852">
                  <c:v>-100</c:v>
                </c:pt>
                <c:pt idx="25853">
                  <c:v>-100</c:v>
                </c:pt>
                <c:pt idx="25854">
                  <c:v>-100</c:v>
                </c:pt>
                <c:pt idx="25855">
                  <c:v>-100</c:v>
                </c:pt>
                <c:pt idx="25856">
                  <c:v>-100</c:v>
                </c:pt>
                <c:pt idx="25857">
                  <c:v>-100</c:v>
                </c:pt>
                <c:pt idx="25858">
                  <c:v>-100</c:v>
                </c:pt>
                <c:pt idx="25859">
                  <c:v>-100</c:v>
                </c:pt>
                <c:pt idx="25860">
                  <c:v>-100</c:v>
                </c:pt>
                <c:pt idx="25861">
                  <c:v>-100</c:v>
                </c:pt>
                <c:pt idx="25862">
                  <c:v>-100</c:v>
                </c:pt>
                <c:pt idx="25863">
                  <c:v>-100</c:v>
                </c:pt>
                <c:pt idx="25864">
                  <c:v>-100</c:v>
                </c:pt>
                <c:pt idx="25865">
                  <c:v>-100</c:v>
                </c:pt>
                <c:pt idx="25866">
                  <c:v>-100</c:v>
                </c:pt>
                <c:pt idx="25867">
                  <c:v>-100</c:v>
                </c:pt>
                <c:pt idx="25868">
                  <c:v>-100</c:v>
                </c:pt>
                <c:pt idx="25869">
                  <c:v>-100</c:v>
                </c:pt>
                <c:pt idx="25870">
                  <c:v>-100</c:v>
                </c:pt>
                <c:pt idx="25871">
                  <c:v>-100</c:v>
                </c:pt>
                <c:pt idx="25872">
                  <c:v>-100</c:v>
                </c:pt>
                <c:pt idx="25873">
                  <c:v>-100</c:v>
                </c:pt>
                <c:pt idx="25874">
                  <c:v>-100</c:v>
                </c:pt>
                <c:pt idx="25875">
                  <c:v>-100</c:v>
                </c:pt>
                <c:pt idx="25876">
                  <c:v>-100</c:v>
                </c:pt>
                <c:pt idx="25877">
                  <c:v>-100</c:v>
                </c:pt>
                <c:pt idx="25878">
                  <c:v>-100</c:v>
                </c:pt>
                <c:pt idx="25879">
                  <c:v>-100</c:v>
                </c:pt>
                <c:pt idx="25880">
                  <c:v>-100</c:v>
                </c:pt>
                <c:pt idx="25881">
                  <c:v>-100</c:v>
                </c:pt>
                <c:pt idx="25882">
                  <c:v>-100</c:v>
                </c:pt>
                <c:pt idx="25883">
                  <c:v>-100</c:v>
                </c:pt>
                <c:pt idx="25884">
                  <c:v>-100</c:v>
                </c:pt>
                <c:pt idx="25885">
                  <c:v>-100</c:v>
                </c:pt>
                <c:pt idx="25886">
                  <c:v>-100</c:v>
                </c:pt>
                <c:pt idx="25887">
                  <c:v>-100</c:v>
                </c:pt>
                <c:pt idx="25888">
                  <c:v>-100</c:v>
                </c:pt>
                <c:pt idx="25889">
                  <c:v>-100</c:v>
                </c:pt>
                <c:pt idx="25890">
                  <c:v>-100</c:v>
                </c:pt>
                <c:pt idx="25891">
                  <c:v>-100</c:v>
                </c:pt>
                <c:pt idx="25892">
                  <c:v>-100</c:v>
                </c:pt>
                <c:pt idx="25893">
                  <c:v>-100</c:v>
                </c:pt>
                <c:pt idx="25894">
                  <c:v>-100</c:v>
                </c:pt>
                <c:pt idx="25895">
                  <c:v>-100</c:v>
                </c:pt>
                <c:pt idx="25896">
                  <c:v>-100</c:v>
                </c:pt>
                <c:pt idx="25897">
                  <c:v>-100</c:v>
                </c:pt>
                <c:pt idx="25898">
                  <c:v>-100</c:v>
                </c:pt>
                <c:pt idx="25899">
                  <c:v>-100</c:v>
                </c:pt>
                <c:pt idx="25900">
                  <c:v>-100</c:v>
                </c:pt>
                <c:pt idx="25901">
                  <c:v>-100</c:v>
                </c:pt>
                <c:pt idx="25902">
                  <c:v>-100</c:v>
                </c:pt>
                <c:pt idx="25903">
                  <c:v>-100</c:v>
                </c:pt>
                <c:pt idx="25904">
                  <c:v>-100</c:v>
                </c:pt>
                <c:pt idx="25905">
                  <c:v>-100</c:v>
                </c:pt>
                <c:pt idx="25906">
                  <c:v>-100</c:v>
                </c:pt>
                <c:pt idx="25907">
                  <c:v>-100</c:v>
                </c:pt>
                <c:pt idx="25908">
                  <c:v>-100</c:v>
                </c:pt>
                <c:pt idx="25909">
                  <c:v>-100</c:v>
                </c:pt>
                <c:pt idx="25910">
                  <c:v>-100</c:v>
                </c:pt>
                <c:pt idx="25911">
                  <c:v>-100</c:v>
                </c:pt>
                <c:pt idx="25912">
                  <c:v>-100</c:v>
                </c:pt>
                <c:pt idx="25913">
                  <c:v>-100</c:v>
                </c:pt>
                <c:pt idx="25914">
                  <c:v>-100</c:v>
                </c:pt>
                <c:pt idx="25915">
                  <c:v>-100</c:v>
                </c:pt>
                <c:pt idx="25916">
                  <c:v>-100</c:v>
                </c:pt>
                <c:pt idx="25917">
                  <c:v>-100</c:v>
                </c:pt>
                <c:pt idx="25918">
                  <c:v>-100</c:v>
                </c:pt>
                <c:pt idx="25919">
                  <c:v>-100</c:v>
                </c:pt>
                <c:pt idx="25920">
                  <c:v>-100</c:v>
                </c:pt>
                <c:pt idx="25921">
                  <c:v>-100</c:v>
                </c:pt>
                <c:pt idx="25922">
                  <c:v>-100</c:v>
                </c:pt>
                <c:pt idx="25923">
                  <c:v>-100</c:v>
                </c:pt>
                <c:pt idx="25924">
                  <c:v>-100</c:v>
                </c:pt>
                <c:pt idx="25925">
                  <c:v>-100</c:v>
                </c:pt>
                <c:pt idx="25926">
                  <c:v>-100</c:v>
                </c:pt>
                <c:pt idx="25927">
                  <c:v>-100</c:v>
                </c:pt>
                <c:pt idx="25928">
                  <c:v>-100</c:v>
                </c:pt>
                <c:pt idx="25929">
                  <c:v>-100</c:v>
                </c:pt>
                <c:pt idx="25930">
                  <c:v>-100</c:v>
                </c:pt>
                <c:pt idx="25931">
                  <c:v>-100</c:v>
                </c:pt>
                <c:pt idx="25932">
                  <c:v>-100</c:v>
                </c:pt>
                <c:pt idx="25933">
                  <c:v>-100</c:v>
                </c:pt>
                <c:pt idx="25934">
                  <c:v>-100</c:v>
                </c:pt>
                <c:pt idx="25935">
                  <c:v>-100</c:v>
                </c:pt>
                <c:pt idx="25936">
                  <c:v>-100</c:v>
                </c:pt>
                <c:pt idx="25937">
                  <c:v>-100</c:v>
                </c:pt>
                <c:pt idx="25938">
                  <c:v>-100</c:v>
                </c:pt>
                <c:pt idx="25939">
                  <c:v>-100</c:v>
                </c:pt>
                <c:pt idx="25940">
                  <c:v>-100</c:v>
                </c:pt>
                <c:pt idx="25941">
                  <c:v>-100</c:v>
                </c:pt>
                <c:pt idx="25942">
                  <c:v>-100</c:v>
                </c:pt>
                <c:pt idx="25943">
                  <c:v>-100</c:v>
                </c:pt>
                <c:pt idx="25944">
                  <c:v>-100</c:v>
                </c:pt>
                <c:pt idx="25945">
                  <c:v>-100</c:v>
                </c:pt>
                <c:pt idx="25946">
                  <c:v>-100</c:v>
                </c:pt>
                <c:pt idx="25947">
                  <c:v>-100</c:v>
                </c:pt>
                <c:pt idx="25948">
                  <c:v>-100</c:v>
                </c:pt>
                <c:pt idx="25949">
                  <c:v>-100</c:v>
                </c:pt>
                <c:pt idx="25950">
                  <c:v>-100</c:v>
                </c:pt>
                <c:pt idx="25951">
                  <c:v>-100</c:v>
                </c:pt>
                <c:pt idx="25952">
                  <c:v>-100</c:v>
                </c:pt>
                <c:pt idx="25953">
                  <c:v>-100</c:v>
                </c:pt>
                <c:pt idx="25954">
                  <c:v>-100</c:v>
                </c:pt>
                <c:pt idx="25955">
                  <c:v>-100</c:v>
                </c:pt>
                <c:pt idx="25956">
                  <c:v>-100</c:v>
                </c:pt>
                <c:pt idx="25957">
                  <c:v>-100</c:v>
                </c:pt>
                <c:pt idx="25958">
                  <c:v>-100</c:v>
                </c:pt>
                <c:pt idx="25959">
                  <c:v>-100</c:v>
                </c:pt>
                <c:pt idx="25960">
                  <c:v>-100</c:v>
                </c:pt>
                <c:pt idx="25961">
                  <c:v>-100</c:v>
                </c:pt>
                <c:pt idx="25962">
                  <c:v>-100</c:v>
                </c:pt>
                <c:pt idx="25963">
                  <c:v>-100</c:v>
                </c:pt>
                <c:pt idx="25964">
                  <c:v>-100</c:v>
                </c:pt>
                <c:pt idx="25965">
                  <c:v>-100</c:v>
                </c:pt>
                <c:pt idx="25966">
                  <c:v>-100</c:v>
                </c:pt>
                <c:pt idx="25967">
                  <c:v>-100</c:v>
                </c:pt>
                <c:pt idx="25968">
                  <c:v>-100</c:v>
                </c:pt>
                <c:pt idx="25969">
                  <c:v>-100</c:v>
                </c:pt>
                <c:pt idx="25970">
                  <c:v>-100</c:v>
                </c:pt>
                <c:pt idx="25971">
                  <c:v>-100</c:v>
                </c:pt>
                <c:pt idx="25972">
                  <c:v>-100</c:v>
                </c:pt>
                <c:pt idx="25973">
                  <c:v>-100</c:v>
                </c:pt>
                <c:pt idx="25974">
                  <c:v>-100</c:v>
                </c:pt>
                <c:pt idx="25975">
                  <c:v>-100</c:v>
                </c:pt>
                <c:pt idx="25976">
                  <c:v>-100</c:v>
                </c:pt>
                <c:pt idx="25977">
                  <c:v>-100</c:v>
                </c:pt>
                <c:pt idx="25978">
                  <c:v>-100</c:v>
                </c:pt>
                <c:pt idx="25979">
                  <c:v>-100</c:v>
                </c:pt>
                <c:pt idx="25980">
                  <c:v>-100</c:v>
                </c:pt>
                <c:pt idx="25981">
                  <c:v>-100</c:v>
                </c:pt>
                <c:pt idx="25982">
                  <c:v>-100</c:v>
                </c:pt>
                <c:pt idx="25983">
                  <c:v>-100</c:v>
                </c:pt>
                <c:pt idx="25984">
                  <c:v>-100</c:v>
                </c:pt>
                <c:pt idx="25985">
                  <c:v>-100</c:v>
                </c:pt>
                <c:pt idx="25986">
                  <c:v>-100</c:v>
                </c:pt>
                <c:pt idx="25987">
                  <c:v>-100</c:v>
                </c:pt>
                <c:pt idx="25988">
                  <c:v>-100</c:v>
                </c:pt>
                <c:pt idx="25989">
                  <c:v>-100</c:v>
                </c:pt>
                <c:pt idx="25990">
                  <c:v>-100</c:v>
                </c:pt>
                <c:pt idx="25991">
                  <c:v>-100</c:v>
                </c:pt>
                <c:pt idx="25992">
                  <c:v>-100</c:v>
                </c:pt>
                <c:pt idx="25993">
                  <c:v>-100</c:v>
                </c:pt>
                <c:pt idx="25994">
                  <c:v>-100</c:v>
                </c:pt>
                <c:pt idx="25995">
                  <c:v>-100</c:v>
                </c:pt>
                <c:pt idx="25996">
                  <c:v>-100</c:v>
                </c:pt>
                <c:pt idx="25997">
                  <c:v>-100</c:v>
                </c:pt>
                <c:pt idx="25998">
                  <c:v>-100</c:v>
                </c:pt>
                <c:pt idx="25999">
                  <c:v>-100</c:v>
                </c:pt>
                <c:pt idx="26000">
                  <c:v>-100</c:v>
                </c:pt>
                <c:pt idx="26001">
                  <c:v>-100</c:v>
                </c:pt>
                <c:pt idx="26002">
                  <c:v>-100</c:v>
                </c:pt>
                <c:pt idx="26003">
                  <c:v>-100</c:v>
                </c:pt>
                <c:pt idx="26004">
                  <c:v>-100</c:v>
                </c:pt>
                <c:pt idx="26005">
                  <c:v>-100</c:v>
                </c:pt>
                <c:pt idx="26006">
                  <c:v>-100</c:v>
                </c:pt>
                <c:pt idx="26007">
                  <c:v>-100</c:v>
                </c:pt>
                <c:pt idx="26008">
                  <c:v>-100</c:v>
                </c:pt>
                <c:pt idx="26009">
                  <c:v>-100</c:v>
                </c:pt>
                <c:pt idx="26010">
                  <c:v>-100</c:v>
                </c:pt>
                <c:pt idx="26011">
                  <c:v>-100</c:v>
                </c:pt>
                <c:pt idx="26012">
                  <c:v>-100</c:v>
                </c:pt>
                <c:pt idx="26013">
                  <c:v>-100</c:v>
                </c:pt>
                <c:pt idx="26014">
                  <c:v>-100</c:v>
                </c:pt>
                <c:pt idx="26015">
                  <c:v>-100</c:v>
                </c:pt>
                <c:pt idx="26016">
                  <c:v>-100</c:v>
                </c:pt>
                <c:pt idx="26017">
                  <c:v>-100</c:v>
                </c:pt>
                <c:pt idx="26018">
                  <c:v>-100</c:v>
                </c:pt>
                <c:pt idx="26019">
                  <c:v>-100</c:v>
                </c:pt>
                <c:pt idx="26020">
                  <c:v>-100</c:v>
                </c:pt>
                <c:pt idx="26021">
                  <c:v>-100</c:v>
                </c:pt>
                <c:pt idx="26022">
                  <c:v>-100</c:v>
                </c:pt>
                <c:pt idx="26023">
                  <c:v>-100</c:v>
                </c:pt>
                <c:pt idx="26024">
                  <c:v>-100</c:v>
                </c:pt>
                <c:pt idx="26025">
                  <c:v>-100</c:v>
                </c:pt>
                <c:pt idx="26026">
                  <c:v>-100</c:v>
                </c:pt>
                <c:pt idx="26027">
                  <c:v>-100</c:v>
                </c:pt>
                <c:pt idx="26028">
                  <c:v>-100</c:v>
                </c:pt>
                <c:pt idx="26029">
                  <c:v>-100</c:v>
                </c:pt>
                <c:pt idx="26030">
                  <c:v>-100</c:v>
                </c:pt>
                <c:pt idx="26031">
                  <c:v>-100</c:v>
                </c:pt>
                <c:pt idx="26032">
                  <c:v>-100</c:v>
                </c:pt>
                <c:pt idx="26033">
                  <c:v>-100</c:v>
                </c:pt>
                <c:pt idx="26034">
                  <c:v>-100</c:v>
                </c:pt>
                <c:pt idx="26035">
                  <c:v>-100</c:v>
                </c:pt>
                <c:pt idx="26036">
                  <c:v>-100</c:v>
                </c:pt>
                <c:pt idx="26037">
                  <c:v>-100</c:v>
                </c:pt>
                <c:pt idx="26038">
                  <c:v>-100</c:v>
                </c:pt>
                <c:pt idx="26039">
                  <c:v>-100</c:v>
                </c:pt>
                <c:pt idx="26040">
                  <c:v>-100</c:v>
                </c:pt>
                <c:pt idx="26041">
                  <c:v>-100</c:v>
                </c:pt>
                <c:pt idx="26042">
                  <c:v>-100</c:v>
                </c:pt>
                <c:pt idx="26043">
                  <c:v>-100</c:v>
                </c:pt>
                <c:pt idx="26044">
                  <c:v>-100</c:v>
                </c:pt>
                <c:pt idx="26045">
                  <c:v>-100</c:v>
                </c:pt>
                <c:pt idx="26046">
                  <c:v>-100</c:v>
                </c:pt>
                <c:pt idx="26047">
                  <c:v>-100</c:v>
                </c:pt>
                <c:pt idx="26048">
                  <c:v>-100</c:v>
                </c:pt>
                <c:pt idx="26049">
                  <c:v>-100</c:v>
                </c:pt>
                <c:pt idx="26050">
                  <c:v>-100</c:v>
                </c:pt>
                <c:pt idx="26051">
                  <c:v>-100</c:v>
                </c:pt>
                <c:pt idx="26052">
                  <c:v>-100</c:v>
                </c:pt>
                <c:pt idx="26053">
                  <c:v>-100</c:v>
                </c:pt>
                <c:pt idx="26054">
                  <c:v>-100</c:v>
                </c:pt>
                <c:pt idx="26055">
                  <c:v>-100</c:v>
                </c:pt>
                <c:pt idx="26056">
                  <c:v>-100</c:v>
                </c:pt>
                <c:pt idx="26057">
                  <c:v>-100</c:v>
                </c:pt>
                <c:pt idx="26058">
                  <c:v>-100</c:v>
                </c:pt>
                <c:pt idx="26059">
                  <c:v>-100</c:v>
                </c:pt>
                <c:pt idx="26060">
                  <c:v>-100</c:v>
                </c:pt>
                <c:pt idx="26061">
                  <c:v>-100</c:v>
                </c:pt>
                <c:pt idx="26062">
                  <c:v>-100</c:v>
                </c:pt>
                <c:pt idx="26063">
                  <c:v>-100</c:v>
                </c:pt>
                <c:pt idx="26064">
                  <c:v>-100</c:v>
                </c:pt>
                <c:pt idx="26065">
                  <c:v>-100</c:v>
                </c:pt>
                <c:pt idx="26066">
                  <c:v>-100</c:v>
                </c:pt>
                <c:pt idx="26067">
                  <c:v>-100</c:v>
                </c:pt>
                <c:pt idx="26068">
                  <c:v>-100</c:v>
                </c:pt>
                <c:pt idx="26069">
                  <c:v>-100</c:v>
                </c:pt>
                <c:pt idx="26070">
                  <c:v>-100</c:v>
                </c:pt>
                <c:pt idx="26071">
                  <c:v>-100</c:v>
                </c:pt>
                <c:pt idx="26072">
                  <c:v>-100</c:v>
                </c:pt>
                <c:pt idx="26073">
                  <c:v>-100</c:v>
                </c:pt>
                <c:pt idx="26074">
                  <c:v>-100</c:v>
                </c:pt>
                <c:pt idx="26075">
                  <c:v>-100</c:v>
                </c:pt>
                <c:pt idx="26076">
                  <c:v>-100</c:v>
                </c:pt>
                <c:pt idx="26077">
                  <c:v>-100</c:v>
                </c:pt>
                <c:pt idx="26078">
                  <c:v>-100</c:v>
                </c:pt>
                <c:pt idx="26079">
                  <c:v>-100</c:v>
                </c:pt>
                <c:pt idx="26080">
                  <c:v>-100</c:v>
                </c:pt>
                <c:pt idx="26081">
                  <c:v>-100</c:v>
                </c:pt>
                <c:pt idx="26082">
                  <c:v>-100</c:v>
                </c:pt>
                <c:pt idx="26083">
                  <c:v>-100</c:v>
                </c:pt>
                <c:pt idx="26084">
                  <c:v>-100</c:v>
                </c:pt>
                <c:pt idx="26085">
                  <c:v>-100</c:v>
                </c:pt>
                <c:pt idx="26086">
                  <c:v>-100</c:v>
                </c:pt>
                <c:pt idx="26087">
                  <c:v>-100</c:v>
                </c:pt>
                <c:pt idx="26088">
                  <c:v>-100</c:v>
                </c:pt>
                <c:pt idx="26089">
                  <c:v>-100</c:v>
                </c:pt>
                <c:pt idx="26090">
                  <c:v>-100</c:v>
                </c:pt>
                <c:pt idx="26091">
                  <c:v>-100</c:v>
                </c:pt>
                <c:pt idx="26092">
                  <c:v>-100</c:v>
                </c:pt>
                <c:pt idx="26093">
                  <c:v>-100</c:v>
                </c:pt>
                <c:pt idx="26094">
                  <c:v>-100</c:v>
                </c:pt>
                <c:pt idx="26095">
                  <c:v>-100</c:v>
                </c:pt>
                <c:pt idx="26096">
                  <c:v>-100</c:v>
                </c:pt>
                <c:pt idx="26097">
                  <c:v>-100</c:v>
                </c:pt>
                <c:pt idx="26098">
                  <c:v>-100</c:v>
                </c:pt>
                <c:pt idx="26099">
                  <c:v>-100</c:v>
                </c:pt>
                <c:pt idx="26100">
                  <c:v>-100</c:v>
                </c:pt>
                <c:pt idx="26101">
                  <c:v>-100</c:v>
                </c:pt>
                <c:pt idx="26102">
                  <c:v>-100</c:v>
                </c:pt>
                <c:pt idx="26103">
                  <c:v>-100</c:v>
                </c:pt>
                <c:pt idx="26104">
                  <c:v>-100</c:v>
                </c:pt>
                <c:pt idx="26105">
                  <c:v>-100</c:v>
                </c:pt>
                <c:pt idx="26106">
                  <c:v>-100</c:v>
                </c:pt>
                <c:pt idx="26107">
                  <c:v>-100</c:v>
                </c:pt>
                <c:pt idx="26108">
                  <c:v>-100</c:v>
                </c:pt>
                <c:pt idx="26109">
                  <c:v>-100</c:v>
                </c:pt>
                <c:pt idx="26110">
                  <c:v>-100</c:v>
                </c:pt>
                <c:pt idx="26111">
                  <c:v>-100</c:v>
                </c:pt>
                <c:pt idx="26112">
                  <c:v>-100</c:v>
                </c:pt>
                <c:pt idx="26113">
                  <c:v>-100</c:v>
                </c:pt>
                <c:pt idx="26114">
                  <c:v>-100</c:v>
                </c:pt>
                <c:pt idx="26115">
                  <c:v>-100</c:v>
                </c:pt>
                <c:pt idx="26116">
                  <c:v>-100</c:v>
                </c:pt>
                <c:pt idx="26117">
                  <c:v>-100</c:v>
                </c:pt>
                <c:pt idx="26118">
                  <c:v>-100</c:v>
                </c:pt>
                <c:pt idx="26119">
                  <c:v>-100</c:v>
                </c:pt>
                <c:pt idx="26120">
                  <c:v>-100</c:v>
                </c:pt>
                <c:pt idx="26121">
                  <c:v>-100</c:v>
                </c:pt>
                <c:pt idx="26122">
                  <c:v>-100</c:v>
                </c:pt>
                <c:pt idx="26123">
                  <c:v>-100</c:v>
                </c:pt>
                <c:pt idx="26124">
                  <c:v>-100</c:v>
                </c:pt>
                <c:pt idx="26125">
                  <c:v>-100</c:v>
                </c:pt>
                <c:pt idx="26126">
                  <c:v>-100</c:v>
                </c:pt>
                <c:pt idx="26127">
                  <c:v>-100</c:v>
                </c:pt>
                <c:pt idx="26128">
                  <c:v>-100</c:v>
                </c:pt>
                <c:pt idx="26129">
                  <c:v>-100</c:v>
                </c:pt>
                <c:pt idx="26130">
                  <c:v>-100</c:v>
                </c:pt>
                <c:pt idx="26131">
                  <c:v>-100</c:v>
                </c:pt>
                <c:pt idx="26132">
                  <c:v>-100</c:v>
                </c:pt>
                <c:pt idx="26133">
                  <c:v>-100</c:v>
                </c:pt>
                <c:pt idx="26134">
                  <c:v>-100</c:v>
                </c:pt>
                <c:pt idx="26135">
                  <c:v>-100</c:v>
                </c:pt>
                <c:pt idx="26136">
                  <c:v>-100</c:v>
                </c:pt>
                <c:pt idx="26137">
                  <c:v>-100</c:v>
                </c:pt>
                <c:pt idx="26138">
                  <c:v>-100</c:v>
                </c:pt>
                <c:pt idx="26139">
                  <c:v>-100</c:v>
                </c:pt>
                <c:pt idx="26140">
                  <c:v>-100</c:v>
                </c:pt>
                <c:pt idx="26141">
                  <c:v>-100</c:v>
                </c:pt>
                <c:pt idx="26142">
                  <c:v>-100</c:v>
                </c:pt>
                <c:pt idx="26143">
                  <c:v>-100</c:v>
                </c:pt>
                <c:pt idx="26144">
                  <c:v>-100</c:v>
                </c:pt>
                <c:pt idx="26145">
                  <c:v>-100</c:v>
                </c:pt>
                <c:pt idx="26146">
                  <c:v>-100</c:v>
                </c:pt>
                <c:pt idx="26147">
                  <c:v>-100</c:v>
                </c:pt>
                <c:pt idx="26148">
                  <c:v>-100</c:v>
                </c:pt>
                <c:pt idx="26149">
                  <c:v>-100</c:v>
                </c:pt>
                <c:pt idx="26150">
                  <c:v>-100</c:v>
                </c:pt>
                <c:pt idx="26151">
                  <c:v>-100</c:v>
                </c:pt>
                <c:pt idx="26152">
                  <c:v>-100</c:v>
                </c:pt>
                <c:pt idx="26153">
                  <c:v>-100</c:v>
                </c:pt>
                <c:pt idx="26154">
                  <c:v>-100</c:v>
                </c:pt>
                <c:pt idx="26155">
                  <c:v>-100</c:v>
                </c:pt>
                <c:pt idx="26156">
                  <c:v>-100</c:v>
                </c:pt>
                <c:pt idx="26157">
                  <c:v>-100</c:v>
                </c:pt>
                <c:pt idx="26158">
                  <c:v>-100</c:v>
                </c:pt>
                <c:pt idx="26159">
                  <c:v>-100</c:v>
                </c:pt>
                <c:pt idx="26160">
                  <c:v>-100</c:v>
                </c:pt>
                <c:pt idx="26161">
                  <c:v>-100</c:v>
                </c:pt>
                <c:pt idx="26162">
                  <c:v>-100</c:v>
                </c:pt>
                <c:pt idx="26163">
                  <c:v>-100</c:v>
                </c:pt>
                <c:pt idx="26164">
                  <c:v>-100</c:v>
                </c:pt>
                <c:pt idx="26165">
                  <c:v>-100</c:v>
                </c:pt>
                <c:pt idx="26166">
                  <c:v>-100</c:v>
                </c:pt>
                <c:pt idx="26167">
                  <c:v>-100</c:v>
                </c:pt>
                <c:pt idx="26168">
                  <c:v>-100</c:v>
                </c:pt>
                <c:pt idx="26169">
                  <c:v>-100</c:v>
                </c:pt>
                <c:pt idx="26170">
                  <c:v>-100</c:v>
                </c:pt>
                <c:pt idx="26171">
                  <c:v>-100</c:v>
                </c:pt>
                <c:pt idx="26172">
                  <c:v>-100</c:v>
                </c:pt>
                <c:pt idx="26173">
                  <c:v>-100</c:v>
                </c:pt>
                <c:pt idx="26174">
                  <c:v>-100</c:v>
                </c:pt>
                <c:pt idx="26175">
                  <c:v>-100</c:v>
                </c:pt>
                <c:pt idx="26176">
                  <c:v>-100</c:v>
                </c:pt>
                <c:pt idx="26177">
                  <c:v>-100</c:v>
                </c:pt>
                <c:pt idx="26178">
                  <c:v>-100</c:v>
                </c:pt>
                <c:pt idx="26179">
                  <c:v>-100</c:v>
                </c:pt>
                <c:pt idx="26180">
                  <c:v>-100</c:v>
                </c:pt>
                <c:pt idx="26181">
                  <c:v>-100</c:v>
                </c:pt>
                <c:pt idx="26182">
                  <c:v>-100</c:v>
                </c:pt>
                <c:pt idx="26183">
                  <c:v>-100</c:v>
                </c:pt>
                <c:pt idx="26184">
                  <c:v>-100</c:v>
                </c:pt>
                <c:pt idx="26185">
                  <c:v>-100</c:v>
                </c:pt>
                <c:pt idx="26186">
                  <c:v>-100</c:v>
                </c:pt>
                <c:pt idx="26187">
                  <c:v>-100</c:v>
                </c:pt>
                <c:pt idx="26188">
                  <c:v>-100</c:v>
                </c:pt>
                <c:pt idx="26189">
                  <c:v>-100</c:v>
                </c:pt>
                <c:pt idx="26190">
                  <c:v>-100</c:v>
                </c:pt>
                <c:pt idx="26191">
                  <c:v>-100</c:v>
                </c:pt>
                <c:pt idx="26192">
                  <c:v>-100</c:v>
                </c:pt>
                <c:pt idx="26193">
                  <c:v>-100</c:v>
                </c:pt>
                <c:pt idx="26194">
                  <c:v>-100</c:v>
                </c:pt>
                <c:pt idx="26195">
                  <c:v>-100</c:v>
                </c:pt>
                <c:pt idx="26196">
                  <c:v>-100</c:v>
                </c:pt>
                <c:pt idx="26197">
                  <c:v>-100</c:v>
                </c:pt>
                <c:pt idx="26198">
                  <c:v>-100</c:v>
                </c:pt>
                <c:pt idx="26199">
                  <c:v>-100</c:v>
                </c:pt>
                <c:pt idx="26200">
                  <c:v>-100</c:v>
                </c:pt>
                <c:pt idx="26201">
                  <c:v>-100</c:v>
                </c:pt>
                <c:pt idx="26202">
                  <c:v>-100</c:v>
                </c:pt>
                <c:pt idx="26203">
                  <c:v>-100</c:v>
                </c:pt>
                <c:pt idx="26204">
                  <c:v>-100</c:v>
                </c:pt>
                <c:pt idx="26205">
                  <c:v>-100</c:v>
                </c:pt>
                <c:pt idx="26206">
                  <c:v>-100</c:v>
                </c:pt>
                <c:pt idx="26207">
                  <c:v>-100</c:v>
                </c:pt>
                <c:pt idx="26208">
                  <c:v>-100</c:v>
                </c:pt>
                <c:pt idx="26209">
                  <c:v>-100</c:v>
                </c:pt>
                <c:pt idx="26210">
                  <c:v>-100</c:v>
                </c:pt>
                <c:pt idx="26211">
                  <c:v>-100</c:v>
                </c:pt>
                <c:pt idx="26212">
                  <c:v>-100</c:v>
                </c:pt>
                <c:pt idx="26213">
                  <c:v>-100</c:v>
                </c:pt>
                <c:pt idx="26214">
                  <c:v>-100</c:v>
                </c:pt>
                <c:pt idx="26215">
                  <c:v>-100</c:v>
                </c:pt>
                <c:pt idx="26216">
                  <c:v>-100</c:v>
                </c:pt>
                <c:pt idx="26217">
                  <c:v>-100</c:v>
                </c:pt>
                <c:pt idx="26218">
                  <c:v>-100</c:v>
                </c:pt>
                <c:pt idx="26219">
                  <c:v>-100</c:v>
                </c:pt>
                <c:pt idx="26220">
                  <c:v>-100</c:v>
                </c:pt>
                <c:pt idx="26221">
                  <c:v>-100</c:v>
                </c:pt>
                <c:pt idx="26222">
                  <c:v>-100</c:v>
                </c:pt>
                <c:pt idx="26223">
                  <c:v>-100</c:v>
                </c:pt>
                <c:pt idx="26224">
                  <c:v>-100</c:v>
                </c:pt>
                <c:pt idx="26225">
                  <c:v>-100</c:v>
                </c:pt>
                <c:pt idx="26226">
                  <c:v>-100</c:v>
                </c:pt>
                <c:pt idx="26227">
                  <c:v>-100</c:v>
                </c:pt>
                <c:pt idx="26228">
                  <c:v>-100</c:v>
                </c:pt>
                <c:pt idx="26229">
                  <c:v>-100</c:v>
                </c:pt>
                <c:pt idx="26230">
                  <c:v>-100</c:v>
                </c:pt>
                <c:pt idx="26231">
                  <c:v>-100</c:v>
                </c:pt>
                <c:pt idx="26232">
                  <c:v>-100</c:v>
                </c:pt>
                <c:pt idx="26233">
                  <c:v>-100</c:v>
                </c:pt>
                <c:pt idx="26234">
                  <c:v>-100</c:v>
                </c:pt>
                <c:pt idx="26235">
                  <c:v>-100</c:v>
                </c:pt>
                <c:pt idx="26236">
                  <c:v>-100</c:v>
                </c:pt>
                <c:pt idx="26237">
                  <c:v>-100</c:v>
                </c:pt>
                <c:pt idx="26238">
                  <c:v>-100</c:v>
                </c:pt>
                <c:pt idx="26239">
                  <c:v>-100</c:v>
                </c:pt>
                <c:pt idx="26240">
                  <c:v>-100</c:v>
                </c:pt>
                <c:pt idx="26241">
                  <c:v>-100</c:v>
                </c:pt>
                <c:pt idx="26242">
                  <c:v>-100</c:v>
                </c:pt>
                <c:pt idx="26243">
                  <c:v>-100</c:v>
                </c:pt>
                <c:pt idx="26244">
                  <c:v>-100</c:v>
                </c:pt>
                <c:pt idx="26245">
                  <c:v>-100</c:v>
                </c:pt>
                <c:pt idx="26246">
                  <c:v>-100</c:v>
                </c:pt>
                <c:pt idx="26247">
                  <c:v>-100</c:v>
                </c:pt>
                <c:pt idx="26248">
                  <c:v>-100</c:v>
                </c:pt>
                <c:pt idx="26249">
                  <c:v>-100</c:v>
                </c:pt>
                <c:pt idx="26250">
                  <c:v>-100</c:v>
                </c:pt>
                <c:pt idx="26251">
                  <c:v>-100</c:v>
                </c:pt>
                <c:pt idx="26252">
                  <c:v>-100</c:v>
                </c:pt>
                <c:pt idx="26253">
                  <c:v>-100</c:v>
                </c:pt>
                <c:pt idx="26254">
                  <c:v>-100</c:v>
                </c:pt>
                <c:pt idx="26255">
                  <c:v>-100</c:v>
                </c:pt>
                <c:pt idx="26256">
                  <c:v>-100</c:v>
                </c:pt>
                <c:pt idx="26257">
                  <c:v>-100</c:v>
                </c:pt>
                <c:pt idx="26258">
                  <c:v>-100</c:v>
                </c:pt>
                <c:pt idx="26259">
                  <c:v>-100</c:v>
                </c:pt>
                <c:pt idx="26260">
                  <c:v>-100</c:v>
                </c:pt>
                <c:pt idx="26261">
                  <c:v>-100</c:v>
                </c:pt>
                <c:pt idx="26262">
                  <c:v>-100</c:v>
                </c:pt>
                <c:pt idx="26263">
                  <c:v>-100</c:v>
                </c:pt>
                <c:pt idx="26264">
                  <c:v>-100</c:v>
                </c:pt>
                <c:pt idx="26265">
                  <c:v>-100</c:v>
                </c:pt>
                <c:pt idx="26266">
                  <c:v>-100</c:v>
                </c:pt>
                <c:pt idx="26267">
                  <c:v>-100</c:v>
                </c:pt>
                <c:pt idx="26268">
                  <c:v>-100</c:v>
                </c:pt>
                <c:pt idx="26269">
                  <c:v>-100</c:v>
                </c:pt>
                <c:pt idx="26270">
                  <c:v>-100</c:v>
                </c:pt>
                <c:pt idx="26271">
                  <c:v>-100</c:v>
                </c:pt>
                <c:pt idx="26272">
                  <c:v>-100</c:v>
                </c:pt>
                <c:pt idx="26273">
                  <c:v>-100</c:v>
                </c:pt>
                <c:pt idx="26274">
                  <c:v>-100</c:v>
                </c:pt>
                <c:pt idx="26275">
                  <c:v>-100</c:v>
                </c:pt>
                <c:pt idx="26276">
                  <c:v>-100</c:v>
                </c:pt>
                <c:pt idx="26277">
                  <c:v>-100</c:v>
                </c:pt>
                <c:pt idx="26278">
                  <c:v>-100</c:v>
                </c:pt>
                <c:pt idx="26279">
                  <c:v>-100</c:v>
                </c:pt>
                <c:pt idx="26280">
                  <c:v>-100</c:v>
                </c:pt>
                <c:pt idx="26281">
                  <c:v>-100</c:v>
                </c:pt>
                <c:pt idx="26282">
                  <c:v>-100</c:v>
                </c:pt>
                <c:pt idx="26283">
                  <c:v>-100</c:v>
                </c:pt>
                <c:pt idx="26284">
                  <c:v>-100</c:v>
                </c:pt>
                <c:pt idx="26285">
                  <c:v>-100</c:v>
                </c:pt>
                <c:pt idx="26286">
                  <c:v>-100</c:v>
                </c:pt>
                <c:pt idx="26287">
                  <c:v>-100</c:v>
                </c:pt>
                <c:pt idx="26288">
                  <c:v>-100</c:v>
                </c:pt>
                <c:pt idx="26289">
                  <c:v>-100</c:v>
                </c:pt>
                <c:pt idx="26290">
                  <c:v>-100</c:v>
                </c:pt>
                <c:pt idx="26291">
                  <c:v>-100</c:v>
                </c:pt>
                <c:pt idx="26292">
                  <c:v>-100</c:v>
                </c:pt>
                <c:pt idx="26293">
                  <c:v>-100</c:v>
                </c:pt>
                <c:pt idx="26294">
                  <c:v>-100</c:v>
                </c:pt>
                <c:pt idx="26295">
                  <c:v>-100</c:v>
                </c:pt>
                <c:pt idx="26296">
                  <c:v>-100</c:v>
                </c:pt>
                <c:pt idx="26297">
                  <c:v>-100</c:v>
                </c:pt>
                <c:pt idx="26298">
                  <c:v>-100</c:v>
                </c:pt>
                <c:pt idx="26299">
                  <c:v>-100</c:v>
                </c:pt>
                <c:pt idx="26300">
                  <c:v>-100</c:v>
                </c:pt>
                <c:pt idx="26301">
                  <c:v>-100</c:v>
                </c:pt>
                <c:pt idx="26302">
                  <c:v>-100</c:v>
                </c:pt>
                <c:pt idx="26303">
                  <c:v>-100</c:v>
                </c:pt>
                <c:pt idx="26304">
                  <c:v>-100</c:v>
                </c:pt>
                <c:pt idx="26305">
                  <c:v>-100</c:v>
                </c:pt>
                <c:pt idx="26306">
                  <c:v>-100</c:v>
                </c:pt>
                <c:pt idx="26307">
                  <c:v>-100</c:v>
                </c:pt>
                <c:pt idx="26308">
                  <c:v>-100</c:v>
                </c:pt>
                <c:pt idx="26309">
                  <c:v>-100</c:v>
                </c:pt>
                <c:pt idx="26310">
                  <c:v>-100</c:v>
                </c:pt>
                <c:pt idx="26311">
                  <c:v>-100</c:v>
                </c:pt>
                <c:pt idx="26312">
                  <c:v>-100</c:v>
                </c:pt>
                <c:pt idx="26313">
                  <c:v>-100</c:v>
                </c:pt>
                <c:pt idx="26314">
                  <c:v>-100</c:v>
                </c:pt>
                <c:pt idx="26315">
                  <c:v>-100</c:v>
                </c:pt>
                <c:pt idx="26316">
                  <c:v>-100</c:v>
                </c:pt>
                <c:pt idx="26317">
                  <c:v>-100</c:v>
                </c:pt>
                <c:pt idx="26318">
                  <c:v>-100</c:v>
                </c:pt>
                <c:pt idx="26319">
                  <c:v>-100</c:v>
                </c:pt>
                <c:pt idx="26320">
                  <c:v>-100</c:v>
                </c:pt>
                <c:pt idx="26321">
                  <c:v>-100</c:v>
                </c:pt>
                <c:pt idx="26322">
                  <c:v>-100</c:v>
                </c:pt>
                <c:pt idx="26323">
                  <c:v>-100</c:v>
                </c:pt>
                <c:pt idx="26324">
                  <c:v>-100</c:v>
                </c:pt>
                <c:pt idx="26325">
                  <c:v>-100</c:v>
                </c:pt>
                <c:pt idx="26326">
                  <c:v>-100</c:v>
                </c:pt>
                <c:pt idx="26327">
                  <c:v>-100</c:v>
                </c:pt>
                <c:pt idx="26328">
                  <c:v>-100</c:v>
                </c:pt>
                <c:pt idx="26329">
                  <c:v>-100</c:v>
                </c:pt>
                <c:pt idx="26330">
                  <c:v>-100</c:v>
                </c:pt>
                <c:pt idx="26331">
                  <c:v>-100</c:v>
                </c:pt>
                <c:pt idx="26332">
                  <c:v>-100</c:v>
                </c:pt>
                <c:pt idx="26333">
                  <c:v>-100</c:v>
                </c:pt>
                <c:pt idx="26334">
                  <c:v>-100</c:v>
                </c:pt>
                <c:pt idx="26335">
                  <c:v>-100</c:v>
                </c:pt>
                <c:pt idx="26336">
                  <c:v>-100</c:v>
                </c:pt>
                <c:pt idx="26337">
                  <c:v>-100</c:v>
                </c:pt>
                <c:pt idx="26338">
                  <c:v>-100</c:v>
                </c:pt>
                <c:pt idx="26339">
                  <c:v>-100</c:v>
                </c:pt>
                <c:pt idx="26340">
                  <c:v>-100</c:v>
                </c:pt>
                <c:pt idx="26341">
                  <c:v>-100</c:v>
                </c:pt>
                <c:pt idx="26342">
                  <c:v>-100</c:v>
                </c:pt>
                <c:pt idx="26343">
                  <c:v>-100</c:v>
                </c:pt>
                <c:pt idx="26344">
                  <c:v>-100</c:v>
                </c:pt>
                <c:pt idx="26345">
                  <c:v>-100</c:v>
                </c:pt>
                <c:pt idx="26346">
                  <c:v>-100</c:v>
                </c:pt>
                <c:pt idx="26347">
                  <c:v>-100</c:v>
                </c:pt>
                <c:pt idx="26348">
                  <c:v>-100</c:v>
                </c:pt>
                <c:pt idx="26349">
                  <c:v>-100</c:v>
                </c:pt>
                <c:pt idx="26350">
                  <c:v>-100</c:v>
                </c:pt>
                <c:pt idx="26351">
                  <c:v>-100</c:v>
                </c:pt>
                <c:pt idx="26352">
                  <c:v>-100</c:v>
                </c:pt>
                <c:pt idx="26353">
                  <c:v>-100</c:v>
                </c:pt>
                <c:pt idx="26354">
                  <c:v>-100</c:v>
                </c:pt>
                <c:pt idx="26355">
                  <c:v>-100</c:v>
                </c:pt>
                <c:pt idx="26356">
                  <c:v>-100</c:v>
                </c:pt>
                <c:pt idx="26357">
                  <c:v>-100</c:v>
                </c:pt>
                <c:pt idx="26358">
                  <c:v>-100</c:v>
                </c:pt>
                <c:pt idx="26359">
                  <c:v>-100</c:v>
                </c:pt>
                <c:pt idx="26360">
                  <c:v>-100</c:v>
                </c:pt>
                <c:pt idx="26361">
                  <c:v>-100</c:v>
                </c:pt>
                <c:pt idx="26362">
                  <c:v>-100</c:v>
                </c:pt>
                <c:pt idx="26363">
                  <c:v>-100</c:v>
                </c:pt>
                <c:pt idx="26364">
                  <c:v>-100</c:v>
                </c:pt>
                <c:pt idx="26365">
                  <c:v>-100</c:v>
                </c:pt>
                <c:pt idx="26366">
                  <c:v>-100</c:v>
                </c:pt>
                <c:pt idx="26367">
                  <c:v>-100</c:v>
                </c:pt>
                <c:pt idx="26368">
                  <c:v>-100</c:v>
                </c:pt>
                <c:pt idx="26369">
                  <c:v>-100</c:v>
                </c:pt>
                <c:pt idx="26370">
                  <c:v>-100</c:v>
                </c:pt>
                <c:pt idx="26371">
                  <c:v>-100</c:v>
                </c:pt>
                <c:pt idx="26372">
                  <c:v>-100</c:v>
                </c:pt>
                <c:pt idx="26373">
                  <c:v>-100</c:v>
                </c:pt>
                <c:pt idx="26374">
                  <c:v>-100</c:v>
                </c:pt>
                <c:pt idx="26375">
                  <c:v>-100</c:v>
                </c:pt>
                <c:pt idx="26376">
                  <c:v>-100</c:v>
                </c:pt>
                <c:pt idx="26377">
                  <c:v>-100</c:v>
                </c:pt>
                <c:pt idx="26378">
                  <c:v>-100</c:v>
                </c:pt>
                <c:pt idx="26379">
                  <c:v>-100</c:v>
                </c:pt>
                <c:pt idx="26380">
                  <c:v>-100</c:v>
                </c:pt>
                <c:pt idx="26381">
                  <c:v>-100</c:v>
                </c:pt>
                <c:pt idx="26382">
                  <c:v>-100</c:v>
                </c:pt>
                <c:pt idx="26383">
                  <c:v>-100</c:v>
                </c:pt>
                <c:pt idx="26384">
                  <c:v>-100</c:v>
                </c:pt>
                <c:pt idx="26385">
                  <c:v>-100</c:v>
                </c:pt>
                <c:pt idx="26386">
                  <c:v>-100</c:v>
                </c:pt>
                <c:pt idx="26387">
                  <c:v>-100</c:v>
                </c:pt>
                <c:pt idx="26388">
                  <c:v>-100</c:v>
                </c:pt>
                <c:pt idx="26389">
                  <c:v>-100</c:v>
                </c:pt>
                <c:pt idx="26390">
                  <c:v>-100</c:v>
                </c:pt>
                <c:pt idx="26391">
                  <c:v>-100</c:v>
                </c:pt>
                <c:pt idx="26392">
                  <c:v>-100</c:v>
                </c:pt>
                <c:pt idx="26393">
                  <c:v>-100</c:v>
                </c:pt>
                <c:pt idx="26394">
                  <c:v>-100</c:v>
                </c:pt>
                <c:pt idx="26395">
                  <c:v>-100</c:v>
                </c:pt>
                <c:pt idx="26396">
                  <c:v>-100</c:v>
                </c:pt>
                <c:pt idx="26397">
                  <c:v>-100</c:v>
                </c:pt>
                <c:pt idx="26398">
                  <c:v>-100</c:v>
                </c:pt>
                <c:pt idx="26399">
                  <c:v>-100</c:v>
                </c:pt>
                <c:pt idx="26400">
                  <c:v>-100</c:v>
                </c:pt>
                <c:pt idx="26401">
                  <c:v>-100</c:v>
                </c:pt>
                <c:pt idx="26402">
                  <c:v>-100</c:v>
                </c:pt>
                <c:pt idx="26403">
                  <c:v>-100</c:v>
                </c:pt>
                <c:pt idx="26404">
                  <c:v>-100</c:v>
                </c:pt>
                <c:pt idx="26405">
                  <c:v>-100</c:v>
                </c:pt>
                <c:pt idx="26406">
                  <c:v>-100</c:v>
                </c:pt>
                <c:pt idx="26407">
                  <c:v>-100</c:v>
                </c:pt>
                <c:pt idx="26408">
                  <c:v>-100</c:v>
                </c:pt>
                <c:pt idx="26409">
                  <c:v>-100</c:v>
                </c:pt>
                <c:pt idx="26410">
                  <c:v>-100</c:v>
                </c:pt>
                <c:pt idx="26411">
                  <c:v>-100</c:v>
                </c:pt>
                <c:pt idx="26412">
                  <c:v>-100</c:v>
                </c:pt>
                <c:pt idx="26413">
                  <c:v>-100</c:v>
                </c:pt>
                <c:pt idx="26414">
                  <c:v>-100</c:v>
                </c:pt>
                <c:pt idx="26415">
                  <c:v>-100</c:v>
                </c:pt>
                <c:pt idx="26416">
                  <c:v>-100</c:v>
                </c:pt>
                <c:pt idx="26417">
                  <c:v>-100</c:v>
                </c:pt>
                <c:pt idx="26418">
                  <c:v>-100</c:v>
                </c:pt>
                <c:pt idx="26419">
                  <c:v>-100</c:v>
                </c:pt>
                <c:pt idx="26420">
                  <c:v>-100</c:v>
                </c:pt>
                <c:pt idx="26421">
                  <c:v>-100</c:v>
                </c:pt>
                <c:pt idx="26422">
                  <c:v>-100</c:v>
                </c:pt>
                <c:pt idx="26423">
                  <c:v>-100</c:v>
                </c:pt>
                <c:pt idx="26424">
                  <c:v>-100</c:v>
                </c:pt>
                <c:pt idx="26425">
                  <c:v>-100</c:v>
                </c:pt>
                <c:pt idx="26426">
                  <c:v>-100</c:v>
                </c:pt>
                <c:pt idx="26427">
                  <c:v>-100</c:v>
                </c:pt>
                <c:pt idx="26428">
                  <c:v>-100</c:v>
                </c:pt>
                <c:pt idx="26429">
                  <c:v>-100</c:v>
                </c:pt>
                <c:pt idx="26430">
                  <c:v>-100</c:v>
                </c:pt>
                <c:pt idx="26431">
                  <c:v>-100</c:v>
                </c:pt>
                <c:pt idx="26432">
                  <c:v>-100</c:v>
                </c:pt>
                <c:pt idx="26433">
                  <c:v>-100</c:v>
                </c:pt>
                <c:pt idx="26434">
                  <c:v>-100</c:v>
                </c:pt>
                <c:pt idx="26435">
                  <c:v>-100</c:v>
                </c:pt>
                <c:pt idx="26436">
                  <c:v>-100</c:v>
                </c:pt>
                <c:pt idx="26437">
                  <c:v>-100</c:v>
                </c:pt>
                <c:pt idx="26438">
                  <c:v>-100</c:v>
                </c:pt>
                <c:pt idx="26439">
                  <c:v>-100</c:v>
                </c:pt>
                <c:pt idx="26440">
                  <c:v>-100</c:v>
                </c:pt>
                <c:pt idx="26441">
                  <c:v>-100</c:v>
                </c:pt>
                <c:pt idx="26442">
                  <c:v>-100</c:v>
                </c:pt>
                <c:pt idx="26443">
                  <c:v>-100</c:v>
                </c:pt>
                <c:pt idx="26444">
                  <c:v>-100</c:v>
                </c:pt>
                <c:pt idx="26445">
                  <c:v>-100</c:v>
                </c:pt>
                <c:pt idx="26446">
                  <c:v>-100</c:v>
                </c:pt>
                <c:pt idx="26447">
                  <c:v>-100</c:v>
                </c:pt>
                <c:pt idx="26448">
                  <c:v>-100</c:v>
                </c:pt>
                <c:pt idx="26449">
                  <c:v>-100</c:v>
                </c:pt>
                <c:pt idx="26450">
                  <c:v>-100</c:v>
                </c:pt>
                <c:pt idx="26451">
                  <c:v>-100</c:v>
                </c:pt>
                <c:pt idx="26452">
                  <c:v>-100</c:v>
                </c:pt>
                <c:pt idx="26453">
                  <c:v>-100</c:v>
                </c:pt>
                <c:pt idx="26454">
                  <c:v>-100</c:v>
                </c:pt>
                <c:pt idx="26455">
                  <c:v>-100</c:v>
                </c:pt>
                <c:pt idx="26456">
                  <c:v>-100</c:v>
                </c:pt>
                <c:pt idx="26457">
                  <c:v>-100</c:v>
                </c:pt>
                <c:pt idx="26458">
                  <c:v>-100</c:v>
                </c:pt>
                <c:pt idx="26459">
                  <c:v>-100</c:v>
                </c:pt>
                <c:pt idx="26460">
                  <c:v>-100</c:v>
                </c:pt>
                <c:pt idx="26461">
                  <c:v>-100</c:v>
                </c:pt>
                <c:pt idx="26462">
                  <c:v>-100</c:v>
                </c:pt>
                <c:pt idx="26463">
                  <c:v>-100</c:v>
                </c:pt>
                <c:pt idx="26464">
                  <c:v>-100</c:v>
                </c:pt>
                <c:pt idx="26465">
                  <c:v>-100</c:v>
                </c:pt>
                <c:pt idx="26466">
                  <c:v>-100</c:v>
                </c:pt>
                <c:pt idx="26467">
                  <c:v>-100</c:v>
                </c:pt>
                <c:pt idx="26468">
                  <c:v>-100</c:v>
                </c:pt>
                <c:pt idx="26469">
                  <c:v>-100</c:v>
                </c:pt>
                <c:pt idx="26470">
                  <c:v>-100</c:v>
                </c:pt>
                <c:pt idx="26471">
                  <c:v>-100</c:v>
                </c:pt>
                <c:pt idx="26472">
                  <c:v>-100</c:v>
                </c:pt>
                <c:pt idx="26473">
                  <c:v>-100</c:v>
                </c:pt>
                <c:pt idx="26474">
                  <c:v>-100</c:v>
                </c:pt>
                <c:pt idx="26475">
                  <c:v>-100</c:v>
                </c:pt>
                <c:pt idx="26476">
                  <c:v>-100</c:v>
                </c:pt>
                <c:pt idx="26477">
                  <c:v>-100</c:v>
                </c:pt>
                <c:pt idx="26478">
                  <c:v>-100</c:v>
                </c:pt>
                <c:pt idx="26479">
                  <c:v>-100</c:v>
                </c:pt>
                <c:pt idx="26480">
                  <c:v>-100</c:v>
                </c:pt>
                <c:pt idx="26481">
                  <c:v>-100</c:v>
                </c:pt>
                <c:pt idx="26482">
                  <c:v>-100</c:v>
                </c:pt>
                <c:pt idx="26483">
                  <c:v>-100</c:v>
                </c:pt>
                <c:pt idx="26484">
                  <c:v>-100</c:v>
                </c:pt>
                <c:pt idx="26485">
                  <c:v>-100</c:v>
                </c:pt>
                <c:pt idx="26486">
                  <c:v>-100</c:v>
                </c:pt>
                <c:pt idx="26487">
                  <c:v>-100</c:v>
                </c:pt>
                <c:pt idx="26488">
                  <c:v>-100</c:v>
                </c:pt>
                <c:pt idx="26489">
                  <c:v>-100</c:v>
                </c:pt>
                <c:pt idx="26490">
                  <c:v>-100</c:v>
                </c:pt>
                <c:pt idx="26491">
                  <c:v>-100</c:v>
                </c:pt>
                <c:pt idx="26492">
                  <c:v>-100</c:v>
                </c:pt>
                <c:pt idx="26493">
                  <c:v>-100</c:v>
                </c:pt>
                <c:pt idx="26494">
                  <c:v>-100</c:v>
                </c:pt>
                <c:pt idx="26495">
                  <c:v>-100</c:v>
                </c:pt>
                <c:pt idx="26496">
                  <c:v>-100</c:v>
                </c:pt>
                <c:pt idx="26497">
                  <c:v>-100</c:v>
                </c:pt>
                <c:pt idx="26498">
                  <c:v>-100</c:v>
                </c:pt>
                <c:pt idx="26499">
                  <c:v>-100</c:v>
                </c:pt>
                <c:pt idx="26500">
                  <c:v>-100</c:v>
                </c:pt>
                <c:pt idx="26501">
                  <c:v>-100</c:v>
                </c:pt>
                <c:pt idx="26502">
                  <c:v>-100</c:v>
                </c:pt>
                <c:pt idx="26503">
                  <c:v>-100</c:v>
                </c:pt>
                <c:pt idx="26504">
                  <c:v>-100</c:v>
                </c:pt>
                <c:pt idx="26505">
                  <c:v>-100</c:v>
                </c:pt>
                <c:pt idx="26506">
                  <c:v>-100</c:v>
                </c:pt>
                <c:pt idx="26507">
                  <c:v>-100</c:v>
                </c:pt>
                <c:pt idx="26508">
                  <c:v>-100</c:v>
                </c:pt>
                <c:pt idx="26509">
                  <c:v>-100</c:v>
                </c:pt>
                <c:pt idx="26510">
                  <c:v>-100</c:v>
                </c:pt>
                <c:pt idx="26511">
                  <c:v>-100</c:v>
                </c:pt>
                <c:pt idx="26512">
                  <c:v>-100</c:v>
                </c:pt>
                <c:pt idx="26513">
                  <c:v>-100</c:v>
                </c:pt>
                <c:pt idx="26514">
                  <c:v>-100</c:v>
                </c:pt>
                <c:pt idx="26515">
                  <c:v>-100</c:v>
                </c:pt>
                <c:pt idx="26516">
                  <c:v>-100</c:v>
                </c:pt>
                <c:pt idx="26517">
                  <c:v>-100</c:v>
                </c:pt>
                <c:pt idx="26518">
                  <c:v>-100</c:v>
                </c:pt>
                <c:pt idx="26519">
                  <c:v>-100</c:v>
                </c:pt>
                <c:pt idx="26520">
                  <c:v>-100</c:v>
                </c:pt>
                <c:pt idx="26521">
                  <c:v>-100</c:v>
                </c:pt>
                <c:pt idx="26522">
                  <c:v>-100</c:v>
                </c:pt>
                <c:pt idx="26523">
                  <c:v>-100</c:v>
                </c:pt>
                <c:pt idx="26524">
                  <c:v>-100</c:v>
                </c:pt>
                <c:pt idx="26525">
                  <c:v>-100</c:v>
                </c:pt>
                <c:pt idx="26526">
                  <c:v>-100</c:v>
                </c:pt>
                <c:pt idx="26527">
                  <c:v>-100</c:v>
                </c:pt>
                <c:pt idx="26528">
                  <c:v>-100</c:v>
                </c:pt>
                <c:pt idx="26529">
                  <c:v>-100</c:v>
                </c:pt>
                <c:pt idx="26530">
                  <c:v>-100</c:v>
                </c:pt>
                <c:pt idx="26531">
                  <c:v>-100</c:v>
                </c:pt>
                <c:pt idx="26532">
                  <c:v>-100</c:v>
                </c:pt>
                <c:pt idx="26533">
                  <c:v>-100</c:v>
                </c:pt>
                <c:pt idx="26534">
                  <c:v>-100</c:v>
                </c:pt>
                <c:pt idx="26535">
                  <c:v>-100</c:v>
                </c:pt>
                <c:pt idx="26536">
                  <c:v>-100</c:v>
                </c:pt>
                <c:pt idx="26537">
                  <c:v>-100</c:v>
                </c:pt>
                <c:pt idx="26538">
                  <c:v>-100</c:v>
                </c:pt>
                <c:pt idx="26539">
                  <c:v>-100</c:v>
                </c:pt>
                <c:pt idx="26540">
                  <c:v>-100</c:v>
                </c:pt>
                <c:pt idx="26541">
                  <c:v>-100</c:v>
                </c:pt>
                <c:pt idx="26542">
                  <c:v>-100</c:v>
                </c:pt>
                <c:pt idx="26543">
                  <c:v>-100</c:v>
                </c:pt>
                <c:pt idx="26544">
                  <c:v>-100</c:v>
                </c:pt>
                <c:pt idx="26545">
                  <c:v>-100</c:v>
                </c:pt>
                <c:pt idx="26546">
                  <c:v>-100</c:v>
                </c:pt>
                <c:pt idx="26547">
                  <c:v>-100</c:v>
                </c:pt>
                <c:pt idx="26548">
                  <c:v>-100</c:v>
                </c:pt>
                <c:pt idx="26549">
                  <c:v>-100</c:v>
                </c:pt>
                <c:pt idx="26550">
                  <c:v>-100</c:v>
                </c:pt>
                <c:pt idx="26551">
                  <c:v>-100</c:v>
                </c:pt>
                <c:pt idx="26552">
                  <c:v>-100</c:v>
                </c:pt>
                <c:pt idx="26553">
                  <c:v>-100</c:v>
                </c:pt>
                <c:pt idx="26554">
                  <c:v>-100</c:v>
                </c:pt>
                <c:pt idx="26555">
                  <c:v>-100</c:v>
                </c:pt>
                <c:pt idx="26556">
                  <c:v>-100</c:v>
                </c:pt>
                <c:pt idx="26557">
                  <c:v>-100</c:v>
                </c:pt>
                <c:pt idx="26558">
                  <c:v>-100</c:v>
                </c:pt>
                <c:pt idx="26559">
                  <c:v>-100</c:v>
                </c:pt>
                <c:pt idx="26560">
                  <c:v>-100</c:v>
                </c:pt>
                <c:pt idx="26561">
                  <c:v>-100</c:v>
                </c:pt>
                <c:pt idx="26562">
                  <c:v>-100</c:v>
                </c:pt>
                <c:pt idx="26563">
                  <c:v>-100</c:v>
                </c:pt>
                <c:pt idx="26564">
                  <c:v>-100</c:v>
                </c:pt>
                <c:pt idx="26565">
                  <c:v>-100</c:v>
                </c:pt>
                <c:pt idx="26566">
                  <c:v>-100</c:v>
                </c:pt>
                <c:pt idx="26567">
                  <c:v>-100</c:v>
                </c:pt>
                <c:pt idx="26568">
                  <c:v>-100</c:v>
                </c:pt>
                <c:pt idx="26569">
                  <c:v>-100</c:v>
                </c:pt>
                <c:pt idx="26570">
                  <c:v>-100</c:v>
                </c:pt>
                <c:pt idx="26571">
                  <c:v>-100</c:v>
                </c:pt>
                <c:pt idx="26572">
                  <c:v>-100</c:v>
                </c:pt>
                <c:pt idx="26573">
                  <c:v>-100</c:v>
                </c:pt>
                <c:pt idx="26574">
                  <c:v>-100</c:v>
                </c:pt>
                <c:pt idx="26575">
                  <c:v>-100</c:v>
                </c:pt>
                <c:pt idx="26576">
                  <c:v>-100</c:v>
                </c:pt>
                <c:pt idx="26577">
                  <c:v>-100</c:v>
                </c:pt>
                <c:pt idx="26578">
                  <c:v>-100</c:v>
                </c:pt>
                <c:pt idx="26579">
                  <c:v>-100</c:v>
                </c:pt>
                <c:pt idx="26580">
                  <c:v>-100</c:v>
                </c:pt>
                <c:pt idx="26581">
                  <c:v>-100</c:v>
                </c:pt>
                <c:pt idx="26582">
                  <c:v>-100</c:v>
                </c:pt>
                <c:pt idx="26583">
                  <c:v>-100</c:v>
                </c:pt>
                <c:pt idx="26584">
                  <c:v>-100</c:v>
                </c:pt>
                <c:pt idx="26585">
                  <c:v>-100</c:v>
                </c:pt>
                <c:pt idx="26586">
                  <c:v>-100</c:v>
                </c:pt>
                <c:pt idx="26587">
                  <c:v>-100</c:v>
                </c:pt>
                <c:pt idx="26588">
                  <c:v>-100</c:v>
                </c:pt>
                <c:pt idx="26589">
                  <c:v>-100</c:v>
                </c:pt>
                <c:pt idx="26590">
                  <c:v>-100</c:v>
                </c:pt>
                <c:pt idx="26591">
                  <c:v>-100</c:v>
                </c:pt>
                <c:pt idx="26592">
                  <c:v>-100</c:v>
                </c:pt>
                <c:pt idx="26593">
                  <c:v>-100</c:v>
                </c:pt>
                <c:pt idx="26594">
                  <c:v>-100</c:v>
                </c:pt>
                <c:pt idx="26595">
                  <c:v>-100</c:v>
                </c:pt>
                <c:pt idx="26596">
                  <c:v>-100</c:v>
                </c:pt>
                <c:pt idx="26597">
                  <c:v>-100</c:v>
                </c:pt>
                <c:pt idx="26598">
                  <c:v>-100</c:v>
                </c:pt>
                <c:pt idx="26599">
                  <c:v>-100</c:v>
                </c:pt>
                <c:pt idx="26600">
                  <c:v>-100</c:v>
                </c:pt>
                <c:pt idx="26601">
                  <c:v>-100</c:v>
                </c:pt>
                <c:pt idx="26602">
                  <c:v>-100</c:v>
                </c:pt>
                <c:pt idx="26603">
                  <c:v>-100</c:v>
                </c:pt>
                <c:pt idx="26604">
                  <c:v>-100</c:v>
                </c:pt>
                <c:pt idx="26605">
                  <c:v>-100</c:v>
                </c:pt>
                <c:pt idx="26606">
                  <c:v>-100</c:v>
                </c:pt>
                <c:pt idx="26607">
                  <c:v>-100</c:v>
                </c:pt>
                <c:pt idx="26608">
                  <c:v>-100</c:v>
                </c:pt>
                <c:pt idx="26609">
                  <c:v>-100</c:v>
                </c:pt>
                <c:pt idx="26610">
                  <c:v>-100</c:v>
                </c:pt>
                <c:pt idx="26611">
                  <c:v>-100</c:v>
                </c:pt>
                <c:pt idx="26612">
                  <c:v>-100</c:v>
                </c:pt>
                <c:pt idx="26613">
                  <c:v>-100</c:v>
                </c:pt>
                <c:pt idx="26614">
                  <c:v>-100</c:v>
                </c:pt>
                <c:pt idx="26615">
                  <c:v>-100</c:v>
                </c:pt>
                <c:pt idx="26616">
                  <c:v>-100</c:v>
                </c:pt>
                <c:pt idx="26617">
                  <c:v>-100</c:v>
                </c:pt>
                <c:pt idx="26618">
                  <c:v>-100</c:v>
                </c:pt>
                <c:pt idx="26619">
                  <c:v>-100</c:v>
                </c:pt>
                <c:pt idx="26620">
                  <c:v>-100</c:v>
                </c:pt>
                <c:pt idx="26621">
                  <c:v>-100</c:v>
                </c:pt>
                <c:pt idx="26622">
                  <c:v>-100</c:v>
                </c:pt>
                <c:pt idx="26623">
                  <c:v>-100</c:v>
                </c:pt>
                <c:pt idx="26624">
                  <c:v>-100</c:v>
                </c:pt>
                <c:pt idx="26625">
                  <c:v>-100</c:v>
                </c:pt>
                <c:pt idx="26626">
                  <c:v>-100</c:v>
                </c:pt>
                <c:pt idx="26627">
                  <c:v>-100</c:v>
                </c:pt>
                <c:pt idx="26628">
                  <c:v>-100</c:v>
                </c:pt>
                <c:pt idx="26629">
                  <c:v>-100</c:v>
                </c:pt>
                <c:pt idx="26630">
                  <c:v>-100</c:v>
                </c:pt>
                <c:pt idx="26631">
                  <c:v>-100</c:v>
                </c:pt>
                <c:pt idx="26632">
                  <c:v>-100</c:v>
                </c:pt>
                <c:pt idx="26633">
                  <c:v>-100</c:v>
                </c:pt>
                <c:pt idx="26634">
                  <c:v>-100</c:v>
                </c:pt>
                <c:pt idx="26635">
                  <c:v>-100</c:v>
                </c:pt>
                <c:pt idx="26636">
                  <c:v>-100</c:v>
                </c:pt>
                <c:pt idx="26637">
                  <c:v>-100</c:v>
                </c:pt>
                <c:pt idx="26638">
                  <c:v>-100</c:v>
                </c:pt>
                <c:pt idx="26639">
                  <c:v>-100</c:v>
                </c:pt>
                <c:pt idx="26640">
                  <c:v>-100</c:v>
                </c:pt>
                <c:pt idx="26641">
                  <c:v>-100</c:v>
                </c:pt>
                <c:pt idx="26642">
                  <c:v>-100</c:v>
                </c:pt>
                <c:pt idx="26643">
                  <c:v>-100</c:v>
                </c:pt>
                <c:pt idx="26644">
                  <c:v>-100</c:v>
                </c:pt>
                <c:pt idx="26645">
                  <c:v>-100</c:v>
                </c:pt>
                <c:pt idx="26646">
                  <c:v>-100</c:v>
                </c:pt>
                <c:pt idx="26647">
                  <c:v>-100</c:v>
                </c:pt>
                <c:pt idx="26648">
                  <c:v>-100</c:v>
                </c:pt>
                <c:pt idx="26649">
                  <c:v>-100</c:v>
                </c:pt>
                <c:pt idx="26650">
                  <c:v>-100</c:v>
                </c:pt>
                <c:pt idx="26651">
                  <c:v>-100</c:v>
                </c:pt>
                <c:pt idx="26652">
                  <c:v>-100</c:v>
                </c:pt>
                <c:pt idx="26653">
                  <c:v>-100</c:v>
                </c:pt>
                <c:pt idx="26654">
                  <c:v>-100</c:v>
                </c:pt>
                <c:pt idx="26655">
                  <c:v>-100</c:v>
                </c:pt>
                <c:pt idx="26656">
                  <c:v>-100</c:v>
                </c:pt>
                <c:pt idx="26657">
                  <c:v>-100</c:v>
                </c:pt>
                <c:pt idx="26658">
                  <c:v>-100</c:v>
                </c:pt>
                <c:pt idx="26659">
                  <c:v>-100</c:v>
                </c:pt>
                <c:pt idx="26660">
                  <c:v>-100</c:v>
                </c:pt>
                <c:pt idx="26661">
                  <c:v>-100</c:v>
                </c:pt>
                <c:pt idx="26662">
                  <c:v>-100</c:v>
                </c:pt>
                <c:pt idx="26663">
                  <c:v>-100</c:v>
                </c:pt>
                <c:pt idx="26664">
                  <c:v>-100</c:v>
                </c:pt>
                <c:pt idx="26665">
                  <c:v>-100</c:v>
                </c:pt>
                <c:pt idx="26666">
                  <c:v>-100</c:v>
                </c:pt>
                <c:pt idx="26667">
                  <c:v>-100</c:v>
                </c:pt>
                <c:pt idx="26668">
                  <c:v>-100</c:v>
                </c:pt>
                <c:pt idx="26669">
                  <c:v>-100</c:v>
                </c:pt>
                <c:pt idx="26670">
                  <c:v>-100</c:v>
                </c:pt>
                <c:pt idx="26671">
                  <c:v>-100</c:v>
                </c:pt>
                <c:pt idx="26672">
                  <c:v>-100</c:v>
                </c:pt>
                <c:pt idx="26673">
                  <c:v>-100</c:v>
                </c:pt>
                <c:pt idx="26674">
                  <c:v>-100</c:v>
                </c:pt>
                <c:pt idx="26675">
                  <c:v>-100</c:v>
                </c:pt>
                <c:pt idx="26676">
                  <c:v>-100</c:v>
                </c:pt>
                <c:pt idx="26677">
                  <c:v>-100</c:v>
                </c:pt>
                <c:pt idx="26678">
                  <c:v>-100</c:v>
                </c:pt>
                <c:pt idx="26679">
                  <c:v>-100</c:v>
                </c:pt>
                <c:pt idx="26680">
                  <c:v>-100</c:v>
                </c:pt>
                <c:pt idx="26681">
                  <c:v>-100</c:v>
                </c:pt>
                <c:pt idx="26682">
                  <c:v>-100</c:v>
                </c:pt>
                <c:pt idx="26683">
                  <c:v>-100</c:v>
                </c:pt>
                <c:pt idx="26684">
                  <c:v>-100</c:v>
                </c:pt>
                <c:pt idx="26685">
                  <c:v>-100</c:v>
                </c:pt>
                <c:pt idx="26686">
                  <c:v>-100</c:v>
                </c:pt>
                <c:pt idx="26687">
                  <c:v>-100</c:v>
                </c:pt>
                <c:pt idx="26688">
                  <c:v>-100</c:v>
                </c:pt>
                <c:pt idx="26689">
                  <c:v>-100</c:v>
                </c:pt>
                <c:pt idx="26690">
                  <c:v>-100</c:v>
                </c:pt>
                <c:pt idx="26691">
                  <c:v>-100</c:v>
                </c:pt>
                <c:pt idx="26692">
                  <c:v>-100</c:v>
                </c:pt>
                <c:pt idx="26693">
                  <c:v>-100</c:v>
                </c:pt>
                <c:pt idx="26694">
                  <c:v>-100</c:v>
                </c:pt>
                <c:pt idx="26695">
                  <c:v>-100</c:v>
                </c:pt>
                <c:pt idx="26696">
                  <c:v>-100</c:v>
                </c:pt>
                <c:pt idx="26697">
                  <c:v>-100</c:v>
                </c:pt>
                <c:pt idx="26698">
                  <c:v>-100</c:v>
                </c:pt>
                <c:pt idx="26699">
                  <c:v>-100</c:v>
                </c:pt>
                <c:pt idx="26700">
                  <c:v>-100</c:v>
                </c:pt>
                <c:pt idx="26701">
                  <c:v>-100</c:v>
                </c:pt>
                <c:pt idx="26702">
                  <c:v>-100</c:v>
                </c:pt>
                <c:pt idx="26703">
                  <c:v>-100</c:v>
                </c:pt>
                <c:pt idx="26704">
                  <c:v>-100</c:v>
                </c:pt>
                <c:pt idx="26705">
                  <c:v>-100</c:v>
                </c:pt>
                <c:pt idx="26706">
                  <c:v>-100</c:v>
                </c:pt>
                <c:pt idx="26707">
                  <c:v>-100</c:v>
                </c:pt>
                <c:pt idx="26708">
                  <c:v>-100</c:v>
                </c:pt>
                <c:pt idx="26709">
                  <c:v>-100</c:v>
                </c:pt>
                <c:pt idx="26710">
                  <c:v>-100</c:v>
                </c:pt>
                <c:pt idx="26711">
                  <c:v>-100</c:v>
                </c:pt>
                <c:pt idx="26712">
                  <c:v>-100</c:v>
                </c:pt>
                <c:pt idx="26713">
                  <c:v>-100</c:v>
                </c:pt>
                <c:pt idx="26714">
                  <c:v>-100</c:v>
                </c:pt>
                <c:pt idx="26715">
                  <c:v>-100</c:v>
                </c:pt>
                <c:pt idx="26716">
                  <c:v>-100</c:v>
                </c:pt>
                <c:pt idx="26717">
                  <c:v>-100</c:v>
                </c:pt>
                <c:pt idx="26718">
                  <c:v>-100</c:v>
                </c:pt>
                <c:pt idx="26719">
                  <c:v>-100</c:v>
                </c:pt>
                <c:pt idx="26720">
                  <c:v>-100</c:v>
                </c:pt>
                <c:pt idx="26721">
                  <c:v>-100</c:v>
                </c:pt>
                <c:pt idx="26722">
                  <c:v>-100</c:v>
                </c:pt>
                <c:pt idx="26723">
                  <c:v>-100</c:v>
                </c:pt>
                <c:pt idx="26724">
                  <c:v>-100</c:v>
                </c:pt>
                <c:pt idx="26725">
                  <c:v>-100</c:v>
                </c:pt>
                <c:pt idx="26726">
                  <c:v>-100</c:v>
                </c:pt>
                <c:pt idx="26727">
                  <c:v>-100</c:v>
                </c:pt>
                <c:pt idx="26728">
                  <c:v>-100</c:v>
                </c:pt>
                <c:pt idx="26729">
                  <c:v>-100</c:v>
                </c:pt>
                <c:pt idx="26730">
                  <c:v>-100</c:v>
                </c:pt>
                <c:pt idx="26731">
                  <c:v>-100</c:v>
                </c:pt>
                <c:pt idx="26732">
                  <c:v>-100</c:v>
                </c:pt>
                <c:pt idx="26733">
                  <c:v>-100</c:v>
                </c:pt>
                <c:pt idx="26734">
                  <c:v>-100</c:v>
                </c:pt>
                <c:pt idx="26735">
                  <c:v>-100</c:v>
                </c:pt>
                <c:pt idx="26736">
                  <c:v>-100</c:v>
                </c:pt>
                <c:pt idx="26737">
                  <c:v>-100</c:v>
                </c:pt>
                <c:pt idx="26738">
                  <c:v>-100</c:v>
                </c:pt>
                <c:pt idx="26739">
                  <c:v>-100</c:v>
                </c:pt>
                <c:pt idx="26740">
                  <c:v>-100</c:v>
                </c:pt>
                <c:pt idx="26741">
                  <c:v>-100</c:v>
                </c:pt>
                <c:pt idx="26742">
                  <c:v>-100</c:v>
                </c:pt>
                <c:pt idx="26743">
                  <c:v>-100</c:v>
                </c:pt>
                <c:pt idx="26744">
                  <c:v>-100</c:v>
                </c:pt>
                <c:pt idx="26745">
                  <c:v>-100</c:v>
                </c:pt>
                <c:pt idx="26746">
                  <c:v>-100</c:v>
                </c:pt>
                <c:pt idx="26747">
                  <c:v>-100</c:v>
                </c:pt>
                <c:pt idx="26748">
                  <c:v>-100</c:v>
                </c:pt>
                <c:pt idx="26749">
                  <c:v>-100</c:v>
                </c:pt>
                <c:pt idx="26750">
                  <c:v>-100</c:v>
                </c:pt>
                <c:pt idx="26751">
                  <c:v>-100</c:v>
                </c:pt>
                <c:pt idx="26752">
                  <c:v>-100</c:v>
                </c:pt>
                <c:pt idx="26753">
                  <c:v>-100</c:v>
                </c:pt>
                <c:pt idx="26754">
                  <c:v>-100</c:v>
                </c:pt>
                <c:pt idx="26755">
                  <c:v>-100</c:v>
                </c:pt>
                <c:pt idx="26756">
                  <c:v>-100</c:v>
                </c:pt>
                <c:pt idx="26757">
                  <c:v>-100</c:v>
                </c:pt>
                <c:pt idx="26758">
                  <c:v>-100</c:v>
                </c:pt>
                <c:pt idx="26759">
                  <c:v>-100</c:v>
                </c:pt>
                <c:pt idx="26760">
                  <c:v>-100</c:v>
                </c:pt>
                <c:pt idx="26761">
                  <c:v>-100</c:v>
                </c:pt>
                <c:pt idx="26762">
                  <c:v>-100</c:v>
                </c:pt>
                <c:pt idx="26763">
                  <c:v>-100</c:v>
                </c:pt>
                <c:pt idx="26764">
                  <c:v>-100</c:v>
                </c:pt>
                <c:pt idx="26765">
                  <c:v>-100</c:v>
                </c:pt>
                <c:pt idx="26766">
                  <c:v>-100</c:v>
                </c:pt>
                <c:pt idx="26767">
                  <c:v>-100</c:v>
                </c:pt>
                <c:pt idx="26768">
                  <c:v>-100</c:v>
                </c:pt>
                <c:pt idx="26769">
                  <c:v>-100</c:v>
                </c:pt>
                <c:pt idx="26770">
                  <c:v>-100</c:v>
                </c:pt>
                <c:pt idx="26771">
                  <c:v>-100</c:v>
                </c:pt>
                <c:pt idx="26772">
                  <c:v>-100</c:v>
                </c:pt>
                <c:pt idx="26773">
                  <c:v>-100</c:v>
                </c:pt>
                <c:pt idx="26774">
                  <c:v>-100</c:v>
                </c:pt>
                <c:pt idx="26775">
                  <c:v>-100</c:v>
                </c:pt>
                <c:pt idx="26776">
                  <c:v>-100</c:v>
                </c:pt>
                <c:pt idx="26777">
                  <c:v>-100</c:v>
                </c:pt>
                <c:pt idx="26778">
                  <c:v>-100</c:v>
                </c:pt>
                <c:pt idx="26779">
                  <c:v>-100</c:v>
                </c:pt>
                <c:pt idx="26780">
                  <c:v>-100</c:v>
                </c:pt>
                <c:pt idx="26781">
                  <c:v>-100</c:v>
                </c:pt>
                <c:pt idx="26782">
                  <c:v>-100</c:v>
                </c:pt>
                <c:pt idx="26783">
                  <c:v>-100</c:v>
                </c:pt>
                <c:pt idx="26784">
                  <c:v>-100</c:v>
                </c:pt>
                <c:pt idx="26785">
                  <c:v>-100</c:v>
                </c:pt>
                <c:pt idx="26786">
                  <c:v>-100</c:v>
                </c:pt>
                <c:pt idx="26787">
                  <c:v>-100</c:v>
                </c:pt>
                <c:pt idx="26788">
                  <c:v>-100</c:v>
                </c:pt>
                <c:pt idx="26789">
                  <c:v>-100</c:v>
                </c:pt>
                <c:pt idx="26790">
                  <c:v>-100</c:v>
                </c:pt>
                <c:pt idx="26791">
                  <c:v>-100</c:v>
                </c:pt>
                <c:pt idx="26792">
                  <c:v>-100</c:v>
                </c:pt>
                <c:pt idx="26793">
                  <c:v>-100</c:v>
                </c:pt>
                <c:pt idx="26794">
                  <c:v>-100</c:v>
                </c:pt>
                <c:pt idx="26795">
                  <c:v>-100</c:v>
                </c:pt>
                <c:pt idx="26796">
                  <c:v>-100</c:v>
                </c:pt>
                <c:pt idx="26797">
                  <c:v>-100</c:v>
                </c:pt>
                <c:pt idx="26798">
                  <c:v>-100</c:v>
                </c:pt>
                <c:pt idx="26799">
                  <c:v>-100</c:v>
                </c:pt>
                <c:pt idx="26800">
                  <c:v>-100</c:v>
                </c:pt>
                <c:pt idx="26801">
                  <c:v>-100</c:v>
                </c:pt>
                <c:pt idx="26802">
                  <c:v>-100</c:v>
                </c:pt>
                <c:pt idx="26803">
                  <c:v>-100</c:v>
                </c:pt>
                <c:pt idx="26804">
                  <c:v>-100</c:v>
                </c:pt>
                <c:pt idx="26805">
                  <c:v>-100</c:v>
                </c:pt>
                <c:pt idx="26806">
                  <c:v>-100</c:v>
                </c:pt>
                <c:pt idx="26807">
                  <c:v>-100</c:v>
                </c:pt>
                <c:pt idx="26808">
                  <c:v>-100</c:v>
                </c:pt>
                <c:pt idx="26809">
                  <c:v>-100</c:v>
                </c:pt>
                <c:pt idx="26810">
                  <c:v>-100</c:v>
                </c:pt>
                <c:pt idx="26811">
                  <c:v>-100</c:v>
                </c:pt>
                <c:pt idx="26812">
                  <c:v>-100</c:v>
                </c:pt>
                <c:pt idx="26813">
                  <c:v>-100</c:v>
                </c:pt>
                <c:pt idx="26814">
                  <c:v>-100</c:v>
                </c:pt>
                <c:pt idx="26815">
                  <c:v>-100</c:v>
                </c:pt>
                <c:pt idx="26816">
                  <c:v>-100</c:v>
                </c:pt>
                <c:pt idx="26817">
                  <c:v>-100</c:v>
                </c:pt>
                <c:pt idx="26818">
                  <c:v>-100</c:v>
                </c:pt>
                <c:pt idx="26819">
                  <c:v>-100</c:v>
                </c:pt>
                <c:pt idx="26820">
                  <c:v>-100</c:v>
                </c:pt>
                <c:pt idx="26821">
                  <c:v>-100</c:v>
                </c:pt>
                <c:pt idx="26822">
                  <c:v>-100</c:v>
                </c:pt>
                <c:pt idx="26823">
                  <c:v>-100</c:v>
                </c:pt>
                <c:pt idx="26824">
                  <c:v>-100</c:v>
                </c:pt>
                <c:pt idx="26825">
                  <c:v>-100</c:v>
                </c:pt>
                <c:pt idx="26826">
                  <c:v>-100</c:v>
                </c:pt>
                <c:pt idx="26827">
                  <c:v>-100</c:v>
                </c:pt>
                <c:pt idx="26828">
                  <c:v>-100</c:v>
                </c:pt>
                <c:pt idx="26829">
                  <c:v>-100</c:v>
                </c:pt>
                <c:pt idx="26830">
                  <c:v>-100</c:v>
                </c:pt>
                <c:pt idx="26831">
                  <c:v>-100</c:v>
                </c:pt>
                <c:pt idx="26832">
                  <c:v>-100</c:v>
                </c:pt>
                <c:pt idx="26833">
                  <c:v>-100</c:v>
                </c:pt>
                <c:pt idx="26834">
                  <c:v>-100</c:v>
                </c:pt>
                <c:pt idx="26835">
                  <c:v>-100</c:v>
                </c:pt>
                <c:pt idx="26836">
                  <c:v>-100</c:v>
                </c:pt>
                <c:pt idx="26837">
                  <c:v>-100</c:v>
                </c:pt>
                <c:pt idx="26838">
                  <c:v>-100</c:v>
                </c:pt>
                <c:pt idx="26839">
                  <c:v>-100</c:v>
                </c:pt>
                <c:pt idx="26840">
                  <c:v>-100</c:v>
                </c:pt>
                <c:pt idx="26841">
                  <c:v>-100</c:v>
                </c:pt>
                <c:pt idx="26842">
                  <c:v>-100</c:v>
                </c:pt>
                <c:pt idx="26843">
                  <c:v>-100</c:v>
                </c:pt>
                <c:pt idx="26844">
                  <c:v>-100</c:v>
                </c:pt>
                <c:pt idx="26845">
                  <c:v>-100</c:v>
                </c:pt>
                <c:pt idx="26846">
                  <c:v>-100</c:v>
                </c:pt>
                <c:pt idx="26847">
                  <c:v>-100</c:v>
                </c:pt>
                <c:pt idx="26848">
                  <c:v>-100</c:v>
                </c:pt>
                <c:pt idx="26849">
                  <c:v>-100</c:v>
                </c:pt>
                <c:pt idx="26850">
                  <c:v>-100</c:v>
                </c:pt>
                <c:pt idx="26851">
                  <c:v>-100</c:v>
                </c:pt>
                <c:pt idx="26852">
                  <c:v>-100</c:v>
                </c:pt>
                <c:pt idx="26853">
                  <c:v>-100</c:v>
                </c:pt>
                <c:pt idx="26854">
                  <c:v>-100</c:v>
                </c:pt>
                <c:pt idx="26855">
                  <c:v>-100</c:v>
                </c:pt>
                <c:pt idx="26856">
                  <c:v>-100</c:v>
                </c:pt>
                <c:pt idx="26857">
                  <c:v>-100</c:v>
                </c:pt>
                <c:pt idx="26858">
                  <c:v>-100</c:v>
                </c:pt>
                <c:pt idx="26859">
                  <c:v>-100</c:v>
                </c:pt>
                <c:pt idx="26860">
                  <c:v>-100</c:v>
                </c:pt>
                <c:pt idx="26861">
                  <c:v>-100</c:v>
                </c:pt>
                <c:pt idx="26862">
                  <c:v>-100</c:v>
                </c:pt>
                <c:pt idx="26863">
                  <c:v>-100</c:v>
                </c:pt>
                <c:pt idx="26864">
                  <c:v>-100</c:v>
                </c:pt>
                <c:pt idx="26865">
                  <c:v>-100</c:v>
                </c:pt>
                <c:pt idx="26866">
                  <c:v>-100</c:v>
                </c:pt>
                <c:pt idx="26867">
                  <c:v>-100</c:v>
                </c:pt>
                <c:pt idx="26868">
                  <c:v>-100</c:v>
                </c:pt>
                <c:pt idx="26869">
                  <c:v>-100</c:v>
                </c:pt>
                <c:pt idx="26870">
                  <c:v>-100</c:v>
                </c:pt>
                <c:pt idx="26871">
                  <c:v>-100</c:v>
                </c:pt>
                <c:pt idx="26872">
                  <c:v>-100</c:v>
                </c:pt>
                <c:pt idx="26873">
                  <c:v>-100</c:v>
                </c:pt>
                <c:pt idx="26874">
                  <c:v>-100</c:v>
                </c:pt>
                <c:pt idx="26875">
                  <c:v>-100</c:v>
                </c:pt>
                <c:pt idx="26876">
                  <c:v>-100</c:v>
                </c:pt>
                <c:pt idx="26877">
                  <c:v>-100</c:v>
                </c:pt>
                <c:pt idx="26878">
                  <c:v>-100</c:v>
                </c:pt>
                <c:pt idx="26879">
                  <c:v>-100</c:v>
                </c:pt>
                <c:pt idx="26880">
                  <c:v>-100</c:v>
                </c:pt>
                <c:pt idx="26881">
                  <c:v>-100</c:v>
                </c:pt>
                <c:pt idx="26882">
                  <c:v>-100</c:v>
                </c:pt>
                <c:pt idx="26883">
                  <c:v>-100</c:v>
                </c:pt>
                <c:pt idx="26884">
                  <c:v>-100</c:v>
                </c:pt>
                <c:pt idx="26885">
                  <c:v>-100</c:v>
                </c:pt>
                <c:pt idx="26886">
                  <c:v>-100</c:v>
                </c:pt>
                <c:pt idx="26887">
                  <c:v>-100</c:v>
                </c:pt>
                <c:pt idx="26888">
                  <c:v>-100</c:v>
                </c:pt>
                <c:pt idx="26889">
                  <c:v>-100</c:v>
                </c:pt>
                <c:pt idx="26890">
                  <c:v>-100</c:v>
                </c:pt>
                <c:pt idx="26891">
                  <c:v>-100</c:v>
                </c:pt>
                <c:pt idx="26892">
                  <c:v>-100</c:v>
                </c:pt>
                <c:pt idx="26893">
                  <c:v>-100</c:v>
                </c:pt>
                <c:pt idx="26894">
                  <c:v>-100</c:v>
                </c:pt>
                <c:pt idx="26895">
                  <c:v>-100</c:v>
                </c:pt>
                <c:pt idx="26896">
                  <c:v>-100</c:v>
                </c:pt>
                <c:pt idx="26897">
                  <c:v>-100</c:v>
                </c:pt>
                <c:pt idx="26898">
                  <c:v>-100</c:v>
                </c:pt>
                <c:pt idx="26899">
                  <c:v>-100</c:v>
                </c:pt>
                <c:pt idx="26900">
                  <c:v>-100</c:v>
                </c:pt>
                <c:pt idx="26901">
                  <c:v>-100</c:v>
                </c:pt>
                <c:pt idx="26902">
                  <c:v>-100</c:v>
                </c:pt>
                <c:pt idx="26903">
                  <c:v>-100</c:v>
                </c:pt>
                <c:pt idx="26904">
                  <c:v>-100</c:v>
                </c:pt>
                <c:pt idx="26905">
                  <c:v>-100</c:v>
                </c:pt>
                <c:pt idx="26906">
                  <c:v>-100</c:v>
                </c:pt>
                <c:pt idx="26907">
                  <c:v>-100</c:v>
                </c:pt>
                <c:pt idx="26908">
                  <c:v>-100</c:v>
                </c:pt>
                <c:pt idx="26909">
                  <c:v>-100</c:v>
                </c:pt>
                <c:pt idx="26910">
                  <c:v>-100</c:v>
                </c:pt>
                <c:pt idx="26911">
                  <c:v>-100</c:v>
                </c:pt>
                <c:pt idx="26912">
                  <c:v>-100</c:v>
                </c:pt>
                <c:pt idx="26913">
                  <c:v>-100</c:v>
                </c:pt>
                <c:pt idx="26914">
                  <c:v>-100</c:v>
                </c:pt>
                <c:pt idx="26915">
                  <c:v>-100</c:v>
                </c:pt>
                <c:pt idx="26916">
                  <c:v>-100</c:v>
                </c:pt>
                <c:pt idx="26917">
                  <c:v>-100</c:v>
                </c:pt>
                <c:pt idx="26918">
                  <c:v>-100</c:v>
                </c:pt>
                <c:pt idx="26919">
                  <c:v>-100</c:v>
                </c:pt>
                <c:pt idx="26920">
                  <c:v>-100</c:v>
                </c:pt>
                <c:pt idx="26921">
                  <c:v>-100</c:v>
                </c:pt>
                <c:pt idx="26922">
                  <c:v>-100</c:v>
                </c:pt>
                <c:pt idx="26923">
                  <c:v>-100</c:v>
                </c:pt>
                <c:pt idx="26924">
                  <c:v>-100</c:v>
                </c:pt>
                <c:pt idx="26925">
                  <c:v>-100</c:v>
                </c:pt>
                <c:pt idx="26926">
                  <c:v>-100</c:v>
                </c:pt>
                <c:pt idx="26927">
                  <c:v>-100</c:v>
                </c:pt>
                <c:pt idx="26928">
                  <c:v>-100</c:v>
                </c:pt>
                <c:pt idx="26929">
                  <c:v>-100</c:v>
                </c:pt>
                <c:pt idx="26930">
                  <c:v>-100</c:v>
                </c:pt>
                <c:pt idx="26931">
                  <c:v>-100</c:v>
                </c:pt>
                <c:pt idx="26932">
                  <c:v>-100</c:v>
                </c:pt>
                <c:pt idx="26933">
                  <c:v>-100</c:v>
                </c:pt>
                <c:pt idx="26934">
                  <c:v>-100</c:v>
                </c:pt>
                <c:pt idx="26935">
                  <c:v>-100</c:v>
                </c:pt>
                <c:pt idx="26936">
                  <c:v>-100</c:v>
                </c:pt>
                <c:pt idx="26937">
                  <c:v>-100</c:v>
                </c:pt>
                <c:pt idx="26938">
                  <c:v>-100</c:v>
                </c:pt>
                <c:pt idx="26939">
                  <c:v>-100</c:v>
                </c:pt>
                <c:pt idx="26940">
                  <c:v>-100</c:v>
                </c:pt>
                <c:pt idx="26941">
                  <c:v>-100</c:v>
                </c:pt>
                <c:pt idx="26942">
                  <c:v>-100</c:v>
                </c:pt>
                <c:pt idx="26943">
                  <c:v>-100</c:v>
                </c:pt>
                <c:pt idx="26944">
                  <c:v>-100</c:v>
                </c:pt>
                <c:pt idx="26945">
                  <c:v>-100</c:v>
                </c:pt>
                <c:pt idx="26946">
                  <c:v>-100</c:v>
                </c:pt>
                <c:pt idx="26947">
                  <c:v>-100</c:v>
                </c:pt>
                <c:pt idx="26948">
                  <c:v>-100</c:v>
                </c:pt>
                <c:pt idx="26949">
                  <c:v>-100</c:v>
                </c:pt>
                <c:pt idx="26950">
                  <c:v>-100</c:v>
                </c:pt>
                <c:pt idx="26951">
                  <c:v>-100</c:v>
                </c:pt>
                <c:pt idx="26952">
                  <c:v>-100</c:v>
                </c:pt>
                <c:pt idx="26953">
                  <c:v>-100</c:v>
                </c:pt>
                <c:pt idx="26954">
                  <c:v>-100</c:v>
                </c:pt>
                <c:pt idx="26955">
                  <c:v>-100</c:v>
                </c:pt>
                <c:pt idx="26956">
                  <c:v>-100</c:v>
                </c:pt>
                <c:pt idx="26957">
                  <c:v>-100</c:v>
                </c:pt>
                <c:pt idx="26958">
                  <c:v>-100</c:v>
                </c:pt>
                <c:pt idx="26959">
                  <c:v>-100</c:v>
                </c:pt>
                <c:pt idx="26960">
                  <c:v>-100</c:v>
                </c:pt>
                <c:pt idx="26961">
                  <c:v>-100</c:v>
                </c:pt>
                <c:pt idx="26962">
                  <c:v>-100</c:v>
                </c:pt>
                <c:pt idx="26963">
                  <c:v>-100</c:v>
                </c:pt>
                <c:pt idx="26964">
                  <c:v>-100</c:v>
                </c:pt>
                <c:pt idx="26965">
                  <c:v>-100</c:v>
                </c:pt>
                <c:pt idx="26966">
                  <c:v>-100</c:v>
                </c:pt>
                <c:pt idx="26967">
                  <c:v>-100</c:v>
                </c:pt>
                <c:pt idx="26968">
                  <c:v>-100</c:v>
                </c:pt>
                <c:pt idx="26969">
                  <c:v>-100</c:v>
                </c:pt>
                <c:pt idx="26970">
                  <c:v>-100</c:v>
                </c:pt>
                <c:pt idx="26971">
                  <c:v>-100</c:v>
                </c:pt>
                <c:pt idx="26972">
                  <c:v>-100</c:v>
                </c:pt>
                <c:pt idx="26973">
                  <c:v>-100</c:v>
                </c:pt>
                <c:pt idx="26974">
                  <c:v>-100</c:v>
                </c:pt>
                <c:pt idx="26975">
                  <c:v>-100</c:v>
                </c:pt>
                <c:pt idx="26976">
                  <c:v>-100</c:v>
                </c:pt>
                <c:pt idx="26977">
                  <c:v>-100</c:v>
                </c:pt>
                <c:pt idx="26978">
                  <c:v>-100</c:v>
                </c:pt>
                <c:pt idx="26979">
                  <c:v>-100</c:v>
                </c:pt>
                <c:pt idx="26980">
                  <c:v>-100</c:v>
                </c:pt>
                <c:pt idx="26981">
                  <c:v>-100</c:v>
                </c:pt>
                <c:pt idx="26982">
                  <c:v>-100</c:v>
                </c:pt>
                <c:pt idx="26983">
                  <c:v>-100</c:v>
                </c:pt>
                <c:pt idx="26984">
                  <c:v>-100</c:v>
                </c:pt>
                <c:pt idx="26985">
                  <c:v>-100</c:v>
                </c:pt>
                <c:pt idx="26986">
                  <c:v>-100</c:v>
                </c:pt>
                <c:pt idx="26987">
                  <c:v>-100</c:v>
                </c:pt>
                <c:pt idx="26988">
                  <c:v>-100</c:v>
                </c:pt>
                <c:pt idx="26989">
                  <c:v>-100</c:v>
                </c:pt>
                <c:pt idx="26990">
                  <c:v>-100</c:v>
                </c:pt>
                <c:pt idx="26991">
                  <c:v>-100</c:v>
                </c:pt>
                <c:pt idx="26992">
                  <c:v>-100</c:v>
                </c:pt>
                <c:pt idx="26993">
                  <c:v>-100</c:v>
                </c:pt>
                <c:pt idx="26994">
                  <c:v>-100</c:v>
                </c:pt>
                <c:pt idx="26995">
                  <c:v>-100</c:v>
                </c:pt>
                <c:pt idx="26996">
                  <c:v>-100</c:v>
                </c:pt>
                <c:pt idx="26997">
                  <c:v>-100</c:v>
                </c:pt>
                <c:pt idx="26998">
                  <c:v>-100</c:v>
                </c:pt>
                <c:pt idx="26999">
                  <c:v>-100</c:v>
                </c:pt>
                <c:pt idx="27000">
                  <c:v>-100</c:v>
                </c:pt>
                <c:pt idx="27001">
                  <c:v>-100</c:v>
                </c:pt>
                <c:pt idx="27002">
                  <c:v>-100</c:v>
                </c:pt>
                <c:pt idx="27003">
                  <c:v>-100</c:v>
                </c:pt>
                <c:pt idx="27004">
                  <c:v>-100</c:v>
                </c:pt>
                <c:pt idx="27005">
                  <c:v>-100</c:v>
                </c:pt>
                <c:pt idx="27006">
                  <c:v>-100</c:v>
                </c:pt>
                <c:pt idx="27007">
                  <c:v>-100</c:v>
                </c:pt>
                <c:pt idx="27008">
                  <c:v>-100</c:v>
                </c:pt>
                <c:pt idx="27009">
                  <c:v>-100</c:v>
                </c:pt>
                <c:pt idx="27010">
                  <c:v>-100</c:v>
                </c:pt>
                <c:pt idx="27011">
                  <c:v>-100</c:v>
                </c:pt>
                <c:pt idx="27012">
                  <c:v>-100</c:v>
                </c:pt>
                <c:pt idx="27013">
                  <c:v>-100</c:v>
                </c:pt>
                <c:pt idx="27014">
                  <c:v>-100</c:v>
                </c:pt>
                <c:pt idx="27015">
                  <c:v>-100</c:v>
                </c:pt>
                <c:pt idx="27016">
                  <c:v>-100</c:v>
                </c:pt>
                <c:pt idx="27017">
                  <c:v>-100</c:v>
                </c:pt>
                <c:pt idx="27018">
                  <c:v>-100</c:v>
                </c:pt>
                <c:pt idx="27019">
                  <c:v>-100</c:v>
                </c:pt>
                <c:pt idx="27020">
                  <c:v>-100</c:v>
                </c:pt>
                <c:pt idx="27021">
                  <c:v>-100</c:v>
                </c:pt>
                <c:pt idx="27022">
                  <c:v>-100</c:v>
                </c:pt>
                <c:pt idx="27023">
                  <c:v>-100</c:v>
                </c:pt>
                <c:pt idx="27024">
                  <c:v>-100</c:v>
                </c:pt>
                <c:pt idx="27025">
                  <c:v>-100</c:v>
                </c:pt>
                <c:pt idx="27026">
                  <c:v>-100</c:v>
                </c:pt>
                <c:pt idx="27027">
                  <c:v>-100</c:v>
                </c:pt>
                <c:pt idx="27028">
                  <c:v>-100</c:v>
                </c:pt>
                <c:pt idx="27029">
                  <c:v>-100</c:v>
                </c:pt>
                <c:pt idx="27030">
                  <c:v>-100</c:v>
                </c:pt>
                <c:pt idx="27031">
                  <c:v>-100</c:v>
                </c:pt>
                <c:pt idx="27032">
                  <c:v>-100</c:v>
                </c:pt>
                <c:pt idx="27033">
                  <c:v>-100</c:v>
                </c:pt>
                <c:pt idx="27034">
                  <c:v>-100</c:v>
                </c:pt>
                <c:pt idx="27035">
                  <c:v>-100</c:v>
                </c:pt>
                <c:pt idx="27036">
                  <c:v>-100</c:v>
                </c:pt>
                <c:pt idx="27037">
                  <c:v>-100</c:v>
                </c:pt>
                <c:pt idx="27038">
                  <c:v>-100</c:v>
                </c:pt>
                <c:pt idx="27039">
                  <c:v>-100</c:v>
                </c:pt>
                <c:pt idx="27040">
                  <c:v>-100</c:v>
                </c:pt>
                <c:pt idx="27041">
                  <c:v>-100</c:v>
                </c:pt>
                <c:pt idx="27042">
                  <c:v>-100</c:v>
                </c:pt>
                <c:pt idx="27043">
                  <c:v>-100</c:v>
                </c:pt>
                <c:pt idx="27044">
                  <c:v>-100</c:v>
                </c:pt>
                <c:pt idx="27045">
                  <c:v>-100</c:v>
                </c:pt>
                <c:pt idx="27046">
                  <c:v>-100</c:v>
                </c:pt>
                <c:pt idx="27047">
                  <c:v>-100</c:v>
                </c:pt>
                <c:pt idx="27048">
                  <c:v>-100</c:v>
                </c:pt>
                <c:pt idx="27049">
                  <c:v>-100</c:v>
                </c:pt>
                <c:pt idx="27050">
                  <c:v>-100</c:v>
                </c:pt>
                <c:pt idx="27051">
                  <c:v>-100</c:v>
                </c:pt>
                <c:pt idx="27052">
                  <c:v>-100</c:v>
                </c:pt>
                <c:pt idx="27053">
                  <c:v>-100</c:v>
                </c:pt>
                <c:pt idx="27054">
                  <c:v>-100</c:v>
                </c:pt>
                <c:pt idx="27055">
                  <c:v>-100</c:v>
                </c:pt>
                <c:pt idx="27056">
                  <c:v>-100</c:v>
                </c:pt>
                <c:pt idx="27057">
                  <c:v>-100</c:v>
                </c:pt>
                <c:pt idx="27058">
                  <c:v>-100</c:v>
                </c:pt>
                <c:pt idx="27059">
                  <c:v>-100</c:v>
                </c:pt>
                <c:pt idx="27060">
                  <c:v>-100</c:v>
                </c:pt>
                <c:pt idx="27061">
                  <c:v>-100</c:v>
                </c:pt>
                <c:pt idx="27062">
                  <c:v>-100</c:v>
                </c:pt>
                <c:pt idx="27063">
                  <c:v>-100</c:v>
                </c:pt>
                <c:pt idx="27064">
                  <c:v>-100</c:v>
                </c:pt>
                <c:pt idx="27065">
                  <c:v>-100</c:v>
                </c:pt>
                <c:pt idx="27066">
                  <c:v>-100</c:v>
                </c:pt>
                <c:pt idx="27067">
                  <c:v>-100</c:v>
                </c:pt>
                <c:pt idx="27068">
                  <c:v>-100</c:v>
                </c:pt>
                <c:pt idx="27069">
                  <c:v>-100</c:v>
                </c:pt>
                <c:pt idx="27070">
                  <c:v>-100</c:v>
                </c:pt>
                <c:pt idx="27071">
                  <c:v>-100</c:v>
                </c:pt>
                <c:pt idx="27072">
                  <c:v>-100</c:v>
                </c:pt>
                <c:pt idx="27073">
                  <c:v>-100</c:v>
                </c:pt>
                <c:pt idx="27074">
                  <c:v>-100</c:v>
                </c:pt>
                <c:pt idx="27075">
                  <c:v>-100</c:v>
                </c:pt>
                <c:pt idx="27076">
                  <c:v>-100</c:v>
                </c:pt>
                <c:pt idx="27077">
                  <c:v>-100</c:v>
                </c:pt>
                <c:pt idx="27078">
                  <c:v>-100</c:v>
                </c:pt>
                <c:pt idx="27079">
                  <c:v>-100</c:v>
                </c:pt>
                <c:pt idx="27080">
                  <c:v>-100</c:v>
                </c:pt>
                <c:pt idx="27081">
                  <c:v>-100</c:v>
                </c:pt>
                <c:pt idx="27082">
                  <c:v>-100</c:v>
                </c:pt>
                <c:pt idx="27083">
                  <c:v>-100</c:v>
                </c:pt>
                <c:pt idx="27084">
                  <c:v>-100</c:v>
                </c:pt>
                <c:pt idx="27085">
                  <c:v>-100</c:v>
                </c:pt>
                <c:pt idx="27086">
                  <c:v>-100</c:v>
                </c:pt>
                <c:pt idx="27087">
                  <c:v>-100</c:v>
                </c:pt>
                <c:pt idx="27088">
                  <c:v>-100</c:v>
                </c:pt>
                <c:pt idx="27089">
                  <c:v>-100</c:v>
                </c:pt>
                <c:pt idx="27090">
                  <c:v>-100</c:v>
                </c:pt>
                <c:pt idx="27091">
                  <c:v>-100</c:v>
                </c:pt>
                <c:pt idx="27092">
                  <c:v>-100</c:v>
                </c:pt>
                <c:pt idx="27093">
                  <c:v>-100</c:v>
                </c:pt>
                <c:pt idx="27094">
                  <c:v>-100</c:v>
                </c:pt>
                <c:pt idx="27095">
                  <c:v>-100</c:v>
                </c:pt>
                <c:pt idx="27096">
                  <c:v>-100</c:v>
                </c:pt>
                <c:pt idx="27097">
                  <c:v>-100</c:v>
                </c:pt>
                <c:pt idx="27098">
                  <c:v>-100</c:v>
                </c:pt>
                <c:pt idx="27099">
                  <c:v>-100</c:v>
                </c:pt>
                <c:pt idx="27100">
                  <c:v>-100</c:v>
                </c:pt>
                <c:pt idx="27101">
                  <c:v>-100</c:v>
                </c:pt>
                <c:pt idx="27102">
                  <c:v>-100</c:v>
                </c:pt>
                <c:pt idx="27103">
                  <c:v>-100</c:v>
                </c:pt>
                <c:pt idx="27104">
                  <c:v>-100</c:v>
                </c:pt>
                <c:pt idx="27105">
                  <c:v>-100</c:v>
                </c:pt>
                <c:pt idx="27106">
                  <c:v>-100</c:v>
                </c:pt>
                <c:pt idx="27107">
                  <c:v>-100</c:v>
                </c:pt>
                <c:pt idx="27108">
                  <c:v>-100</c:v>
                </c:pt>
                <c:pt idx="27109">
                  <c:v>-100</c:v>
                </c:pt>
                <c:pt idx="27110">
                  <c:v>-100</c:v>
                </c:pt>
                <c:pt idx="27111">
                  <c:v>-100</c:v>
                </c:pt>
                <c:pt idx="27112">
                  <c:v>-100</c:v>
                </c:pt>
                <c:pt idx="27113">
                  <c:v>-100</c:v>
                </c:pt>
                <c:pt idx="27114">
                  <c:v>-100</c:v>
                </c:pt>
                <c:pt idx="27115">
                  <c:v>-100</c:v>
                </c:pt>
                <c:pt idx="27116">
                  <c:v>-100</c:v>
                </c:pt>
                <c:pt idx="27117">
                  <c:v>-100</c:v>
                </c:pt>
                <c:pt idx="27118">
                  <c:v>-100</c:v>
                </c:pt>
                <c:pt idx="27119">
                  <c:v>-100</c:v>
                </c:pt>
                <c:pt idx="27120">
                  <c:v>-100</c:v>
                </c:pt>
                <c:pt idx="27121">
                  <c:v>-100</c:v>
                </c:pt>
                <c:pt idx="27122">
                  <c:v>-100</c:v>
                </c:pt>
                <c:pt idx="27123">
                  <c:v>-100</c:v>
                </c:pt>
                <c:pt idx="27124">
                  <c:v>-100</c:v>
                </c:pt>
                <c:pt idx="27125">
                  <c:v>-100</c:v>
                </c:pt>
                <c:pt idx="27126">
                  <c:v>-100</c:v>
                </c:pt>
                <c:pt idx="27127">
                  <c:v>-100</c:v>
                </c:pt>
                <c:pt idx="27128">
                  <c:v>-100</c:v>
                </c:pt>
                <c:pt idx="27129">
                  <c:v>-100</c:v>
                </c:pt>
                <c:pt idx="27130">
                  <c:v>-100</c:v>
                </c:pt>
                <c:pt idx="27131">
                  <c:v>-100</c:v>
                </c:pt>
                <c:pt idx="27132">
                  <c:v>-100</c:v>
                </c:pt>
                <c:pt idx="27133">
                  <c:v>-100</c:v>
                </c:pt>
                <c:pt idx="27134">
                  <c:v>-100</c:v>
                </c:pt>
                <c:pt idx="27135">
                  <c:v>-100</c:v>
                </c:pt>
                <c:pt idx="27136">
                  <c:v>-100</c:v>
                </c:pt>
                <c:pt idx="27137">
                  <c:v>-100</c:v>
                </c:pt>
                <c:pt idx="27138">
                  <c:v>-100</c:v>
                </c:pt>
                <c:pt idx="27139">
                  <c:v>-100</c:v>
                </c:pt>
                <c:pt idx="27140">
                  <c:v>-100</c:v>
                </c:pt>
                <c:pt idx="27141">
                  <c:v>-100</c:v>
                </c:pt>
                <c:pt idx="27142">
                  <c:v>-100</c:v>
                </c:pt>
                <c:pt idx="27143">
                  <c:v>-100</c:v>
                </c:pt>
                <c:pt idx="27144">
                  <c:v>-100</c:v>
                </c:pt>
                <c:pt idx="27145">
                  <c:v>-100</c:v>
                </c:pt>
                <c:pt idx="27146">
                  <c:v>-100</c:v>
                </c:pt>
                <c:pt idx="27147">
                  <c:v>-100</c:v>
                </c:pt>
                <c:pt idx="27148">
                  <c:v>-100</c:v>
                </c:pt>
                <c:pt idx="27149">
                  <c:v>-100</c:v>
                </c:pt>
                <c:pt idx="27150">
                  <c:v>-100</c:v>
                </c:pt>
                <c:pt idx="27151">
                  <c:v>-100</c:v>
                </c:pt>
                <c:pt idx="27152">
                  <c:v>-100</c:v>
                </c:pt>
                <c:pt idx="27153">
                  <c:v>-100</c:v>
                </c:pt>
                <c:pt idx="27154">
                  <c:v>-100</c:v>
                </c:pt>
                <c:pt idx="27155">
                  <c:v>-100</c:v>
                </c:pt>
                <c:pt idx="27156">
                  <c:v>-100</c:v>
                </c:pt>
                <c:pt idx="27157">
                  <c:v>-100</c:v>
                </c:pt>
                <c:pt idx="27158">
                  <c:v>-100</c:v>
                </c:pt>
                <c:pt idx="27159">
                  <c:v>-100</c:v>
                </c:pt>
                <c:pt idx="27160">
                  <c:v>-100</c:v>
                </c:pt>
                <c:pt idx="27161">
                  <c:v>-100</c:v>
                </c:pt>
                <c:pt idx="27162">
                  <c:v>-100</c:v>
                </c:pt>
                <c:pt idx="27163">
                  <c:v>-100</c:v>
                </c:pt>
                <c:pt idx="27164">
                  <c:v>-100</c:v>
                </c:pt>
                <c:pt idx="27165">
                  <c:v>-100</c:v>
                </c:pt>
                <c:pt idx="27166">
                  <c:v>-100</c:v>
                </c:pt>
                <c:pt idx="27167">
                  <c:v>-100</c:v>
                </c:pt>
                <c:pt idx="27168">
                  <c:v>-100</c:v>
                </c:pt>
                <c:pt idx="27169">
                  <c:v>-100</c:v>
                </c:pt>
                <c:pt idx="27170">
                  <c:v>-100</c:v>
                </c:pt>
                <c:pt idx="27171">
                  <c:v>-100</c:v>
                </c:pt>
                <c:pt idx="27172">
                  <c:v>-100</c:v>
                </c:pt>
                <c:pt idx="27173">
                  <c:v>-100</c:v>
                </c:pt>
                <c:pt idx="27174">
                  <c:v>-100</c:v>
                </c:pt>
                <c:pt idx="27175">
                  <c:v>-100</c:v>
                </c:pt>
                <c:pt idx="27176">
                  <c:v>-100</c:v>
                </c:pt>
                <c:pt idx="27177">
                  <c:v>-100</c:v>
                </c:pt>
                <c:pt idx="27178">
                  <c:v>-100</c:v>
                </c:pt>
                <c:pt idx="27179">
                  <c:v>-100</c:v>
                </c:pt>
                <c:pt idx="27180">
                  <c:v>-100</c:v>
                </c:pt>
                <c:pt idx="27181">
                  <c:v>-100</c:v>
                </c:pt>
                <c:pt idx="27182">
                  <c:v>-100</c:v>
                </c:pt>
                <c:pt idx="27183">
                  <c:v>-100</c:v>
                </c:pt>
                <c:pt idx="27184">
                  <c:v>-100</c:v>
                </c:pt>
                <c:pt idx="27185">
                  <c:v>-100</c:v>
                </c:pt>
                <c:pt idx="27186">
                  <c:v>-100</c:v>
                </c:pt>
                <c:pt idx="27187">
                  <c:v>-100</c:v>
                </c:pt>
                <c:pt idx="27188">
                  <c:v>-100</c:v>
                </c:pt>
                <c:pt idx="27189">
                  <c:v>-100</c:v>
                </c:pt>
                <c:pt idx="27190">
                  <c:v>-100</c:v>
                </c:pt>
                <c:pt idx="27191">
                  <c:v>-100</c:v>
                </c:pt>
                <c:pt idx="27192">
                  <c:v>-100</c:v>
                </c:pt>
                <c:pt idx="27193">
                  <c:v>-100</c:v>
                </c:pt>
                <c:pt idx="27194">
                  <c:v>-100</c:v>
                </c:pt>
                <c:pt idx="27195">
                  <c:v>-100</c:v>
                </c:pt>
                <c:pt idx="27196">
                  <c:v>-100</c:v>
                </c:pt>
                <c:pt idx="27197">
                  <c:v>-100</c:v>
                </c:pt>
                <c:pt idx="27198">
                  <c:v>-100</c:v>
                </c:pt>
                <c:pt idx="27199">
                  <c:v>-100</c:v>
                </c:pt>
                <c:pt idx="27200">
                  <c:v>-100</c:v>
                </c:pt>
                <c:pt idx="27201">
                  <c:v>-100</c:v>
                </c:pt>
                <c:pt idx="27202">
                  <c:v>-100</c:v>
                </c:pt>
                <c:pt idx="27203">
                  <c:v>-100</c:v>
                </c:pt>
                <c:pt idx="27204">
                  <c:v>-100</c:v>
                </c:pt>
                <c:pt idx="27205">
                  <c:v>-100</c:v>
                </c:pt>
                <c:pt idx="27206">
                  <c:v>-100</c:v>
                </c:pt>
                <c:pt idx="27207">
                  <c:v>-100</c:v>
                </c:pt>
                <c:pt idx="27208">
                  <c:v>-100</c:v>
                </c:pt>
                <c:pt idx="27209">
                  <c:v>-100</c:v>
                </c:pt>
                <c:pt idx="27210">
                  <c:v>-100</c:v>
                </c:pt>
                <c:pt idx="27211">
                  <c:v>-100</c:v>
                </c:pt>
                <c:pt idx="27212">
                  <c:v>-100</c:v>
                </c:pt>
                <c:pt idx="27213">
                  <c:v>-100</c:v>
                </c:pt>
                <c:pt idx="27214">
                  <c:v>-100</c:v>
                </c:pt>
                <c:pt idx="27215">
                  <c:v>-100</c:v>
                </c:pt>
                <c:pt idx="27216">
                  <c:v>-100</c:v>
                </c:pt>
                <c:pt idx="27217">
                  <c:v>-100</c:v>
                </c:pt>
                <c:pt idx="27218">
                  <c:v>-100</c:v>
                </c:pt>
                <c:pt idx="27219">
                  <c:v>-100</c:v>
                </c:pt>
                <c:pt idx="27220">
                  <c:v>-100</c:v>
                </c:pt>
                <c:pt idx="27221">
                  <c:v>-100</c:v>
                </c:pt>
                <c:pt idx="27222">
                  <c:v>-100</c:v>
                </c:pt>
                <c:pt idx="27223">
                  <c:v>-100</c:v>
                </c:pt>
                <c:pt idx="27224">
                  <c:v>-100</c:v>
                </c:pt>
                <c:pt idx="27225">
                  <c:v>-100</c:v>
                </c:pt>
                <c:pt idx="27226">
                  <c:v>-100</c:v>
                </c:pt>
                <c:pt idx="27227">
                  <c:v>-100</c:v>
                </c:pt>
                <c:pt idx="27228">
                  <c:v>-100</c:v>
                </c:pt>
                <c:pt idx="27229">
                  <c:v>-100</c:v>
                </c:pt>
                <c:pt idx="27230">
                  <c:v>-100</c:v>
                </c:pt>
                <c:pt idx="27231">
                  <c:v>-100</c:v>
                </c:pt>
                <c:pt idx="27232">
                  <c:v>-100</c:v>
                </c:pt>
                <c:pt idx="27233">
                  <c:v>-100</c:v>
                </c:pt>
                <c:pt idx="27234">
                  <c:v>-100</c:v>
                </c:pt>
                <c:pt idx="27235">
                  <c:v>-100</c:v>
                </c:pt>
                <c:pt idx="27236">
                  <c:v>-100</c:v>
                </c:pt>
                <c:pt idx="27237">
                  <c:v>-100</c:v>
                </c:pt>
                <c:pt idx="27238">
                  <c:v>-100</c:v>
                </c:pt>
                <c:pt idx="27239">
                  <c:v>-100</c:v>
                </c:pt>
                <c:pt idx="27240">
                  <c:v>-100</c:v>
                </c:pt>
                <c:pt idx="27241">
                  <c:v>-100</c:v>
                </c:pt>
                <c:pt idx="27242">
                  <c:v>-100</c:v>
                </c:pt>
                <c:pt idx="27243">
                  <c:v>-100</c:v>
                </c:pt>
                <c:pt idx="27244">
                  <c:v>-100</c:v>
                </c:pt>
                <c:pt idx="27245">
                  <c:v>-100</c:v>
                </c:pt>
                <c:pt idx="27246">
                  <c:v>-100</c:v>
                </c:pt>
                <c:pt idx="27247">
                  <c:v>-100</c:v>
                </c:pt>
                <c:pt idx="27248">
                  <c:v>-100</c:v>
                </c:pt>
                <c:pt idx="27249">
                  <c:v>-100</c:v>
                </c:pt>
                <c:pt idx="27250">
                  <c:v>-100</c:v>
                </c:pt>
                <c:pt idx="27251">
                  <c:v>-100</c:v>
                </c:pt>
                <c:pt idx="27252">
                  <c:v>-100</c:v>
                </c:pt>
                <c:pt idx="27253">
                  <c:v>-100</c:v>
                </c:pt>
                <c:pt idx="27254">
                  <c:v>-100</c:v>
                </c:pt>
                <c:pt idx="27255">
                  <c:v>-100</c:v>
                </c:pt>
                <c:pt idx="27256">
                  <c:v>-100</c:v>
                </c:pt>
                <c:pt idx="27257">
                  <c:v>-100</c:v>
                </c:pt>
                <c:pt idx="27258">
                  <c:v>-100</c:v>
                </c:pt>
                <c:pt idx="27259">
                  <c:v>-100</c:v>
                </c:pt>
                <c:pt idx="27260">
                  <c:v>-100</c:v>
                </c:pt>
                <c:pt idx="27261">
                  <c:v>-100</c:v>
                </c:pt>
                <c:pt idx="27262">
                  <c:v>-100</c:v>
                </c:pt>
                <c:pt idx="27263">
                  <c:v>-100</c:v>
                </c:pt>
                <c:pt idx="27264">
                  <c:v>-100</c:v>
                </c:pt>
                <c:pt idx="27265">
                  <c:v>-100</c:v>
                </c:pt>
                <c:pt idx="27266">
                  <c:v>-100</c:v>
                </c:pt>
                <c:pt idx="27267">
                  <c:v>-100</c:v>
                </c:pt>
                <c:pt idx="27268">
                  <c:v>-100</c:v>
                </c:pt>
                <c:pt idx="27269">
                  <c:v>-100</c:v>
                </c:pt>
                <c:pt idx="27270">
                  <c:v>-100</c:v>
                </c:pt>
                <c:pt idx="27271">
                  <c:v>-100</c:v>
                </c:pt>
                <c:pt idx="27272">
                  <c:v>-100</c:v>
                </c:pt>
                <c:pt idx="27273">
                  <c:v>-100</c:v>
                </c:pt>
                <c:pt idx="27274">
                  <c:v>-100</c:v>
                </c:pt>
                <c:pt idx="27275">
                  <c:v>-100</c:v>
                </c:pt>
                <c:pt idx="27276">
                  <c:v>-100</c:v>
                </c:pt>
                <c:pt idx="27277">
                  <c:v>-100</c:v>
                </c:pt>
                <c:pt idx="27278">
                  <c:v>-100</c:v>
                </c:pt>
                <c:pt idx="27279">
                  <c:v>-100</c:v>
                </c:pt>
                <c:pt idx="27280">
                  <c:v>-100</c:v>
                </c:pt>
                <c:pt idx="27281">
                  <c:v>-100</c:v>
                </c:pt>
                <c:pt idx="27282">
                  <c:v>-100</c:v>
                </c:pt>
                <c:pt idx="27283">
                  <c:v>-100</c:v>
                </c:pt>
                <c:pt idx="27284">
                  <c:v>-100</c:v>
                </c:pt>
                <c:pt idx="27285">
                  <c:v>-100</c:v>
                </c:pt>
                <c:pt idx="27286">
                  <c:v>-100</c:v>
                </c:pt>
                <c:pt idx="27287">
                  <c:v>-100</c:v>
                </c:pt>
                <c:pt idx="27288">
                  <c:v>-100</c:v>
                </c:pt>
                <c:pt idx="27289">
                  <c:v>-100</c:v>
                </c:pt>
                <c:pt idx="27290">
                  <c:v>-100</c:v>
                </c:pt>
                <c:pt idx="27291">
                  <c:v>-100</c:v>
                </c:pt>
                <c:pt idx="27292">
                  <c:v>-100</c:v>
                </c:pt>
                <c:pt idx="27293">
                  <c:v>-100</c:v>
                </c:pt>
                <c:pt idx="27294">
                  <c:v>-100</c:v>
                </c:pt>
                <c:pt idx="27295">
                  <c:v>-100</c:v>
                </c:pt>
                <c:pt idx="27296">
                  <c:v>-100</c:v>
                </c:pt>
                <c:pt idx="27297">
                  <c:v>-100</c:v>
                </c:pt>
                <c:pt idx="27298">
                  <c:v>-100</c:v>
                </c:pt>
                <c:pt idx="27299">
                  <c:v>-100</c:v>
                </c:pt>
                <c:pt idx="27300">
                  <c:v>-100</c:v>
                </c:pt>
                <c:pt idx="27301">
                  <c:v>-100</c:v>
                </c:pt>
                <c:pt idx="27302">
                  <c:v>-100</c:v>
                </c:pt>
                <c:pt idx="27303">
                  <c:v>-100</c:v>
                </c:pt>
                <c:pt idx="27304">
                  <c:v>-100</c:v>
                </c:pt>
                <c:pt idx="27305">
                  <c:v>-100</c:v>
                </c:pt>
                <c:pt idx="27306">
                  <c:v>-100</c:v>
                </c:pt>
                <c:pt idx="27307">
                  <c:v>-100</c:v>
                </c:pt>
                <c:pt idx="27308">
                  <c:v>-100</c:v>
                </c:pt>
                <c:pt idx="27309">
                  <c:v>-100</c:v>
                </c:pt>
                <c:pt idx="27310">
                  <c:v>-100</c:v>
                </c:pt>
                <c:pt idx="27311">
                  <c:v>-100</c:v>
                </c:pt>
                <c:pt idx="27312">
                  <c:v>-100</c:v>
                </c:pt>
                <c:pt idx="27313">
                  <c:v>-100</c:v>
                </c:pt>
                <c:pt idx="27314">
                  <c:v>-100</c:v>
                </c:pt>
                <c:pt idx="27315">
                  <c:v>-100</c:v>
                </c:pt>
                <c:pt idx="27316">
                  <c:v>-100</c:v>
                </c:pt>
                <c:pt idx="27317">
                  <c:v>-100</c:v>
                </c:pt>
                <c:pt idx="27318">
                  <c:v>-100</c:v>
                </c:pt>
                <c:pt idx="27319">
                  <c:v>-100</c:v>
                </c:pt>
                <c:pt idx="27320">
                  <c:v>-100</c:v>
                </c:pt>
                <c:pt idx="27321">
                  <c:v>-100</c:v>
                </c:pt>
                <c:pt idx="27322">
                  <c:v>-100</c:v>
                </c:pt>
                <c:pt idx="27323">
                  <c:v>-100</c:v>
                </c:pt>
                <c:pt idx="27324">
                  <c:v>-100</c:v>
                </c:pt>
                <c:pt idx="27325">
                  <c:v>-100</c:v>
                </c:pt>
                <c:pt idx="27326">
                  <c:v>-100</c:v>
                </c:pt>
                <c:pt idx="27327">
                  <c:v>-100</c:v>
                </c:pt>
                <c:pt idx="27328">
                  <c:v>-100</c:v>
                </c:pt>
                <c:pt idx="27329">
                  <c:v>-100</c:v>
                </c:pt>
                <c:pt idx="27330">
                  <c:v>-100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54A-40E3-885E-C52DEEE5F2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3337999"/>
        <c:axId val="2093352559"/>
      </c:scatterChart>
      <c:valAx>
        <c:axId val="2093337999"/>
        <c:scaling>
          <c:orientation val="minMax"/>
          <c:max val="100"/>
          <c:min val="-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low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093352559"/>
        <c:crosses val="autoZero"/>
        <c:crossBetween val="midCat"/>
        <c:majorUnit val="10"/>
      </c:valAx>
      <c:valAx>
        <c:axId val="2093352559"/>
        <c:scaling>
          <c:orientation val="minMax"/>
          <c:max val="100"/>
          <c:min val="-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low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093337999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Sheet1!$C$2:$C$3</c:f>
              <c:strCache>
                <c:ptCount val="2"/>
                <c:pt idx="0">
                  <c:v>11</c:v>
                </c:pt>
                <c:pt idx="1">
                  <c:v>M-12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Sheet1!$B$4:$B$27714</c:f>
              <c:numCache>
                <c:formatCode>0.0</c:formatCode>
                <c:ptCount val="27711"/>
                <c:pt idx="0">
                  <c:v>-100</c:v>
                </c:pt>
                <c:pt idx="1">
                  <c:v>-100</c:v>
                </c:pt>
                <c:pt idx="2">
                  <c:v>-100</c:v>
                </c:pt>
                <c:pt idx="3">
                  <c:v>-100</c:v>
                </c:pt>
                <c:pt idx="4">
                  <c:v>-100</c:v>
                </c:pt>
                <c:pt idx="5">
                  <c:v>-100</c:v>
                </c:pt>
                <c:pt idx="6">
                  <c:v>-100</c:v>
                </c:pt>
                <c:pt idx="7">
                  <c:v>-100</c:v>
                </c:pt>
                <c:pt idx="8">
                  <c:v>-100</c:v>
                </c:pt>
                <c:pt idx="9">
                  <c:v>-100</c:v>
                </c:pt>
                <c:pt idx="10">
                  <c:v>-100</c:v>
                </c:pt>
                <c:pt idx="11">
                  <c:v>-100</c:v>
                </c:pt>
                <c:pt idx="12">
                  <c:v>-100</c:v>
                </c:pt>
                <c:pt idx="13">
                  <c:v>-100</c:v>
                </c:pt>
                <c:pt idx="14">
                  <c:v>-100</c:v>
                </c:pt>
                <c:pt idx="15">
                  <c:v>-100</c:v>
                </c:pt>
                <c:pt idx="16">
                  <c:v>-100</c:v>
                </c:pt>
                <c:pt idx="17">
                  <c:v>-100</c:v>
                </c:pt>
                <c:pt idx="18">
                  <c:v>-100</c:v>
                </c:pt>
                <c:pt idx="19">
                  <c:v>-100</c:v>
                </c:pt>
                <c:pt idx="20">
                  <c:v>-100</c:v>
                </c:pt>
                <c:pt idx="21">
                  <c:v>-100</c:v>
                </c:pt>
                <c:pt idx="22">
                  <c:v>-100</c:v>
                </c:pt>
                <c:pt idx="23">
                  <c:v>-100</c:v>
                </c:pt>
                <c:pt idx="24">
                  <c:v>-100</c:v>
                </c:pt>
                <c:pt idx="25">
                  <c:v>-100</c:v>
                </c:pt>
                <c:pt idx="26">
                  <c:v>-100</c:v>
                </c:pt>
                <c:pt idx="27">
                  <c:v>-100</c:v>
                </c:pt>
                <c:pt idx="28">
                  <c:v>-100</c:v>
                </c:pt>
                <c:pt idx="29">
                  <c:v>-100</c:v>
                </c:pt>
                <c:pt idx="30">
                  <c:v>-100</c:v>
                </c:pt>
                <c:pt idx="31">
                  <c:v>-100</c:v>
                </c:pt>
                <c:pt idx="32">
                  <c:v>-100</c:v>
                </c:pt>
                <c:pt idx="33">
                  <c:v>-100</c:v>
                </c:pt>
                <c:pt idx="34">
                  <c:v>-100</c:v>
                </c:pt>
                <c:pt idx="35">
                  <c:v>-100</c:v>
                </c:pt>
                <c:pt idx="36">
                  <c:v>-100</c:v>
                </c:pt>
                <c:pt idx="37">
                  <c:v>-100</c:v>
                </c:pt>
                <c:pt idx="38">
                  <c:v>-100</c:v>
                </c:pt>
                <c:pt idx="39">
                  <c:v>-100</c:v>
                </c:pt>
                <c:pt idx="40">
                  <c:v>-100</c:v>
                </c:pt>
                <c:pt idx="41">
                  <c:v>-100</c:v>
                </c:pt>
                <c:pt idx="42">
                  <c:v>-100</c:v>
                </c:pt>
                <c:pt idx="43">
                  <c:v>-100</c:v>
                </c:pt>
                <c:pt idx="44">
                  <c:v>-100</c:v>
                </c:pt>
                <c:pt idx="45">
                  <c:v>-100</c:v>
                </c:pt>
                <c:pt idx="46">
                  <c:v>-100</c:v>
                </c:pt>
                <c:pt idx="47">
                  <c:v>-100</c:v>
                </c:pt>
                <c:pt idx="48">
                  <c:v>-100</c:v>
                </c:pt>
                <c:pt idx="49">
                  <c:v>-100</c:v>
                </c:pt>
                <c:pt idx="50">
                  <c:v>-100</c:v>
                </c:pt>
                <c:pt idx="51">
                  <c:v>-100</c:v>
                </c:pt>
                <c:pt idx="52">
                  <c:v>-100</c:v>
                </c:pt>
                <c:pt idx="53">
                  <c:v>-100</c:v>
                </c:pt>
                <c:pt idx="54">
                  <c:v>-100</c:v>
                </c:pt>
                <c:pt idx="55">
                  <c:v>-100</c:v>
                </c:pt>
                <c:pt idx="56">
                  <c:v>-100</c:v>
                </c:pt>
                <c:pt idx="57">
                  <c:v>-100</c:v>
                </c:pt>
                <c:pt idx="58">
                  <c:v>-100</c:v>
                </c:pt>
                <c:pt idx="59">
                  <c:v>-100</c:v>
                </c:pt>
                <c:pt idx="60">
                  <c:v>-100</c:v>
                </c:pt>
                <c:pt idx="61">
                  <c:v>-100</c:v>
                </c:pt>
                <c:pt idx="62">
                  <c:v>-100</c:v>
                </c:pt>
                <c:pt idx="63">
                  <c:v>-100</c:v>
                </c:pt>
                <c:pt idx="64">
                  <c:v>-100</c:v>
                </c:pt>
                <c:pt idx="65">
                  <c:v>-100</c:v>
                </c:pt>
                <c:pt idx="66">
                  <c:v>-100</c:v>
                </c:pt>
                <c:pt idx="67">
                  <c:v>-100</c:v>
                </c:pt>
                <c:pt idx="68">
                  <c:v>-100</c:v>
                </c:pt>
                <c:pt idx="69">
                  <c:v>-100</c:v>
                </c:pt>
                <c:pt idx="70">
                  <c:v>-100</c:v>
                </c:pt>
                <c:pt idx="71">
                  <c:v>-100</c:v>
                </c:pt>
                <c:pt idx="72">
                  <c:v>-100</c:v>
                </c:pt>
                <c:pt idx="73">
                  <c:v>-100</c:v>
                </c:pt>
                <c:pt idx="74">
                  <c:v>-100</c:v>
                </c:pt>
                <c:pt idx="75">
                  <c:v>-100</c:v>
                </c:pt>
                <c:pt idx="76">
                  <c:v>-100</c:v>
                </c:pt>
                <c:pt idx="77">
                  <c:v>-100</c:v>
                </c:pt>
                <c:pt idx="78">
                  <c:v>-100</c:v>
                </c:pt>
                <c:pt idx="79">
                  <c:v>-100</c:v>
                </c:pt>
                <c:pt idx="80">
                  <c:v>-100</c:v>
                </c:pt>
                <c:pt idx="81">
                  <c:v>-100</c:v>
                </c:pt>
                <c:pt idx="82">
                  <c:v>-100</c:v>
                </c:pt>
                <c:pt idx="83">
                  <c:v>-100</c:v>
                </c:pt>
                <c:pt idx="84">
                  <c:v>-100</c:v>
                </c:pt>
                <c:pt idx="85">
                  <c:v>-100</c:v>
                </c:pt>
                <c:pt idx="86">
                  <c:v>-100</c:v>
                </c:pt>
                <c:pt idx="87">
                  <c:v>-100</c:v>
                </c:pt>
                <c:pt idx="88">
                  <c:v>-100</c:v>
                </c:pt>
                <c:pt idx="89">
                  <c:v>-100</c:v>
                </c:pt>
                <c:pt idx="90">
                  <c:v>-100</c:v>
                </c:pt>
                <c:pt idx="91">
                  <c:v>-100</c:v>
                </c:pt>
                <c:pt idx="92">
                  <c:v>-100</c:v>
                </c:pt>
                <c:pt idx="93">
                  <c:v>-100</c:v>
                </c:pt>
                <c:pt idx="94">
                  <c:v>-100</c:v>
                </c:pt>
                <c:pt idx="95">
                  <c:v>-100</c:v>
                </c:pt>
                <c:pt idx="96">
                  <c:v>-100</c:v>
                </c:pt>
                <c:pt idx="97">
                  <c:v>-100</c:v>
                </c:pt>
                <c:pt idx="98">
                  <c:v>-100</c:v>
                </c:pt>
                <c:pt idx="99">
                  <c:v>-100</c:v>
                </c:pt>
                <c:pt idx="100">
                  <c:v>-100</c:v>
                </c:pt>
                <c:pt idx="101">
                  <c:v>-100</c:v>
                </c:pt>
                <c:pt idx="102">
                  <c:v>-100</c:v>
                </c:pt>
                <c:pt idx="103">
                  <c:v>-100</c:v>
                </c:pt>
                <c:pt idx="104">
                  <c:v>-100</c:v>
                </c:pt>
                <c:pt idx="105">
                  <c:v>-100</c:v>
                </c:pt>
                <c:pt idx="106">
                  <c:v>-100</c:v>
                </c:pt>
                <c:pt idx="107">
                  <c:v>-100</c:v>
                </c:pt>
                <c:pt idx="108">
                  <c:v>-100</c:v>
                </c:pt>
                <c:pt idx="109">
                  <c:v>-100</c:v>
                </c:pt>
                <c:pt idx="110">
                  <c:v>-100</c:v>
                </c:pt>
                <c:pt idx="111">
                  <c:v>-100</c:v>
                </c:pt>
                <c:pt idx="112">
                  <c:v>-100</c:v>
                </c:pt>
                <c:pt idx="113">
                  <c:v>-100</c:v>
                </c:pt>
                <c:pt idx="114">
                  <c:v>-100</c:v>
                </c:pt>
                <c:pt idx="115">
                  <c:v>-100</c:v>
                </c:pt>
                <c:pt idx="116">
                  <c:v>-100</c:v>
                </c:pt>
                <c:pt idx="117">
                  <c:v>-100</c:v>
                </c:pt>
                <c:pt idx="118">
                  <c:v>-100</c:v>
                </c:pt>
                <c:pt idx="119">
                  <c:v>-100</c:v>
                </c:pt>
                <c:pt idx="120">
                  <c:v>-100</c:v>
                </c:pt>
                <c:pt idx="121">
                  <c:v>-100</c:v>
                </c:pt>
                <c:pt idx="122">
                  <c:v>-100</c:v>
                </c:pt>
                <c:pt idx="123">
                  <c:v>-100</c:v>
                </c:pt>
                <c:pt idx="124">
                  <c:v>-100</c:v>
                </c:pt>
                <c:pt idx="125">
                  <c:v>-100</c:v>
                </c:pt>
                <c:pt idx="126">
                  <c:v>-100</c:v>
                </c:pt>
                <c:pt idx="127">
                  <c:v>-100</c:v>
                </c:pt>
                <c:pt idx="128">
                  <c:v>-100</c:v>
                </c:pt>
                <c:pt idx="129">
                  <c:v>-100</c:v>
                </c:pt>
                <c:pt idx="130">
                  <c:v>-100</c:v>
                </c:pt>
                <c:pt idx="131">
                  <c:v>-100</c:v>
                </c:pt>
                <c:pt idx="132">
                  <c:v>-100</c:v>
                </c:pt>
                <c:pt idx="133">
                  <c:v>-100</c:v>
                </c:pt>
                <c:pt idx="134">
                  <c:v>-100</c:v>
                </c:pt>
                <c:pt idx="135">
                  <c:v>-100</c:v>
                </c:pt>
                <c:pt idx="136">
                  <c:v>-100</c:v>
                </c:pt>
                <c:pt idx="137">
                  <c:v>-100</c:v>
                </c:pt>
                <c:pt idx="138">
                  <c:v>-100</c:v>
                </c:pt>
                <c:pt idx="139">
                  <c:v>-100</c:v>
                </c:pt>
                <c:pt idx="140">
                  <c:v>-100</c:v>
                </c:pt>
                <c:pt idx="141">
                  <c:v>-100</c:v>
                </c:pt>
                <c:pt idx="142">
                  <c:v>-100</c:v>
                </c:pt>
                <c:pt idx="143">
                  <c:v>-100</c:v>
                </c:pt>
                <c:pt idx="144">
                  <c:v>-100</c:v>
                </c:pt>
                <c:pt idx="145">
                  <c:v>-100</c:v>
                </c:pt>
                <c:pt idx="146">
                  <c:v>-100</c:v>
                </c:pt>
                <c:pt idx="147">
                  <c:v>-100</c:v>
                </c:pt>
                <c:pt idx="148">
                  <c:v>-100</c:v>
                </c:pt>
                <c:pt idx="149">
                  <c:v>-100</c:v>
                </c:pt>
                <c:pt idx="150">
                  <c:v>-100</c:v>
                </c:pt>
                <c:pt idx="151">
                  <c:v>-100</c:v>
                </c:pt>
                <c:pt idx="152">
                  <c:v>-100</c:v>
                </c:pt>
                <c:pt idx="153">
                  <c:v>-100</c:v>
                </c:pt>
                <c:pt idx="154">
                  <c:v>-100</c:v>
                </c:pt>
                <c:pt idx="155">
                  <c:v>-100</c:v>
                </c:pt>
                <c:pt idx="156">
                  <c:v>-100</c:v>
                </c:pt>
                <c:pt idx="157">
                  <c:v>-100</c:v>
                </c:pt>
                <c:pt idx="158">
                  <c:v>-100</c:v>
                </c:pt>
                <c:pt idx="159">
                  <c:v>-100</c:v>
                </c:pt>
                <c:pt idx="160">
                  <c:v>-100</c:v>
                </c:pt>
                <c:pt idx="161">
                  <c:v>-100</c:v>
                </c:pt>
                <c:pt idx="162">
                  <c:v>-100</c:v>
                </c:pt>
                <c:pt idx="163">
                  <c:v>-100</c:v>
                </c:pt>
                <c:pt idx="164">
                  <c:v>-100</c:v>
                </c:pt>
                <c:pt idx="165">
                  <c:v>-100</c:v>
                </c:pt>
                <c:pt idx="166">
                  <c:v>-100</c:v>
                </c:pt>
                <c:pt idx="167">
                  <c:v>-100</c:v>
                </c:pt>
                <c:pt idx="168">
                  <c:v>-100</c:v>
                </c:pt>
                <c:pt idx="169">
                  <c:v>-100</c:v>
                </c:pt>
                <c:pt idx="170">
                  <c:v>-100</c:v>
                </c:pt>
                <c:pt idx="171">
                  <c:v>-100</c:v>
                </c:pt>
                <c:pt idx="172">
                  <c:v>-100</c:v>
                </c:pt>
                <c:pt idx="173">
                  <c:v>-100</c:v>
                </c:pt>
                <c:pt idx="174">
                  <c:v>-100</c:v>
                </c:pt>
                <c:pt idx="175">
                  <c:v>-100</c:v>
                </c:pt>
                <c:pt idx="176">
                  <c:v>-100</c:v>
                </c:pt>
                <c:pt idx="177">
                  <c:v>-100</c:v>
                </c:pt>
                <c:pt idx="178">
                  <c:v>-100</c:v>
                </c:pt>
                <c:pt idx="179">
                  <c:v>-100</c:v>
                </c:pt>
                <c:pt idx="180">
                  <c:v>-100</c:v>
                </c:pt>
                <c:pt idx="181">
                  <c:v>-100</c:v>
                </c:pt>
                <c:pt idx="182">
                  <c:v>-100</c:v>
                </c:pt>
                <c:pt idx="183">
                  <c:v>-100</c:v>
                </c:pt>
                <c:pt idx="184">
                  <c:v>-100</c:v>
                </c:pt>
                <c:pt idx="185">
                  <c:v>-100</c:v>
                </c:pt>
                <c:pt idx="186">
                  <c:v>-100</c:v>
                </c:pt>
                <c:pt idx="187">
                  <c:v>-100</c:v>
                </c:pt>
                <c:pt idx="188">
                  <c:v>-100</c:v>
                </c:pt>
                <c:pt idx="189">
                  <c:v>-100</c:v>
                </c:pt>
                <c:pt idx="190">
                  <c:v>-100</c:v>
                </c:pt>
                <c:pt idx="191">
                  <c:v>-100</c:v>
                </c:pt>
                <c:pt idx="192">
                  <c:v>-100</c:v>
                </c:pt>
                <c:pt idx="193">
                  <c:v>-100</c:v>
                </c:pt>
                <c:pt idx="194">
                  <c:v>-100</c:v>
                </c:pt>
                <c:pt idx="195">
                  <c:v>-100</c:v>
                </c:pt>
                <c:pt idx="196">
                  <c:v>-100</c:v>
                </c:pt>
                <c:pt idx="197">
                  <c:v>-100</c:v>
                </c:pt>
                <c:pt idx="198">
                  <c:v>-100</c:v>
                </c:pt>
                <c:pt idx="199">
                  <c:v>-100</c:v>
                </c:pt>
                <c:pt idx="200">
                  <c:v>-100</c:v>
                </c:pt>
                <c:pt idx="201">
                  <c:v>-100</c:v>
                </c:pt>
                <c:pt idx="202">
                  <c:v>-100</c:v>
                </c:pt>
                <c:pt idx="203">
                  <c:v>-100</c:v>
                </c:pt>
                <c:pt idx="204">
                  <c:v>-100</c:v>
                </c:pt>
                <c:pt idx="205">
                  <c:v>-100</c:v>
                </c:pt>
                <c:pt idx="206">
                  <c:v>-100</c:v>
                </c:pt>
                <c:pt idx="207">
                  <c:v>-100</c:v>
                </c:pt>
                <c:pt idx="208">
                  <c:v>-100</c:v>
                </c:pt>
                <c:pt idx="209">
                  <c:v>-100</c:v>
                </c:pt>
                <c:pt idx="210">
                  <c:v>-100</c:v>
                </c:pt>
                <c:pt idx="211">
                  <c:v>-100</c:v>
                </c:pt>
                <c:pt idx="212">
                  <c:v>-100</c:v>
                </c:pt>
                <c:pt idx="213">
                  <c:v>-100</c:v>
                </c:pt>
                <c:pt idx="214">
                  <c:v>-100</c:v>
                </c:pt>
                <c:pt idx="215">
                  <c:v>-100</c:v>
                </c:pt>
                <c:pt idx="216">
                  <c:v>-100</c:v>
                </c:pt>
                <c:pt idx="217">
                  <c:v>-100</c:v>
                </c:pt>
                <c:pt idx="218">
                  <c:v>-100</c:v>
                </c:pt>
                <c:pt idx="219">
                  <c:v>-100</c:v>
                </c:pt>
                <c:pt idx="220">
                  <c:v>-100</c:v>
                </c:pt>
                <c:pt idx="221">
                  <c:v>-100</c:v>
                </c:pt>
                <c:pt idx="222">
                  <c:v>-100</c:v>
                </c:pt>
                <c:pt idx="223">
                  <c:v>-100</c:v>
                </c:pt>
                <c:pt idx="224">
                  <c:v>-100</c:v>
                </c:pt>
                <c:pt idx="225">
                  <c:v>-100</c:v>
                </c:pt>
                <c:pt idx="226">
                  <c:v>-100</c:v>
                </c:pt>
                <c:pt idx="227">
                  <c:v>-100</c:v>
                </c:pt>
                <c:pt idx="228">
                  <c:v>-100</c:v>
                </c:pt>
                <c:pt idx="229">
                  <c:v>-100</c:v>
                </c:pt>
                <c:pt idx="230">
                  <c:v>-100</c:v>
                </c:pt>
                <c:pt idx="231">
                  <c:v>-100</c:v>
                </c:pt>
                <c:pt idx="232">
                  <c:v>-100</c:v>
                </c:pt>
                <c:pt idx="233">
                  <c:v>-100</c:v>
                </c:pt>
                <c:pt idx="234">
                  <c:v>-100</c:v>
                </c:pt>
                <c:pt idx="235">
                  <c:v>-100</c:v>
                </c:pt>
                <c:pt idx="236">
                  <c:v>-100</c:v>
                </c:pt>
                <c:pt idx="237">
                  <c:v>-100</c:v>
                </c:pt>
                <c:pt idx="238">
                  <c:v>-100</c:v>
                </c:pt>
                <c:pt idx="239">
                  <c:v>-100</c:v>
                </c:pt>
                <c:pt idx="240">
                  <c:v>-100</c:v>
                </c:pt>
                <c:pt idx="241">
                  <c:v>-100</c:v>
                </c:pt>
                <c:pt idx="242">
                  <c:v>-100</c:v>
                </c:pt>
                <c:pt idx="243">
                  <c:v>-100</c:v>
                </c:pt>
                <c:pt idx="244">
                  <c:v>-100</c:v>
                </c:pt>
                <c:pt idx="245">
                  <c:v>-100</c:v>
                </c:pt>
                <c:pt idx="246">
                  <c:v>-100</c:v>
                </c:pt>
                <c:pt idx="247">
                  <c:v>-100</c:v>
                </c:pt>
                <c:pt idx="248">
                  <c:v>-100</c:v>
                </c:pt>
                <c:pt idx="249">
                  <c:v>-100</c:v>
                </c:pt>
                <c:pt idx="250">
                  <c:v>-100</c:v>
                </c:pt>
                <c:pt idx="251">
                  <c:v>-100</c:v>
                </c:pt>
                <c:pt idx="252">
                  <c:v>-100</c:v>
                </c:pt>
                <c:pt idx="253">
                  <c:v>-100</c:v>
                </c:pt>
                <c:pt idx="254">
                  <c:v>-100</c:v>
                </c:pt>
                <c:pt idx="255">
                  <c:v>-100</c:v>
                </c:pt>
                <c:pt idx="256">
                  <c:v>-100</c:v>
                </c:pt>
                <c:pt idx="257">
                  <c:v>-100</c:v>
                </c:pt>
                <c:pt idx="258">
                  <c:v>-100</c:v>
                </c:pt>
                <c:pt idx="259">
                  <c:v>-100</c:v>
                </c:pt>
                <c:pt idx="260">
                  <c:v>-100</c:v>
                </c:pt>
                <c:pt idx="261">
                  <c:v>-100</c:v>
                </c:pt>
                <c:pt idx="262">
                  <c:v>-100</c:v>
                </c:pt>
                <c:pt idx="263">
                  <c:v>-100</c:v>
                </c:pt>
                <c:pt idx="264">
                  <c:v>-100</c:v>
                </c:pt>
                <c:pt idx="265">
                  <c:v>-100</c:v>
                </c:pt>
                <c:pt idx="266">
                  <c:v>-100</c:v>
                </c:pt>
                <c:pt idx="267">
                  <c:v>-100</c:v>
                </c:pt>
                <c:pt idx="268">
                  <c:v>-100</c:v>
                </c:pt>
                <c:pt idx="269">
                  <c:v>-100</c:v>
                </c:pt>
                <c:pt idx="270">
                  <c:v>-100</c:v>
                </c:pt>
                <c:pt idx="271">
                  <c:v>-100</c:v>
                </c:pt>
                <c:pt idx="272">
                  <c:v>-100</c:v>
                </c:pt>
                <c:pt idx="273">
                  <c:v>-100</c:v>
                </c:pt>
                <c:pt idx="274">
                  <c:v>-100</c:v>
                </c:pt>
                <c:pt idx="275">
                  <c:v>-100</c:v>
                </c:pt>
                <c:pt idx="276">
                  <c:v>-100</c:v>
                </c:pt>
                <c:pt idx="277">
                  <c:v>-100</c:v>
                </c:pt>
                <c:pt idx="278">
                  <c:v>-100</c:v>
                </c:pt>
                <c:pt idx="279">
                  <c:v>-100</c:v>
                </c:pt>
                <c:pt idx="280">
                  <c:v>-100</c:v>
                </c:pt>
                <c:pt idx="281">
                  <c:v>-100</c:v>
                </c:pt>
                <c:pt idx="282">
                  <c:v>-100</c:v>
                </c:pt>
                <c:pt idx="283">
                  <c:v>-100</c:v>
                </c:pt>
                <c:pt idx="284">
                  <c:v>-100</c:v>
                </c:pt>
                <c:pt idx="285">
                  <c:v>-100</c:v>
                </c:pt>
                <c:pt idx="286">
                  <c:v>-100</c:v>
                </c:pt>
                <c:pt idx="287">
                  <c:v>-100</c:v>
                </c:pt>
                <c:pt idx="288">
                  <c:v>-100</c:v>
                </c:pt>
                <c:pt idx="289">
                  <c:v>-100</c:v>
                </c:pt>
                <c:pt idx="290">
                  <c:v>-100</c:v>
                </c:pt>
                <c:pt idx="291">
                  <c:v>-100</c:v>
                </c:pt>
                <c:pt idx="292">
                  <c:v>-100</c:v>
                </c:pt>
                <c:pt idx="293">
                  <c:v>-100</c:v>
                </c:pt>
                <c:pt idx="294">
                  <c:v>-100</c:v>
                </c:pt>
                <c:pt idx="295">
                  <c:v>-100</c:v>
                </c:pt>
                <c:pt idx="296">
                  <c:v>-100</c:v>
                </c:pt>
                <c:pt idx="297">
                  <c:v>-100</c:v>
                </c:pt>
                <c:pt idx="298">
                  <c:v>-100</c:v>
                </c:pt>
                <c:pt idx="299">
                  <c:v>-100</c:v>
                </c:pt>
                <c:pt idx="300">
                  <c:v>-100</c:v>
                </c:pt>
                <c:pt idx="301">
                  <c:v>-100</c:v>
                </c:pt>
                <c:pt idx="302">
                  <c:v>-100</c:v>
                </c:pt>
                <c:pt idx="303">
                  <c:v>-100</c:v>
                </c:pt>
                <c:pt idx="304">
                  <c:v>-100</c:v>
                </c:pt>
                <c:pt idx="305">
                  <c:v>-100</c:v>
                </c:pt>
                <c:pt idx="306">
                  <c:v>-100</c:v>
                </c:pt>
                <c:pt idx="307">
                  <c:v>-100</c:v>
                </c:pt>
                <c:pt idx="308">
                  <c:v>-100</c:v>
                </c:pt>
                <c:pt idx="309">
                  <c:v>-100</c:v>
                </c:pt>
                <c:pt idx="310">
                  <c:v>-100</c:v>
                </c:pt>
                <c:pt idx="311">
                  <c:v>-100</c:v>
                </c:pt>
                <c:pt idx="312">
                  <c:v>-100</c:v>
                </c:pt>
                <c:pt idx="313">
                  <c:v>-100</c:v>
                </c:pt>
                <c:pt idx="314">
                  <c:v>-100</c:v>
                </c:pt>
                <c:pt idx="315">
                  <c:v>-100</c:v>
                </c:pt>
                <c:pt idx="316">
                  <c:v>-100</c:v>
                </c:pt>
                <c:pt idx="317">
                  <c:v>-100</c:v>
                </c:pt>
                <c:pt idx="318">
                  <c:v>-100</c:v>
                </c:pt>
                <c:pt idx="319">
                  <c:v>-100</c:v>
                </c:pt>
                <c:pt idx="320">
                  <c:v>-100</c:v>
                </c:pt>
                <c:pt idx="321">
                  <c:v>-100</c:v>
                </c:pt>
                <c:pt idx="322">
                  <c:v>-100</c:v>
                </c:pt>
                <c:pt idx="323">
                  <c:v>-100</c:v>
                </c:pt>
                <c:pt idx="324">
                  <c:v>-100</c:v>
                </c:pt>
                <c:pt idx="325">
                  <c:v>-100</c:v>
                </c:pt>
                <c:pt idx="326">
                  <c:v>-100</c:v>
                </c:pt>
                <c:pt idx="327">
                  <c:v>-100</c:v>
                </c:pt>
                <c:pt idx="328">
                  <c:v>-100</c:v>
                </c:pt>
                <c:pt idx="329">
                  <c:v>-100</c:v>
                </c:pt>
                <c:pt idx="330">
                  <c:v>-100</c:v>
                </c:pt>
                <c:pt idx="331">
                  <c:v>-100</c:v>
                </c:pt>
                <c:pt idx="332">
                  <c:v>-100</c:v>
                </c:pt>
                <c:pt idx="333">
                  <c:v>-100</c:v>
                </c:pt>
                <c:pt idx="334">
                  <c:v>-100</c:v>
                </c:pt>
                <c:pt idx="335">
                  <c:v>-100</c:v>
                </c:pt>
                <c:pt idx="336">
                  <c:v>-100</c:v>
                </c:pt>
                <c:pt idx="337">
                  <c:v>-100</c:v>
                </c:pt>
                <c:pt idx="338">
                  <c:v>-100</c:v>
                </c:pt>
                <c:pt idx="339">
                  <c:v>-100</c:v>
                </c:pt>
                <c:pt idx="340">
                  <c:v>-100</c:v>
                </c:pt>
                <c:pt idx="341">
                  <c:v>-100</c:v>
                </c:pt>
                <c:pt idx="342">
                  <c:v>-100</c:v>
                </c:pt>
                <c:pt idx="343">
                  <c:v>-100</c:v>
                </c:pt>
                <c:pt idx="344">
                  <c:v>-100</c:v>
                </c:pt>
                <c:pt idx="345">
                  <c:v>-100</c:v>
                </c:pt>
                <c:pt idx="346">
                  <c:v>-100</c:v>
                </c:pt>
                <c:pt idx="347">
                  <c:v>-100</c:v>
                </c:pt>
                <c:pt idx="348">
                  <c:v>-100</c:v>
                </c:pt>
                <c:pt idx="349">
                  <c:v>-100</c:v>
                </c:pt>
                <c:pt idx="350">
                  <c:v>-100</c:v>
                </c:pt>
                <c:pt idx="351">
                  <c:v>-100</c:v>
                </c:pt>
                <c:pt idx="352">
                  <c:v>-100</c:v>
                </c:pt>
                <c:pt idx="353">
                  <c:v>-100</c:v>
                </c:pt>
                <c:pt idx="354">
                  <c:v>-100</c:v>
                </c:pt>
                <c:pt idx="355">
                  <c:v>-100</c:v>
                </c:pt>
                <c:pt idx="356">
                  <c:v>-100</c:v>
                </c:pt>
                <c:pt idx="357">
                  <c:v>-100</c:v>
                </c:pt>
                <c:pt idx="358">
                  <c:v>-100</c:v>
                </c:pt>
                <c:pt idx="359">
                  <c:v>-100</c:v>
                </c:pt>
                <c:pt idx="360">
                  <c:v>-100</c:v>
                </c:pt>
                <c:pt idx="361">
                  <c:v>-100</c:v>
                </c:pt>
                <c:pt idx="362">
                  <c:v>-100</c:v>
                </c:pt>
                <c:pt idx="363">
                  <c:v>-100</c:v>
                </c:pt>
                <c:pt idx="364">
                  <c:v>-100</c:v>
                </c:pt>
                <c:pt idx="365">
                  <c:v>-100</c:v>
                </c:pt>
                <c:pt idx="366">
                  <c:v>-100</c:v>
                </c:pt>
                <c:pt idx="367">
                  <c:v>-100</c:v>
                </c:pt>
                <c:pt idx="368">
                  <c:v>-100</c:v>
                </c:pt>
                <c:pt idx="369">
                  <c:v>-100</c:v>
                </c:pt>
                <c:pt idx="370">
                  <c:v>-100</c:v>
                </c:pt>
                <c:pt idx="371">
                  <c:v>-100</c:v>
                </c:pt>
                <c:pt idx="372">
                  <c:v>-100</c:v>
                </c:pt>
                <c:pt idx="373">
                  <c:v>-100</c:v>
                </c:pt>
                <c:pt idx="374">
                  <c:v>-100</c:v>
                </c:pt>
                <c:pt idx="375">
                  <c:v>-100</c:v>
                </c:pt>
                <c:pt idx="376">
                  <c:v>-100</c:v>
                </c:pt>
                <c:pt idx="377">
                  <c:v>-100</c:v>
                </c:pt>
                <c:pt idx="378">
                  <c:v>-100</c:v>
                </c:pt>
                <c:pt idx="379">
                  <c:v>-100</c:v>
                </c:pt>
                <c:pt idx="380">
                  <c:v>-100</c:v>
                </c:pt>
                <c:pt idx="381">
                  <c:v>-100</c:v>
                </c:pt>
                <c:pt idx="382">
                  <c:v>-100</c:v>
                </c:pt>
                <c:pt idx="383">
                  <c:v>-100</c:v>
                </c:pt>
                <c:pt idx="384">
                  <c:v>-100</c:v>
                </c:pt>
                <c:pt idx="385">
                  <c:v>-100</c:v>
                </c:pt>
                <c:pt idx="386">
                  <c:v>-100</c:v>
                </c:pt>
                <c:pt idx="387">
                  <c:v>-100</c:v>
                </c:pt>
                <c:pt idx="388">
                  <c:v>-100</c:v>
                </c:pt>
                <c:pt idx="389">
                  <c:v>-100</c:v>
                </c:pt>
                <c:pt idx="390">
                  <c:v>-100</c:v>
                </c:pt>
                <c:pt idx="391">
                  <c:v>-100</c:v>
                </c:pt>
                <c:pt idx="392">
                  <c:v>-100</c:v>
                </c:pt>
                <c:pt idx="393">
                  <c:v>-100</c:v>
                </c:pt>
                <c:pt idx="394">
                  <c:v>-100</c:v>
                </c:pt>
                <c:pt idx="395">
                  <c:v>-100</c:v>
                </c:pt>
                <c:pt idx="396">
                  <c:v>-100</c:v>
                </c:pt>
                <c:pt idx="397">
                  <c:v>-100</c:v>
                </c:pt>
                <c:pt idx="398">
                  <c:v>-100</c:v>
                </c:pt>
                <c:pt idx="399">
                  <c:v>-100</c:v>
                </c:pt>
                <c:pt idx="400">
                  <c:v>-100</c:v>
                </c:pt>
                <c:pt idx="401">
                  <c:v>-100</c:v>
                </c:pt>
                <c:pt idx="402">
                  <c:v>-100</c:v>
                </c:pt>
                <c:pt idx="403">
                  <c:v>-100</c:v>
                </c:pt>
                <c:pt idx="404">
                  <c:v>-100</c:v>
                </c:pt>
                <c:pt idx="405">
                  <c:v>-100</c:v>
                </c:pt>
                <c:pt idx="406">
                  <c:v>-100</c:v>
                </c:pt>
                <c:pt idx="407">
                  <c:v>-100</c:v>
                </c:pt>
                <c:pt idx="408">
                  <c:v>-100</c:v>
                </c:pt>
                <c:pt idx="409">
                  <c:v>-100</c:v>
                </c:pt>
                <c:pt idx="410">
                  <c:v>-100</c:v>
                </c:pt>
                <c:pt idx="411">
                  <c:v>-100</c:v>
                </c:pt>
                <c:pt idx="412">
                  <c:v>-100</c:v>
                </c:pt>
                <c:pt idx="413">
                  <c:v>-100</c:v>
                </c:pt>
                <c:pt idx="414">
                  <c:v>-100</c:v>
                </c:pt>
                <c:pt idx="415">
                  <c:v>-100</c:v>
                </c:pt>
                <c:pt idx="416">
                  <c:v>-100</c:v>
                </c:pt>
                <c:pt idx="417">
                  <c:v>-100</c:v>
                </c:pt>
                <c:pt idx="418">
                  <c:v>-100</c:v>
                </c:pt>
                <c:pt idx="419">
                  <c:v>-100</c:v>
                </c:pt>
                <c:pt idx="420">
                  <c:v>-100</c:v>
                </c:pt>
                <c:pt idx="421">
                  <c:v>-100</c:v>
                </c:pt>
                <c:pt idx="422">
                  <c:v>-100</c:v>
                </c:pt>
                <c:pt idx="423">
                  <c:v>-100</c:v>
                </c:pt>
                <c:pt idx="424">
                  <c:v>-100</c:v>
                </c:pt>
                <c:pt idx="425">
                  <c:v>-100</c:v>
                </c:pt>
                <c:pt idx="426">
                  <c:v>-100</c:v>
                </c:pt>
                <c:pt idx="427">
                  <c:v>-100</c:v>
                </c:pt>
                <c:pt idx="428">
                  <c:v>-100</c:v>
                </c:pt>
                <c:pt idx="429">
                  <c:v>-100</c:v>
                </c:pt>
                <c:pt idx="430">
                  <c:v>-100</c:v>
                </c:pt>
                <c:pt idx="431">
                  <c:v>-100</c:v>
                </c:pt>
                <c:pt idx="432">
                  <c:v>-100</c:v>
                </c:pt>
                <c:pt idx="433">
                  <c:v>-100</c:v>
                </c:pt>
                <c:pt idx="434">
                  <c:v>-100</c:v>
                </c:pt>
                <c:pt idx="435">
                  <c:v>-100</c:v>
                </c:pt>
                <c:pt idx="436">
                  <c:v>-100</c:v>
                </c:pt>
                <c:pt idx="437">
                  <c:v>-100</c:v>
                </c:pt>
                <c:pt idx="438">
                  <c:v>-100</c:v>
                </c:pt>
                <c:pt idx="439">
                  <c:v>-100</c:v>
                </c:pt>
                <c:pt idx="440">
                  <c:v>-100</c:v>
                </c:pt>
                <c:pt idx="441">
                  <c:v>-100</c:v>
                </c:pt>
                <c:pt idx="442">
                  <c:v>-100</c:v>
                </c:pt>
                <c:pt idx="443">
                  <c:v>-100</c:v>
                </c:pt>
                <c:pt idx="444">
                  <c:v>-100</c:v>
                </c:pt>
                <c:pt idx="445">
                  <c:v>-100</c:v>
                </c:pt>
                <c:pt idx="446">
                  <c:v>-100</c:v>
                </c:pt>
                <c:pt idx="447">
                  <c:v>-100</c:v>
                </c:pt>
                <c:pt idx="448">
                  <c:v>-100</c:v>
                </c:pt>
                <c:pt idx="449">
                  <c:v>-100</c:v>
                </c:pt>
                <c:pt idx="450">
                  <c:v>-100</c:v>
                </c:pt>
                <c:pt idx="451">
                  <c:v>-100</c:v>
                </c:pt>
                <c:pt idx="452">
                  <c:v>-100</c:v>
                </c:pt>
                <c:pt idx="453">
                  <c:v>-100</c:v>
                </c:pt>
                <c:pt idx="454">
                  <c:v>-100</c:v>
                </c:pt>
                <c:pt idx="455">
                  <c:v>-100</c:v>
                </c:pt>
                <c:pt idx="456">
                  <c:v>-100</c:v>
                </c:pt>
                <c:pt idx="457">
                  <c:v>-100</c:v>
                </c:pt>
                <c:pt idx="458">
                  <c:v>-100</c:v>
                </c:pt>
                <c:pt idx="459">
                  <c:v>-100</c:v>
                </c:pt>
                <c:pt idx="460">
                  <c:v>-100</c:v>
                </c:pt>
                <c:pt idx="461">
                  <c:v>-100</c:v>
                </c:pt>
                <c:pt idx="462">
                  <c:v>-100</c:v>
                </c:pt>
                <c:pt idx="463">
                  <c:v>-100</c:v>
                </c:pt>
                <c:pt idx="464">
                  <c:v>-100</c:v>
                </c:pt>
                <c:pt idx="465">
                  <c:v>-100</c:v>
                </c:pt>
                <c:pt idx="466">
                  <c:v>-100</c:v>
                </c:pt>
                <c:pt idx="467">
                  <c:v>-100</c:v>
                </c:pt>
                <c:pt idx="468">
                  <c:v>-100</c:v>
                </c:pt>
                <c:pt idx="469">
                  <c:v>-100</c:v>
                </c:pt>
                <c:pt idx="470">
                  <c:v>-100</c:v>
                </c:pt>
                <c:pt idx="471">
                  <c:v>-100</c:v>
                </c:pt>
                <c:pt idx="472">
                  <c:v>-100</c:v>
                </c:pt>
                <c:pt idx="473">
                  <c:v>-100</c:v>
                </c:pt>
                <c:pt idx="474">
                  <c:v>-100</c:v>
                </c:pt>
                <c:pt idx="475">
                  <c:v>-100</c:v>
                </c:pt>
                <c:pt idx="476">
                  <c:v>-100</c:v>
                </c:pt>
                <c:pt idx="477">
                  <c:v>-100</c:v>
                </c:pt>
                <c:pt idx="478">
                  <c:v>-100</c:v>
                </c:pt>
                <c:pt idx="479">
                  <c:v>-100</c:v>
                </c:pt>
                <c:pt idx="480">
                  <c:v>-100</c:v>
                </c:pt>
                <c:pt idx="481">
                  <c:v>-100</c:v>
                </c:pt>
                <c:pt idx="482">
                  <c:v>-100</c:v>
                </c:pt>
                <c:pt idx="483">
                  <c:v>-100</c:v>
                </c:pt>
                <c:pt idx="484">
                  <c:v>-100</c:v>
                </c:pt>
                <c:pt idx="485">
                  <c:v>-100</c:v>
                </c:pt>
                <c:pt idx="486">
                  <c:v>-100</c:v>
                </c:pt>
                <c:pt idx="487">
                  <c:v>-100</c:v>
                </c:pt>
                <c:pt idx="488">
                  <c:v>-100</c:v>
                </c:pt>
                <c:pt idx="489">
                  <c:v>-100</c:v>
                </c:pt>
                <c:pt idx="490">
                  <c:v>-100</c:v>
                </c:pt>
                <c:pt idx="491">
                  <c:v>-100</c:v>
                </c:pt>
                <c:pt idx="492">
                  <c:v>-100</c:v>
                </c:pt>
                <c:pt idx="493">
                  <c:v>-100</c:v>
                </c:pt>
                <c:pt idx="494">
                  <c:v>-100</c:v>
                </c:pt>
                <c:pt idx="495">
                  <c:v>-100</c:v>
                </c:pt>
                <c:pt idx="496">
                  <c:v>-100</c:v>
                </c:pt>
                <c:pt idx="497">
                  <c:v>-100</c:v>
                </c:pt>
                <c:pt idx="498">
                  <c:v>-100</c:v>
                </c:pt>
                <c:pt idx="499">
                  <c:v>-100</c:v>
                </c:pt>
                <c:pt idx="500">
                  <c:v>-100</c:v>
                </c:pt>
                <c:pt idx="501">
                  <c:v>-100</c:v>
                </c:pt>
                <c:pt idx="502">
                  <c:v>-100</c:v>
                </c:pt>
                <c:pt idx="503">
                  <c:v>-100</c:v>
                </c:pt>
                <c:pt idx="504">
                  <c:v>-100</c:v>
                </c:pt>
                <c:pt idx="505">
                  <c:v>-100</c:v>
                </c:pt>
                <c:pt idx="506">
                  <c:v>-100</c:v>
                </c:pt>
                <c:pt idx="507">
                  <c:v>-100</c:v>
                </c:pt>
                <c:pt idx="508">
                  <c:v>-100</c:v>
                </c:pt>
                <c:pt idx="509">
                  <c:v>-100</c:v>
                </c:pt>
                <c:pt idx="510">
                  <c:v>-100</c:v>
                </c:pt>
                <c:pt idx="511">
                  <c:v>-100</c:v>
                </c:pt>
                <c:pt idx="512">
                  <c:v>-100</c:v>
                </c:pt>
                <c:pt idx="513">
                  <c:v>-100</c:v>
                </c:pt>
                <c:pt idx="514">
                  <c:v>-100</c:v>
                </c:pt>
                <c:pt idx="515">
                  <c:v>-100</c:v>
                </c:pt>
                <c:pt idx="516">
                  <c:v>-100</c:v>
                </c:pt>
                <c:pt idx="517">
                  <c:v>-100</c:v>
                </c:pt>
                <c:pt idx="518">
                  <c:v>-100</c:v>
                </c:pt>
                <c:pt idx="519">
                  <c:v>-100</c:v>
                </c:pt>
                <c:pt idx="520">
                  <c:v>-100</c:v>
                </c:pt>
                <c:pt idx="521">
                  <c:v>-100</c:v>
                </c:pt>
                <c:pt idx="522">
                  <c:v>-100</c:v>
                </c:pt>
                <c:pt idx="523">
                  <c:v>-100</c:v>
                </c:pt>
                <c:pt idx="524">
                  <c:v>-100</c:v>
                </c:pt>
                <c:pt idx="525">
                  <c:v>-100</c:v>
                </c:pt>
                <c:pt idx="526">
                  <c:v>-100</c:v>
                </c:pt>
                <c:pt idx="527">
                  <c:v>-100</c:v>
                </c:pt>
                <c:pt idx="528">
                  <c:v>-100</c:v>
                </c:pt>
                <c:pt idx="529">
                  <c:v>-100</c:v>
                </c:pt>
                <c:pt idx="530">
                  <c:v>-100</c:v>
                </c:pt>
                <c:pt idx="531">
                  <c:v>-100</c:v>
                </c:pt>
                <c:pt idx="532">
                  <c:v>-100</c:v>
                </c:pt>
                <c:pt idx="533">
                  <c:v>-100</c:v>
                </c:pt>
                <c:pt idx="534">
                  <c:v>-100</c:v>
                </c:pt>
                <c:pt idx="535">
                  <c:v>-100</c:v>
                </c:pt>
                <c:pt idx="536">
                  <c:v>-100</c:v>
                </c:pt>
                <c:pt idx="537">
                  <c:v>-100</c:v>
                </c:pt>
                <c:pt idx="538">
                  <c:v>-100</c:v>
                </c:pt>
                <c:pt idx="539">
                  <c:v>-100</c:v>
                </c:pt>
                <c:pt idx="540">
                  <c:v>-100</c:v>
                </c:pt>
                <c:pt idx="541">
                  <c:v>-100</c:v>
                </c:pt>
                <c:pt idx="542">
                  <c:v>-100</c:v>
                </c:pt>
                <c:pt idx="543">
                  <c:v>-100</c:v>
                </c:pt>
                <c:pt idx="544">
                  <c:v>-100</c:v>
                </c:pt>
                <c:pt idx="545">
                  <c:v>-100</c:v>
                </c:pt>
                <c:pt idx="546">
                  <c:v>-100</c:v>
                </c:pt>
                <c:pt idx="547">
                  <c:v>-100</c:v>
                </c:pt>
                <c:pt idx="548">
                  <c:v>-100</c:v>
                </c:pt>
                <c:pt idx="549">
                  <c:v>-100</c:v>
                </c:pt>
                <c:pt idx="550">
                  <c:v>-100</c:v>
                </c:pt>
                <c:pt idx="551">
                  <c:v>-100</c:v>
                </c:pt>
                <c:pt idx="552">
                  <c:v>-100</c:v>
                </c:pt>
                <c:pt idx="553">
                  <c:v>-100</c:v>
                </c:pt>
                <c:pt idx="554">
                  <c:v>-100</c:v>
                </c:pt>
                <c:pt idx="555">
                  <c:v>-100</c:v>
                </c:pt>
                <c:pt idx="556">
                  <c:v>-100</c:v>
                </c:pt>
                <c:pt idx="557">
                  <c:v>-100</c:v>
                </c:pt>
                <c:pt idx="558">
                  <c:v>-100</c:v>
                </c:pt>
                <c:pt idx="559">
                  <c:v>-100</c:v>
                </c:pt>
                <c:pt idx="560">
                  <c:v>-100</c:v>
                </c:pt>
                <c:pt idx="561">
                  <c:v>-100</c:v>
                </c:pt>
                <c:pt idx="562">
                  <c:v>-100</c:v>
                </c:pt>
                <c:pt idx="563">
                  <c:v>-100</c:v>
                </c:pt>
                <c:pt idx="564">
                  <c:v>-100</c:v>
                </c:pt>
                <c:pt idx="565">
                  <c:v>-100</c:v>
                </c:pt>
                <c:pt idx="566">
                  <c:v>-100</c:v>
                </c:pt>
                <c:pt idx="567">
                  <c:v>-100</c:v>
                </c:pt>
                <c:pt idx="568">
                  <c:v>-100</c:v>
                </c:pt>
                <c:pt idx="569">
                  <c:v>-100</c:v>
                </c:pt>
                <c:pt idx="570">
                  <c:v>-100</c:v>
                </c:pt>
                <c:pt idx="571">
                  <c:v>-100</c:v>
                </c:pt>
                <c:pt idx="572">
                  <c:v>-100</c:v>
                </c:pt>
                <c:pt idx="573">
                  <c:v>-100</c:v>
                </c:pt>
                <c:pt idx="574">
                  <c:v>-100</c:v>
                </c:pt>
                <c:pt idx="575">
                  <c:v>-100</c:v>
                </c:pt>
                <c:pt idx="576">
                  <c:v>-100</c:v>
                </c:pt>
                <c:pt idx="577">
                  <c:v>-100</c:v>
                </c:pt>
                <c:pt idx="578">
                  <c:v>-100</c:v>
                </c:pt>
                <c:pt idx="579">
                  <c:v>-100</c:v>
                </c:pt>
                <c:pt idx="580">
                  <c:v>-100</c:v>
                </c:pt>
                <c:pt idx="581">
                  <c:v>-100</c:v>
                </c:pt>
                <c:pt idx="582">
                  <c:v>-100</c:v>
                </c:pt>
                <c:pt idx="583">
                  <c:v>-100</c:v>
                </c:pt>
                <c:pt idx="584">
                  <c:v>-100</c:v>
                </c:pt>
                <c:pt idx="585">
                  <c:v>-100</c:v>
                </c:pt>
                <c:pt idx="586">
                  <c:v>-100</c:v>
                </c:pt>
                <c:pt idx="587">
                  <c:v>-100</c:v>
                </c:pt>
                <c:pt idx="588">
                  <c:v>-100</c:v>
                </c:pt>
                <c:pt idx="589">
                  <c:v>-100</c:v>
                </c:pt>
                <c:pt idx="590">
                  <c:v>-100</c:v>
                </c:pt>
                <c:pt idx="591">
                  <c:v>-100</c:v>
                </c:pt>
                <c:pt idx="592">
                  <c:v>-100</c:v>
                </c:pt>
                <c:pt idx="593">
                  <c:v>-100</c:v>
                </c:pt>
                <c:pt idx="594">
                  <c:v>-100</c:v>
                </c:pt>
                <c:pt idx="595">
                  <c:v>-100</c:v>
                </c:pt>
                <c:pt idx="596">
                  <c:v>-100</c:v>
                </c:pt>
                <c:pt idx="597">
                  <c:v>-100</c:v>
                </c:pt>
                <c:pt idx="598">
                  <c:v>-100</c:v>
                </c:pt>
                <c:pt idx="599">
                  <c:v>-100</c:v>
                </c:pt>
                <c:pt idx="600">
                  <c:v>-100</c:v>
                </c:pt>
                <c:pt idx="601">
                  <c:v>-100</c:v>
                </c:pt>
                <c:pt idx="602">
                  <c:v>-100</c:v>
                </c:pt>
                <c:pt idx="603">
                  <c:v>-100</c:v>
                </c:pt>
                <c:pt idx="604">
                  <c:v>-100</c:v>
                </c:pt>
                <c:pt idx="605">
                  <c:v>-100</c:v>
                </c:pt>
                <c:pt idx="606">
                  <c:v>-100</c:v>
                </c:pt>
                <c:pt idx="607">
                  <c:v>-100</c:v>
                </c:pt>
                <c:pt idx="608">
                  <c:v>-100</c:v>
                </c:pt>
                <c:pt idx="609">
                  <c:v>-100</c:v>
                </c:pt>
                <c:pt idx="610">
                  <c:v>-100</c:v>
                </c:pt>
                <c:pt idx="611">
                  <c:v>-100</c:v>
                </c:pt>
                <c:pt idx="612">
                  <c:v>-100</c:v>
                </c:pt>
                <c:pt idx="613">
                  <c:v>-100</c:v>
                </c:pt>
                <c:pt idx="614">
                  <c:v>-100</c:v>
                </c:pt>
                <c:pt idx="615">
                  <c:v>-100</c:v>
                </c:pt>
                <c:pt idx="616">
                  <c:v>-100</c:v>
                </c:pt>
                <c:pt idx="617">
                  <c:v>-100</c:v>
                </c:pt>
                <c:pt idx="618">
                  <c:v>-100</c:v>
                </c:pt>
                <c:pt idx="619">
                  <c:v>-100</c:v>
                </c:pt>
                <c:pt idx="620">
                  <c:v>-100</c:v>
                </c:pt>
                <c:pt idx="621">
                  <c:v>-100</c:v>
                </c:pt>
                <c:pt idx="622">
                  <c:v>-100</c:v>
                </c:pt>
                <c:pt idx="623">
                  <c:v>-100</c:v>
                </c:pt>
                <c:pt idx="624">
                  <c:v>-100</c:v>
                </c:pt>
                <c:pt idx="625">
                  <c:v>-100</c:v>
                </c:pt>
                <c:pt idx="626">
                  <c:v>-100</c:v>
                </c:pt>
                <c:pt idx="627">
                  <c:v>-100</c:v>
                </c:pt>
                <c:pt idx="628">
                  <c:v>-100</c:v>
                </c:pt>
                <c:pt idx="629">
                  <c:v>-100</c:v>
                </c:pt>
                <c:pt idx="630">
                  <c:v>-100</c:v>
                </c:pt>
                <c:pt idx="631">
                  <c:v>-100</c:v>
                </c:pt>
                <c:pt idx="632">
                  <c:v>-100</c:v>
                </c:pt>
                <c:pt idx="633">
                  <c:v>-100</c:v>
                </c:pt>
                <c:pt idx="634">
                  <c:v>-100</c:v>
                </c:pt>
                <c:pt idx="635">
                  <c:v>-100</c:v>
                </c:pt>
                <c:pt idx="636">
                  <c:v>-100</c:v>
                </c:pt>
                <c:pt idx="637">
                  <c:v>-100</c:v>
                </c:pt>
                <c:pt idx="638">
                  <c:v>-100</c:v>
                </c:pt>
                <c:pt idx="639">
                  <c:v>-100</c:v>
                </c:pt>
                <c:pt idx="640">
                  <c:v>-100</c:v>
                </c:pt>
                <c:pt idx="641">
                  <c:v>-100</c:v>
                </c:pt>
                <c:pt idx="642">
                  <c:v>-100</c:v>
                </c:pt>
                <c:pt idx="643">
                  <c:v>-100</c:v>
                </c:pt>
                <c:pt idx="644">
                  <c:v>-100</c:v>
                </c:pt>
                <c:pt idx="645">
                  <c:v>-100</c:v>
                </c:pt>
                <c:pt idx="646">
                  <c:v>-100</c:v>
                </c:pt>
                <c:pt idx="647">
                  <c:v>-100</c:v>
                </c:pt>
                <c:pt idx="648">
                  <c:v>-100</c:v>
                </c:pt>
                <c:pt idx="649">
                  <c:v>-100</c:v>
                </c:pt>
                <c:pt idx="650">
                  <c:v>-100</c:v>
                </c:pt>
                <c:pt idx="651">
                  <c:v>-100</c:v>
                </c:pt>
                <c:pt idx="652">
                  <c:v>-100</c:v>
                </c:pt>
                <c:pt idx="653">
                  <c:v>-100</c:v>
                </c:pt>
                <c:pt idx="654">
                  <c:v>-100</c:v>
                </c:pt>
                <c:pt idx="655">
                  <c:v>-100</c:v>
                </c:pt>
                <c:pt idx="656">
                  <c:v>-100</c:v>
                </c:pt>
                <c:pt idx="657">
                  <c:v>-100</c:v>
                </c:pt>
                <c:pt idx="658">
                  <c:v>-100</c:v>
                </c:pt>
                <c:pt idx="659">
                  <c:v>-100</c:v>
                </c:pt>
                <c:pt idx="660">
                  <c:v>-100</c:v>
                </c:pt>
                <c:pt idx="661">
                  <c:v>-100</c:v>
                </c:pt>
                <c:pt idx="662">
                  <c:v>-100</c:v>
                </c:pt>
                <c:pt idx="663">
                  <c:v>-100</c:v>
                </c:pt>
                <c:pt idx="664">
                  <c:v>-100</c:v>
                </c:pt>
                <c:pt idx="665">
                  <c:v>-100</c:v>
                </c:pt>
                <c:pt idx="666">
                  <c:v>-100</c:v>
                </c:pt>
                <c:pt idx="667">
                  <c:v>-100</c:v>
                </c:pt>
                <c:pt idx="668">
                  <c:v>-100</c:v>
                </c:pt>
                <c:pt idx="669">
                  <c:v>-100</c:v>
                </c:pt>
                <c:pt idx="670">
                  <c:v>-100</c:v>
                </c:pt>
                <c:pt idx="671">
                  <c:v>-100</c:v>
                </c:pt>
                <c:pt idx="672">
                  <c:v>-100</c:v>
                </c:pt>
                <c:pt idx="673">
                  <c:v>-100</c:v>
                </c:pt>
                <c:pt idx="674">
                  <c:v>-100</c:v>
                </c:pt>
                <c:pt idx="675">
                  <c:v>-100</c:v>
                </c:pt>
                <c:pt idx="676">
                  <c:v>-100</c:v>
                </c:pt>
                <c:pt idx="677">
                  <c:v>-100</c:v>
                </c:pt>
                <c:pt idx="678">
                  <c:v>-100</c:v>
                </c:pt>
                <c:pt idx="679">
                  <c:v>-100</c:v>
                </c:pt>
                <c:pt idx="680">
                  <c:v>-100</c:v>
                </c:pt>
                <c:pt idx="681">
                  <c:v>-100</c:v>
                </c:pt>
                <c:pt idx="682">
                  <c:v>-100</c:v>
                </c:pt>
                <c:pt idx="683">
                  <c:v>-100</c:v>
                </c:pt>
                <c:pt idx="684">
                  <c:v>-100</c:v>
                </c:pt>
                <c:pt idx="685">
                  <c:v>-100</c:v>
                </c:pt>
                <c:pt idx="686">
                  <c:v>-100</c:v>
                </c:pt>
                <c:pt idx="687">
                  <c:v>-100</c:v>
                </c:pt>
                <c:pt idx="688">
                  <c:v>-100</c:v>
                </c:pt>
                <c:pt idx="689">
                  <c:v>-100</c:v>
                </c:pt>
                <c:pt idx="690">
                  <c:v>-100</c:v>
                </c:pt>
                <c:pt idx="691">
                  <c:v>-100</c:v>
                </c:pt>
                <c:pt idx="692">
                  <c:v>-100</c:v>
                </c:pt>
                <c:pt idx="693">
                  <c:v>-100</c:v>
                </c:pt>
                <c:pt idx="694">
                  <c:v>-100</c:v>
                </c:pt>
                <c:pt idx="695">
                  <c:v>-100</c:v>
                </c:pt>
                <c:pt idx="696">
                  <c:v>-100</c:v>
                </c:pt>
                <c:pt idx="697">
                  <c:v>-100</c:v>
                </c:pt>
                <c:pt idx="698">
                  <c:v>-100</c:v>
                </c:pt>
                <c:pt idx="699">
                  <c:v>-100</c:v>
                </c:pt>
                <c:pt idx="700">
                  <c:v>-100</c:v>
                </c:pt>
                <c:pt idx="701">
                  <c:v>-100</c:v>
                </c:pt>
                <c:pt idx="702">
                  <c:v>-100</c:v>
                </c:pt>
                <c:pt idx="703">
                  <c:v>-100</c:v>
                </c:pt>
                <c:pt idx="704">
                  <c:v>-100</c:v>
                </c:pt>
                <c:pt idx="705">
                  <c:v>-100</c:v>
                </c:pt>
                <c:pt idx="706">
                  <c:v>-100</c:v>
                </c:pt>
                <c:pt idx="707">
                  <c:v>-100</c:v>
                </c:pt>
                <c:pt idx="708">
                  <c:v>-100</c:v>
                </c:pt>
                <c:pt idx="709">
                  <c:v>-100</c:v>
                </c:pt>
                <c:pt idx="710">
                  <c:v>-100</c:v>
                </c:pt>
                <c:pt idx="711">
                  <c:v>-100</c:v>
                </c:pt>
                <c:pt idx="712">
                  <c:v>-100</c:v>
                </c:pt>
                <c:pt idx="713">
                  <c:v>-100</c:v>
                </c:pt>
                <c:pt idx="714">
                  <c:v>-100</c:v>
                </c:pt>
                <c:pt idx="715">
                  <c:v>-100</c:v>
                </c:pt>
                <c:pt idx="716">
                  <c:v>-100</c:v>
                </c:pt>
                <c:pt idx="717">
                  <c:v>-100</c:v>
                </c:pt>
                <c:pt idx="718">
                  <c:v>-100</c:v>
                </c:pt>
                <c:pt idx="719">
                  <c:v>-100</c:v>
                </c:pt>
                <c:pt idx="720">
                  <c:v>-100</c:v>
                </c:pt>
                <c:pt idx="721">
                  <c:v>-100</c:v>
                </c:pt>
                <c:pt idx="722">
                  <c:v>-100</c:v>
                </c:pt>
                <c:pt idx="723">
                  <c:v>-100</c:v>
                </c:pt>
                <c:pt idx="724">
                  <c:v>-100</c:v>
                </c:pt>
                <c:pt idx="725">
                  <c:v>-100</c:v>
                </c:pt>
                <c:pt idx="726">
                  <c:v>-100</c:v>
                </c:pt>
                <c:pt idx="727">
                  <c:v>-100</c:v>
                </c:pt>
                <c:pt idx="728">
                  <c:v>-100</c:v>
                </c:pt>
                <c:pt idx="729">
                  <c:v>-100</c:v>
                </c:pt>
                <c:pt idx="730">
                  <c:v>-100</c:v>
                </c:pt>
                <c:pt idx="731">
                  <c:v>-100</c:v>
                </c:pt>
                <c:pt idx="732">
                  <c:v>-100</c:v>
                </c:pt>
                <c:pt idx="733">
                  <c:v>-100</c:v>
                </c:pt>
                <c:pt idx="734">
                  <c:v>-100</c:v>
                </c:pt>
                <c:pt idx="735">
                  <c:v>-100</c:v>
                </c:pt>
                <c:pt idx="736">
                  <c:v>-100</c:v>
                </c:pt>
                <c:pt idx="737">
                  <c:v>-100</c:v>
                </c:pt>
                <c:pt idx="738">
                  <c:v>-100</c:v>
                </c:pt>
                <c:pt idx="739">
                  <c:v>-100</c:v>
                </c:pt>
                <c:pt idx="740">
                  <c:v>-100</c:v>
                </c:pt>
                <c:pt idx="741">
                  <c:v>-100</c:v>
                </c:pt>
                <c:pt idx="742">
                  <c:v>-100</c:v>
                </c:pt>
                <c:pt idx="743">
                  <c:v>-100</c:v>
                </c:pt>
                <c:pt idx="744">
                  <c:v>-100</c:v>
                </c:pt>
                <c:pt idx="745">
                  <c:v>-100</c:v>
                </c:pt>
                <c:pt idx="746">
                  <c:v>-100</c:v>
                </c:pt>
                <c:pt idx="747">
                  <c:v>-100</c:v>
                </c:pt>
                <c:pt idx="748">
                  <c:v>-100</c:v>
                </c:pt>
                <c:pt idx="749">
                  <c:v>-100</c:v>
                </c:pt>
                <c:pt idx="750">
                  <c:v>-100</c:v>
                </c:pt>
                <c:pt idx="751">
                  <c:v>-100</c:v>
                </c:pt>
                <c:pt idx="752">
                  <c:v>-100</c:v>
                </c:pt>
                <c:pt idx="753">
                  <c:v>-100</c:v>
                </c:pt>
                <c:pt idx="754">
                  <c:v>-100</c:v>
                </c:pt>
                <c:pt idx="755">
                  <c:v>-100</c:v>
                </c:pt>
                <c:pt idx="756">
                  <c:v>-100</c:v>
                </c:pt>
                <c:pt idx="757">
                  <c:v>-100</c:v>
                </c:pt>
                <c:pt idx="758">
                  <c:v>-100</c:v>
                </c:pt>
                <c:pt idx="759">
                  <c:v>-100</c:v>
                </c:pt>
                <c:pt idx="760">
                  <c:v>-100</c:v>
                </c:pt>
                <c:pt idx="761">
                  <c:v>-100</c:v>
                </c:pt>
                <c:pt idx="762">
                  <c:v>-100</c:v>
                </c:pt>
                <c:pt idx="763">
                  <c:v>-100</c:v>
                </c:pt>
                <c:pt idx="764">
                  <c:v>-100</c:v>
                </c:pt>
                <c:pt idx="765">
                  <c:v>-100</c:v>
                </c:pt>
                <c:pt idx="766">
                  <c:v>-100</c:v>
                </c:pt>
                <c:pt idx="767">
                  <c:v>-100</c:v>
                </c:pt>
                <c:pt idx="768">
                  <c:v>-100</c:v>
                </c:pt>
                <c:pt idx="769">
                  <c:v>-100</c:v>
                </c:pt>
                <c:pt idx="770">
                  <c:v>-100</c:v>
                </c:pt>
                <c:pt idx="771">
                  <c:v>-100</c:v>
                </c:pt>
                <c:pt idx="772">
                  <c:v>-100</c:v>
                </c:pt>
                <c:pt idx="773">
                  <c:v>-100</c:v>
                </c:pt>
                <c:pt idx="774">
                  <c:v>-100</c:v>
                </c:pt>
                <c:pt idx="775">
                  <c:v>-100</c:v>
                </c:pt>
                <c:pt idx="776">
                  <c:v>-100</c:v>
                </c:pt>
                <c:pt idx="777">
                  <c:v>-100</c:v>
                </c:pt>
                <c:pt idx="778">
                  <c:v>-100</c:v>
                </c:pt>
                <c:pt idx="779">
                  <c:v>-100</c:v>
                </c:pt>
                <c:pt idx="780">
                  <c:v>-100</c:v>
                </c:pt>
                <c:pt idx="781">
                  <c:v>-100</c:v>
                </c:pt>
                <c:pt idx="782">
                  <c:v>-100</c:v>
                </c:pt>
                <c:pt idx="783">
                  <c:v>-100</c:v>
                </c:pt>
                <c:pt idx="784">
                  <c:v>-100</c:v>
                </c:pt>
                <c:pt idx="785">
                  <c:v>-100</c:v>
                </c:pt>
                <c:pt idx="786">
                  <c:v>-100</c:v>
                </c:pt>
                <c:pt idx="787">
                  <c:v>-100</c:v>
                </c:pt>
                <c:pt idx="788">
                  <c:v>-100</c:v>
                </c:pt>
                <c:pt idx="789">
                  <c:v>-100</c:v>
                </c:pt>
                <c:pt idx="790">
                  <c:v>-100</c:v>
                </c:pt>
                <c:pt idx="791">
                  <c:v>-100</c:v>
                </c:pt>
                <c:pt idx="792">
                  <c:v>-100</c:v>
                </c:pt>
                <c:pt idx="793">
                  <c:v>-100</c:v>
                </c:pt>
                <c:pt idx="794">
                  <c:v>-100</c:v>
                </c:pt>
                <c:pt idx="795">
                  <c:v>-100</c:v>
                </c:pt>
                <c:pt idx="796">
                  <c:v>-100</c:v>
                </c:pt>
                <c:pt idx="797">
                  <c:v>-100</c:v>
                </c:pt>
                <c:pt idx="798">
                  <c:v>-100</c:v>
                </c:pt>
                <c:pt idx="799">
                  <c:v>-100</c:v>
                </c:pt>
                <c:pt idx="800">
                  <c:v>-100</c:v>
                </c:pt>
                <c:pt idx="801">
                  <c:v>-100</c:v>
                </c:pt>
                <c:pt idx="802">
                  <c:v>-100</c:v>
                </c:pt>
                <c:pt idx="803">
                  <c:v>-100</c:v>
                </c:pt>
                <c:pt idx="804">
                  <c:v>-100</c:v>
                </c:pt>
                <c:pt idx="805">
                  <c:v>-100</c:v>
                </c:pt>
                <c:pt idx="806">
                  <c:v>-100</c:v>
                </c:pt>
                <c:pt idx="807">
                  <c:v>-100</c:v>
                </c:pt>
                <c:pt idx="808">
                  <c:v>-100</c:v>
                </c:pt>
                <c:pt idx="809">
                  <c:v>-100</c:v>
                </c:pt>
                <c:pt idx="810">
                  <c:v>-100</c:v>
                </c:pt>
                <c:pt idx="811">
                  <c:v>-100</c:v>
                </c:pt>
                <c:pt idx="812">
                  <c:v>-100</c:v>
                </c:pt>
                <c:pt idx="813">
                  <c:v>-100</c:v>
                </c:pt>
                <c:pt idx="814">
                  <c:v>-100</c:v>
                </c:pt>
                <c:pt idx="815">
                  <c:v>-100</c:v>
                </c:pt>
                <c:pt idx="816">
                  <c:v>-100</c:v>
                </c:pt>
                <c:pt idx="817">
                  <c:v>-100</c:v>
                </c:pt>
                <c:pt idx="818">
                  <c:v>-100</c:v>
                </c:pt>
                <c:pt idx="819">
                  <c:v>-100</c:v>
                </c:pt>
                <c:pt idx="820">
                  <c:v>-100</c:v>
                </c:pt>
                <c:pt idx="821">
                  <c:v>-100</c:v>
                </c:pt>
                <c:pt idx="822">
                  <c:v>-100</c:v>
                </c:pt>
                <c:pt idx="823">
                  <c:v>-100</c:v>
                </c:pt>
                <c:pt idx="824">
                  <c:v>-100</c:v>
                </c:pt>
                <c:pt idx="825">
                  <c:v>-100</c:v>
                </c:pt>
                <c:pt idx="826">
                  <c:v>-100</c:v>
                </c:pt>
                <c:pt idx="827">
                  <c:v>-100</c:v>
                </c:pt>
                <c:pt idx="828">
                  <c:v>-100</c:v>
                </c:pt>
                <c:pt idx="829">
                  <c:v>-100</c:v>
                </c:pt>
                <c:pt idx="830">
                  <c:v>-100</c:v>
                </c:pt>
                <c:pt idx="831">
                  <c:v>-100</c:v>
                </c:pt>
                <c:pt idx="832">
                  <c:v>-100</c:v>
                </c:pt>
                <c:pt idx="833">
                  <c:v>-100</c:v>
                </c:pt>
                <c:pt idx="834">
                  <c:v>-100</c:v>
                </c:pt>
                <c:pt idx="835">
                  <c:v>-100</c:v>
                </c:pt>
                <c:pt idx="836">
                  <c:v>-100</c:v>
                </c:pt>
                <c:pt idx="837">
                  <c:v>-100</c:v>
                </c:pt>
                <c:pt idx="838">
                  <c:v>-100</c:v>
                </c:pt>
                <c:pt idx="839">
                  <c:v>-100</c:v>
                </c:pt>
                <c:pt idx="840">
                  <c:v>-100</c:v>
                </c:pt>
                <c:pt idx="841">
                  <c:v>-100</c:v>
                </c:pt>
                <c:pt idx="842">
                  <c:v>-100</c:v>
                </c:pt>
                <c:pt idx="843">
                  <c:v>-100</c:v>
                </c:pt>
                <c:pt idx="844">
                  <c:v>-100</c:v>
                </c:pt>
                <c:pt idx="845">
                  <c:v>-100</c:v>
                </c:pt>
                <c:pt idx="846">
                  <c:v>-100</c:v>
                </c:pt>
                <c:pt idx="847">
                  <c:v>-100</c:v>
                </c:pt>
                <c:pt idx="848">
                  <c:v>-100</c:v>
                </c:pt>
                <c:pt idx="849">
                  <c:v>-100</c:v>
                </c:pt>
                <c:pt idx="850">
                  <c:v>-100</c:v>
                </c:pt>
                <c:pt idx="851">
                  <c:v>-100</c:v>
                </c:pt>
                <c:pt idx="852">
                  <c:v>-100</c:v>
                </c:pt>
                <c:pt idx="853">
                  <c:v>-100</c:v>
                </c:pt>
                <c:pt idx="854">
                  <c:v>-100</c:v>
                </c:pt>
                <c:pt idx="855">
                  <c:v>-100</c:v>
                </c:pt>
                <c:pt idx="856">
                  <c:v>-100</c:v>
                </c:pt>
                <c:pt idx="857">
                  <c:v>-100</c:v>
                </c:pt>
                <c:pt idx="858">
                  <c:v>-100</c:v>
                </c:pt>
                <c:pt idx="859">
                  <c:v>-100</c:v>
                </c:pt>
                <c:pt idx="860">
                  <c:v>-100</c:v>
                </c:pt>
                <c:pt idx="861">
                  <c:v>-100</c:v>
                </c:pt>
                <c:pt idx="862">
                  <c:v>-100</c:v>
                </c:pt>
                <c:pt idx="863">
                  <c:v>-100</c:v>
                </c:pt>
                <c:pt idx="864">
                  <c:v>-100</c:v>
                </c:pt>
                <c:pt idx="865">
                  <c:v>-100</c:v>
                </c:pt>
                <c:pt idx="866">
                  <c:v>-100</c:v>
                </c:pt>
                <c:pt idx="867">
                  <c:v>-100</c:v>
                </c:pt>
                <c:pt idx="868">
                  <c:v>-100</c:v>
                </c:pt>
                <c:pt idx="869">
                  <c:v>-100</c:v>
                </c:pt>
                <c:pt idx="870">
                  <c:v>-100</c:v>
                </c:pt>
                <c:pt idx="871">
                  <c:v>-100</c:v>
                </c:pt>
                <c:pt idx="872">
                  <c:v>-100</c:v>
                </c:pt>
                <c:pt idx="873">
                  <c:v>-100</c:v>
                </c:pt>
                <c:pt idx="874">
                  <c:v>-100</c:v>
                </c:pt>
                <c:pt idx="875">
                  <c:v>-100</c:v>
                </c:pt>
                <c:pt idx="876">
                  <c:v>-100</c:v>
                </c:pt>
                <c:pt idx="877">
                  <c:v>-100</c:v>
                </c:pt>
                <c:pt idx="878">
                  <c:v>-100</c:v>
                </c:pt>
                <c:pt idx="879">
                  <c:v>-100</c:v>
                </c:pt>
                <c:pt idx="880">
                  <c:v>-100</c:v>
                </c:pt>
                <c:pt idx="881">
                  <c:v>-100</c:v>
                </c:pt>
                <c:pt idx="882">
                  <c:v>-100</c:v>
                </c:pt>
                <c:pt idx="883">
                  <c:v>-100</c:v>
                </c:pt>
                <c:pt idx="884">
                  <c:v>-100</c:v>
                </c:pt>
                <c:pt idx="885">
                  <c:v>-100</c:v>
                </c:pt>
                <c:pt idx="886">
                  <c:v>-100</c:v>
                </c:pt>
                <c:pt idx="887">
                  <c:v>-100</c:v>
                </c:pt>
                <c:pt idx="888">
                  <c:v>-100</c:v>
                </c:pt>
                <c:pt idx="889">
                  <c:v>-100</c:v>
                </c:pt>
                <c:pt idx="890">
                  <c:v>-100</c:v>
                </c:pt>
                <c:pt idx="891">
                  <c:v>-100</c:v>
                </c:pt>
                <c:pt idx="892">
                  <c:v>-100</c:v>
                </c:pt>
                <c:pt idx="893">
                  <c:v>-100</c:v>
                </c:pt>
                <c:pt idx="894">
                  <c:v>-100</c:v>
                </c:pt>
                <c:pt idx="895">
                  <c:v>-100</c:v>
                </c:pt>
                <c:pt idx="896">
                  <c:v>-100</c:v>
                </c:pt>
                <c:pt idx="897">
                  <c:v>-100</c:v>
                </c:pt>
                <c:pt idx="898">
                  <c:v>-100</c:v>
                </c:pt>
                <c:pt idx="899">
                  <c:v>-100</c:v>
                </c:pt>
                <c:pt idx="900">
                  <c:v>-100</c:v>
                </c:pt>
                <c:pt idx="901">
                  <c:v>-100</c:v>
                </c:pt>
                <c:pt idx="902">
                  <c:v>-100</c:v>
                </c:pt>
                <c:pt idx="903">
                  <c:v>-100</c:v>
                </c:pt>
                <c:pt idx="904">
                  <c:v>-100</c:v>
                </c:pt>
                <c:pt idx="905">
                  <c:v>-100</c:v>
                </c:pt>
                <c:pt idx="906">
                  <c:v>-100</c:v>
                </c:pt>
                <c:pt idx="907">
                  <c:v>-100</c:v>
                </c:pt>
                <c:pt idx="908">
                  <c:v>-100</c:v>
                </c:pt>
                <c:pt idx="909">
                  <c:v>-100</c:v>
                </c:pt>
                <c:pt idx="910">
                  <c:v>-100</c:v>
                </c:pt>
                <c:pt idx="911">
                  <c:v>-100</c:v>
                </c:pt>
                <c:pt idx="912">
                  <c:v>-100</c:v>
                </c:pt>
                <c:pt idx="913">
                  <c:v>-100</c:v>
                </c:pt>
                <c:pt idx="914">
                  <c:v>-100</c:v>
                </c:pt>
                <c:pt idx="915">
                  <c:v>-100</c:v>
                </c:pt>
                <c:pt idx="916">
                  <c:v>-100</c:v>
                </c:pt>
                <c:pt idx="917">
                  <c:v>-100</c:v>
                </c:pt>
                <c:pt idx="918">
                  <c:v>-100</c:v>
                </c:pt>
                <c:pt idx="919">
                  <c:v>-100</c:v>
                </c:pt>
                <c:pt idx="920">
                  <c:v>-100</c:v>
                </c:pt>
                <c:pt idx="921">
                  <c:v>-100</c:v>
                </c:pt>
                <c:pt idx="922">
                  <c:v>-100</c:v>
                </c:pt>
                <c:pt idx="923">
                  <c:v>-100</c:v>
                </c:pt>
                <c:pt idx="924">
                  <c:v>-100</c:v>
                </c:pt>
                <c:pt idx="925">
                  <c:v>-100</c:v>
                </c:pt>
                <c:pt idx="926">
                  <c:v>-100</c:v>
                </c:pt>
                <c:pt idx="927">
                  <c:v>-100</c:v>
                </c:pt>
                <c:pt idx="928">
                  <c:v>-100</c:v>
                </c:pt>
                <c:pt idx="929">
                  <c:v>-100</c:v>
                </c:pt>
                <c:pt idx="930">
                  <c:v>-100</c:v>
                </c:pt>
                <c:pt idx="931">
                  <c:v>-100</c:v>
                </c:pt>
                <c:pt idx="932">
                  <c:v>-100</c:v>
                </c:pt>
                <c:pt idx="933">
                  <c:v>-100</c:v>
                </c:pt>
                <c:pt idx="934">
                  <c:v>-100</c:v>
                </c:pt>
                <c:pt idx="935">
                  <c:v>-100</c:v>
                </c:pt>
                <c:pt idx="936">
                  <c:v>-100</c:v>
                </c:pt>
                <c:pt idx="937">
                  <c:v>-100</c:v>
                </c:pt>
                <c:pt idx="938">
                  <c:v>-100</c:v>
                </c:pt>
                <c:pt idx="939">
                  <c:v>-100</c:v>
                </c:pt>
                <c:pt idx="940">
                  <c:v>-100</c:v>
                </c:pt>
                <c:pt idx="941">
                  <c:v>-100</c:v>
                </c:pt>
                <c:pt idx="942">
                  <c:v>-100</c:v>
                </c:pt>
                <c:pt idx="943">
                  <c:v>-100</c:v>
                </c:pt>
                <c:pt idx="944">
                  <c:v>-100</c:v>
                </c:pt>
                <c:pt idx="945">
                  <c:v>-100</c:v>
                </c:pt>
                <c:pt idx="946">
                  <c:v>-100</c:v>
                </c:pt>
                <c:pt idx="947">
                  <c:v>-100</c:v>
                </c:pt>
                <c:pt idx="948">
                  <c:v>-100</c:v>
                </c:pt>
                <c:pt idx="949">
                  <c:v>-100</c:v>
                </c:pt>
                <c:pt idx="950">
                  <c:v>-100</c:v>
                </c:pt>
                <c:pt idx="951">
                  <c:v>-100</c:v>
                </c:pt>
                <c:pt idx="952">
                  <c:v>-100</c:v>
                </c:pt>
                <c:pt idx="953">
                  <c:v>-100</c:v>
                </c:pt>
                <c:pt idx="954">
                  <c:v>-100</c:v>
                </c:pt>
                <c:pt idx="955">
                  <c:v>-100</c:v>
                </c:pt>
                <c:pt idx="956">
                  <c:v>-100</c:v>
                </c:pt>
                <c:pt idx="957">
                  <c:v>-100</c:v>
                </c:pt>
                <c:pt idx="958">
                  <c:v>-100</c:v>
                </c:pt>
                <c:pt idx="959">
                  <c:v>-100</c:v>
                </c:pt>
                <c:pt idx="960">
                  <c:v>-100</c:v>
                </c:pt>
                <c:pt idx="961">
                  <c:v>-100</c:v>
                </c:pt>
                <c:pt idx="962">
                  <c:v>-100</c:v>
                </c:pt>
                <c:pt idx="963">
                  <c:v>-100</c:v>
                </c:pt>
                <c:pt idx="964">
                  <c:v>-100</c:v>
                </c:pt>
                <c:pt idx="965">
                  <c:v>-100</c:v>
                </c:pt>
                <c:pt idx="966">
                  <c:v>-100</c:v>
                </c:pt>
                <c:pt idx="967">
                  <c:v>-100</c:v>
                </c:pt>
                <c:pt idx="968">
                  <c:v>-100</c:v>
                </c:pt>
                <c:pt idx="969">
                  <c:v>-100</c:v>
                </c:pt>
                <c:pt idx="970">
                  <c:v>-100</c:v>
                </c:pt>
                <c:pt idx="971">
                  <c:v>-100</c:v>
                </c:pt>
                <c:pt idx="972">
                  <c:v>-100</c:v>
                </c:pt>
                <c:pt idx="973">
                  <c:v>-100</c:v>
                </c:pt>
                <c:pt idx="974">
                  <c:v>-100</c:v>
                </c:pt>
                <c:pt idx="975">
                  <c:v>-100</c:v>
                </c:pt>
                <c:pt idx="976">
                  <c:v>-100</c:v>
                </c:pt>
                <c:pt idx="977">
                  <c:v>-100</c:v>
                </c:pt>
                <c:pt idx="978">
                  <c:v>-100</c:v>
                </c:pt>
                <c:pt idx="979">
                  <c:v>-100</c:v>
                </c:pt>
                <c:pt idx="980">
                  <c:v>-100</c:v>
                </c:pt>
                <c:pt idx="981">
                  <c:v>-100</c:v>
                </c:pt>
                <c:pt idx="982">
                  <c:v>-100</c:v>
                </c:pt>
                <c:pt idx="983">
                  <c:v>-100</c:v>
                </c:pt>
                <c:pt idx="984">
                  <c:v>-100</c:v>
                </c:pt>
                <c:pt idx="985">
                  <c:v>-100</c:v>
                </c:pt>
                <c:pt idx="986">
                  <c:v>-100</c:v>
                </c:pt>
                <c:pt idx="987">
                  <c:v>-100</c:v>
                </c:pt>
                <c:pt idx="988">
                  <c:v>-100</c:v>
                </c:pt>
                <c:pt idx="989">
                  <c:v>-100</c:v>
                </c:pt>
                <c:pt idx="990">
                  <c:v>-100</c:v>
                </c:pt>
                <c:pt idx="991">
                  <c:v>-100</c:v>
                </c:pt>
                <c:pt idx="992">
                  <c:v>-100</c:v>
                </c:pt>
                <c:pt idx="993">
                  <c:v>-100</c:v>
                </c:pt>
                <c:pt idx="994">
                  <c:v>-100</c:v>
                </c:pt>
                <c:pt idx="995">
                  <c:v>-100</c:v>
                </c:pt>
                <c:pt idx="996">
                  <c:v>-100</c:v>
                </c:pt>
                <c:pt idx="997">
                  <c:v>-100</c:v>
                </c:pt>
                <c:pt idx="998">
                  <c:v>-100</c:v>
                </c:pt>
                <c:pt idx="999">
                  <c:v>-100</c:v>
                </c:pt>
                <c:pt idx="1000">
                  <c:v>-100</c:v>
                </c:pt>
                <c:pt idx="1001">
                  <c:v>-100</c:v>
                </c:pt>
                <c:pt idx="1002">
                  <c:v>-100</c:v>
                </c:pt>
                <c:pt idx="1003">
                  <c:v>-100</c:v>
                </c:pt>
                <c:pt idx="1004">
                  <c:v>-100</c:v>
                </c:pt>
                <c:pt idx="1005">
                  <c:v>-100</c:v>
                </c:pt>
                <c:pt idx="1006">
                  <c:v>-100</c:v>
                </c:pt>
                <c:pt idx="1007">
                  <c:v>-100</c:v>
                </c:pt>
                <c:pt idx="1008">
                  <c:v>-100</c:v>
                </c:pt>
                <c:pt idx="1009">
                  <c:v>-100</c:v>
                </c:pt>
                <c:pt idx="1010">
                  <c:v>-100</c:v>
                </c:pt>
                <c:pt idx="1011">
                  <c:v>-100</c:v>
                </c:pt>
                <c:pt idx="1012">
                  <c:v>-100</c:v>
                </c:pt>
                <c:pt idx="1013">
                  <c:v>-100</c:v>
                </c:pt>
                <c:pt idx="1014">
                  <c:v>-100</c:v>
                </c:pt>
                <c:pt idx="1015">
                  <c:v>-100</c:v>
                </c:pt>
                <c:pt idx="1016">
                  <c:v>-100</c:v>
                </c:pt>
                <c:pt idx="1017">
                  <c:v>-100</c:v>
                </c:pt>
                <c:pt idx="1018">
                  <c:v>-100</c:v>
                </c:pt>
                <c:pt idx="1019">
                  <c:v>-100</c:v>
                </c:pt>
                <c:pt idx="1020">
                  <c:v>-100</c:v>
                </c:pt>
                <c:pt idx="1021">
                  <c:v>-100</c:v>
                </c:pt>
                <c:pt idx="1022">
                  <c:v>-100</c:v>
                </c:pt>
                <c:pt idx="1023">
                  <c:v>-100</c:v>
                </c:pt>
                <c:pt idx="1024">
                  <c:v>-100</c:v>
                </c:pt>
                <c:pt idx="1025">
                  <c:v>-100</c:v>
                </c:pt>
                <c:pt idx="1026">
                  <c:v>-100</c:v>
                </c:pt>
                <c:pt idx="1027">
                  <c:v>-100</c:v>
                </c:pt>
                <c:pt idx="1028">
                  <c:v>-100</c:v>
                </c:pt>
                <c:pt idx="1029">
                  <c:v>-100</c:v>
                </c:pt>
                <c:pt idx="1030">
                  <c:v>-100</c:v>
                </c:pt>
                <c:pt idx="1031">
                  <c:v>-100</c:v>
                </c:pt>
                <c:pt idx="1032">
                  <c:v>-100</c:v>
                </c:pt>
                <c:pt idx="1033">
                  <c:v>-100</c:v>
                </c:pt>
                <c:pt idx="1034">
                  <c:v>-100</c:v>
                </c:pt>
                <c:pt idx="1035">
                  <c:v>-100</c:v>
                </c:pt>
                <c:pt idx="1036">
                  <c:v>-100</c:v>
                </c:pt>
                <c:pt idx="1037">
                  <c:v>-100</c:v>
                </c:pt>
                <c:pt idx="1038">
                  <c:v>-100</c:v>
                </c:pt>
                <c:pt idx="1039">
                  <c:v>-100</c:v>
                </c:pt>
                <c:pt idx="1040">
                  <c:v>-100</c:v>
                </c:pt>
                <c:pt idx="1041">
                  <c:v>-100</c:v>
                </c:pt>
                <c:pt idx="1042">
                  <c:v>-100</c:v>
                </c:pt>
                <c:pt idx="1043">
                  <c:v>-100</c:v>
                </c:pt>
                <c:pt idx="1044">
                  <c:v>-100</c:v>
                </c:pt>
                <c:pt idx="1045">
                  <c:v>-100</c:v>
                </c:pt>
                <c:pt idx="1046">
                  <c:v>-100</c:v>
                </c:pt>
                <c:pt idx="1047">
                  <c:v>-100</c:v>
                </c:pt>
                <c:pt idx="1048">
                  <c:v>-100</c:v>
                </c:pt>
                <c:pt idx="1049">
                  <c:v>-100</c:v>
                </c:pt>
                <c:pt idx="1050">
                  <c:v>-100</c:v>
                </c:pt>
                <c:pt idx="1051">
                  <c:v>-100</c:v>
                </c:pt>
                <c:pt idx="1052">
                  <c:v>-100</c:v>
                </c:pt>
                <c:pt idx="1053">
                  <c:v>-100</c:v>
                </c:pt>
                <c:pt idx="1054">
                  <c:v>-100</c:v>
                </c:pt>
                <c:pt idx="1055">
                  <c:v>-100</c:v>
                </c:pt>
                <c:pt idx="1056">
                  <c:v>-100</c:v>
                </c:pt>
                <c:pt idx="1057">
                  <c:v>-100</c:v>
                </c:pt>
                <c:pt idx="1058">
                  <c:v>-100</c:v>
                </c:pt>
                <c:pt idx="1059">
                  <c:v>-100</c:v>
                </c:pt>
                <c:pt idx="1060">
                  <c:v>-100</c:v>
                </c:pt>
                <c:pt idx="1061">
                  <c:v>-100</c:v>
                </c:pt>
                <c:pt idx="1062">
                  <c:v>-100</c:v>
                </c:pt>
                <c:pt idx="1063">
                  <c:v>-100</c:v>
                </c:pt>
                <c:pt idx="1064">
                  <c:v>-100</c:v>
                </c:pt>
                <c:pt idx="1065">
                  <c:v>-100</c:v>
                </c:pt>
                <c:pt idx="1066">
                  <c:v>-100</c:v>
                </c:pt>
                <c:pt idx="1067">
                  <c:v>-100</c:v>
                </c:pt>
                <c:pt idx="1068">
                  <c:v>-100</c:v>
                </c:pt>
                <c:pt idx="1069">
                  <c:v>-100</c:v>
                </c:pt>
                <c:pt idx="1070">
                  <c:v>-100</c:v>
                </c:pt>
                <c:pt idx="1071">
                  <c:v>-100</c:v>
                </c:pt>
                <c:pt idx="1072">
                  <c:v>-100</c:v>
                </c:pt>
                <c:pt idx="1073">
                  <c:v>-100</c:v>
                </c:pt>
                <c:pt idx="1074">
                  <c:v>-100</c:v>
                </c:pt>
                <c:pt idx="1075">
                  <c:v>-100</c:v>
                </c:pt>
                <c:pt idx="1076">
                  <c:v>-100</c:v>
                </c:pt>
                <c:pt idx="1077">
                  <c:v>-100</c:v>
                </c:pt>
                <c:pt idx="1078">
                  <c:v>-100</c:v>
                </c:pt>
                <c:pt idx="1079">
                  <c:v>-100</c:v>
                </c:pt>
                <c:pt idx="1080">
                  <c:v>-100</c:v>
                </c:pt>
                <c:pt idx="1081">
                  <c:v>-100</c:v>
                </c:pt>
                <c:pt idx="1082">
                  <c:v>-100</c:v>
                </c:pt>
                <c:pt idx="1083">
                  <c:v>-100</c:v>
                </c:pt>
                <c:pt idx="1084">
                  <c:v>-100</c:v>
                </c:pt>
                <c:pt idx="1085">
                  <c:v>-100</c:v>
                </c:pt>
                <c:pt idx="1086">
                  <c:v>-100</c:v>
                </c:pt>
                <c:pt idx="1087">
                  <c:v>-100</c:v>
                </c:pt>
                <c:pt idx="1088">
                  <c:v>-100</c:v>
                </c:pt>
                <c:pt idx="1089">
                  <c:v>-100</c:v>
                </c:pt>
                <c:pt idx="1090">
                  <c:v>-100</c:v>
                </c:pt>
                <c:pt idx="1091">
                  <c:v>-100</c:v>
                </c:pt>
                <c:pt idx="1092">
                  <c:v>-100</c:v>
                </c:pt>
                <c:pt idx="1093">
                  <c:v>-100</c:v>
                </c:pt>
                <c:pt idx="1094">
                  <c:v>-100</c:v>
                </c:pt>
                <c:pt idx="1095">
                  <c:v>-100</c:v>
                </c:pt>
                <c:pt idx="1096">
                  <c:v>-100</c:v>
                </c:pt>
                <c:pt idx="1097">
                  <c:v>-100</c:v>
                </c:pt>
                <c:pt idx="1098">
                  <c:v>-100</c:v>
                </c:pt>
                <c:pt idx="1099">
                  <c:v>-100</c:v>
                </c:pt>
                <c:pt idx="1100">
                  <c:v>-100</c:v>
                </c:pt>
                <c:pt idx="1101">
                  <c:v>-100</c:v>
                </c:pt>
                <c:pt idx="1102">
                  <c:v>-100</c:v>
                </c:pt>
                <c:pt idx="1103">
                  <c:v>-100</c:v>
                </c:pt>
                <c:pt idx="1104">
                  <c:v>-100</c:v>
                </c:pt>
                <c:pt idx="1105">
                  <c:v>-100</c:v>
                </c:pt>
                <c:pt idx="1106">
                  <c:v>-100</c:v>
                </c:pt>
                <c:pt idx="1107">
                  <c:v>-100</c:v>
                </c:pt>
                <c:pt idx="1108">
                  <c:v>-100</c:v>
                </c:pt>
                <c:pt idx="1109">
                  <c:v>-100</c:v>
                </c:pt>
                <c:pt idx="1110">
                  <c:v>-100</c:v>
                </c:pt>
                <c:pt idx="1111">
                  <c:v>-100</c:v>
                </c:pt>
                <c:pt idx="1112">
                  <c:v>-100</c:v>
                </c:pt>
                <c:pt idx="1113">
                  <c:v>-100</c:v>
                </c:pt>
                <c:pt idx="1114">
                  <c:v>-100</c:v>
                </c:pt>
                <c:pt idx="1115">
                  <c:v>-100</c:v>
                </c:pt>
                <c:pt idx="1116">
                  <c:v>-100</c:v>
                </c:pt>
                <c:pt idx="1117">
                  <c:v>-100</c:v>
                </c:pt>
                <c:pt idx="1118">
                  <c:v>-100</c:v>
                </c:pt>
                <c:pt idx="1119">
                  <c:v>-100</c:v>
                </c:pt>
                <c:pt idx="1120">
                  <c:v>-100</c:v>
                </c:pt>
                <c:pt idx="1121">
                  <c:v>-100</c:v>
                </c:pt>
                <c:pt idx="1122">
                  <c:v>-100</c:v>
                </c:pt>
                <c:pt idx="1123">
                  <c:v>-100</c:v>
                </c:pt>
                <c:pt idx="1124">
                  <c:v>-100</c:v>
                </c:pt>
                <c:pt idx="1125">
                  <c:v>-100</c:v>
                </c:pt>
                <c:pt idx="1126">
                  <c:v>-100</c:v>
                </c:pt>
                <c:pt idx="1127">
                  <c:v>-100</c:v>
                </c:pt>
                <c:pt idx="1128">
                  <c:v>-100</c:v>
                </c:pt>
                <c:pt idx="1129">
                  <c:v>-100</c:v>
                </c:pt>
                <c:pt idx="1130">
                  <c:v>-100</c:v>
                </c:pt>
                <c:pt idx="1131">
                  <c:v>-100</c:v>
                </c:pt>
                <c:pt idx="1132">
                  <c:v>-100</c:v>
                </c:pt>
                <c:pt idx="1133">
                  <c:v>-100</c:v>
                </c:pt>
                <c:pt idx="1134">
                  <c:v>-100</c:v>
                </c:pt>
                <c:pt idx="1135">
                  <c:v>-100</c:v>
                </c:pt>
                <c:pt idx="1136">
                  <c:v>-100</c:v>
                </c:pt>
                <c:pt idx="1137">
                  <c:v>-100</c:v>
                </c:pt>
                <c:pt idx="1138">
                  <c:v>-100</c:v>
                </c:pt>
                <c:pt idx="1139">
                  <c:v>-100</c:v>
                </c:pt>
                <c:pt idx="1140">
                  <c:v>-100</c:v>
                </c:pt>
                <c:pt idx="1141">
                  <c:v>-100</c:v>
                </c:pt>
                <c:pt idx="1142">
                  <c:v>-100</c:v>
                </c:pt>
                <c:pt idx="1143">
                  <c:v>-100</c:v>
                </c:pt>
                <c:pt idx="1144">
                  <c:v>-100</c:v>
                </c:pt>
                <c:pt idx="1145">
                  <c:v>-100</c:v>
                </c:pt>
                <c:pt idx="1146">
                  <c:v>-100</c:v>
                </c:pt>
                <c:pt idx="1147">
                  <c:v>-100</c:v>
                </c:pt>
                <c:pt idx="1148">
                  <c:v>-100</c:v>
                </c:pt>
                <c:pt idx="1149">
                  <c:v>-100</c:v>
                </c:pt>
                <c:pt idx="1150">
                  <c:v>-100</c:v>
                </c:pt>
                <c:pt idx="1151">
                  <c:v>-100</c:v>
                </c:pt>
                <c:pt idx="1152">
                  <c:v>-100</c:v>
                </c:pt>
                <c:pt idx="1153">
                  <c:v>-100</c:v>
                </c:pt>
                <c:pt idx="1154">
                  <c:v>-100</c:v>
                </c:pt>
                <c:pt idx="1155">
                  <c:v>-100</c:v>
                </c:pt>
                <c:pt idx="1156">
                  <c:v>-100</c:v>
                </c:pt>
                <c:pt idx="1157">
                  <c:v>-100</c:v>
                </c:pt>
                <c:pt idx="1158">
                  <c:v>-100</c:v>
                </c:pt>
                <c:pt idx="1159">
                  <c:v>-100</c:v>
                </c:pt>
                <c:pt idx="1160">
                  <c:v>-100</c:v>
                </c:pt>
                <c:pt idx="1161">
                  <c:v>-100</c:v>
                </c:pt>
                <c:pt idx="1162">
                  <c:v>-100</c:v>
                </c:pt>
                <c:pt idx="1163">
                  <c:v>-100</c:v>
                </c:pt>
                <c:pt idx="1164">
                  <c:v>-100</c:v>
                </c:pt>
                <c:pt idx="1165">
                  <c:v>-100</c:v>
                </c:pt>
                <c:pt idx="1166">
                  <c:v>-100</c:v>
                </c:pt>
                <c:pt idx="1167">
                  <c:v>-100</c:v>
                </c:pt>
                <c:pt idx="1168">
                  <c:v>-100</c:v>
                </c:pt>
                <c:pt idx="1169">
                  <c:v>-100</c:v>
                </c:pt>
                <c:pt idx="1170">
                  <c:v>-100</c:v>
                </c:pt>
                <c:pt idx="1171">
                  <c:v>-100</c:v>
                </c:pt>
                <c:pt idx="1172">
                  <c:v>-100</c:v>
                </c:pt>
                <c:pt idx="1173">
                  <c:v>-100</c:v>
                </c:pt>
                <c:pt idx="1174">
                  <c:v>-100</c:v>
                </c:pt>
                <c:pt idx="1175">
                  <c:v>-100</c:v>
                </c:pt>
                <c:pt idx="1176">
                  <c:v>-100</c:v>
                </c:pt>
                <c:pt idx="1177">
                  <c:v>-100</c:v>
                </c:pt>
                <c:pt idx="1178">
                  <c:v>-100</c:v>
                </c:pt>
                <c:pt idx="1179">
                  <c:v>-100</c:v>
                </c:pt>
                <c:pt idx="1180">
                  <c:v>-100</c:v>
                </c:pt>
                <c:pt idx="1181">
                  <c:v>-100</c:v>
                </c:pt>
                <c:pt idx="1182">
                  <c:v>-100</c:v>
                </c:pt>
                <c:pt idx="1183">
                  <c:v>-100</c:v>
                </c:pt>
                <c:pt idx="1184">
                  <c:v>-100</c:v>
                </c:pt>
                <c:pt idx="1185">
                  <c:v>-100</c:v>
                </c:pt>
                <c:pt idx="1186">
                  <c:v>-100</c:v>
                </c:pt>
                <c:pt idx="1187">
                  <c:v>-100</c:v>
                </c:pt>
                <c:pt idx="1188">
                  <c:v>-100</c:v>
                </c:pt>
                <c:pt idx="1189">
                  <c:v>-100</c:v>
                </c:pt>
                <c:pt idx="1190">
                  <c:v>-100</c:v>
                </c:pt>
                <c:pt idx="1191">
                  <c:v>-100</c:v>
                </c:pt>
                <c:pt idx="1192">
                  <c:v>-100</c:v>
                </c:pt>
                <c:pt idx="1193">
                  <c:v>-100</c:v>
                </c:pt>
                <c:pt idx="1194">
                  <c:v>-100</c:v>
                </c:pt>
                <c:pt idx="1195">
                  <c:v>-100</c:v>
                </c:pt>
                <c:pt idx="1196">
                  <c:v>-100</c:v>
                </c:pt>
                <c:pt idx="1197">
                  <c:v>-100</c:v>
                </c:pt>
                <c:pt idx="1198">
                  <c:v>-100</c:v>
                </c:pt>
                <c:pt idx="1199">
                  <c:v>-100</c:v>
                </c:pt>
                <c:pt idx="1200">
                  <c:v>-100</c:v>
                </c:pt>
                <c:pt idx="1201">
                  <c:v>-100</c:v>
                </c:pt>
                <c:pt idx="1202">
                  <c:v>-100</c:v>
                </c:pt>
                <c:pt idx="1203">
                  <c:v>-100</c:v>
                </c:pt>
                <c:pt idx="1204">
                  <c:v>-100</c:v>
                </c:pt>
                <c:pt idx="1205">
                  <c:v>-100</c:v>
                </c:pt>
                <c:pt idx="1206">
                  <c:v>-100</c:v>
                </c:pt>
                <c:pt idx="1207">
                  <c:v>-100</c:v>
                </c:pt>
                <c:pt idx="1208">
                  <c:v>-100</c:v>
                </c:pt>
                <c:pt idx="1209">
                  <c:v>-100</c:v>
                </c:pt>
                <c:pt idx="1210">
                  <c:v>-100</c:v>
                </c:pt>
                <c:pt idx="1211">
                  <c:v>-100</c:v>
                </c:pt>
                <c:pt idx="1212">
                  <c:v>-100</c:v>
                </c:pt>
                <c:pt idx="1213">
                  <c:v>-100</c:v>
                </c:pt>
                <c:pt idx="1214">
                  <c:v>-100</c:v>
                </c:pt>
                <c:pt idx="1215">
                  <c:v>-100</c:v>
                </c:pt>
                <c:pt idx="1216">
                  <c:v>-100</c:v>
                </c:pt>
                <c:pt idx="1217">
                  <c:v>-100</c:v>
                </c:pt>
                <c:pt idx="1218">
                  <c:v>-100</c:v>
                </c:pt>
                <c:pt idx="1219">
                  <c:v>-100</c:v>
                </c:pt>
                <c:pt idx="1220">
                  <c:v>-100</c:v>
                </c:pt>
                <c:pt idx="1221">
                  <c:v>-100</c:v>
                </c:pt>
                <c:pt idx="1222">
                  <c:v>-100</c:v>
                </c:pt>
                <c:pt idx="1223">
                  <c:v>-100</c:v>
                </c:pt>
                <c:pt idx="1224">
                  <c:v>-100</c:v>
                </c:pt>
                <c:pt idx="1225">
                  <c:v>-100</c:v>
                </c:pt>
                <c:pt idx="1226">
                  <c:v>-100</c:v>
                </c:pt>
                <c:pt idx="1227">
                  <c:v>-100</c:v>
                </c:pt>
                <c:pt idx="1228">
                  <c:v>-100</c:v>
                </c:pt>
                <c:pt idx="1229">
                  <c:v>-100</c:v>
                </c:pt>
                <c:pt idx="1230">
                  <c:v>-100</c:v>
                </c:pt>
                <c:pt idx="1231">
                  <c:v>-100</c:v>
                </c:pt>
                <c:pt idx="1232">
                  <c:v>-100</c:v>
                </c:pt>
                <c:pt idx="1233">
                  <c:v>-100</c:v>
                </c:pt>
                <c:pt idx="1234">
                  <c:v>-100</c:v>
                </c:pt>
                <c:pt idx="1235">
                  <c:v>-100</c:v>
                </c:pt>
                <c:pt idx="1236">
                  <c:v>-100</c:v>
                </c:pt>
                <c:pt idx="1237">
                  <c:v>-100</c:v>
                </c:pt>
                <c:pt idx="1238">
                  <c:v>-100</c:v>
                </c:pt>
                <c:pt idx="1239">
                  <c:v>-100</c:v>
                </c:pt>
                <c:pt idx="1240">
                  <c:v>-100</c:v>
                </c:pt>
                <c:pt idx="1241">
                  <c:v>-100</c:v>
                </c:pt>
                <c:pt idx="1242">
                  <c:v>-100</c:v>
                </c:pt>
                <c:pt idx="1243">
                  <c:v>-100</c:v>
                </c:pt>
                <c:pt idx="1244">
                  <c:v>-100</c:v>
                </c:pt>
                <c:pt idx="1245">
                  <c:v>-100</c:v>
                </c:pt>
                <c:pt idx="1246">
                  <c:v>-100</c:v>
                </c:pt>
                <c:pt idx="1247">
                  <c:v>-100</c:v>
                </c:pt>
                <c:pt idx="1248">
                  <c:v>-100</c:v>
                </c:pt>
                <c:pt idx="1249">
                  <c:v>-100</c:v>
                </c:pt>
                <c:pt idx="1250">
                  <c:v>-100</c:v>
                </c:pt>
                <c:pt idx="1251">
                  <c:v>-100</c:v>
                </c:pt>
                <c:pt idx="1252">
                  <c:v>-100</c:v>
                </c:pt>
                <c:pt idx="1253">
                  <c:v>-100</c:v>
                </c:pt>
                <c:pt idx="1254">
                  <c:v>-100</c:v>
                </c:pt>
                <c:pt idx="1255">
                  <c:v>-100</c:v>
                </c:pt>
                <c:pt idx="1256">
                  <c:v>-100</c:v>
                </c:pt>
                <c:pt idx="1257">
                  <c:v>-100</c:v>
                </c:pt>
                <c:pt idx="1258">
                  <c:v>-100</c:v>
                </c:pt>
                <c:pt idx="1259">
                  <c:v>-100</c:v>
                </c:pt>
                <c:pt idx="1260">
                  <c:v>-100</c:v>
                </c:pt>
                <c:pt idx="1261">
                  <c:v>-100</c:v>
                </c:pt>
                <c:pt idx="1262">
                  <c:v>-100</c:v>
                </c:pt>
                <c:pt idx="1263">
                  <c:v>-100</c:v>
                </c:pt>
                <c:pt idx="1264">
                  <c:v>-100</c:v>
                </c:pt>
                <c:pt idx="1265">
                  <c:v>-100</c:v>
                </c:pt>
                <c:pt idx="1266">
                  <c:v>-100</c:v>
                </c:pt>
                <c:pt idx="1267">
                  <c:v>-100</c:v>
                </c:pt>
                <c:pt idx="1268">
                  <c:v>-100</c:v>
                </c:pt>
                <c:pt idx="1269">
                  <c:v>-100</c:v>
                </c:pt>
                <c:pt idx="1270">
                  <c:v>-100</c:v>
                </c:pt>
                <c:pt idx="1271">
                  <c:v>-100</c:v>
                </c:pt>
                <c:pt idx="1272">
                  <c:v>-100</c:v>
                </c:pt>
                <c:pt idx="1273">
                  <c:v>-100</c:v>
                </c:pt>
                <c:pt idx="1274">
                  <c:v>-100</c:v>
                </c:pt>
                <c:pt idx="1275">
                  <c:v>-100</c:v>
                </c:pt>
                <c:pt idx="1276">
                  <c:v>-100</c:v>
                </c:pt>
                <c:pt idx="1277">
                  <c:v>-100</c:v>
                </c:pt>
                <c:pt idx="1278">
                  <c:v>-100</c:v>
                </c:pt>
                <c:pt idx="1279">
                  <c:v>-100</c:v>
                </c:pt>
                <c:pt idx="1280">
                  <c:v>-100</c:v>
                </c:pt>
                <c:pt idx="1281">
                  <c:v>-100</c:v>
                </c:pt>
                <c:pt idx="1282">
                  <c:v>-100</c:v>
                </c:pt>
                <c:pt idx="1283">
                  <c:v>-100</c:v>
                </c:pt>
                <c:pt idx="1284">
                  <c:v>-100</c:v>
                </c:pt>
                <c:pt idx="1285">
                  <c:v>-100</c:v>
                </c:pt>
                <c:pt idx="1286">
                  <c:v>-100</c:v>
                </c:pt>
                <c:pt idx="1287">
                  <c:v>-100</c:v>
                </c:pt>
                <c:pt idx="1288">
                  <c:v>-100</c:v>
                </c:pt>
                <c:pt idx="1289">
                  <c:v>-100</c:v>
                </c:pt>
                <c:pt idx="1290">
                  <c:v>-100</c:v>
                </c:pt>
                <c:pt idx="1291">
                  <c:v>-100</c:v>
                </c:pt>
                <c:pt idx="1292">
                  <c:v>-100</c:v>
                </c:pt>
                <c:pt idx="1293">
                  <c:v>-100</c:v>
                </c:pt>
                <c:pt idx="1294">
                  <c:v>-100</c:v>
                </c:pt>
                <c:pt idx="1295">
                  <c:v>-100</c:v>
                </c:pt>
                <c:pt idx="1296">
                  <c:v>-100</c:v>
                </c:pt>
                <c:pt idx="1297">
                  <c:v>-100</c:v>
                </c:pt>
                <c:pt idx="1298">
                  <c:v>-100</c:v>
                </c:pt>
                <c:pt idx="1299">
                  <c:v>-100</c:v>
                </c:pt>
                <c:pt idx="1300">
                  <c:v>-100</c:v>
                </c:pt>
                <c:pt idx="1301">
                  <c:v>-100</c:v>
                </c:pt>
                <c:pt idx="1302">
                  <c:v>-100</c:v>
                </c:pt>
                <c:pt idx="1303">
                  <c:v>-100</c:v>
                </c:pt>
                <c:pt idx="1304">
                  <c:v>-100</c:v>
                </c:pt>
                <c:pt idx="1305">
                  <c:v>-100</c:v>
                </c:pt>
                <c:pt idx="1306">
                  <c:v>-100</c:v>
                </c:pt>
                <c:pt idx="1307">
                  <c:v>-100</c:v>
                </c:pt>
                <c:pt idx="1308">
                  <c:v>-100</c:v>
                </c:pt>
                <c:pt idx="1309">
                  <c:v>-100</c:v>
                </c:pt>
                <c:pt idx="1310">
                  <c:v>-100</c:v>
                </c:pt>
                <c:pt idx="1311">
                  <c:v>-100</c:v>
                </c:pt>
                <c:pt idx="1312">
                  <c:v>-100</c:v>
                </c:pt>
                <c:pt idx="1313">
                  <c:v>-100</c:v>
                </c:pt>
                <c:pt idx="1314">
                  <c:v>-100</c:v>
                </c:pt>
                <c:pt idx="1315">
                  <c:v>-100</c:v>
                </c:pt>
                <c:pt idx="1316">
                  <c:v>-100</c:v>
                </c:pt>
                <c:pt idx="1317">
                  <c:v>-100</c:v>
                </c:pt>
                <c:pt idx="1318">
                  <c:v>-100</c:v>
                </c:pt>
                <c:pt idx="1319">
                  <c:v>-100</c:v>
                </c:pt>
                <c:pt idx="1320">
                  <c:v>-100</c:v>
                </c:pt>
                <c:pt idx="1321">
                  <c:v>-100</c:v>
                </c:pt>
                <c:pt idx="1322">
                  <c:v>-100</c:v>
                </c:pt>
                <c:pt idx="1323">
                  <c:v>-100</c:v>
                </c:pt>
                <c:pt idx="1324">
                  <c:v>-100</c:v>
                </c:pt>
                <c:pt idx="1325">
                  <c:v>-100</c:v>
                </c:pt>
                <c:pt idx="1326">
                  <c:v>-100</c:v>
                </c:pt>
                <c:pt idx="1327">
                  <c:v>-100</c:v>
                </c:pt>
                <c:pt idx="1328">
                  <c:v>-100</c:v>
                </c:pt>
                <c:pt idx="1329">
                  <c:v>-100</c:v>
                </c:pt>
                <c:pt idx="1330">
                  <c:v>-100</c:v>
                </c:pt>
                <c:pt idx="1331">
                  <c:v>-100</c:v>
                </c:pt>
                <c:pt idx="1332">
                  <c:v>-100</c:v>
                </c:pt>
                <c:pt idx="1333">
                  <c:v>-100</c:v>
                </c:pt>
                <c:pt idx="1334">
                  <c:v>-100</c:v>
                </c:pt>
                <c:pt idx="1335">
                  <c:v>-100</c:v>
                </c:pt>
                <c:pt idx="1336">
                  <c:v>-100</c:v>
                </c:pt>
                <c:pt idx="1337">
                  <c:v>-100</c:v>
                </c:pt>
                <c:pt idx="1338">
                  <c:v>-100</c:v>
                </c:pt>
                <c:pt idx="1339">
                  <c:v>-100</c:v>
                </c:pt>
                <c:pt idx="1340">
                  <c:v>-100</c:v>
                </c:pt>
                <c:pt idx="1341">
                  <c:v>-100</c:v>
                </c:pt>
                <c:pt idx="1342">
                  <c:v>-100</c:v>
                </c:pt>
                <c:pt idx="1343">
                  <c:v>-100</c:v>
                </c:pt>
                <c:pt idx="1344">
                  <c:v>-100</c:v>
                </c:pt>
                <c:pt idx="1345">
                  <c:v>-100</c:v>
                </c:pt>
                <c:pt idx="1346">
                  <c:v>-100</c:v>
                </c:pt>
                <c:pt idx="1347">
                  <c:v>-100</c:v>
                </c:pt>
                <c:pt idx="1348">
                  <c:v>-100</c:v>
                </c:pt>
                <c:pt idx="1349">
                  <c:v>-100</c:v>
                </c:pt>
                <c:pt idx="1350">
                  <c:v>-100</c:v>
                </c:pt>
                <c:pt idx="1351">
                  <c:v>-100</c:v>
                </c:pt>
                <c:pt idx="1352">
                  <c:v>-100</c:v>
                </c:pt>
                <c:pt idx="1353">
                  <c:v>-100</c:v>
                </c:pt>
                <c:pt idx="1354">
                  <c:v>-100</c:v>
                </c:pt>
                <c:pt idx="1355">
                  <c:v>-100</c:v>
                </c:pt>
                <c:pt idx="1356">
                  <c:v>-100</c:v>
                </c:pt>
                <c:pt idx="1357">
                  <c:v>-100</c:v>
                </c:pt>
                <c:pt idx="1358">
                  <c:v>-100</c:v>
                </c:pt>
                <c:pt idx="1359">
                  <c:v>-100</c:v>
                </c:pt>
                <c:pt idx="1360">
                  <c:v>-100</c:v>
                </c:pt>
                <c:pt idx="1361">
                  <c:v>-100</c:v>
                </c:pt>
                <c:pt idx="1362">
                  <c:v>-100</c:v>
                </c:pt>
                <c:pt idx="1363">
                  <c:v>-100</c:v>
                </c:pt>
                <c:pt idx="1364">
                  <c:v>-100</c:v>
                </c:pt>
                <c:pt idx="1365">
                  <c:v>-100</c:v>
                </c:pt>
                <c:pt idx="1366">
                  <c:v>-100</c:v>
                </c:pt>
                <c:pt idx="1367">
                  <c:v>-100</c:v>
                </c:pt>
                <c:pt idx="1368">
                  <c:v>-100</c:v>
                </c:pt>
                <c:pt idx="1369">
                  <c:v>-100</c:v>
                </c:pt>
                <c:pt idx="1370">
                  <c:v>-100</c:v>
                </c:pt>
                <c:pt idx="1371">
                  <c:v>-100</c:v>
                </c:pt>
                <c:pt idx="1372">
                  <c:v>-100</c:v>
                </c:pt>
                <c:pt idx="1373">
                  <c:v>-100</c:v>
                </c:pt>
                <c:pt idx="1374">
                  <c:v>-100</c:v>
                </c:pt>
                <c:pt idx="1375">
                  <c:v>-100</c:v>
                </c:pt>
                <c:pt idx="1376">
                  <c:v>-100</c:v>
                </c:pt>
                <c:pt idx="1377">
                  <c:v>-100</c:v>
                </c:pt>
                <c:pt idx="1378">
                  <c:v>-100</c:v>
                </c:pt>
                <c:pt idx="1379">
                  <c:v>-100</c:v>
                </c:pt>
                <c:pt idx="1380">
                  <c:v>-100</c:v>
                </c:pt>
                <c:pt idx="1381">
                  <c:v>-100</c:v>
                </c:pt>
                <c:pt idx="1382">
                  <c:v>-100</c:v>
                </c:pt>
                <c:pt idx="1383">
                  <c:v>-100</c:v>
                </c:pt>
                <c:pt idx="1384">
                  <c:v>-100</c:v>
                </c:pt>
                <c:pt idx="1385">
                  <c:v>-100</c:v>
                </c:pt>
                <c:pt idx="1386">
                  <c:v>-100</c:v>
                </c:pt>
                <c:pt idx="1387">
                  <c:v>-100</c:v>
                </c:pt>
                <c:pt idx="1388">
                  <c:v>-100</c:v>
                </c:pt>
                <c:pt idx="1389">
                  <c:v>-100</c:v>
                </c:pt>
                <c:pt idx="1390">
                  <c:v>-100</c:v>
                </c:pt>
                <c:pt idx="1391">
                  <c:v>-100</c:v>
                </c:pt>
                <c:pt idx="1392">
                  <c:v>-100</c:v>
                </c:pt>
                <c:pt idx="1393">
                  <c:v>-100</c:v>
                </c:pt>
                <c:pt idx="1394">
                  <c:v>-100</c:v>
                </c:pt>
                <c:pt idx="1395">
                  <c:v>-100</c:v>
                </c:pt>
                <c:pt idx="1396">
                  <c:v>-100</c:v>
                </c:pt>
                <c:pt idx="1397">
                  <c:v>-100</c:v>
                </c:pt>
                <c:pt idx="1398">
                  <c:v>-100</c:v>
                </c:pt>
                <c:pt idx="1399">
                  <c:v>-100</c:v>
                </c:pt>
                <c:pt idx="1400">
                  <c:v>-100</c:v>
                </c:pt>
                <c:pt idx="1401">
                  <c:v>-100</c:v>
                </c:pt>
                <c:pt idx="1402">
                  <c:v>-100</c:v>
                </c:pt>
                <c:pt idx="1403">
                  <c:v>-100</c:v>
                </c:pt>
                <c:pt idx="1404">
                  <c:v>-100</c:v>
                </c:pt>
                <c:pt idx="1405">
                  <c:v>-100</c:v>
                </c:pt>
                <c:pt idx="1406">
                  <c:v>-100</c:v>
                </c:pt>
                <c:pt idx="1407">
                  <c:v>-100</c:v>
                </c:pt>
                <c:pt idx="1408">
                  <c:v>-100</c:v>
                </c:pt>
                <c:pt idx="1409">
                  <c:v>-100</c:v>
                </c:pt>
                <c:pt idx="1410">
                  <c:v>-100</c:v>
                </c:pt>
                <c:pt idx="1411">
                  <c:v>-100</c:v>
                </c:pt>
                <c:pt idx="1412">
                  <c:v>-100</c:v>
                </c:pt>
                <c:pt idx="1413">
                  <c:v>-100</c:v>
                </c:pt>
                <c:pt idx="1414">
                  <c:v>-100</c:v>
                </c:pt>
                <c:pt idx="1415">
                  <c:v>-100</c:v>
                </c:pt>
                <c:pt idx="1416">
                  <c:v>-100</c:v>
                </c:pt>
                <c:pt idx="1417">
                  <c:v>-100</c:v>
                </c:pt>
                <c:pt idx="1418">
                  <c:v>-100</c:v>
                </c:pt>
                <c:pt idx="1419">
                  <c:v>-100</c:v>
                </c:pt>
                <c:pt idx="1420">
                  <c:v>-100</c:v>
                </c:pt>
                <c:pt idx="1421">
                  <c:v>-100</c:v>
                </c:pt>
                <c:pt idx="1422">
                  <c:v>-100</c:v>
                </c:pt>
                <c:pt idx="1423">
                  <c:v>-100</c:v>
                </c:pt>
                <c:pt idx="1424">
                  <c:v>-100</c:v>
                </c:pt>
                <c:pt idx="1425">
                  <c:v>-100</c:v>
                </c:pt>
                <c:pt idx="1426">
                  <c:v>-100</c:v>
                </c:pt>
                <c:pt idx="1427">
                  <c:v>-100</c:v>
                </c:pt>
                <c:pt idx="1428">
                  <c:v>-100</c:v>
                </c:pt>
                <c:pt idx="1429">
                  <c:v>-100</c:v>
                </c:pt>
                <c:pt idx="1430">
                  <c:v>-100</c:v>
                </c:pt>
                <c:pt idx="1431">
                  <c:v>-100</c:v>
                </c:pt>
                <c:pt idx="1432">
                  <c:v>-100</c:v>
                </c:pt>
                <c:pt idx="1433">
                  <c:v>-100</c:v>
                </c:pt>
                <c:pt idx="1434">
                  <c:v>-100</c:v>
                </c:pt>
                <c:pt idx="1435">
                  <c:v>-100</c:v>
                </c:pt>
                <c:pt idx="1436">
                  <c:v>-100</c:v>
                </c:pt>
                <c:pt idx="1437">
                  <c:v>-100</c:v>
                </c:pt>
                <c:pt idx="1438">
                  <c:v>-100</c:v>
                </c:pt>
                <c:pt idx="1439">
                  <c:v>-100</c:v>
                </c:pt>
                <c:pt idx="1440">
                  <c:v>-100</c:v>
                </c:pt>
                <c:pt idx="1441">
                  <c:v>-100</c:v>
                </c:pt>
                <c:pt idx="1442">
                  <c:v>-100</c:v>
                </c:pt>
                <c:pt idx="1443">
                  <c:v>-100</c:v>
                </c:pt>
                <c:pt idx="1444">
                  <c:v>-100</c:v>
                </c:pt>
                <c:pt idx="1445">
                  <c:v>-100</c:v>
                </c:pt>
                <c:pt idx="1446">
                  <c:v>-100</c:v>
                </c:pt>
                <c:pt idx="1447">
                  <c:v>-100</c:v>
                </c:pt>
                <c:pt idx="1448">
                  <c:v>-100</c:v>
                </c:pt>
                <c:pt idx="1449">
                  <c:v>-100</c:v>
                </c:pt>
                <c:pt idx="1450">
                  <c:v>-100</c:v>
                </c:pt>
                <c:pt idx="1451">
                  <c:v>-100</c:v>
                </c:pt>
                <c:pt idx="1452">
                  <c:v>-100</c:v>
                </c:pt>
                <c:pt idx="1453">
                  <c:v>-100</c:v>
                </c:pt>
                <c:pt idx="1454">
                  <c:v>-100</c:v>
                </c:pt>
                <c:pt idx="1455">
                  <c:v>-100</c:v>
                </c:pt>
                <c:pt idx="1456">
                  <c:v>-100</c:v>
                </c:pt>
                <c:pt idx="1457">
                  <c:v>-100</c:v>
                </c:pt>
                <c:pt idx="1458">
                  <c:v>-100</c:v>
                </c:pt>
                <c:pt idx="1459">
                  <c:v>-100</c:v>
                </c:pt>
                <c:pt idx="1460">
                  <c:v>-100</c:v>
                </c:pt>
                <c:pt idx="1461">
                  <c:v>-100</c:v>
                </c:pt>
                <c:pt idx="1462">
                  <c:v>-100</c:v>
                </c:pt>
                <c:pt idx="1463">
                  <c:v>-100</c:v>
                </c:pt>
                <c:pt idx="1464">
                  <c:v>-100</c:v>
                </c:pt>
                <c:pt idx="1465">
                  <c:v>-100</c:v>
                </c:pt>
                <c:pt idx="1466">
                  <c:v>-100</c:v>
                </c:pt>
                <c:pt idx="1467">
                  <c:v>-100</c:v>
                </c:pt>
                <c:pt idx="1468">
                  <c:v>-100</c:v>
                </c:pt>
                <c:pt idx="1469">
                  <c:v>-100</c:v>
                </c:pt>
                <c:pt idx="1470">
                  <c:v>-100</c:v>
                </c:pt>
                <c:pt idx="1471">
                  <c:v>-100</c:v>
                </c:pt>
                <c:pt idx="1472">
                  <c:v>-100</c:v>
                </c:pt>
                <c:pt idx="1473">
                  <c:v>-100</c:v>
                </c:pt>
                <c:pt idx="1474">
                  <c:v>-100</c:v>
                </c:pt>
                <c:pt idx="1475">
                  <c:v>-100</c:v>
                </c:pt>
                <c:pt idx="1476">
                  <c:v>-100</c:v>
                </c:pt>
                <c:pt idx="1477">
                  <c:v>-99.892979452054789</c:v>
                </c:pt>
                <c:pt idx="1478">
                  <c:v>-99.400031167212092</c:v>
                </c:pt>
                <c:pt idx="1479">
                  <c:v>-99.976647881184419</c:v>
                </c:pt>
                <c:pt idx="1480">
                  <c:v>-99.814643188137168</c:v>
                </c:pt>
                <c:pt idx="1481">
                  <c:v>0</c:v>
                </c:pt>
                <c:pt idx="1482">
                  <c:v>-70</c:v>
                </c:pt>
                <c:pt idx="1483">
                  <c:v>0</c:v>
                </c:pt>
                <c:pt idx="1484">
                  <c:v>0</c:v>
                </c:pt>
                <c:pt idx="1485">
                  <c:v>54.961832061068719</c:v>
                </c:pt>
                <c:pt idx="1486">
                  <c:v>0</c:v>
                </c:pt>
                <c:pt idx="1487">
                  <c:v>-99.117265954000644</c:v>
                </c:pt>
                <c:pt idx="1488">
                  <c:v>-99.921310328747964</c:v>
                </c:pt>
                <c:pt idx="1489">
                  <c:v>-99.922051282051285</c:v>
                </c:pt>
                <c:pt idx="1490">
                  <c:v>-99.882664812480982</c:v>
                </c:pt>
                <c:pt idx="1491">
                  <c:v>-99.353049907578551</c:v>
                </c:pt>
                <c:pt idx="1492">
                  <c:v>-98.378995433789953</c:v>
                </c:pt>
                <c:pt idx="1493">
                  <c:v>0</c:v>
                </c:pt>
                <c:pt idx="1494">
                  <c:v>-99.927518724329545</c:v>
                </c:pt>
                <c:pt idx="1495">
                  <c:v>-47.826086956521742</c:v>
                </c:pt>
                <c:pt idx="1496">
                  <c:v>-99.903660886319841</c:v>
                </c:pt>
                <c:pt idx="1497">
                  <c:v>-50</c:v>
                </c:pt>
                <c:pt idx="1498">
                  <c:v>-75.988497483824588</c:v>
                </c:pt>
                <c:pt idx="1499">
                  <c:v>-88.487319195641092</c:v>
                </c:pt>
                <c:pt idx="1500">
                  <c:v>-80</c:v>
                </c:pt>
                <c:pt idx="1501">
                  <c:v>-51.873327386262261</c:v>
                </c:pt>
                <c:pt idx="1502">
                  <c:v>-1.6786570743405349</c:v>
                </c:pt>
                <c:pt idx="1503">
                  <c:v>-99.698041193220419</c:v>
                </c:pt>
                <c:pt idx="1504">
                  <c:v>-98.316970546984578</c:v>
                </c:pt>
                <c:pt idx="1505">
                  <c:v>0</c:v>
                </c:pt>
                <c:pt idx="1506">
                  <c:v>-99.779993714106112</c:v>
                </c:pt>
                <c:pt idx="1507">
                  <c:v>-99.803890806401</c:v>
                </c:pt>
                <c:pt idx="1508">
                  <c:v>-95.50561797752809</c:v>
                </c:pt>
                <c:pt idx="1509">
                  <c:v>-90.421455938697321</c:v>
                </c:pt>
                <c:pt idx="1510">
                  <c:v>-99.190866770117495</c:v>
                </c:pt>
                <c:pt idx="1511">
                  <c:v>-60.365198711063371</c:v>
                </c:pt>
                <c:pt idx="1512">
                  <c:v>-99.601023017902818</c:v>
                </c:pt>
                <c:pt idx="1513">
                  <c:v>-42.154489436619713</c:v>
                </c:pt>
                <c:pt idx="1514">
                  <c:v>-61.702127659574465</c:v>
                </c:pt>
                <c:pt idx="1515">
                  <c:v>-52.857142857142861</c:v>
                </c:pt>
                <c:pt idx="1516">
                  <c:v>-96.315460790436262</c:v>
                </c:pt>
                <c:pt idx="1517">
                  <c:v>-99.28507596067918</c:v>
                </c:pt>
                <c:pt idx="1518">
                  <c:v>-99.530899449316749</c:v>
                </c:pt>
                <c:pt idx="1519">
                  <c:v>-98.601449275362313</c:v>
                </c:pt>
                <c:pt idx="1520">
                  <c:v>-87.781731909845789</c:v>
                </c:pt>
                <c:pt idx="1521">
                  <c:v>-95.311677045574243</c:v>
                </c:pt>
                <c:pt idx="1522">
                  <c:v>-99.349045363401231</c:v>
                </c:pt>
                <c:pt idx="1523">
                  <c:v>-95.589884141024044</c:v>
                </c:pt>
                <c:pt idx="1524">
                  <c:v>-99.721274367377276</c:v>
                </c:pt>
                <c:pt idx="1525">
                  <c:v>-99.532144873759776</c:v>
                </c:pt>
                <c:pt idx="1526">
                  <c:v>-97.080344852568288</c:v>
                </c:pt>
                <c:pt idx="1527">
                  <c:v>-6.5340909090909065</c:v>
                </c:pt>
                <c:pt idx="1528">
                  <c:v>-1.895734597156391</c:v>
                </c:pt>
                <c:pt idx="1529">
                  <c:v>-95.851747689835278</c:v>
                </c:pt>
                <c:pt idx="1530">
                  <c:v>-66.728624535315987</c:v>
                </c:pt>
                <c:pt idx="1531">
                  <c:v>-89.381892793023852</c:v>
                </c:pt>
                <c:pt idx="1532">
                  <c:v>-82.021709633649934</c:v>
                </c:pt>
                <c:pt idx="1533">
                  <c:v>-99.802399989531125</c:v>
                </c:pt>
                <c:pt idx="1534">
                  <c:v>-98.485179322015398</c:v>
                </c:pt>
                <c:pt idx="1535">
                  <c:v>-85.511982570806097</c:v>
                </c:pt>
                <c:pt idx="1536">
                  <c:v>-20</c:v>
                </c:pt>
                <c:pt idx="1537">
                  <c:v>-98.240779991521833</c:v>
                </c:pt>
                <c:pt idx="1538">
                  <c:v>-99.728014505893015</c:v>
                </c:pt>
                <c:pt idx="1539">
                  <c:v>-64.384678076609617</c:v>
                </c:pt>
                <c:pt idx="1540">
                  <c:v>-77.725118483412331</c:v>
                </c:pt>
                <c:pt idx="1541">
                  <c:v>0</c:v>
                </c:pt>
                <c:pt idx="1542">
                  <c:v>-97.55859375</c:v>
                </c:pt>
                <c:pt idx="1543">
                  <c:v>0</c:v>
                </c:pt>
                <c:pt idx="1544">
                  <c:v>-51.904761904761905</c:v>
                </c:pt>
                <c:pt idx="1545">
                  <c:v>-99.36709047682335</c:v>
                </c:pt>
                <c:pt idx="1546">
                  <c:v>-98.262042695024206</c:v>
                </c:pt>
                <c:pt idx="1547">
                  <c:v>-99.042050944224854</c:v>
                </c:pt>
                <c:pt idx="1548">
                  <c:v>-92.494226327944574</c:v>
                </c:pt>
                <c:pt idx="1549">
                  <c:v>-92.25</c:v>
                </c:pt>
                <c:pt idx="1550">
                  <c:v>-98.040449438202245</c:v>
                </c:pt>
                <c:pt idx="1551">
                  <c:v>-98.865891692656646</c:v>
                </c:pt>
                <c:pt idx="1552">
                  <c:v>-90.44403174067196</c:v>
                </c:pt>
                <c:pt idx="1553">
                  <c:v>-95.145631067961162</c:v>
                </c:pt>
                <c:pt idx="1554">
                  <c:v>-76.863061608824324</c:v>
                </c:pt>
                <c:pt idx="1555">
                  <c:v>-97.321016166281751</c:v>
                </c:pt>
                <c:pt idx="1556">
                  <c:v>-99.535420204415104</c:v>
                </c:pt>
                <c:pt idx="1557">
                  <c:v>-91.864770592970217</c:v>
                </c:pt>
                <c:pt idx="1558">
                  <c:v>-99.355843289184662</c:v>
                </c:pt>
                <c:pt idx="1559">
                  <c:v>-99.511480214948705</c:v>
                </c:pt>
                <c:pt idx="1560">
                  <c:v>-50.565029792479962</c:v>
                </c:pt>
                <c:pt idx="1561">
                  <c:v>-35.951661631419938</c:v>
                </c:pt>
                <c:pt idx="1562">
                  <c:v>-51.752021563342318</c:v>
                </c:pt>
                <c:pt idx="1563">
                  <c:v>-94.846518592463184</c:v>
                </c:pt>
                <c:pt idx="1564">
                  <c:v>-78.995433789954348</c:v>
                </c:pt>
                <c:pt idx="1565">
                  <c:v>-68.376068376068375</c:v>
                </c:pt>
                <c:pt idx="1566">
                  <c:v>-94.124399403092767</c:v>
                </c:pt>
                <c:pt idx="1567">
                  <c:v>-93.671020494849742</c:v>
                </c:pt>
                <c:pt idx="1568">
                  <c:v>25.399129172714069</c:v>
                </c:pt>
                <c:pt idx="1569">
                  <c:v>-40</c:v>
                </c:pt>
                <c:pt idx="1570">
                  <c:v>27.930622009569376</c:v>
                </c:pt>
                <c:pt idx="1571">
                  <c:v>-97.568730129044326</c:v>
                </c:pt>
                <c:pt idx="1572">
                  <c:v>-92.233640444129463</c:v>
                </c:pt>
                <c:pt idx="1573">
                  <c:v>-99.296308498354321</c:v>
                </c:pt>
                <c:pt idx="1574">
                  <c:v>-87.155963302752298</c:v>
                </c:pt>
                <c:pt idx="1575">
                  <c:v>-97.806483061174745</c:v>
                </c:pt>
                <c:pt idx="1576">
                  <c:v>-99.035841913455755</c:v>
                </c:pt>
                <c:pt idx="1577">
                  <c:v>0</c:v>
                </c:pt>
                <c:pt idx="1578">
                  <c:v>-98.02979128778037</c:v>
                </c:pt>
                <c:pt idx="1579">
                  <c:v>-96.21038125861277</c:v>
                </c:pt>
                <c:pt idx="1580">
                  <c:v>-38.992042440318301</c:v>
                </c:pt>
                <c:pt idx="1581">
                  <c:v>0</c:v>
                </c:pt>
                <c:pt idx="1582">
                  <c:v>-99.22815683853041</c:v>
                </c:pt>
                <c:pt idx="1583">
                  <c:v>-30.501930501930502</c:v>
                </c:pt>
                <c:pt idx="1584">
                  <c:v>-97.53124517821324</c:v>
                </c:pt>
                <c:pt idx="1585">
                  <c:v>-63.268716577540104</c:v>
                </c:pt>
                <c:pt idx="1586">
                  <c:v>-21.409496515339015</c:v>
                </c:pt>
                <c:pt idx="1587">
                  <c:v>-97.644227937773962</c:v>
                </c:pt>
                <c:pt idx="1588">
                  <c:v>-99.192125873139062</c:v>
                </c:pt>
                <c:pt idx="1589">
                  <c:v>0</c:v>
                </c:pt>
                <c:pt idx="1590">
                  <c:v>-86.062717770034851</c:v>
                </c:pt>
                <c:pt idx="1591">
                  <c:v>-70.34482758620689</c:v>
                </c:pt>
                <c:pt idx="1592">
                  <c:v>-47.903629536921159</c:v>
                </c:pt>
                <c:pt idx="1593">
                  <c:v>-80.79710144927536</c:v>
                </c:pt>
                <c:pt idx="1594">
                  <c:v>-47.53536219459923</c:v>
                </c:pt>
                <c:pt idx="1595">
                  <c:v>0</c:v>
                </c:pt>
                <c:pt idx="1596">
                  <c:v>-96.977219626168221</c:v>
                </c:pt>
                <c:pt idx="1597">
                  <c:v>-6.25</c:v>
                </c:pt>
                <c:pt idx="1598">
                  <c:v>-36.923076923076927</c:v>
                </c:pt>
                <c:pt idx="1599">
                  <c:v>0</c:v>
                </c:pt>
                <c:pt idx="1600">
                  <c:v>-99.861111111111114</c:v>
                </c:pt>
                <c:pt idx="1601">
                  <c:v>-92.34693877551021</c:v>
                </c:pt>
                <c:pt idx="1602">
                  <c:v>-88.955223880597018</c:v>
                </c:pt>
                <c:pt idx="1603">
                  <c:v>-90.094440867138871</c:v>
                </c:pt>
                <c:pt idx="1604">
                  <c:v>-88.682242990654203</c:v>
                </c:pt>
                <c:pt idx="1605">
                  <c:v>-99.322436262024283</c:v>
                </c:pt>
                <c:pt idx="1606">
                  <c:v>-91.2</c:v>
                </c:pt>
                <c:pt idx="1607">
                  <c:v>-99.354815584787985</c:v>
                </c:pt>
                <c:pt idx="1608">
                  <c:v>0</c:v>
                </c:pt>
                <c:pt idx="1609">
                  <c:v>0</c:v>
                </c:pt>
                <c:pt idx="1610">
                  <c:v>-97.458128078817737</c:v>
                </c:pt>
                <c:pt idx="1611">
                  <c:v>-89.246575342465746</c:v>
                </c:pt>
                <c:pt idx="1612">
                  <c:v>-96.772727272727266</c:v>
                </c:pt>
                <c:pt idx="1613">
                  <c:v>-98.286549412891191</c:v>
                </c:pt>
                <c:pt idx="1614">
                  <c:v>38.15789473684211</c:v>
                </c:pt>
                <c:pt idx="1615">
                  <c:v>-99.012458219386204</c:v>
                </c:pt>
                <c:pt idx="1616">
                  <c:v>-95.744680851063833</c:v>
                </c:pt>
                <c:pt idx="1617">
                  <c:v>-90.183246073298434</c:v>
                </c:pt>
                <c:pt idx="1618">
                  <c:v>-88.344051446945343</c:v>
                </c:pt>
                <c:pt idx="1619">
                  <c:v>-99.790911625313626</c:v>
                </c:pt>
                <c:pt idx="1620">
                  <c:v>-99.691123098476581</c:v>
                </c:pt>
                <c:pt idx="1621">
                  <c:v>-19.134152859433456</c:v>
                </c:pt>
                <c:pt idx="1622">
                  <c:v>-90.089576547231275</c:v>
                </c:pt>
                <c:pt idx="1623">
                  <c:v>-88.364434687156972</c:v>
                </c:pt>
                <c:pt idx="1624">
                  <c:v>-84.910714285714292</c:v>
                </c:pt>
                <c:pt idx="1625">
                  <c:v>-90.592083977423883</c:v>
                </c:pt>
                <c:pt idx="1626">
                  <c:v>-98.629897896849641</c:v>
                </c:pt>
                <c:pt idx="1627">
                  <c:v>-69.398496240601503</c:v>
                </c:pt>
                <c:pt idx="1628">
                  <c:v>-93.168963016678759</c:v>
                </c:pt>
                <c:pt idx="1629">
                  <c:v>-83.780160857908839</c:v>
                </c:pt>
                <c:pt idx="1630">
                  <c:v>-98.936170212765958</c:v>
                </c:pt>
                <c:pt idx="1631">
                  <c:v>-86.930867459269052</c:v>
                </c:pt>
                <c:pt idx="1632">
                  <c:v>-96.035110893325097</c:v>
                </c:pt>
                <c:pt idx="1633">
                  <c:v>0</c:v>
                </c:pt>
                <c:pt idx="1634">
                  <c:v>-95.182724252491695</c:v>
                </c:pt>
                <c:pt idx="1635">
                  <c:v>-83.135910224438902</c:v>
                </c:pt>
                <c:pt idx="1636">
                  <c:v>-98.601099136392833</c:v>
                </c:pt>
                <c:pt idx="1637">
                  <c:v>-94.191494318328893</c:v>
                </c:pt>
                <c:pt idx="1638">
                  <c:v>-92.416034669555799</c:v>
                </c:pt>
                <c:pt idx="1639">
                  <c:v>-98.602245725201513</c:v>
                </c:pt>
                <c:pt idx="1640">
                  <c:v>-98.394111743057877</c:v>
                </c:pt>
                <c:pt idx="1641">
                  <c:v>-97.25603009515379</c:v>
                </c:pt>
                <c:pt idx="1642">
                  <c:v>-75.937708194536981</c:v>
                </c:pt>
                <c:pt idx="1643">
                  <c:v>-40.983606557377051</c:v>
                </c:pt>
                <c:pt idx="1644">
                  <c:v>-93.057247259439706</c:v>
                </c:pt>
                <c:pt idx="1645">
                  <c:v>-94.083812654067373</c:v>
                </c:pt>
                <c:pt idx="1646">
                  <c:v>-80.01348617666892</c:v>
                </c:pt>
                <c:pt idx="1647">
                  <c:v>-92.030616839261597</c:v>
                </c:pt>
                <c:pt idx="1648">
                  <c:v>-82.004482869036181</c:v>
                </c:pt>
                <c:pt idx="1649">
                  <c:v>-94.130925507900685</c:v>
                </c:pt>
                <c:pt idx="1650">
                  <c:v>-11.072056239015808</c:v>
                </c:pt>
                <c:pt idx="1651">
                  <c:v>2.7777777777777715</c:v>
                </c:pt>
                <c:pt idx="1652">
                  <c:v>-97.327341244191857</c:v>
                </c:pt>
                <c:pt idx="1653">
                  <c:v>-98.308058806684897</c:v>
                </c:pt>
                <c:pt idx="1654">
                  <c:v>-76.34815515610218</c:v>
                </c:pt>
                <c:pt idx="1655">
                  <c:v>-97.966417083868677</c:v>
                </c:pt>
                <c:pt idx="1656">
                  <c:v>-77.079303675048351</c:v>
                </c:pt>
                <c:pt idx="1657">
                  <c:v>-97.380370241005934</c:v>
                </c:pt>
                <c:pt idx="1658">
                  <c:v>-95.990279465370591</c:v>
                </c:pt>
                <c:pt idx="1659">
                  <c:v>-81.139240506329116</c:v>
                </c:pt>
                <c:pt idx="1660">
                  <c:v>2.9520295202952127</c:v>
                </c:pt>
                <c:pt idx="1661">
                  <c:v>-67.129629629629619</c:v>
                </c:pt>
                <c:pt idx="1662">
                  <c:v>-30.275229357798167</c:v>
                </c:pt>
                <c:pt idx="1663">
                  <c:v>-92.874779541446202</c:v>
                </c:pt>
                <c:pt idx="1664">
                  <c:v>4.5306565382528419</c:v>
                </c:pt>
                <c:pt idx="1665">
                  <c:v>-99.003210001689482</c:v>
                </c:pt>
                <c:pt idx="1666">
                  <c:v>-87.537627934978929</c:v>
                </c:pt>
                <c:pt idx="1667">
                  <c:v>-75.455265241488519</c:v>
                </c:pt>
                <c:pt idx="1668">
                  <c:v>-65.834324217201754</c:v>
                </c:pt>
                <c:pt idx="1669">
                  <c:v>-90.231974921630098</c:v>
                </c:pt>
                <c:pt idx="1670">
                  <c:v>-72.549019607843135</c:v>
                </c:pt>
                <c:pt idx="1671">
                  <c:v>-97.205864679725991</c:v>
                </c:pt>
                <c:pt idx="1672">
                  <c:v>60.335195530726253</c:v>
                </c:pt>
                <c:pt idx="1673">
                  <c:v>-87.087867467922692</c:v>
                </c:pt>
                <c:pt idx="1674">
                  <c:v>-98.29026235629361</c:v>
                </c:pt>
                <c:pt idx="1675">
                  <c:v>-38.077769625825383</c:v>
                </c:pt>
                <c:pt idx="1676">
                  <c:v>11.290322580645153</c:v>
                </c:pt>
                <c:pt idx="1677">
                  <c:v>9.2226613965744377</c:v>
                </c:pt>
                <c:pt idx="1678">
                  <c:v>-98.00653033167211</c:v>
                </c:pt>
                <c:pt idx="1679">
                  <c:v>-92.390770741286204</c:v>
                </c:pt>
                <c:pt idx="1680">
                  <c:v>-64.912280701754383</c:v>
                </c:pt>
                <c:pt idx="1681">
                  <c:v>-99.459772013877412</c:v>
                </c:pt>
                <c:pt idx="1682">
                  <c:v>-98.744269483755232</c:v>
                </c:pt>
                <c:pt idx="1683">
                  <c:v>-97.765025672002423</c:v>
                </c:pt>
                <c:pt idx="1684">
                  <c:v>84.154929577464799</c:v>
                </c:pt>
                <c:pt idx="1685">
                  <c:v>-94.037675969507546</c:v>
                </c:pt>
                <c:pt idx="1686">
                  <c:v>-98.440910508263173</c:v>
                </c:pt>
                <c:pt idx="1687">
                  <c:v>-86.965294592413244</c:v>
                </c:pt>
                <c:pt idx="1688">
                  <c:v>0</c:v>
                </c:pt>
                <c:pt idx="1689">
                  <c:v>-92.266240894122348</c:v>
                </c:pt>
                <c:pt idx="1690">
                  <c:v>-94.780161340467657</c:v>
                </c:pt>
                <c:pt idx="1691">
                  <c:v>-91.841283994650027</c:v>
                </c:pt>
                <c:pt idx="1692">
                  <c:v>-97.745955979846201</c:v>
                </c:pt>
                <c:pt idx="1693">
                  <c:v>-98.5</c:v>
                </c:pt>
                <c:pt idx="1694">
                  <c:v>81.818181818181813</c:v>
                </c:pt>
                <c:pt idx="1695">
                  <c:v>-83.578485181119646</c:v>
                </c:pt>
                <c:pt idx="1696">
                  <c:v>-97.110500771285601</c:v>
                </c:pt>
                <c:pt idx="1697">
                  <c:v>-62.886597938144327</c:v>
                </c:pt>
                <c:pt idx="1698">
                  <c:v>0</c:v>
                </c:pt>
                <c:pt idx="1699">
                  <c:v>-95.813555698097076</c:v>
                </c:pt>
                <c:pt idx="1700">
                  <c:v>-67.979002624671921</c:v>
                </c:pt>
                <c:pt idx="1701">
                  <c:v>-21.515892420537895</c:v>
                </c:pt>
                <c:pt idx="1702">
                  <c:v>-78.723404255319153</c:v>
                </c:pt>
                <c:pt idx="1703">
                  <c:v>-70.549927641099856</c:v>
                </c:pt>
                <c:pt idx="1704">
                  <c:v>-67.585206671501084</c:v>
                </c:pt>
                <c:pt idx="1705">
                  <c:v>-84.672192916352671</c:v>
                </c:pt>
                <c:pt idx="1706">
                  <c:v>-48.780487804878049</c:v>
                </c:pt>
                <c:pt idx="1707">
                  <c:v>-90.58940251341221</c:v>
                </c:pt>
                <c:pt idx="1708">
                  <c:v>-95.992456388495995</c:v>
                </c:pt>
                <c:pt idx="1709">
                  <c:v>-95.709237758707729</c:v>
                </c:pt>
                <c:pt idx="1710">
                  <c:v>-72.016895459345307</c:v>
                </c:pt>
                <c:pt idx="1711">
                  <c:v>-24.206349206349216</c:v>
                </c:pt>
                <c:pt idx="1712">
                  <c:v>17.567567567567565</c:v>
                </c:pt>
                <c:pt idx="1713">
                  <c:v>5.5515571839832631</c:v>
                </c:pt>
                <c:pt idx="1714">
                  <c:v>-92.450286484664645</c:v>
                </c:pt>
                <c:pt idx="1715">
                  <c:v>-96.161039932666228</c:v>
                </c:pt>
                <c:pt idx="1716">
                  <c:v>-25</c:v>
                </c:pt>
                <c:pt idx="1717">
                  <c:v>-31.228070175438589</c:v>
                </c:pt>
                <c:pt idx="1718">
                  <c:v>-97.94491821613309</c:v>
                </c:pt>
                <c:pt idx="1719">
                  <c:v>-44.021616752983562</c:v>
                </c:pt>
                <c:pt idx="1720">
                  <c:v>-88.243243243243242</c:v>
                </c:pt>
                <c:pt idx="1721">
                  <c:v>11.128087598675833</c:v>
                </c:pt>
                <c:pt idx="1722">
                  <c:v>-99.661384261140455</c:v>
                </c:pt>
                <c:pt idx="1723">
                  <c:v>-96.582501891006018</c:v>
                </c:pt>
                <c:pt idx="1724">
                  <c:v>-86.486486486486484</c:v>
                </c:pt>
                <c:pt idx="1725">
                  <c:v>-55</c:v>
                </c:pt>
                <c:pt idx="1726">
                  <c:v>-19.428571428571431</c:v>
                </c:pt>
                <c:pt idx="1727">
                  <c:v>-96.172248803827756</c:v>
                </c:pt>
                <c:pt idx="1728">
                  <c:v>-87.375</c:v>
                </c:pt>
                <c:pt idx="1729">
                  <c:v>-91.221171219045601</c:v>
                </c:pt>
                <c:pt idx="1730">
                  <c:v>-85.180786676014819</c:v>
                </c:pt>
                <c:pt idx="1731">
                  <c:v>-83.318928262748486</c:v>
                </c:pt>
                <c:pt idx="1732">
                  <c:v>-88.023952095808383</c:v>
                </c:pt>
                <c:pt idx="1733">
                  <c:v>31.367292225201084</c:v>
                </c:pt>
                <c:pt idx="1734">
                  <c:v>0</c:v>
                </c:pt>
                <c:pt idx="1735">
                  <c:v>-79.592261285625128</c:v>
                </c:pt>
                <c:pt idx="1736">
                  <c:v>-97.465567559264755</c:v>
                </c:pt>
                <c:pt idx="1737">
                  <c:v>-91.780189332717612</c:v>
                </c:pt>
                <c:pt idx="1738">
                  <c:v>-95.774961085167888</c:v>
                </c:pt>
                <c:pt idx="1739">
                  <c:v>-85.714285714285722</c:v>
                </c:pt>
                <c:pt idx="1740">
                  <c:v>-92.765273311897104</c:v>
                </c:pt>
                <c:pt idx="1741">
                  <c:v>-18.9620758483034</c:v>
                </c:pt>
                <c:pt idx="1742">
                  <c:v>-76.942740286298573</c:v>
                </c:pt>
                <c:pt idx="1743">
                  <c:v>-48.115577889447238</c:v>
                </c:pt>
                <c:pt idx="1744">
                  <c:v>-97.979300147856094</c:v>
                </c:pt>
                <c:pt idx="1745">
                  <c:v>-9.1116173120728945</c:v>
                </c:pt>
                <c:pt idx="1746">
                  <c:v>-92.455168674232155</c:v>
                </c:pt>
                <c:pt idx="1747">
                  <c:v>-71.36363636363636</c:v>
                </c:pt>
                <c:pt idx="1748">
                  <c:v>-95.711111111111109</c:v>
                </c:pt>
                <c:pt idx="1749">
                  <c:v>-77.623456790123456</c:v>
                </c:pt>
                <c:pt idx="1750">
                  <c:v>-98.233870587204322</c:v>
                </c:pt>
                <c:pt idx="1751">
                  <c:v>-87.279110590988878</c:v>
                </c:pt>
                <c:pt idx="1752">
                  <c:v>-82.298850574712645</c:v>
                </c:pt>
                <c:pt idx="1753">
                  <c:v>-96.197619435838902</c:v>
                </c:pt>
                <c:pt idx="1754">
                  <c:v>-55.971896955503517</c:v>
                </c:pt>
                <c:pt idx="1755">
                  <c:v>-94.359654943596553</c:v>
                </c:pt>
                <c:pt idx="1756">
                  <c:v>-77.331887201735356</c:v>
                </c:pt>
                <c:pt idx="1757">
                  <c:v>-88.682107818347319</c:v>
                </c:pt>
                <c:pt idx="1758">
                  <c:v>52.567567567567579</c:v>
                </c:pt>
                <c:pt idx="1759">
                  <c:v>-33.183364424448598</c:v>
                </c:pt>
                <c:pt idx="1760">
                  <c:v>-97.610285331931365</c:v>
                </c:pt>
                <c:pt idx="1761">
                  <c:v>-69.964664310954063</c:v>
                </c:pt>
                <c:pt idx="1762">
                  <c:v>-98.86939218523878</c:v>
                </c:pt>
                <c:pt idx="1763">
                  <c:v>-71.391852948048907</c:v>
                </c:pt>
                <c:pt idx="1764">
                  <c:v>-87.953367875647672</c:v>
                </c:pt>
                <c:pt idx="1765">
                  <c:v>-98.206260876216703</c:v>
                </c:pt>
                <c:pt idx="1766">
                  <c:v>-78.517501715854493</c:v>
                </c:pt>
                <c:pt idx="1767">
                  <c:v>-13.459119496855337</c:v>
                </c:pt>
                <c:pt idx="1768">
                  <c:v>-96.121222830888854</c:v>
                </c:pt>
                <c:pt idx="1769">
                  <c:v>-97.665187952369834</c:v>
                </c:pt>
                <c:pt idx="1770">
                  <c:v>70.634920634920633</c:v>
                </c:pt>
                <c:pt idx="1771">
                  <c:v>-35.391120507399577</c:v>
                </c:pt>
                <c:pt idx="1772">
                  <c:v>-94.395508663246545</c:v>
                </c:pt>
                <c:pt idx="1773">
                  <c:v>-97.758637890326227</c:v>
                </c:pt>
                <c:pt idx="1774">
                  <c:v>-99.395733881201281</c:v>
                </c:pt>
                <c:pt idx="1775">
                  <c:v>-91.763727121464228</c:v>
                </c:pt>
                <c:pt idx="1776">
                  <c:v>-99.647963194828634</c:v>
                </c:pt>
                <c:pt idx="1777">
                  <c:v>-97.443654148445219</c:v>
                </c:pt>
                <c:pt idx="1778">
                  <c:v>-22.096230462764339</c:v>
                </c:pt>
                <c:pt idx="1779">
                  <c:v>-21.628189550425276</c:v>
                </c:pt>
                <c:pt idx="1780">
                  <c:v>-90.456650123381479</c:v>
                </c:pt>
                <c:pt idx="1781">
                  <c:v>-67.426710097719877</c:v>
                </c:pt>
                <c:pt idx="1782">
                  <c:v>-96.698268949577852</c:v>
                </c:pt>
                <c:pt idx="1783">
                  <c:v>-66.520332717190399</c:v>
                </c:pt>
                <c:pt idx="1784">
                  <c:v>-98.312331233123317</c:v>
                </c:pt>
                <c:pt idx="1785">
                  <c:v>-99.099067269643868</c:v>
                </c:pt>
                <c:pt idx="1786">
                  <c:v>-83.612211010346158</c:v>
                </c:pt>
                <c:pt idx="1787">
                  <c:v>-88.235294117647058</c:v>
                </c:pt>
                <c:pt idx="1788">
                  <c:v>-89.200373781871576</c:v>
                </c:pt>
                <c:pt idx="1789">
                  <c:v>-85.786248006044829</c:v>
                </c:pt>
                <c:pt idx="1790">
                  <c:v>-65.210084033613441</c:v>
                </c:pt>
                <c:pt idx="1791">
                  <c:v>-85.104817947774919</c:v>
                </c:pt>
                <c:pt idx="1792">
                  <c:v>0</c:v>
                </c:pt>
                <c:pt idx="1793">
                  <c:v>-67.10097719869708</c:v>
                </c:pt>
                <c:pt idx="1794">
                  <c:v>-87.299302402834684</c:v>
                </c:pt>
                <c:pt idx="1795">
                  <c:v>-87.108953613807984</c:v>
                </c:pt>
                <c:pt idx="1796">
                  <c:v>-3.3386998960378946</c:v>
                </c:pt>
                <c:pt idx="1797">
                  <c:v>-31.818181818181827</c:v>
                </c:pt>
                <c:pt idx="1798">
                  <c:v>-92.995879929370219</c:v>
                </c:pt>
                <c:pt idx="1799">
                  <c:v>-64.508928571428569</c:v>
                </c:pt>
                <c:pt idx="1800">
                  <c:v>-91.426403641881635</c:v>
                </c:pt>
                <c:pt idx="1801">
                  <c:v>-98.71273712737127</c:v>
                </c:pt>
                <c:pt idx="1802">
                  <c:v>-97.40984189021141</c:v>
                </c:pt>
                <c:pt idx="1803">
                  <c:v>-90.544871794871796</c:v>
                </c:pt>
                <c:pt idx="1804">
                  <c:v>0</c:v>
                </c:pt>
                <c:pt idx="1805">
                  <c:v>-92.393320964749535</c:v>
                </c:pt>
                <c:pt idx="1806">
                  <c:v>-92.010215249908796</c:v>
                </c:pt>
                <c:pt idx="1807">
                  <c:v>-69.929078014184398</c:v>
                </c:pt>
                <c:pt idx="1808">
                  <c:v>-5.7407407407407476</c:v>
                </c:pt>
                <c:pt idx="1809">
                  <c:v>26.848249027237344</c:v>
                </c:pt>
                <c:pt idx="1810">
                  <c:v>-70.543835420734325</c:v>
                </c:pt>
                <c:pt idx="1811">
                  <c:v>-95.508213552361397</c:v>
                </c:pt>
                <c:pt idx="1812">
                  <c:v>-76.697792869269946</c:v>
                </c:pt>
                <c:pt idx="1813">
                  <c:v>0</c:v>
                </c:pt>
                <c:pt idx="1814">
                  <c:v>0</c:v>
                </c:pt>
                <c:pt idx="1815">
                  <c:v>-97.336499455822704</c:v>
                </c:pt>
                <c:pt idx="1816">
                  <c:v>-73.064610150702862</c:v>
                </c:pt>
                <c:pt idx="1817">
                  <c:v>-81.092694904849594</c:v>
                </c:pt>
                <c:pt idx="1818">
                  <c:v>-24.022346368715091</c:v>
                </c:pt>
                <c:pt idx="1819">
                  <c:v>-96.599671343698645</c:v>
                </c:pt>
                <c:pt idx="1820">
                  <c:v>-83.769016498821514</c:v>
                </c:pt>
                <c:pt idx="1821">
                  <c:v>-87.578757875787574</c:v>
                </c:pt>
                <c:pt idx="1822">
                  <c:v>26.311871976181607</c:v>
                </c:pt>
                <c:pt idx="1823">
                  <c:v>-71.791255289139627</c:v>
                </c:pt>
                <c:pt idx="1824">
                  <c:v>-97.226624405705223</c:v>
                </c:pt>
                <c:pt idx="1825">
                  <c:v>0</c:v>
                </c:pt>
                <c:pt idx="1826">
                  <c:v>-32.553956834532372</c:v>
                </c:pt>
                <c:pt idx="1827">
                  <c:v>-62.133182844243798</c:v>
                </c:pt>
                <c:pt idx="1828">
                  <c:v>0</c:v>
                </c:pt>
                <c:pt idx="1829">
                  <c:v>-90.255439924314089</c:v>
                </c:pt>
                <c:pt idx="1830">
                  <c:v>19.748042219952325</c:v>
                </c:pt>
                <c:pt idx="1831">
                  <c:v>-99.943866299392766</c:v>
                </c:pt>
                <c:pt idx="1832">
                  <c:v>-97.926439104183203</c:v>
                </c:pt>
                <c:pt idx="1833">
                  <c:v>-98.274836406900661</c:v>
                </c:pt>
                <c:pt idx="1834">
                  <c:v>-22.429906542056074</c:v>
                </c:pt>
                <c:pt idx="1835">
                  <c:v>-98.856097002974153</c:v>
                </c:pt>
                <c:pt idx="1836">
                  <c:v>-96.379974326059056</c:v>
                </c:pt>
                <c:pt idx="1837">
                  <c:v>-73.400572561109897</c:v>
                </c:pt>
                <c:pt idx="1838">
                  <c:v>-98.599167659644408</c:v>
                </c:pt>
                <c:pt idx="1839">
                  <c:v>0</c:v>
                </c:pt>
                <c:pt idx="1840">
                  <c:v>-40.776423916123548</c:v>
                </c:pt>
                <c:pt idx="1841">
                  <c:v>-91.18980169971671</c:v>
                </c:pt>
                <c:pt idx="1842">
                  <c:v>-86.957759848125292</c:v>
                </c:pt>
                <c:pt idx="1843">
                  <c:v>-66.666666666666671</c:v>
                </c:pt>
                <c:pt idx="1844">
                  <c:v>-26.666666666666671</c:v>
                </c:pt>
                <c:pt idx="1845">
                  <c:v>-91.919191919191917</c:v>
                </c:pt>
                <c:pt idx="1846">
                  <c:v>50.497737556561077</c:v>
                </c:pt>
                <c:pt idx="1847">
                  <c:v>-93.007910323170492</c:v>
                </c:pt>
                <c:pt idx="1848">
                  <c:v>-55.459057071960302</c:v>
                </c:pt>
                <c:pt idx="1849">
                  <c:v>-98.363458864597817</c:v>
                </c:pt>
                <c:pt idx="1850">
                  <c:v>0</c:v>
                </c:pt>
                <c:pt idx="1851">
                  <c:v>-85.448736566947431</c:v>
                </c:pt>
                <c:pt idx="1852">
                  <c:v>-91.109526682389074</c:v>
                </c:pt>
                <c:pt idx="1853">
                  <c:v>-83.579545454545453</c:v>
                </c:pt>
                <c:pt idx="1854">
                  <c:v>-99.628342568863957</c:v>
                </c:pt>
                <c:pt idx="1855">
                  <c:v>-20.013166556945365</c:v>
                </c:pt>
                <c:pt idx="1856">
                  <c:v>-98.172588832487307</c:v>
                </c:pt>
                <c:pt idx="1857">
                  <c:v>-86.324324324324323</c:v>
                </c:pt>
                <c:pt idx="1858">
                  <c:v>0</c:v>
                </c:pt>
                <c:pt idx="1859">
                  <c:v>-66.946089363992925</c:v>
                </c:pt>
                <c:pt idx="1860">
                  <c:v>-18.943089430894304</c:v>
                </c:pt>
                <c:pt idx="1861">
                  <c:v>0</c:v>
                </c:pt>
                <c:pt idx="1862">
                  <c:v>-50</c:v>
                </c:pt>
                <c:pt idx="1863">
                  <c:v>-37.6410531972058</c:v>
                </c:pt>
                <c:pt idx="1864">
                  <c:v>-96.217540421362074</c:v>
                </c:pt>
                <c:pt idx="1865">
                  <c:v>-89.616704805491992</c:v>
                </c:pt>
                <c:pt idx="1866">
                  <c:v>-82.01491753335435</c:v>
                </c:pt>
                <c:pt idx="1867">
                  <c:v>-72.445592032460354</c:v>
                </c:pt>
                <c:pt idx="1868">
                  <c:v>-97.18536389223965</c:v>
                </c:pt>
                <c:pt idx="1869">
                  <c:v>-81.566970091027315</c:v>
                </c:pt>
                <c:pt idx="1870">
                  <c:v>-92.886266366145819</c:v>
                </c:pt>
                <c:pt idx="1871">
                  <c:v>-96.864879155742585</c:v>
                </c:pt>
                <c:pt idx="1872">
                  <c:v>-68.780167460187158</c:v>
                </c:pt>
                <c:pt idx="1873">
                  <c:v>-33.450704225352112</c:v>
                </c:pt>
                <c:pt idx="1874">
                  <c:v>-81.931608133086883</c:v>
                </c:pt>
                <c:pt idx="1875">
                  <c:v>-68.954248366013076</c:v>
                </c:pt>
                <c:pt idx="1876">
                  <c:v>-96.226415094339629</c:v>
                </c:pt>
                <c:pt idx="1877">
                  <c:v>0</c:v>
                </c:pt>
                <c:pt idx="1878">
                  <c:v>-98.937956602333443</c:v>
                </c:pt>
                <c:pt idx="1879">
                  <c:v>-94.878048780487802</c:v>
                </c:pt>
                <c:pt idx="1880">
                  <c:v>-93.592481845365228</c:v>
                </c:pt>
                <c:pt idx="1881">
                  <c:v>27.118644067796609</c:v>
                </c:pt>
                <c:pt idx="1882">
                  <c:v>-89.686434334192796</c:v>
                </c:pt>
                <c:pt idx="1883">
                  <c:v>-70.79045190623944</c:v>
                </c:pt>
                <c:pt idx="1884">
                  <c:v>-83.76156217882837</c:v>
                </c:pt>
                <c:pt idx="1885">
                  <c:v>-73.460100763855024</c:v>
                </c:pt>
                <c:pt idx="1886">
                  <c:v>-61.55913978494624</c:v>
                </c:pt>
                <c:pt idx="1887">
                  <c:v>-94.436090225563916</c:v>
                </c:pt>
                <c:pt idx="1888">
                  <c:v>-95.365121707235744</c:v>
                </c:pt>
                <c:pt idx="1889">
                  <c:v>-88.002950396459525</c:v>
                </c:pt>
                <c:pt idx="1890">
                  <c:v>-68.769716088328067</c:v>
                </c:pt>
                <c:pt idx="1891">
                  <c:v>95.04132231404958</c:v>
                </c:pt>
                <c:pt idx="1892">
                  <c:v>-80.583302174029171</c:v>
                </c:pt>
                <c:pt idx="1893">
                  <c:v>-56.164383561643838</c:v>
                </c:pt>
                <c:pt idx="1894">
                  <c:v>-75.550695203874398</c:v>
                </c:pt>
                <c:pt idx="1895">
                  <c:v>-81.237604125347076</c:v>
                </c:pt>
                <c:pt idx="1896">
                  <c:v>5.7686961356686197</c:v>
                </c:pt>
                <c:pt idx="1897">
                  <c:v>-60.68571428571429</c:v>
                </c:pt>
                <c:pt idx="1898">
                  <c:v>-34.951456310679603</c:v>
                </c:pt>
                <c:pt idx="1899">
                  <c:v>-96.126379571521312</c:v>
                </c:pt>
                <c:pt idx="1900">
                  <c:v>7.8048780487804947</c:v>
                </c:pt>
                <c:pt idx="1901">
                  <c:v>-55.18518518518519</c:v>
                </c:pt>
                <c:pt idx="1902">
                  <c:v>-85.040614948481704</c:v>
                </c:pt>
                <c:pt idx="1903">
                  <c:v>0</c:v>
                </c:pt>
                <c:pt idx="1904">
                  <c:v>-62.002152852529605</c:v>
                </c:pt>
                <c:pt idx="1905">
                  <c:v>-37.071823204419886</c:v>
                </c:pt>
                <c:pt idx="1906">
                  <c:v>-20.343137254901961</c:v>
                </c:pt>
                <c:pt idx="1907">
                  <c:v>-93.5</c:v>
                </c:pt>
                <c:pt idx="1908">
                  <c:v>-99.13469120393242</c:v>
                </c:pt>
                <c:pt idx="1909">
                  <c:v>-97.415225053680672</c:v>
                </c:pt>
                <c:pt idx="1910">
                  <c:v>-37.09750566893424</c:v>
                </c:pt>
                <c:pt idx="1911">
                  <c:v>-89.883863080684591</c:v>
                </c:pt>
                <c:pt idx="1912">
                  <c:v>-47.408980582524272</c:v>
                </c:pt>
                <c:pt idx="1913">
                  <c:v>25.61702127659575</c:v>
                </c:pt>
                <c:pt idx="1914">
                  <c:v>-90.157879490150634</c:v>
                </c:pt>
                <c:pt idx="1915">
                  <c:v>-92.896881873463585</c:v>
                </c:pt>
                <c:pt idx="1916">
                  <c:v>-81.978425406723829</c:v>
                </c:pt>
                <c:pt idx="1917">
                  <c:v>-64.718853362734293</c:v>
                </c:pt>
                <c:pt idx="1918">
                  <c:v>-84.857108976639395</c:v>
                </c:pt>
                <c:pt idx="1919">
                  <c:v>-92.487791825540171</c:v>
                </c:pt>
                <c:pt idx="1920">
                  <c:v>0</c:v>
                </c:pt>
                <c:pt idx="1921">
                  <c:v>-93.747878091457522</c:v>
                </c:pt>
                <c:pt idx="1922">
                  <c:v>-77.087660988782716</c:v>
                </c:pt>
                <c:pt idx="1923">
                  <c:v>-89.182493806771262</c:v>
                </c:pt>
                <c:pt idx="1924">
                  <c:v>-96.868475991649262</c:v>
                </c:pt>
                <c:pt idx="1925">
                  <c:v>-72.720746590093313</c:v>
                </c:pt>
                <c:pt idx="1926">
                  <c:v>-97.297784183030089</c:v>
                </c:pt>
                <c:pt idx="1927">
                  <c:v>-67.995508141493545</c:v>
                </c:pt>
                <c:pt idx="1928">
                  <c:v>-50.918992511912862</c:v>
                </c:pt>
                <c:pt idx="1929">
                  <c:v>-86.087554435021772</c:v>
                </c:pt>
                <c:pt idx="1930">
                  <c:v>-94.056463595839531</c:v>
                </c:pt>
                <c:pt idx="1931">
                  <c:v>-82.311944244172082</c:v>
                </c:pt>
                <c:pt idx="1932">
                  <c:v>-85.501694415794901</c:v>
                </c:pt>
                <c:pt idx="1933">
                  <c:v>-81.814441472947948</c:v>
                </c:pt>
                <c:pt idx="1934">
                  <c:v>-93.230092239993226</c:v>
                </c:pt>
                <c:pt idx="1935">
                  <c:v>-27.895981087470446</c:v>
                </c:pt>
                <c:pt idx="1936">
                  <c:v>-85.621034372574968</c:v>
                </c:pt>
                <c:pt idx="1937">
                  <c:v>-86.945169712793728</c:v>
                </c:pt>
                <c:pt idx="1938">
                  <c:v>-91.399416909620996</c:v>
                </c:pt>
                <c:pt idx="1939">
                  <c:v>-93.129179184029454</c:v>
                </c:pt>
                <c:pt idx="1940">
                  <c:v>-72.132132132132128</c:v>
                </c:pt>
                <c:pt idx="1941">
                  <c:v>-89.353073950801488</c:v>
                </c:pt>
                <c:pt idx="1942">
                  <c:v>-42.794547224926973</c:v>
                </c:pt>
                <c:pt idx="1943">
                  <c:v>-60.29579067121729</c:v>
                </c:pt>
                <c:pt idx="1944">
                  <c:v>-81.772498857925996</c:v>
                </c:pt>
                <c:pt idx="1945">
                  <c:v>25.925925925925924</c:v>
                </c:pt>
                <c:pt idx="1946">
                  <c:v>-79.951076320939336</c:v>
                </c:pt>
                <c:pt idx="1947">
                  <c:v>-85.619595823677457</c:v>
                </c:pt>
                <c:pt idx="1948">
                  <c:v>-78.144712430426722</c:v>
                </c:pt>
                <c:pt idx="1949">
                  <c:v>-70.426409903713889</c:v>
                </c:pt>
                <c:pt idx="1950">
                  <c:v>43.137254901960773</c:v>
                </c:pt>
                <c:pt idx="1951">
                  <c:v>-96.714783474365362</c:v>
                </c:pt>
                <c:pt idx="1952">
                  <c:v>-89.258115302799041</c:v>
                </c:pt>
                <c:pt idx="1953">
                  <c:v>-87.985097795715618</c:v>
                </c:pt>
                <c:pt idx="1954">
                  <c:v>-92.197028257321989</c:v>
                </c:pt>
                <c:pt idx="1955">
                  <c:v>0</c:v>
                </c:pt>
                <c:pt idx="1956">
                  <c:v>1.8594616807068149</c:v>
                </c:pt>
                <c:pt idx="1957">
                  <c:v>-71.905697445972493</c:v>
                </c:pt>
                <c:pt idx="1958">
                  <c:v>-96.674995195079759</c:v>
                </c:pt>
                <c:pt idx="1959">
                  <c:v>-56.459330143540669</c:v>
                </c:pt>
                <c:pt idx="1960">
                  <c:v>-85.15</c:v>
                </c:pt>
                <c:pt idx="1961">
                  <c:v>-83.258928571428569</c:v>
                </c:pt>
                <c:pt idx="1962">
                  <c:v>73.406833050642092</c:v>
                </c:pt>
                <c:pt idx="1963">
                  <c:v>6.8535302674275442</c:v>
                </c:pt>
                <c:pt idx="1964">
                  <c:v>-94.830017233275896</c:v>
                </c:pt>
                <c:pt idx="1965">
                  <c:v>-96.873002258126633</c:v>
                </c:pt>
                <c:pt idx="1966">
                  <c:v>-95.489037018404389</c:v>
                </c:pt>
                <c:pt idx="1967">
                  <c:v>-95.784543325526926</c:v>
                </c:pt>
                <c:pt idx="1968">
                  <c:v>-40.100439422473322</c:v>
                </c:pt>
                <c:pt idx="1969">
                  <c:v>-38.173515981735164</c:v>
                </c:pt>
                <c:pt idx="1970">
                  <c:v>-85.364714127197331</c:v>
                </c:pt>
                <c:pt idx="1971">
                  <c:v>-98.12612432540476</c:v>
                </c:pt>
                <c:pt idx="1972">
                  <c:v>-87.579356952693018</c:v>
                </c:pt>
                <c:pt idx="1973">
                  <c:v>-29.000812347684814</c:v>
                </c:pt>
                <c:pt idx="1974">
                  <c:v>-12.325056433408577</c:v>
                </c:pt>
                <c:pt idx="1975">
                  <c:v>-26.768574475648776</c:v>
                </c:pt>
                <c:pt idx="1976">
                  <c:v>-51.19047619047619</c:v>
                </c:pt>
                <c:pt idx="1977">
                  <c:v>-90.697442046362909</c:v>
                </c:pt>
                <c:pt idx="1978">
                  <c:v>-79.721451290160331</c:v>
                </c:pt>
                <c:pt idx="1979">
                  <c:v>-88.297033098953861</c:v>
                </c:pt>
                <c:pt idx="1980">
                  <c:v>-93.013757523645737</c:v>
                </c:pt>
                <c:pt idx="1981">
                  <c:v>-43.512341137972143</c:v>
                </c:pt>
                <c:pt idx="1982">
                  <c:v>-36.707560936064418</c:v>
                </c:pt>
                <c:pt idx="1983">
                  <c:v>-62.202380952380956</c:v>
                </c:pt>
                <c:pt idx="1984">
                  <c:v>-36.600958977091103</c:v>
                </c:pt>
                <c:pt idx="1985">
                  <c:v>-84.953203743700499</c:v>
                </c:pt>
                <c:pt idx="1986">
                  <c:v>-54.847230154197604</c:v>
                </c:pt>
                <c:pt idx="1987">
                  <c:v>-84.866039102099933</c:v>
                </c:pt>
                <c:pt idx="1988">
                  <c:v>-90.63334418756105</c:v>
                </c:pt>
                <c:pt idx="1989">
                  <c:v>-71.356174947669942</c:v>
                </c:pt>
                <c:pt idx="1990">
                  <c:v>-51.457541191381495</c:v>
                </c:pt>
                <c:pt idx="1991">
                  <c:v>-98.694558878604681</c:v>
                </c:pt>
                <c:pt idx="1992">
                  <c:v>-65.766819891349769</c:v>
                </c:pt>
                <c:pt idx="1993">
                  <c:v>-54.078014184397162</c:v>
                </c:pt>
                <c:pt idx="1994">
                  <c:v>-38.577586206896555</c:v>
                </c:pt>
                <c:pt idx="1995">
                  <c:v>-95.13960703205791</c:v>
                </c:pt>
                <c:pt idx="1996">
                  <c:v>-98.862469736314779</c:v>
                </c:pt>
                <c:pt idx="1997">
                  <c:v>-97.513408093612867</c:v>
                </c:pt>
                <c:pt idx="1998">
                  <c:v>-82.63083881266391</c:v>
                </c:pt>
                <c:pt idx="1999">
                  <c:v>-53.048780487804883</c:v>
                </c:pt>
                <c:pt idx="2000">
                  <c:v>0</c:v>
                </c:pt>
                <c:pt idx="2001">
                  <c:v>-84.560603902577981</c:v>
                </c:pt>
                <c:pt idx="2002">
                  <c:v>-95.369617522608479</c:v>
                </c:pt>
                <c:pt idx="2003">
                  <c:v>19.211370930765696</c:v>
                </c:pt>
                <c:pt idx="2004">
                  <c:v>0</c:v>
                </c:pt>
                <c:pt idx="2005">
                  <c:v>-97.025610746180533</c:v>
                </c:pt>
                <c:pt idx="2006">
                  <c:v>-53.735632183908045</c:v>
                </c:pt>
                <c:pt idx="2007">
                  <c:v>-89.840255591054316</c:v>
                </c:pt>
                <c:pt idx="2008">
                  <c:v>-88.11332433040738</c:v>
                </c:pt>
                <c:pt idx="2009">
                  <c:v>-94.29665457476824</c:v>
                </c:pt>
                <c:pt idx="2010">
                  <c:v>-68.888888888888886</c:v>
                </c:pt>
                <c:pt idx="2011">
                  <c:v>80.322209436133477</c:v>
                </c:pt>
                <c:pt idx="2012">
                  <c:v>-79.329102447869445</c:v>
                </c:pt>
                <c:pt idx="2013">
                  <c:v>-88.796680497925308</c:v>
                </c:pt>
                <c:pt idx="2014">
                  <c:v>-45.087719298245609</c:v>
                </c:pt>
                <c:pt idx="2015">
                  <c:v>-19.513913349771045</c:v>
                </c:pt>
                <c:pt idx="2016">
                  <c:v>-88.58399296394019</c:v>
                </c:pt>
                <c:pt idx="2017">
                  <c:v>-33.333333333333343</c:v>
                </c:pt>
                <c:pt idx="2018">
                  <c:v>0</c:v>
                </c:pt>
                <c:pt idx="2019">
                  <c:v>-93.877551020408163</c:v>
                </c:pt>
                <c:pt idx="2020">
                  <c:v>0</c:v>
                </c:pt>
                <c:pt idx="2021">
                  <c:v>-36.837029893924779</c:v>
                </c:pt>
                <c:pt idx="2022">
                  <c:v>15.054986727341671</c:v>
                </c:pt>
                <c:pt idx="2023">
                  <c:v>-1.3262599469496053</c:v>
                </c:pt>
                <c:pt idx="2024">
                  <c:v>-96.083550913838124</c:v>
                </c:pt>
                <c:pt idx="2025">
                  <c:v>-93.15789473684211</c:v>
                </c:pt>
                <c:pt idx="2026">
                  <c:v>-97.360002210127917</c:v>
                </c:pt>
                <c:pt idx="2027">
                  <c:v>-92.489622550439236</c:v>
                </c:pt>
                <c:pt idx="2028">
                  <c:v>0</c:v>
                </c:pt>
                <c:pt idx="2029">
                  <c:v>-43.243243243243242</c:v>
                </c:pt>
                <c:pt idx="2030">
                  <c:v>-47.588361648115608</c:v>
                </c:pt>
                <c:pt idx="2031">
                  <c:v>-39.984038308060654</c:v>
                </c:pt>
                <c:pt idx="2032">
                  <c:v>-72.960992907801426</c:v>
                </c:pt>
                <c:pt idx="2033">
                  <c:v>-96.32352941176471</c:v>
                </c:pt>
                <c:pt idx="2034">
                  <c:v>-98.896797153024906</c:v>
                </c:pt>
                <c:pt idx="2035">
                  <c:v>-85.206779661016952</c:v>
                </c:pt>
                <c:pt idx="2036">
                  <c:v>-14.556962025316452</c:v>
                </c:pt>
                <c:pt idx="2037">
                  <c:v>-79.332477535301663</c:v>
                </c:pt>
                <c:pt idx="2038">
                  <c:v>-87.532603025560775</c:v>
                </c:pt>
                <c:pt idx="2039">
                  <c:v>-62.266450040617386</c:v>
                </c:pt>
                <c:pt idx="2040">
                  <c:v>-55.223880597014926</c:v>
                </c:pt>
                <c:pt idx="2041">
                  <c:v>-97.48816988845256</c:v>
                </c:pt>
                <c:pt idx="2042">
                  <c:v>-90.894831285841562</c:v>
                </c:pt>
                <c:pt idx="2043">
                  <c:v>-84.830946308285917</c:v>
                </c:pt>
                <c:pt idx="2044">
                  <c:v>-63.549160671462829</c:v>
                </c:pt>
                <c:pt idx="2045">
                  <c:v>-78.486046457227076</c:v>
                </c:pt>
                <c:pt idx="2046">
                  <c:v>-88.209101657819929</c:v>
                </c:pt>
                <c:pt idx="2047">
                  <c:v>-90.664675130694548</c:v>
                </c:pt>
                <c:pt idx="2048">
                  <c:v>-70.485792850595786</c:v>
                </c:pt>
                <c:pt idx="2049">
                  <c:v>-94.106589442666262</c:v>
                </c:pt>
                <c:pt idx="2050">
                  <c:v>-96.551724137931032</c:v>
                </c:pt>
                <c:pt idx="2051">
                  <c:v>26.395939086294405</c:v>
                </c:pt>
                <c:pt idx="2052">
                  <c:v>-91.757204431304103</c:v>
                </c:pt>
                <c:pt idx="2053">
                  <c:v>-58.118361153262519</c:v>
                </c:pt>
                <c:pt idx="2054">
                  <c:v>12.309257375381492</c:v>
                </c:pt>
                <c:pt idx="2055">
                  <c:v>-86.029016657710912</c:v>
                </c:pt>
                <c:pt idx="2056">
                  <c:v>-77.725697982474017</c:v>
                </c:pt>
                <c:pt idx="2057">
                  <c:v>-98.639421030225634</c:v>
                </c:pt>
                <c:pt idx="2058">
                  <c:v>-66.991177365378761</c:v>
                </c:pt>
                <c:pt idx="2059">
                  <c:v>-47.8494623655914</c:v>
                </c:pt>
                <c:pt idx="2060">
                  <c:v>-77.54049752112698</c:v>
                </c:pt>
                <c:pt idx="2061">
                  <c:v>-77.315251909707314</c:v>
                </c:pt>
                <c:pt idx="2062">
                  <c:v>-62.54336643139132</c:v>
                </c:pt>
                <c:pt idx="2063">
                  <c:v>-21.33620689655173</c:v>
                </c:pt>
                <c:pt idx="2064">
                  <c:v>-82.004328855601742</c:v>
                </c:pt>
                <c:pt idx="2065">
                  <c:v>-36.89320388349514</c:v>
                </c:pt>
                <c:pt idx="2066">
                  <c:v>-97.143357396832243</c:v>
                </c:pt>
                <c:pt idx="2067">
                  <c:v>-84.435797665369648</c:v>
                </c:pt>
                <c:pt idx="2068">
                  <c:v>-60.160427807486634</c:v>
                </c:pt>
                <c:pt idx="2069">
                  <c:v>-97.838305231301334</c:v>
                </c:pt>
                <c:pt idx="2070">
                  <c:v>-94.144996845006801</c:v>
                </c:pt>
                <c:pt idx="2071">
                  <c:v>-88.442642663276871</c:v>
                </c:pt>
                <c:pt idx="2072">
                  <c:v>-87.777777777777771</c:v>
                </c:pt>
                <c:pt idx="2073">
                  <c:v>47.463768115942031</c:v>
                </c:pt>
                <c:pt idx="2074">
                  <c:v>-92.549199377411995</c:v>
                </c:pt>
                <c:pt idx="2075">
                  <c:v>-18.792113800848526</c:v>
                </c:pt>
                <c:pt idx="2076">
                  <c:v>-90.441376805013164</c:v>
                </c:pt>
                <c:pt idx="2077">
                  <c:v>-59.741826606366992</c:v>
                </c:pt>
                <c:pt idx="2078">
                  <c:v>-75.821767713659597</c:v>
                </c:pt>
                <c:pt idx="2079">
                  <c:v>-18.826907301066456</c:v>
                </c:pt>
                <c:pt idx="2080">
                  <c:v>8.8319088319088337</c:v>
                </c:pt>
                <c:pt idx="2081">
                  <c:v>-77.003942181340335</c:v>
                </c:pt>
                <c:pt idx="2082">
                  <c:v>-63.333333333333336</c:v>
                </c:pt>
                <c:pt idx="2083">
                  <c:v>-87.095912369756874</c:v>
                </c:pt>
                <c:pt idx="2084">
                  <c:v>0.55370985603543943</c:v>
                </c:pt>
                <c:pt idx="2085">
                  <c:v>-24.601686972820985</c:v>
                </c:pt>
                <c:pt idx="2086">
                  <c:v>-93.788552574953371</c:v>
                </c:pt>
                <c:pt idx="2087">
                  <c:v>-80.038196793060919</c:v>
                </c:pt>
                <c:pt idx="2088">
                  <c:v>-97.73175542406311</c:v>
                </c:pt>
                <c:pt idx="2089">
                  <c:v>-88.412469209207501</c:v>
                </c:pt>
                <c:pt idx="2090">
                  <c:v>-88.964001169040756</c:v>
                </c:pt>
                <c:pt idx="2091">
                  <c:v>-85.888888888888886</c:v>
                </c:pt>
                <c:pt idx="2092">
                  <c:v>-80.077120822622106</c:v>
                </c:pt>
                <c:pt idx="2093">
                  <c:v>-98.913043478260875</c:v>
                </c:pt>
                <c:pt idx="2094">
                  <c:v>14.285714285714278</c:v>
                </c:pt>
                <c:pt idx="2095">
                  <c:v>-11.572071674463771</c:v>
                </c:pt>
                <c:pt idx="2096">
                  <c:v>-77.84982683663695</c:v>
                </c:pt>
                <c:pt idx="2097">
                  <c:v>-87.357436394699178</c:v>
                </c:pt>
                <c:pt idx="2098">
                  <c:v>-99.463358845781642</c:v>
                </c:pt>
                <c:pt idx="2099">
                  <c:v>-91.481481481481481</c:v>
                </c:pt>
                <c:pt idx="2100">
                  <c:v>-27.35366125083462</c:v>
                </c:pt>
                <c:pt idx="2101">
                  <c:v>-94.048352113188045</c:v>
                </c:pt>
                <c:pt idx="2102">
                  <c:v>-90.757855822550837</c:v>
                </c:pt>
                <c:pt idx="2103">
                  <c:v>4.7365817462280404</c:v>
                </c:pt>
                <c:pt idx="2104">
                  <c:v>-89.448790249226846</c:v>
                </c:pt>
                <c:pt idx="2105">
                  <c:v>-86.012569012099149</c:v>
                </c:pt>
                <c:pt idx="2106">
                  <c:v>-98.049788623849579</c:v>
                </c:pt>
                <c:pt idx="2107">
                  <c:v>17.499278082587352</c:v>
                </c:pt>
                <c:pt idx="2108">
                  <c:v>-79.905741216795207</c:v>
                </c:pt>
                <c:pt idx="2109">
                  <c:v>-99.26549110514938</c:v>
                </c:pt>
                <c:pt idx="2110">
                  <c:v>-83.33989071038252</c:v>
                </c:pt>
                <c:pt idx="2111">
                  <c:v>-87.176724137931032</c:v>
                </c:pt>
                <c:pt idx="2112">
                  <c:v>-53.212290502793294</c:v>
                </c:pt>
                <c:pt idx="2113">
                  <c:v>-13.358778625954187</c:v>
                </c:pt>
                <c:pt idx="2114">
                  <c:v>-6.378433367243133</c:v>
                </c:pt>
                <c:pt idx="2115">
                  <c:v>-95.875031117749558</c:v>
                </c:pt>
                <c:pt idx="2116">
                  <c:v>-92.57659073055774</c:v>
                </c:pt>
                <c:pt idx="2117">
                  <c:v>-91.096261513454934</c:v>
                </c:pt>
                <c:pt idx="2118">
                  <c:v>-91.237084716837629</c:v>
                </c:pt>
                <c:pt idx="2119">
                  <c:v>-81.334832543570798</c:v>
                </c:pt>
                <c:pt idx="2120">
                  <c:v>-65.577073771409374</c:v>
                </c:pt>
                <c:pt idx="2121">
                  <c:v>-39.10891089108911</c:v>
                </c:pt>
                <c:pt idx="2122">
                  <c:v>0</c:v>
                </c:pt>
                <c:pt idx="2123">
                  <c:v>-96.896573563873588</c:v>
                </c:pt>
                <c:pt idx="2124">
                  <c:v>-92.340972871842837</c:v>
                </c:pt>
                <c:pt idx="2125">
                  <c:v>-80.154499717940155</c:v>
                </c:pt>
                <c:pt idx="2126">
                  <c:v>-7.9069767441860392</c:v>
                </c:pt>
                <c:pt idx="2127">
                  <c:v>-53.665820099913482</c:v>
                </c:pt>
                <c:pt idx="2128">
                  <c:v>-44.369464361029095</c:v>
                </c:pt>
                <c:pt idx="2129">
                  <c:v>-96.802293527401034</c:v>
                </c:pt>
                <c:pt idx="2130">
                  <c:v>-66.26003462930899</c:v>
                </c:pt>
                <c:pt idx="2131">
                  <c:v>-80.215362805736532</c:v>
                </c:pt>
                <c:pt idx="2132">
                  <c:v>-45.447193918809639</c:v>
                </c:pt>
                <c:pt idx="2133">
                  <c:v>-92.295410552338936</c:v>
                </c:pt>
                <c:pt idx="2134">
                  <c:v>-97.04311398149764</c:v>
                </c:pt>
                <c:pt idx="2135">
                  <c:v>-32.573289902280138</c:v>
                </c:pt>
                <c:pt idx="2136">
                  <c:v>-97.322421065105559</c:v>
                </c:pt>
                <c:pt idx="2137">
                  <c:v>-68.741893644617377</c:v>
                </c:pt>
                <c:pt idx="2138">
                  <c:v>-65.827338129496411</c:v>
                </c:pt>
                <c:pt idx="2139">
                  <c:v>8.2013804303694684</c:v>
                </c:pt>
                <c:pt idx="2140">
                  <c:v>-37.297647312756311</c:v>
                </c:pt>
                <c:pt idx="2141">
                  <c:v>77.806788511749346</c:v>
                </c:pt>
                <c:pt idx="2142">
                  <c:v>-91.493955094991364</c:v>
                </c:pt>
                <c:pt idx="2143">
                  <c:v>-28.443113772455092</c:v>
                </c:pt>
                <c:pt idx="2144">
                  <c:v>-87.579802669762046</c:v>
                </c:pt>
                <c:pt idx="2145">
                  <c:v>-48.234139960758668</c:v>
                </c:pt>
                <c:pt idx="2146">
                  <c:v>85.869565217391312</c:v>
                </c:pt>
                <c:pt idx="2147">
                  <c:v>-91.449678507911898</c:v>
                </c:pt>
                <c:pt idx="2148">
                  <c:v>-95.863228363003216</c:v>
                </c:pt>
                <c:pt idx="2149">
                  <c:v>-84.274435569509208</c:v>
                </c:pt>
                <c:pt idx="2150">
                  <c:v>-91.420534458509138</c:v>
                </c:pt>
                <c:pt idx="2151">
                  <c:v>-68.867365091915403</c:v>
                </c:pt>
                <c:pt idx="2152">
                  <c:v>-21.830220377507658</c:v>
                </c:pt>
                <c:pt idx="2153">
                  <c:v>-71.774193548387089</c:v>
                </c:pt>
                <c:pt idx="2154">
                  <c:v>-40</c:v>
                </c:pt>
                <c:pt idx="2155">
                  <c:v>-97.895492640413963</c:v>
                </c:pt>
                <c:pt idx="2156">
                  <c:v>-76.746211461417872</c:v>
                </c:pt>
                <c:pt idx="2157">
                  <c:v>-79.145433163465313</c:v>
                </c:pt>
                <c:pt idx="2158">
                  <c:v>-71.967071057192371</c:v>
                </c:pt>
                <c:pt idx="2159">
                  <c:v>-81.217581217581213</c:v>
                </c:pt>
                <c:pt idx="2160">
                  <c:v>-91.945240369309133</c:v>
                </c:pt>
                <c:pt idx="2161">
                  <c:v>-95</c:v>
                </c:pt>
                <c:pt idx="2162">
                  <c:v>-79.083665338645417</c:v>
                </c:pt>
                <c:pt idx="2163">
                  <c:v>-94.582264043341894</c:v>
                </c:pt>
                <c:pt idx="2164">
                  <c:v>-71.301020408163254</c:v>
                </c:pt>
                <c:pt idx="2165">
                  <c:v>0</c:v>
                </c:pt>
                <c:pt idx="2166">
                  <c:v>-26.325214899713473</c:v>
                </c:pt>
                <c:pt idx="2167">
                  <c:v>38.019169329073463</c:v>
                </c:pt>
                <c:pt idx="2168">
                  <c:v>-84.421409953324854</c:v>
                </c:pt>
                <c:pt idx="2169">
                  <c:v>-92.185136157337368</c:v>
                </c:pt>
                <c:pt idx="2170">
                  <c:v>61.683391357771853</c:v>
                </c:pt>
                <c:pt idx="2171">
                  <c:v>-59.684457871769048</c:v>
                </c:pt>
                <c:pt idx="2172">
                  <c:v>-4.2944785276073532</c:v>
                </c:pt>
                <c:pt idx="2173">
                  <c:v>-93.029362616376218</c:v>
                </c:pt>
                <c:pt idx="2174">
                  <c:v>-72.757295982650135</c:v>
                </c:pt>
                <c:pt idx="2175">
                  <c:v>-88.497795039851113</c:v>
                </c:pt>
                <c:pt idx="2176">
                  <c:v>-64.871194379391099</c:v>
                </c:pt>
                <c:pt idx="2177">
                  <c:v>-37.069980379332904</c:v>
                </c:pt>
                <c:pt idx="2178">
                  <c:v>0</c:v>
                </c:pt>
                <c:pt idx="2179">
                  <c:v>-71.830143540669852</c:v>
                </c:pt>
                <c:pt idx="2180">
                  <c:v>15.686274509803937</c:v>
                </c:pt>
                <c:pt idx="2181">
                  <c:v>-95.896820635872828</c:v>
                </c:pt>
                <c:pt idx="2182">
                  <c:v>-48.927720413026208</c:v>
                </c:pt>
                <c:pt idx="2183">
                  <c:v>-97.524644030668128</c:v>
                </c:pt>
                <c:pt idx="2184">
                  <c:v>-89.140205886617366</c:v>
                </c:pt>
                <c:pt idx="2185">
                  <c:v>-99.217983061845899</c:v>
                </c:pt>
                <c:pt idx="2186">
                  <c:v>-86.979849023644647</c:v>
                </c:pt>
                <c:pt idx="2187">
                  <c:v>-92.939920707532778</c:v>
                </c:pt>
                <c:pt idx="2188">
                  <c:v>-61.247971677238532</c:v>
                </c:pt>
                <c:pt idx="2189">
                  <c:v>29.080909371073659</c:v>
                </c:pt>
                <c:pt idx="2190">
                  <c:v>-91.112181030332209</c:v>
                </c:pt>
                <c:pt idx="2191">
                  <c:v>-90.998884817588021</c:v>
                </c:pt>
                <c:pt idx="2192">
                  <c:v>-50.130362645176582</c:v>
                </c:pt>
                <c:pt idx="2193">
                  <c:v>-84.576944917660427</c:v>
                </c:pt>
                <c:pt idx="2194">
                  <c:v>-93.170266836086398</c:v>
                </c:pt>
                <c:pt idx="2195">
                  <c:v>-91.379310344827587</c:v>
                </c:pt>
                <c:pt idx="2196">
                  <c:v>-68.460870643681005</c:v>
                </c:pt>
                <c:pt idx="2197">
                  <c:v>-83.387010198604401</c:v>
                </c:pt>
                <c:pt idx="2198">
                  <c:v>-97.486977976788808</c:v>
                </c:pt>
                <c:pt idx="2199">
                  <c:v>-9.5473465140478737</c:v>
                </c:pt>
                <c:pt idx="2200">
                  <c:v>-1.1168491018260056</c:v>
                </c:pt>
                <c:pt idx="2201">
                  <c:v>-81.92095854671949</c:v>
                </c:pt>
                <c:pt idx="2202">
                  <c:v>-54.004660861032747</c:v>
                </c:pt>
                <c:pt idx="2203">
                  <c:v>-80.733944954128447</c:v>
                </c:pt>
                <c:pt idx="2204">
                  <c:v>0</c:v>
                </c:pt>
                <c:pt idx="2205">
                  <c:v>-92.03707546088836</c:v>
                </c:pt>
                <c:pt idx="2206">
                  <c:v>-60.59131061835226</c:v>
                </c:pt>
                <c:pt idx="2207">
                  <c:v>-68.340131785378105</c:v>
                </c:pt>
                <c:pt idx="2208">
                  <c:v>54.538520213577414</c:v>
                </c:pt>
                <c:pt idx="2209">
                  <c:v>-23.954372623574145</c:v>
                </c:pt>
                <c:pt idx="2210">
                  <c:v>-89.638289368505198</c:v>
                </c:pt>
                <c:pt idx="2211">
                  <c:v>0</c:v>
                </c:pt>
                <c:pt idx="2212">
                  <c:v>-58.50699844479005</c:v>
                </c:pt>
                <c:pt idx="2213">
                  <c:v>-70.091863517060361</c:v>
                </c:pt>
                <c:pt idx="2214">
                  <c:v>-76.836677534722725</c:v>
                </c:pt>
                <c:pt idx="2215">
                  <c:v>2.5733525733525795</c:v>
                </c:pt>
                <c:pt idx="2216">
                  <c:v>-85.350318471337573</c:v>
                </c:pt>
                <c:pt idx="2217">
                  <c:v>15.821947994711323</c:v>
                </c:pt>
                <c:pt idx="2218">
                  <c:v>-90.622406639004154</c:v>
                </c:pt>
                <c:pt idx="2219">
                  <c:v>-88.231033858410285</c:v>
                </c:pt>
                <c:pt idx="2220">
                  <c:v>-68.549205275617183</c:v>
                </c:pt>
                <c:pt idx="2221">
                  <c:v>26.026026026026017</c:v>
                </c:pt>
                <c:pt idx="2222">
                  <c:v>-24.637583097924448</c:v>
                </c:pt>
                <c:pt idx="2223">
                  <c:v>-69.637462235649537</c:v>
                </c:pt>
                <c:pt idx="2224">
                  <c:v>58.216525267429006</c:v>
                </c:pt>
                <c:pt idx="2225">
                  <c:v>-88.386459105510255</c:v>
                </c:pt>
                <c:pt idx="2226">
                  <c:v>-60.912638847193037</c:v>
                </c:pt>
                <c:pt idx="2227">
                  <c:v>-80.539007092198574</c:v>
                </c:pt>
                <c:pt idx="2228">
                  <c:v>-95.679612654927681</c:v>
                </c:pt>
                <c:pt idx="2229">
                  <c:v>-73.917062863180135</c:v>
                </c:pt>
                <c:pt idx="2230">
                  <c:v>23.953695458593046</c:v>
                </c:pt>
                <c:pt idx="2231">
                  <c:v>-36.4</c:v>
                </c:pt>
                <c:pt idx="2232">
                  <c:v>-50.911664779161946</c:v>
                </c:pt>
                <c:pt idx="2233">
                  <c:v>-91.827738216344528</c:v>
                </c:pt>
                <c:pt idx="2234">
                  <c:v>-87.719960604070906</c:v>
                </c:pt>
                <c:pt idx="2235">
                  <c:v>46.653575519554892</c:v>
                </c:pt>
                <c:pt idx="2236">
                  <c:v>-88.984357788059043</c:v>
                </c:pt>
                <c:pt idx="2237">
                  <c:v>-85.911163481735741</c:v>
                </c:pt>
                <c:pt idx="2238">
                  <c:v>-27.307482250136545</c:v>
                </c:pt>
                <c:pt idx="2239">
                  <c:v>-57.960457856399586</c:v>
                </c:pt>
                <c:pt idx="2240">
                  <c:v>-24.46493684933678</c:v>
                </c:pt>
                <c:pt idx="2241">
                  <c:v>-97.703801362337941</c:v>
                </c:pt>
                <c:pt idx="2242">
                  <c:v>-87.918197338195725</c:v>
                </c:pt>
                <c:pt idx="2243">
                  <c:v>-98.15422477440525</c:v>
                </c:pt>
                <c:pt idx="2244">
                  <c:v>-82.395094174332016</c:v>
                </c:pt>
                <c:pt idx="2245">
                  <c:v>-78.348563431299908</c:v>
                </c:pt>
                <c:pt idx="2246">
                  <c:v>-50</c:v>
                </c:pt>
                <c:pt idx="2247">
                  <c:v>-91.96317790674405</c:v>
                </c:pt>
                <c:pt idx="2248">
                  <c:v>-40.425531914893618</c:v>
                </c:pt>
                <c:pt idx="2249">
                  <c:v>0</c:v>
                </c:pt>
                <c:pt idx="2250">
                  <c:v>-73.355900496626063</c:v>
                </c:pt>
                <c:pt idx="2251">
                  <c:v>-84.274174388215727</c:v>
                </c:pt>
                <c:pt idx="2252">
                  <c:v>-77.127308707124001</c:v>
                </c:pt>
                <c:pt idx="2253">
                  <c:v>49.067747539085104</c:v>
                </c:pt>
                <c:pt idx="2254">
                  <c:v>-67.074074074074076</c:v>
                </c:pt>
                <c:pt idx="2255">
                  <c:v>-41.383301982346985</c:v>
                </c:pt>
                <c:pt idx="2256">
                  <c:v>-76.22206703910615</c:v>
                </c:pt>
                <c:pt idx="2257">
                  <c:v>-58.467789656396704</c:v>
                </c:pt>
                <c:pt idx="2258">
                  <c:v>-86.143187066974605</c:v>
                </c:pt>
                <c:pt idx="2259">
                  <c:v>-50.974658869395711</c:v>
                </c:pt>
                <c:pt idx="2260">
                  <c:v>-2.5300171526586581</c:v>
                </c:pt>
                <c:pt idx="2261">
                  <c:v>-68.403990024937656</c:v>
                </c:pt>
                <c:pt idx="2262">
                  <c:v>-67.589967284623782</c:v>
                </c:pt>
                <c:pt idx="2263">
                  <c:v>-74.487586241627639</c:v>
                </c:pt>
                <c:pt idx="2264">
                  <c:v>-44.092433842713383</c:v>
                </c:pt>
                <c:pt idx="2265">
                  <c:v>-91.76682692307692</c:v>
                </c:pt>
                <c:pt idx="2266">
                  <c:v>-35.083572513928758</c:v>
                </c:pt>
                <c:pt idx="2267">
                  <c:v>-22.356956795113632</c:v>
                </c:pt>
                <c:pt idx="2268">
                  <c:v>31.238332296204106</c:v>
                </c:pt>
                <c:pt idx="2269">
                  <c:v>69.00531617235589</c:v>
                </c:pt>
                <c:pt idx="2270">
                  <c:v>-90.308993612981183</c:v>
                </c:pt>
                <c:pt idx="2271">
                  <c:v>-55.098048966466095</c:v>
                </c:pt>
                <c:pt idx="2272">
                  <c:v>-97.109264497878357</c:v>
                </c:pt>
                <c:pt idx="2273">
                  <c:v>-93.909861792706394</c:v>
                </c:pt>
                <c:pt idx="2274">
                  <c:v>-93.443541608293643</c:v>
                </c:pt>
                <c:pt idx="2275">
                  <c:v>-94.823552503696106</c:v>
                </c:pt>
                <c:pt idx="2276">
                  <c:v>-65.099853872381885</c:v>
                </c:pt>
                <c:pt idx="2277">
                  <c:v>-21.684867394695786</c:v>
                </c:pt>
                <c:pt idx="2278">
                  <c:v>-79.009331552773659</c:v>
                </c:pt>
                <c:pt idx="2279">
                  <c:v>-14.267515923566876</c:v>
                </c:pt>
                <c:pt idx="2280">
                  <c:v>-19.99031945788964</c:v>
                </c:pt>
                <c:pt idx="2281">
                  <c:v>-77.63562290043599</c:v>
                </c:pt>
                <c:pt idx="2282">
                  <c:v>-71.118721461187221</c:v>
                </c:pt>
                <c:pt idx="2283">
                  <c:v>-84.297312606205551</c:v>
                </c:pt>
                <c:pt idx="2284">
                  <c:v>-83.820373122007595</c:v>
                </c:pt>
                <c:pt idx="2285">
                  <c:v>-68.869936034115142</c:v>
                </c:pt>
                <c:pt idx="2286">
                  <c:v>-82.634730538922156</c:v>
                </c:pt>
                <c:pt idx="2287">
                  <c:v>0</c:v>
                </c:pt>
                <c:pt idx="2288">
                  <c:v>-43.98968471840945</c:v>
                </c:pt>
                <c:pt idx="2289">
                  <c:v>-89.733497038855987</c:v>
                </c:pt>
                <c:pt idx="2290">
                  <c:v>-87.380021329541421</c:v>
                </c:pt>
                <c:pt idx="2291">
                  <c:v>-86.270750907533539</c:v>
                </c:pt>
                <c:pt idx="2292">
                  <c:v>-3.6178293024185564</c:v>
                </c:pt>
                <c:pt idx="2293">
                  <c:v>-66.577718478985986</c:v>
                </c:pt>
                <c:pt idx="2294">
                  <c:v>1.1904761904761898</c:v>
                </c:pt>
                <c:pt idx="2295">
                  <c:v>-43.542089645478676</c:v>
                </c:pt>
                <c:pt idx="2296">
                  <c:v>-50.1953125</c:v>
                </c:pt>
                <c:pt idx="2297">
                  <c:v>-89.239463150459144</c:v>
                </c:pt>
                <c:pt idx="2298">
                  <c:v>-67.268041237113408</c:v>
                </c:pt>
                <c:pt idx="2299">
                  <c:v>-77.386224441722419</c:v>
                </c:pt>
                <c:pt idx="2300">
                  <c:v>3.9706780696395754</c:v>
                </c:pt>
                <c:pt idx="2301">
                  <c:v>-18.280599555786083</c:v>
                </c:pt>
                <c:pt idx="2302">
                  <c:v>-97.283592901122788</c:v>
                </c:pt>
                <c:pt idx="2303">
                  <c:v>-33.557716280229371</c:v>
                </c:pt>
                <c:pt idx="2304">
                  <c:v>-78.327546296296305</c:v>
                </c:pt>
                <c:pt idx="2305">
                  <c:v>-93.377483443708613</c:v>
                </c:pt>
                <c:pt idx="2306">
                  <c:v>-88.591065292096218</c:v>
                </c:pt>
                <c:pt idx="2307">
                  <c:v>-56.956996722613965</c:v>
                </c:pt>
                <c:pt idx="2308">
                  <c:v>-66.124459035964776</c:v>
                </c:pt>
                <c:pt idx="2309">
                  <c:v>-62.971534367044669</c:v>
                </c:pt>
                <c:pt idx="2310">
                  <c:v>-2.5477707006369457</c:v>
                </c:pt>
                <c:pt idx="2311">
                  <c:v>-63.821668591088915</c:v>
                </c:pt>
                <c:pt idx="2312">
                  <c:v>-82.518466408723185</c:v>
                </c:pt>
                <c:pt idx="2313">
                  <c:v>-77.257977285018924</c:v>
                </c:pt>
                <c:pt idx="2314">
                  <c:v>-44.036167756829549</c:v>
                </c:pt>
                <c:pt idx="2315">
                  <c:v>-74.985400038933236</c:v>
                </c:pt>
                <c:pt idx="2316">
                  <c:v>-14.523589269195185</c:v>
                </c:pt>
                <c:pt idx="2317">
                  <c:v>-80.511381353289678</c:v>
                </c:pt>
                <c:pt idx="2318">
                  <c:v>45.442796479783368</c:v>
                </c:pt>
                <c:pt idx="2319">
                  <c:v>-82.775430614234637</c:v>
                </c:pt>
                <c:pt idx="2320">
                  <c:v>-50.935667070105204</c:v>
                </c:pt>
                <c:pt idx="2321">
                  <c:v>-80.71653189577718</c:v>
                </c:pt>
                <c:pt idx="2322">
                  <c:v>-76.666666666666671</c:v>
                </c:pt>
                <c:pt idx="2323">
                  <c:v>24.827586206896555</c:v>
                </c:pt>
                <c:pt idx="2324">
                  <c:v>-4.4289044289044313</c:v>
                </c:pt>
                <c:pt idx="2325">
                  <c:v>-49.165260892327382</c:v>
                </c:pt>
                <c:pt idx="2326">
                  <c:v>17.423259835711207</c:v>
                </c:pt>
                <c:pt idx="2327">
                  <c:v>-82.23658642715499</c:v>
                </c:pt>
                <c:pt idx="2328">
                  <c:v>-58.372978116079928</c:v>
                </c:pt>
                <c:pt idx="2329">
                  <c:v>-89.482247661107564</c:v>
                </c:pt>
                <c:pt idx="2330">
                  <c:v>-98.425886858589465</c:v>
                </c:pt>
                <c:pt idx="2331">
                  <c:v>-94.131954453733059</c:v>
                </c:pt>
                <c:pt idx="2332">
                  <c:v>-94.650372699153181</c:v>
                </c:pt>
                <c:pt idx="2333">
                  <c:v>-18.402154398563724</c:v>
                </c:pt>
                <c:pt idx="2334">
                  <c:v>0</c:v>
                </c:pt>
                <c:pt idx="2335">
                  <c:v>-13.171577123050255</c:v>
                </c:pt>
                <c:pt idx="2336">
                  <c:v>-83.446963142412187</c:v>
                </c:pt>
                <c:pt idx="2337">
                  <c:v>-13.431952662721898</c:v>
                </c:pt>
                <c:pt idx="2338">
                  <c:v>-17.226257973068755</c:v>
                </c:pt>
                <c:pt idx="2339">
                  <c:v>-35.449735449735456</c:v>
                </c:pt>
                <c:pt idx="2340">
                  <c:v>-47.869356735727855</c:v>
                </c:pt>
                <c:pt idx="2341">
                  <c:v>-16.725798276735944</c:v>
                </c:pt>
                <c:pt idx="2342">
                  <c:v>-49.955791335101686</c:v>
                </c:pt>
                <c:pt idx="2343">
                  <c:v>-43.085106382978722</c:v>
                </c:pt>
                <c:pt idx="2344">
                  <c:v>-93.677004931222427</c:v>
                </c:pt>
                <c:pt idx="2345">
                  <c:v>-79.574223245109323</c:v>
                </c:pt>
                <c:pt idx="2346">
                  <c:v>-80.337164750957854</c:v>
                </c:pt>
                <c:pt idx="2347">
                  <c:v>-55.199999999999996</c:v>
                </c:pt>
                <c:pt idx="2348">
                  <c:v>-5.0336695207044642</c:v>
                </c:pt>
                <c:pt idx="2349">
                  <c:v>-60.416666666666671</c:v>
                </c:pt>
                <c:pt idx="2350">
                  <c:v>-92.647058823529406</c:v>
                </c:pt>
                <c:pt idx="2351">
                  <c:v>-98.830657843486449</c:v>
                </c:pt>
                <c:pt idx="2352">
                  <c:v>-20</c:v>
                </c:pt>
                <c:pt idx="2353">
                  <c:v>-1.1594202898550776</c:v>
                </c:pt>
                <c:pt idx="2354">
                  <c:v>41.92771084337349</c:v>
                </c:pt>
                <c:pt idx="2355">
                  <c:v>-12.40912446663414</c:v>
                </c:pt>
                <c:pt idx="2356">
                  <c:v>0</c:v>
                </c:pt>
                <c:pt idx="2357">
                  <c:v>-88.931520656045635</c:v>
                </c:pt>
                <c:pt idx="2358">
                  <c:v>-52.908314163654289</c:v>
                </c:pt>
                <c:pt idx="2359">
                  <c:v>-53.973611537281371</c:v>
                </c:pt>
                <c:pt idx="2360">
                  <c:v>-68.526526737685899</c:v>
                </c:pt>
                <c:pt idx="2361">
                  <c:v>-64.593524341952019</c:v>
                </c:pt>
                <c:pt idx="2362">
                  <c:v>-83.152709359605907</c:v>
                </c:pt>
                <c:pt idx="2363">
                  <c:v>-85.875706214689259</c:v>
                </c:pt>
                <c:pt idx="2364">
                  <c:v>-62.006657156443183</c:v>
                </c:pt>
                <c:pt idx="2365">
                  <c:v>-89.661411217368823</c:v>
                </c:pt>
                <c:pt idx="2366">
                  <c:v>4.4548230644871438</c:v>
                </c:pt>
                <c:pt idx="2367">
                  <c:v>-80.915119996183023</c:v>
                </c:pt>
                <c:pt idx="2368">
                  <c:v>-92.602948652770721</c:v>
                </c:pt>
                <c:pt idx="2369">
                  <c:v>-2.9806259314455019E-2</c:v>
                </c:pt>
                <c:pt idx="2370">
                  <c:v>9.7749648382559684</c:v>
                </c:pt>
                <c:pt idx="2371">
                  <c:v>-66.724738675958193</c:v>
                </c:pt>
                <c:pt idx="2372">
                  <c:v>-80.874551629246099</c:v>
                </c:pt>
                <c:pt idx="2373">
                  <c:v>87.764136465588479</c:v>
                </c:pt>
                <c:pt idx="2374">
                  <c:v>40</c:v>
                </c:pt>
                <c:pt idx="2375">
                  <c:v>-24.156187954996682</c:v>
                </c:pt>
                <c:pt idx="2376">
                  <c:v>-76.570848235969436</c:v>
                </c:pt>
                <c:pt idx="2377">
                  <c:v>-81.798148964301447</c:v>
                </c:pt>
                <c:pt idx="2378">
                  <c:v>-69.072164948453604</c:v>
                </c:pt>
                <c:pt idx="2379">
                  <c:v>-84.729673957903429</c:v>
                </c:pt>
                <c:pt idx="2380">
                  <c:v>-70.760782184730061</c:v>
                </c:pt>
                <c:pt idx="2381">
                  <c:v>-81.947743467933492</c:v>
                </c:pt>
                <c:pt idx="2382">
                  <c:v>-81.012392354547359</c:v>
                </c:pt>
                <c:pt idx="2383">
                  <c:v>-71.810745080698652</c:v>
                </c:pt>
                <c:pt idx="2384">
                  <c:v>-31.810276106964281</c:v>
                </c:pt>
                <c:pt idx="2385">
                  <c:v>-52.138373960005843</c:v>
                </c:pt>
                <c:pt idx="2386">
                  <c:v>-75.973089860643924</c:v>
                </c:pt>
                <c:pt idx="2387">
                  <c:v>-20.053727333781055</c:v>
                </c:pt>
                <c:pt idx="2388">
                  <c:v>-13.916073166982628</c:v>
                </c:pt>
                <c:pt idx="2389">
                  <c:v>-64.076951535331119</c:v>
                </c:pt>
                <c:pt idx="2390">
                  <c:v>-63.95857988165681</c:v>
                </c:pt>
                <c:pt idx="2391">
                  <c:v>-54.639690271012867</c:v>
                </c:pt>
                <c:pt idx="2392">
                  <c:v>-64.761431411530822</c:v>
                </c:pt>
                <c:pt idx="2393">
                  <c:v>51.066924905063559</c:v>
                </c:pt>
                <c:pt idx="2394">
                  <c:v>-92.442455242966759</c:v>
                </c:pt>
                <c:pt idx="2395">
                  <c:v>-81.785741401564039</c:v>
                </c:pt>
                <c:pt idx="2396">
                  <c:v>77.818181818181813</c:v>
                </c:pt>
                <c:pt idx="2397">
                  <c:v>-78.953922789539234</c:v>
                </c:pt>
                <c:pt idx="2398">
                  <c:v>-37.478098683095006</c:v>
                </c:pt>
                <c:pt idx="2399">
                  <c:v>-80.114285714285714</c:v>
                </c:pt>
                <c:pt idx="2400">
                  <c:v>-77.710386656558001</c:v>
                </c:pt>
                <c:pt idx="2401">
                  <c:v>-40.142180094786731</c:v>
                </c:pt>
                <c:pt idx="2402">
                  <c:v>-47.424804285125667</c:v>
                </c:pt>
                <c:pt idx="2403">
                  <c:v>-95.789037691564275</c:v>
                </c:pt>
                <c:pt idx="2404">
                  <c:v>-71.920064812314337</c:v>
                </c:pt>
                <c:pt idx="2405">
                  <c:v>37.614678899082577</c:v>
                </c:pt>
                <c:pt idx="2406">
                  <c:v>-97.492658971243415</c:v>
                </c:pt>
                <c:pt idx="2407">
                  <c:v>-66.570605187319885</c:v>
                </c:pt>
                <c:pt idx="2408">
                  <c:v>-73.734800231615509</c:v>
                </c:pt>
                <c:pt idx="2409">
                  <c:v>-85.162785644442835</c:v>
                </c:pt>
                <c:pt idx="2410">
                  <c:v>2.409638554216869</c:v>
                </c:pt>
                <c:pt idx="2411">
                  <c:v>-89.364530709917574</c:v>
                </c:pt>
                <c:pt idx="2412">
                  <c:v>-56.59536214867542</c:v>
                </c:pt>
                <c:pt idx="2413">
                  <c:v>-93.603091123752279</c:v>
                </c:pt>
                <c:pt idx="2414">
                  <c:v>-86.405655247417073</c:v>
                </c:pt>
                <c:pt idx="2415">
                  <c:v>-72.36641221374046</c:v>
                </c:pt>
                <c:pt idx="2416">
                  <c:v>-84.575835475578401</c:v>
                </c:pt>
                <c:pt idx="2417">
                  <c:v>-55.574827812673661</c:v>
                </c:pt>
                <c:pt idx="2418">
                  <c:v>-46.839066278438537</c:v>
                </c:pt>
                <c:pt idx="2419">
                  <c:v>-32.412957917045119</c:v>
                </c:pt>
                <c:pt idx="2420">
                  <c:v>-84.473981900452486</c:v>
                </c:pt>
                <c:pt idx="2421">
                  <c:v>-59.353741496598637</c:v>
                </c:pt>
                <c:pt idx="2422">
                  <c:v>-59.812954303439973</c:v>
                </c:pt>
                <c:pt idx="2423">
                  <c:v>-43.903454015813573</c:v>
                </c:pt>
                <c:pt idx="2424">
                  <c:v>-95.294616362865625</c:v>
                </c:pt>
                <c:pt idx="2425">
                  <c:v>-78.566666666666663</c:v>
                </c:pt>
                <c:pt idx="2426">
                  <c:v>-7.4043938161106553</c:v>
                </c:pt>
                <c:pt idx="2427">
                  <c:v>-99.803436225975545</c:v>
                </c:pt>
                <c:pt idx="2428">
                  <c:v>-40.88669950738916</c:v>
                </c:pt>
                <c:pt idx="2429">
                  <c:v>-96.813256851497769</c:v>
                </c:pt>
                <c:pt idx="2430">
                  <c:v>-40.925589836660613</c:v>
                </c:pt>
                <c:pt idx="2431">
                  <c:v>-81.204260129707862</c:v>
                </c:pt>
                <c:pt idx="2432">
                  <c:v>-68.324065492740189</c:v>
                </c:pt>
                <c:pt idx="2433">
                  <c:v>-41.474376757108132</c:v>
                </c:pt>
                <c:pt idx="2434">
                  <c:v>-87.205626398607606</c:v>
                </c:pt>
                <c:pt idx="2435">
                  <c:v>-73.783471221421578</c:v>
                </c:pt>
                <c:pt idx="2436">
                  <c:v>0</c:v>
                </c:pt>
                <c:pt idx="2437">
                  <c:v>69.819391634980974</c:v>
                </c:pt>
                <c:pt idx="2438">
                  <c:v>-84.386202501394095</c:v>
                </c:pt>
                <c:pt idx="2439">
                  <c:v>-74.207119741100328</c:v>
                </c:pt>
                <c:pt idx="2440">
                  <c:v>-72.731195167553579</c:v>
                </c:pt>
                <c:pt idx="2441">
                  <c:v>-58.489681050656664</c:v>
                </c:pt>
                <c:pt idx="2442">
                  <c:v>-77.434331093463655</c:v>
                </c:pt>
                <c:pt idx="2443">
                  <c:v>-83.662304560007456</c:v>
                </c:pt>
                <c:pt idx="2444">
                  <c:v>-32.689337933300479</c:v>
                </c:pt>
                <c:pt idx="2445">
                  <c:v>-49.276437847866418</c:v>
                </c:pt>
                <c:pt idx="2446">
                  <c:v>98.470688190314348</c:v>
                </c:pt>
                <c:pt idx="2447">
                  <c:v>-80.231324553005408</c:v>
                </c:pt>
                <c:pt idx="2448">
                  <c:v>0</c:v>
                </c:pt>
                <c:pt idx="2449">
                  <c:v>-27.862904782122044</c:v>
                </c:pt>
                <c:pt idx="2450">
                  <c:v>-56.086956521739125</c:v>
                </c:pt>
                <c:pt idx="2451">
                  <c:v>-67.668761956818798</c:v>
                </c:pt>
                <c:pt idx="2452">
                  <c:v>-29.780953860494023</c:v>
                </c:pt>
                <c:pt idx="2453">
                  <c:v>-29.875518672199178</c:v>
                </c:pt>
                <c:pt idx="2454">
                  <c:v>-34.565557292830022</c:v>
                </c:pt>
                <c:pt idx="2455">
                  <c:v>-88.040253387859835</c:v>
                </c:pt>
                <c:pt idx="2456">
                  <c:v>-51.371840359653568</c:v>
                </c:pt>
                <c:pt idx="2457">
                  <c:v>25.406173842404556</c:v>
                </c:pt>
                <c:pt idx="2458">
                  <c:v>-93.488417364220368</c:v>
                </c:pt>
                <c:pt idx="2459">
                  <c:v>-0.47318611987381587</c:v>
                </c:pt>
                <c:pt idx="2460">
                  <c:v>-95.3398714913764</c:v>
                </c:pt>
                <c:pt idx="2461">
                  <c:v>0</c:v>
                </c:pt>
                <c:pt idx="2462">
                  <c:v>-82.320192597050863</c:v>
                </c:pt>
                <c:pt idx="2463">
                  <c:v>99.391686380533969</c:v>
                </c:pt>
                <c:pt idx="2464">
                  <c:v>54.849999999999994</c:v>
                </c:pt>
                <c:pt idx="2465">
                  <c:v>-67.493854617815757</c:v>
                </c:pt>
                <c:pt idx="2466">
                  <c:v>-89.540412044374008</c:v>
                </c:pt>
                <c:pt idx="2467">
                  <c:v>-76.773074579290295</c:v>
                </c:pt>
                <c:pt idx="2468">
                  <c:v>-81.050409078912637</c:v>
                </c:pt>
                <c:pt idx="2469">
                  <c:v>0</c:v>
                </c:pt>
                <c:pt idx="2470">
                  <c:v>-80.149839457723871</c:v>
                </c:pt>
                <c:pt idx="2471">
                  <c:v>-96.812080536912745</c:v>
                </c:pt>
                <c:pt idx="2472">
                  <c:v>-65.517241379310349</c:v>
                </c:pt>
                <c:pt idx="2473">
                  <c:v>-95.394763142114726</c:v>
                </c:pt>
                <c:pt idx="2474">
                  <c:v>-77.042148452070123</c:v>
                </c:pt>
                <c:pt idx="2475">
                  <c:v>-8.4112149532710276</c:v>
                </c:pt>
                <c:pt idx="2476">
                  <c:v>-67.747483989021049</c:v>
                </c:pt>
                <c:pt idx="2477">
                  <c:v>-9.9832214765100673</c:v>
                </c:pt>
                <c:pt idx="2478">
                  <c:v>-36.909871244635198</c:v>
                </c:pt>
                <c:pt idx="2479">
                  <c:v>-29.747707324753023</c:v>
                </c:pt>
                <c:pt idx="2480">
                  <c:v>-94.218608852755196</c:v>
                </c:pt>
                <c:pt idx="2481">
                  <c:v>0</c:v>
                </c:pt>
                <c:pt idx="2482">
                  <c:v>-65.754229079298426</c:v>
                </c:pt>
                <c:pt idx="2483">
                  <c:v>-86.16928446771378</c:v>
                </c:pt>
                <c:pt idx="2484">
                  <c:v>-69.447869571174124</c:v>
                </c:pt>
                <c:pt idx="2485">
                  <c:v>-84.001288659793815</c:v>
                </c:pt>
                <c:pt idx="2486">
                  <c:v>-60.10214989903789</c:v>
                </c:pt>
                <c:pt idx="2487">
                  <c:v>-36.724313326551375</c:v>
                </c:pt>
                <c:pt idx="2488">
                  <c:v>-8.2251082251082295</c:v>
                </c:pt>
                <c:pt idx="2489">
                  <c:v>34.181818181818187</c:v>
                </c:pt>
                <c:pt idx="2490">
                  <c:v>-75.729026469268732</c:v>
                </c:pt>
                <c:pt idx="2491">
                  <c:v>-29.599406528189903</c:v>
                </c:pt>
                <c:pt idx="2492">
                  <c:v>-89.795076330628518</c:v>
                </c:pt>
                <c:pt idx="2493">
                  <c:v>2.6654687032045388</c:v>
                </c:pt>
                <c:pt idx="2494">
                  <c:v>-46.920093095422807</c:v>
                </c:pt>
                <c:pt idx="2495">
                  <c:v>-66.327775518503458</c:v>
                </c:pt>
                <c:pt idx="2496">
                  <c:v>-69.960043588812198</c:v>
                </c:pt>
                <c:pt idx="2497">
                  <c:v>-75.215940321947386</c:v>
                </c:pt>
                <c:pt idx="2498">
                  <c:v>1.5446224256292993</c:v>
                </c:pt>
                <c:pt idx="2499">
                  <c:v>-40.277777777777779</c:v>
                </c:pt>
                <c:pt idx="2500">
                  <c:v>-45.578978187673833</c:v>
                </c:pt>
                <c:pt idx="2501">
                  <c:v>-28.521229868228403</c:v>
                </c:pt>
                <c:pt idx="2502">
                  <c:v>9.2857142857142776</c:v>
                </c:pt>
                <c:pt idx="2503">
                  <c:v>-90.586336740182901</c:v>
                </c:pt>
                <c:pt idx="2504">
                  <c:v>-68.343678725062802</c:v>
                </c:pt>
                <c:pt idx="2505">
                  <c:v>-77.24750277469478</c:v>
                </c:pt>
                <c:pt idx="2506">
                  <c:v>-92.118005738880925</c:v>
                </c:pt>
                <c:pt idx="2507">
                  <c:v>-63.702731523254855</c:v>
                </c:pt>
                <c:pt idx="2508">
                  <c:v>-92.208573577337674</c:v>
                </c:pt>
                <c:pt idx="2509">
                  <c:v>-65.630795833275229</c:v>
                </c:pt>
                <c:pt idx="2510">
                  <c:v>-89.036117210570154</c:v>
                </c:pt>
                <c:pt idx="2511">
                  <c:v>-16.02773246329528</c:v>
                </c:pt>
                <c:pt idx="2512">
                  <c:v>-5.359056806002144</c:v>
                </c:pt>
                <c:pt idx="2513">
                  <c:v>-17.104329311568492</c:v>
                </c:pt>
                <c:pt idx="2514">
                  <c:v>5.5555555555555571</c:v>
                </c:pt>
                <c:pt idx="2515">
                  <c:v>14.90792166033323</c:v>
                </c:pt>
                <c:pt idx="2516">
                  <c:v>-89.309090909090912</c:v>
                </c:pt>
                <c:pt idx="2517">
                  <c:v>-85.223566326741263</c:v>
                </c:pt>
                <c:pt idx="2518">
                  <c:v>-20</c:v>
                </c:pt>
                <c:pt idx="2519">
                  <c:v>-73.429666764966086</c:v>
                </c:pt>
                <c:pt idx="2520">
                  <c:v>70.673275505989238</c:v>
                </c:pt>
                <c:pt idx="2521">
                  <c:v>-66.666666666666671</c:v>
                </c:pt>
                <c:pt idx="2522">
                  <c:v>-50</c:v>
                </c:pt>
                <c:pt idx="2523">
                  <c:v>-66.914414414414409</c:v>
                </c:pt>
                <c:pt idx="2524">
                  <c:v>-94.994994994994997</c:v>
                </c:pt>
                <c:pt idx="2525">
                  <c:v>-14.248215035699289</c:v>
                </c:pt>
                <c:pt idx="2526">
                  <c:v>-96.373299984367677</c:v>
                </c:pt>
                <c:pt idx="2527">
                  <c:v>-70.425965192198689</c:v>
                </c:pt>
                <c:pt idx="2528">
                  <c:v>-48.218331616889806</c:v>
                </c:pt>
                <c:pt idx="2529">
                  <c:v>-69.239282575437002</c:v>
                </c:pt>
                <c:pt idx="2530">
                  <c:v>-1.6992901699290144</c:v>
                </c:pt>
                <c:pt idx="2531">
                  <c:v>-72.317596566523605</c:v>
                </c:pt>
                <c:pt idx="2532">
                  <c:v>-96.514295799505817</c:v>
                </c:pt>
                <c:pt idx="2533">
                  <c:v>-60.946691176470594</c:v>
                </c:pt>
                <c:pt idx="2534">
                  <c:v>-58.474576271186443</c:v>
                </c:pt>
                <c:pt idx="2535">
                  <c:v>-85.637379380396141</c:v>
                </c:pt>
                <c:pt idx="2536">
                  <c:v>-88.786531130876753</c:v>
                </c:pt>
                <c:pt idx="2537">
                  <c:v>-58.578888474449833</c:v>
                </c:pt>
                <c:pt idx="2538">
                  <c:v>-24.010947997014185</c:v>
                </c:pt>
                <c:pt idx="2539">
                  <c:v>-71.954545454545453</c:v>
                </c:pt>
                <c:pt idx="2540">
                  <c:v>41.676140977748901</c:v>
                </c:pt>
                <c:pt idx="2541">
                  <c:v>-60.147035247234498</c:v>
                </c:pt>
                <c:pt idx="2542">
                  <c:v>-47.381974248927037</c:v>
                </c:pt>
                <c:pt idx="2543">
                  <c:v>-29.556288962229559</c:v>
                </c:pt>
                <c:pt idx="2544">
                  <c:v>-48.406723889052728</c:v>
                </c:pt>
                <c:pt idx="2545">
                  <c:v>-80.267837541163559</c:v>
                </c:pt>
                <c:pt idx="2546">
                  <c:v>-29.619646600778665</c:v>
                </c:pt>
                <c:pt idx="2547">
                  <c:v>-64.743589743589752</c:v>
                </c:pt>
                <c:pt idx="2548">
                  <c:v>-85.294117647058826</c:v>
                </c:pt>
                <c:pt idx="2549">
                  <c:v>-97.169429842296807</c:v>
                </c:pt>
                <c:pt idx="2550">
                  <c:v>-57.352941176470587</c:v>
                </c:pt>
                <c:pt idx="2551">
                  <c:v>-7.2727272727272805</c:v>
                </c:pt>
                <c:pt idx="2552">
                  <c:v>-96.963221234956691</c:v>
                </c:pt>
                <c:pt idx="2553">
                  <c:v>-98.280802292263616</c:v>
                </c:pt>
                <c:pt idx="2554">
                  <c:v>-85.397965290245367</c:v>
                </c:pt>
                <c:pt idx="2555">
                  <c:v>-79.29442551720733</c:v>
                </c:pt>
                <c:pt idx="2556">
                  <c:v>-7.4733096085409301</c:v>
                </c:pt>
                <c:pt idx="2557">
                  <c:v>-64.869162931906899</c:v>
                </c:pt>
                <c:pt idx="2558">
                  <c:v>-26.222314774873936</c:v>
                </c:pt>
                <c:pt idx="2559">
                  <c:v>-65.968656218739582</c:v>
                </c:pt>
                <c:pt idx="2560">
                  <c:v>-39.016838674633348</c:v>
                </c:pt>
                <c:pt idx="2561">
                  <c:v>-80.899763220205216</c:v>
                </c:pt>
                <c:pt idx="2562">
                  <c:v>-71.538461538461547</c:v>
                </c:pt>
                <c:pt idx="2563">
                  <c:v>9.2800000000000011</c:v>
                </c:pt>
                <c:pt idx="2564">
                  <c:v>-12.268226822682266</c:v>
                </c:pt>
                <c:pt idx="2565">
                  <c:v>-70.642701525054463</c:v>
                </c:pt>
                <c:pt idx="2566">
                  <c:v>-41.494149414941496</c:v>
                </c:pt>
                <c:pt idx="2567">
                  <c:v>16.376582278481024</c:v>
                </c:pt>
                <c:pt idx="2568">
                  <c:v>-57.735625370480143</c:v>
                </c:pt>
                <c:pt idx="2569">
                  <c:v>-67.29088639200998</c:v>
                </c:pt>
                <c:pt idx="2570">
                  <c:v>-74.470782101660546</c:v>
                </c:pt>
                <c:pt idx="2571">
                  <c:v>-36.589743589743598</c:v>
                </c:pt>
                <c:pt idx="2572">
                  <c:v>-69.966629588431587</c:v>
                </c:pt>
                <c:pt idx="2573">
                  <c:v>50.503597122302182</c:v>
                </c:pt>
                <c:pt idx="2574">
                  <c:v>7.7782952957615237</c:v>
                </c:pt>
                <c:pt idx="2575">
                  <c:v>-0.73934937255215516</c:v>
                </c:pt>
                <c:pt idx="2576">
                  <c:v>-76.655325830934316</c:v>
                </c:pt>
                <c:pt idx="2577">
                  <c:v>33.20054323223178</c:v>
                </c:pt>
                <c:pt idx="2578">
                  <c:v>-84.948084496956682</c:v>
                </c:pt>
                <c:pt idx="2579">
                  <c:v>-86.911224120526441</c:v>
                </c:pt>
                <c:pt idx="2580">
                  <c:v>-14.879488440727982</c:v>
                </c:pt>
                <c:pt idx="2581">
                  <c:v>-67.702245462934485</c:v>
                </c:pt>
                <c:pt idx="2582">
                  <c:v>67.513812154696154</c:v>
                </c:pt>
                <c:pt idx="2583">
                  <c:v>-85.496099929089624</c:v>
                </c:pt>
                <c:pt idx="2584">
                  <c:v>-61.572694839824933</c:v>
                </c:pt>
                <c:pt idx="2585">
                  <c:v>-85.440427080805634</c:v>
                </c:pt>
                <c:pt idx="2586">
                  <c:v>-32.533333333333331</c:v>
                </c:pt>
                <c:pt idx="2587">
                  <c:v>-76.23712635016328</c:v>
                </c:pt>
                <c:pt idx="2588">
                  <c:v>-22.023215063085999</c:v>
                </c:pt>
                <c:pt idx="2589">
                  <c:v>-94.204104270660011</c:v>
                </c:pt>
                <c:pt idx="2590">
                  <c:v>-90.243857516484326</c:v>
                </c:pt>
                <c:pt idx="2591">
                  <c:v>-63.519999999999996</c:v>
                </c:pt>
                <c:pt idx="2592">
                  <c:v>-24.743098932097524</c:v>
                </c:pt>
                <c:pt idx="2593">
                  <c:v>-73.190023842864179</c:v>
                </c:pt>
                <c:pt idx="2594">
                  <c:v>16.428571428571431</c:v>
                </c:pt>
                <c:pt idx="2595">
                  <c:v>-57.42307692307692</c:v>
                </c:pt>
                <c:pt idx="2596">
                  <c:v>-52.873785158009909</c:v>
                </c:pt>
                <c:pt idx="2597">
                  <c:v>-93.005314447341675</c:v>
                </c:pt>
                <c:pt idx="2598">
                  <c:v>-52.830188679245282</c:v>
                </c:pt>
                <c:pt idx="2599">
                  <c:v>-6.2084464837531641</c:v>
                </c:pt>
                <c:pt idx="2600">
                  <c:v>-38.475239903688653</c:v>
                </c:pt>
                <c:pt idx="2601">
                  <c:v>0</c:v>
                </c:pt>
                <c:pt idx="2602">
                  <c:v>19.372539663604897</c:v>
                </c:pt>
                <c:pt idx="2603">
                  <c:v>-60.993184031158712</c:v>
                </c:pt>
                <c:pt idx="2604">
                  <c:v>-38.46153846153846</c:v>
                </c:pt>
                <c:pt idx="2605">
                  <c:v>-77.490297542043976</c:v>
                </c:pt>
                <c:pt idx="2606">
                  <c:v>-38.076923076923073</c:v>
                </c:pt>
                <c:pt idx="2607">
                  <c:v>-77.12857703977366</c:v>
                </c:pt>
                <c:pt idx="2608">
                  <c:v>-4.3239533287577245</c:v>
                </c:pt>
                <c:pt idx="2609">
                  <c:v>-73.333333333333329</c:v>
                </c:pt>
                <c:pt idx="2610">
                  <c:v>35.498554913294782</c:v>
                </c:pt>
                <c:pt idx="2611">
                  <c:v>-84.444675612885334</c:v>
                </c:pt>
                <c:pt idx="2612">
                  <c:v>-93.497809545768959</c:v>
                </c:pt>
                <c:pt idx="2613">
                  <c:v>-66.242424242424249</c:v>
                </c:pt>
                <c:pt idx="2614">
                  <c:v>-61.705831157528287</c:v>
                </c:pt>
                <c:pt idx="2615">
                  <c:v>-76.657252035221802</c:v>
                </c:pt>
                <c:pt idx="2616">
                  <c:v>-87.626523445569092</c:v>
                </c:pt>
                <c:pt idx="2617">
                  <c:v>-18.128654970760238</c:v>
                </c:pt>
                <c:pt idx="2618">
                  <c:v>-69.662749885548607</c:v>
                </c:pt>
                <c:pt idx="2619">
                  <c:v>-78.123057799875696</c:v>
                </c:pt>
                <c:pt idx="2620">
                  <c:v>-92.370196942569891</c:v>
                </c:pt>
                <c:pt idx="2621">
                  <c:v>-58.799454297407912</c:v>
                </c:pt>
                <c:pt idx="2622">
                  <c:v>-59.74344231638765</c:v>
                </c:pt>
                <c:pt idx="2623">
                  <c:v>-67.334278624601211</c:v>
                </c:pt>
                <c:pt idx="2624">
                  <c:v>13.248282630029436</c:v>
                </c:pt>
                <c:pt idx="2625">
                  <c:v>-96.69042066516613</c:v>
                </c:pt>
                <c:pt idx="2626">
                  <c:v>-75.583017739685076</c:v>
                </c:pt>
                <c:pt idx="2627">
                  <c:v>-50.199203187250994</c:v>
                </c:pt>
                <c:pt idx="2628">
                  <c:v>-28.780487804878049</c:v>
                </c:pt>
                <c:pt idx="2629">
                  <c:v>-77.180893282343604</c:v>
                </c:pt>
                <c:pt idx="2630">
                  <c:v>3.1788079470198625</c:v>
                </c:pt>
                <c:pt idx="2631">
                  <c:v>-76.057347670250891</c:v>
                </c:pt>
                <c:pt idx="2632">
                  <c:v>-61.939626717877935</c:v>
                </c:pt>
                <c:pt idx="2633">
                  <c:v>-3.5714285714285694</c:v>
                </c:pt>
                <c:pt idx="2634">
                  <c:v>-87.452948557089087</c:v>
                </c:pt>
                <c:pt idx="2635">
                  <c:v>-63.880097128024779</c:v>
                </c:pt>
                <c:pt idx="2636">
                  <c:v>6.6320415501398315</c:v>
                </c:pt>
                <c:pt idx="2637">
                  <c:v>-86.320596333355724</c:v>
                </c:pt>
                <c:pt idx="2638">
                  <c:v>-89.737644905430145</c:v>
                </c:pt>
                <c:pt idx="2639">
                  <c:v>-75.118708452041787</c:v>
                </c:pt>
                <c:pt idx="2640">
                  <c:v>58.27189127905686</c:v>
                </c:pt>
                <c:pt idx="2641">
                  <c:v>-93.055555555555557</c:v>
                </c:pt>
                <c:pt idx="2642">
                  <c:v>44.857142857142861</c:v>
                </c:pt>
                <c:pt idx="2643">
                  <c:v>-31.119920713577798</c:v>
                </c:pt>
                <c:pt idx="2644">
                  <c:v>-53.551136363636367</c:v>
                </c:pt>
                <c:pt idx="2645">
                  <c:v>-97.428775712242881</c:v>
                </c:pt>
                <c:pt idx="2646">
                  <c:v>-12.93838862559241</c:v>
                </c:pt>
                <c:pt idx="2647">
                  <c:v>-42.668420108793114</c:v>
                </c:pt>
                <c:pt idx="2648">
                  <c:v>-65.617869580881475</c:v>
                </c:pt>
                <c:pt idx="2649">
                  <c:v>-84.733831940167178</c:v>
                </c:pt>
                <c:pt idx="2650">
                  <c:v>-69.655603337376405</c:v>
                </c:pt>
                <c:pt idx="2651">
                  <c:v>-79.806275005264268</c:v>
                </c:pt>
                <c:pt idx="2652">
                  <c:v>-96.784216249805809</c:v>
                </c:pt>
                <c:pt idx="2653">
                  <c:v>86.904761904761898</c:v>
                </c:pt>
                <c:pt idx="2654">
                  <c:v>-84.949481695315569</c:v>
                </c:pt>
                <c:pt idx="2655">
                  <c:v>57.106092203931297</c:v>
                </c:pt>
                <c:pt idx="2656">
                  <c:v>-39.095592444190039</c:v>
                </c:pt>
                <c:pt idx="2657">
                  <c:v>-74.773838395503716</c:v>
                </c:pt>
                <c:pt idx="2658">
                  <c:v>-50.632183908045974</c:v>
                </c:pt>
                <c:pt idx="2659">
                  <c:v>13.028571428571439</c:v>
                </c:pt>
                <c:pt idx="2660">
                  <c:v>-56</c:v>
                </c:pt>
                <c:pt idx="2661">
                  <c:v>-27.606461086637296</c:v>
                </c:pt>
                <c:pt idx="2662">
                  <c:v>-42.198357548957674</c:v>
                </c:pt>
                <c:pt idx="2663">
                  <c:v>-27.051695045252345</c:v>
                </c:pt>
                <c:pt idx="2664">
                  <c:v>17.976878612716774</c:v>
                </c:pt>
                <c:pt idx="2665">
                  <c:v>-48.062607367818288</c:v>
                </c:pt>
                <c:pt idx="2666">
                  <c:v>-70.836222437942027</c:v>
                </c:pt>
                <c:pt idx="2667">
                  <c:v>-37.964539301582036</c:v>
                </c:pt>
                <c:pt idx="2668">
                  <c:v>-58.370738229395478</c:v>
                </c:pt>
                <c:pt idx="2669">
                  <c:v>-58.331724271094807</c:v>
                </c:pt>
                <c:pt idx="2670">
                  <c:v>-37.833714721586574</c:v>
                </c:pt>
                <c:pt idx="2671">
                  <c:v>-49.831649831649827</c:v>
                </c:pt>
                <c:pt idx="2672">
                  <c:v>-75.432525951557096</c:v>
                </c:pt>
                <c:pt idx="2673">
                  <c:v>-52.242524916943523</c:v>
                </c:pt>
                <c:pt idx="2674">
                  <c:v>-1.4925373134328339</c:v>
                </c:pt>
                <c:pt idx="2675">
                  <c:v>-34.716610243529544</c:v>
                </c:pt>
                <c:pt idx="2676">
                  <c:v>-56.453608247422679</c:v>
                </c:pt>
                <c:pt idx="2677">
                  <c:v>-17.476030564072602</c:v>
                </c:pt>
                <c:pt idx="2678">
                  <c:v>-96.234977310128158</c:v>
                </c:pt>
                <c:pt idx="2679">
                  <c:v>87.447922866325428</c:v>
                </c:pt>
                <c:pt idx="2680">
                  <c:v>-18.322194053929479</c:v>
                </c:pt>
                <c:pt idx="2681">
                  <c:v>-90.702993609149004</c:v>
                </c:pt>
                <c:pt idx="2682">
                  <c:v>0</c:v>
                </c:pt>
                <c:pt idx="2683">
                  <c:v>-88.63636363636364</c:v>
                </c:pt>
                <c:pt idx="2684">
                  <c:v>5.7184750733137832</c:v>
                </c:pt>
                <c:pt idx="2685">
                  <c:v>-91.721262656343058</c:v>
                </c:pt>
                <c:pt idx="2686">
                  <c:v>-97.376000000000005</c:v>
                </c:pt>
                <c:pt idx="2687">
                  <c:v>81.556195965417885</c:v>
                </c:pt>
                <c:pt idx="2688">
                  <c:v>-91.058823529411768</c:v>
                </c:pt>
                <c:pt idx="2689">
                  <c:v>-75.355526826115067</c:v>
                </c:pt>
                <c:pt idx="2690">
                  <c:v>-89.682089128583598</c:v>
                </c:pt>
                <c:pt idx="2691">
                  <c:v>-99.688147467800164</c:v>
                </c:pt>
                <c:pt idx="2692">
                  <c:v>-8.1199416213347462</c:v>
                </c:pt>
                <c:pt idx="2693">
                  <c:v>-32.850801003667243</c:v>
                </c:pt>
                <c:pt idx="2694">
                  <c:v>-9.0909090909090935</c:v>
                </c:pt>
                <c:pt idx="2695">
                  <c:v>-76.74236491777603</c:v>
                </c:pt>
                <c:pt idx="2696">
                  <c:v>-46.910299003322265</c:v>
                </c:pt>
                <c:pt idx="2697">
                  <c:v>9.9009900990099027</c:v>
                </c:pt>
                <c:pt idx="2698">
                  <c:v>-93.486104713649624</c:v>
                </c:pt>
                <c:pt idx="2699">
                  <c:v>-76.378119888626685</c:v>
                </c:pt>
                <c:pt idx="2700">
                  <c:v>-49.961119751166407</c:v>
                </c:pt>
                <c:pt idx="2701">
                  <c:v>-84.415584415584419</c:v>
                </c:pt>
                <c:pt idx="2702">
                  <c:v>-83.853606027987084</c:v>
                </c:pt>
                <c:pt idx="2703">
                  <c:v>-93.918741808650068</c:v>
                </c:pt>
                <c:pt idx="2704">
                  <c:v>-83.413325804630148</c:v>
                </c:pt>
                <c:pt idx="2705">
                  <c:v>-68.549446425220481</c:v>
                </c:pt>
                <c:pt idx="2706">
                  <c:v>-63.304010975708174</c:v>
                </c:pt>
                <c:pt idx="2707">
                  <c:v>-61.0062893081761</c:v>
                </c:pt>
                <c:pt idx="2708">
                  <c:v>0</c:v>
                </c:pt>
                <c:pt idx="2709">
                  <c:v>-53.902541189611838</c:v>
                </c:pt>
                <c:pt idx="2710">
                  <c:v>-45.663378000294507</c:v>
                </c:pt>
                <c:pt idx="2711">
                  <c:v>-43.396657925230222</c:v>
                </c:pt>
                <c:pt idx="2712">
                  <c:v>-96.679976670106328</c:v>
                </c:pt>
                <c:pt idx="2713">
                  <c:v>55.085135757017952</c:v>
                </c:pt>
                <c:pt idx="2714">
                  <c:v>-85.243630205526898</c:v>
                </c:pt>
                <c:pt idx="2715">
                  <c:v>-86.552757128592035</c:v>
                </c:pt>
                <c:pt idx="2716">
                  <c:v>-90.885781819638638</c:v>
                </c:pt>
                <c:pt idx="2717">
                  <c:v>-62.407726377952756</c:v>
                </c:pt>
                <c:pt idx="2718">
                  <c:v>-73.580895223805953</c:v>
                </c:pt>
                <c:pt idx="2719">
                  <c:v>50.176447523199585</c:v>
                </c:pt>
                <c:pt idx="2720">
                  <c:v>-58.781470292044311</c:v>
                </c:pt>
                <c:pt idx="2721">
                  <c:v>-81.035463682912962</c:v>
                </c:pt>
                <c:pt idx="2722">
                  <c:v>-63.596491228070171</c:v>
                </c:pt>
                <c:pt idx="2723">
                  <c:v>-72.261723613224518</c:v>
                </c:pt>
                <c:pt idx="2724">
                  <c:v>-79.924062648315143</c:v>
                </c:pt>
                <c:pt idx="2725">
                  <c:v>-36.927692228459598</c:v>
                </c:pt>
                <c:pt idx="2726">
                  <c:v>-72.918707149853077</c:v>
                </c:pt>
                <c:pt idx="2727">
                  <c:v>-83.838305163953578</c:v>
                </c:pt>
                <c:pt idx="2728">
                  <c:v>-90.662108672184246</c:v>
                </c:pt>
                <c:pt idx="2729">
                  <c:v>31.342182890855469</c:v>
                </c:pt>
                <c:pt idx="2730">
                  <c:v>-93.023255813953483</c:v>
                </c:pt>
                <c:pt idx="2731">
                  <c:v>-84.603047313552523</c:v>
                </c:pt>
                <c:pt idx="2732">
                  <c:v>-87.542545949625591</c:v>
                </c:pt>
                <c:pt idx="2733">
                  <c:v>-2.0424194815396675</c:v>
                </c:pt>
                <c:pt idx="2734">
                  <c:v>-81.867612293144205</c:v>
                </c:pt>
                <c:pt idx="2735">
                  <c:v>-77.54084844850847</c:v>
                </c:pt>
                <c:pt idx="2736">
                  <c:v>-76.923885618166523</c:v>
                </c:pt>
                <c:pt idx="2737">
                  <c:v>36.986301369863014</c:v>
                </c:pt>
                <c:pt idx="2738">
                  <c:v>-67.348239110287295</c:v>
                </c:pt>
                <c:pt idx="2739">
                  <c:v>-84.831460674157299</c:v>
                </c:pt>
                <c:pt idx="2740">
                  <c:v>-78.741772743977819</c:v>
                </c:pt>
                <c:pt idx="2741">
                  <c:v>-20.547945205479451</c:v>
                </c:pt>
                <c:pt idx="2742">
                  <c:v>-84.603475621065698</c:v>
                </c:pt>
                <c:pt idx="2743">
                  <c:v>-99.120489971263538</c:v>
                </c:pt>
                <c:pt idx="2744">
                  <c:v>-85.142857142857139</c:v>
                </c:pt>
                <c:pt idx="2745">
                  <c:v>-87.782805429864254</c:v>
                </c:pt>
                <c:pt idx="2746">
                  <c:v>0</c:v>
                </c:pt>
                <c:pt idx="2747">
                  <c:v>-77.936333699231611</c:v>
                </c:pt>
                <c:pt idx="2748">
                  <c:v>33.937007874015734</c:v>
                </c:pt>
                <c:pt idx="2749">
                  <c:v>-58.334248983628171</c:v>
                </c:pt>
                <c:pt idx="2750">
                  <c:v>-1.1385199240986736</c:v>
                </c:pt>
                <c:pt idx="2751">
                  <c:v>-65.361999264976106</c:v>
                </c:pt>
                <c:pt idx="2752">
                  <c:v>-3.2065217391304373</c:v>
                </c:pt>
                <c:pt idx="2753">
                  <c:v>-43.21608040201005</c:v>
                </c:pt>
                <c:pt idx="2754">
                  <c:v>-14.397496087636924</c:v>
                </c:pt>
                <c:pt idx="2755">
                  <c:v>14.879017695919103</c:v>
                </c:pt>
                <c:pt idx="2756">
                  <c:v>-21.434745030250639</c:v>
                </c:pt>
                <c:pt idx="2757">
                  <c:v>-43.912122816304922</c:v>
                </c:pt>
                <c:pt idx="2758">
                  <c:v>-81.147852652143413</c:v>
                </c:pt>
                <c:pt idx="2759">
                  <c:v>-51.713776675658622</c:v>
                </c:pt>
                <c:pt idx="2760">
                  <c:v>-9.1932457786116402</c:v>
                </c:pt>
                <c:pt idx="2761">
                  <c:v>-79.796437659033074</c:v>
                </c:pt>
                <c:pt idx="2762">
                  <c:v>-81.529612270984245</c:v>
                </c:pt>
                <c:pt idx="2763">
                  <c:v>-70.616017194020117</c:v>
                </c:pt>
                <c:pt idx="2764">
                  <c:v>-81.343283582089555</c:v>
                </c:pt>
                <c:pt idx="2765">
                  <c:v>0</c:v>
                </c:pt>
                <c:pt idx="2766">
                  <c:v>-50.414895770087028</c:v>
                </c:pt>
                <c:pt idx="2767">
                  <c:v>67.889337892446378</c:v>
                </c:pt>
                <c:pt idx="2768">
                  <c:v>0</c:v>
                </c:pt>
                <c:pt idx="2769">
                  <c:v>15.178801131978375</c:v>
                </c:pt>
                <c:pt idx="2770">
                  <c:v>-84.785889454819852</c:v>
                </c:pt>
                <c:pt idx="2771">
                  <c:v>-49.993102496896128</c:v>
                </c:pt>
                <c:pt idx="2772">
                  <c:v>-39.565217391304351</c:v>
                </c:pt>
                <c:pt idx="2773">
                  <c:v>-48.64016736401674</c:v>
                </c:pt>
                <c:pt idx="2774">
                  <c:v>-72.141918528252305</c:v>
                </c:pt>
                <c:pt idx="2775">
                  <c:v>-74.162946428571431</c:v>
                </c:pt>
                <c:pt idx="2776">
                  <c:v>-71.745619200389854</c:v>
                </c:pt>
                <c:pt idx="2777">
                  <c:v>-65.172371031746025</c:v>
                </c:pt>
                <c:pt idx="2778">
                  <c:v>-0.94339622641508925</c:v>
                </c:pt>
                <c:pt idx="2779">
                  <c:v>38.340885325897517</c:v>
                </c:pt>
                <c:pt idx="2780">
                  <c:v>-65.033272837265571</c:v>
                </c:pt>
                <c:pt idx="2781">
                  <c:v>-1.0279605263157805</c:v>
                </c:pt>
                <c:pt idx="2782">
                  <c:v>-27.308377896613194</c:v>
                </c:pt>
                <c:pt idx="2783">
                  <c:v>-84.554316149130742</c:v>
                </c:pt>
                <c:pt idx="2784">
                  <c:v>-74.28929363014359</c:v>
                </c:pt>
                <c:pt idx="2785">
                  <c:v>-41.817885914232242</c:v>
                </c:pt>
                <c:pt idx="2786">
                  <c:v>-85.714285714285722</c:v>
                </c:pt>
                <c:pt idx="2787">
                  <c:v>18.06242124648638</c:v>
                </c:pt>
                <c:pt idx="2788">
                  <c:v>-19.564893735809733</c:v>
                </c:pt>
                <c:pt idx="2789">
                  <c:v>-29.705654531371025</c:v>
                </c:pt>
                <c:pt idx="2790">
                  <c:v>63.095238095238102</c:v>
                </c:pt>
                <c:pt idx="2791">
                  <c:v>9.6066565809379796</c:v>
                </c:pt>
                <c:pt idx="2792">
                  <c:v>-70.853060534325323</c:v>
                </c:pt>
                <c:pt idx="2793">
                  <c:v>-96.823928461301264</c:v>
                </c:pt>
                <c:pt idx="2794">
                  <c:v>-59.164235590948515</c:v>
                </c:pt>
                <c:pt idx="2795">
                  <c:v>-87.14231209462038</c:v>
                </c:pt>
                <c:pt idx="2796">
                  <c:v>-77.289316522893159</c:v>
                </c:pt>
                <c:pt idx="2797">
                  <c:v>-40.773102858771018</c:v>
                </c:pt>
                <c:pt idx="2798">
                  <c:v>-85.574852784767444</c:v>
                </c:pt>
                <c:pt idx="2799">
                  <c:v>-33.524173027989818</c:v>
                </c:pt>
                <c:pt idx="2800">
                  <c:v>-97.200147846978382</c:v>
                </c:pt>
                <c:pt idx="2801">
                  <c:v>-20.523415977961434</c:v>
                </c:pt>
                <c:pt idx="2802">
                  <c:v>65.646004480955952</c:v>
                </c:pt>
                <c:pt idx="2803">
                  <c:v>-72.916135610502167</c:v>
                </c:pt>
                <c:pt idx="2804">
                  <c:v>-60.86074808472285</c:v>
                </c:pt>
                <c:pt idx="2805">
                  <c:v>-86.909022414767378</c:v>
                </c:pt>
                <c:pt idx="2806">
                  <c:v>-55.499249249249246</c:v>
                </c:pt>
                <c:pt idx="2807">
                  <c:v>-82.357224591698738</c:v>
                </c:pt>
                <c:pt idx="2808">
                  <c:v>-90.891330891330895</c:v>
                </c:pt>
                <c:pt idx="2809">
                  <c:v>14.140700350461714</c:v>
                </c:pt>
                <c:pt idx="2810">
                  <c:v>-58.340649692712901</c:v>
                </c:pt>
                <c:pt idx="2811">
                  <c:v>-72.4559585492228</c:v>
                </c:pt>
                <c:pt idx="2812">
                  <c:v>-61.356307455359293</c:v>
                </c:pt>
                <c:pt idx="2813">
                  <c:v>-18.38086824835942</c:v>
                </c:pt>
                <c:pt idx="2814">
                  <c:v>-95.50561797752809</c:v>
                </c:pt>
                <c:pt idx="2815">
                  <c:v>-48.298676748582224</c:v>
                </c:pt>
                <c:pt idx="2816">
                  <c:v>0</c:v>
                </c:pt>
                <c:pt idx="2817">
                  <c:v>-38.32077502691066</c:v>
                </c:pt>
                <c:pt idx="2818">
                  <c:v>-8.4722222222222285</c:v>
                </c:pt>
                <c:pt idx="2819">
                  <c:v>18.368580060422971</c:v>
                </c:pt>
                <c:pt idx="2820">
                  <c:v>-79.619386894159561</c:v>
                </c:pt>
                <c:pt idx="2821">
                  <c:v>-35.37117903930131</c:v>
                </c:pt>
                <c:pt idx="2822">
                  <c:v>-65.319548872180448</c:v>
                </c:pt>
                <c:pt idx="2823">
                  <c:v>-54.36982520699172</c:v>
                </c:pt>
                <c:pt idx="2824">
                  <c:v>-75.974635979333016</c:v>
                </c:pt>
                <c:pt idx="2825">
                  <c:v>-37.968299711815568</c:v>
                </c:pt>
                <c:pt idx="2826">
                  <c:v>-10.218671152228765</c:v>
                </c:pt>
                <c:pt idx="2827">
                  <c:v>-57.998525617397718</c:v>
                </c:pt>
                <c:pt idx="2828">
                  <c:v>-47.533602595510828</c:v>
                </c:pt>
                <c:pt idx="2829">
                  <c:v>-35.961613279730258</c:v>
                </c:pt>
                <c:pt idx="2830">
                  <c:v>-78.802659151672799</c:v>
                </c:pt>
                <c:pt idx="2831">
                  <c:v>-78.203592814371262</c:v>
                </c:pt>
                <c:pt idx="2832">
                  <c:v>-82.16228481715207</c:v>
                </c:pt>
                <c:pt idx="2833">
                  <c:v>-85.972316002700879</c:v>
                </c:pt>
                <c:pt idx="2834">
                  <c:v>-21.957364819800901</c:v>
                </c:pt>
                <c:pt idx="2835">
                  <c:v>-94.627369713715552</c:v>
                </c:pt>
                <c:pt idx="2836">
                  <c:v>-65.482774992754827</c:v>
                </c:pt>
                <c:pt idx="2837">
                  <c:v>-4.6923207323275165</c:v>
                </c:pt>
                <c:pt idx="2838">
                  <c:v>-73.655483684742251</c:v>
                </c:pt>
                <c:pt idx="2839">
                  <c:v>-36.466591166477912</c:v>
                </c:pt>
                <c:pt idx="2840">
                  <c:v>-70.552268244575941</c:v>
                </c:pt>
                <c:pt idx="2841">
                  <c:v>-76.448720752241414</c:v>
                </c:pt>
                <c:pt idx="2842">
                  <c:v>0.43859649122805422</c:v>
                </c:pt>
                <c:pt idx="2843">
                  <c:v>-57.175466454942438</c:v>
                </c:pt>
                <c:pt idx="2844">
                  <c:v>19.879154870504351</c:v>
                </c:pt>
                <c:pt idx="2845">
                  <c:v>-5.7974513286544465</c:v>
                </c:pt>
                <c:pt idx="2846">
                  <c:v>-83.615611192930785</c:v>
                </c:pt>
                <c:pt idx="2847">
                  <c:v>-28.452003459210147</c:v>
                </c:pt>
                <c:pt idx="2848">
                  <c:v>-50.830479452054796</c:v>
                </c:pt>
                <c:pt idx="2849">
                  <c:v>-46.854494845519802</c:v>
                </c:pt>
                <c:pt idx="2850">
                  <c:v>-31.559763795560983</c:v>
                </c:pt>
                <c:pt idx="2851">
                  <c:v>-84.506163671468883</c:v>
                </c:pt>
                <c:pt idx="2852">
                  <c:v>40.835674157303373</c:v>
                </c:pt>
                <c:pt idx="2853">
                  <c:v>-22.5</c:v>
                </c:pt>
                <c:pt idx="2854">
                  <c:v>-85.307114449845344</c:v>
                </c:pt>
                <c:pt idx="2855">
                  <c:v>-73.716181633697587</c:v>
                </c:pt>
                <c:pt idx="2856">
                  <c:v>-91.92266501324616</c:v>
                </c:pt>
                <c:pt idx="2857">
                  <c:v>-86.730763576489963</c:v>
                </c:pt>
                <c:pt idx="2858">
                  <c:v>-97.592592592592595</c:v>
                </c:pt>
                <c:pt idx="2859">
                  <c:v>-87.107864202836268</c:v>
                </c:pt>
                <c:pt idx="2860">
                  <c:v>26.875</c:v>
                </c:pt>
                <c:pt idx="2861">
                  <c:v>42.272179847450815</c:v>
                </c:pt>
                <c:pt idx="2862">
                  <c:v>-78.393555633011886</c:v>
                </c:pt>
                <c:pt idx="2863">
                  <c:v>-45.548387096774192</c:v>
                </c:pt>
                <c:pt idx="2864">
                  <c:v>17.416974169741707</c:v>
                </c:pt>
                <c:pt idx="2865">
                  <c:v>-38.012205754141235</c:v>
                </c:pt>
                <c:pt idx="2866">
                  <c:v>-82.024967225624664</c:v>
                </c:pt>
                <c:pt idx="2867">
                  <c:v>-70.621309564105459</c:v>
                </c:pt>
                <c:pt idx="2868">
                  <c:v>-62.28440170569278</c:v>
                </c:pt>
                <c:pt idx="2869">
                  <c:v>-80.160857908847191</c:v>
                </c:pt>
                <c:pt idx="2870">
                  <c:v>91.620111731843565</c:v>
                </c:pt>
                <c:pt idx="2871">
                  <c:v>-87.828162291169448</c:v>
                </c:pt>
                <c:pt idx="2872">
                  <c:v>9.765625</c:v>
                </c:pt>
                <c:pt idx="2873">
                  <c:v>-31.289499016448332</c:v>
                </c:pt>
                <c:pt idx="2874">
                  <c:v>-34.831275720164612</c:v>
                </c:pt>
                <c:pt idx="2875">
                  <c:v>-77.746048612033462</c:v>
                </c:pt>
                <c:pt idx="2876">
                  <c:v>-78.026448094091833</c:v>
                </c:pt>
                <c:pt idx="2877">
                  <c:v>0.11580775911986052</c:v>
                </c:pt>
                <c:pt idx="2878">
                  <c:v>-79.511278195488728</c:v>
                </c:pt>
                <c:pt idx="2879">
                  <c:v>13.83812010443863</c:v>
                </c:pt>
                <c:pt idx="2880">
                  <c:v>-80.860927152317885</c:v>
                </c:pt>
                <c:pt idx="2881">
                  <c:v>-91.508089822819329</c:v>
                </c:pt>
                <c:pt idx="2882">
                  <c:v>-14.465786314525815</c:v>
                </c:pt>
                <c:pt idx="2883">
                  <c:v>-12.170087976539591</c:v>
                </c:pt>
                <c:pt idx="2884">
                  <c:v>-70.381340244353936</c:v>
                </c:pt>
                <c:pt idx="2885">
                  <c:v>-74.758504829903401</c:v>
                </c:pt>
                <c:pt idx="2886">
                  <c:v>-65.388127853881286</c:v>
                </c:pt>
                <c:pt idx="2887">
                  <c:v>81.2463531333878</c:v>
                </c:pt>
                <c:pt idx="2888">
                  <c:v>18.9156626506024</c:v>
                </c:pt>
                <c:pt idx="2889">
                  <c:v>-87.24366219925723</c:v>
                </c:pt>
                <c:pt idx="2890">
                  <c:v>60.782556750298681</c:v>
                </c:pt>
                <c:pt idx="2891">
                  <c:v>-47.971127997798611</c:v>
                </c:pt>
                <c:pt idx="2892">
                  <c:v>-46.314972847168349</c:v>
                </c:pt>
                <c:pt idx="2893">
                  <c:v>-72.703296703296701</c:v>
                </c:pt>
                <c:pt idx="2894">
                  <c:v>-84.741506646971942</c:v>
                </c:pt>
                <c:pt idx="2895">
                  <c:v>-17.529318899413624</c:v>
                </c:pt>
                <c:pt idx="2896">
                  <c:v>-65.546639919759272</c:v>
                </c:pt>
                <c:pt idx="2897">
                  <c:v>20.570570570570567</c:v>
                </c:pt>
                <c:pt idx="2898">
                  <c:v>-87.959547888161808</c:v>
                </c:pt>
                <c:pt idx="2899">
                  <c:v>-69.943181818181813</c:v>
                </c:pt>
                <c:pt idx="2900">
                  <c:v>-75.012671059300558</c:v>
                </c:pt>
                <c:pt idx="2901">
                  <c:v>-76.226271222340941</c:v>
                </c:pt>
                <c:pt idx="2902">
                  <c:v>-81.065041822901648</c:v>
                </c:pt>
                <c:pt idx="2903">
                  <c:v>-69.022493751735624</c:v>
                </c:pt>
                <c:pt idx="2904">
                  <c:v>-81.162196679438054</c:v>
                </c:pt>
                <c:pt idx="2905">
                  <c:v>-79.143372932681103</c:v>
                </c:pt>
                <c:pt idx="2906">
                  <c:v>-64.934301765272778</c:v>
                </c:pt>
                <c:pt idx="2907">
                  <c:v>1.1135857461024585</c:v>
                </c:pt>
                <c:pt idx="2908">
                  <c:v>-77.937137625877327</c:v>
                </c:pt>
                <c:pt idx="2909">
                  <c:v>13.851351351351354</c:v>
                </c:pt>
                <c:pt idx="2910">
                  <c:v>-96.966609186392844</c:v>
                </c:pt>
                <c:pt idx="2911">
                  <c:v>-18.748541780083769</c:v>
                </c:pt>
                <c:pt idx="2912">
                  <c:v>-16.530054644808743</c:v>
                </c:pt>
                <c:pt idx="2913">
                  <c:v>-80.453479280688043</c:v>
                </c:pt>
                <c:pt idx="2914">
                  <c:v>-18.367346938775512</c:v>
                </c:pt>
                <c:pt idx="2915">
                  <c:v>-78.183894917190173</c:v>
                </c:pt>
                <c:pt idx="2916">
                  <c:v>29.563602599814288</c:v>
                </c:pt>
                <c:pt idx="2917">
                  <c:v>-25.702393340270547</c:v>
                </c:pt>
                <c:pt idx="2918">
                  <c:v>0</c:v>
                </c:pt>
                <c:pt idx="2919">
                  <c:v>-96.542553191489361</c:v>
                </c:pt>
                <c:pt idx="2920">
                  <c:v>17.811342262752916</c:v>
                </c:pt>
                <c:pt idx="2921">
                  <c:v>-82.313607489134071</c:v>
                </c:pt>
                <c:pt idx="2922">
                  <c:v>-88.387311446317653</c:v>
                </c:pt>
                <c:pt idx="2923">
                  <c:v>-62.704960296999076</c:v>
                </c:pt>
                <c:pt idx="2924">
                  <c:v>-11.886143259305598</c:v>
                </c:pt>
                <c:pt idx="2925">
                  <c:v>-82.358905035484966</c:v>
                </c:pt>
                <c:pt idx="2926">
                  <c:v>-90.595641803637776</c:v>
                </c:pt>
                <c:pt idx="2927">
                  <c:v>-66.50911546252533</c:v>
                </c:pt>
                <c:pt idx="2928">
                  <c:v>-54.6875</c:v>
                </c:pt>
                <c:pt idx="2929">
                  <c:v>2.0408163265306172</c:v>
                </c:pt>
                <c:pt idx="2930">
                  <c:v>-69.762174405436014</c:v>
                </c:pt>
                <c:pt idx="2931">
                  <c:v>-26.790450928381958</c:v>
                </c:pt>
                <c:pt idx="2932">
                  <c:v>12.944479101684351</c:v>
                </c:pt>
                <c:pt idx="2933">
                  <c:v>16.512166859791421</c:v>
                </c:pt>
                <c:pt idx="2934">
                  <c:v>-91.033948443442739</c:v>
                </c:pt>
                <c:pt idx="2935">
                  <c:v>-77.825839499146269</c:v>
                </c:pt>
                <c:pt idx="2936">
                  <c:v>-75.903614457831324</c:v>
                </c:pt>
                <c:pt idx="2937">
                  <c:v>-77.498708010335918</c:v>
                </c:pt>
                <c:pt idx="2938">
                  <c:v>-61.292564280750526</c:v>
                </c:pt>
                <c:pt idx="2939">
                  <c:v>-95.982838686870309</c:v>
                </c:pt>
                <c:pt idx="2940">
                  <c:v>-91.815133095787047</c:v>
                </c:pt>
                <c:pt idx="2941">
                  <c:v>-40.17555705604321</c:v>
                </c:pt>
                <c:pt idx="2942">
                  <c:v>-57.250507574574414</c:v>
                </c:pt>
                <c:pt idx="2943">
                  <c:v>-64.570230607966465</c:v>
                </c:pt>
                <c:pt idx="2944">
                  <c:v>-71.904096834264436</c:v>
                </c:pt>
                <c:pt idx="2945">
                  <c:v>-53.02228516061713</c:v>
                </c:pt>
                <c:pt idx="2946">
                  <c:v>-36.666666666666671</c:v>
                </c:pt>
                <c:pt idx="2947">
                  <c:v>-86.085279572182387</c:v>
                </c:pt>
                <c:pt idx="2948">
                  <c:v>-69.691168963757008</c:v>
                </c:pt>
                <c:pt idx="2949">
                  <c:v>9.1611656738045326</c:v>
                </c:pt>
                <c:pt idx="2950">
                  <c:v>-57.823594183088431</c:v>
                </c:pt>
                <c:pt idx="2951">
                  <c:v>-58.422965655366816</c:v>
                </c:pt>
                <c:pt idx="2952">
                  <c:v>24.614271938283522</c:v>
                </c:pt>
                <c:pt idx="2953">
                  <c:v>-57.203712155788836</c:v>
                </c:pt>
                <c:pt idx="2954">
                  <c:v>-79.681843115743277</c:v>
                </c:pt>
                <c:pt idx="2955">
                  <c:v>-74.192531904836926</c:v>
                </c:pt>
                <c:pt idx="2956">
                  <c:v>-96.906012842965552</c:v>
                </c:pt>
                <c:pt idx="2957">
                  <c:v>-35.298025816249051</c:v>
                </c:pt>
                <c:pt idx="2958">
                  <c:v>-73.662337662337663</c:v>
                </c:pt>
                <c:pt idx="2959">
                  <c:v>-77.392461544483155</c:v>
                </c:pt>
                <c:pt idx="2960">
                  <c:v>-31.521209166260348</c:v>
                </c:pt>
                <c:pt idx="2961">
                  <c:v>-50.939711984378818</c:v>
                </c:pt>
                <c:pt idx="2962">
                  <c:v>-65.285007598047144</c:v>
                </c:pt>
                <c:pt idx="2963">
                  <c:v>-46.384945526576423</c:v>
                </c:pt>
                <c:pt idx="2964">
                  <c:v>-17.362915800415806</c:v>
                </c:pt>
                <c:pt idx="2965">
                  <c:v>-47.205042816365363</c:v>
                </c:pt>
                <c:pt idx="2966">
                  <c:v>-72.764730119489087</c:v>
                </c:pt>
                <c:pt idx="2967">
                  <c:v>22.768742562475211</c:v>
                </c:pt>
                <c:pt idx="2968">
                  <c:v>-31.788381506185502</c:v>
                </c:pt>
                <c:pt idx="2969">
                  <c:v>-71.141378695057398</c:v>
                </c:pt>
                <c:pt idx="2970">
                  <c:v>-30</c:v>
                </c:pt>
                <c:pt idx="2971">
                  <c:v>-18.542227395068011</c:v>
                </c:pt>
                <c:pt idx="2972">
                  <c:v>-92.664117685179178</c:v>
                </c:pt>
                <c:pt idx="2973">
                  <c:v>-92.183373824865328</c:v>
                </c:pt>
                <c:pt idx="2974">
                  <c:v>-83.974045908044374</c:v>
                </c:pt>
                <c:pt idx="2975">
                  <c:v>-80.489047376464598</c:v>
                </c:pt>
                <c:pt idx="2976">
                  <c:v>-88.413547237076642</c:v>
                </c:pt>
                <c:pt idx="2977">
                  <c:v>-72.487076392877654</c:v>
                </c:pt>
                <c:pt idx="2978">
                  <c:v>0</c:v>
                </c:pt>
                <c:pt idx="2979">
                  <c:v>-24.642426723059785</c:v>
                </c:pt>
                <c:pt idx="2980">
                  <c:v>-85.233933161953729</c:v>
                </c:pt>
                <c:pt idx="2981">
                  <c:v>-69.6048632218845</c:v>
                </c:pt>
                <c:pt idx="2982">
                  <c:v>-84.892721820590907</c:v>
                </c:pt>
                <c:pt idx="2983">
                  <c:v>40.986524281718772</c:v>
                </c:pt>
                <c:pt idx="2984">
                  <c:v>-47.241118669690096</c:v>
                </c:pt>
                <c:pt idx="2985">
                  <c:v>-38.223938223938227</c:v>
                </c:pt>
                <c:pt idx="2986">
                  <c:v>-57.070460968716503</c:v>
                </c:pt>
                <c:pt idx="2987">
                  <c:v>-66.705790297339604</c:v>
                </c:pt>
                <c:pt idx="2988">
                  <c:v>0</c:v>
                </c:pt>
                <c:pt idx="2989">
                  <c:v>2.6496868642546616</c:v>
                </c:pt>
                <c:pt idx="2990">
                  <c:v>-61.854005167958661</c:v>
                </c:pt>
                <c:pt idx="2991">
                  <c:v>-97.532577685249436</c:v>
                </c:pt>
                <c:pt idx="2992">
                  <c:v>0</c:v>
                </c:pt>
                <c:pt idx="2993">
                  <c:v>-85.462920313219712</c:v>
                </c:pt>
                <c:pt idx="2994">
                  <c:v>-72.668531676280537</c:v>
                </c:pt>
                <c:pt idx="2995">
                  <c:v>-89.548077546521426</c:v>
                </c:pt>
                <c:pt idx="2996">
                  <c:v>52.439969016266474</c:v>
                </c:pt>
                <c:pt idx="2997">
                  <c:v>-88.845031748755787</c:v>
                </c:pt>
                <c:pt idx="2998">
                  <c:v>-27.102040816326536</c:v>
                </c:pt>
                <c:pt idx="2999">
                  <c:v>-78.122723225127501</c:v>
                </c:pt>
                <c:pt idx="3000">
                  <c:v>-23.471554711076337</c:v>
                </c:pt>
                <c:pt idx="3001">
                  <c:v>-72.149279859950667</c:v>
                </c:pt>
                <c:pt idx="3002">
                  <c:v>-68.215990267336309</c:v>
                </c:pt>
                <c:pt idx="3003">
                  <c:v>-55.103060587133044</c:v>
                </c:pt>
                <c:pt idx="3004">
                  <c:v>-84.807600950118768</c:v>
                </c:pt>
                <c:pt idx="3005">
                  <c:v>-55.621615882790103</c:v>
                </c:pt>
                <c:pt idx="3006">
                  <c:v>-80.072583305839657</c:v>
                </c:pt>
                <c:pt idx="3007">
                  <c:v>-71.599630143319473</c:v>
                </c:pt>
                <c:pt idx="3008">
                  <c:v>-30</c:v>
                </c:pt>
                <c:pt idx="3009">
                  <c:v>-64.06073663691393</c:v>
                </c:pt>
                <c:pt idx="3010">
                  <c:v>-61.141868512110726</c:v>
                </c:pt>
                <c:pt idx="3011">
                  <c:v>-56.694605630775847</c:v>
                </c:pt>
                <c:pt idx="3012">
                  <c:v>-37.595453738234774</c:v>
                </c:pt>
                <c:pt idx="3013">
                  <c:v>-14.264671348974233</c:v>
                </c:pt>
                <c:pt idx="3014">
                  <c:v>-68.696472267536706</c:v>
                </c:pt>
                <c:pt idx="3015">
                  <c:v>-27.046907030025324</c:v>
                </c:pt>
                <c:pt idx="3016">
                  <c:v>-55.590950135446974</c:v>
                </c:pt>
                <c:pt idx="3017">
                  <c:v>50.917431192660558</c:v>
                </c:pt>
                <c:pt idx="3018">
                  <c:v>3.5253970981759153</c:v>
                </c:pt>
                <c:pt idx="3019">
                  <c:v>58.366791577444701</c:v>
                </c:pt>
                <c:pt idx="3020">
                  <c:v>43.950803212851412</c:v>
                </c:pt>
                <c:pt idx="3021">
                  <c:v>2.3387848487416392</c:v>
                </c:pt>
                <c:pt idx="3022">
                  <c:v>-78.312125748502993</c:v>
                </c:pt>
                <c:pt idx="3023">
                  <c:v>-36.150000000000006</c:v>
                </c:pt>
                <c:pt idx="3024">
                  <c:v>-57.754980868188419</c:v>
                </c:pt>
                <c:pt idx="3025">
                  <c:v>-50.572551700564006</c:v>
                </c:pt>
                <c:pt idx="3026">
                  <c:v>-2.4390243902439011</c:v>
                </c:pt>
                <c:pt idx="3027">
                  <c:v>-59.204712812960238</c:v>
                </c:pt>
                <c:pt idx="3028">
                  <c:v>-23.31887201735357</c:v>
                </c:pt>
                <c:pt idx="3029">
                  <c:v>-51.427134989373613</c:v>
                </c:pt>
                <c:pt idx="3030">
                  <c:v>-45.155993431855499</c:v>
                </c:pt>
                <c:pt idx="3031">
                  <c:v>-82.405575963078078</c:v>
                </c:pt>
                <c:pt idx="3032">
                  <c:v>-62.9061855961153</c:v>
                </c:pt>
                <c:pt idx="3033">
                  <c:v>-75.060728744939269</c:v>
                </c:pt>
                <c:pt idx="3034">
                  <c:v>-94.64655401980913</c:v>
                </c:pt>
                <c:pt idx="3035">
                  <c:v>-83.637580625532436</c:v>
                </c:pt>
                <c:pt idx="3036">
                  <c:v>6.3550225775409075</c:v>
                </c:pt>
                <c:pt idx="3037">
                  <c:v>-92.470842527131083</c:v>
                </c:pt>
                <c:pt idx="3038">
                  <c:v>-92.529132296475979</c:v>
                </c:pt>
                <c:pt idx="3039">
                  <c:v>-94.578911201038409</c:v>
                </c:pt>
                <c:pt idx="3040">
                  <c:v>-91.634851377147527</c:v>
                </c:pt>
                <c:pt idx="3041">
                  <c:v>-88.515623165950657</c:v>
                </c:pt>
                <c:pt idx="3042">
                  <c:v>-71.696035242290748</c:v>
                </c:pt>
                <c:pt idx="3043">
                  <c:v>-93.926363880677243</c:v>
                </c:pt>
                <c:pt idx="3044">
                  <c:v>-76.176470588235304</c:v>
                </c:pt>
                <c:pt idx="3045">
                  <c:v>-48.13084112149533</c:v>
                </c:pt>
                <c:pt idx="3046">
                  <c:v>-86.415303576379259</c:v>
                </c:pt>
                <c:pt idx="3047">
                  <c:v>-88.552188552188554</c:v>
                </c:pt>
                <c:pt idx="3048">
                  <c:v>-84.38036388602815</c:v>
                </c:pt>
                <c:pt idx="3049">
                  <c:v>-14.073829927488475</c:v>
                </c:pt>
                <c:pt idx="3050">
                  <c:v>-69.498069498069498</c:v>
                </c:pt>
                <c:pt idx="3051">
                  <c:v>-59.432030624054129</c:v>
                </c:pt>
                <c:pt idx="3052">
                  <c:v>-21.795147090401542</c:v>
                </c:pt>
                <c:pt idx="3053">
                  <c:v>-45.637946958701683</c:v>
                </c:pt>
                <c:pt idx="3054">
                  <c:v>11.0903509942613</c:v>
                </c:pt>
                <c:pt idx="3055">
                  <c:v>-45.815468399753279</c:v>
                </c:pt>
                <c:pt idx="3056">
                  <c:v>-64.805567360815985</c:v>
                </c:pt>
                <c:pt idx="3057">
                  <c:v>-53.519810797395543</c:v>
                </c:pt>
                <c:pt idx="3058">
                  <c:v>-33.424607520993064</c:v>
                </c:pt>
                <c:pt idx="3059">
                  <c:v>-73.655387263885814</c:v>
                </c:pt>
                <c:pt idx="3060">
                  <c:v>-89.973990083719414</c:v>
                </c:pt>
                <c:pt idx="3061">
                  <c:v>0</c:v>
                </c:pt>
                <c:pt idx="3062">
                  <c:v>-92.41610626678083</c:v>
                </c:pt>
                <c:pt idx="3063">
                  <c:v>-15.719331675690754</c:v>
                </c:pt>
                <c:pt idx="3064">
                  <c:v>-11.982240677628226</c:v>
                </c:pt>
                <c:pt idx="3065">
                  <c:v>-56.798866855524075</c:v>
                </c:pt>
                <c:pt idx="3066">
                  <c:v>-87.89062552348075</c:v>
                </c:pt>
                <c:pt idx="3067">
                  <c:v>-43.071613968853228</c:v>
                </c:pt>
                <c:pt idx="3068">
                  <c:v>-53.846153846153847</c:v>
                </c:pt>
                <c:pt idx="3069">
                  <c:v>82.456140350877178</c:v>
                </c:pt>
                <c:pt idx="3070">
                  <c:v>-60.154617279755328</c:v>
                </c:pt>
                <c:pt idx="3071">
                  <c:v>-75.633971291866033</c:v>
                </c:pt>
                <c:pt idx="3072">
                  <c:v>14.5631067961165</c:v>
                </c:pt>
                <c:pt idx="3073">
                  <c:v>-61.095652173913045</c:v>
                </c:pt>
                <c:pt idx="3074">
                  <c:v>4.4021925316889394</c:v>
                </c:pt>
                <c:pt idx="3075">
                  <c:v>-72.731376975169297</c:v>
                </c:pt>
                <c:pt idx="3076">
                  <c:v>-66.202498154930169</c:v>
                </c:pt>
                <c:pt idx="3077">
                  <c:v>-49.27717433773541</c:v>
                </c:pt>
                <c:pt idx="3078">
                  <c:v>33.198144222201734</c:v>
                </c:pt>
                <c:pt idx="3079">
                  <c:v>-43.535413403327553</c:v>
                </c:pt>
                <c:pt idx="3080">
                  <c:v>-10.526315789473685</c:v>
                </c:pt>
                <c:pt idx="3081">
                  <c:v>-92.67742701163067</c:v>
                </c:pt>
                <c:pt idx="3082">
                  <c:v>-55.902915182693576</c:v>
                </c:pt>
                <c:pt idx="3083">
                  <c:v>23.652987917709794</c:v>
                </c:pt>
                <c:pt idx="3084">
                  <c:v>-94.973217964565308</c:v>
                </c:pt>
                <c:pt idx="3085">
                  <c:v>35.377358490566053</c:v>
                </c:pt>
                <c:pt idx="3086">
                  <c:v>-59.351186588286524</c:v>
                </c:pt>
                <c:pt idx="3087">
                  <c:v>-46.923965033811641</c:v>
                </c:pt>
                <c:pt idx="3088">
                  <c:v>-78.625170998632015</c:v>
                </c:pt>
                <c:pt idx="3089">
                  <c:v>-19.20375365250618</c:v>
                </c:pt>
                <c:pt idx="3090">
                  <c:v>-6.2597200622084017</c:v>
                </c:pt>
                <c:pt idx="3091">
                  <c:v>-67.191482980956664</c:v>
                </c:pt>
                <c:pt idx="3092">
                  <c:v>-62.698931763679965</c:v>
                </c:pt>
                <c:pt idx="3093">
                  <c:v>-65.830791821981251</c:v>
                </c:pt>
                <c:pt idx="3094">
                  <c:v>-76.770662976475023</c:v>
                </c:pt>
                <c:pt idx="3095">
                  <c:v>49.059334298118671</c:v>
                </c:pt>
                <c:pt idx="3096">
                  <c:v>-93.533333333333331</c:v>
                </c:pt>
                <c:pt idx="3097">
                  <c:v>-72.569918921381074</c:v>
                </c:pt>
                <c:pt idx="3098">
                  <c:v>-0.39337474120083016</c:v>
                </c:pt>
                <c:pt idx="3099">
                  <c:v>57.230281051677252</c:v>
                </c:pt>
                <c:pt idx="3100">
                  <c:v>-53.148618766295918</c:v>
                </c:pt>
                <c:pt idx="3101">
                  <c:v>23.716067498165813</c:v>
                </c:pt>
                <c:pt idx="3102">
                  <c:v>-9.4784659736175456</c:v>
                </c:pt>
                <c:pt idx="3103">
                  <c:v>-27.301878149335778</c:v>
                </c:pt>
                <c:pt idx="3104">
                  <c:v>-73.246515878455568</c:v>
                </c:pt>
                <c:pt idx="3105">
                  <c:v>-65.859030837004411</c:v>
                </c:pt>
                <c:pt idx="3106">
                  <c:v>-90.26315789473685</c:v>
                </c:pt>
                <c:pt idx="3107">
                  <c:v>-92.679350837128226</c:v>
                </c:pt>
                <c:pt idx="3108">
                  <c:v>14.557412015641674</c:v>
                </c:pt>
                <c:pt idx="3109">
                  <c:v>-64.654612474825171</c:v>
                </c:pt>
                <c:pt idx="3110">
                  <c:v>-66.049739733950261</c:v>
                </c:pt>
                <c:pt idx="3111">
                  <c:v>-42.984473835537663</c:v>
                </c:pt>
                <c:pt idx="3112">
                  <c:v>-53.53350189633376</c:v>
                </c:pt>
                <c:pt idx="3113">
                  <c:v>-13.144180660104226</c:v>
                </c:pt>
                <c:pt idx="3114">
                  <c:v>-79.449922158796056</c:v>
                </c:pt>
                <c:pt idx="3115">
                  <c:v>-94.361158432708692</c:v>
                </c:pt>
                <c:pt idx="3116">
                  <c:v>-70.637069121097269</c:v>
                </c:pt>
                <c:pt idx="3117">
                  <c:v>-53.731681095456345</c:v>
                </c:pt>
                <c:pt idx="3118">
                  <c:v>-88.605272813040514</c:v>
                </c:pt>
                <c:pt idx="3119">
                  <c:v>25.277816851877915</c:v>
                </c:pt>
                <c:pt idx="3120">
                  <c:v>-43.303433954869341</c:v>
                </c:pt>
                <c:pt idx="3121">
                  <c:v>-66.8</c:v>
                </c:pt>
                <c:pt idx="3122">
                  <c:v>-82.968065122103951</c:v>
                </c:pt>
                <c:pt idx="3123">
                  <c:v>-85.252100840336141</c:v>
                </c:pt>
                <c:pt idx="3124">
                  <c:v>-81.914965165547713</c:v>
                </c:pt>
                <c:pt idx="3125">
                  <c:v>-57.929199918150189</c:v>
                </c:pt>
                <c:pt idx="3126">
                  <c:v>-18.529552770358194</c:v>
                </c:pt>
                <c:pt idx="3127">
                  <c:v>-45.940260832982752</c:v>
                </c:pt>
                <c:pt idx="3128">
                  <c:v>-45.627655465430671</c:v>
                </c:pt>
                <c:pt idx="3129">
                  <c:v>-78.277599379913624</c:v>
                </c:pt>
                <c:pt idx="3130">
                  <c:v>-68.237089488462942</c:v>
                </c:pt>
                <c:pt idx="3131">
                  <c:v>41.279069767441854</c:v>
                </c:pt>
                <c:pt idx="3132">
                  <c:v>-51.927220493176925</c:v>
                </c:pt>
                <c:pt idx="3133">
                  <c:v>35.443133411241377</c:v>
                </c:pt>
                <c:pt idx="3134">
                  <c:v>-74.649914932600439</c:v>
                </c:pt>
                <c:pt idx="3135">
                  <c:v>-69.330617192498067</c:v>
                </c:pt>
                <c:pt idx="3136">
                  <c:v>-63.811218153133495</c:v>
                </c:pt>
                <c:pt idx="3137">
                  <c:v>-26.266666666666666</c:v>
                </c:pt>
                <c:pt idx="3138">
                  <c:v>-49.56285054437479</c:v>
                </c:pt>
                <c:pt idx="3139">
                  <c:v>-54.042863294577501</c:v>
                </c:pt>
                <c:pt idx="3140">
                  <c:v>-56.25</c:v>
                </c:pt>
                <c:pt idx="3141">
                  <c:v>-80.222222222222229</c:v>
                </c:pt>
                <c:pt idx="3142">
                  <c:v>-52.759381898454741</c:v>
                </c:pt>
                <c:pt idx="3143">
                  <c:v>-89.06418623773061</c:v>
                </c:pt>
                <c:pt idx="3144">
                  <c:v>16.842105263157904</c:v>
                </c:pt>
                <c:pt idx="3145">
                  <c:v>-90.395154312085381</c:v>
                </c:pt>
                <c:pt idx="3146">
                  <c:v>-67.055529631357899</c:v>
                </c:pt>
                <c:pt idx="3147">
                  <c:v>-54.768151893903259</c:v>
                </c:pt>
                <c:pt idx="3148">
                  <c:v>-71.371688607183486</c:v>
                </c:pt>
                <c:pt idx="3149">
                  <c:v>-6.6250174833325559</c:v>
                </c:pt>
                <c:pt idx="3150">
                  <c:v>-88.965786901270775</c:v>
                </c:pt>
                <c:pt idx="3151">
                  <c:v>-89.0625</c:v>
                </c:pt>
                <c:pt idx="3152">
                  <c:v>-33.692647871752342</c:v>
                </c:pt>
                <c:pt idx="3153">
                  <c:v>-41.220798794272795</c:v>
                </c:pt>
                <c:pt idx="3154">
                  <c:v>-33.043095436090596</c:v>
                </c:pt>
                <c:pt idx="3155">
                  <c:v>-89.75107198729016</c:v>
                </c:pt>
                <c:pt idx="3156">
                  <c:v>-39.369229732461754</c:v>
                </c:pt>
                <c:pt idx="3157">
                  <c:v>-70.757132406730065</c:v>
                </c:pt>
                <c:pt idx="3158">
                  <c:v>-40</c:v>
                </c:pt>
                <c:pt idx="3159">
                  <c:v>0</c:v>
                </c:pt>
                <c:pt idx="3160">
                  <c:v>-86.629683228814926</c:v>
                </c:pt>
                <c:pt idx="3161">
                  <c:v>-77.225932961578536</c:v>
                </c:pt>
                <c:pt idx="3162">
                  <c:v>-66.03455378752767</c:v>
                </c:pt>
                <c:pt idx="3163">
                  <c:v>-97.123084527928825</c:v>
                </c:pt>
                <c:pt idx="3164">
                  <c:v>-58.735976896590024</c:v>
                </c:pt>
                <c:pt idx="3165">
                  <c:v>-7.5770925110132197</c:v>
                </c:pt>
                <c:pt idx="3166">
                  <c:v>-50.71531445031205</c:v>
                </c:pt>
                <c:pt idx="3167">
                  <c:v>-78.667385246332614</c:v>
                </c:pt>
                <c:pt idx="3168">
                  <c:v>-28.055454213790583</c:v>
                </c:pt>
                <c:pt idx="3169">
                  <c:v>-46.321673278038219</c:v>
                </c:pt>
                <c:pt idx="3170">
                  <c:v>-63.712470033106285</c:v>
                </c:pt>
                <c:pt idx="3171">
                  <c:v>30.588235294117652</c:v>
                </c:pt>
                <c:pt idx="3172">
                  <c:v>-41.309842588653368</c:v>
                </c:pt>
                <c:pt idx="3173">
                  <c:v>-81.746078721515246</c:v>
                </c:pt>
                <c:pt idx="3174">
                  <c:v>-67.418038888723459</c:v>
                </c:pt>
                <c:pt idx="3175">
                  <c:v>16.184821889519881</c:v>
                </c:pt>
                <c:pt idx="3176">
                  <c:v>73.45794392523365</c:v>
                </c:pt>
                <c:pt idx="3177">
                  <c:v>-66.384689224862001</c:v>
                </c:pt>
                <c:pt idx="3178">
                  <c:v>-68.217979315831343</c:v>
                </c:pt>
                <c:pt idx="3179">
                  <c:v>-14.049586776859499</c:v>
                </c:pt>
                <c:pt idx="3180">
                  <c:v>-67.335368512865244</c:v>
                </c:pt>
                <c:pt idx="3181">
                  <c:v>-85.851826561966533</c:v>
                </c:pt>
                <c:pt idx="3182">
                  <c:v>0</c:v>
                </c:pt>
                <c:pt idx="3183">
                  <c:v>-44.482270903230045</c:v>
                </c:pt>
                <c:pt idx="3184">
                  <c:v>-49.324101549620835</c:v>
                </c:pt>
                <c:pt idx="3185">
                  <c:v>-31.347325660121868</c:v>
                </c:pt>
                <c:pt idx="3186">
                  <c:v>-76.818392158512466</c:v>
                </c:pt>
                <c:pt idx="3187">
                  <c:v>-34.972123669538774</c:v>
                </c:pt>
                <c:pt idx="3188">
                  <c:v>-65.012084274680831</c:v>
                </c:pt>
                <c:pt idx="3189">
                  <c:v>-84.700553598389533</c:v>
                </c:pt>
                <c:pt idx="3190">
                  <c:v>-69.746699964323938</c:v>
                </c:pt>
                <c:pt idx="3191">
                  <c:v>-40.351771603364774</c:v>
                </c:pt>
                <c:pt idx="3192">
                  <c:v>24.798244806529809</c:v>
                </c:pt>
                <c:pt idx="3193">
                  <c:v>-40.519055412672436</c:v>
                </c:pt>
                <c:pt idx="3194">
                  <c:v>-84.887858975420016</c:v>
                </c:pt>
                <c:pt idx="3195">
                  <c:v>-59.061254077564335</c:v>
                </c:pt>
                <c:pt idx="3196">
                  <c:v>-3.4719834994843524</c:v>
                </c:pt>
                <c:pt idx="3197">
                  <c:v>-79.030392259964245</c:v>
                </c:pt>
                <c:pt idx="3198">
                  <c:v>73.831342071685413</c:v>
                </c:pt>
                <c:pt idx="3199">
                  <c:v>-32.294365357050651</c:v>
                </c:pt>
                <c:pt idx="3200">
                  <c:v>60.453216374269005</c:v>
                </c:pt>
                <c:pt idx="3201">
                  <c:v>-79.261132368435653</c:v>
                </c:pt>
                <c:pt idx="3202">
                  <c:v>-62.291554599246908</c:v>
                </c:pt>
                <c:pt idx="3203">
                  <c:v>84.245134139926364</c:v>
                </c:pt>
                <c:pt idx="3204">
                  <c:v>-70.595001983339941</c:v>
                </c:pt>
                <c:pt idx="3205">
                  <c:v>-45.288311688311687</c:v>
                </c:pt>
                <c:pt idx="3206">
                  <c:v>-78.472542685740649</c:v>
                </c:pt>
                <c:pt idx="3207">
                  <c:v>-34.754956977179191</c:v>
                </c:pt>
                <c:pt idx="3208">
                  <c:v>-78.969473468551527</c:v>
                </c:pt>
                <c:pt idx="3209">
                  <c:v>-84.141212926073479</c:v>
                </c:pt>
                <c:pt idx="3210">
                  <c:v>-74.97843419160894</c:v>
                </c:pt>
                <c:pt idx="3211">
                  <c:v>-82.603926096997697</c:v>
                </c:pt>
                <c:pt idx="3212">
                  <c:v>-88.311133879781423</c:v>
                </c:pt>
                <c:pt idx="3213">
                  <c:v>5.3074978938500266</c:v>
                </c:pt>
                <c:pt idx="3214">
                  <c:v>-80.771881461061341</c:v>
                </c:pt>
                <c:pt idx="3215">
                  <c:v>-56.111553784860554</c:v>
                </c:pt>
                <c:pt idx="3216">
                  <c:v>-90.254520270103143</c:v>
                </c:pt>
                <c:pt idx="3217">
                  <c:v>0</c:v>
                </c:pt>
                <c:pt idx="3218">
                  <c:v>-81.290444179179502</c:v>
                </c:pt>
                <c:pt idx="3219">
                  <c:v>6.045340050377817</c:v>
                </c:pt>
                <c:pt idx="3220">
                  <c:v>-52.256275989527182</c:v>
                </c:pt>
                <c:pt idx="3221">
                  <c:v>9.1401625363700276</c:v>
                </c:pt>
                <c:pt idx="3222">
                  <c:v>-65.622733566295238</c:v>
                </c:pt>
                <c:pt idx="3223">
                  <c:v>-72.132862560481243</c:v>
                </c:pt>
                <c:pt idx="3224">
                  <c:v>2.1970233876683238</c:v>
                </c:pt>
                <c:pt idx="3225">
                  <c:v>0.3732414585127799</c:v>
                </c:pt>
                <c:pt idx="3226">
                  <c:v>-92.889662560257094</c:v>
                </c:pt>
                <c:pt idx="3227">
                  <c:v>-73.850175184917418</c:v>
                </c:pt>
                <c:pt idx="3228">
                  <c:v>-53.452288595810707</c:v>
                </c:pt>
                <c:pt idx="3229">
                  <c:v>-76.897997205402888</c:v>
                </c:pt>
                <c:pt idx="3230">
                  <c:v>-83.576169884595259</c:v>
                </c:pt>
                <c:pt idx="3231">
                  <c:v>-61.960755761039714</c:v>
                </c:pt>
                <c:pt idx="3232">
                  <c:v>-11.037802398439766</c:v>
                </c:pt>
                <c:pt idx="3233">
                  <c:v>-82.062879205736351</c:v>
                </c:pt>
                <c:pt idx="3234">
                  <c:v>-55.555555555555557</c:v>
                </c:pt>
                <c:pt idx="3235">
                  <c:v>-47.844133316813284</c:v>
                </c:pt>
                <c:pt idx="3236">
                  <c:v>6.5142857142857196</c:v>
                </c:pt>
                <c:pt idx="3237">
                  <c:v>-65.642490005711025</c:v>
                </c:pt>
                <c:pt idx="3238">
                  <c:v>-38.99968068739296</c:v>
                </c:pt>
                <c:pt idx="3239">
                  <c:v>-59.770114942528735</c:v>
                </c:pt>
                <c:pt idx="3240">
                  <c:v>-64.033171511356642</c:v>
                </c:pt>
                <c:pt idx="3241">
                  <c:v>-42.446378613615167</c:v>
                </c:pt>
                <c:pt idx="3242">
                  <c:v>-13.201320132013208</c:v>
                </c:pt>
                <c:pt idx="3243">
                  <c:v>-80.00497388709276</c:v>
                </c:pt>
                <c:pt idx="3244">
                  <c:v>-75.455662715853947</c:v>
                </c:pt>
                <c:pt idx="3245">
                  <c:v>-86.899804017638417</c:v>
                </c:pt>
                <c:pt idx="3246">
                  <c:v>-89.382628273492116</c:v>
                </c:pt>
                <c:pt idx="3247">
                  <c:v>-95.655596060979079</c:v>
                </c:pt>
                <c:pt idx="3248">
                  <c:v>-89.749725795193939</c:v>
                </c:pt>
                <c:pt idx="3249">
                  <c:v>90</c:v>
                </c:pt>
                <c:pt idx="3250">
                  <c:v>-61.659584620245411</c:v>
                </c:pt>
                <c:pt idx="3251">
                  <c:v>-44.529108650367291</c:v>
                </c:pt>
                <c:pt idx="3252">
                  <c:v>-84.508943638204528</c:v>
                </c:pt>
                <c:pt idx="3253">
                  <c:v>-80.587356893977102</c:v>
                </c:pt>
                <c:pt idx="3254">
                  <c:v>-45.952677459526768</c:v>
                </c:pt>
                <c:pt idx="3255">
                  <c:v>-42.390673226782383</c:v>
                </c:pt>
                <c:pt idx="3256">
                  <c:v>-74.114551166724851</c:v>
                </c:pt>
                <c:pt idx="3257">
                  <c:v>-91.68671647461062</c:v>
                </c:pt>
                <c:pt idx="3258">
                  <c:v>-94.266927507879572</c:v>
                </c:pt>
                <c:pt idx="3259">
                  <c:v>-64.245889162256404</c:v>
                </c:pt>
                <c:pt idx="3260">
                  <c:v>-8.6580086580084981E-2</c:v>
                </c:pt>
                <c:pt idx="3261">
                  <c:v>-78.136846799970272</c:v>
                </c:pt>
                <c:pt idx="3262">
                  <c:v>-69.528619528619529</c:v>
                </c:pt>
                <c:pt idx="3263">
                  <c:v>-75.029932153784756</c:v>
                </c:pt>
                <c:pt idx="3264">
                  <c:v>-75.624526873580621</c:v>
                </c:pt>
                <c:pt idx="3265">
                  <c:v>-58.500593364635463</c:v>
                </c:pt>
                <c:pt idx="3266">
                  <c:v>-26.747570980303209</c:v>
                </c:pt>
                <c:pt idx="3267">
                  <c:v>-37.987337554148617</c:v>
                </c:pt>
                <c:pt idx="3268">
                  <c:v>-76.445275958840028</c:v>
                </c:pt>
                <c:pt idx="3269">
                  <c:v>-84.847208440493304</c:v>
                </c:pt>
                <c:pt idx="3270">
                  <c:v>-25.212329420746244</c:v>
                </c:pt>
                <c:pt idx="3271">
                  <c:v>-15.708594194649976</c:v>
                </c:pt>
                <c:pt idx="3272">
                  <c:v>-46.841436655502946</c:v>
                </c:pt>
                <c:pt idx="3273">
                  <c:v>-62.134032831274325</c:v>
                </c:pt>
                <c:pt idx="3274">
                  <c:v>0</c:v>
                </c:pt>
                <c:pt idx="3275">
                  <c:v>-93.002470147525941</c:v>
                </c:pt>
                <c:pt idx="3276">
                  <c:v>-80.375589953463816</c:v>
                </c:pt>
                <c:pt idx="3277">
                  <c:v>-33.467417989403145</c:v>
                </c:pt>
                <c:pt idx="3278">
                  <c:v>-32.063794334682214</c:v>
                </c:pt>
                <c:pt idx="3279">
                  <c:v>-84.733199055282341</c:v>
                </c:pt>
                <c:pt idx="3280">
                  <c:v>-88.98277543061424</c:v>
                </c:pt>
                <c:pt idx="3281">
                  <c:v>-81.140592315314322</c:v>
                </c:pt>
                <c:pt idx="3282">
                  <c:v>-78.208014407924367</c:v>
                </c:pt>
                <c:pt idx="3283">
                  <c:v>-87.425881231190971</c:v>
                </c:pt>
                <c:pt idx="3284">
                  <c:v>-7.8918918918918877</c:v>
                </c:pt>
                <c:pt idx="3285">
                  <c:v>2.906651760760198</c:v>
                </c:pt>
                <c:pt idx="3286">
                  <c:v>0</c:v>
                </c:pt>
                <c:pt idx="3287">
                  <c:v>-75.596529284164859</c:v>
                </c:pt>
                <c:pt idx="3288">
                  <c:v>-73.72271527944352</c:v>
                </c:pt>
                <c:pt idx="3289">
                  <c:v>-8.6504229263981784</c:v>
                </c:pt>
                <c:pt idx="3290">
                  <c:v>-48.360655737704917</c:v>
                </c:pt>
                <c:pt idx="3291">
                  <c:v>-6.5579227696404843</c:v>
                </c:pt>
                <c:pt idx="3292">
                  <c:v>-53.647058823529413</c:v>
                </c:pt>
                <c:pt idx="3293">
                  <c:v>-62.98050382078624</c:v>
                </c:pt>
                <c:pt idx="3294">
                  <c:v>-71.717412393416964</c:v>
                </c:pt>
                <c:pt idx="3295">
                  <c:v>-58.366533864541829</c:v>
                </c:pt>
                <c:pt idx="3296">
                  <c:v>-76.235526687376449</c:v>
                </c:pt>
                <c:pt idx="3297">
                  <c:v>-3.3100599190836277</c:v>
                </c:pt>
                <c:pt idx="3298">
                  <c:v>-38.628548060300758</c:v>
                </c:pt>
                <c:pt idx="3299">
                  <c:v>-73.015873015873012</c:v>
                </c:pt>
                <c:pt idx="3300">
                  <c:v>-65.417416708472274</c:v>
                </c:pt>
                <c:pt idx="3301">
                  <c:v>-73.586113680017078</c:v>
                </c:pt>
                <c:pt idx="3302">
                  <c:v>-75.632120033342602</c:v>
                </c:pt>
                <c:pt idx="3303">
                  <c:v>-53.116158758386547</c:v>
                </c:pt>
                <c:pt idx="3304">
                  <c:v>-80.840286927243454</c:v>
                </c:pt>
                <c:pt idx="3305">
                  <c:v>-35.049239033124437</c:v>
                </c:pt>
                <c:pt idx="3306">
                  <c:v>-58.153615211408557</c:v>
                </c:pt>
                <c:pt idx="3307">
                  <c:v>-12.508591065292094</c:v>
                </c:pt>
                <c:pt idx="3308">
                  <c:v>-58.305830583058302</c:v>
                </c:pt>
                <c:pt idx="3309">
                  <c:v>-25.856724642672631</c:v>
                </c:pt>
                <c:pt idx="3310">
                  <c:v>-49.420137058513447</c:v>
                </c:pt>
                <c:pt idx="3311">
                  <c:v>-80.543530543530551</c:v>
                </c:pt>
                <c:pt idx="3312">
                  <c:v>-70.615409998350117</c:v>
                </c:pt>
                <c:pt idx="3313">
                  <c:v>-48.546806353497807</c:v>
                </c:pt>
                <c:pt idx="3314">
                  <c:v>-81.002253745194224</c:v>
                </c:pt>
                <c:pt idx="3315">
                  <c:v>-64.516129032258064</c:v>
                </c:pt>
                <c:pt idx="3316">
                  <c:v>-87.378640776699029</c:v>
                </c:pt>
                <c:pt idx="3317">
                  <c:v>-31.71287942195022</c:v>
                </c:pt>
                <c:pt idx="3318">
                  <c:v>-78.461169559092411</c:v>
                </c:pt>
                <c:pt idx="3319">
                  <c:v>-90.483425414364646</c:v>
                </c:pt>
                <c:pt idx="3320">
                  <c:v>-60.884030418250951</c:v>
                </c:pt>
                <c:pt idx="3321">
                  <c:v>-84.403361344537814</c:v>
                </c:pt>
                <c:pt idx="3322">
                  <c:v>-73.385244032900161</c:v>
                </c:pt>
                <c:pt idx="3323">
                  <c:v>-86.104909176107384</c:v>
                </c:pt>
                <c:pt idx="3324">
                  <c:v>-73.272933182332963</c:v>
                </c:pt>
                <c:pt idx="3325">
                  <c:v>33.504859919954271</c:v>
                </c:pt>
                <c:pt idx="3326">
                  <c:v>-31.588447653429611</c:v>
                </c:pt>
                <c:pt idx="3327">
                  <c:v>-87.032418952618457</c:v>
                </c:pt>
                <c:pt idx="3328">
                  <c:v>-39.024390243902438</c:v>
                </c:pt>
                <c:pt idx="3329">
                  <c:v>-80.199600798403196</c:v>
                </c:pt>
                <c:pt idx="3330">
                  <c:v>-58.815598423563578</c:v>
                </c:pt>
                <c:pt idx="3331">
                  <c:v>-23.253847454760702</c:v>
                </c:pt>
                <c:pt idx="3332">
                  <c:v>-97.96922782874617</c:v>
                </c:pt>
                <c:pt idx="3333">
                  <c:v>-62.494353260051199</c:v>
                </c:pt>
                <c:pt idx="3334">
                  <c:v>-92.531313556350369</c:v>
                </c:pt>
                <c:pt idx="3335">
                  <c:v>15.384615384615373</c:v>
                </c:pt>
                <c:pt idx="3336">
                  <c:v>21.210598118762107</c:v>
                </c:pt>
                <c:pt idx="3337">
                  <c:v>-66.077738515901061</c:v>
                </c:pt>
                <c:pt idx="3338">
                  <c:v>-51.79401556037439</c:v>
                </c:pt>
                <c:pt idx="3339">
                  <c:v>-71.163718456209793</c:v>
                </c:pt>
                <c:pt idx="3340">
                  <c:v>-57.392026578073093</c:v>
                </c:pt>
                <c:pt idx="3341">
                  <c:v>-80.594900849858362</c:v>
                </c:pt>
                <c:pt idx="3342">
                  <c:v>-44.490986610816066</c:v>
                </c:pt>
                <c:pt idx="3343">
                  <c:v>4.0021086378844757</c:v>
                </c:pt>
                <c:pt idx="3344">
                  <c:v>-32.635827958984834</c:v>
                </c:pt>
                <c:pt idx="3345">
                  <c:v>-43.982387475538168</c:v>
                </c:pt>
                <c:pt idx="3346">
                  <c:v>-68.223529077530614</c:v>
                </c:pt>
                <c:pt idx="3347">
                  <c:v>-4.969498357603868</c:v>
                </c:pt>
                <c:pt idx="3348">
                  <c:v>-94.301893470182264</c:v>
                </c:pt>
                <c:pt idx="3349">
                  <c:v>-80.390568193622101</c:v>
                </c:pt>
                <c:pt idx="3350">
                  <c:v>-7.4656712438341657</c:v>
                </c:pt>
                <c:pt idx="3351">
                  <c:v>-71.470008121591832</c:v>
                </c:pt>
                <c:pt idx="3352">
                  <c:v>8.6492146596858674</c:v>
                </c:pt>
                <c:pt idx="3353">
                  <c:v>-51.168918918918919</c:v>
                </c:pt>
                <c:pt idx="3354">
                  <c:v>-17.167798254122218</c:v>
                </c:pt>
                <c:pt idx="3355">
                  <c:v>-77.133313893380688</c:v>
                </c:pt>
                <c:pt idx="3356">
                  <c:v>-46.355685131195337</c:v>
                </c:pt>
                <c:pt idx="3357">
                  <c:v>-86.058702280524983</c:v>
                </c:pt>
                <c:pt idx="3358">
                  <c:v>-68.836869056327728</c:v>
                </c:pt>
                <c:pt idx="3359">
                  <c:v>-63.199331456720621</c:v>
                </c:pt>
                <c:pt idx="3360">
                  <c:v>-76.47380659280536</c:v>
                </c:pt>
                <c:pt idx="3361">
                  <c:v>-50.016911889058008</c:v>
                </c:pt>
                <c:pt idx="3362">
                  <c:v>-36.929252383341691</c:v>
                </c:pt>
                <c:pt idx="3363">
                  <c:v>-57.051529479880344</c:v>
                </c:pt>
                <c:pt idx="3364">
                  <c:v>-46.617931266280145</c:v>
                </c:pt>
                <c:pt idx="3365">
                  <c:v>-19.707254985150612</c:v>
                </c:pt>
                <c:pt idx="3366">
                  <c:v>-82.067412559454866</c:v>
                </c:pt>
                <c:pt idx="3367">
                  <c:v>-69.384393658637009</c:v>
                </c:pt>
                <c:pt idx="3368">
                  <c:v>-59.966871991303897</c:v>
                </c:pt>
                <c:pt idx="3369">
                  <c:v>-81.975033599302591</c:v>
                </c:pt>
                <c:pt idx="3370">
                  <c:v>-21.715686274509807</c:v>
                </c:pt>
                <c:pt idx="3371">
                  <c:v>-30.763773941830223</c:v>
                </c:pt>
                <c:pt idx="3372">
                  <c:v>-63.507885573837648</c:v>
                </c:pt>
                <c:pt idx="3373">
                  <c:v>-70.527097253155162</c:v>
                </c:pt>
                <c:pt idx="3374">
                  <c:v>-74.217270441783967</c:v>
                </c:pt>
                <c:pt idx="3375">
                  <c:v>-67.500893814801572</c:v>
                </c:pt>
                <c:pt idx="3376">
                  <c:v>-60.348247740797881</c:v>
                </c:pt>
                <c:pt idx="3377">
                  <c:v>60.13071895424838</c:v>
                </c:pt>
                <c:pt idx="3378">
                  <c:v>-55.154715309061366</c:v>
                </c:pt>
                <c:pt idx="3379">
                  <c:v>-75.472504511349598</c:v>
                </c:pt>
                <c:pt idx="3380">
                  <c:v>-29.664348351980649</c:v>
                </c:pt>
                <c:pt idx="3381">
                  <c:v>-6.1731083287969568</c:v>
                </c:pt>
                <c:pt idx="3382">
                  <c:v>-69.681069489437419</c:v>
                </c:pt>
                <c:pt idx="3383">
                  <c:v>28.293589894935678</c:v>
                </c:pt>
                <c:pt idx="3384">
                  <c:v>-70.787304927231276</c:v>
                </c:pt>
                <c:pt idx="3385">
                  <c:v>0</c:v>
                </c:pt>
                <c:pt idx="3386">
                  <c:v>-42.724132752665568</c:v>
                </c:pt>
                <c:pt idx="3387">
                  <c:v>-48.928410625844208</c:v>
                </c:pt>
                <c:pt idx="3388">
                  <c:v>-60.393719240684327</c:v>
                </c:pt>
                <c:pt idx="3389">
                  <c:v>-75.78947368421052</c:v>
                </c:pt>
                <c:pt idx="3390">
                  <c:v>-48.474038842647637</c:v>
                </c:pt>
                <c:pt idx="3391">
                  <c:v>-50.95338983050847</c:v>
                </c:pt>
                <c:pt idx="3392">
                  <c:v>-1.1857707509881408</c:v>
                </c:pt>
                <c:pt idx="3393">
                  <c:v>77.912341407151075</c:v>
                </c:pt>
                <c:pt idx="3394">
                  <c:v>-69.425498426023083</c:v>
                </c:pt>
                <c:pt idx="3395">
                  <c:v>-4.1284403669724696</c:v>
                </c:pt>
                <c:pt idx="3396">
                  <c:v>-70.964156710197273</c:v>
                </c:pt>
                <c:pt idx="3397">
                  <c:v>-13.810496616248656</c:v>
                </c:pt>
                <c:pt idx="3398">
                  <c:v>-77.351916376306619</c:v>
                </c:pt>
                <c:pt idx="3399">
                  <c:v>-91.018595614765474</c:v>
                </c:pt>
                <c:pt idx="3400">
                  <c:v>-11.956521739130437</c:v>
                </c:pt>
                <c:pt idx="3401">
                  <c:v>-41.497473312800878</c:v>
                </c:pt>
                <c:pt idx="3402">
                  <c:v>-78.003369093004693</c:v>
                </c:pt>
                <c:pt idx="3403">
                  <c:v>-71.973218474135365</c:v>
                </c:pt>
                <c:pt idx="3404">
                  <c:v>-5.9939759036144551</c:v>
                </c:pt>
                <c:pt idx="3405">
                  <c:v>33.333333333333314</c:v>
                </c:pt>
                <c:pt idx="3406">
                  <c:v>-67.5581489585866</c:v>
                </c:pt>
                <c:pt idx="3407">
                  <c:v>-46.510374562112631</c:v>
                </c:pt>
                <c:pt idx="3408">
                  <c:v>92.057895713490439</c:v>
                </c:pt>
                <c:pt idx="3409">
                  <c:v>-56.359445850139039</c:v>
                </c:pt>
                <c:pt idx="3410">
                  <c:v>1.7462165308498356</c:v>
                </c:pt>
                <c:pt idx="3411">
                  <c:v>-29.007477069863441</c:v>
                </c:pt>
                <c:pt idx="3412">
                  <c:v>76.713554987212291</c:v>
                </c:pt>
                <c:pt idx="3413">
                  <c:v>-51.986475063398139</c:v>
                </c:pt>
                <c:pt idx="3414">
                  <c:v>-73.977086743044197</c:v>
                </c:pt>
                <c:pt idx="3415">
                  <c:v>-76.094141211817728</c:v>
                </c:pt>
                <c:pt idx="3416">
                  <c:v>15.449942838477867</c:v>
                </c:pt>
                <c:pt idx="3417">
                  <c:v>-71.273404568179586</c:v>
                </c:pt>
                <c:pt idx="3418">
                  <c:v>-93.133918964061436</c:v>
                </c:pt>
                <c:pt idx="3419">
                  <c:v>-38.732596526481991</c:v>
                </c:pt>
                <c:pt idx="3420">
                  <c:v>14.399999999999991</c:v>
                </c:pt>
                <c:pt idx="3421">
                  <c:v>-64.521690321545989</c:v>
                </c:pt>
                <c:pt idx="3422">
                  <c:v>-52.384281918612778</c:v>
                </c:pt>
                <c:pt idx="3423">
                  <c:v>-79.246420497362465</c:v>
                </c:pt>
                <c:pt idx="3424">
                  <c:v>-37.611556982343494</c:v>
                </c:pt>
                <c:pt idx="3425">
                  <c:v>-57.65734219821681</c:v>
                </c:pt>
                <c:pt idx="3426">
                  <c:v>-52.96467027940038</c:v>
                </c:pt>
                <c:pt idx="3427">
                  <c:v>0</c:v>
                </c:pt>
                <c:pt idx="3428">
                  <c:v>-76.926596481625609</c:v>
                </c:pt>
                <c:pt idx="3429">
                  <c:v>-68.64071038251366</c:v>
                </c:pt>
                <c:pt idx="3430">
                  <c:v>-64.140053866871881</c:v>
                </c:pt>
                <c:pt idx="3431">
                  <c:v>18.11789117737473</c:v>
                </c:pt>
                <c:pt idx="3432">
                  <c:v>-70.20851688693098</c:v>
                </c:pt>
                <c:pt idx="3433">
                  <c:v>-48.982090923006268</c:v>
                </c:pt>
                <c:pt idx="3434">
                  <c:v>-17.919478706074017</c:v>
                </c:pt>
                <c:pt idx="3435">
                  <c:v>-56.699398162812798</c:v>
                </c:pt>
                <c:pt idx="3436">
                  <c:v>-29.498525073746322</c:v>
                </c:pt>
                <c:pt idx="3437">
                  <c:v>-81.538835985274886</c:v>
                </c:pt>
                <c:pt idx="3438">
                  <c:v>-70.49379898044586</c:v>
                </c:pt>
                <c:pt idx="3439">
                  <c:v>-89.707046714172606</c:v>
                </c:pt>
                <c:pt idx="3440">
                  <c:v>-60.922330097087382</c:v>
                </c:pt>
                <c:pt idx="3441">
                  <c:v>28.656126482213438</c:v>
                </c:pt>
                <c:pt idx="3442">
                  <c:v>0</c:v>
                </c:pt>
                <c:pt idx="3443">
                  <c:v>-72.528959161241232</c:v>
                </c:pt>
                <c:pt idx="3444">
                  <c:v>-70.00505451657159</c:v>
                </c:pt>
                <c:pt idx="3445">
                  <c:v>-5.7423607643938936</c:v>
                </c:pt>
                <c:pt idx="3446">
                  <c:v>-69.025368991012286</c:v>
                </c:pt>
                <c:pt idx="3447">
                  <c:v>-9.741856177012906</c:v>
                </c:pt>
                <c:pt idx="3448">
                  <c:v>-55.736120871398455</c:v>
                </c:pt>
                <c:pt idx="3449">
                  <c:v>-73.740554156171285</c:v>
                </c:pt>
                <c:pt idx="3450">
                  <c:v>-75.751906749172548</c:v>
                </c:pt>
                <c:pt idx="3451">
                  <c:v>33.666666666666657</c:v>
                </c:pt>
                <c:pt idx="3452">
                  <c:v>6.3492063492063551</c:v>
                </c:pt>
                <c:pt idx="3453">
                  <c:v>-92.954018655609119</c:v>
                </c:pt>
                <c:pt idx="3454">
                  <c:v>-51.39631763011726</c:v>
                </c:pt>
                <c:pt idx="3455">
                  <c:v>37.037478479671563</c:v>
                </c:pt>
                <c:pt idx="3456">
                  <c:v>-26.953501832915308</c:v>
                </c:pt>
                <c:pt idx="3457">
                  <c:v>-64.252591380250948</c:v>
                </c:pt>
                <c:pt idx="3458">
                  <c:v>-0.63796819680929673</c:v>
                </c:pt>
                <c:pt idx="3459">
                  <c:v>-46.651868294487606</c:v>
                </c:pt>
                <c:pt idx="3460">
                  <c:v>-61.985472154963681</c:v>
                </c:pt>
                <c:pt idx="3461">
                  <c:v>-40.927654609101516</c:v>
                </c:pt>
                <c:pt idx="3462">
                  <c:v>-77.955262403211933</c:v>
                </c:pt>
                <c:pt idx="3463">
                  <c:v>-68.873843095844464</c:v>
                </c:pt>
                <c:pt idx="3464">
                  <c:v>-86.584651435266551</c:v>
                </c:pt>
                <c:pt idx="3465">
                  <c:v>-57.925232603487657</c:v>
                </c:pt>
                <c:pt idx="3466">
                  <c:v>-69.180327868852459</c:v>
                </c:pt>
                <c:pt idx="3467">
                  <c:v>-44.486085982596713</c:v>
                </c:pt>
                <c:pt idx="3468">
                  <c:v>-86.495348992839453</c:v>
                </c:pt>
                <c:pt idx="3469">
                  <c:v>-75.132736650485441</c:v>
                </c:pt>
                <c:pt idx="3470">
                  <c:v>-62.282878411910673</c:v>
                </c:pt>
                <c:pt idx="3471">
                  <c:v>-67.64705882352942</c:v>
                </c:pt>
                <c:pt idx="3472">
                  <c:v>-72.286723876829882</c:v>
                </c:pt>
                <c:pt idx="3473">
                  <c:v>-61.596130592503023</c:v>
                </c:pt>
                <c:pt idx="3474">
                  <c:v>-71.25919643021777</c:v>
                </c:pt>
                <c:pt idx="3475">
                  <c:v>-82.242197492200489</c:v>
                </c:pt>
                <c:pt idx="3476">
                  <c:v>-35.150098425196859</c:v>
                </c:pt>
                <c:pt idx="3477">
                  <c:v>-15.690379682211173</c:v>
                </c:pt>
                <c:pt idx="3478">
                  <c:v>34.347275031685683</c:v>
                </c:pt>
                <c:pt idx="3479">
                  <c:v>-56.829847544625757</c:v>
                </c:pt>
                <c:pt idx="3480">
                  <c:v>-43.667637675128312</c:v>
                </c:pt>
                <c:pt idx="3481">
                  <c:v>2.5688073394495348</c:v>
                </c:pt>
                <c:pt idx="3482">
                  <c:v>-58.488942431804489</c:v>
                </c:pt>
                <c:pt idx="3483">
                  <c:v>-46.760692581126015</c:v>
                </c:pt>
                <c:pt idx="3484">
                  <c:v>-52.508736894658014</c:v>
                </c:pt>
                <c:pt idx="3485">
                  <c:v>-77.250265322366673</c:v>
                </c:pt>
                <c:pt idx="3486">
                  <c:v>0</c:v>
                </c:pt>
                <c:pt idx="3487">
                  <c:v>79.673985362608136</c:v>
                </c:pt>
                <c:pt idx="3488">
                  <c:v>-1.7084890549919862</c:v>
                </c:pt>
                <c:pt idx="3489">
                  <c:v>-91.507249908614597</c:v>
                </c:pt>
                <c:pt idx="3490">
                  <c:v>-44.540157081327592</c:v>
                </c:pt>
                <c:pt idx="3491">
                  <c:v>-45.575642245480495</c:v>
                </c:pt>
                <c:pt idx="3492">
                  <c:v>-56.340742644224591</c:v>
                </c:pt>
                <c:pt idx="3493">
                  <c:v>-31.411764705882348</c:v>
                </c:pt>
                <c:pt idx="3494">
                  <c:v>-72.751524390243901</c:v>
                </c:pt>
                <c:pt idx="3495">
                  <c:v>-3.9867302316409763</c:v>
                </c:pt>
                <c:pt idx="3496">
                  <c:v>-62.584097049319276</c:v>
                </c:pt>
                <c:pt idx="3497">
                  <c:v>-52.406417112299465</c:v>
                </c:pt>
                <c:pt idx="3498">
                  <c:v>-49.789156626506028</c:v>
                </c:pt>
                <c:pt idx="3499">
                  <c:v>-56.859617137648129</c:v>
                </c:pt>
                <c:pt idx="3500">
                  <c:v>-85.414235705950986</c:v>
                </c:pt>
                <c:pt idx="3501">
                  <c:v>-79.156479217603916</c:v>
                </c:pt>
                <c:pt idx="3502">
                  <c:v>-73.024715921651861</c:v>
                </c:pt>
                <c:pt idx="3503">
                  <c:v>-56.25</c:v>
                </c:pt>
                <c:pt idx="3504">
                  <c:v>-40.095590157201002</c:v>
                </c:pt>
                <c:pt idx="3505">
                  <c:v>-74.280900522537479</c:v>
                </c:pt>
                <c:pt idx="3506">
                  <c:v>-33.645785519290712</c:v>
                </c:pt>
                <c:pt idx="3507">
                  <c:v>-95.53786057692308</c:v>
                </c:pt>
                <c:pt idx="3508">
                  <c:v>-58.806484602855953</c:v>
                </c:pt>
                <c:pt idx="3509">
                  <c:v>-19.736522583778537</c:v>
                </c:pt>
                <c:pt idx="3510">
                  <c:v>-53.436747793527687</c:v>
                </c:pt>
                <c:pt idx="3511">
                  <c:v>-48.846208463504681</c:v>
                </c:pt>
                <c:pt idx="3512">
                  <c:v>-19.41050998642622</c:v>
                </c:pt>
                <c:pt idx="3513">
                  <c:v>24.891774891774901</c:v>
                </c:pt>
                <c:pt idx="3514">
                  <c:v>-90.581960035029056</c:v>
                </c:pt>
                <c:pt idx="3515">
                  <c:v>-69.934322549258084</c:v>
                </c:pt>
                <c:pt idx="3516">
                  <c:v>-68.235355978546636</c:v>
                </c:pt>
                <c:pt idx="3517">
                  <c:v>27.36705577172502</c:v>
                </c:pt>
                <c:pt idx="3518">
                  <c:v>4.8375950241879622</c:v>
                </c:pt>
                <c:pt idx="3519">
                  <c:v>-84.672030546843033</c:v>
                </c:pt>
                <c:pt idx="3520">
                  <c:v>-65.43140712259617</c:v>
                </c:pt>
                <c:pt idx="3521">
                  <c:v>-14.737528529507657</c:v>
                </c:pt>
                <c:pt idx="3522">
                  <c:v>5.1335589315285404</c:v>
                </c:pt>
                <c:pt idx="3523">
                  <c:v>-73.205741626794264</c:v>
                </c:pt>
                <c:pt idx="3524">
                  <c:v>-82.939278380756818</c:v>
                </c:pt>
                <c:pt idx="3525">
                  <c:v>-87.233557217082748</c:v>
                </c:pt>
                <c:pt idx="3526">
                  <c:v>-72.392669952789078</c:v>
                </c:pt>
                <c:pt idx="3527">
                  <c:v>-39.543726235741453</c:v>
                </c:pt>
                <c:pt idx="3528">
                  <c:v>-58.146388404402479</c:v>
                </c:pt>
                <c:pt idx="3529">
                  <c:v>-13.088306647258605</c:v>
                </c:pt>
                <c:pt idx="3530">
                  <c:v>-32.610474631751231</c:v>
                </c:pt>
                <c:pt idx="3531">
                  <c:v>-12.321095208462978</c:v>
                </c:pt>
                <c:pt idx="3532">
                  <c:v>24.164810690423153</c:v>
                </c:pt>
                <c:pt idx="3533">
                  <c:v>88.87814313346226</c:v>
                </c:pt>
                <c:pt idx="3534">
                  <c:v>-82.435985540410016</c:v>
                </c:pt>
                <c:pt idx="3535">
                  <c:v>0</c:v>
                </c:pt>
                <c:pt idx="3536">
                  <c:v>-68</c:v>
                </c:pt>
                <c:pt idx="3537">
                  <c:v>74.695407685098417</c:v>
                </c:pt>
                <c:pt idx="3538">
                  <c:v>-82.373271889400925</c:v>
                </c:pt>
                <c:pt idx="3539">
                  <c:v>-11.013404432268487</c:v>
                </c:pt>
                <c:pt idx="3540">
                  <c:v>-16.171428571428564</c:v>
                </c:pt>
                <c:pt idx="3541">
                  <c:v>13.052514895385897</c:v>
                </c:pt>
                <c:pt idx="3542">
                  <c:v>-15.548892579585939</c:v>
                </c:pt>
                <c:pt idx="3543">
                  <c:v>-35.090443797983326</c:v>
                </c:pt>
                <c:pt idx="3544">
                  <c:v>-55.191693290734825</c:v>
                </c:pt>
                <c:pt idx="3545">
                  <c:v>-86.668469442942126</c:v>
                </c:pt>
                <c:pt idx="3546">
                  <c:v>-36.870111833930267</c:v>
                </c:pt>
                <c:pt idx="3547">
                  <c:v>-49.680775597067864</c:v>
                </c:pt>
                <c:pt idx="3548">
                  <c:v>14.692775999497897</c:v>
                </c:pt>
                <c:pt idx="3549">
                  <c:v>-19.443887581726926</c:v>
                </c:pt>
                <c:pt idx="3550">
                  <c:v>71.901323706377838</c:v>
                </c:pt>
                <c:pt idx="3551">
                  <c:v>14.372469635627525</c:v>
                </c:pt>
                <c:pt idx="3552">
                  <c:v>-61.958862144420131</c:v>
                </c:pt>
                <c:pt idx="3553">
                  <c:v>96.134999999999991</c:v>
                </c:pt>
                <c:pt idx="3554">
                  <c:v>-38.001917483222023</c:v>
                </c:pt>
                <c:pt idx="3555">
                  <c:v>-69.457918475023405</c:v>
                </c:pt>
                <c:pt idx="3556">
                  <c:v>-86.453293636025307</c:v>
                </c:pt>
                <c:pt idx="3557">
                  <c:v>-76.532033426183844</c:v>
                </c:pt>
                <c:pt idx="3558">
                  <c:v>-56.836843984291328</c:v>
                </c:pt>
                <c:pt idx="3559">
                  <c:v>-31.545454545454547</c:v>
                </c:pt>
                <c:pt idx="3560">
                  <c:v>-8.4762088229628176</c:v>
                </c:pt>
                <c:pt idx="3561">
                  <c:v>19.422680412371136</c:v>
                </c:pt>
                <c:pt idx="3562">
                  <c:v>-76.868829337094496</c:v>
                </c:pt>
                <c:pt idx="3563">
                  <c:v>-70.063025210084035</c:v>
                </c:pt>
                <c:pt idx="3564">
                  <c:v>-98.750956681463336</c:v>
                </c:pt>
                <c:pt idx="3565">
                  <c:v>-85.872340425531917</c:v>
                </c:pt>
                <c:pt idx="3566">
                  <c:v>24.30167597765363</c:v>
                </c:pt>
                <c:pt idx="3567">
                  <c:v>-55.952955872788976</c:v>
                </c:pt>
                <c:pt idx="3568">
                  <c:v>1.7085003163889354</c:v>
                </c:pt>
                <c:pt idx="3569">
                  <c:v>-50.699250632428047</c:v>
                </c:pt>
                <c:pt idx="3570">
                  <c:v>-23.513614743042083</c:v>
                </c:pt>
                <c:pt idx="3571">
                  <c:v>59.022852639873918</c:v>
                </c:pt>
                <c:pt idx="3572">
                  <c:v>-85.686851875560109</c:v>
                </c:pt>
                <c:pt idx="3573">
                  <c:v>-50.485944443124303</c:v>
                </c:pt>
                <c:pt idx="3574">
                  <c:v>-67.38037781091009</c:v>
                </c:pt>
                <c:pt idx="3575">
                  <c:v>-47.223058995132625</c:v>
                </c:pt>
                <c:pt idx="3576">
                  <c:v>0</c:v>
                </c:pt>
                <c:pt idx="3577">
                  <c:v>-26.008467771370164</c:v>
                </c:pt>
                <c:pt idx="3578">
                  <c:v>-59.396351575456052</c:v>
                </c:pt>
                <c:pt idx="3579">
                  <c:v>-50.289422908261713</c:v>
                </c:pt>
                <c:pt idx="3580">
                  <c:v>-45.75070821529745</c:v>
                </c:pt>
                <c:pt idx="3581">
                  <c:v>-48.861976038183052</c:v>
                </c:pt>
                <c:pt idx="3582">
                  <c:v>-77.201940260403376</c:v>
                </c:pt>
                <c:pt idx="3583">
                  <c:v>36.124208541021147</c:v>
                </c:pt>
                <c:pt idx="3584">
                  <c:v>-87.291399229781774</c:v>
                </c:pt>
                <c:pt idx="3585">
                  <c:v>-60.549645390070921</c:v>
                </c:pt>
                <c:pt idx="3586">
                  <c:v>-82.073703935040598</c:v>
                </c:pt>
                <c:pt idx="3587">
                  <c:v>-31.307376782342601</c:v>
                </c:pt>
                <c:pt idx="3588">
                  <c:v>-57.674418604651159</c:v>
                </c:pt>
                <c:pt idx="3589">
                  <c:v>-46.094396908639247</c:v>
                </c:pt>
                <c:pt idx="3590">
                  <c:v>95.668632802183282</c:v>
                </c:pt>
                <c:pt idx="3591">
                  <c:v>-66.488190436455511</c:v>
                </c:pt>
                <c:pt idx="3592">
                  <c:v>7.6093096825217543</c:v>
                </c:pt>
                <c:pt idx="3593">
                  <c:v>-75.915412261055266</c:v>
                </c:pt>
                <c:pt idx="3594">
                  <c:v>-63.977908582225126</c:v>
                </c:pt>
                <c:pt idx="3595">
                  <c:v>-45.047801147227531</c:v>
                </c:pt>
                <c:pt idx="3596">
                  <c:v>-57.137239480928038</c:v>
                </c:pt>
                <c:pt idx="3597">
                  <c:v>-34.899150743099781</c:v>
                </c:pt>
                <c:pt idx="3598">
                  <c:v>3.3987915407855098</c:v>
                </c:pt>
                <c:pt idx="3599">
                  <c:v>-73.152406917937938</c:v>
                </c:pt>
                <c:pt idx="3600">
                  <c:v>-36.464354527938347</c:v>
                </c:pt>
                <c:pt idx="3601">
                  <c:v>-54.716981132075468</c:v>
                </c:pt>
                <c:pt idx="3602">
                  <c:v>-33.952392501992307</c:v>
                </c:pt>
                <c:pt idx="3603">
                  <c:v>-42.553902724385765</c:v>
                </c:pt>
                <c:pt idx="3604">
                  <c:v>-27.959527824620579</c:v>
                </c:pt>
                <c:pt idx="3605">
                  <c:v>-28.080060274511084</c:v>
                </c:pt>
                <c:pt idx="3606">
                  <c:v>-41.719869475774985</c:v>
                </c:pt>
                <c:pt idx="3607">
                  <c:v>-14.993322811703294</c:v>
                </c:pt>
                <c:pt idx="3608">
                  <c:v>-79.278774999051265</c:v>
                </c:pt>
                <c:pt idx="3609">
                  <c:v>51.110237767734333</c:v>
                </c:pt>
                <c:pt idx="3610">
                  <c:v>-94.938493080471559</c:v>
                </c:pt>
                <c:pt idx="3611">
                  <c:v>-66.274003550104879</c:v>
                </c:pt>
                <c:pt idx="3612">
                  <c:v>-11.937823834196891</c:v>
                </c:pt>
                <c:pt idx="3613">
                  <c:v>-81.630012936610612</c:v>
                </c:pt>
                <c:pt idx="3614">
                  <c:v>-59.519106530230346</c:v>
                </c:pt>
                <c:pt idx="3615">
                  <c:v>-60.622826430603851</c:v>
                </c:pt>
                <c:pt idx="3616">
                  <c:v>-30.577504189131403</c:v>
                </c:pt>
                <c:pt idx="3617">
                  <c:v>-35.84021916839734</c:v>
                </c:pt>
                <c:pt idx="3618">
                  <c:v>-88.76826722338204</c:v>
                </c:pt>
                <c:pt idx="3619">
                  <c:v>-81.240600985085749</c:v>
                </c:pt>
                <c:pt idx="3620">
                  <c:v>-65.136921624173752</c:v>
                </c:pt>
                <c:pt idx="3621">
                  <c:v>-27.58064516129032</c:v>
                </c:pt>
                <c:pt idx="3622">
                  <c:v>56.452563347083071</c:v>
                </c:pt>
                <c:pt idx="3623">
                  <c:v>-65.065831834632206</c:v>
                </c:pt>
                <c:pt idx="3624">
                  <c:v>-34.974093264248708</c:v>
                </c:pt>
                <c:pt idx="3625">
                  <c:v>62.779156327543433</c:v>
                </c:pt>
                <c:pt idx="3626">
                  <c:v>55.219664643307908</c:v>
                </c:pt>
                <c:pt idx="3627">
                  <c:v>-73.93722194760258</c:v>
                </c:pt>
                <c:pt idx="3628">
                  <c:v>-66.173849218831919</c:v>
                </c:pt>
                <c:pt idx="3629">
                  <c:v>-82.641921397379917</c:v>
                </c:pt>
                <c:pt idx="3630">
                  <c:v>-90.770977720349265</c:v>
                </c:pt>
                <c:pt idx="3631">
                  <c:v>24.786324786324784</c:v>
                </c:pt>
                <c:pt idx="3632">
                  <c:v>-75.566835871404407</c:v>
                </c:pt>
                <c:pt idx="3633">
                  <c:v>-43.60189573459715</c:v>
                </c:pt>
                <c:pt idx="3634">
                  <c:v>-73.417441345728193</c:v>
                </c:pt>
                <c:pt idx="3635">
                  <c:v>-61.004899130692969</c:v>
                </c:pt>
                <c:pt idx="3636">
                  <c:v>82.672233820459297</c:v>
                </c:pt>
                <c:pt idx="3637">
                  <c:v>-45.49558587479936</c:v>
                </c:pt>
                <c:pt idx="3638">
                  <c:v>-50.750750750750754</c:v>
                </c:pt>
                <c:pt idx="3639">
                  <c:v>41.334398816836227</c:v>
                </c:pt>
                <c:pt idx="3640">
                  <c:v>-11.481711097334156</c:v>
                </c:pt>
                <c:pt idx="3641">
                  <c:v>-46.376811594202891</c:v>
                </c:pt>
                <c:pt idx="3642">
                  <c:v>-45.155484870045612</c:v>
                </c:pt>
                <c:pt idx="3643">
                  <c:v>-85.086589380277658</c:v>
                </c:pt>
                <c:pt idx="3644">
                  <c:v>-89.529723206291123</c:v>
                </c:pt>
                <c:pt idx="3645">
                  <c:v>-76.373106060606062</c:v>
                </c:pt>
                <c:pt idx="3646">
                  <c:v>-83.304150155131623</c:v>
                </c:pt>
                <c:pt idx="3647">
                  <c:v>-81.257202120304214</c:v>
                </c:pt>
                <c:pt idx="3648">
                  <c:v>-7.2421784472769417</c:v>
                </c:pt>
                <c:pt idx="3649">
                  <c:v>-46.150073565473271</c:v>
                </c:pt>
                <c:pt idx="3650">
                  <c:v>-76.049989756197505</c:v>
                </c:pt>
                <c:pt idx="3651">
                  <c:v>-86.363380970386672</c:v>
                </c:pt>
                <c:pt idx="3652">
                  <c:v>-45.875454913061063</c:v>
                </c:pt>
                <c:pt idx="3653">
                  <c:v>-28.036389413988658</c:v>
                </c:pt>
                <c:pt idx="3654">
                  <c:v>-80.604166666666657</c:v>
                </c:pt>
                <c:pt idx="3655">
                  <c:v>-99.252776286999961</c:v>
                </c:pt>
                <c:pt idx="3656">
                  <c:v>-78.877787869613485</c:v>
                </c:pt>
                <c:pt idx="3657">
                  <c:v>-75.494071146245062</c:v>
                </c:pt>
                <c:pt idx="3658">
                  <c:v>-74.844909378421107</c:v>
                </c:pt>
                <c:pt idx="3659">
                  <c:v>22.559404523332375</c:v>
                </c:pt>
                <c:pt idx="3660">
                  <c:v>-0.55067558492491742</c:v>
                </c:pt>
                <c:pt idx="3661">
                  <c:v>-63.831853496115428</c:v>
                </c:pt>
                <c:pt idx="3662">
                  <c:v>22.704673516738481</c:v>
                </c:pt>
                <c:pt idx="3663">
                  <c:v>-88.485607008760951</c:v>
                </c:pt>
                <c:pt idx="3664">
                  <c:v>-9.475131714105828</c:v>
                </c:pt>
                <c:pt idx="3665">
                  <c:v>-51.842200745456346</c:v>
                </c:pt>
                <c:pt idx="3666">
                  <c:v>-28.45410628019323</c:v>
                </c:pt>
                <c:pt idx="3667">
                  <c:v>-36.918762817561635</c:v>
                </c:pt>
                <c:pt idx="3668">
                  <c:v>-21.767263168537056</c:v>
                </c:pt>
                <c:pt idx="3669">
                  <c:v>3.5520473606314766</c:v>
                </c:pt>
                <c:pt idx="3670">
                  <c:v>-38.672366105104352</c:v>
                </c:pt>
                <c:pt idx="3671">
                  <c:v>-63.590359379020498</c:v>
                </c:pt>
                <c:pt idx="3672">
                  <c:v>-81.818181818181813</c:v>
                </c:pt>
                <c:pt idx="3673">
                  <c:v>-51.111111111111114</c:v>
                </c:pt>
                <c:pt idx="3674">
                  <c:v>-16.207710464201426</c:v>
                </c:pt>
                <c:pt idx="3675">
                  <c:v>-90.412671946644437</c:v>
                </c:pt>
                <c:pt idx="3676">
                  <c:v>-74.254252184252692</c:v>
                </c:pt>
                <c:pt idx="3677">
                  <c:v>-60.910323783692149</c:v>
                </c:pt>
                <c:pt idx="3678">
                  <c:v>-70.632163945814511</c:v>
                </c:pt>
                <c:pt idx="3679">
                  <c:v>-94.634146341463421</c:v>
                </c:pt>
                <c:pt idx="3680">
                  <c:v>-63.839521379553055</c:v>
                </c:pt>
                <c:pt idx="3681">
                  <c:v>-73.190479089304191</c:v>
                </c:pt>
                <c:pt idx="3682">
                  <c:v>22.29580573951435</c:v>
                </c:pt>
                <c:pt idx="3683">
                  <c:v>-47.963712217726695</c:v>
                </c:pt>
                <c:pt idx="3684">
                  <c:v>-49.198520345252774</c:v>
                </c:pt>
                <c:pt idx="3685">
                  <c:v>-61.084978014111876</c:v>
                </c:pt>
                <c:pt idx="3686">
                  <c:v>-15.159901599015996</c:v>
                </c:pt>
                <c:pt idx="3687">
                  <c:v>-96.017608897126962</c:v>
                </c:pt>
                <c:pt idx="3688">
                  <c:v>-55.543388995346291</c:v>
                </c:pt>
                <c:pt idx="3689">
                  <c:v>-54.023240517430388</c:v>
                </c:pt>
                <c:pt idx="3690">
                  <c:v>-62.955895220896245</c:v>
                </c:pt>
                <c:pt idx="3691">
                  <c:v>22.773880194279556</c:v>
                </c:pt>
                <c:pt idx="3692">
                  <c:v>-81.860696517412933</c:v>
                </c:pt>
                <c:pt idx="3693">
                  <c:v>-56.566366704161979</c:v>
                </c:pt>
                <c:pt idx="3694">
                  <c:v>-15</c:v>
                </c:pt>
                <c:pt idx="3695">
                  <c:v>-53.769454529222713</c:v>
                </c:pt>
                <c:pt idx="3696">
                  <c:v>-85.594947481579354</c:v>
                </c:pt>
                <c:pt idx="3697">
                  <c:v>-86.11936775010463</c:v>
                </c:pt>
                <c:pt idx="3698">
                  <c:v>-55.002622606871235</c:v>
                </c:pt>
                <c:pt idx="3699">
                  <c:v>-79.913294797687854</c:v>
                </c:pt>
                <c:pt idx="3700">
                  <c:v>-94.758326375359502</c:v>
                </c:pt>
                <c:pt idx="3701">
                  <c:v>-74.435055070262052</c:v>
                </c:pt>
                <c:pt idx="3702">
                  <c:v>-48.251047549644746</c:v>
                </c:pt>
                <c:pt idx="3703">
                  <c:v>-81.496362254316438</c:v>
                </c:pt>
                <c:pt idx="3704">
                  <c:v>-54.026930894308947</c:v>
                </c:pt>
                <c:pt idx="3705">
                  <c:v>-77.995788970477093</c:v>
                </c:pt>
                <c:pt idx="3706">
                  <c:v>-85.994397759103634</c:v>
                </c:pt>
                <c:pt idx="3707">
                  <c:v>-62.915487977369168</c:v>
                </c:pt>
                <c:pt idx="3708">
                  <c:v>-55.360677202277643</c:v>
                </c:pt>
                <c:pt idx="3709">
                  <c:v>-55.816815365006811</c:v>
                </c:pt>
                <c:pt idx="3710">
                  <c:v>-58.85732213493197</c:v>
                </c:pt>
                <c:pt idx="3711">
                  <c:v>-68.253620008775783</c:v>
                </c:pt>
                <c:pt idx="3712">
                  <c:v>-91.114801743823961</c:v>
                </c:pt>
                <c:pt idx="3713">
                  <c:v>-55.541237113402062</c:v>
                </c:pt>
                <c:pt idx="3714">
                  <c:v>-62.027939821922011</c:v>
                </c:pt>
                <c:pt idx="3715">
                  <c:v>-8.6338141025641022</c:v>
                </c:pt>
                <c:pt idx="3716">
                  <c:v>-65.355064027939463</c:v>
                </c:pt>
                <c:pt idx="3717">
                  <c:v>-86.139614785884689</c:v>
                </c:pt>
                <c:pt idx="3718">
                  <c:v>-89.323186901879396</c:v>
                </c:pt>
                <c:pt idx="3719">
                  <c:v>11.346153846153854</c:v>
                </c:pt>
                <c:pt idx="3720">
                  <c:v>-44.732103321033215</c:v>
                </c:pt>
                <c:pt idx="3721">
                  <c:v>54.001311905542792</c:v>
                </c:pt>
                <c:pt idx="3722">
                  <c:v>-50.650639611821788</c:v>
                </c:pt>
                <c:pt idx="3723">
                  <c:v>-68.965517241379303</c:v>
                </c:pt>
                <c:pt idx="3724">
                  <c:v>-57.269909715671744</c:v>
                </c:pt>
                <c:pt idx="3725">
                  <c:v>-72.971562744586492</c:v>
                </c:pt>
                <c:pt idx="3726">
                  <c:v>-96.893083226533065</c:v>
                </c:pt>
                <c:pt idx="3727">
                  <c:v>-8.576051779935284</c:v>
                </c:pt>
                <c:pt idx="3728">
                  <c:v>-50.884495317377734</c:v>
                </c:pt>
                <c:pt idx="3729">
                  <c:v>-71.716335404034638</c:v>
                </c:pt>
                <c:pt idx="3730">
                  <c:v>-71.951219512195124</c:v>
                </c:pt>
                <c:pt idx="3731">
                  <c:v>-81.700814208658912</c:v>
                </c:pt>
                <c:pt idx="3732">
                  <c:v>-61.339165545087482</c:v>
                </c:pt>
                <c:pt idx="3733">
                  <c:v>-4.3733514847273085</c:v>
                </c:pt>
                <c:pt idx="3734">
                  <c:v>-74.420352319695866</c:v>
                </c:pt>
                <c:pt idx="3735">
                  <c:v>-95.875872043559639</c:v>
                </c:pt>
                <c:pt idx="3736">
                  <c:v>-67.113597972972968</c:v>
                </c:pt>
                <c:pt idx="3737">
                  <c:v>-58.573291635306632</c:v>
                </c:pt>
                <c:pt idx="3738">
                  <c:v>-85.821357974334035</c:v>
                </c:pt>
                <c:pt idx="3739">
                  <c:v>-98.604313938734819</c:v>
                </c:pt>
                <c:pt idx="3740">
                  <c:v>0.40774719673801485</c:v>
                </c:pt>
                <c:pt idx="3741">
                  <c:v>-48.410087719298247</c:v>
                </c:pt>
                <c:pt idx="3742">
                  <c:v>-79.586658914318946</c:v>
                </c:pt>
                <c:pt idx="3743">
                  <c:v>-23.430178069353332</c:v>
                </c:pt>
                <c:pt idx="3744">
                  <c:v>-82.106013429868327</c:v>
                </c:pt>
                <c:pt idx="3745">
                  <c:v>-63.939145982968149</c:v>
                </c:pt>
                <c:pt idx="3746">
                  <c:v>47.946210268948647</c:v>
                </c:pt>
                <c:pt idx="3747">
                  <c:v>-44.538034606594849</c:v>
                </c:pt>
                <c:pt idx="3748">
                  <c:v>53.434562545191625</c:v>
                </c:pt>
                <c:pt idx="3749">
                  <c:v>-52.675166176310341</c:v>
                </c:pt>
                <c:pt idx="3750">
                  <c:v>-30.850522335603657</c:v>
                </c:pt>
                <c:pt idx="3751">
                  <c:v>-52.806652806652806</c:v>
                </c:pt>
                <c:pt idx="3752">
                  <c:v>-67.795735324015496</c:v>
                </c:pt>
                <c:pt idx="3753">
                  <c:v>-71.706971088894889</c:v>
                </c:pt>
                <c:pt idx="3754">
                  <c:v>-81.386820757861983</c:v>
                </c:pt>
                <c:pt idx="3755">
                  <c:v>5.5436749465372657</c:v>
                </c:pt>
                <c:pt idx="3756">
                  <c:v>-58.475975975975977</c:v>
                </c:pt>
                <c:pt idx="3757">
                  <c:v>-94.286013687839215</c:v>
                </c:pt>
                <c:pt idx="3758">
                  <c:v>-74.537366548042712</c:v>
                </c:pt>
                <c:pt idx="3759">
                  <c:v>-61.9743513271697</c:v>
                </c:pt>
                <c:pt idx="3760">
                  <c:v>0</c:v>
                </c:pt>
                <c:pt idx="3761">
                  <c:v>-61.481481481481481</c:v>
                </c:pt>
                <c:pt idx="3762">
                  <c:v>-1.2547735951991257</c:v>
                </c:pt>
                <c:pt idx="3763">
                  <c:v>-48.797127468581692</c:v>
                </c:pt>
                <c:pt idx="3764">
                  <c:v>21.659799882283707</c:v>
                </c:pt>
                <c:pt idx="3765">
                  <c:v>-84.228187919463082</c:v>
                </c:pt>
                <c:pt idx="3766">
                  <c:v>-60.783864896485071</c:v>
                </c:pt>
                <c:pt idx="3767">
                  <c:v>-79.993974088580899</c:v>
                </c:pt>
                <c:pt idx="3768">
                  <c:v>7.6620825147347631</c:v>
                </c:pt>
                <c:pt idx="3769">
                  <c:v>13.132911392405063</c:v>
                </c:pt>
                <c:pt idx="3770">
                  <c:v>-5.8669656203288412</c:v>
                </c:pt>
                <c:pt idx="3771">
                  <c:v>-94.853564657348926</c:v>
                </c:pt>
                <c:pt idx="3772">
                  <c:v>-72.194756554307119</c:v>
                </c:pt>
                <c:pt idx="3773">
                  <c:v>-48.566630682499699</c:v>
                </c:pt>
                <c:pt idx="3774">
                  <c:v>39.594320486815406</c:v>
                </c:pt>
                <c:pt idx="3775">
                  <c:v>-74.311148791860958</c:v>
                </c:pt>
                <c:pt idx="3776">
                  <c:v>15.622317596566518</c:v>
                </c:pt>
                <c:pt idx="3777">
                  <c:v>-23.781512605042025</c:v>
                </c:pt>
                <c:pt idx="3778">
                  <c:v>-24.673913043478251</c:v>
                </c:pt>
                <c:pt idx="3779">
                  <c:v>-81.985535831689674</c:v>
                </c:pt>
                <c:pt idx="3780">
                  <c:v>-28.487067438289827</c:v>
                </c:pt>
                <c:pt idx="3781">
                  <c:v>-27.908105484549424</c:v>
                </c:pt>
                <c:pt idx="3782">
                  <c:v>-64.142638428170443</c:v>
                </c:pt>
                <c:pt idx="3783">
                  <c:v>-76.925492933170474</c:v>
                </c:pt>
                <c:pt idx="3784">
                  <c:v>-41.830003096048962</c:v>
                </c:pt>
                <c:pt idx="3785">
                  <c:v>-14.90019862589952</c:v>
                </c:pt>
                <c:pt idx="3786">
                  <c:v>-44.568740198640874</c:v>
                </c:pt>
                <c:pt idx="3787">
                  <c:v>-69.835152965831298</c:v>
                </c:pt>
                <c:pt idx="3788">
                  <c:v>-28.110882956878839</c:v>
                </c:pt>
                <c:pt idx="3789">
                  <c:v>-16.631310988544755</c:v>
                </c:pt>
                <c:pt idx="3790">
                  <c:v>4.5</c:v>
                </c:pt>
                <c:pt idx="3791">
                  <c:v>-50.449726951493737</c:v>
                </c:pt>
                <c:pt idx="3792">
                  <c:v>-73.543590162594981</c:v>
                </c:pt>
                <c:pt idx="3793">
                  <c:v>-45.535420098846792</c:v>
                </c:pt>
                <c:pt idx="3794">
                  <c:v>-62.187625283977013</c:v>
                </c:pt>
                <c:pt idx="3795">
                  <c:v>-79.97525627430187</c:v>
                </c:pt>
                <c:pt idx="3796">
                  <c:v>20.70556713307532</c:v>
                </c:pt>
                <c:pt idx="3797">
                  <c:v>-44.88703923900119</c:v>
                </c:pt>
                <c:pt idx="3798">
                  <c:v>-24.968789013732845</c:v>
                </c:pt>
                <c:pt idx="3799">
                  <c:v>-46.263627353815664</c:v>
                </c:pt>
                <c:pt idx="3800">
                  <c:v>-43.281988714351073</c:v>
                </c:pt>
                <c:pt idx="3801">
                  <c:v>-55.888064971751412</c:v>
                </c:pt>
                <c:pt idx="3802">
                  <c:v>18.92530897367007</c:v>
                </c:pt>
                <c:pt idx="3803">
                  <c:v>-90.475682155965941</c:v>
                </c:pt>
                <c:pt idx="3804">
                  <c:v>-11.489578037620745</c:v>
                </c:pt>
                <c:pt idx="3805">
                  <c:v>-11.073891625615758</c:v>
                </c:pt>
                <c:pt idx="3806">
                  <c:v>-85.228250384545191</c:v>
                </c:pt>
                <c:pt idx="3807">
                  <c:v>-78.500708864008956</c:v>
                </c:pt>
                <c:pt idx="3808">
                  <c:v>-6.619527606438993</c:v>
                </c:pt>
                <c:pt idx="3809">
                  <c:v>-70.171957671957671</c:v>
                </c:pt>
                <c:pt idx="3810">
                  <c:v>-28.280542986425345</c:v>
                </c:pt>
                <c:pt idx="3811">
                  <c:v>-29.706671136439823</c:v>
                </c:pt>
                <c:pt idx="3812">
                  <c:v>-24.147419327941293</c:v>
                </c:pt>
                <c:pt idx="3813">
                  <c:v>-33.974317609859966</c:v>
                </c:pt>
                <c:pt idx="3814">
                  <c:v>1.102060373742205</c:v>
                </c:pt>
                <c:pt idx="3815">
                  <c:v>-19.493670886075947</c:v>
                </c:pt>
                <c:pt idx="3816">
                  <c:v>-6.3653723742838935</c:v>
                </c:pt>
                <c:pt idx="3817">
                  <c:v>25.352498851851095</c:v>
                </c:pt>
                <c:pt idx="3818">
                  <c:v>-70.111143949774757</c:v>
                </c:pt>
                <c:pt idx="3819">
                  <c:v>15.053224796493424</c:v>
                </c:pt>
                <c:pt idx="3820">
                  <c:v>-18.95719343418088</c:v>
                </c:pt>
                <c:pt idx="3821">
                  <c:v>-29.489164086687296</c:v>
                </c:pt>
                <c:pt idx="3822">
                  <c:v>-27.538146118361396</c:v>
                </c:pt>
                <c:pt idx="3823">
                  <c:v>-61.991382265093279</c:v>
                </c:pt>
                <c:pt idx="3824">
                  <c:v>-78.753202391118705</c:v>
                </c:pt>
                <c:pt idx="3825">
                  <c:v>-42.930466140129639</c:v>
                </c:pt>
                <c:pt idx="3826">
                  <c:v>-8.6716466385190074</c:v>
                </c:pt>
                <c:pt idx="3827">
                  <c:v>-53.08354879671986</c:v>
                </c:pt>
                <c:pt idx="3828">
                  <c:v>-49.855741488747839</c:v>
                </c:pt>
                <c:pt idx="3829">
                  <c:v>-70.660980810234548</c:v>
                </c:pt>
                <c:pt idx="3830">
                  <c:v>-79.302862742353184</c:v>
                </c:pt>
                <c:pt idx="3831">
                  <c:v>-77.957647882394127</c:v>
                </c:pt>
                <c:pt idx="3832">
                  <c:v>-60.109861365419825</c:v>
                </c:pt>
                <c:pt idx="3833">
                  <c:v>42.711518858307841</c:v>
                </c:pt>
                <c:pt idx="3834">
                  <c:v>-0.43301355033781874</c:v>
                </c:pt>
                <c:pt idx="3835">
                  <c:v>-82.308282862748442</c:v>
                </c:pt>
                <c:pt idx="3836">
                  <c:v>22.564683624569895</c:v>
                </c:pt>
                <c:pt idx="3837">
                  <c:v>-84.232598071588953</c:v>
                </c:pt>
                <c:pt idx="3838">
                  <c:v>-11.786268151698849</c:v>
                </c:pt>
                <c:pt idx="3839">
                  <c:v>-81.484560149977014</c:v>
                </c:pt>
                <c:pt idx="3840">
                  <c:v>0</c:v>
                </c:pt>
                <c:pt idx="3841">
                  <c:v>43.278943278943274</c:v>
                </c:pt>
                <c:pt idx="3842">
                  <c:v>-28.102063148904364</c:v>
                </c:pt>
                <c:pt idx="3843">
                  <c:v>41.243654822335031</c:v>
                </c:pt>
                <c:pt idx="3844">
                  <c:v>-63.932105148102607</c:v>
                </c:pt>
                <c:pt idx="3845">
                  <c:v>-51.808406647116321</c:v>
                </c:pt>
                <c:pt idx="3846">
                  <c:v>-85.003759802341818</c:v>
                </c:pt>
                <c:pt idx="3847">
                  <c:v>-72.421888100162093</c:v>
                </c:pt>
                <c:pt idx="3848">
                  <c:v>-58.768656716417908</c:v>
                </c:pt>
                <c:pt idx="3849">
                  <c:v>-17.359967051070839</c:v>
                </c:pt>
                <c:pt idx="3850">
                  <c:v>-21.840555639438321</c:v>
                </c:pt>
                <c:pt idx="3851">
                  <c:v>-75.038872188245051</c:v>
                </c:pt>
                <c:pt idx="3852">
                  <c:v>-68.75303093983382</c:v>
                </c:pt>
                <c:pt idx="3853">
                  <c:v>4.1773010049449795</c:v>
                </c:pt>
                <c:pt idx="3854">
                  <c:v>-86.838501065812636</c:v>
                </c:pt>
                <c:pt idx="3855">
                  <c:v>39.204545454545467</c:v>
                </c:pt>
                <c:pt idx="3856">
                  <c:v>-53.685258964143429</c:v>
                </c:pt>
                <c:pt idx="3857">
                  <c:v>20.885834287896145</c:v>
                </c:pt>
                <c:pt idx="3858">
                  <c:v>-18.178807947019877</c:v>
                </c:pt>
                <c:pt idx="3859">
                  <c:v>7.4999326514668496</c:v>
                </c:pt>
                <c:pt idx="3860">
                  <c:v>-73.325190515387277</c:v>
                </c:pt>
                <c:pt idx="3861">
                  <c:v>-58.920425747592496</c:v>
                </c:pt>
                <c:pt idx="3862">
                  <c:v>-93.087557603686633</c:v>
                </c:pt>
                <c:pt idx="3863">
                  <c:v>-70.787692881643991</c:v>
                </c:pt>
                <c:pt idx="3864">
                  <c:v>-97.839589522009177</c:v>
                </c:pt>
                <c:pt idx="3865">
                  <c:v>-71.570189414055591</c:v>
                </c:pt>
                <c:pt idx="3866">
                  <c:v>53.125</c:v>
                </c:pt>
                <c:pt idx="3867">
                  <c:v>-81.393710900277583</c:v>
                </c:pt>
                <c:pt idx="3868">
                  <c:v>-80.154142581888252</c:v>
                </c:pt>
                <c:pt idx="3869">
                  <c:v>2.1830230971640248</c:v>
                </c:pt>
                <c:pt idx="3870">
                  <c:v>-6.7353509336767559</c:v>
                </c:pt>
                <c:pt idx="3871">
                  <c:v>-75.413787562269007</c:v>
                </c:pt>
                <c:pt idx="3872">
                  <c:v>-78.752417794970981</c:v>
                </c:pt>
                <c:pt idx="3873">
                  <c:v>-92.224211232938018</c:v>
                </c:pt>
                <c:pt idx="3874">
                  <c:v>-3.6923001133060751</c:v>
                </c:pt>
                <c:pt idx="3875">
                  <c:v>-62.36102370463604</c:v>
                </c:pt>
                <c:pt idx="3876">
                  <c:v>-67.570162245191852</c:v>
                </c:pt>
                <c:pt idx="3877">
                  <c:v>-34.348072562358283</c:v>
                </c:pt>
                <c:pt idx="3878">
                  <c:v>88.666666666666686</c:v>
                </c:pt>
                <c:pt idx="3879">
                  <c:v>-50.806451612903224</c:v>
                </c:pt>
                <c:pt idx="3880">
                  <c:v>-71.935679611650485</c:v>
                </c:pt>
                <c:pt idx="3881">
                  <c:v>-40.699075934110084</c:v>
                </c:pt>
                <c:pt idx="3882">
                  <c:v>-10.295245398773005</c:v>
                </c:pt>
                <c:pt idx="3883">
                  <c:v>5.2735923869944514</c:v>
                </c:pt>
                <c:pt idx="3884">
                  <c:v>-68.147046323841906</c:v>
                </c:pt>
                <c:pt idx="3885">
                  <c:v>-27.272727272727266</c:v>
                </c:pt>
                <c:pt idx="3886">
                  <c:v>-34.28506976894073</c:v>
                </c:pt>
                <c:pt idx="3887">
                  <c:v>-43.7257288587492</c:v>
                </c:pt>
                <c:pt idx="3888">
                  <c:v>-23.630573248407643</c:v>
                </c:pt>
                <c:pt idx="3889">
                  <c:v>-27.928489502817527</c:v>
                </c:pt>
                <c:pt idx="3890">
                  <c:v>-60.58499855198378</c:v>
                </c:pt>
                <c:pt idx="3891">
                  <c:v>-92.250953650879381</c:v>
                </c:pt>
                <c:pt idx="3892">
                  <c:v>25.013082155939287</c:v>
                </c:pt>
                <c:pt idx="3893">
                  <c:v>7.1979038224414325</c:v>
                </c:pt>
                <c:pt idx="3894">
                  <c:v>-51.162790697674424</c:v>
                </c:pt>
                <c:pt idx="3895">
                  <c:v>-67.094354520331621</c:v>
                </c:pt>
                <c:pt idx="3896">
                  <c:v>-9.9240901987050734</c:v>
                </c:pt>
                <c:pt idx="3897">
                  <c:v>-61.710022953328227</c:v>
                </c:pt>
                <c:pt idx="3898">
                  <c:v>-19.665640123185213</c:v>
                </c:pt>
                <c:pt idx="3899">
                  <c:v>-60.893910608939109</c:v>
                </c:pt>
                <c:pt idx="3900">
                  <c:v>-19.853574504737296</c:v>
                </c:pt>
                <c:pt idx="3901">
                  <c:v>-48.2054890921886</c:v>
                </c:pt>
                <c:pt idx="3902">
                  <c:v>7.2903560062171522</c:v>
                </c:pt>
                <c:pt idx="3903">
                  <c:v>15.133276010318156</c:v>
                </c:pt>
                <c:pt idx="3904">
                  <c:v>-28.73093998902543</c:v>
                </c:pt>
                <c:pt idx="3905">
                  <c:v>-58.587987355110641</c:v>
                </c:pt>
                <c:pt idx="3906">
                  <c:v>-57.21822715282044</c:v>
                </c:pt>
                <c:pt idx="3907">
                  <c:v>-16.228399699474082</c:v>
                </c:pt>
                <c:pt idx="3908">
                  <c:v>-31.713554987212277</c:v>
                </c:pt>
                <c:pt idx="3909">
                  <c:v>-72.427346355407337</c:v>
                </c:pt>
                <c:pt idx="3910">
                  <c:v>36.060606060606062</c:v>
                </c:pt>
                <c:pt idx="3911">
                  <c:v>-86.581083801131655</c:v>
                </c:pt>
                <c:pt idx="3912">
                  <c:v>-78.533929613066306</c:v>
                </c:pt>
                <c:pt idx="3913">
                  <c:v>-63.787702497091203</c:v>
                </c:pt>
                <c:pt idx="3914">
                  <c:v>-78.394109937552997</c:v>
                </c:pt>
                <c:pt idx="3915">
                  <c:v>-85.223180181163372</c:v>
                </c:pt>
                <c:pt idx="3916">
                  <c:v>-87.838998920490852</c:v>
                </c:pt>
                <c:pt idx="3917">
                  <c:v>-78.448336934575465</c:v>
                </c:pt>
                <c:pt idx="3918">
                  <c:v>-34.558725945587256</c:v>
                </c:pt>
                <c:pt idx="3919">
                  <c:v>32.857709076496235</c:v>
                </c:pt>
                <c:pt idx="3920">
                  <c:v>-54.565124555160146</c:v>
                </c:pt>
                <c:pt idx="3921">
                  <c:v>-77.064220183486242</c:v>
                </c:pt>
                <c:pt idx="3922">
                  <c:v>-62.355067007980722</c:v>
                </c:pt>
                <c:pt idx="3923">
                  <c:v>-76.003147128245473</c:v>
                </c:pt>
                <c:pt idx="3924">
                  <c:v>37.5</c:v>
                </c:pt>
                <c:pt idx="3925">
                  <c:v>-93.47811908954543</c:v>
                </c:pt>
                <c:pt idx="3926">
                  <c:v>-17.25198771879225</c:v>
                </c:pt>
                <c:pt idx="3927">
                  <c:v>-50.636048240541882</c:v>
                </c:pt>
                <c:pt idx="3928">
                  <c:v>-68.992248062015506</c:v>
                </c:pt>
                <c:pt idx="3929">
                  <c:v>-75.213090275617503</c:v>
                </c:pt>
                <c:pt idx="3930">
                  <c:v>74.260124610591902</c:v>
                </c:pt>
                <c:pt idx="3931">
                  <c:v>-56.928675400291127</c:v>
                </c:pt>
                <c:pt idx="3932">
                  <c:v>-9.0757627331195465</c:v>
                </c:pt>
                <c:pt idx="3933">
                  <c:v>-26.826710610089506</c:v>
                </c:pt>
                <c:pt idx="3934">
                  <c:v>4.190309908336971</c:v>
                </c:pt>
                <c:pt idx="3935">
                  <c:v>-82.950801669229079</c:v>
                </c:pt>
                <c:pt idx="3936">
                  <c:v>-68.31997689697495</c:v>
                </c:pt>
                <c:pt idx="3937">
                  <c:v>-66.928668518409069</c:v>
                </c:pt>
                <c:pt idx="3938">
                  <c:v>-9.018247624792636</c:v>
                </c:pt>
                <c:pt idx="3939">
                  <c:v>-40.697674418604649</c:v>
                </c:pt>
                <c:pt idx="3940">
                  <c:v>-84.087825336129271</c:v>
                </c:pt>
                <c:pt idx="3941">
                  <c:v>-45.844062210320324</c:v>
                </c:pt>
                <c:pt idx="3942">
                  <c:v>5.3408179631114763</c:v>
                </c:pt>
                <c:pt idx="3943">
                  <c:v>-67.724756499194172</c:v>
                </c:pt>
                <c:pt idx="3944">
                  <c:v>-77.562573875536572</c:v>
                </c:pt>
                <c:pt idx="3945">
                  <c:v>-83.706338619633414</c:v>
                </c:pt>
                <c:pt idx="3946">
                  <c:v>-54.291523972602739</c:v>
                </c:pt>
                <c:pt idx="3947">
                  <c:v>-77.395956115694986</c:v>
                </c:pt>
                <c:pt idx="3948">
                  <c:v>13.439392513100515</c:v>
                </c:pt>
                <c:pt idx="3949">
                  <c:v>-76.768104543529546</c:v>
                </c:pt>
                <c:pt idx="3950">
                  <c:v>-6.4336314016955072</c:v>
                </c:pt>
                <c:pt idx="3951">
                  <c:v>-52.038486627527725</c:v>
                </c:pt>
                <c:pt idx="3952">
                  <c:v>-46.741367482277617</c:v>
                </c:pt>
                <c:pt idx="3953">
                  <c:v>-56.548762572042037</c:v>
                </c:pt>
                <c:pt idx="3954">
                  <c:v>-82.840733678380104</c:v>
                </c:pt>
                <c:pt idx="3955">
                  <c:v>-79.391891891891888</c:v>
                </c:pt>
                <c:pt idx="3956">
                  <c:v>-21.76062363342524</c:v>
                </c:pt>
                <c:pt idx="3957">
                  <c:v>-92.582216554117622</c:v>
                </c:pt>
                <c:pt idx="3958">
                  <c:v>-54.438997058411545</c:v>
                </c:pt>
                <c:pt idx="3959">
                  <c:v>-71.126259029402789</c:v>
                </c:pt>
                <c:pt idx="3960">
                  <c:v>-61.923596372757089</c:v>
                </c:pt>
                <c:pt idx="3961">
                  <c:v>-16.419775120471186</c:v>
                </c:pt>
                <c:pt idx="3962">
                  <c:v>-56.052428681572856</c:v>
                </c:pt>
                <c:pt idx="3963">
                  <c:v>-8.217054263565899</c:v>
                </c:pt>
                <c:pt idx="3964">
                  <c:v>-85.097821562369916</c:v>
                </c:pt>
                <c:pt idx="3965">
                  <c:v>-36.720744228260251</c:v>
                </c:pt>
                <c:pt idx="3966">
                  <c:v>-81.338883107873741</c:v>
                </c:pt>
                <c:pt idx="3967">
                  <c:v>-73.084886128364388</c:v>
                </c:pt>
                <c:pt idx="3968">
                  <c:v>-34.642340638558238</c:v>
                </c:pt>
                <c:pt idx="3969">
                  <c:v>-40</c:v>
                </c:pt>
                <c:pt idx="3970">
                  <c:v>-69.823380992430614</c:v>
                </c:pt>
                <c:pt idx="3971">
                  <c:v>-31.155687423776328</c:v>
                </c:pt>
                <c:pt idx="3972">
                  <c:v>-70.583083083083082</c:v>
                </c:pt>
                <c:pt idx="3973">
                  <c:v>-14.823282842716964</c:v>
                </c:pt>
                <c:pt idx="3974">
                  <c:v>-40.157648821200553</c:v>
                </c:pt>
                <c:pt idx="3975">
                  <c:v>-44.750600536950678</c:v>
                </c:pt>
                <c:pt idx="3976">
                  <c:v>97.089262613195359</c:v>
                </c:pt>
                <c:pt idx="3977">
                  <c:v>-21.007578762761753</c:v>
                </c:pt>
                <c:pt idx="3978">
                  <c:v>0.98627491551141588</c:v>
                </c:pt>
                <c:pt idx="3979">
                  <c:v>-66.447793326157154</c:v>
                </c:pt>
                <c:pt idx="3980">
                  <c:v>-81.652223669968905</c:v>
                </c:pt>
                <c:pt idx="3981">
                  <c:v>-85.603776058738688</c:v>
                </c:pt>
                <c:pt idx="3982">
                  <c:v>-72.754342431761785</c:v>
                </c:pt>
                <c:pt idx="3983">
                  <c:v>-27.30236348818255</c:v>
                </c:pt>
                <c:pt idx="3984">
                  <c:v>-81.854764953356494</c:v>
                </c:pt>
                <c:pt idx="3985">
                  <c:v>2.19780219780219</c:v>
                </c:pt>
                <c:pt idx="3986">
                  <c:v>-68.381665107577177</c:v>
                </c:pt>
                <c:pt idx="3987">
                  <c:v>-58.064516129032256</c:v>
                </c:pt>
                <c:pt idx="3988">
                  <c:v>-25.353411186232336</c:v>
                </c:pt>
                <c:pt idx="3989">
                  <c:v>-61.416748466810155</c:v>
                </c:pt>
                <c:pt idx="3990">
                  <c:v>-76.455709543131164</c:v>
                </c:pt>
                <c:pt idx="3991">
                  <c:v>-64.334801762114537</c:v>
                </c:pt>
                <c:pt idx="3992">
                  <c:v>-9.1633466135458264</c:v>
                </c:pt>
                <c:pt idx="3993">
                  <c:v>-64.390951539054356</c:v>
                </c:pt>
                <c:pt idx="3994">
                  <c:v>-69.924697754749573</c:v>
                </c:pt>
                <c:pt idx="3995">
                  <c:v>-17.316153362664991</c:v>
                </c:pt>
                <c:pt idx="3996">
                  <c:v>14.633093525179845</c:v>
                </c:pt>
                <c:pt idx="3997">
                  <c:v>-36.753880752564314</c:v>
                </c:pt>
                <c:pt idx="3998">
                  <c:v>-80.09936887337183</c:v>
                </c:pt>
                <c:pt idx="3999">
                  <c:v>-58.340602414608028</c:v>
                </c:pt>
                <c:pt idx="4000">
                  <c:v>-69.42675159235668</c:v>
                </c:pt>
                <c:pt idx="4001">
                  <c:v>53.317152103559863</c:v>
                </c:pt>
                <c:pt idx="4002">
                  <c:v>-82.143241093121759</c:v>
                </c:pt>
                <c:pt idx="4003">
                  <c:v>-64.714184897671132</c:v>
                </c:pt>
                <c:pt idx="4004">
                  <c:v>-71.689887214482042</c:v>
                </c:pt>
                <c:pt idx="4005">
                  <c:v>-94.112782118527875</c:v>
                </c:pt>
                <c:pt idx="4006">
                  <c:v>-10.124888492417483</c:v>
                </c:pt>
                <c:pt idx="4007">
                  <c:v>-49.053627760252361</c:v>
                </c:pt>
                <c:pt idx="4008">
                  <c:v>89.093484419263461</c:v>
                </c:pt>
                <c:pt idx="4009">
                  <c:v>-7.3488739628605231</c:v>
                </c:pt>
                <c:pt idx="4010">
                  <c:v>-76.806678841638401</c:v>
                </c:pt>
                <c:pt idx="4011">
                  <c:v>-44.926714713742001</c:v>
                </c:pt>
                <c:pt idx="4012">
                  <c:v>-68.01882861357825</c:v>
                </c:pt>
                <c:pt idx="4013">
                  <c:v>-16.8577648766328</c:v>
                </c:pt>
                <c:pt idx="4014">
                  <c:v>-13.637237930371228</c:v>
                </c:pt>
                <c:pt idx="4015">
                  <c:v>-10.586897825778024</c:v>
                </c:pt>
                <c:pt idx="4016">
                  <c:v>-5.1185804470222251E-2</c:v>
                </c:pt>
                <c:pt idx="4017">
                  <c:v>-19.83198814033932</c:v>
                </c:pt>
                <c:pt idx="4018">
                  <c:v>90.864420377055751</c:v>
                </c:pt>
                <c:pt idx="4019">
                  <c:v>-65.613761497087935</c:v>
                </c:pt>
                <c:pt idx="4020">
                  <c:v>39.156924090235492</c:v>
                </c:pt>
                <c:pt idx="4021">
                  <c:v>-73.009607057259672</c:v>
                </c:pt>
                <c:pt idx="4022">
                  <c:v>-53.946252967107498</c:v>
                </c:pt>
                <c:pt idx="4023">
                  <c:v>-63.947405296837779</c:v>
                </c:pt>
                <c:pt idx="4024">
                  <c:v>-60.765103802192677</c:v>
                </c:pt>
                <c:pt idx="4025">
                  <c:v>-71.331439009539267</c:v>
                </c:pt>
                <c:pt idx="4026">
                  <c:v>-85.475234270415001</c:v>
                </c:pt>
                <c:pt idx="4027">
                  <c:v>44.843049327354265</c:v>
                </c:pt>
                <c:pt idx="4028">
                  <c:v>-38.877646122891022</c:v>
                </c:pt>
                <c:pt idx="4029">
                  <c:v>-77.639349258962923</c:v>
                </c:pt>
                <c:pt idx="4030">
                  <c:v>-57.119741100323623</c:v>
                </c:pt>
                <c:pt idx="4031">
                  <c:v>-50.840263340263341</c:v>
                </c:pt>
                <c:pt idx="4032">
                  <c:v>-71.294301211085525</c:v>
                </c:pt>
                <c:pt idx="4033">
                  <c:v>-45.561665357423408</c:v>
                </c:pt>
                <c:pt idx="4034">
                  <c:v>-72.309066547565877</c:v>
                </c:pt>
                <c:pt idx="4035">
                  <c:v>-95.53685180667371</c:v>
                </c:pt>
                <c:pt idx="4036">
                  <c:v>-87.206342991386066</c:v>
                </c:pt>
                <c:pt idx="4037">
                  <c:v>6.1695906432748444</c:v>
                </c:pt>
                <c:pt idx="4038">
                  <c:v>-54.286888614878755</c:v>
                </c:pt>
                <c:pt idx="4039">
                  <c:v>-35.570197668525097</c:v>
                </c:pt>
                <c:pt idx="4040">
                  <c:v>-47.753303964757713</c:v>
                </c:pt>
                <c:pt idx="4041">
                  <c:v>-7.7160493827160508</c:v>
                </c:pt>
                <c:pt idx="4042">
                  <c:v>-36.001782266448835</c:v>
                </c:pt>
                <c:pt idx="4043">
                  <c:v>-74.587769716385566</c:v>
                </c:pt>
                <c:pt idx="4044">
                  <c:v>-7.095906782193012</c:v>
                </c:pt>
                <c:pt idx="4045">
                  <c:v>-73.356009070294789</c:v>
                </c:pt>
                <c:pt idx="4046">
                  <c:v>96.774193548387103</c:v>
                </c:pt>
                <c:pt idx="4047">
                  <c:v>-37.931034482758619</c:v>
                </c:pt>
                <c:pt idx="4048">
                  <c:v>-43.373854871321235</c:v>
                </c:pt>
                <c:pt idx="4049">
                  <c:v>-24.830791109207055</c:v>
                </c:pt>
                <c:pt idx="4050">
                  <c:v>-0.24449877750610938</c:v>
                </c:pt>
                <c:pt idx="4051">
                  <c:v>9.6330275229357767</c:v>
                </c:pt>
                <c:pt idx="4052">
                  <c:v>-43.860834318527274</c:v>
                </c:pt>
                <c:pt idx="4053">
                  <c:v>-25.966968665671345</c:v>
                </c:pt>
                <c:pt idx="4054">
                  <c:v>-75.448618858794276</c:v>
                </c:pt>
                <c:pt idx="4055">
                  <c:v>-50.727203743518402</c:v>
                </c:pt>
                <c:pt idx="4056">
                  <c:v>28.439716312056731</c:v>
                </c:pt>
                <c:pt idx="4057">
                  <c:v>-26.914910991344115</c:v>
                </c:pt>
                <c:pt idx="4058">
                  <c:v>-37.082775091745788</c:v>
                </c:pt>
                <c:pt idx="4059">
                  <c:v>-71.088053841839596</c:v>
                </c:pt>
                <c:pt idx="4060">
                  <c:v>-79.254756871035937</c:v>
                </c:pt>
                <c:pt idx="4061">
                  <c:v>12.412547957571647</c:v>
                </c:pt>
                <c:pt idx="4062">
                  <c:v>6.5827686350435641</c:v>
                </c:pt>
                <c:pt idx="4063">
                  <c:v>87.544125063035807</c:v>
                </c:pt>
                <c:pt idx="4064">
                  <c:v>-81.672570460495919</c:v>
                </c:pt>
                <c:pt idx="4065">
                  <c:v>-56.457376212353246</c:v>
                </c:pt>
                <c:pt idx="4066">
                  <c:v>3.0805687203791337</c:v>
                </c:pt>
                <c:pt idx="4067">
                  <c:v>-46.911276948590384</c:v>
                </c:pt>
                <c:pt idx="4068">
                  <c:v>-14.980114891736633</c:v>
                </c:pt>
                <c:pt idx="4069">
                  <c:v>-16.19047619047619</c:v>
                </c:pt>
                <c:pt idx="4070">
                  <c:v>-53.366445916114792</c:v>
                </c:pt>
                <c:pt idx="4071">
                  <c:v>-14.054821758272979</c:v>
                </c:pt>
                <c:pt idx="4072">
                  <c:v>55.839263290079543</c:v>
                </c:pt>
                <c:pt idx="4073">
                  <c:v>-59.760514388110046</c:v>
                </c:pt>
                <c:pt idx="4074">
                  <c:v>-80.057280040432971</c:v>
                </c:pt>
                <c:pt idx="4075">
                  <c:v>-65.939061163868757</c:v>
                </c:pt>
                <c:pt idx="4076">
                  <c:v>-65.837104072398191</c:v>
                </c:pt>
                <c:pt idx="4077">
                  <c:v>-10.691823899371073</c:v>
                </c:pt>
                <c:pt idx="4078">
                  <c:v>-63.64672561481072</c:v>
                </c:pt>
                <c:pt idx="4079">
                  <c:v>-80.96412667406095</c:v>
                </c:pt>
                <c:pt idx="4080">
                  <c:v>-0.4096071495066127</c:v>
                </c:pt>
                <c:pt idx="4081">
                  <c:v>-52.491467576791813</c:v>
                </c:pt>
                <c:pt idx="4082">
                  <c:v>-54.372623574144484</c:v>
                </c:pt>
                <c:pt idx="4083">
                  <c:v>6.3106024479415055</c:v>
                </c:pt>
                <c:pt idx="4084">
                  <c:v>-94.147463117436772</c:v>
                </c:pt>
                <c:pt idx="4085">
                  <c:v>-44.2388958820356</c:v>
                </c:pt>
                <c:pt idx="4086">
                  <c:v>-85.51343655454707</c:v>
                </c:pt>
                <c:pt idx="4087">
                  <c:v>-32.876409462745968</c:v>
                </c:pt>
                <c:pt idx="4088">
                  <c:v>-66.549644432442165</c:v>
                </c:pt>
                <c:pt idx="4089">
                  <c:v>-71.190858059342418</c:v>
                </c:pt>
                <c:pt idx="4090">
                  <c:v>-3.6200716845878134</c:v>
                </c:pt>
                <c:pt idx="4091">
                  <c:v>-50.924918389553866</c:v>
                </c:pt>
                <c:pt idx="4092">
                  <c:v>-71.37753076617706</c:v>
                </c:pt>
                <c:pt idx="4093">
                  <c:v>-43.15789473684211</c:v>
                </c:pt>
                <c:pt idx="4094">
                  <c:v>-52.690242172459214</c:v>
                </c:pt>
                <c:pt idx="4095">
                  <c:v>-94.454545454545453</c:v>
                </c:pt>
                <c:pt idx="4096">
                  <c:v>-22.783171521035598</c:v>
                </c:pt>
                <c:pt idx="4097">
                  <c:v>-84.085406119304423</c:v>
                </c:pt>
                <c:pt idx="4098">
                  <c:v>-13.759493670886087</c:v>
                </c:pt>
                <c:pt idx="4099">
                  <c:v>2.8962762162933302</c:v>
                </c:pt>
                <c:pt idx="4100">
                  <c:v>-45.224109029954086</c:v>
                </c:pt>
                <c:pt idx="4101">
                  <c:v>-89.527951707847478</c:v>
                </c:pt>
                <c:pt idx="4102">
                  <c:v>-29.059426350197299</c:v>
                </c:pt>
                <c:pt idx="4103">
                  <c:v>10.000000000000014</c:v>
                </c:pt>
                <c:pt idx="4104">
                  <c:v>-57.768570583012725</c:v>
                </c:pt>
                <c:pt idx="4105">
                  <c:v>21.936292402783849</c:v>
                </c:pt>
                <c:pt idx="4106">
                  <c:v>-39.849685483212163</c:v>
                </c:pt>
                <c:pt idx="4107">
                  <c:v>-43.510920338341123</c:v>
                </c:pt>
                <c:pt idx="4108">
                  <c:v>-82.817869415807564</c:v>
                </c:pt>
                <c:pt idx="4109">
                  <c:v>-10.583742498636113</c:v>
                </c:pt>
                <c:pt idx="4110">
                  <c:v>-80.032898227740631</c:v>
                </c:pt>
                <c:pt idx="4111">
                  <c:v>0</c:v>
                </c:pt>
                <c:pt idx="4112">
                  <c:v>-64.493607761356429</c:v>
                </c:pt>
                <c:pt idx="4113">
                  <c:v>-49.47856315179606</c:v>
                </c:pt>
                <c:pt idx="4114">
                  <c:v>-77.089811922264047</c:v>
                </c:pt>
                <c:pt idx="4115">
                  <c:v>-8.883124029636619</c:v>
                </c:pt>
                <c:pt idx="4116">
                  <c:v>-83.092208343257326</c:v>
                </c:pt>
                <c:pt idx="4117">
                  <c:v>21.768919339769539</c:v>
                </c:pt>
                <c:pt idx="4118">
                  <c:v>-49.219963530762477</c:v>
                </c:pt>
                <c:pt idx="4119">
                  <c:v>-58.703271028037385</c:v>
                </c:pt>
                <c:pt idx="4120">
                  <c:v>-71.647357562291702</c:v>
                </c:pt>
                <c:pt idx="4121">
                  <c:v>5.6634631110084968</c:v>
                </c:pt>
                <c:pt idx="4122">
                  <c:v>-90.757085589703919</c:v>
                </c:pt>
                <c:pt idx="4123">
                  <c:v>-49.15931538867526</c:v>
                </c:pt>
                <c:pt idx="4124">
                  <c:v>-32.540675844806017</c:v>
                </c:pt>
                <c:pt idx="4125">
                  <c:v>-44.498777506112475</c:v>
                </c:pt>
                <c:pt idx="4126">
                  <c:v>-47.378974505872243</c:v>
                </c:pt>
                <c:pt idx="4127">
                  <c:v>6.9352963967454428</c:v>
                </c:pt>
                <c:pt idx="4128">
                  <c:v>-74.791695311425826</c:v>
                </c:pt>
                <c:pt idx="4129">
                  <c:v>-81.935180836073272</c:v>
                </c:pt>
                <c:pt idx="4130">
                  <c:v>-9.0270812437311889</c:v>
                </c:pt>
                <c:pt idx="4131">
                  <c:v>88.405797101449281</c:v>
                </c:pt>
                <c:pt idx="4132">
                  <c:v>1.2041349539929627</c:v>
                </c:pt>
                <c:pt idx="4133">
                  <c:v>-62.02731092436975</c:v>
                </c:pt>
                <c:pt idx="4134">
                  <c:v>-24.121212121212125</c:v>
                </c:pt>
                <c:pt idx="4135">
                  <c:v>-63.675035449161733</c:v>
                </c:pt>
                <c:pt idx="4136">
                  <c:v>6.4279359430605041</c:v>
                </c:pt>
                <c:pt idx="4137">
                  <c:v>8.0525414049114659</c:v>
                </c:pt>
                <c:pt idx="4138">
                  <c:v>-34.717786324902491</c:v>
                </c:pt>
                <c:pt idx="4139">
                  <c:v>-29.003759398496243</c:v>
                </c:pt>
                <c:pt idx="4140">
                  <c:v>-67.343035343035353</c:v>
                </c:pt>
                <c:pt idx="4141">
                  <c:v>-40.915258418650545</c:v>
                </c:pt>
                <c:pt idx="4142">
                  <c:v>3.0829093085902315</c:v>
                </c:pt>
                <c:pt idx="4143">
                  <c:v>-59.311424100156493</c:v>
                </c:pt>
                <c:pt idx="4144">
                  <c:v>66.826642109550704</c:v>
                </c:pt>
                <c:pt idx="4145">
                  <c:v>-34.82905982905983</c:v>
                </c:pt>
                <c:pt idx="4146">
                  <c:v>-23.627167630057798</c:v>
                </c:pt>
                <c:pt idx="4147">
                  <c:v>-54.718883288096158</c:v>
                </c:pt>
                <c:pt idx="4148">
                  <c:v>-9.5975232198142351</c:v>
                </c:pt>
                <c:pt idx="4149">
                  <c:v>-40.643116642189071</c:v>
                </c:pt>
                <c:pt idx="4150">
                  <c:v>15.465438206326866</c:v>
                </c:pt>
                <c:pt idx="4151">
                  <c:v>-32.529171791102968</c:v>
                </c:pt>
                <c:pt idx="4152">
                  <c:v>52.122704285334066</c:v>
                </c:pt>
                <c:pt idx="4153">
                  <c:v>-97.368421052631575</c:v>
                </c:pt>
                <c:pt idx="4154">
                  <c:v>93.778110944527725</c:v>
                </c:pt>
                <c:pt idx="4155">
                  <c:v>-70.639899623588462</c:v>
                </c:pt>
                <c:pt idx="4156">
                  <c:v>28.554100496417277</c:v>
                </c:pt>
                <c:pt idx="4157">
                  <c:v>-41.918227850995002</c:v>
                </c:pt>
                <c:pt idx="4158">
                  <c:v>-26.640500429289844</c:v>
                </c:pt>
                <c:pt idx="4159">
                  <c:v>-12.083903328773374</c:v>
                </c:pt>
                <c:pt idx="4160">
                  <c:v>-0.36054596961112395</c:v>
                </c:pt>
                <c:pt idx="4161">
                  <c:v>-31.63436186132688</c:v>
                </c:pt>
                <c:pt idx="4162">
                  <c:v>-88.713177671502635</c:v>
                </c:pt>
                <c:pt idx="4163">
                  <c:v>-84.709228580289064</c:v>
                </c:pt>
                <c:pt idx="4164">
                  <c:v>-69.181975812646783</c:v>
                </c:pt>
                <c:pt idx="4165">
                  <c:v>-59.154929577464785</c:v>
                </c:pt>
                <c:pt idx="4166">
                  <c:v>-29.691597279536978</c:v>
                </c:pt>
                <c:pt idx="4167">
                  <c:v>-22.748815165876778</c:v>
                </c:pt>
                <c:pt idx="4168">
                  <c:v>-54.307208181728782</c:v>
                </c:pt>
                <c:pt idx="4169">
                  <c:v>-49.536788399570355</c:v>
                </c:pt>
                <c:pt idx="4170">
                  <c:v>-68.321988754069253</c:v>
                </c:pt>
                <c:pt idx="4171">
                  <c:v>-78.003384094754651</c:v>
                </c:pt>
                <c:pt idx="4172">
                  <c:v>-88.406337371854619</c:v>
                </c:pt>
                <c:pt idx="4173">
                  <c:v>-27.887082976903329</c:v>
                </c:pt>
                <c:pt idx="4174">
                  <c:v>-61.156235069278544</c:v>
                </c:pt>
                <c:pt idx="4175">
                  <c:v>-81.266375545851531</c:v>
                </c:pt>
                <c:pt idx="4176">
                  <c:v>-46.322542145308063</c:v>
                </c:pt>
                <c:pt idx="4177">
                  <c:v>-76.69613377356481</c:v>
                </c:pt>
                <c:pt idx="4178">
                  <c:v>-88.264190409786707</c:v>
                </c:pt>
                <c:pt idx="4179">
                  <c:v>-79.777950975737355</c:v>
                </c:pt>
                <c:pt idx="4180">
                  <c:v>-79.78547854785478</c:v>
                </c:pt>
                <c:pt idx="4181">
                  <c:v>-67.253687116977574</c:v>
                </c:pt>
                <c:pt idx="4182">
                  <c:v>-51.777292883789684</c:v>
                </c:pt>
                <c:pt idx="4183">
                  <c:v>38.03733843944471</c:v>
                </c:pt>
                <c:pt idx="4184">
                  <c:v>-55.409921857345054</c:v>
                </c:pt>
                <c:pt idx="4185">
                  <c:v>-59.55234833659491</c:v>
                </c:pt>
                <c:pt idx="4186">
                  <c:v>-53.396764985727877</c:v>
                </c:pt>
                <c:pt idx="4187">
                  <c:v>27.297645920670746</c:v>
                </c:pt>
                <c:pt idx="4188">
                  <c:v>15.365653245686104</c:v>
                </c:pt>
                <c:pt idx="4189">
                  <c:v>45.08790072388831</c:v>
                </c:pt>
                <c:pt idx="4190">
                  <c:v>-99.24</c:v>
                </c:pt>
                <c:pt idx="4191">
                  <c:v>-19.082251082251076</c:v>
                </c:pt>
                <c:pt idx="4192">
                  <c:v>-34.365325077399376</c:v>
                </c:pt>
                <c:pt idx="4193">
                  <c:v>-72.399474748908688</c:v>
                </c:pt>
                <c:pt idx="4194">
                  <c:v>-72.497264142906758</c:v>
                </c:pt>
                <c:pt idx="4195">
                  <c:v>-21.402214022140214</c:v>
                </c:pt>
                <c:pt idx="4196">
                  <c:v>-56.909942491255109</c:v>
                </c:pt>
                <c:pt idx="4197">
                  <c:v>-57.658108954289297</c:v>
                </c:pt>
                <c:pt idx="4198">
                  <c:v>-55.612429788005073</c:v>
                </c:pt>
                <c:pt idx="4199">
                  <c:v>-7.0335703357033594</c:v>
                </c:pt>
                <c:pt idx="4200">
                  <c:v>-20.590345393051152</c:v>
                </c:pt>
                <c:pt idx="4201">
                  <c:v>-61.495901639344261</c:v>
                </c:pt>
                <c:pt idx="4202">
                  <c:v>-16.001372526592704</c:v>
                </c:pt>
                <c:pt idx="4203">
                  <c:v>-50.832955575702634</c:v>
                </c:pt>
                <c:pt idx="4204">
                  <c:v>-74.775563827457844</c:v>
                </c:pt>
                <c:pt idx="4205">
                  <c:v>-12.144344205412906</c:v>
                </c:pt>
                <c:pt idx="4206">
                  <c:v>-30.051381752534368</c:v>
                </c:pt>
                <c:pt idx="4207">
                  <c:v>-23.005565862708721</c:v>
                </c:pt>
                <c:pt idx="4208">
                  <c:v>11.04956268221575</c:v>
                </c:pt>
                <c:pt idx="4209">
                  <c:v>-32.993659420289859</c:v>
                </c:pt>
                <c:pt idx="4210">
                  <c:v>-64.556962025316466</c:v>
                </c:pt>
                <c:pt idx="4211">
                  <c:v>66.88134270101483</c:v>
                </c:pt>
                <c:pt idx="4212">
                  <c:v>-51.391321755667882</c:v>
                </c:pt>
                <c:pt idx="4213">
                  <c:v>-70.802919708029208</c:v>
                </c:pt>
                <c:pt idx="4214">
                  <c:v>-94.381084840055635</c:v>
                </c:pt>
                <c:pt idx="4215">
                  <c:v>1.8881283927307209</c:v>
                </c:pt>
                <c:pt idx="4216">
                  <c:v>-74.868282402528976</c:v>
                </c:pt>
                <c:pt idx="4217">
                  <c:v>-54.481434058898849</c:v>
                </c:pt>
                <c:pt idx="4218">
                  <c:v>3.9024860281364369</c:v>
                </c:pt>
                <c:pt idx="4219">
                  <c:v>5.8255773871078986</c:v>
                </c:pt>
                <c:pt idx="4220">
                  <c:v>18.344941565340562</c:v>
                </c:pt>
                <c:pt idx="4221">
                  <c:v>49.514792899408292</c:v>
                </c:pt>
                <c:pt idx="4222">
                  <c:v>30.655957161981263</c:v>
                </c:pt>
                <c:pt idx="4223">
                  <c:v>-52.808988764044948</c:v>
                </c:pt>
                <c:pt idx="4224">
                  <c:v>-65.785958310358751</c:v>
                </c:pt>
                <c:pt idx="4225">
                  <c:v>-37.0062893081761</c:v>
                </c:pt>
                <c:pt idx="4226">
                  <c:v>-70.292129406084015</c:v>
                </c:pt>
                <c:pt idx="4227">
                  <c:v>-56.393238395944756</c:v>
                </c:pt>
                <c:pt idx="4228">
                  <c:v>-68.026394721055794</c:v>
                </c:pt>
                <c:pt idx="4229">
                  <c:v>2.7085135302112917</c:v>
                </c:pt>
                <c:pt idx="4230">
                  <c:v>11.856823266219237</c:v>
                </c:pt>
                <c:pt idx="4231">
                  <c:v>-83.782204256562608</c:v>
                </c:pt>
                <c:pt idx="4232">
                  <c:v>-41.707449700924414</c:v>
                </c:pt>
                <c:pt idx="4233">
                  <c:v>-15.672913117546855</c:v>
                </c:pt>
                <c:pt idx="4234">
                  <c:v>-87.540646223502776</c:v>
                </c:pt>
                <c:pt idx="4235">
                  <c:v>-61.39604171100234</c:v>
                </c:pt>
                <c:pt idx="4236">
                  <c:v>-71.623538791637841</c:v>
                </c:pt>
                <c:pt idx="4237">
                  <c:v>14.558472553699289</c:v>
                </c:pt>
                <c:pt idx="4238">
                  <c:v>-36.979023723128556</c:v>
                </c:pt>
                <c:pt idx="4239">
                  <c:v>-73.539116223133618</c:v>
                </c:pt>
                <c:pt idx="4240">
                  <c:v>-42.41935483870968</c:v>
                </c:pt>
                <c:pt idx="4241">
                  <c:v>-11.476490942397717</c:v>
                </c:pt>
                <c:pt idx="4242">
                  <c:v>-0.35231943628890861</c:v>
                </c:pt>
                <c:pt idx="4243">
                  <c:v>-50.628305717913967</c:v>
                </c:pt>
                <c:pt idx="4244">
                  <c:v>-65.666041275797369</c:v>
                </c:pt>
                <c:pt idx="4245">
                  <c:v>-85.807167776720576</c:v>
                </c:pt>
                <c:pt idx="4246">
                  <c:v>-53.33483297716792</c:v>
                </c:pt>
                <c:pt idx="4247">
                  <c:v>-57.863013698630141</c:v>
                </c:pt>
                <c:pt idx="4248">
                  <c:v>23.635742956408762</c:v>
                </c:pt>
                <c:pt idx="4249">
                  <c:v>-64.003387916431393</c:v>
                </c:pt>
                <c:pt idx="4250">
                  <c:v>8.4239130434782652</c:v>
                </c:pt>
                <c:pt idx="4251">
                  <c:v>-58.148988254317608</c:v>
                </c:pt>
                <c:pt idx="4252">
                  <c:v>-21.795735129068461</c:v>
                </c:pt>
                <c:pt idx="4253">
                  <c:v>-27.932915675133145</c:v>
                </c:pt>
                <c:pt idx="4254">
                  <c:v>-56.315179606025495</c:v>
                </c:pt>
                <c:pt idx="4255">
                  <c:v>-39.726738152888274</c:v>
                </c:pt>
                <c:pt idx="4256">
                  <c:v>23.666995250470464</c:v>
                </c:pt>
                <c:pt idx="4257">
                  <c:v>-88.068935041979671</c:v>
                </c:pt>
                <c:pt idx="4258">
                  <c:v>34.627831715210363</c:v>
                </c:pt>
                <c:pt idx="4259">
                  <c:v>-58.009331259720057</c:v>
                </c:pt>
                <c:pt idx="4260">
                  <c:v>6.9642958829223716</c:v>
                </c:pt>
                <c:pt idx="4261">
                  <c:v>-80.008137682665009</c:v>
                </c:pt>
                <c:pt idx="4262">
                  <c:v>-70.790168596384319</c:v>
                </c:pt>
                <c:pt idx="4263">
                  <c:v>-20.195390016791322</c:v>
                </c:pt>
                <c:pt idx="4264">
                  <c:v>-44.86434108527132</c:v>
                </c:pt>
                <c:pt idx="4265">
                  <c:v>-7.1428571428571388</c:v>
                </c:pt>
                <c:pt idx="4266">
                  <c:v>-32.681047765793522</c:v>
                </c:pt>
                <c:pt idx="4267">
                  <c:v>0</c:v>
                </c:pt>
                <c:pt idx="4268">
                  <c:v>-82.341513292433547</c:v>
                </c:pt>
                <c:pt idx="4269">
                  <c:v>4.3478260869565162</c:v>
                </c:pt>
                <c:pt idx="4270">
                  <c:v>-48.497291630263852</c:v>
                </c:pt>
                <c:pt idx="4271">
                  <c:v>18.890909090909091</c:v>
                </c:pt>
                <c:pt idx="4272">
                  <c:v>-49.858021769995261</c:v>
                </c:pt>
                <c:pt idx="4273">
                  <c:v>-85.835200398307194</c:v>
                </c:pt>
                <c:pt idx="4274">
                  <c:v>31.578947368421069</c:v>
                </c:pt>
                <c:pt idx="4275">
                  <c:v>-75.190936863543783</c:v>
                </c:pt>
                <c:pt idx="4276">
                  <c:v>4.3512658227847965</c:v>
                </c:pt>
                <c:pt idx="4277">
                  <c:v>-72.619238798779506</c:v>
                </c:pt>
                <c:pt idx="4278">
                  <c:v>-0.37243947858472382</c:v>
                </c:pt>
                <c:pt idx="4279">
                  <c:v>-2.2700587084148651</c:v>
                </c:pt>
                <c:pt idx="4280">
                  <c:v>-13.594694517224056</c:v>
                </c:pt>
                <c:pt idx="4281">
                  <c:v>10.244108931847038</c:v>
                </c:pt>
                <c:pt idx="4282">
                  <c:v>14.974789915966397</c:v>
                </c:pt>
                <c:pt idx="4283">
                  <c:v>-50.284938941655362</c:v>
                </c:pt>
                <c:pt idx="4284">
                  <c:v>0</c:v>
                </c:pt>
                <c:pt idx="4285">
                  <c:v>-61.872909698996651</c:v>
                </c:pt>
                <c:pt idx="4286">
                  <c:v>-20.476678626345475</c:v>
                </c:pt>
                <c:pt idx="4287">
                  <c:v>-83.857142857142861</c:v>
                </c:pt>
                <c:pt idx="4288">
                  <c:v>-69.929699439633211</c:v>
                </c:pt>
                <c:pt idx="4289">
                  <c:v>-14.297228832424963</c:v>
                </c:pt>
                <c:pt idx="4290">
                  <c:v>-53.188568576063894</c:v>
                </c:pt>
                <c:pt idx="4291">
                  <c:v>4.4184290030211457</c:v>
                </c:pt>
                <c:pt idx="4292">
                  <c:v>-45.715350223546949</c:v>
                </c:pt>
                <c:pt idx="4293">
                  <c:v>-26.535560344827587</c:v>
                </c:pt>
                <c:pt idx="4294">
                  <c:v>-25.193075898801595</c:v>
                </c:pt>
                <c:pt idx="4295">
                  <c:v>-41.860465116279066</c:v>
                </c:pt>
                <c:pt idx="4296">
                  <c:v>-72.856442920137184</c:v>
                </c:pt>
                <c:pt idx="4297">
                  <c:v>-70.136098509397272</c:v>
                </c:pt>
                <c:pt idx="4298">
                  <c:v>-62.31645009454077</c:v>
                </c:pt>
                <c:pt idx="4299">
                  <c:v>11.800439446814011</c:v>
                </c:pt>
                <c:pt idx="4300">
                  <c:v>-79.863387978142072</c:v>
                </c:pt>
                <c:pt idx="4301">
                  <c:v>-69.589879335831412</c:v>
                </c:pt>
                <c:pt idx="4302">
                  <c:v>-42.543696541465224</c:v>
                </c:pt>
                <c:pt idx="4303">
                  <c:v>-73.491570541259989</c:v>
                </c:pt>
                <c:pt idx="4304">
                  <c:v>-45.320381094713248</c:v>
                </c:pt>
                <c:pt idx="4305">
                  <c:v>-21.324906367041194</c:v>
                </c:pt>
                <c:pt idx="4306">
                  <c:v>-4.6999287889577346</c:v>
                </c:pt>
                <c:pt idx="4307">
                  <c:v>-84.962525071255143</c:v>
                </c:pt>
                <c:pt idx="4308">
                  <c:v>-81.072567145849277</c:v>
                </c:pt>
                <c:pt idx="4309">
                  <c:v>-47.799260966198062</c:v>
                </c:pt>
                <c:pt idx="4310">
                  <c:v>11.856171039844511</c:v>
                </c:pt>
                <c:pt idx="4311">
                  <c:v>-86.169324832565721</c:v>
                </c:pt>
                <c:pt idx="4312">
                  <c:v>-18.875421510599665</c:v>
                </c:pt>
                <c:pt idx="4313">
                  <c:v>-61.177678877096888</c:v>
                </c:pt>
                <c:pt idx="4314">
                  <c:v>-99.00491960308382</c:v>
                </c:pt>
                <c:pt idx="4315">
                  <c:v>-32.296756996890281</c:v>
                </c:pt>
                <c:pt idx="4316">
                  <c:v>-51.607550300767471</c:v>
                </c:pt>
                <c:pt idx="4317">
                  <c:v>89.605734767025098</c:v>
                </c:pt>
                <c:pt idx="4318">
                  <c:v>-48.59853385079775</c:v>
                </c:pt>
                <c:pt idx="4319">
                  <c:v>-81.251293539000955</c:v>
                </c:pt>
                <c:pt idx="4320">
                  <c:v>1.8155560140292977</c:v>
                </c:pt>
                <c:pt idx="4321">
                  <c:v>-34.490201156867826</c:v>
                </c:pt>
                <c:pt idx="4322">
                  <c:v>93.636363636363626</c:v>
                </c:pt>
                <c:pt idx="4323">
                  <c:v>-58.63988598913334</c:v>
                </c:pt>
                <c:pt idx="4324">
                  <c:v>-44.881377965550861</c:v>
                </c:pt>
                <c:pt idx="4325">
                  <c:v>-71.363290175171358</c:v>
                </c:pt>
                <c:pt idx="4326">
                  <c:v>-59.076600209863592</c:v>
                </c:pt>
                <c:pt idx="4327">
                  <c:v>-61.310661062285057</c:v>
                </c:pt>
                <c:pt idx="4328">
                  <c:v>-57.992761938388213</c:v>
                </c:pt>
                <c:pt idx="4329">
                  <c:v>-73.417347558916873</c:v>
                </c:pt>
                <c:pt idx="4330">
                  <c:v>-12.936083524318818</c:v>
                </c:pt>
                <c:pt idx="4331">
                  <c:v>-26.071428571428569</c:v>
                </c:pt>
                <c:pt idx="4332">
                  <c:v>-68.099891422366994</c:v>
                </c:pt>
                <c:pt idx="4333">
                  <c:v>-46.934638238378191</c:v>
                </c:pt>
                <c:pt idx="4334">
                  <c:v>-7.900763358778633</c:v>
                </c:pt>
                <c:pt idx="4335">
                  <c:v>85.699570815450642</c:v>
                </c:pt>
                <c:pt idx="4336">
                  <c:v>-19.774530196205546</c:v>
                </c:pt>
                <c:pt idx="4337">
                  <c:v>-46.768128916741269</c:v>
                </c:pt>
                <c:pt idx="4338">
                  <c:v>-21.898672994111962</c:v>
                </c:pt>
                <c:pt idx="4339">
                  <c:v>-30.454545454545453</c:v>
                </c:pt>
                <c:pt idx="4340">
                  <c:v>-62.412298803136608</c:v>
                </c:pt>
                <c:pt idx="4341">
                  <c:v>41.06463878326997</c:v>
                </c:pt>
                <c:pt idx="4342">
                  <c:v>-16.749585406301833</c:v>
                </c:pt>
                <c:pt idx="4343">
                  <c:v>-70.509237166814373</c:v>
                </c:pt>
                <c:pt idx="4344">
                  <c:v>-83.261105092091015</c:v>
                </c:pt>
                <c:pt idx="4345">
                  <c:v>-78.809473904841752</c:v>
                </c:pt>
                <c:pt idx="4346">
                  <c:v>1.2098548174219133</c:v>
                </c:pt>
                <c:pt idx="4347">
                  <c:v>-51.636975360495832</c:v>
                </c:pt>
                <c:pt idx="4348">
                  <c:v>-30.64474698176214</c:v>
                </c:pt>
                <c:pt idx="4349">
                  <c:v>-19.818618298212854</c:v>
                </c:pt>
                <c:pt idx="4350">
                  <c:v>-76.648282777638499</c:v>
                </c:pt>
                <c:pt idx="4351">
                  <c:v>-46.956308296514479</c:v>
                </c:pt>
                <c:pt idx="4352">
                  <c:v>-94.865940756351719</c:v>
                </c:pt>
                <c:pt idx="4353">
                  <c:v>0.79999999999999716</c:v>
                </c:pt>
                <c:pt idx="4354">
                  <c:v>-58.740559195718504</c:v>
                </c:pt>
                <c:pt idx="4355">
                  <c:v>-25.958839592392081</c:v>
                </c:pt>
                <c:pt idx="4356">
                  <c:v>-79.012608440248258</c:v>
                </c:pt>
                <c:pt idx="4357">
                  <c:v>-9.4202898550724683</c:v>
                </c:pt>
                <c:pt idx="4358">
                  <c:v>-70.389060990639877</c:v>
                </c:pt>
                <c:pt idx="4359">
                  <c:v>-53.746065057712485</c:v>
                </c:pt>
                <c:pt idx="4360">
                  <c:v>-17.169966243955841</c:v>
                </c:pt>
                <c:pt idx="4361">
                  <c:v>72.362428842504755</c:v>
                </c:pt>
                <c:pt idx="4362">
                  <c:v>-46.768060836501903</c:v>
                </c:pt>
                <c:pt idx="4363">
                  <c:v>-63.420593368237348</c:v>
                </c:pt>
                <c:pt idx="4364">
                  <c:v>-74.184948775099912</c:v>
                </c:pt>
                <c:pt idx="4365">
                  <c:v>19.805019144331609</c:v>
                </c:pt>
                <c:pt idx="4366">
                  <c:v>-22.775738558561471</c:v>
                </c:pt>
                <c:pt idx="4367">
                  <c:v>-77.125823658613115</c:v>
                </c:pt>
                <c:pt idx="4368">
                  <c:v>-36.134199788423757</c:v>
                </c:pt>
                <c:pt idx="4369">
                  <c:v>-2.2317314022383101</c:v>
                </c:pt>
                <c:pt idx="4370">
                  <c:v>-56.196466809421842</c:v>
                </c:pt>
                <c:pt idx="4371">
                  <c:v>-81.01455418962837</c:v>
                </c:pt>
                <c:pt idx="4372">
                  <c:v>-59.749782084807471</c:v>
                </c:pt>
                <c:pt idx="4373">
                  <c:v>20.848845867460923</c:v>
                </c:pt>
                <c:pt idx="4374">
                  <c:v>-93.496408464375847</c:v>
                </c:pt>
                <c:pt idx="4375">
                  <c:v>0</c:v>
                </c:pt>
                <c:pt idx="4376">
                  <c:v>-9.5764272559852657</c:v>
                </c:pt>
                <c:pt idx="4377">
                  <c:v>-38.88572207489652</c:v>
                </c:pt>
                <c:pt idx="4378">
                  <c:v>32.782835678359959</c:v>
                </c:pt>
                <c:pt idx="4379">
                  <c:v>-19.403801283297682</c:v>
                </c:pt>
                <c:pt idx="4380">
                  <c:v>-49.514563106796118</c:v>
                </c:pt>
                <c:pt idx="4381">
                  <c:v>52.204069050554892</c:v>
                </c:pt>
                <c:pt idx="4382">
                  <c:v>-56.589839482309436</c:v>
                </c:pt>
                <c:pt idx="4383">
                  <c:v>-89.094740039103286</c:v>
                </c:pt>
                <c:pt idx="4384">
                  <c:v>-55.937298690143869</c:v>
                </c:pt>
                <c:pt idx="4385">
                  <c:v>-17.36465781409602</c:v>
                </c:pt>
                <c:pt idx="4386">
                  <c:v>-36.311202255831844</c:v>
                </c:pt>
                <c:pt idx="4387">
                  <c:v>-67.376362112321885</c:v>
                </c:pt>
                <c:pt idx="4388">
                  <c:v>21.984216459977461</c:v>
                </c:pt>
                <c:pt idx="4389">
                  <c:v>8.3669354838709751</c:v>
                </c:pt>
                <c:pt idx="4390">
                  <c:v>-22.788296041308087</c:v>
                </c:pt>
                <c:pt idx="4391">
                  <c:v>-41.075794621026894</c:v>
                </c:pt>
                <c:pt idx="4392">
                  <c:v>-17.690927563174171</c:v>
                </c:pt>
                <c:pt idx="4393">
                  <c:v>-73.449173647271905</c:v>
                </c:pt>
                <c:pt idx="4394">
                  <c:v>-44.858463316002307</c:v>
                </c:pt>
                <c:pt idx="4395">
                  <c:v>-48.131634819532906</c:v>
                </c:pt>
                <c:pt idx="4396">
                  <c:v>-78.46027846027846</c:v>
                </c:pt>
                <c:pt idx="4397">
                  <c:v>-30.289337511843158</c:v>
                </c:pt>
                <c:pt idx="4398">
                  <c:v>-68.882878879584439</c:v>
                </c:pt>
                <c:pt idx="4399">
                  <c:v>-39.692760555606668</c:v>
                </c:pt>
                <c:pt idx="4400">
                  <c:v>0</c:v>
                </c:pt>
                <c:pt idx="4401">
                  <c:v>11.491313166945943</c:v>
                </c:pt>
                <c:pt idx="4402">
                  <c:v>-64.172517552657979</c:v>
                </c:pt>
                <c:pt idx="4403">
                  <c:v>21.247333970728846</c:v>
                </c:pt>
                <c:pt idx="4404">
                  <c:v>47.175141242937855</c:v>
                </c:pt>
                <c:pt idx="4405">
                  <c:v>38.727309659667981</c:v>
                </c:pt>
                <c:pt idx="4406">
                  <c:v>-86.016902342023869</c:v>
                </c:pt>
                <c:pt idx="4407">
                  <c:v>-87.21041251298756</c:v>
                </c:pt>
                <c:pt idx="4408">
                  <c:v>-11.679216634129716</c:v>
                </c:pt>
                <c:pt idx="4409">
                  <c:v>13.895394223263068</c:v>
                </c:pt>
                <c:pt idx="4410">
                  <c:v>-33.363317441755868</c:v>
                </c:pt>
                <c:pt idx="4411">
                  <c:v>-42.293556760646631</c:v>
                </c:pt>
                <c:pt idx="4412">
                  <c:v>-33.560510174277098</c:v>
                </c:pt>
                <c:pt idx="4413">
                  <c:v>-72.475847698427728</c:v>
                </c:pt>
                <c:pt idx="4414">
                  <c:v>18.438897705958752</c:v>
                </c:pt>
                <c:pt idx="4415">
                  <c:v>62.477231329690341</c:v>
                </c:pt>
                <c:pt idx="4416">
                  <c:v>-78.80102324546769</c:v>
                </c:pt>
                <c:pt idx="4417">
                  <c:v>-44.235562026092865</c:v>
                </c:pt>
                <c:pt idx="4418">
                  <c:v>28.914057295136587</c:v>
                </c:pt>
                <c:pt idx="4419">
                  <c:v>-34.526821862348172</c:v>
                </c:pt>
                <c:pt idx="4420">
                  <c:v>-40.848317196864912</c:v>
                </c:pt>
                <c:pt idx="4421">
                  <c:v>4.0236942859206835</c:v>
                </c:pt>
                <c:pt idx="4422">
                  <c:v>29.367536488279512</c:v>
                </c:pt>
                <c:pt idx="4423">
                  <c:v>-55.08407628935786</c:v>
                </c:pt>
                <c:pt idx="4424">
                  <c:v>-44.262295081967217</c:v>
                </c:pt>
                <c:pt idx="4425">
                  <c:v>-87.674304229589765</c:v>
                </c:pt>
                <c:pt idx="4426">
                  <c:v>-71.076338485184863</c:v>
                </c:pt>
                <c:pt idx="4427">
                  <c:v>-10.581639803784157</c:v>
                </c:pt>
                <c:pt idx="4428">
                  <c:v>-74.814383461930419</c:v>
                </c:pt>
                <c:pt idx="4429">
                  <c:v>-57.77211503458318</c:v>
                </c:pt>
                <c:pt idx="4430">
                  <c:v>-25.310847506074026</c:v>
                </c:pt>
                <c:pt idx="4431">
                  <c:v>-92.069550466497034</c:v>
                </c:pt>
                <c:pt idx="4432">
                  <c:v>-44.553657750563971</c:v>
                </c:pt>
                <c:pt idx="4433">
                  <c:v>-63.560759170209309</c:v>
                </c:pt>
                <c:pt idx="4434">
                  <c:v>-44.774245105314222</c:v>
                </c:pt>
                <c:pt idx="4435">
                  <c:v>13.358024691358025</c:v>
                </c:pt>
                <c:pt idx="4436">
                  <c:v>-68.323840520748575</c:v>
                </c:pt>
                <c:pt idx="4437">
                  <c:v>-79.219164088062413</c:v>
                </c:pt>
                <c:pt idx="4438">
                  <c:v>-20.625610948191593</c:v>
                </c:pt>
                <c:pt idx="4439">
                  <c:v>-20.589872008903725</c:v>
                </c:pt>
                <c:pt idx="4440">
                  <c:v>-80.016811686393893</c:v>
                </c:pt>
                <c:pt idx="4441">
                  <c:v>3.796716353424074</c:v>
                </c:pt>
                <c:pt idx="4442">
                  <c:v>74.130146082337319</c:v>
                </c:pt>
                <c:pt idx="4443">
                  <c:v>-6.746837419959391</c:v>
                </c:pt>
                <c:pt idx="4444">
                  <c:v>-11.758350852604522</c:v>
                </c:pt>
                <c:pt idx="4445">
                  <c:v>-17.568321249302841</c:v>
                </c:pt>
                <c:pt idx="4446">
                  <c:v>-50.424093423478794</c:v>
                </c:pt>
                <c:pt idx="4447">
                  <c:v>0</c:v>
                </c:pt>
                <c:pt idx="4448">
                  <c:v>-83.274905054046158</c:v>
                </c:pt>
                <c:pt idx="4449">
                  <c:v>-50</c:v>
                </c:pt>
                <c:pt idx="4450">
                  <c:v>-70</c:v>
                </c:pt>
                <c:pt idx="4451">
                  <c:v>19.720496894409933</c:v>
                </c:pt>
                <c:pt idx="4452">
                  <c:v>-74.603854389721633</c:v>
                </c:pt>
                <c:pt idx="4453">
                  <c:v>-80.415501700592543</c:v>
                </c:pt>
                <c:pt idx="4454">
                  <c:v>-56.451127819548873</c:v>
                </c:pt>
                <c:pt idx="4455">
                  <c:v>-26.266666666666666</c:v>
                </c:pt>
                <c:pt idx="4456">
                  <c:v>-83.701785051214941</c:v>
                </c:pt>
                <c:pt idx="4457">
                  <c:v>19.429024583663761</c:v>
                </c:pt>
                <c:pt idx="4458">
                  <c:v>-83.721274141551561</c:v>
                </c:pt>
                <c:pt idx="4459">
                  <c:v>-51.189961055819992</c:v>
                </c:pt>
                <c:pt idx="4460">
                  <c:v>-48.666666666666671</c:v>
                </c:pt>
                <c:pt idx="4461">
                  <c:v>-22.557297949336558</c:v>
                </c:pt>
                <c:pt idx="4462">
                  <c:v>-82.623491062793278</c:v>
                </c:pt>
                <c:pt idx="4463">
                  <c:v>31.491985203452543</c:v>
                </c:pt>
                <c:pt idx="4464">
                  <c:v>-5.7379964433906423</c:v>
                </c:pt>
                <c:pt idx="4465">
                  <c:v>-17.142129393785027</c:v>
                </c:pt>
                <c:pt idx="4466">
                  <c:v>-63.093582356447449</c:v>
                </c:pt>
                <c:pt idx="4467">
                  <c:v>-23.6806607101217</c:v>
                </c:pt>
                <c:pt idx="4468">
                  <c:v>-72.231999387864406</c:v>
                </c:pt>
                <c:pt idx="4469">
                  <c:v>-24.117647058823536</c:v>
                </c:pt>
                <c:pt idx="4470">
                  <c:v>-72.707034728406057</c:v>
                </c:pt>
                <c:pt idx="4471">
                  <c:v>-17.003991281456109</c:v>
                </c:pt>
                <c:pt idx="4472">
                  <c:v>-43.065904651667509</c:v>
                </c:pt>
                <c:pt idx="4473">
                  <c:v>-26.72727272727272</c:v>
                </c:pt>
                <c:pt idx="4474">
                  <c:v>20.313441832429177</c:v>
                </c:pt>
                <c:pt idx="4475">
                  <c:v>-71.863264323543575</c:v>
                </c:pt>
                <c:pt idx="4476">
                  <c:v>-37.645091235865301</c:v>
                </c:pt>
                <c:pt idx="4477">
                  <c:v>-63.00473525613431</c:v>
                </c:pt>
                <c:pt idx="4478">
                  <c:v>-63.818722139673106</c:v>
                </c:pt>
                <c:pt idx="4479">
                  <c:v>-12.606261662865435</c:v>
                </c:pt>
                <c:pt idx="4480">
                  <c:v>-34.670433145009412</c:v>
                </c:pt>
                <c:pt idx="4481">
                  <c:v>0.72302988155557557</c:v>
                </c:pt>
                <c:pt idx="4482">
                  <c:v>-50.22283167637984</c:v>
                </c:pt>
                <c:pt idx="4483">
                  <c:v>-65.390070921985824</c:v>
                </c:pt>
                <c:pt idx="4484">
                  <c:v>-51.85548151051875</c:v>
                </c:pt>
                <c:pt idx="4485">
                  <c:v>-71.808091052512964</c:v>
                </c:pt>
                <c:pt idx="4486">
                  <c:v>-19.947657347121151</c:v>
                </c:pt>
                <c:pt idx="4487">
                  <c:v>-75.002429401589808</c:v>
                </c:pt>
                <c:pt idx="4488">
                  <c:v>-18.662839857566482</c:v>
                </c:pt>
                <c:pt idx="4489">
                  <c:v>-72.049170545411144</c:v>
                </c:pt>
                <c:pt idx="4490">
                  <c:v>-61.804212616944547</c:v>
                </c:pt>
                <c:pt idx="4491">
                  <c:v>-33.485034132679857</c:v>
                </c:pt>
                <c:pt idx="4492">
                  <c:v>91.033089163930299</c:v>
                </c:pt>
                <c:pt idx="4493">
                  <c:v>-40.132612109579483</c:v>
                </c:pt>
                <c:pt idx="4494">
                  <c:v>-34.911380597014926</c:v>
                </c:pt>
                <c:pt idx="4495">
                  <c:v>-71.330401319406263</c:v>
                </c:pt>
                <c:pt idx="4496">
                  <c:v>-16.698870942766149</c:v>
                </c:pt>
                <c:pt idx="4497">
                  <c:v>-57.223245344792304</c:v>
                </c:pt>
                <c:pt idx="4498">
                  <c:v>-71.655276265492887</c:v>
                </c:pt>
                <c:pt idx="4499">
                  <c:v>-36.02110643911287</c:v>
                </c:pt>
                <c:pt idx="4500">
                  <c:v>-41.623667010663908</c:v>
                </c:pt>
                <c:pt idx="4501">
                  <c:v>-25.678820791311097</c:v>
                </c:pt>
                <c:pt idx="4502">
                  <c:v>36.981757877280273</c:v>
                </c:pt>
                <c:pt idx="4503">
                  <c:v>-47.134461801195435</c:v>
                </c:pt>
                <c:pt idx="4504">
                  <c:v>-76.231800012426731</c:v>
                </c:pt>
                <c:pt idx="4505">
                  <c:v>-83.915706934574857</c:v>
                </c:pt>
                <c:pt idx="4506">
                  <c:v>-82.831198039559808</c:v>
                </c:pt>
                <c:pt idx="4507">
                  <c:v>-12.461752433936027</c:v>
                </c:pt>
                <c:pt idx="4508">
                  <c:v>8.1893004115226375</c:v>
                </c:pt>
                <c:pt idx="4509">
                  <c:v>-52.51063829787234</c:v>
                </c:pt>
                <c:pt idx="4510">
                  <c:v>-39.54397394136808</c:v>
                </c:pt>
                <c:pt idx="4511">
                  <c:v>82.395644283121612</c:v>
                </c:pt>
                <c:pt idx="4512">
                  <c:v>35.761589403973517</c:v>
                </c:pt>
                <c:pt idx="4513">
                  <c:v>-30.684785504929394</c:v>
                </c:pt>
                <c:pt idx="4514">
                  <c:v>-45.87177121771218</c:v>
                </c:pt>
                <c:pt idx="4515">
                  <c:v>0</c:v>
                </c:pt>
                <c:pt idx="4516">
                  <c:v>-74.312099509988698</c:v>
                </c:pt>
                <c:pt idx="4517">
                  <c:v>-48.80401744416546</c:v>
                </c:pt>
                <c:pt idx="4518">
                  <c:v>-48.506246605105915</c:v>
                </c:pt>
                <c:pt idx="4519">
                  <c:v>0.29368575624081927</c:v>
                </c:pt>
                <c:pt idx="4520">
                  <c:v>0</c:v>
                </c:pt>
                <c:pt idx="4521">
                  <c:v>13.333333333333329</c:v>
                </c:pt>
                <c:pt idx="4522">
                  <c:v>-59.214256784123123</c:v>
                </c:pt>
                <c:pt idx="4523">
                  <c:v>-43.331425300515171</c:v>
                </c:pt>
                <c:pt idx="4524">
                  <c:v>-78.119499471949311</c:v>
                </c:pt>
                <c:pt idx="4525">
                  <c:v>-8.1858093754425738</c:v>
                </c:pt>
                <c:pt idx="4526">
                  <c:v>0</c:v>
                </c:pt>
                <c:pt idx="4527">
                  <c:v>-73.262148616256269</c:v>
                </c:pt>
                <c:pt idx="4528">
                  <c:v>-75.415821501014193</c:v>
                </c:pt>
                <c:pt idx="4529">
                  <c:v>-26.902665752895075</c:v>
                </c:pt>
                <c:pt idx="4530">
                  <c:v>-53.495426967309605</c:v>
                </c:pt>
                <c:pt idx="4531">
                  <c:v>-98.061034115138597</c:v>
                </c:pt>
                <c:pt idx="4532">
                  <c:v>23.388888888888886</c:v>
                </c:pt>
                <c:pt idx="4533">
                  <c:v>-53.144617665454376</c:v>
                </c:pt>
                <c:pt idx="4534">
                  <c:v>-34.893617021276597</c:v>
                </c:pt>
                <c:pt idx="4535">
                  <c:v>-50.784929356357928</c:v>
                </c:pt>
                <c:pt idx="4536">
                  <c:v>11.830238726790455</c:v>
                </c:pt>
                <c:pt idx="4537">
                  <c:v>-44.265279583875163</c:v>
                </c:pt>
                <c:pt idx="4538">
                  <c:v>-16.511145671332301</c:v>
                </c:pt>
                <c:pt idx="4539">
                  <c:v>-22.774621212121218</c:v>
                </c:pt>
                <c:pt idx="4540">
                  <c:v>-72.81828392830981</c:v>
                </c:pt>
                <c:pt idx="4541">
                  <c:v>-53.912466843501328</c:v>
                </c:pt>
                <c:pt idx="4542">
                  <c:v>-33.803297237322241</c:v>
                </c:pt>
                <c:pt idx="4543">
                  <c:v>-44.756770496838492</c:v>
                </c:pt>
                <c:pt idx="4544">
                  <c:v>-63.172252533125487</c:v>
                </c:pt>
                <c:pt idx="4545">
                  <c:v>-45.124328698594866</c:v>
                </c:pt>
                <c:pt idx="4546">
                  <c:v>76.666666666666657</c:v>
                </c:pt>
                <c:pt idx="4547">
                  <c:v>-22.067318900169326</c:v>
                </c:pt>
                <c:pt idx="4548">
                  <c:v>-49.866879659211925</c:v>
                </c:pt>
                <c:pt idx="4549">
                  <c:v>-78.681920721882051</c:v>
                </c:pt>
                <c:pt idx="4550">
                  <c:v>-36.580833554552697</c:v>
                </c:pt>
                <c:pt idx="4551">
                  <c:v>-3.3290653008962892</c:v>
                </c:pt>
                <c:pt idx="4552">
                  <c:v>61.413492447362671</c:v>
                </c:pt>
                <c:pt idx="4553">
                  <c:v>36.24626865671641</c:v>
                </c:pt>
                <c:pt idx="4554">
                  <c:v>-50.005285971032883</c:v>
                </c:pt>
                <c:pt idx="4555">
                  <c:v>-64.957873501839316</c:v>
                </c:pt>
                <c:pt idx="4556">
                  <c:v>-76.993583868011001</c:v>
                </c:pt>
                <c:pt idx="4557">
                  <c:v>13.218390804597703</c:v>
                </c:pt>
                <c:pt idx="4558">
                  <c:v>21.428571428571416</c:v>
                </c:pt>
                <c:pt idx="4559">
                  <c:v>-44.511255010792475</c:v>
                </c:pt>
                <c:pt idx="4560">
                  <c:v>-67.680345969819655</c:v>
                </c:pt>
                <c:pt idx="4561">
                  <c:v>-13.576473068409399</c:v>
                </c:pt>
                <c:pt idx="4562">
                  <c:v>-45.755151171847345</c:v>
                </c:pt>
                <c:pt idx="4563">
                  <c:v>27.649402390438254</c:v>
                </c:pt>
                <c:pt idx="4564">
                  <c:v>-47.862356621480707</c:v>
                </c:pt>
                <c:pt idx="4565">
                  <c:v>-24.503311258278146</c:v>
                </c:pt>
                <c:pt idx="4566">
                  <c:v>-51.062778052397427</c:v>
                </c:pt>
                <c:pt idx="4567">
                  <c:v>-46.995377503852076</c:v>
                </c:pt>
                <c:pt idx="4568">
                  <c:v>-78.631528225656993</c:v>
                </c:pt>
                <c:pt idx="4569">
                  <c:v>-64.691105835587706</c:v>
                </c:pt>
                <c:pt idx="4570">
                  <c:v>29.916068650574601</c:v>
                </c:pt>
                <c:pt idx="4571">
                  <c:v>-49.522352596546618</c:v>
                </c:pt>
                <c:pt idx="4572">
                  <c:v>-60.405562753169228</c:v>
                </c:pt>
                <c:pt idx="4573">
                  <c:v>-22.536943659098199</c:v>
                </c:pt>
                <c:pt idx="4574">
                  <c:v>-67.347393766442238</c:v>
                </c:pt>
                <c:pt idx="4575">
                  <c:v>34.818457977723142</c:v>
                </c:pt>
                <c:pt idx="4576">
                  <c:v>2.982403817476893</c:v>
                </c:pt>
                <c:pt idx="4577">
                  <c:v>-53.009621839337662</c:v>
                </c:pt>
                <c:pt idx="4578">
                  <c:v>-25.220176140912727</c:v>
                </c:pt>
                <c:pt idx="4579">
                  <c:v>-73.58960257041133</c:v>
                </c:pt>
                <c:pt idx="4580">
                  <c:v>-69.493087557603687</c:v>
                </c:pt>
                <c:pt idx="4581">
                  <c:v>-45.630317092034034</c:v>
                </c:pt>
                <c:pt idx="4582">
                  <c:v>-3.2531786266164318</c:v>
                </c:pt>
                <c:pt idx="4583">
                  <c:v>10.017691287041131</c:v>
                </c:pt>
                <c:pt idx="4584">
                  <c:v>-41.745829704562198</c:v>
                </c:pt>
                <c:pt idx="4585">
                  <c:v>-31.612162937464134</c:v>
                </c:pt>
                <c:pt idx="4586">
                  <c:v>-75.27843401957476</c:v>
                </c:pt>
                <c:pt idx="4587">
                  <c:v>-55.609084652443222</c:v>
                </c:pt>
                <c:pt idx="4588">
                  <c:v>-72.649572649572647</c:v>
                </c:pt>
                <c:pt idx="4589">
                  <c:v>11.847115453696389</c:v>
                </c:pt>
                <c:pt idx="4590">
                  <c:v>-57.383063283399572</c:v>
                </c:pt>
                <c:pt idx="4591">
                  <c:v>-71.793518884931629</c:v>
                </c:pt>
                <c:pt idx="4592">
                  <c:v>-58.385556550283496</c:v>
                </c:pt>
                <c:pt idx="4593">
                  <c:v>1.9314170448814849</c:v>
                </c:pt>
                <c:pt idx="4594">
                  <c:v>-43.677822728944463</c:v>
                </c:pt>
                <c:pt idx="4595">
                  <c:v>-66.841798015178057</c:v>
                </c:pt>
                <c:pt idx="4596">
                  <c:v>-45.772495755517831</c:v>
                </c:pt>
                <c:pt idx="4597">
                  <c:v>-40.828776718333401</c:v>
                </c:pt>
                <c:pt idx="4598">
                  <c:v>-63.267965339761552</c:v>
                </c:pt>
                <c:pt idx="4599">
                  <c:v>-39.689720511605877</c:v>
                </c:pt>
                <c:pt idx="4600">
                  <c:v>-70.523294325458153</c:v>
                </c:pt>
                <c:pt idx="4601">
                  <c:v>-9.6971343202499014</c:v>
                </c:pt>
                <c:pt idx="4602">
                  <c:v>13.020277481323376</c:v>
                </c:pt>
                <c:pt idx="4603">
                  <c:v>41.176470588235304</c:v>
                </c:pt>
                <c:pt idx="4604">
                  <c:v>-49.029285949325441</c:v>
                </c:pt>
                <c:pt idx="4605">
                  <c:v>-71.81667134195024</c:v>
                </c:pt>
                <c:pt idx="4606">
                  <c:v>-59.61191961191961</c:v>
                </c:pt>
                <c:pt idx="4607">
                  <c:v>-63.917384396688689</c:v>
                </c:pt>
                <c:pt idx="4608">
                  <c:v>-75.924719230326957</c:v>
                </c:pt>
                <c:pt idx="4609">
                  <c:v>-68.747617958685879</c:v>
                </c:pt>
                <c:pt idx="4610">
                  <c:v>-74.555950266429846</c:v>
                </c:pt>
                <c:pt idx="4611">
                  <c:v>-64.01751647589316</c:v>
                </c:pt>
                <c:pt idx="4612">
                  <c:v>-56.362326021350391</c:v>
                </c:pt>
                <c:pt idx="4613">
                  <c:v>0</c:v>
                </c:pt>
                <c:pt idx="4614">
                  <c:v>-46.42701525054467</c:v>
                </c:pt>
                <c:pt idx="4615">
                  <c:v>-41.12467800299072</c:v>
                </c:pt>
                <c:pt idx="4616">
                  <c:v>-11.265338966002815</c:v>
                </c:pt>
                <c:pt idx="4617">
                  <c:v>-13.379688158449227</c:v>
                </c:pt>
                <c:pt idx="4618">
                  <c:v>0.18477457501847994</c:v>
                </c:pt>
                <c:pt idx="4619">
                  <c:v>-54.509771170870216</c:v>
                </c:pt>
                <c:pt idx="4620">
                  <c:v>-2.3809523809523796</c:v>
                </c:pt>
                <c:pt idx="4621">
                  <c:v>-51.603084415584419</c:v>
                </c:pt>
                <c:pt idx="4622">
                  <c:v>-37.601042761296576</c:v>
                </c:pt>
                <c:pt idx="4623">
                  <c:v>-45.344640923854207</c:v>
                </c:pt>
                <c:pt idx="4624">
                  <c:v>-33.355659745478903</c:v>
                </c:pt>
                <c:pt idx="4625">
                  <c:v>-41.511348039703222</c:v>
                </c:pt>
                <c:pt idx="4626">
                  <c:v>-7.8773739656617892</c:v>
                </c:pt>
                <c:pt idx="4627">
                  <c:v>-53.301127214170691</c:v>
                </c:pt>
                <c:pt idx="4628">
                  <c:v>-83.267372296364471</c:v>
                </c:pt>
                <c:pt idx="4629">
                  <c:v>-45.772811918063319</c:v>
                </c:pt>
                <c:pt idx="4630">
                  <c:v>57.654592755653397</c:v>
                </c:pt>
                <c:pt idx="4631">
                  <c:v>-70.066120372986717</c:v>
                </c:pt>
                <c:pt idx="4632">
                  <c:v>-90.333635797793761</c:v>
                </c:pt>
                <c:pt idx="4633">
                  <c:v>-26.666666666666671</c:v>
                </c:pt>
                <c:pt idx="4634">
                  <c:v>-75.480163176693054</c:v>
                </c:pt>
                <c:pt idx="4635">
                  <c:v>-48.579970104633787</c:v>
                </c:pt>
                <c:pt idx="4636">
                  <c:v>-68.702290076335871</c:v>
                </c:pt>
                <c:pt idx="4637">
                  <c:v>-72.169047268443521</c:v>
                </c:pt>
                <c:pt idx="4638">
                  <c:v>3.6723987175750494</c:v>
                </c:pt>
                <c:pt idx="4639">
                  <c:v>-74.872823140618621</c:v>
                </c:pt>
                <c:pt idx="4640">
                  <c:v>-61.591885223430502</c:v>
                </c:pt>
                <c:pt idx="4641">
                  <c:v>-97.393882084117877</c:v>
                </c:pt>
                <c:pt idx="4642">
                  <c:v>-50.810185185185183</c:v>
                </c:pt>
                <c:pt idx="4643">
                  <c:v>0</c:v>
                </c:pt>
                <c:pt idx="4644">
                  <c:v>16.442953020134226</c:v>
                </c:pt>
                <c:pt idx="4645">
                  <c:v>14.524590163934434</c:v>
                </c:pt>
                <c:pt idx="4646">
                  <c:v>35.099337748344368</c:v>
                </c:pt>
                <c:pt idx="4647">
                  <c:v>-36.943486020226061</c:v>
                </c:pt>
                <c:pt idx="4648">
                  <c:v>-91.12971898949759</c:v>
                </c:pt>
                <c:pt idx="4649">
                  <c:v>-76.399019989977177</c:v>
                </c:pt>
                <c:pt idx="4650">
                  <c:v>41.364856591155274</c:v>
                </c:pt>
                <c:pt idx="4651">
                  <c:v>-60.08737537806654</c:v>
                </c:pt>
                <c:pt idx="4652">
                  <c:v>-54.746754899465508</c:v>
                </c:pt>
                <c:pt idx="4653">
                  <c:v>13.334603295551958</c:v>
                </c:pt>
                <c:pt idx="4654">
                  <c:v>4.4478527607361968</c:v>
                </c:pt>
                <c:pt idx="4655">
                  <c:v>-43.670218112373107</c:v>
                </c:pt>
                <c:pt idx="4656">
                  <c:v>-63.74367622259696</c:v>
                </c:pt>
                <c:pt idx="4657">
                  <c:v>-70.883620689655174</c:v>
                </c:pt>
                <c:pt idx="4658">
                  <c:v>-79.68210586881473</c:v>
                </c:pt>
                <c:pt idx="4659">
                  <c:v>17.222206542293478</c:v>
                </c:pt>
                <c:pt idx="4660">
                  <c:v>-31.905241935483872</c:v>
                </c:pt>
                <c:pt idx="4661">
                  <c:v>-47.276853252647498</c:v>
                </c:pt>
                <c:pt idx="4662">
                  <c:v>47.497668635374566</c:v>
                </c:pt>
                <c:pt idx="4663">
                  <c:v>-77.803830320386609</c:v>
                </c:pt>
                <c:pt idx="4664">
                  <c:v>-32.644889613708841</c:v>
                </c:pt>
                <c:pt idx="4665">
                  <c:v>-63.827527612574343</c:v>
                </c:pt>
                <c:pt idx="4666">
                  <c:v>-57.862346144184876</c:v>
                </c:pt>
                <c:pt idx="4667">
                  <c:v>-40.946704289654733</c:v>
                </c:pt>
                <c:pt idx="4668">
                  <c:v>-68.548012989021188</c:v>
                </c:pt>
                <c:pt idx="4669">
                  <c:v>4.0540540540540633</c:v>
                </c:pt>
                <c:pt idx="4670">
                  <c:v>-44.093988145639287</c:v>
                </c:pt>
                <c:pt idx="4671">
                  <c:v>8.4478371501272278</c:v>
                </c:pt>
                <c:pt idx="4672">
                  <c:v>10.973245443970541</c:v>
                </c:pt>
                <c:pt idx="4673">
                  <c:v>-28.325154547192653</c:v>
                </c:pt>
                <c:pt idx="4674">
                  <c:v>46.987429562201982</c:v>
                </c:pt>
                <c:pt idx="4675">
                  <c:v>-51.373095375921039</c:v>
                </c:pt>
                <c:pt idx="4676">
                  <c:v>-85.07014028056112</c:v>
                </c:pt>
                <c:pt idx="4677">
                  <c:v>-19.00532859680284</c:v>
                </c:pt>
                <c:pt idx="4678">
                  <c:v>-69.029593943565033</c:v>
                </c:pt>
                <c:pt idx="4679">
                  <c:v>-17.264233079291373</c:v>
                </c:pt>
                <c:pt idx="4680">
                  <c:v>0</c:v>
                </c:pt>
                <c:pt idx="4681">
                  <c:v>-57.389548808605902</c:v>
                </c:pt>
                <c:pt idx="4682">
                  <c:v>-89.778248160467697</c:v>
                </c:pt>
                <c:pt idx="4683">
                  <c:v>5.9040590405904112</c:v>
                </c:pt>
                <c:pt idx="4684">
                  <c:v>-93.52789823128272</c:v>
                </c:pt>
                <c:pt idx="4685">
                  <c:v>-74.44451329078629</c:v>
                </c:pt>
                <c:pt idx="4686">
                  <c:v>-53.200987841945292</c:v>
                </c:pt>
                <c:pt idx="4687">
                  <c:v>-61.7286178274991</c:v>
                </c:pt>
                <c:pt idx="4688">
                  <c:v>-95.823178733455819</c:v>
                </c:pt>
                <c:pt idx="4689">
                  <c:v>-92.48378906521971</c:v>
                </c:pt>
                <c:pt idx="4690">
                  <c:v>-2.6418786692759255</c:v>
                </c:pt>
                <c:pt idx="4691">
                  <c:v>-51.532716531044478</c:v>
                </c:pt>
                <c:pt idx="4692">
                  <c:v>-57.235599622285179</c:v>
                </c:pt>
                <c:pt idx="4693">
                  <c:v>-80.183404160143141</c:v>
                </c:pt>
                <c:pt idx="4694">
                  <c:v>-68.328378687399947</c:v>
                </c:pt>
                <c:pt idx="4695">
                  <c:v>55.699804374888828</c:v>
                </c:pt>
                <c:pt idx="4696">
                  <c:v>-25.615050651230092</c:v>
                </c:pt>
                <c:pt idx="4697">
                  <c:v>-35.025167785234899</c:v>
                </c:pt>
                <c:pt idx="4698">
                  <c:v>-76.600066199259771</c:v>
                </c:pt>
                <c:pt idx="4699">
                  <c:v>-63.372093023255815</c:v>
                </c:pt>
                <c:pt idx="4700">
                  <c:v>-16.59574468085107</c:v>
                </c:pt>
                <c:pt idx="4701">
                  <c:v>-39.940266087428725</c:v>
                </c:pt>
                <c:pt idx="4702">
                  <c:v>-32.920587243693873</c:v>
                </c:pt>
                <c:pt idx="4703">
                  <c:v>-54.398905478555712</c:v>
                </c:pt>
                <c:pt idx="4704">
                  <c:v>-37.897676496872215</c:v>
                </c:pt>
                <c:pt idx="4705">
                  <c:v>-71.328172184703234</c:v>
                </c:pt>
                <c:pt idx="4706">
                  <c:v>-27.832316264261081</c:v>
                </c:pt>
                <c:pt idx="4707">
                  <c:v>-22.310446831698584</c:v>
                </c:pt>
                <c:pt idx="4708">
                  <c:v>-75.179177668804229</c:v>
                </c:pt>
                <c:pt idx="4709">
                  <c:v>-31.737414863404453</c:v>
                </c:pt>
                <c:pt idx="4710">
                  <c:v>-20.318051091185936</c:v>
                </c:pt>
                <c:pt idx="4711">
                  <c:v>-44.902912621359228</c:v>
                </c:pt>
                <c:pt idx="4712">
                  <c:v>-16.818475220540776</c:v>
                </c:pt>
                <c:pt idx="4713">
                  <c:v>-70.623558591880254</c:v>
                </c:pt>
                <c:pt idx="4714">
                  <c:v>-51.983349657198822</c:v>
                </c:pt>
                <c:pt idx="4715">
                  <c:v>-49.409212591156646</c:v>
                </c:pt>
                <c:pt idx="4716">
                  <c:v>-29.036771457304013</c:v>
                </c:pt>
                <c:pt idx="4717">
                  <c:v>-46.341463414634141</c:v>
                </c:pt>
                <c:pt idx="4718">
                  <c:v>-55.587929240374613</c:v>
                </c:pt>
                <c:pt idx="4719">
                  <c:v>-39.217252396166138</c:v>
                </c:pt>
                <c:pt idx="4720">
                  <c:v>-77.576941866145575</c:v>
                </c:pt>
                <c:pt idx="4721">
                  <c:v>-29.584282460136677</c:v>
                </c:pt>
                <c:pt idx="4722">
                  <c:v>74.777070063694282</c:v>
                </c:pt>
                <c:pt idx="4723">
                  <c:v>-80.428152155147615</c:v>
                </c:pt>
                <c:pt idx="4724">
                  <c:v>-54.815445678116923</c:v>
                </c:pt>
                <c:pt idx="4725">
                  <c:v>51.838879159369526</c:v>
                </c:pt>
                <c:pt idx="4726">
                  <c:v>25.60386473429952</c:v>
                </c:pt>
                <c:pt idx="4727">
                  <c:v>-46.520501138952163</c:v>
                </c:pt>
                <c:pt idx="4728">
                  <c:v>-65.645724258289704</c:v>
                </c:pt>
                <c:pt idx="4729">
                  <c:v>-55.15249537892791</c:v>
                </c:pt>
                <c:pt idx="4730">
                  <c:v>-72.524995099000193</c:v>
                </c:pt>
                <c:pt idx="4731">
                  <c:v>-2.2736500203004368</c:v>
                </c:pt>
                <c:pt idx="4732">
                  <c:v>-53.145879732739424</c:v>
                </c:pt>
                <c:pt idx="4733">
                  <c:v>-50.367357648911046</c:v>
                </c:pt>
                <c:pt idx="4734">
                  <c:v>-0.73807380738072936</c:v>
                </c:pt>
                <c:pt idx="4735">
                  <c:v>-34.908636390691029</c:v>
                </c:pt>
                <c:pt idx="4736">
                  <c:v>-59.608044707400566</c:v>
                </c:pt>
                <c:pt idx="4737">
                  <c:v>-57.908728400531679</c:v>
                </c:pt>
                <c:pt idx="4738">
                  <c:v>-12.104384133611688</c:v>
                </c:pt>
                <c:pt idx="4739">
                  <c:v>20.986292260492405</c:v>
                </c:pt>
                <c:pt idx="4740">
                  <c:v>-69.823434991974324</c:v>
                </c:pt>
                <c:pt idx="4741">
                  <c:v>-59.376245516141893</c:v>
                </c:pt>
                <c:pt idx="4742">
                  <c:v>-65.833333333333343</c:v>
                </c:pt>
                <c:pt idx="4743">
                  <c:v>-12.315851502651739</c:v>
                </c:pt>
                <c:pt idx="4744">
                  <c:v>-62.198685171658148</c:v>
                </c:pt>
                <c:pt idx="4745">
                  <c:v>18.75</c:v>
                </c:pt>
                <c:pt idx="4746">
                  <c:v>-91.642867515368607</c:v>
                </c:pt>
                <c:pt idx="4747">
                  <c:v>11.001399471310847</c:v>
                </c:pt>
                <c:pt idx="4748">
                  <c:v>-11.335784313725497</c:v>
                </c:pt>
                <c:pt idx="4749">
                  <c:v>-57.540123050292571</c:v>
                </c:pt>
                <c:pt idx="4750">
                  <c:v>-47.804102860444964</c:v>
                </c:pt>
                <c:pt idx="4751">
                  <c:v>-41.000387747188839</c:v>
                </c:pt>
                <c:pt idx="4752">
                  <c:v>-48.481717011128779</c:v>
                </c:pt>
                <c:pt idx="4753">
                  <c:v>47.17255415031255</c:v>
                </c:pt>
                <c:pt idx="4754">
                  <c:v>-58.129474285212353</c:v>
                </c:pt>
                <c:pt idx="4755">
                  <c:v>-51.841162908579555</c:v>
                </c:pt>
                <c:pt idx="4756">
                  <c:v>53.87078651685394</c:v>
                </c:pt>
                <c:pt idx="4757">
                  <c:v>-42.250940618354328</c:v>
                </c:pt>
                <c:pt idx="4758">
                  <c:v>-43.001571145570047</c:v>
                </c:pt>
                <c:pt idx="4759">
                  <c:v>-13.843648208469048</c:v>
                </c:pt>
                <c:pt idx="4760">
                  <c:v>-23.433510115890783</c:v>
                </c:pt>
                <c:pt idx="4761">
                  <c:v>-92.91840428043119</c:v>
                </c:pt>
                <c:pt idx="4762">
                  <c:v>-19.867549668874176</c:v>
                </c:pt>
                <c:pt idx="4763">
                  <c:v>-66.569583386095985</c:v>
                </c:pt>
                <c:pt idx="4764">
                  <c:v>-60.714723800956783</c:v>
                </c:pt>
                <c:pt idx="4765">
                  <c:v>-52.139414599741393</c:v>
                </c:pt>
                <c:pt idx="4766">
                  <c:v>-64.373992477162815</c:v>
                </c:pt>
                <c:pt idx="4767">
                  <c:v>-36.055694875921695</c:v>
                </c:pt>
                <c:pt idx="4768">
                  <c:v>-48.744734625105309</c:v>
                </c:pt>
                <c:pt idx="4769">
                  <c:v>-63.371844244758236</c:v>
                </c:pt>
                <c:pt idx="4770">
                  <c:v>-11.904877929925433</c:v>
                </c:pt>
                <c:pt idx="4771">
                  <c:v>-49.268698983841411</c:v>
                </c:pt>
                <c:pt idx="4772">
                  <c:v>-73.131618759455364</c:v>
                </c:pt>
                <c:pt idx="4773">
                  <c:v>-52.513666099112818</c:v>
                </c:pt>
                <c:pt idx="4774">
                  <c:v>-5.8240193975058361</c:v>
                </c:pt>
                <c:pt idx="4775">
                  <c:v>-25.427135678391949</c:v>
                </c:pt>
                <c:pt idx="4776">
                  <c:v>-41.70911148839842</c:v>
                </c:pt>
                <c:pt idx="4777">
                  <c:v>-79.691384483497643</c:v>
                </c:pt>
                <c:pt idx="4778">
                  <c:v>-54.797846182576485</c:v>
                </c:pt>
                <c:pt idx="4779">
                  <c:v>-71.472920049670449</c:v>
                </c:pt>
                <c:pt idx="4780">
                  <c:v>53.494623655913983</c:v>
                </c:pt>
                <c:pt idx="4781">
                  <c:v>-55.763411279229715</c:v>
                </c:pt>
                <c:pt idx="4782">
                  <c:v>-52.769161223948998</c:v>
                </c:pt>
                <c:pt idx="4783">
                  <c:v>-48.768308921438084</c:v>
                </c:pt>
                <c:pt idx="4784">
                  <c:v>-23.984691208458386</c:v>
                </c:pt>
                <c:pt idx="4785">
                  <c:v>62.969309861349132</c:v>
                </c:pt>
                <c:pt idx="4786">
                  <c:v>-66.483214089157954</c:v>
                </c:pt>
                <c:pt idx="4787">
                  <c:v>-30.455740578439958</c:v>
                </c:pt>
                <c:pt idx="4788">
                  <c:v>-1.2869313032445149</c:v>
                </c:pt>
                <c:pt idx="4789">
                  <c:v>-87.593058239634573</c:v>
                </c:pt>
                <c:pt idx="4790">
                  <c:v>60.412573673870327</c:v>
                </c:pt>
                <c:pt idx="4791">
                  <c:v>-36.722606120434357</c:v>
                </c:pt>
                <c:pt idx="4792">
                  <c:v>10.09771986970685</c:v>
                </c:pt>
                <c:pt idx="4793">
                  <c:v>-21.817876505301541</c:v>
                </c:pt>
                <c:pt idx="4794">
                  <c:v>48.936170212765944</c:v>
                </c:pt>
                <c:pt idx="4795">
                  <c:v>1.0995324335551828</c:v>
                </c:pt>
                <c:pt idx="4796">
                  <c:v>-5.8752206723960683</c:v>
                </c:pt>
                <c:pt idx="4797">
                  <c:v>-25.387205387205398</c:v>
                </c:pt>
                <c:pt idx="4798">
                  <c:v>-43.142396127470747</c:v>
                </c:pt>
                <c:pt idx="4799">
                  <c:v>-38.949712377064394</c:v>
                </c:pt>
                <c:pt idx="4800">
                  <c:v>40.712608755696721</c:v>
                </c:pt>
                <c:pt idx="4801">
                  <c:v>-74.438202247191015</c:v>
                </c:pt>
                <c:pt idx="4802">
                  <c:v>89.142314240350942</c:v>
                </c:pt>
                <c:pt idx="4803">
                  <c:v>-65.887950010651139</c:v>
                </c:pt>
                <c:pt idx="4804">
                  <c:v>-77.64678141947654</c:v>
                </c:pt>
                <c:pt idx="4805">
                  <c:v>-19.505005220168272</c:v>
                </c:pt>
                <c:pt idx="4806">
                  <c:v>-88.08968245916607</c:v>
                </c:pt>
                <c:pt idx="4807">
                  <c:v>-71.791132252920249</c:v>
                </c:pt>
                <c:pt idx="4808">
                  <c:v>-88.798276657947383</c:v>
                </c:pt>
                <c:pt idx="4809">
                  <c:v>7.0013210039629996</c:v>
                </c:pt>
                <c:pt idx="4810">
                  <c:v>-62.39363162228932</c:v>
                </c:pt>
                <c:pt idx="4811">
                  <c:v>-57.349643221202854</c:v>
                </c:pt>
                <c:pt idx="4812">
                  <c:v>-52.158128277531262</c:v>
                </c:pt>
                <c:pt idx="4813">
                  <c:v>-31.218274111675129</c:v>
                </c:pt>
                <c:pt idx="4814">
                  <c:v>-52.344208462873482</c:v>
                </c:pt>
                <c:pt idx="4815">
                  <c:v>-98.298402992879844</c:v>
                </c:pt>
                <c:pt idx="4816">
                  <c:v>-18.767544445929687</c:v>
                </c:pt>
                <c:pt idx="4817">
                  <c:v>-2.2059550895241813</c:v>
                </c:pt>
                <c:pt idx="4818">
                  <c:v>-38.600843463160508</c:v>
                </c:pt>
                <c:pt idx="4819">
                  <c:v>12.57004584819154</c:v>
                </c:pt>
                <c:pt idx="4820">
                  <c:v>-70.785219399538107</c:v>
                </c:pt>
                <c:pt idx="4821">
                  <c:v>-74.796334012219958</c:v>
                </c:pt>
                <c:pt idx="4822">
                  <c:v>-28.031227128567949</c:v>
                </c:pt>
                <c:pt idx="4823">
                  <c:v>31.580357741006225</c:v>
                </c:pt>
                <c:pt idx="4824">
                  <c:v>-81.99216047959419</c:v>
                </c:pt>
                <c:pt idx="4825">
                  <c:v>3.4942204182475791</c:v>
                </c:pt>
                <c:pt idx="4826">
                  <c:v>-53.905468025949958</c:v>
                </c:pt>
                <c:pt idx="4827">
                  <c:v>-91.059454626732233</c:v>
                </c:pt>
                <c:pt idx="4828">
                  <c:v>-85.471451402004931</c:v>
                </c:pt>
                <c:pt idx="4829">
                  <c:v>-20</c:v>
                </c:pt>
                <c:pt idx="4830">
                  <c:v>0</c:v>
                </c:pt>
                <c:pt idx="4831">
                  <c:v>45.563247325361857</c:v>
                </c:pt>
                <c:pt idx="4832">
                  <c:v>-15.421881308033917</c:v>
                </c:pt>
                <c:pt idx="4833">
                  <c:v>-26.736931370767465</c:v>
                </c:pt>
                <c:pt idx="4834">
                  <c:v>-19.59113587766474</c:v>
                </c:pt>
                <c:pt idx="4835">
                  <c:v>-15.010260920551161</c:v>
                </c:pt>
                <c:pt idx="4836">
                  <c:v>-83.222430756981169</c:v>
                </c:pt>
                <c:pt idx="4837">
                  <c:v>-44.851233368150588</c:v>
                </c:pt>
                <c:pt idx="4838">
                  <c:v>-34.898949983064242</c:v>
                </c:pt>
                <c:pt idx="4839">
                  <c:v>-72.549542344263756</c:v>
                </c:pt>
                <c:pt idx="4840">
                  <c:v>-34.227272727272734</c:v>
                </c:pt>
                <c:pt idx="4841">
                  <c:v>-2.1031783457512034</c:v>
                </c:pt>
                <c:pt idx="4842">
                  <c:v>-54.756065895386747</c:v>
                </c:pt>
                <c:pt idx="4843">
                  <c:v>-90.208750223855617</c:v>
                </c:pt>
                <c:pt idx="4844">
                  <c:v>-58.081471747700391</c:v>
                </c:pt>
                <c:pt idx="4845">
                  <c:v>-52.549662643477326</c:v>
                </c:pt>
                <c:pt idx="4846">
                  <c:v>-2.7272727272727195</c:v>
                </c:pt>
                <c:pt idx="4847">
                  <c:v>-35.394394683617449</c:v>
                </c:pt>
                <c:pt idx="4848">
                  <c:v>-10.046082949308754</c:v>
                </c:pt>
                <c:pt idx="4849">
                  <c:v>-26.208742400295336</c:v>
                </c:pt>
                <c:pt idx="4850">
                  <c:v>-2.0408163265306172</c:v>
                </c:pt>
                <c:pt idx="4851">
                  <c:v>-48.399887396155897</c:v>
                </c:pt>
                <c:pt idx="4852">
                  <c:v>-51.111215708424531</c:v>
                </c:pt>
                <c:pt idx="4853">
                  <c:v>14.940071556350617</c:v>
                </c:pt>
                <c:pt idx="4854">
                  <c:v>-19.941986947063086</c:v>
                </c:pt>
                <c:pt idx="4855">
                  <c:v>22.025401069518708</c:v>
                </c:pt>
                <c:pt idx="4856">
                  <c:v>15.312288190588802</c:v>
                </c:pt>
                <c:pt idx="4857">
                  <c:v>-70.730007549799637</c:v>
                </c:pt>
                <c:pt idx="4858">
                  <c:v>-60.269841269841265</c:v>
                </c:pt>
                <c:pt idx="4859">
                  <c:v>-59.751871361242031</c:v>
                </c:pt>
                <c:pt idx="4860">
                  <c:v>-32.971295577967425</c:v>
                </c:pt>
                <c:pt idx="4861">
                  <c:v>-21.393937776354306</c:v>
                </c:pt>
                <c:pt idx="4862">
                  <c:v>-52.8110599078341</c:v>
                </c:pt>
                <c:pt idx="4863">
                  <c:v>-28.803963198867649</c:v>
                </c:pt>
                <c:pt idx="4864">
                  <c:v>-76.032110091743121</c:v>
                </c:pt>
                <c:pt idx="4865">
                  <c:v>-15.654332377367624</c:v>
                </c:pt>
                <c:pt idx="4866">
                  <c:v>-54.892885480031737</c:v>
                </c:pt>
                <c:pt idx="4867">
                  <c:v>70.281124497991982</c:v>
                </c:pt>
                <c:pt idx="4868">
                  <c:v>-87.775061124694375</c:v>
                </c:pt>
                <c:pt idx="4869">
                  <c:v>-19.444652908067539</c:v>
                </c:pt>
                <c:pt idx="4870">
                  <c:v>94.190871369294598</c:v>
                </c:pt>
                <c:pt idx="4871">
                  <c:v>0</c:v>
                </c:pt>
                <c:pt idx="4872">
                  <c:v>-50.66079295154185</c:v>
                </c:pt>
                <c:pt idx="4873">
                  <c:v>-65.915216858613093</c:v>
                </c:pt>
                <c:pt idx="4874">
                  <c:v>-84.310854273984773</c:v>
                </c:pt>
                <c:pt idx="4875">
                  <c:v>17.604790419161674</c:v>
                </c:pt>
                <c:pt idx="4876">
                  <c:v>-11.959595959595958</c:v>
                </c:pt>
                <c:pt idx="4877">
                  <c:v>46.658711217183765</c:v>
                </c:pt>
                <c:pt idx="4878">
                  <c:v>-58.350246448245869</c:v>
                </c:pt>
                <c:pt idx="4879">
                  <c:v>-66.188330286708577</c:v>
                </c:pt>
                <c:pt idx="4880">
                  <c:v>79.532163742690045</c:v>
                </c:pt>
                <c:pt idx="4881">
                  <c:v>-80.533984818078707</c:v>
                </c:pt>
                <c:pt idx="4882">
                  <c:v>-63.619187572163327</c:v>
                </c:pt>
                <c:pt idx="4883">
                  <c:v>-88.360518611459639</c:v>
                </c:pt>
                <c:pt idx="4884">
                  <c:v>-61.745569955038349</c:v>
                </c:pt>
                <c:pt idx="4885">
                  <c:v>-68.131101813110178</c:v>
                </c:pt>
                <c:pt idx="4886">
                  <c:v>-76.644649933949808</c:v>
                </c:pt>
                <c:pt idx="4887">
                  <c:v>-87.409172818694415</c:v>
                </c:pt>
                <c:pt idx="4888">
                  <c:v>-40.657139947727508</c:v>
                </c:pt>
                <c:pt idx="4889">
                  <c:v>-46.134382906944047</c:v>
                </c:pt>
                <c:pt idx="4890">
                  <c:v>-68.374164810690417</c:v>
                </c:pt>
                <c:pt idx="4891">
                  <c:v>56.883241101318561</c:v>
                </c:pt>
                <c:pt idx="4892">
                  <c:v>2.3798303487276229</c:v>
                </c:pt>
                <c:pt idx="4893">
                  <c:v>-77.519379844961236</c:v>
                </c:pt>
                <c:pt idx="4894">
                  <c:v>-6.3154744088596289</c:v>
                </c:pt>
                <c:pt idx="4895">
                  <c:v>-45.555555555555557</c:v>
                </c:pt>
                <c:pt idx="4896">
                  <c:v>-1.7682721455035306</c:v>
                </c:pt>
                <c:pt idx="4897">
                  <c:v>60.050710215654732</c:v>
                </c:pt>
                <c:pt idx="4898">
                  <c:v>-43.87251528676196</c:v>
                </c:pt>
                <c:pt idx="4899">
                  <c:v>-28.335579514824786</c:v>
                </c:pt>
                <c:pt idx="4900">
                  <c:v>-9.0092248712112166</c:v>
                </c:pt>
                <c:pt idx="4901">
                  <c:v>-81.197517342095651</c:v>
                </c:pt>
                <c:pt idx="4902">
                  <c:v>-10.809859154929583</c:v>
                </c:pt>
                <c:pt idx="4903">
                  <c:v>-65.596647772976411</c:v>
                </c:pt>
                <c:pt idx="4904">
                  <c:v>-90.047621377432037</c:v>
                </c:pt>
                <c:pt idx="4905">
                  <c:v>-40.873936581593199</c:v>
                </c:pt>
                <c:pt idx="4906">
                  <c:v>0</c:v>
                </c:pt>
                <c:pt idx="4907">
                  <c:v>-54.656552886641379</c:v>
                </c:pt>
                <c:pt idx="4908">
                  <c:v>-74.01433691756273</c:v>
                </c:pt>
                <c:pt idx="4909">
                  <c:v>-19.846192011907718</c:v>
                </c:pt>
                <c:pt idx="4910">
                  <c:v>-40.416019869605712</c:v>
                </c:pt>
                <c:pt idx="4911">
                  <c:v>-64.376688537244306</c:v>
                </c:pt>
                <c:pt idx="4912">
                  <c:v>-77.46009715475364</c:v>
                </c:pt>
                <c:pt idx="4913">
                  <c:v>-4.1948817166476147</c:v>
                </c:pt>
                <c:pt idx="4914">
                  <c:v>-36.488711194731891</c:v>
                </c:pt>
                <c:pt idx="4915">
                  <c:v>69.622988009074191</c:v>
                </c:pt>
                <c:pt idx="4916">
                  <c:v>-46.072628379459289</c:v>
                </c:pt>
                <c:pt idx="4917">
                  <c:v>-58.450121344988183</c:v>
                </c:pt>
                <c:pt idx="4918">
                  <c:v>0</c:v>
                </c:pt>
                <c:pt idx="4919">
                  <c:v>-25.064157399486746</c:v>
                </c:pt>
                <c:pt idx="4920">
                  <c:v>-28.314777327935232</c:v>
                </c:pt>
                <c:pt idx="4921">
                  <c:v>0</c:v>
                </c:pt>
                <c:pt idx="4922">
                  <c:v>-37.642984573407489</c:v>
                </c:pt>
                <c:pt idx="4923">
                  <c:v>-14.032610091154197</c:v>
                </c:pt>
                <c:pt idx="4924">
                  <c:v>-59.724379213243452</c:v>
                </c:pt>
                <c:pt idx="4925">
                  <c:v>-14.082902462536154</c:v>
                </c:pt>
                <c:pt idx="4926">
                  <c:v>-77.281191806331464</c:v>
                </c:pt>
                <c:pt idx="4927">
                  <c:v>-46.855805791167008</c:v>
                </c:pt>
                <c:pt idx="4928">
                  <c:v>-71.257303122545167</c:v>
                </c:pt>
                <c:pt idx="4929">
                  <c:v>28.293918918918934</c:v>
                </c:pt>
                <c:pt idx="4930">
                  <c:v>-60.756234915526953</c:v>
                </c:pt>
                <c:pt idx="4931">
                  <c:v>-36.636208397595368</c:v>
                </c:pt>
                <c:pt idx="4932">
                  <c:v>-65.387921770900491</c:v>
                </c:pt>
                <c:pt idx="4933">
                  <c:v>-44.234565193551923</c:v>
                </c:pt>
                <c:pt idx="4934">
                  <c:v>-23.469653555613448</c:v>
                </c:pt>
                <c:pt idx="4935">
                  <c:v>-51.838291380625478</c:v>
                </c:pt>
                <c:pt idx="4936">
                  <c:v>-2.6962431847038602</c:v>
                </c:pt>
                <c:pt idx="4937">
                  <c:v>-48.458417849898581</c:v>
                </c:pt>
                <c:pt idx="4938">
                  <c:v>-3.7896170841595165</c:v>
                </c:pt>
                <c:pt idx="4939">
                  <c:v>-17.97591227754809</c:v>
                </c:pt>
                <c:pt idx="4940">
                  <c:v>-84.698501219937256</c:v>
                </c:pt>
                <c:pt idx="4941">
                  <c:v>17.040358744394624</c:v>
                </c:pt>
                <c:pt idx="4942">
                  <c:v>-90.982367758186399</c:v>
                </c:pt>
                <c:pt idx="4943">
                  <c:v>-57.337033621790326</c:v>
                </c:pt>
                <c:pt idx="4944">
                  <c:v>-22.786213693904571</c:v>
                </c:pt>
                <c:pt idx="4945">
                  <c:v>-62.858926342072408</c:v>
                </c:pt>
                <c:pt idx="4946">
                  <c:v>-31.509824198552224</c:v>
                </c:pt>
                <c:pt idx="4947">
                  <c:v>-72.764511197850965</c:v>
                </c:pt>
                <c:pt idx="4948">
                  <c:v>-15.028418589100639</c:v>
                </c:pt>
                <c:pt idx="4949">
                  <c:v>-88.945812363176785</c:v>
                </c:pt>
                <c:pt idx="4950">
                  <c:v>-28.099480326651815</c:v>
                </c:pt>
                <c:pt idx="4951">
                  <c:v>-79.32262001627339</c:v>
                </c:pt>
                <c:pt idx="4952">
                  <c:v>-39.157021183664554</c:v>
                </c:pt>
                <c:pt idx="4953">
                  <c:v>-66.562711729305335</c:v>
                </c:pt>
                <c:pt idx="4954">
                  <c:v>-30.135373749264275</c:v>
                </c:pt>
                <c:pt idx="4955">
                  <c:v>-23.284799838221687</c:v>
                </c:pt>
                <c:pt idx="4956">
                  <c:v>-53.425058548009368</c:v>
                </c:pt>
                <c:pt idx="4957">
                  <c:v>-40.296294142447984</c:v>
                </c:pt>
                <c:pt idx="4958">
                  <c:v>93.551654287643487</c:v>
                </c:pt>
                <c:pt idx="4959">
                  <c:v>-47.226666666666659</c:v>
                </c:pt>
                <c:pt idx="4960">
                  <c:v>-55.891116502788066</c:v>
                </c:pt>
                <c:pt idx="4961">
                  <c:v>-37.771084337349393</c:v>
                </c:pt>
                <c:pt idx="4962">
                  <c:v>-66.844312423554072</c:v>
                </c:pt>
                <c:pt idx="4963">
                  <c:v>-62.983527669813064</c:v>
                </c:pt>
                <c:pt idx="4964">
                  <c:v>-20.719294277312827</c:v>
                </c:pt>
                <c:pt idx="4965">
                  <c:v>-64.039540475554361</c:v>
                </c:pt>
                <c:pt idx="4966">
                  <c:v>-25.52736463497618</c:v>
                </c:pt>
                <c:pt idx="4967">
                  <c:v>-45.817372424517941</c:v>
                </c:pt>
                <c:pt idx="4968">
                  <c:v>-55.707654787192197</c:v>
                </c:pt>
                <c:pt idx="4969">
                  <c:v>84.972627737226276</c:v>
                </c:pt>
                <c:pt idx="4970">
                  <c:v>-52.169002856573442</c:v>
                </c:pt>
                <c:pt idx="4971">
                  <c:v>-78.784962791891189</c:v>
                </c:pt>
                <c:pt idx="4972">
                  <c:v>4.1666666666666714</c:v>
                </c:pt>
                <c:pt idx="4973">
                  <c:v>-66.589237320944648</c:v>
                </c:pt>
                <c:pt idx="4974">
                  <c:v>-63.037023835845986</c:v>
                </c:pt>
                <c:pt idx="4975">
                  <c:v>-0.18805829807240571</c:v>
                </c:pt>
                <c:pt idx="4976">
                  <c:v>13.177194227584565</c:v>
                </c:pt>
                <c:pt idx="4977">
                  <c:v>-88.215279925765543</c:v>
                </c:pt>
                <c:pt idx="4978">
                  <c:v>-20.396347203916392</c:v>
                </c:pt>
                <c:pt idx="4979">
                  <c:v>-55.630301257677687</c:v>
                </c:pt>
                <c:pt idx="4980">
                  <c:v>-25.474525474525478</c:v>
                </c:pt>
                <c:pt idx="4981">
                  <c:v>21.675075681130167</c:v>
                </c:pt>
                <c:pt idx="4982">
                  <c:v>-3.969868173258007</c:v>
                </c:pt>
                <c:pt idx="4983">
                  <c:v>-22.772277227722768</c:v>
                </c:pt>
                <c:pt idx="4984">
                  <c:v>-37.511870845204179</c:v>
                </c:pt>
                <c:pt idx="4985">
                  <c:v>47.390109890109898</c:v>
                </c:pt>
                <c:pt idx="4986">
                  <c:v>-60.862166761202495</c:v>
                </c:pt>
                <c:pt idx="4987">
                  <c:v>-49.71147269847792</c:v>
                </c:pt>
                <c:pt idx="4988">
                  <c:v>58.177022274325907</c:v>
                </c:pt>
                <c:pt idx="4989">
                  <c:v>-43.154422027661468</c:v>
                </c:pt>
                <c:pt idx="4990">
                  <c:v>-70.876118284782507</c:v>
                </c:pt>
                <c:pt idx="4991">
                  <c:v>0</c:v>
                </c:pt>
                <c:pt idx="4992">
                  <c:v>-12.956435922740724</c:v>
                </c:pt>
                <c:pt idx="4993">
                  <c:v>-72.245198051649666</c:v>
                </c:pt>
                <c:pt idx="4994">
                  <c:v>-23.418350447167938</c:v>
                </c:pt>
                <c:pt idx="4995">
                  <c:v>-14.439592430858809</c:v>
                </c:pt>
                <c:pt idx="4996">
                  <c:v>-38.775074690567649</c:v>
                </c:pt>
                <c:pt idx="4997">
                  <c:v>-54.376349443614018</c:v>
                </c:pt>
                <c:pt idx="4998">
                  <c:v>-65.745269783490699</c:v>
                </c:pt>
                <c:pt idx="4999">
                  <c:v>62.371314927468404</c:v>
                </c:pt>
                <c:pt idx="5000">
                  <c:v>12.106659649584458</c:v>
                </c:pt>
                <c:pt idx="5001">
                  <c:v>-30.844215560051509</c:v>
                </c:pt>
                <c:pt idx="5002">
                  <c:v>-43.585077343039124</c:v>
                </c:pt>
                <c:pt idx="5003">
                  <c:v>-34.604582409460463</c:v>
                </c:pt>
                <c:pt idx="5004">
                  <c:v>-82.170542635658919</c:v>
                </c:pt>
                <c:pt idx="5005">
                  <c:v>-10.721488517337846</c:v>
                </c:pt>
                <c:pt idx="5006">
                  <c:v>-43.116955791829881</c:v>
                </c:pt>
                <c:pt idx="5007">
                  <c:v>-37.256072651855575</c:v>
                </c:pt>
                <c:pt idx="5008">
                  <c:v>2.7210884353741562</c:v>
                </c:pt>
                <c:pt idx="5009">
                  <c:v>-35.916606143461365</c:v>
                </c:pt>
                <c:pt idx="5010">
                  <c:v>-75.696486995604616</c:v>
                </c:pt>
                <c:pt idx="5011">
                  <c:v>-54.654654654654657</c:v>
                </c:pt>
                <c:pt idx="5012">
                  <c:v>-60.397742305317934</c:v>
                </c:pt>
                <c:pt idx="5013">
                  <c:v>-47.705041384499623</c:v>
                </c:pt>
                <c:pt idx="5014">
                  <c:v>-53.314980500114707</c:v>
                </c:pt>
                <c:pt idx="5015">
                  <c:v>-3.7150712474200844</c:v>
                </c:pt>
                <c:pt idx="5016">
                  <c:v>-54.530101567517427</c:v>
                </c:pt>
                <c:pt idx="5017">
                  <c:v>-25.50177095631642</c:v>
                </c:pt>
                <c:pt idx="5018">
                  <c:v>-56.954245390393808</c:v>
                </c:pt>
                <c:pt idx="5019">
                  <c:v>-72.918669876574427</c:v>
                </c:pt>
                <c:pt idx="5020">
                  <c:v>11.96652719665272</c:v>
                </c:pt>
                <c:pt idx="5021">
                  <c:v>-34.169793621013127</c:v>
                </c:pt>
                <c:pt idx="5022">
                  <c:v>-45.673853500948105</c:v>
                </c:pt>
                <c:pt idx="5023">
                  <c:v>-80.604534005037777</c:v>
                </c:pt>
                <c:pt idx="5024">
                  <c:v>-53.737847804223939</c:v>
                </c:pt>
                <c:pt idx="5025">
                  <c:v>-49.552043563573314</c:v>
                </c:pt>
                <c:pt idx="5026">
                  <c:v>-46.524064171122994</c:v>
                </c:pt>
                <c:pt idx="5027">
                  <c:v>0</c:v>
                </c:pt>
                <c:pt idx="5028">
                  <c:v>-42.371518578565123</c:v>
                </c:pt>
                <c:pt idx="5029">
                  <c:v>-39.69682614874467</c:v>
                </c:pt>
                <c:pt idx="5030">
                  <c:v>0.60283687943262976</c:v>
                </c:pt>
                <c:pt idx="5031">
                  <c:v>-7.7029947514664912</c:v>
                </c:pt>
                <c:pt idx="5032">
                  <c:v>-51.092805104518831</c:v>
                </c:pt>
                <c:pt idx="5033">
                  <c:v>-8.4394580707169666</c:v>
                </c:pt>
                <c:pt idx="5034">
                  <c:v>-24.655357255470761</c:v>
                </c:pt>
                <c:pt idx="5035">
                  <c:v>-64.108187134502927</c:v>
                </c:pt>
                <c:pt idx="5036">
                  <c:v>-13.248498159033645</c:v>
                </c:pt>
                <c:pt idx="5037">
                  <c:v>15.476954091450551</c:v>
                </c:pt>
                <c:pt idx="5038">
                  <c:v>-30.456448445778221</c:v>
                </c:pt>
                <c:pt idx="5039">
                  <c:v>6.9798758135707288</c:v>
                </c:pt>
                <c:pt idx="5040">
                  <c:v>-13.371150729335497</c:v>
                </c:pt>
                <c:pt idx="5041">
                  <c:v>10.375307926387478</c:v>
                </c:pt>
                <c:pt idx="5042">
                  <c:v>25.668142318412862</c:v>
                </c:pt>
                <c:pt idx="5043">
                  <c:v>-34.683098591549296</c:v>
                </c:pt>
                <c:pt idx="5044">
                  <c:v>-32.457212713936428</c:v>
                </c:pt>
                <c:pt idx="5045">
                  <c:v>-7.0239234449760772</c:v>
                </c:pt>
                <c:pt idx="5046">
                  <c:v>20.897908979089792</c:v>
                </c:pt>
                <c:pt idx="5047">
                  <c:v>34</c:v>
                </c:pt>
                <c:pt idx="5048">
                  <c:v>-43.295932678821877</c:v>
                </c:pt>
                <c:pt idx="5049">
                  <c:v>-63.120792918853027</c:v>
                </c:pt>
                <c:pt idx="5050">
                  <c:v>-45.012622413015116</c:v>
                </c:pt>
                <c:pt idx="5051">
                  <c:v>-35.271565495207668</c:v>
                </c:pt>
                <c:pt idx="5052">
                  <c:v>-14.023890385291011</c:v>
                </c:pt>
                <c:pt idx="5053">
                  <c:v>-61.743144175943527</c:v>
                </c:pt>
                <c:pt idx="5054">
                  <c:v>-39.227340267459141</c:v>
                </c:pt>
                <c:pt idx="5055">
                  <c:v>-59.385797839168028</c:v>
                </c:pt>
                <c:pt idx="5056">
                  <c:v>-1.0184746565608691</c:v>
                </c:pt>
                <c:pt idx="5057">
                  <c:v>-75.55021532751195</c:v>
                </c:pt>
                <c:pt idx="5058">
                  <c:v>-56.061421754557692</c:v>
                </c:pt>
                <c:pt idx="5059">
                  <c:v>-6.6007823759522353</c:v>
                </c:pt>
                <c:pt idx="5060">
                  <c:v>15.210643015521057</c:v>
                </c:pt>
                <c:pt idx="5061">
                  <c:v>-1.8493520518358508</c:v>
                </c:pt>
                <c:pt idx="5062">
                  <c:v>-60.426110607434268</c:v>
                </c:pt>
                <c:pt idx="5063">
                  <c:v>24.973262032085557</c:v>
                </c:pt>
                <c:pt idx="5064">
                  <c:v>-44.756265714980934</c:v>
                </c:pt>
                <c:pt idx="5065">
                  <c:v>-39.883425861285637</c:v>
                </c:pt>
                <c:pt idx="5066">
                  <c:v>-51.472052339638743</c:v>
                </c:pt>
                <c:pt idx="5067">
                  <c:v>-63.951120162932789</c:v>
                </c:pt>
                <c:pt idx="5068">
                  <c:v>24.709677419354833</c:v>
                </c:pt>
                <c:pt idx="5069">
                  <c:v>-2.609097206187954</c:v>
                </c:pt>
                <c:pt idx="5070">
                  <c:v>-6.3122923588039868</c:v>
                </c:pt>
                <c:pt idx="5071">
                  <c:v>-48.894274462284159</c:v>
                </c:pt>
                <c:pt idx="5072">
                  <c:v>-60.9358532986721</c:v>
                </c:pt>
                <c:pt idx="5073">
                  <c:v>-74.195555555555558</c:v>
                </c:pt>
                <c:pt idx="5074">
                  <c:v>27.160091294424518</c:v>
                </c:pt>
                <c:pt idx="5075">
                  <c:v>-57.005477209770838</c:v>
                </c:pt>
                <c:pt idx="5076">
                  <c:v>-69.086000469520314</c:v>
                </c:pt>
                <c:pt idx="5077">
                  <c:v>-27.017217310376921</c:v>
                </c:pt>
                <c:pt idx="5078">
                  <c:v>-70.605902324366667</c:v>
                </c:pt>
                <c:pt idx="5079">
                  <c:v>-16.963426371511076</c:v>
                </c:pt>
                <c:pt idx="5080">
                  <c:v>0</c:v>
                </c:pt>
                <c:pt idx="5081">
                  <c:v>-68.834406814876374</c:v>
                </c:pt>
                <c:pt idx="5082">
                  <c:v>-10.079720007777553</c:v>
                </c:pt>
                <c:pt idx="5083">
                  <c:v>-39.724910850738674</c:v>
                </c:pt>
                <c:pt idx="5084">
                  <c:v>-61.504849926793561</c:v>
                </c:pt>
                <c:pt idx="5085">
                  <c:v>-79.573142804799858</c:v>
                </c:pt>
                <c:pt idx="5086">
                  <c:v>-60.850865976984778</c:v>
                </c:pt>
                <c:pt idx="5087">
                  <c:v>-0.35677879714577898</c:v>
                </c:pt>
                <c:pt idx="5088">
                  <c:v>-35.821574874829309</c:v>
                </c:pt>
                <c:pt idx="5089">
                  <c:v>-10.940803382663844</c:v>
                </c:pt>
                <c:pt idx="5090">
                  <c:v>-43.764840383431533</c:v>
                </c:pt>
                <c:pt idx="5091">
                  <c:v>-77.325329537718915</c:v>
                </c:pt>
                <c:pt idx="5092">
                  <c:v>-64.405063291139243</c:v>
                </c:pt>
                <c:pt idx="5093">
                  <c:v>-37.606086626595051</c:v>
                </c:pt>
                <c:pt idx="5094">
                  <c:v>25.099678147667788</c:v>
                </c:pt>
                <c:pt idx="5095">
                  <c:v>54.766031195840554</c:v>
                </c:pt>
                <c:pt idx="5096">
                  <c:v>-70.1482199750658</c:v>
                </c:pt>
                <c:pt idx="5097">
                  <c:v>-42.256214149139581</c:v>
                </c:pt>
                <c:pt idx="5098">
                  <c:v>-15.614236509758896</c:v>
                </c:pt>
                <c:pt idx="5099">
                  <c:v>-37.826272239781247</c:v>
                </c:pt>
                <c:pt idx="5100">
                  <c:v>-29.475932314769182</c:v>
                </c:pt>
                <c:pt idx="5101">
                  <c:v>-71.19045169256097</c:v>
                </c:pt>
                <c:pt idx="5102">
                  <c:v>-34.481626099332189</c:v>
                </c:pt>
                <c:pt idx="5103">
                  <c:v>-70.433367844993342</c:v>
                </c:pt>
                <c:pt idx="5104">
                  <c:v>-88.578980315782147</c:v>
                </c:pt>
                <c:pt idx="5105">
                  <c:v>69.983147523982382</c:v>
                </c:pt>
                <c:pt idx="5106">
                  <c:v>0.30432136335971904</c:v>
                </c:pt>
                <c:pt idx="5107">
                  <c:v>-69.182097869623263</c:v>
                </c:pt>
                <c:pt idx="5108">
                  <c:v>-73.700820534399327</c:v>
                </c:pt>
                <c:pt idx="5109">
                  <c:v>-33.82352941176471</c:v>
                </c:pt>
                <c:pt idx="5110">
                  <c:v>-40.964722822174224</c:v>
                </c:pt>
                <c:pt idx="5111">
                  <c:v>77.455529775715405</c:v>
                </c:pt>
                <c:pt idx="5112">
                  <c:v>-56.576200417536533</c:v>
                </c:pt>
                <c:pt idx="5113">
                  <c:v>-70.836606441476818</c:v>
                </c:pt>
                <c:pt idx="5114">
                  <c:v>-67.582544447009923</c:v>
                </c:pt>
                <c:pt idx="5115">
                  <c:v>-28.33051086649732</c:v>
                </c:pt>
                <c:pt idx="5116">
                  <c:v>35.875101181223641</c:v>
                </c:pt>
                <c:pt idx="5117">
                  <c:v>-52.398695854680952</c:v>
                </c:pt>
                <c:pt idx="5118">
                  <c:v>-25.585839283918332</c:v>
                </c:pt>
                <c:pt idx="5119">
                  <c:v>-14</c:v>
                </c:pt>
                <c:pt idx="5120">
                  <c:v>-43.059956129661224</c:v>
                </c:pt>
                <c:pt idx="5121">
                  <c:v>-45.336528859596569</c:v>
                </c:pt>
                <c:pt idx="5122">
                  <c:v>-20.245591609651839</c:v>
                </c:pt>
                <c:pt idx="5123">
                  <c:v>-39.367662753468515</c:v>
                </c:pt>
                <c:pt idx="5124">
                  <c:v>-22.173993350572587</c:v>
                </c:pt>
                <c:pt idx="5125">
                  <c:v>-45.652173913043484</c:v>
                </c:pt>
                <c:pt idx="5126">
                  <c:v>-68.586832139865749</c:v>
                </c:pt>
                <c:pt idx="5127">
                  <c:v>-52.586470076095928</c:v>
                </c:pt>
                <c:pt idx="5128">
                  <c:v>-7.3338654959089951</c:v>
                </c:pt>
                <c:pt idx="5129">
                  <c:v>20.076665476736878</c:v>
                </c:pt>
                <c:pt idx="5130">
                  <c:v>-66.989664082687341</c:v>
                </c:pt>
                <c:pt idx="5131">
                  <c:v>-56.544054747647557</c:v>
                </c:pt>
                <c:pt idx="5132">
                  <c:v>-52.806964875412788</c:v>
                </c:pt>
                <c:pt idx="5133">
                  <c:v>-41.454592992853414</c:v>
                </c:pt>
                <c:pt idx="5134">
                  <c:v>80.200058840835538</c:v>
                </c:pt>
                <c:pt idx="5135">
                  <c:v>-15.755231229119047</c:v>
                </c:pt>
                <c:pt idx="5136">
                  <c:v>-45.429895137989661</c:v>
                </c:pt>
                <c:pt idx="5137">
                  <c:v>41.86369958275381</c:v>
                </c:pt>
                <c:pt idx="5138">
                  <c:v>-54.101049868766403</c:v>
                </c:pt>
                <c:pt idx="5139">
                  <c:v>-51.813984168865431</c:v>
                </c:pt>
                <c:pt idx="5140">
                  <c:v>-70.475769553720426</c:v>
                </c:pt>
                <c:pt idx="5141">
                  <c:v>-67.258368030345679</c:v>
                </c:pt>
                <c:pt idx="5142">
                  <c:v>-38.043138767936213</c:v>
                </c:pt>
                <c:pt idx="5143">
                  <c:v>9.7334878331402024</c:v>
                </c:pt>
                <c:pt idx="5144">
                  <c:v>-7.4452969593634606</c:v>
                </c:pt>
                <c:pt idx="5145">
                  <c:v>77.372439704278264</c:v>
                </c:pt>
                <c:pt idx="5146">
                  <c:v>-56.395951746498469</c:v>
                </c:pt>
                <c:pt idx="5147">
                  <c:v>-54.602550634269768</c:v>
                </c:pt>
                <c:pt idx="5148">
                  <c:v>-69.948555417757575</c:v>
                </c:pt>
                <c:pt idx="5149">
                  <c:v>9.8548676414632865</c:v>
                </c:pt>
                <c:pt idx="5150">
                  <c:v>-32.894268422926302</c:v>
                </c:pt>
                <c:pt idx="5151">
                  <c:v>-49.040767386091119</c:v>
                </c:pt>
                <c:pt idx="5152">
                  <c:v>0.57742782152230632</c:v>
                </c:pt>
                <c:pt idx="5153">
                  <c:v>54.784810126582272</c:v>
                </c:pt>
                <c:pt idx="5154">
                  <c:v>-75.650557620817835</c:v>
                </c:pt>
                <c:pt idx="5155">
                  <c:v>-59.510733899151276</c:v>
                </c:pt>
                <c:pt idx="5156">
                  <c:v>-71.698113207547166</c:v>
                </c:pt>
                <c:pt idx="5157">
                  <c:v>-11.025641025641036</c:v>
                </c:pt>
                <c:pt idx="5158">
                  <c:v>-88.531777495610328</c:v>
                </c:pt>
                <c:pt idx="5159">
                  <c:v>10.90047393364928</c:v>
                </c:pt>
                <c:pt idx="5160">
                  <c:v>-75.985874043555029</c:v>
                </c:pt>
                <c:pt idx="5161">
                  <c:v>-36.272117144600372</c:v>
                </c:pt>
                <c:pt idx="5162">
                  <c:v>-38.190954773869343</c:v>
                </c:pt>
                <c:pt idx="5163">
                  <c:v>-11.194710442316463</c:v>
                </c:pt>
                <c:pt idx="5164">
                  <c:v>-58.515014397367338</c:v>
                </c:pt>
                <c:pt idx="5165">
                  <c:v>-38.261696060830076</c:v>
                </c:pt>
                <c:pt idx="5166">
                  <c:v>-37.026293627772056</c:v>
                </c:pt>
                <c:pt idx="5167">
                  <c:v>5.848507840161858</c:v>
                </c:pt>
                <c:pt idx="5168">
                  <c:v>-29.979001776772733</c:v>
                </c:pt>
                <c:pt idx="5169">
                  <c:v>-33.686783397031377</c:v>
                </c:pt>
                <c:pt idx="5170">
                  <c:v>-78.858862788719492</c:v>
                </c:pt>
                <c:pt idx="5171">
                  <c:v>-20</c:v>
                </c:pt>
                <c:pt idx="5172">
                  <c:v>-58.963480304167618</c:v>
                </c:pt>
                <c:pt idx="5173">
                  <c:v>-29.632558254466375</c:v>
                </c:pt>
                <c:pt idx="5174">
                  <c:v>-49.210067708482129</c:v>
                </c:pt>
                <c:pt idx="5175">
                  <c:v>-55.659990019770959</c:v>
                </c:pt>
                <c:pt idx="5176">
                  <c:v>2.3584449104694443</c:v>
                </c:pt>
                <c:pt idx="5177">
                  <c:v>-76.032390431290381</c:v>
                </c:pt>
                <c:pt idx="5178">
                  <c:v>-40.239415453179248</c:v>
                </c:pt>
                <c:pt idx="5179">
                  <c:v>-36.887159533073934</c:v>
                </c:pt>
                <c:pt idx="5180">
                  <c:v>26.689419795221838</c:v>
                </c:pt>
                <c:pt idx="5181">
                  <c:v>1.5717316300303281</c:v>
                </c:pt>
                <c:pt idx="5182">
                  <c:v>-66.944806252035164</c:v>
                </c:pt>
                <c:pt idx="5183">
                  <c:v>-24.712754348802875</c:v>
                </c:pt>
                <c:pt idx="5184">
                  <c:v>-52.293887069864653</c:v>
                </c:pt>
                <c:pt idx="5185">
                  <c:v>-41.211484593837532</c:v>
                </c:pt>
                <c:pt idx="5186">
                  <c:v>-49.177153920619553</c:v>
                </c:pt>
                <c:pt idx="5187">
                  <c:v>-44.65102103017373</c:v>
                </c:pt>
                <c:pt idx="5188">
                  <c:v>-22.838309422256685</c:v>
                </c:pt>
                <c:pt idx="5189">
                  <c:v>-80.948260156676994</c:v>
                </c:pt>
                <c:pt idx="5190">
                  <c:v>-11.494515539305311</c:v>
                </c:pt>
                <c:pt idx="5191">
                  <c:v>-23.746676241678472</c:v>
                </c:pt>
                <c:pt idx="5192">
                  <c:v>-46.254354075719085</c:v>
                </c:pt>
                <c:pt idx="5193">
                  <c:v>-4.9689440993788736</c:v>
                </c:pt>
                <c:pt idx="5194">
                  <c:v>1.7371601208459282</c:v>
                </c:pt>
                <c:pt idx="5195">
                  <c:v>-98.270761871794065</c:v>
                </c:pt>
                <c:pt idx="5196">
                  <c:v>-18.658747834694381</c:v>
                </c:pt>
                <c:pt idx="5197">
                  <c:v>-54.982973121335334</c:v>
                </c:pt>
                <c:pt idx="5198">
                  <c:v>-33.404142326075416</c:v>
                </c:pt>
                <c:pt idx="5199">
                  <c:v>-40.139691212144022</c:v>
                </c:pt>
                <c:pt idx="5200">
                  <c:v>1.5669515669515732</c:v>
                </c:pt>
                <c:pt idx="5201">
                  <c:v>-33.594894329357601</c:v>
                </c:pt>
                <c:pt idx="5202">
                  <c:v>-26.158038147138967</c:v>
                </c:pt>
                <c:pt idx="5203">
                  <c:v>-62.555625170690959</c:v>
                </c:pt>
                <c:pt idx="5204">
                  <c:v>-32.219314938154142</c:v>
                </c:pt>
                <c:pt idx="5205">
                  <c:v>-79.552260088407252</c:v>
                </c:pt>
                <c:pt idx="5206">
                  <c:v>-18.468468468468473</c:v>
                </c:pt>
                <c:pt idx="5207">
                  <c:v>-19.865448083269868</c:v>
                </c:pt>
                <c:pt idx="5208">
                  <c:v>-58.005540166204987</c:v>
                </c:pt>
                <c:pt idx="5209">
                  <c:v>-48.79468109695577</c:v>
                </c:pt>
                <c:pt idx="5210">
                  <c:v>-64.888718342287035</c:v>
                </c:pt>
                <c:pt idx="5211">
                  <c:v>-63.835263835263831</c:v>
                </c:pt>
                <c:pt idx="5212">
                  <c:v>-35.843373493975903</c:v>
                </c:pt>
                <c:pt idx="5213">
                  <c:v>-44.564138055547197</c:v>
                </c:pt>
                <c:pt idx="5214">
                  <c:v>-18.399339933993403</c:v>
                </c:pt>
                <c:pt idx="5215">
                  <c:v>33.022332506203469</c:v>
                </c:pt>
                <c:pt idx="5216">
                  <c:v>5.0791556728232194</c:v>
                </c:pt>
                <c:pt idx="5217">
                  <c:v>-70.36141804788214</c:v>
                </c:pt>
                <c:pt idx="5218">
                  <c:v>-57.082677529858344</c:v>
                </c:pt>
                <c:pt idx="5219">
                  <c:v>-41.321713870733475</c:v>
                </c:pt>
                <c:pt idx="5220">
                  <c:v>90.441176470588232</c:v>
                </c:pt>
                <c:pt idx="5221">
                  <c:v>-63.35671489112962</c:v>
                </c:pt>
                <c:pt idx="5222">
                  <c:v>99.294582392776533</c:v>
                </c:pt>
                <c:pt idx="5223">
                  <c:v>-41.807512914388887</c:v>
                </c:pt>
                <c:pt idx="5224">
                  <c:v>-63.563402889245587</c:v>
                </c:pt>
                <c:pt idx="5225">
                  <c:v>15.183477300772878</c:v>
                </c:pt>
                <c:pt idx="5226">
                  <c:v>-39.750311254269036</c:v>
                </c:pt>
                <c:pt idx="5227">
                  <c:v>-16.936425830135164</c:v>
                </c:pt>
                <c:pt idx="5228">
                  <c:v>-32.814474977763211</c:v>
                </c:pt>
                <c:pt idx="5229">
                  <c:v>11.36363636363636</c:v>
                </c:pt>
                <c:pt idx="5230">
                  <c:v>-38.213132400430574</c:v>
                </c:pt>
                <c:pt idx="5231">
                  <c:v>-62.971274685816873</c:v>
                </c:pt>
                <c:pt idx="5232">
                  <c:v>54.312938816449332</c:v>
                </c:pt>
                <c:pt idx="5233">
                  <c:v>99.221212683107723</c:v>
                </c:pt>
                <c:pt idx="5234">
                  <c:v>-79.800965612375606</c:v>
                </c:pt>
                <c:pt idx="5235">
                  <c:v>-5.4368932038834998</c:v>
                </c:pt>
                <c:pt idx="5236">
                  <c:v>-22.617110916447672</c:v>
                </c:pt>
                <c:pt idx="5237">
                  <c:v>-11.931119311193115</c:v>
                </c:pt>
                <c:pt idx="5238">
                  <c:v>36.264534883720927</c:v>
                </c:pt>
                <c:pt idx="5239">
                  <c:v>-24.198165566395986</c:v>
                </c:pt>
                <c:pt idx="5240">
                  <c:v>-13.693304535637154</c:v>
                </c:pt>
                <c:pt idx="5241">
                  <c:v>-38.570460991406684</c:v>
                </c:pt>
                <c:pt idx="5242">
                  <c:v>-15.94202898550725</c:v>
                </c:pt>
                <c:pt idx="5243">
                  <c:v>-17.856669757583788</c:v>
                </c:pt>
                <c:pt idx="5244">
                  <c:v>-49.222258379433782</c:v>
                </c:pt>
                <c:pt idx="5245">
                  <c:v>4.9237119481093856</c:v>
                </c:pt>
                <c:pt idx="5246">
                  <c:v>-25.051048821236307</c:v>
                </c:pt>
                <c:pt idx="5247">
                  <c:v>-79.591484594397912</c:v>
                </c:pt>
                <c:pt idx="5248">
                  <c:v>-77.560137457044675</c:v>
                </c:pt>
                <c:pt idx="5249">
                  <c:v>-76.80989368148515</c:v>
                </c:pt>
                <c:pt idx="5250">
                  <c:v>-63.871943832747363</c:v>
                </c:pt>
                <c:pt idx="5251">
                  <c:v>-39.450553958984955</c:v>
                </c:pt>
                <c:pt idx="5252">
                  <c:v>-79.591351865051081</c:v>
                </c:pt>
                <c:pt idx="5253">
                  <c:v>-43.089809213587714</c:v>
                </c:pt>
                <c:pt idx="5254">
                  <c:v>-64.101970543129141</c:v>
                </c:pt>
                <c:pt idx="5255">
                  <c:v>-55.06919858384294</c:v>
                </c:pt>
                <c:pt idx="5256">
                  <c:v>-36.848159963946436</c:v>
                </c:pt>
                <c:pt idx="5257">
                  <c:v>-93.936052921719948</c:v>
                </c:pt>
                <c:pt idx="5258">
                  <c:v>-43.997689196995957</c:v>
                </c:pt>
                <c:pt idx="5259">
                  <c:v>38.594990836896784</c:v>
                </c:pt>
                <c:pt idx="5260">
                  <c:v>-34.438982990911981</c:v>
                </c:pt>
                <c:pt idx="5261">
                  <c:v>-70.539711108034524</c:v>
                </c:pt>
                <c:pt idx="5262">
                  <c:v>-46.819438956934022</c:v>
                </c:pt>
                <c:pt idx="5263">
                  <c:v>-46.54811715481172</c:v>
                </c:pt>
                <c:pt idx="5264">
                  <c:v>-46.766979987871437</c:v>
                </c:pt>
                <c:pt idx="5265">
                  <c:v>9.9216710182767685</c:v>
                </c:pt>
                <c:pt idx="5266">
                  <c:v>-19.57102354439742</c:v>
                </c:pt>
                <c:pt idx="5267">
                  <c:v>-69.231021801943783</c:v>
                </c:pt>
                <c:pt idx="5268">
                  <c:v>-70.946438331207872</c:v>
                </c:pt>
                <c:pt idx="5269">
                  <c:v>32.641668162055112</c:v>
                </c:pt>
                <c:pt idx="5270">
                  <c:v>-28.733728423177453</c:v>
                </c:pt>
                <c:pt idx="5271">
                  <c:v>-59.751233336832158</c:v>
                </c:pt>
                <c:pt idx="5272">
                  <c:v>-74.624404543788927</c:v>
                </c:pt>
                <c:pt idx="5273">
                  <c:v>-63.211301233585353</c:v>
                </c:pt>
                <c:pt idx="5274">
                  <c:v>-40.315983826863302</c:v>
                </c:pt>
                <c:pt idx="5275">
                  <c:v>-56.113549247264039</c:v>
                </c:pt>
                <c:pt idx="5276">
                  <c:v>-25.399782642446823</c:v>
                </c:pt>
                <c:pt idx="5277">
                  <c:v>8.8819727076849375</c:v>
                </c:pt>
                <c:pt idx="5278">
                  <c:v>-89.231052470082844</c:v>
                </c:pt>
                <c:pt idx="5279">
                  <c:v>-23.208879919273457</c:v>
                </c:pt>
                <c:pt idx="5280">
                  <c:v>4.9424152681803264</c:v>
                </c:pt>
                <c:pt idx="5281">
                  <c:v>-70.011210762331842</c:v>
                </c:pt>
                <c:pt idx="5282">
                  <c:v>-71.255551069842554</c:v>
                </c:pt>
                <c:pt idx="5283">
                  <c:v>-40.379177377892027</c:v>
                </c:pt>
                <c:pt idx="5284">
                  <c:v>-20.915106611616991</c:v>
                </c:pt>
                <c:pt idx="5285">
                  <c:v>-40.944744640055774</c:v>
                </c:pt>
                <c:pt idx="5286">
                  <c:v>-57.490612456299367</c:v>
                </c:pt>
                <c:pt idx="5287">
                  <c:v>-52.613344990246034</c:v>
                </c:pt>
                <c:pt idx="5288">
                  <c:v>-0.65973831115819337</c:v>
                </c:pt>
                <c:pt idx="5289">
                  <c:v>-60.676570610345443</c:v>
                </c:pt>
                <c:pt idx="5290">
                  <c:v>-2.0408163265306172</c:v>
                </c:pt>
                <c:pt idx="5291">
                  <c:v>56.031434184675845</c:v>
                </c:pt>
                <c:pt idx="5292">
                  <c:v>-49.193160749845497</c:v>
                </c:pt>
                <c:pt idx="5293">
                  <c:v>-33.27956989247312</c:v>
                </c:pt>
                <c:pt idx="5294">
                  <c:v>-55.935772571729402</c:v>
                </c:pt>
                <c:pt idx="5295">
                  <c:v>-9.438528557599227</c:v>
                </c:pt>
                <c:pt idx="5296">
                  <c:v>46.020761245674748</c:v>
                </c:pt>
                <c:pt idx="5297">
                  <c:v>0</c:v>
                </c:pt>
                <c:pt idx="5298">
                  <c:v>-58.335389423472321</c:v>
                </c:pt>
                <c:pt idx="5299">
                  <c:v>-5.2988632196553027</c:v>
                </c:pt>
                <c:pt idx="5300">
                  <c:v>-28.65183596890914</c:v>
                </c:pt>
                <c:pt idx="5301">
                  <c:v>-10.978579593459571</c:v>
                </c:pt>
                <c:pt idx="5302">
                  <c:v>13.52681261297451</c:v>
                </c:pt>
                <c:pt idx="5303">
                  <c:v>0.99438652766639279</c:v>
                </c:pt>
                <c:pt idx="5304">
                  <c:v>9.8116169544741041</c:v>
                </c:pt>
                <c:pt idx="5305">
                  <c:v>-75.480357052801452</c:v>
                </c:pt>
                <c:pt idx="5306">
                  <c:v>-34.97816593886462</c:v>
                </c:pt>
                <c:pt idx="5307">
                  <c:v>-51.645129394115038</c:v>
                </c:pt>
                <c:pt idx="5308">
                  <c:v>-35.012615176372393</c:v>
                </c:pt>
                <c:pt idx="5309">
                  <c:v>-66.817120622568098</c:v>
                </c:pt>
                <c:pt idx="5310">
                  <c:v>-9.0909090909090935</c:v>
                </c:pt>
                <c:pt idx="5311">
                  <c:v>-45.235655737704917</c:v>
                </c:pt>
                <c:pt idx="5312">
                  <c:v>-66.596544830375436</c:v>
                </c:pt>
                <c:pt idx="5313">
                  <c:v>62.162162162162161</c:v>
                </c:pt>
                <c:pt idx="5314">
                  <c:v>16.073803191489361</c:v>
                </c:pt>
                <c:pt idx="5315">
                  <c:v>-54.037600716204118</c:v>
                </c:pt>
                <c:pt idx="5316">
                  <c:v>-82.368754134907562</c:v>
                </c:pt>
                <c:pt idx="5317">
                  <c:v>-38.621761658031083</c:v>
                </c:pt>
                <c:pt idx="5318">
                  <c:v>-57.171362439141191</c:v>
                </c:pt>
                <c:pt idx="5319">
                  <c:v>-34.513895856325874</c:v>
                </c:pt>
                <c:pt idx="5320">
                  <c:v>-47.921122561410336</c:v>
                </c:pt>
                <c:pt idx="5321">
                  <c:v>-51.137711635932277</c:v>
                </c:pt>
                <c:pt idx="5322">
                  <c:v>-18.286969253294288</c:v>
                </c:pt>
                <c:pt idx="5323">
                  <c:v>-40.63114045429537</c:v>
                </c:pt>
                <c:pt idx="5324">
                  <c:v>-76.278051450465242</c:v>
                </c:pt>
                <c:pt idx="5325">
                  <c:v>-39.708975160575235</c:v>
                </c:pt>
                <c:pt idx="5326">
                  <c:v>93.025942653082666</c:v>
                </c:pt>
                <c:pt idx="5327">
                  <c:v>-86.029508628639178</c:v>
                </c:pt>
                <c:pt idx="5328">
                  <c:v>-25.585284280936463</c:v>
                </c:pt>
                <c:pt idx="5329">
                  <c:v>-61.459754433833567</c:v>
                </c:pt>
                <c:pt idx="5330">
                  <c:v>-81.933281955301112</c:v>
                </c:pt>
                <c:pt idx="5331">
                  <c:v>16.963939511438554</c:v>
                </c:pt>
                <c:pt idx="5332">
                  <c:v>-27.782497875955826</c:v>
                </c:pt>
                <c:pt idx="5333">
                  <c:v>-37.463842011250634</c:v>
                </c:pt>
                <c:pt idx="5334">
                  <c:v>-99.177586490487414</c:v>
                </c:pt>
                <c:pt idx="5335">
                  <c:v>-22.65847274382611</c:v>
                </c:pt>
                <c:pt idx="5336">
                  <c:v>38.229903115998951</c:v>
                </c:pt>
                <c:pt idx="5337">
                  <c:v>-68.594346829640941</c:v>
                </c:pt>
                <c:pt idx="5338">
                  <c:v>-53.00654054434208</c:v>
                </c:pt>
                <c:pt idx="5339">
                  <c:v>-48.971321695760594</c:v>
                </c:pt>
                <c:pt idx="5340">
                  <c:v>-33.581546319168481</c:v>
                </c:pt>
                <c:pt idx="5341">
                  <c:v>-71.741828713280924</c:v>
                </c:pt>
                <c:pt idx="5342">
                  <c:v>8.1914698883397392</c:v>
                </c:pt>
                <c:pt idx="5343">
                  <c:v>0</c:v>
                </c:pt>
                <c:pt idx="5344">
                  <c:v>43.100734522560344</c:v>
                </c:pt>
                <c:pt idx="5345">
                  <c:v>-5.266644584299442</c:v>
                </c:pt>
                <c:pt idx="5346">
                  <c:v>20.055950075317412</c:v>
                </c:pt>
                <c:pt idx="5347">
                  <c:v>-24.643172454384938</c:v>
                </c:pt>
                <c:pt idx="5348">
                  <c:v>-54.615384615384613</c:v>
                </c:pt>
                <c:pt idx="5349">
                  <c:v>-74.789915966386559</c:v>
                </c:pt>
                <c:pt idx="5350">
                  <c:v>26.596092982647605</c:v>
                </c:pt>
                <c:pt idx="5351">
                  <c:v>-30.709011159846753</c:v>
                </c:pt>
                <c:pt idx="5352">
                  <c:v>-49.26305271046715</c:v>
                </c:pt>
                <c:pt idx="5353">
                  <c:v>14.381953408322573</c:v>
                </c:pt>
                <c:pt idx="5354">
                  <c:v>14.673275074996738</c:v>
                </c:pt>
                <c:pt idx="5355">
                  <c:v>-78.32991781721168</c:v>
                </c:pt>
                <c:pt idx="5356">
                  <c:v>-46.579548944010376</c:v>
                </c:pt>
                <c:pt idx="5357">
                  <c:v>-34.926670287887021</c:v>
                </c:pt>
                <c:pt idx="5358">
                  <c:v>-75.641025641025635</c:v>
                </c:pt>
                <c:pt idx="5359">
                  <c:v>3.5802906770648661</c:v>
                </c:pt>
                <c:pt idx="5360">
                  <c:v>84.892565126449881</c:v>
                </c:pt>
                <c:pt idx="5361">
                  <c:v>-15.21298174442191</c:v>
                </c:pt>
                <c:pt idx="5362">
                  <c:v>1.5422726546268137</c:v>
                </c:pt>
                <c:pt idx="5363">
                  <c:v>-49.495198227037676</c:v>
                </c:pt>
                <c:pt idx="5364">
                  <c:v>-89.829179310579974</c:v>
                </c:pt>
                <c:pt idx="5365">
                  <c:v>-28.474484256243215</c:v>
                </c:pt>
                <c:pt idx="5366">
                  <c:v>-2.7055891776432901</c:v>
                </c:pt>
                <c:pt idx="5367">
                  <c:v>-75.265017667844518</c:v>
                </c:pt>
                <c:pt idx="5368">
                  <c:v>-50.054876710324137</c:v>
                </c:pt>
                <c:pt idx="5369">
                  <c:v>-49.051670969396945</c:v>
                </c:pt>
                <c:pt idx="5370">
                  <c:v>-28.357751486544473</c:v>
                </c:pt>
                <c:pt idx="5371">
                  <c:v>-33.5807705903146</c:v>
                </c:pt>
                <c:pt idx="5372">
                  <c:v>-72.030110562220656</c:v>
                </c:pt>
                <c:pt idx="5373">
                  <c:v>-35.56570268899037</c:v>
                </c:pt>
                <c:pt idx="5374">
                  <c:v>-21.855670103092777</c:v>
                </c:pt>
                <c:pt idx="5375">
                  <c:v>-29.028366010724582</c:v>
                </c:pt>
                <c:pt idx="5376">
                  <c:v>-20.508326029798411</c:v>
                </c:pt>
                <c:pt idx="5377">
                  <c:v>-31.44766146993318</c:v>
                </c:pt>
                <c:pt idx="5378">
                  <c:v>0</c:v>
                </c:pt>
                <c:pt idx="5379">
                  <c:v>15.060395785145204</c:v>
                </c:pt>
                <c:pt idx="5380">
                  <c:v>0</c:v>
                </c:pt>
                <c:pt idx="5381">
                  <c:v>39.696416721964169</c:v>
                </c:pt>
                <c:pt idx="5382">
                  <c:v>-28.554740735933549</c:v>
                </c:pt>
                <c:pt idx="5383">
                  <c:v>-72.309602649006621</c:v>
                </c:pt>
                <c:pt idx="5384">
                  <c:v>-54.950336430631211</c:v>
                </c:pt>
                <c:pt idx="5385">
                  <c:v>6.3981934512608234</c:v>
                </c:pt>
                <c:pt idx="5386">
                  <c:v>-7.7399380804953637</c:v>
                </c:pt>
                <c:pt idx="5387">
                  <c:v>-60.716820440028393</c:v>
                </c:pt>
                <c:pt idx="5388">
                  <c:v>35.439964284547642</c:v>
                </c:pt>
                <c:pt idx="5389">
                  <c:v>18.405916187345923</c:v>
                </c:pt>
                <c:pt idx="5390">
                  <c:v>-39.873100684588415</c:v>
                </c:pt>
                <c:pt idx="5391">
                  <c:v>-4.1704649042844153</c:v>
                </c:pt>
                <c:pt idx="5392">
                  <c:v>-27.110582639714622</c:v>
                </c:pt>
                <c:pt idx="5393">
                  <c:v>-62.424942263279448</c:v>
                </c:pt>
                <c:pt idx="5394">
                  <c:v>-23.184763920116396</c:v>
                </c:pt>
                <c:pt idx="5395">
                  <c:v>-24.495641344956411</c:v>
                </c:pt>
                <c:pt idx="5396">
                  <c:v>-37.01949353251959</c:v>
                </c:pt>
                <c:pt idx="5397">
                  <c:v>-70.755045233124562</c:v>
                </c:pt>
                <c:pt idx="5398">
                  <c:v>-30.228254164096242</c:v>
                </c:pt>
                <c:pt idx="5399">
                  <c:v>-41.526160264209977</c:v>
                </c:pt>
                <c:pt idx="5400">
                  <c:v>-70.800106918519177</c:v>
                </c:pt>
                <c:pt idx="5401">
                  <c:v>23.708487084870853</c:v>
                </c:pt>
                <c:pt idx="5402">
                  <c:v>65.478944932901442</c:v>
                </c:pt>
                <c:pt idx="5403">
                  <c:v>-92.229299363057322</c:v>
                </c:pt>
                <c:pt idx="5404">
                  <c:v>-58.218640804392784</c:v>
                </c:pt>
                <c:pt idx="5405">
                  <c:v>-54.620010934937127</c:v>
                </c:pt>
                <c:pt idx="5406">
                  <c:v>-25.488553880513678</c:v>
                </c:pt>
                <c:pt idx="5407">
                  <c:v>19.52992250301422</c:v>
                </c:pt>
                <c:pt idx="5408">
                  <c:v>-66.157130657557644</c:v>
                </c:pt>
                <c:pt idx="5409">
                  <c:v>-4.3076923076923066</c:v>
                </c:pt>
                <c:pt idx="5410">
                  <c:v>-35.372292008010191</c:v>
                </c:pt>
                <c:pt idx="5411">
                  <c:v>-65.673758865248232</c:v>
                </c:pt>
                <c:pt idx="5412">
                  <c:v>9.1337099811675984</c:v>
                </c:pt>
                <c:pt idx="5413">
                  <c:v>-21.729611384783794</c:v>
                </c:pt>
                <c:pt idx="5414">
                  <c:v>-69.594454399698193</c:v>
                </c:pt>
                <c:pt idx="5415">
                  <c:v>-47.230924296494045</c:v>
                </c:pt>
                <c:pt idx="5416">
                  <c:v>-64.735575315905606</c:v>
                </c:pt>
                <c:pt idx="5417">
                  <c:v>-5.9336823734729478</c:v>
                </c:pt>
                <c:pt idx="5418">
                  <c:v>-32.038597776963471</c:v>
                </c:pt>
                <c:pt idx="5419">
                  <c:v>-50.178736001340518</c:v>
                </c:pt>
                <c:pt idx="5420">
                  <c:v>-37.577457916565017</c:v>
                </c:pt>
                <c:pt idx="5421">
                  <c:v>10.714285714285722</c:v>
                </c:pt>
                <c:pt idx="5422">
                  <c:v>-70.563517670893674</c:v>
                </c:pt>
                <c:pt idx="5423">
                  <c:v>-80.185212845407023</c:v>
                </c:pt>
                <c:pt idx="5424">
                  <c:v>-20.350669818754923</c:v>
                </c:pt>
                <c:pt idx="5425">
                  <c:v>-36.986301369863014</c:v>
                </c:pt>
                <c:pt idx="5426">
                  <c:v>-48.563125605424609</c:v>
                </c:pt>
                <c:pt idx="5427">
                  <c:v>-15.999319901385704</c:v>
                </c:pt>
                <c:pt idx="5428">
                  <c:v>-57.656826568265686</c:v>
                </c:pt>
                <c:pt idx="5429">
                  <c:v>-69.08630026500748</c:v>
                </c:pt>
                <c:pt idx="5430">
                  <c:v>-59.333207760406857</c:v>
                </c:pt>
                <c:pt idx="5431">
                  <c:v>-44.23592493297587</c:v>
                </c:pt>
                <c:pt idx="5432">
                  <c:v>-2.5641025641025692</c:v>
                </c:pt>
                <c:pt idx="5433">
                  <c:v>-33.536585365853654</c:v>
                </c:pt>
                <c:pt idx="5434">
                  <c:v>-49.808332716643235</c:v>
                </c:pt>
                <c:pt idx="5435">
                  <c:v>-40.495737290811498</c:v>
                </c:pt>
                <c:pt idx="5436">
                  <c:v>-63.634419639038576</c:v>
                </c:pt>
                <c:pt idx="5437">
                  <c:v>-63.429823549763583</c:v>
                </c:pt>
                <c:pt idx="5438">
                  <c:v>-78.156996587030719</c:v>
                </c:pt>
                <c:pt idx="5439">
                  <c:v>-46.636840481332918</c:v>
                </c:pt>
                <c:pt idx="5440">
                  <c:v>-38.853118712273641</c:v>
                </c:pt>
                <c:pt idx="5441">
                  <c:v>-73.06640625</c:v>
                </c:pt>
                <c:pt idx="5442">
                  <c:v>-44.959545156352497</c:v>
                </c:pt>
                <c:pt idx="5443">
                  <c:v>-57.197431520767296</c:v>
                </c:pt>
                <c:pt idx="5444">
                  <c:v>45.232115950348003</c:v>
                </c:pt>
                <c:pt idx="5445">
                  <c:v>-84.207492795389044</c:v>
                </c:pt>
                <c:pt idx="5446">
                  <c:v>-6.9273055779802348</c:v>
                </c:pt>
                <c:pt idx="5447">
                  <c:v>-28.523086999235886</c:v>
                </c:pt>
                <c:pt idx="5448">
                  <c:v>-38.488783943329395</c:v>
                </c:pt>
                <c:pt idx="5449">
                  <c:v>4.8226194631735524</c:v>
                </c:pt>
                <c:pt idx="5450">
                  <c:v>-5.4036872218690348</c:v>
                </c:pt>
                <c:pt idx="5451">
                  <c:v>-23.555087296809148</c:v>
                </c:pt>
                <c:pt idx="5452">
                  <c:v>58.66283249460821</c:v>
                </c:pt>
                <c:pt idx="5453">
                  <c:v>34.277969443075392</c:v>
                </c:pt>
                <c:pt idx="5454">
                  <c:v>-26.248947516138088</c:v>
                </c:pt>
                <c:pt idx="5455">
                  <c:v>-90.27286508337545</c:v>
                </c:pt>
                <c:pt idx="5456">
                  <c:v>-45.608354055824172</c:v>
                </c:pt>
                <c:pt idx="5457">
                  <c:v>25.161964472309293</c:v>
                </c:pt>
                <c:pt idx="5458">
                  <c:v>-32.612966601178783</c:v>
                </c:pt>
                <c:pt idx="5459">
                  <c:v>15.728715728715727</c:v>
                </c:pt>
                <c:pt idx="5460">
                  <c:v>-45.977780752242005</c:v>
                </c:pt>
                <c:pt idx="5461">
                  <c:v>-13.818956843483249</c:v>
                </c:pt>
                <c:pt idx="5462">
                  <c:v>-57.464766303049608</c:v>
                </c:pt>
                <c:pt idx="5463">
                  <c:v>-55.878898603680021</c:v>
                </c:pt>
                <c:pt idx="5464">
                  <c:v>-28.313397848169743</c:v>
                </c:pt>
                <c:pt idx="5465">
                  <c:v>-37.530917217410661</c:v>
                </c:pt>
                <c:pt idx="5466">
                  <c:v>-23.336278912990011</c:v>
                </c:pt>
                <c:pt idx="5467">
                  <c:v>-42.212550272712249</c:v>
                </c:pt>
                <c:pt idx="5468">
                  <c:v>-31.305057096247964</c:v>
                </c:pt>
                <c:pt idx="5469">
                  <c:v>18.747125379449912</c:v>
                </c:pt>
                <c:pt idx="5470">
                  <c:v>-32.359732163472643</c:v>
                </c:pt>
                <c:pt idx="5471">
                  <c:v>-38.420557818865561</c:v>
                </c:pt>
                <c:pt idx="5472">
                  <c:v>-58.183686715707481</c:v>
                </c:pt>
                <c:pt idx="5473">
                  <c:v>-37.516808606006279</c:v>
                </c:pt>
                <c:pt idx="5474">
                  <c:v>-59.422975119110639</c:v>
                </c:pt>
                <c:pt idx="5475">
                  <c:v>-58.812729498164011</c:v>
                </c:pt>
                <c:pt idx="5476">
                  <c:v>-65.320065349769791</c:v>
                </c:pt>
                <c:pt idx="5477">
                  <c:v>-4.6152174925123006</c:v>
                </c:pt>
                <c:pt idx="5478">
                  <c:v>-54.238468233246302</c:v>
                </c:pt>
                <c:pt idx="5479">
                  <c:v>98.847262247838614</c:v>
                </c:pt>
                <c:pt idx="5480">
                  <c:v>-27.571470674918956</c:v>
                </c:pt>
                <c:pt idx="5481">
                  <c:v>-64.358476837254415</c:v>
                </c:pt>
                <c:pt idx="5482">
                  <c:v>-18.870214186032399</c:v>
                </c:pt>
                <c:pt idx="5483">
                  <c:v>6.8965517241379217</c:v>
                </c:pt>
                <c:pt idx="5484">
                  <c:v>-34.509476987960682</c:v>
                </c:pt>
                <c:pt idx="5485">
                  <c:v>0</c:v>
                </c:pt>
                <c:pt idx="5486">
                  <c:v>-43.792139450748238</c:v>
                </c:pt>
                <c:pt idx="5487">
                  <c:v>-62.881011515014677</c:v>
                </c:pt>
                <c:pt idx="5488">
                  <c:v>-54.579302346873376</c:v>
                </c:pt>
                <c:pt idx="5489">
                  <c:v>-62.070844686648499</c:v>
                </c:pt>
                <c:pt idx="5490">
                  <c:v>-77.773402340234028</c:v>
                </c:pt>
                <c:pt idx="5491">
                  <c:v>-43.609921306903075</c:v>
                </c:pt>
                <c:pt idx="5492">
                  <c:v>-39.296367744155148</c:v>
                </c:pt>
                <c:pt idx="5493">
                  <c:v>-55.616793645647597</c:v>
                </c:pt>
                <c:pt idx="5494">
                  <c:v>-37.175264523035125</c:v>
                </c:pt>
                <c:pt idx="5495">
                  <c:v>-28.242888844058911</c:v>
                </c:pt>
                <c:pt idx="5496">
                  <c:v>-58.194010655888292</c:v>
                </c:pt>
                <c:pt idx="5497">
                  <c:v>-57.386551838357072</c:v>
                </c:pt>
                <c:pt idx="5498">
                  <c:v>-14.516773888707164</c:v>
                </c:pt>
                <c:pt idx="5499">
                  <c:v>0</c:v>
                </c:pt>
                <c:pt idx="5500">
                  <c:v>28.021978021978015</c:v>
                </c:pt>
                <c:pt idx="5501">
                  <c:v>-75.736708232520627</c:v>
                </c:pt>
                <c:pt idx="5502">
                  <c:v>29.343825855453758</c:v>
                </c:pt>
                <c:pt idx="5503">
                  <c:v>-49.794633077765603</c:v>
                </c:pt>
                <c:pt idx="5504">
                  <c:v>-22.375915378356396</c:v>
                </c:pt>
                <c:pt idx="5505">
                  <c:v>-45.669509742736295</c:v>
                </c:pt>
                <c:pt idx="5506">
                  <c:v>-2.5641025641025692</c:v>
                </c:pt>
                <c:pt idx="5507">
                  <c:v>-58.291353253743708</c:v>
                </c:pt>
                <c:pt idx="5508">
                  <c:v>24.331550802139049</c:v>
                </c:pt>
                <c:pt idx="5509">
                  <c:v>67.527018436109358</c:v>
                </c:pt>
                <c:pt idx="5510">
                  <c:v>23.063008742839912</c:v>
                </c:pt>
                <c:pt idx="5511">
                  <c:v>13.563302023135776</c:v>
                </c:pt>
                <c:pt idx="5512">
                  <c:v>-51.862302483069975</c:v>
                </c:pt>
                <c:pt idx="5513">
                  <c:v>-15.706864771267377</c:v>
                </c:pt>
                <c:pt idx="5514">
                  <c:v>-25.243709961934826</c:v>
                </c:pt>
                <c:pt idx="5515">
                  <c:v>-41.149033104223577</c:v>
                </c:pt>
                <c:pt idx="5516">
                  <c:v>-42.973412913727614</c:v>
                </c:pt>
                <c:pt idx="5517">
                  <c:v>73.456790123456784</c:v>
                </c:pt>
                <c:pt idx="5518">
                  <c:v>-16.429554841670495</c:v>
                </c:pt>
                <c:pt idx="5519">
                  <c:v>10.402024177677816</c:v>
                </c:pt>
                <c:pt idx="5520">
                  <c:v>8.6252575802178342</c:v>
                </c:pt>
                <c:pt idx="5521">
                  <c:v>-18.440998659735897</c:v>
                </c:pt>
                <c:pt idx="5522">
                  <c:v>-74.234633172276091</c:v>
                </c:pt>
                <c:pt idx="5523">
                  <c:v>15.238875383151893</c:v>
                </c:pt>
                <c:pt idx="5524">
                  <c:v>-41.934232316063401</c:v>
                </c:pt>
                <c:pt idx="5525">
                  <c:v>-5.5732798125224861</c:v>
                </c:pt>
                <c:pt idx="5526">
                  <c:v>96.368330464715996</c:v>
                </c:pt>
                <c:pt idx="5527">
                  <c:v>6.3950022355805203</c:v>
                </c:pt>
                <c:pt idx="5528">
                  <c:v>-32.698739387702602</c:v>
                </c:pt>
                <c:pt idx="5529">
                  <c:v>-59.64862567299518</c:v>
                </c:pt>
                <c:pt idx="5530">
                  <c:v>-24.561168071286701</c:v>
                </c:pt>
                <c:pt idx="5531">
                  <c:v>-14.154862072638196</c:v>
                </c:pt>
                <c:pt idx="5532">
                  <c:v>48.082138705927946</c:v>
                </c:pt>
                <c:pt idx="5533">
                  <c:v>-20.513553087389738</c:v>
                </c:pt>
                <c:pt idx="5534">
                  <c:v>-39.184440477309032</c:v>
                </c:pt>
                <c:pt idx="5535">
                  <c:v>-38.001945254967353</c:v>
                </c:pt>
                <c:pt idx="5536">
                  <c:v>-41.820127273751197</c:v>
                </c:pt>
                <c:pt idx="5537">
                  <c:v>28.552051542895896</c:v>
                </c:pt>
                <c:pt idx="5538">
                  <c:v>-80.699662095010936</c:v>
                </c:pt>
                <c:pt idx="5539">
                  <c:v>-0.94696969696970257</c:v>
                </c:pt>
                <c:pt idx="5540">
                  <c:v>-46.589215256466467</c:v>
                </c:pt>
                <c:pt idx="5541">
                  <c:v>-51.792774369461483</c:v>
                </c:pt>
                <c:pt idx="5542">
                  <c:v>-38.749971021962395</c:v>
                </c:pt>
                <c:pt idx="5543">
                  <c:v>-3.6561585960350982</c:v>
                </c:pt>
                <c:pt idx="5544">
                  <c:v>-44.945454545454545</c:v>
                </c:pt>
                <c:pt idx="5545">
                  <c:v>-29.691307879772538</c:v>
                </c:pt>
                <c:pt idx="5546">
                  <c:v>64.097307639743065</c:v>
                </c:pt>
                <c:pt idx="5547">
                  <c:v>-56.949505465903179</c:v>
                </c:pt>
                <c:pt idx="5548">
                  <c:v>7.8702627295977692</c:v>
                </c:pt>
                <c:pt idx="5549">
                  <c:v>-60.321404903909873</c:v>
                </c:pt>
                <c:pt idx="5550">
                  <c:v>95.423340961098404</c:v>
                </c:pt>
                <c:pt idx="5551">
                  <c:v>-44.503795333145909</c:v>
                </c:pt>
                <c:pt idx="5552">
                  <c:v>-39.222614840989401</c:v>
                </c:pt>
                <c:pt idx="5553">
                  <c:v>-62.197650310988251</c:v>
                </c:pt>
                <c:pt idx="5554">
                  <c:v>-41.463414634146346</c:v>
                </c:pt>
                <c:pt idx="5555">
                  <c:v>-20.728330102464682</c:v>
                </c:pt>
                <c:pt idx="5556">
                  <c:v>-24.544637752184912</c:v>
                </c:pt>
                <c:pt idx="5557">
                  <c:v>-19.952541032232546</c:v>
                </c:pt>
                <c:pt idx="5558">
                  <c:v>-37.303060712493732</c:v>
                </c:pt>
                <c:pt idx="5559">
                  <c:v>-56.96500990285768</c:v>
                </c:pt>
                <c:pt idx="5560">
                  <c:v>40.461902164029823</c:v>
                </c:pt>
                <c:pt idx="5561">
                  <c:v>-46.511627906976749</c:v>
                </c:pt>
                <c:pt idx="5562">
                  <c:v>-45.71836346336822</c:v>
                </c:pt>
                <c:pt idx="5563">
                  <c:v>-42.049731398977066</c:v>
                </c:pt>
                <c:pt idx="5564">
                  <c:v>-54.945191057162326</c:v>
                </c:pt>
                <c:pt idx="5565">
                  <c:v>-75.312812812812808</c:v>
                </c:pt>
                <c:pt idx="5566">
                  <c:v>-37.772397094430985</c:v>
                </c:pt>
                <c:pt idx="5567">
                  <c:v>14.344666726473491</c:v>
                </c:pt>
                <c:pt idx="5568">
                  <c:v>-89.473245144191068</c:v>
                </c:pt>
                <c:pt idx="5569">
                  <c:v>-60.57692307692308</c:v>
                </c:pt>
                <c:pt idx="5570">
                  <c:v>-38.678391309970259</c:v>
                </c:pt>
                <c:pt idx="5571">
                  <c:v>58.822431069894833</c:v>
                </c:pt>
                <c:pt idx="5572">
                  <c:v>-68.430897887323937</c:v>
                </c:pt>
                <c:pt idx="5573">
                  <c:v>69.014285714285705</c:v>
                </c:pt>
                <c:pt idx="5574">
                  <c:v>-59.645136860326737</c:v>
                </c:pt>
                <c:pt idx="5575">
                  <c:v>-74.0053050397878</c:v>
                </c:pt>
                <c:pt idx="5576">
                  <c:v>-9.3252879868348799</c:v>
                </c:pt>
                <c:pt idx="5577">
                  <c:v>84.732635741946126</c:v>
                </c:pt>
                <c:pt idx="5578">
                  <c:v>-45.042612712250339</c:v>
                </c:pt>
                <c:pt idx="5579">
                  <c:v>6.1396432732813651</c:v>
                </c:pt>
                <c:pt idx="5580">
                  <c:v>-47.923875432525953</c:v>
                </c:pt>
                <c:pt idx="5581">
                  <c:v>30.895091434071219</c:v>
                </c:pt>
                <c:pt idx="5582">
                  <c:v>-31.292807257865306</c:v>
                </c:pt>
                <c:pt idx="5583">
                  <c:v>-30.953931534388531</c:v>
                </c:pt>
                <c:pt idx="5584">
                  <c:v>-13.182674199623364</c:v>
                </c:pt>
                <c:pt idx="5585">
                  <c:v>-29.200094384143455</c:v>
                </c:pt>
                <c:pt idx="5586">
                  <c:v>20.457848837209298</c:v>
                </c:pt>
                <c:pt idx="5587">
                  <c:v>-19.900236282488834</c:v>
                </c:pt>
                <c:pt idx="5588">
                  <c:v>-76.475986540226373</c:v>
                </c:pt>
                <c:pt idx="5589">
                  <c:v>-8.3509310808216526</c:v>
                </c:pt>
                <c:pt idx="5590">
                  <c:v>-41.445171510607473</c:v>
                </c:pt>
                <c:pt idx="5591">
                  <c:v>-80.019007574230343</c:v>
                </c:pt>
                <c:pt idx="5592">
                  <c:v>-94.00045504748617</c:v>
                </c:pt>
                <c:pt idx="5593">
                  <c:v>-44.423156473841196</c:v>
                </c:pt>
                <c:pt idx="5594">
                  <c:v>-14.356343283582078</c:v>
                </c:pt>
                <c:pt idx="5595">
                  <c:v>-60.427882153994133</c:v>
                </c:pt>
                <c:pt idx="5596">
                  <c:v>-35.974025974025963</c:v>
                </c:pt>
                <c:pt idx="5597">
                  <c:v>-70.03908703845886</c:v>
                </c:pt>
                <c:pt idx="5598">
                  <c:v>-69.167396117604653</c:v>
                </c:pt>
                <c:pt idx="5599">
                  <c:v>-87.18399077338897</c:v>
                </c:pt>
                <c:pt idx="5600">
                  <c:v>-85.880195599022002</c:v>
                </c:pt>
                <c:pt idx="5601">
                  <c:v>49.120433017591353</c:v>
                </c:pt>
                <c:pt idx="5602">
                  <c:v>57.754800590841938</c:v>
                </c:pt>
                <c:pt idx="5603">
                  <c:v>24.240975376524034</c:v>
                </c:pt>
                <c:pt idx="5604">
                  <c:v>43.416390776558046</c:v>
                </c:pt>
                <c:pt idx="5605">
                  <c:v>-8.1920903954802213</c:v>
                </c:pt>
                <c:pt idx="5606">
                  <c:v>-6.8576038725292534</c:v>
                </c:pt>
                <c:pt idx="5607">
                  <c:v>1.2397784225797892</c:v>
                </c:pt>
                <c:pt idx="5608">
                  <c:v>-41.250675797440984</c:v>
                </c:pt>
                <c:pt idx="5609">
                  <c:v>-68.200390833185295</c:v>
                </c:pt>
                <c:pt idx="5610">
                  <c:v>-71.451370634622606</c:v>
                </c:pt>
                <c:pt idx="5611">
                  <c:v>-5.7185157768113299</c:v>
                </c:pt>
                <c:pt idx="5612">
                  <c:v>-80.421543077167684</c:v>
                </c:pt>
                <c:pt idx="5613">
                  <c:v>-48.451327433628322</c:v>
                </c:pt>
                <c:pt idx="5614">
                  <c:v>-59.746405043564501</c:v>
                </c:pt>
                <c:pt idx="5615">
                  <c:v>95.796897038081795</c:v>
                </c:pt>
                <c:pt idx="5616">
                  <c:v>6.2896710905943536</c:v>
                </c:pt>
                <c:pt idx="5617">
                  <c:v>-49.484783129642942</c:v>
                </c:pt>
                <c:pt idx="5618">
                  <c:v>-60.309636960462498</c:v>
                </c:pt>
                <c:pt idx="5619">
                  <c:v>-2.9508196721311464</c:v>
                </c:pt>
                <c:pt idx="5620">
                  <c:v>-38.355197364550854</c:v>
                </c:pt>
                <c:pt idx="5621">
                  <c:v>-73.306259904912835</c:v>
                </c:pt>
                <c:pt idx="5622">
                  <c:v>-22.817025010969729</c:v>
                </c:pt>
                <c:pt idx="5623">
                  <c:v>-73.430270984798412</c:v>
                </c:pt>
                <c:pt idx="5624">
                  <c:v>-64.137384150270108</c:v>
                </c:pt>
                <c:pt idx="5625">
                  <c:v>8.7642418930755639E-2</c:v>
                </c:pt>
                <c:pt idx="5626">
                  <c:v>43.246753246753258</c:v>
                </c:pt>
                <c:pt idx="5627">
                  <c:v>-50.343459013891007</c:v>
                </c:pt>
                <c:pt idx="5628">
                  <c:v>-15.164644714038133</c:v>
                </c:pt>
                <c:pt idx="5629">
                  <c:v>59.856725921995235</c:v>
                </c:pt>
                <c:pt idx="5630">
                  <c:v>4.4827586206896513</c:v>
                </c:pt>
                <c:pt idx="5631">
                  <c:v>-17.977528089887642</c:v>
                </c:pt>
                <c:pt idx="5632">
                  <c:v>-23.48693963093595</c:v>
                </c:pt>
                <c:pt idx="5633">
                  <c:v>-26.420737786640075</c:v>
                </c:pt>
                <c:pt idx="5634">
                  <c:v>-47.070633327249503</c:v>
                </c:pt>
                <c:pt idx="5635">
                  <c:v>-59.525094441446299</c:v>
                </c:pt>
                <c:pt idx="5636">
                  <c:v>-51.721556886227546</c:v>
                </c:pt>
                <c:pt idx="5637">
                  <c:v>-16.57860557470913</c:v>
                </c:pt>
                <c:pt idx="5638">
                  <c:v>14.222222222222229</c:v>
                </c:pt>
                <c:pt idx="5639">
                  <c:v>-90.537660897949124</c:v>
                </c:pt>
                <c:pt idx="5640">
                  <c:v>-41.861438054331458</c:v>
                </c:pt>
                <c:pt idx="5641">
                  <c:v>-91.30736092901293</c:v>
                </c:pt>
                <c:pt idx="5642">
                  <c:v>-28.310479178262398</c:v>
                </c:pt>
                <c:pt idx="5643">
                  <c:v>-75.036429211144196</c:v>
                </c:pt>
                <c:pt idx="5644">
                  <c:v>-62.46365887800151</c:v>
                </c:pt>
                <c:pt idx="5645">
                  <c:v>-9.9913307325530951</c:v>
                </c:pt>
                <c:pt idx="5646">
                  <c:v>-5.6868081602781047</c:v>
                </c:pt>
                <c:pt idx="5647">
                  <c:v>-27.505486466715439</c:v>
                </c:pt>
                <c:pt idx="5648">
                  <c:v>-64.721183547390666</c:v>
                </c:pt>
                <c:pt idx="5649">
                  <c:v>-35.004108463434676</c:v>
                </c:pt>
                <c:pt idx="5650">
                  <c:v>-18.388394627982095</c:v>
                </c:pt>
                <c:pt idx="5651">
                  <c:v>-59.95663173111673</c:v>
                </c:pt>
                <c:pt idx="5652">
                  <c:v>-51.987164728905263</c:v>
                </c:pt>
                <c:pt idx="5653">
                  <c:v>-63.70967741935484</c:v>
                </c:pt>
                <c:pt idx="5654">
                  <c:v>-25.021995424951612</c:v>
                </c:pt>
                <c:pt idx="5655">
                  <c:v>-21.293952768423026</c:v>
                </c:pt>
                <c:pt idx="5656">
                  <c:v>-26.922777345053973</c:v>
                </c:pt>
                <c:pt idx="5657">
                  <c:v>-58.153315962007227</c:v>
                </c:pt>
                <c:pt idx="5658">
                  <c:v>28.610729023383783</c:v>
                </c:pt>
                <c:pt idx="5659">
                  <c:v>-58.646180240185693</c:v>
                </c:pt>
                <c:pt idx="5660">
                  <c:v>-62.362461275504756</c:v>
                </c:pt>
                <c:pt idx="5661">
                  <c:v>-54.930057032602221</c:v>
                </c:pt>
                <c:pt idx="5662">
                  <c:v>-70.25936855842096</c:v>
                </c:pt>
                <c:pt idx="5663">
                  <c:v>-47.46671277883452</c:v>
                </c:pt>
                <c:pt idx="5664">
                  <c:v>-49.363660980232872</c:v>
                </c:pt>
                <c:pt idx="5665">
                  <c:v>-34.829346949744689</c:v>
                </c:pt>
                <c:pt idx="5666">
                  <c:v>-1.9427066183733928</c:v>
                </c:pt>
                <c:pt idx="5667">
                  <c:v>-41.485603575809584</c:v>
                </c:pt>
                <c:pt idx="5668">
                  <c:v>46.863617118803603</c:v>
                </c:pt>
                <c:pt idx="5669">
                  <c:v>-73.394014174758439</c:v>
                </c:pt>
                <c:pt idx="5670">
                  <c:v>-11.877875365955674</c:v>
                </c:pt>
                <c:pt idx="5671">
                  <c:v>-11.534154535274354</c:v>
                </c:pt>
                <c:pt idx="5672">
                  <c:v>-51.52322681765245</c:v>
                </c:pt>
                <c:pt idx="5673">
                  <c:v>77.368421052631561</c:v>
                </c:pt>
                <c:pt idx="5674">
                  <c:v>-37.334228638576462</c:v>
                </c:pt>
                <c:pt idx="5675">
                  <c:v>-59.149979566816505</c:v>
                </c:pt>
                <c:pt idx="5676">
                  <c:v>0</c:v>
                </c:pt>
                <c:pt idx="5677">
                  <c:v>-54.067847493245267</c:v>
                </c:pt>
                <c:pt idx="5678">
                  <c:v>0.19661080423180977</c:v>
                </c:pt>
                <c:pt idx="5679">
                  <c:v>-32.592853784673252</c:v>
                </c:pt>
                <c:pt idx="5680">
                  <c:v>-5.5851693911395444</c:v>
                </c:pt>
                <c:pt idx="5681">
                  <c:v>-87.149972901127825</c:v>
                </c:pt>
                <c:pt idx="5682">
                  <c:v>-57.059798068206682</c:v>
                </c:pt>
                <c:pt idx="5683">
                  <c:v>7.5907590759075845</c:v>
                </c:pt>
                <c:pt idx="5684">
                  <c:v>-55.071945660916974</c:v>
                </c:pt>
                <c:pt idx="5685">
                  <c:v>89.902206049579263</c:v>
                </c:pt>
                <c:pt idx="5686">
                  <c:v>-64.764685908319194</c:v>
                </c:pt>
                <c:pt idx="5687">
                  <c:v>-56.759361984613427</c:v>
                </c:pt>
                <c:pt idx="5688">
                  <c:v>-63.22603378858966</c:v>
                </c:pt>
                <c:pt idx="5689">
                  <c:v>-24.242722265932343</c:v>
                </c:pt>
                <c:pt idx="5690">
                  <c:v>-72.736261020021416</c:v>
                </c:pt>
                <c:pt idx="5691">
                  <c:v>-55.56557957939679</c:v>
                </c:pt>
                <c:pt idx="5692">
                  <c:v>-25.210308084104852</c:v>
                </c:pt>
                <c:pt idx="5693">
                  <c:v>-34.309021113243759</c:v>
                </c:pt>
                <c:pt idx="5694">
                  <c:v>8.6293815746369091</c:v>
                </c:pt>
                <c:pt idx="5695">
                  <c:v>-15.559365623660526</c:v>
                </c:pt>
                <c:pt idx="5696">
                  <c:v>-62.586884255061953</c:v>
                </c:pt>
                <c:pt idx="5697">
                  <c:v>-66.211026463154326</c:v>
                </c:pt>
                <c:pt idx="5698">
                  <c:v>51.286048324240056</c:v>
                </c:pt>
                <c:pt idx="5699">
                  <c:v>-51.495016611295682</c:v>
                </c:pt>
                <c:pt idx="5700">
                  <c:v>-51.803825531340109</c:v>
                </c:pt>
                <c:pt idx="5701">
                  <c:v>-4.8027989821882926</c:v>
                </c:pt>
                <c:pt idx="5702">
                  <c:v>4.2604501607716969</c:v>
                </c:pt>
                <c:pt idx="5703">
                  <c:v>-43.512352732574179</c:v>
                </c:pt>
                <c:pt idx="5704">
                  <c:v>-41.811457679157073</c:v>
                </c:pt>
                <c:pt idx="5705">
                  <c:v>5.4647123612640911</c:v>
                </c:pt>
                <c:pt idx="5706">
                  <c:v>53.158209946973386</c:v>
                </c:pt>
                <c:pt idx="5707">
                  <c:v>-47.275163787969035</c:v>
                </c:pt>
                <c:pt idx="5708">
                  <c:v>-60.796449112278069</c:v>
                </c:pt>
                <c:pt idx="5709">
                  <c:v>-58.591043243936866</c:v>
                </c:pt>
                <c:pt idx="5710">
                  <c:v>-53.305263157894736</c:v>
                </c:pt>
                <c:pt idx="5711">
                  <c:v>-48.131109833237495</c:v>
                </c:pt>
                <c:pt idx="5712">
                  <c:v>-56.821944113362463</c:v>
                </c:pt>
                <c:pt idx="5713">
                  <c:v>-57.582733812949641</c:v>
                </c:pt>
                <c:pt idx="5714">
                  <c:v>-25.22544186605748</c:v>
                </c:pt>
                <c:pt idx="5715">
                  <c:v>49.3583248902398</c:v>
                </c:pt>
                <c:pt idx="5716">
                  <c:v>-11.716621253405989</c:v>
                </c:pt>
                <c:pt idx="5717">
                  <c:v>-50.584180246850998</c:v>
                </c:pt>
                <c:pt idx="5718">
                  <c:v>-36.959243288357214</c:v>
                </c:pt>
                <c:pt idx="5719">
                  <c:v>-48.171855625188506</c:v>
                </c:pt>
                <c:pt idx="5720">
                  <c:v>-90.737068253181292</c:v>
                </c:pt>
                <c:pt idx="5721">
                  <c:v>-28.629741271037418</c:v>
                </c:pt>
                <c:pt idx="5722">
                  <c:v>-18.626155878467628</c:v>
                </c:pt>
                <c:pt idx="5723">
                  <c:v>29.40774876258746</c:v>
                </c:pt>
                <c:pt idx="5724">
                  <c:v>-40.447507142680372</c:v>
                </c:pt>
                <c:pt idx="5725">
                  <c:v>-88.996472785116538</c:v>
                </c:pt>
                <c:pt idx="5726">
                  <c:v>-43.560047319303067</c:v>
                </c:pt>
                <c:pt idx="5727">
                  <c:v>-55.473566224546985</c:v>
                </c:pt>
                <c:pt idx="5728">
                  <c:v>-61.672750357086173</c:v>
                </c:pt>
                <c:pt idx="5729">
                  <c:v>-15.216099806921136</c:v>
                </c:pt>
                <c:pt idx="5730">
                  <c:v>62.209116990755518</c:v>
                </c:pt>
                <c:pt idx="5731">
                  <c:v>74.284253578732091</c:v>
                </c:pt>
                <c:pt idx="5732">
                  <c:v>61.986754966887418</c:v>
                </c:pt>
                <c:pt idx="5733">
                  <c:v>-18.084570365489711</c:v>
                </c:pt>
                <c:pt idx="5734">
                  <c:v>0</c:v>
                </c:pt>
                <c:pt idx="5735">
                  <c:v>-23.151453340132591</c:v>
                </c:pt>
                <c:pt idx="5736">
                  <c:v>-26.520430788723473</c:v>
                </c:pt>
                <c:pt idx="5737">
                  <c:v>-15.675675675675677</c:v>
                </c:pt>
                <c:pt idx="5738">
                  <c:v>-42.17052773238489</c:v>
                </c:pt>
                <c:pt idx="5739">
                  <c:v>-53.151505341534474</c:v>
                </c:pt>
                <c:pt idx="5740">
                  <c:v>-9.9972306840210479</c:v>
                </c:pt>
                <c:pt idx="5741">
                  <c:v>-56.445758838553566</c:v>
                </c:pt>
                <c:pt idx="5742">
                  <c:v>15.555095277547636</c:v>
                </c:pt>
                <c:pt idx="5743">
                  <c:v>-47.571497957201224</c:v>
                </c:pt>
                <c:pt idx="5744">
                  <c:v>-67.539213998562076</c:v>
                </c:pt>
                <c:pt idx="5745">
                  <c:v>-15.172413793103445</c:v>
                </c:pt>
                <c:pt idx="5746">
                  <c:v>-26.269901440485228</c:v>
                </c:pt>
                <c:pt idx="5747">
                  <c:v>62.5</c:v>
                </c:pt>
                <c:pt idx="5748">
                  <c:v>-80.400018018829684</c:v>
                </c:pt>
                <c:pt idx="5749">
                  <c:v>87.104072398190056</c:v>
                </c:pt>
                <c:pt idx="5750">
                  <c:v>11.418047882136278</c:v>
                </c:pt>
                <c:pt idx="5751">
                  <c:v>-31.426692965154501</c:v>
                </c:pt>
                <c:pt idx="5752">
                  <c:v>-87.805235755664739</c:v>
                </c:pt>
                <c:pt idx="5753">
                  <c:v>69.043295807610065</c:v>
                </c:pt>
                <c:pt idx="5754">
                  <c:v>3.3143939393939377</c:v>
                </c:pt>
                <c:pt idx="5755">
                  <c:v>-41.643753436984454</c:v>
                </c:pt>
                <c:pt idx="5756">
                  <c:v>-54.38847633533149</c:v>
                </c:pt>
                <c:pt idx="5757">
                  <c:v>-7.7601917267893157</c:v>
                </c:pt>
                <c:pt idx="5758">
                  <c:v>-73.383418298899926</c:v>
                </c:pt>
                <c:pt idx="5759">
                  <c:v>-79.138755980861248</c:v>
                </c:pt>
                <c:pt idx="5760">
                  <c:v>-44.00532859680284</c:v>
                </c:pt>
                <c:pt idx="5761">
                  <c:v>66.462723958031887</c:v>
                </c:pt>
                <c:pt idx="5762">
                  <c:v>-41.059602649006621</c:v>
                </c:pt>
                <c:pt idx="5763">
                  <c:v>5.8290357868416862</c:v>
                </c:pt>
                <c:pt idx="5764">
                  <c:v>-25.693069306930695</c:v>
                </c:pt>
                <c:pt idx="5765">
                  <c:v>-50.41383056913687</c:v>
                </c:pt>
                <c:pt idx="5766">
                  <c:v>21.646376811594209</c:v>
                </c:pt>
                <c:pt idx="5767">
                  <c:v>-55.418502202643168</c:v>
                </c:pt>
                <c:pt idx="5768">
                  <c:v>-3.2721066547291002</c:v>
                </c:pt>
                <c:pt idx="5769">
                  <c:v>-20.213417300795939</c:v>
                </c:pt>
                <c:pt idx="5770">
                  <c:v>-31.587917810813366</c:v>
                </c:pt>
                <c:pt idx="5771">
                  <c:v>-13.883518608023209</c:v>
                </c:pt>
                <c:pt idx="5772">
                  <c:v>-84.739583333333329</c:v>
                </c:pt>
                <c:pt idx="5773">
                  <c:v>-34.090909090909093</c:v>
                </c:pt>
                <c:pt idx="5774">
                  <c:v>-38.619774386197747</c:v>
                </c:pt>
                <c:pt idx="5775">
                  <c:v>0.23133543638276421</c:v>
                </c:pt>
                <c:pt idx="5776">
                  <c:v>-42.883328020401656</c:v>
                </c:pt>
                <c:pt idx="5777">
                  <c:v>-37.02846248127468</c:v>
                </c:pt>
                <c:pt idx="5778">
                  <c:v>-30.088284038755745</c:v>
                </c:pt>
                <c:pt idx="5779">
                  <c:v>-39.246263807667312</c:v>
                </c:pt>
                <c:pt idx="5780">
                  <c:v>-52.952029520295198</c:v>
                </c:pt>
                <c:pt idx="5781">
                  <c:v>-26.662025757048383</c:v>
                </c:pt>
                <c:pt idx="5782">
                  <c:v>0.58316891022836614</c:v>
                </c:pt>
                <c:pt idx="5783">
                  <c:v>25.81436077057792</c:v>
                </c:pt>
                <c:pt idx="5784">
                  <c:v>26.293088394509837</c:v>
                </c:pt>
                <c:pt idx="5785">
                  <c:v>0</c:v>
                </c:pt>
                <c:pt idx="5786">
                  <c:v>-35.817805383022773</c:v>
                </c:pt>
                <c:pt idx="5787">
                  <c:v>-52.328902018709996</c:v>
                </c:pt>
                <c:pt idx="5788">
                  <c:v>-26.059712495392546</c:v>
                </c:pt>
                <c:pt idx="5789">
                  <c:v>-59.854138398914522</c:v>
                </c:pt>
                <c:pt idx="5790">
                  <c:v>0</c:v>
                </c:pt>
                <c:pt idx="5791">
                  <c:v>-59.523809523809526</c:v>
                </c:pt>
                <c:pt idx="5792">
                  <c:v>-4.4512663085187967</c:v>
                </c:pt>
                <c:pt idx="5793">
                  <c:v>-36.554647662345644</c:v>
                </c:pt>
                <c:pt idx="5794">
                  <c:v>-46.84523216834279</c:v>
                </c:pt>
                <c:pt idx="5795">
                  <c:v>-19.098489569423421</c:v>
                </c:pt>
                <c:pt idx="5796">
                  <c:v>-9.4733212654081456</c:v>
                </c:pt>
                <c:pt idx="5797">
                  <c:v>-85.244992295839751</c:v>
                </c:pt>
                <c:pt idx="5798">
                  <c:v>-34.099194573972028</c:v>
                </c:pt>
                <c:pt idx="5799">
                  <c:v>-46.226415094339622</c:v>
                </c:pt>
                <c:pt idx="5800">
                  <c:v>-34.062742060418287</c:v>
                </c:pt>
                <c:pt idx="5801">
                  <c:v>6.9266488950038791</c:v>
                </c:pt>
                <c:pt idx="5802">
                  <c:v>-42.001761080129143</c:v>
                </c:pt>
                <c:pt idx="5803">
                  <c:v>-32.290570436002767</c:v>
                </c:pt>
                <c:pt idx="5804">
                  <c:v>-67.590462993385813</c:v>
                </c:pt>
                <c:pt idx="5805">
                  <c:v>-19.955998447004006</c:v>
                </c:pt>
                <c:pt idx="5806">
                  <c:v>-15.897435897435898</c:v>
                </c:pt>
                <c:pt idx="5807">
                  <c:v>-42.091408582583966</c:v>
                </c:pt>
                <c:pt idx="5808">
                  <c:v>-69.117450113834209</c:v>
                </c:pt>
                <c:pt idx="5809">
                  <c:v>-65.728973297158362</c:v>
                </c:pt>
                <c:pt idx="5810">
                  <c:v>-72.609867137415222</c:v>
                </c:pt>
                <c:pt idx="5811">
                  <c:v>-0.29239766081870755</c:v>
                </c:pt>
                <c:pt idx="5812">
                  <c:v>-51.31158029430582</c:v>
                </c:pt>
                <c:pt idx="5813">
                  <c:v>-16.488063221482065</c:v>
                </c:pt>
                <c:pt idx="5814">
                  <c:v>-25.205761316872426</c:v>
                </c:pt>
                <c:pt idx="5815">
                  <c:v>67.929824561403507</c:v>
                </c:pt>
                <c:pt idx="5816">
                  <c:v>-53.447465697637995</c:v>
                </c:pt>
                <c:pt idx="5817">
                  <c:v>46.770833333333343</c:v>
                </c:pt>
                <c:pt idx="5818">
                  <c:v>-31.970472058537851</c:v>
                </c:pt>
                <c:pt idx="5819">
                  <c:v>13.097629570108467</c:v>
                </c:pt>
                <c:pt idx="5820">
                  <c:v>17.261904761904773</c:v>
                </c:pt>
                <c:pt idx="5821">
                  <c:v>-12.740067438791968</c:v>
                </c:pt>
                <c:pt idx="5822">
                  <c:v>-26.875430144528565</c:v>
                </c:pt>
                <c:pt idx="5823">
                  <c:v>-64.230420635038556</c:v>
                </c:pt>
                <c:pt idx="5824">
                  <c:v>95.942281619213645</c:v>
                </c:pt>
                <c:pt idx="5825">
                  <c:v>-27.399540302766113</c:v>
                </c:pt>
                <c:pt idx="5826">
                  <c:v>-52.582989589471616</c:v>
                </c:pt>
                <c:pt idx="5827">
                  <c:v>24.681268388362227</c:v>
                </c:pt>
                <c:pt idx="5828">
                  <c:v>-86.339937434827945</c:v>
                </c:pt>
                <c:pt idx="5829">
                  <c:v>12.244599047967768</c:v>
                </c:pt>
                <c:pt idx="5830">
                  <c:v>-49.110462653551089</c:v>
                </c:pt>
                <c:pt idx="5831">
                  <c:v>-45.850102853054288</c:v>
                </c:pt>
                <c:pt idx="5832">
                  <c:v>-18.271139018121488</c:v>
                </c:pt>
                <c:pt idx="5833">
                  <c:v>-3.6794084322261256</c:v>
                </c:pt>
                <c:pt idx="5834">
                  <c:v>-22.536667920270787</c:v>
                </c:pt>
                <c:pt idx="5835">
                  <c:v>-24.140840748695922</c:v>
                </c:pt>
                <c:pt idx="5836">
                  <c:v>52.707581227436805</c:v>
                </c:pt>
                <c:pt idx="5837">
                  <c:v>26.829268292682926</c:v>
                </c:pt>
                <c:pt idx="5838">
                  <c:v>-60.086726998491699</c:v>
                </c:pt>
                <c:pt idx="5839">
                  <c:v>-34.785897137537816</c:v>
                </c:pt>
                <c:pt idx="5840">
                  <c:v>-33.556309904153352</c:v>
                </c:pt>
                <c:pt idx="5841">
                  <c:v>-76.108848607451179</c:v>
                </c:pt>
                <c:pt idx="5842">
                  <c:v>-37.179167704958886</c:v>
                </c:pt>
                <c:pt idx="5843">
                  <c:v>-36.586848182812695</c:v>
                </c:pt>
                <c:pt idx="5844">
                  <c:v>-51.081222099831876</c:v>
                </c:pt>
                <c:pt idx="5845">
                  <c:v>-10.661284121491732</c:v>
                </c:pt>
                <c:pt idx="5846">
                  <c:v>-31.617278349530793</c:v>
                </c:pt>
                <c:pt idx="5847">
                  <c:v>-22.727272727272734</c:v>
                </c:pt>
                <c:pt idx="5848">
                  <c:v>-56.816241596414471</c:v>
                </c:pt>
                <c:pt idx="5849">
                  <c:v>-35.687732342007436</c:v>
                </c:pt>
                <c:pt idx="5850">
                  <c:v>-67.041316086901929</c:v>
                </c:pt>
                <c:pt idx="5851">
                  <c:v>-1.0809231668127381</c:v>
                </c:pt>
                <c:pt idx="5852">
                  <c:v>-65.933717091340043</c:v>
                </c:pt>
                <c:pt idx="5853">
                  <c:v>-42.470277410832239</c:v>
                </c:pt>
                <c:pt idx="5854">
                  <c:v>-56.470106808637283</c:v>
                </c:pt>
                <c:pt idx="5855">
                  <c:v>25.742649001623064</c:v>
                </c:pt>
                <c:pt idx="5856">
                  <c:v>-34.847671453496176</c:v>
                </c:pt>
                <c:pt idx="5857">
                  <c:v>1.2449822560940191</c:v>
                </c:pt>
                <c:pt idx="5858">
                  <c:v>13.251401110959421</c:v>
                </c:pt>
                <c:pt idx="5859">
                  <c:v>90.455163043478279</c:v>
                </c:pt>
                <c:pt idx="5860">
                  <c:v>-37.17647058823529</c:v>
                </c:pt>
                <c:pt idx="5861">
                  <c:v>-18.243964964751129</c:v>
                </c:pt>
                <c:pt idx="5862">
                  <c:v>-56.785408059864366</c:v>
                </c:pt>
                <c:pt idx="5863">
                  <c:v>-2.3207625362619098</c:v>
                </c:pt>
                <c:pt idx="5864">
                  <c:v>-5.6733524355300915</c:v>
                </c:pt>
                <c:pt idx="5865">
                  <c:v>-71.422569973218515</c:v>
                </c:pt>
                <c:pt idx="5866">
                  <c:v>-21.542793925374639</c:v>
                </c:pt>
                <c:pt idx="5867">
                  <c:v>-74.508813808299664</c:v>
                </c:pt>
                <c:pt idx="5868">
                  <c:v>59.550349518231627</c:v>
                </c:pt>
                <c:pt idx="5869">
                  <c:v>-66.957656849147426</c:v>
                </c:pt>
                <c:pt idx="5870">
                  <c:v>-47.711087055606193</c:v>
                </c:pt>
                <c:pt idx="5871">
                  <c:v>-37.632175226586106</c:v>
                </c:pt>
                <c:pt idx="5872">
                  <c:v>-43.642072213500782</c:v>
                </c:pt>
                <c:pt idx="5873">
                  <c:v>-28.969860548807915</c:v>
                </c:pt>
                <c:pt idx="5874">
                  <c:v>-29.031772323445253</c:v>
                </c:pt>
                <c:pt idx="5875">
                  <c:v>6.9614711033274972</c:v>
                </c:pt>
                <c:pt idx="5876">
                  <c:v>-1.8718923661889448</c:v>
                </c:pt>
                <c:pt idx="5877">
                  <c:v>-52.575846546500777</c:v>
                </c:pt>
                <c:pt idx="5878">
                  <c:v>-57.655502392344502</c:v>
                </c:pt>
                <c:pt idx="5879">
                  <c:v>-17.674120038515028</c:v>
                </c:pt>
                <c:pt idx="5880">
                  <c:v>-39.892489070013006</c:v>
                </c:pt>
                <c:pt idx="5881">
                  <c:v>-14.955630413127622</c:v>
                </c:pt>
                <c:pt idx="5882">
                  <c:v>26.650660264105653</c:v>
                </c:pt>
                <c:pt idx="5883">
                  <c:v>-5.6989247311827995</c:v>
                </c:pt>
                <c:pt idx="5884">
                  <c:v>-29.829190390223587</c:v>
                </c:pt>
                <c:pt idx="5885">
                  <c:v>-49.792795664647748</c:v>
                </c:pt>
                <c:pt idx="5886">
                  <c:v>-12.258552637576003</c:v>
                </c:pt>
                <c:pt idx="5887">
                  <c:v>-29.159869494290376</c:v>
                </c:pt>
                <c:pt idx="5888">
                  <c:v>-52.887170814206328</c:v>
                </c:pt>
                <c:pt idx="5889">
                  <c:v>-54.509685230024211</c:v>
                </c:pt>
                <c:pt idx="5890">
                  <c:v>-15.820791039551978</c:v>
                </c:pt>
                <c:pt idx="5891">
                  <c:v>13.143080531665376</c:v>
                </c:pt>
                <c:pt idx="5892">
                  <c:v>-70.38710945175869</c:v>
                </c:pt>
                <c:pt idx="5893">
                  <c:v>-29.515795948855398</c:v>
                </c:pt>
                <c:pt idx="5894">
                  <c:v>-57.47151863731888</c:v>
                </c:pt>
                <c:pt idx="5895">
                  <c:v>50.654069767441854</c:v>
                </c:pt>
                <c:pt idx="5896">
                  <c:v>-66.753908671396104</c:v>
                </c:pt>
                <c:pt idx="5897">
                  <c:v>-35.66578432500863</c:v>
                </c:pt>
                <c:pt idx="5898">
                  <c:v>-60.038909604650627</c:v>
                </c:pt>
                <c:pt idx="5899">
                  <c:v>-16.186762647470516</c:v>
                </c:pt>
                <c:pt idx="5900">
                  <c:v>-53.78300725133397</c:v>
                </c:pt>
                <c:pt idx="5901">
                  <c:v>16.55449222197494</c:v>
                </c:pt>
                <c:pt idx="5902">
                  <c:v>-56.924656353652928</c:v>
                </c:pt>
                <c:pt idx="5903">
                  <c:v>-26.98206018518519</c:v>
                </c:pt>
                <c:pt idx="5904">
                  <c:v>-45.269985679386735</c:v>
                </c:pt>
                <c:pt idx="5905">
                  <c:v>-52.777343138788922</c:v>
                </c:pt>
                <c:pt idx="5906">
                  <c:v>-8.5601577909270219</c:v>
                </c:pt>
                <c:pt idx="5907">
                  <c:v>21.345146999597262</c:v>
                </c:pt>
                <c:pt idx="5908">
                  <c:v>-72.368839427662948</c:v>
                </c:pt>
                <c:pt idx="5909">
                  <c:v>-22.105730786317196</c:v>
                </c:pt>
                <c:pt idx="5910">
                  <c:v>-30.312271285679444</c:v>
                </c:pt>
                <c:pt idx="5911">
                  <c:v>13.641388458987393</c:v>
                </c:pt>
                <c:pt idx="5912">
                  <c:v>-38.987006433707585</c:v>
                </c:pt>
                <c:pt idx="5913">
                  <c:v>-20.322095346141509</c:v>
                </c:pt>
                <c:pt idx="5914">
                  <c:v>-36.040486335471591</c:v>
                </c:pt>
                <c:pt idx="5915">
                  <c:v>3.1029619181946373</c:v>
                </c:pt>
                <c:pt idx="5916">
                  <c:v>-32.485294117647058</c:v>
                </c:pt>
                <c:pt idx="5917">
                  <c:v>-21.965317919075147</c:v>
                </c:pt>
                <c:pt idx="5918">
                  <c:v>8.980006777363613</c:v>
                </c:pt>
                <c:pt idx="5919">
                  <c:v>-18.740799456460195</c:v>
                </c:pt>
                <c:pt idx="5920">
                  <c:v>-12.869924294562978</c:v>
                </c:pt>
                <c:pt idx="5921">
                  <c:v>45.218540811160466</c:v>
                </c:pt>
                <c:pt idx="5922">
                  <c:v>66.528408201596477</c:v>
                </c:pt>
                <c:pt idx="5923">
                  <c:v>-59.35131349270101</c:v>
                </c:pt>
                <c:pt idx="5924">
                  <c:v>-96.352207247964188</c:v>
                </c:pt>
                <c:pt idx="5925">
                  <c:v>-37.317376777095937</c:v>
                </c:pt>
                <c:pt idx="5926">
                  <c:v>-48.433763188745601</c:v>
                </c:pt>
                <c:pt idx="5927">
                  <c:v>-27.329624478442284</c:v>
                </c:pt>
                <c:pt idx="5928">
                  <c:v>-53.599446239040148</c:v>
                </c:pt>
                <c:pt idx="5929">
                  <c:v>-23.793738489871089</c:v>
                </c:pt>
                <c:pt idx="5930">
                  <c:v>-37.808972213139434</c:v>
                </c:pt>
                <c:pt idx="5931">
                  <c:v>-35.52423186569527</c:v>
                </c:pt>
                <c:pt idx="5932">
                  <c:v>30.78741776315789</c:v>
                </c:pt>
                <c:pt idx="5933">
                  <c:v>-30.992894540014959</c:v>
                </c:pt>
                <c:pt idx="5934">
                  <c:v>-38.095238095238095</c:v>
                </c:pt>
                <c:pt idx="5935">
                  <c:v>-97.535094097782817</c:v>
                </c:pt>
                <c:pt idx="5936">
                  <c:v>-49.622166246851386</c:v>
                </c:pt>
                <c:pt idx="5937">
                  <c:v>5.2549889135254944</c:v>
                </c:pt>
                <c:pt idx="5938">
                  <c:v>-19.881344759393542</c:v>
                </c:pt>
                <c:pt idx="5939">
                  <c:v>-83.945732052006775</c:v>
                </c:pt>
                <c:pt idx="5940">
                  <c:v>-59.612152553329025</c:v>
                </c:pt>
                <c:pt idx="5941">
                  <c:v>-36.872110939907557</c:v>
                </c:pt>
                <c:pt idx="5942">
                  <c:v>-20.877262192415799</c:v>
                </c:pt>
                <c:pt idx="5943">
                  <c:v>-45.827487342158236</c:v>
                </c:pt>
                <c:pt idx="5944">
                  <c:v>11.176945865876647</c:v>
                </c:pt>
                <c:pt idx="5945">
                  <c:v>63.591711435149648</c:v>
                </c:pt>
                <c:pt idx="5946">
                  <c:v>-42.753293957292136</c:v>
                </c:pt>
                <c:pt idx="5947">
                  <c:v>-58.82352941176471</c:v>
                </c:pt>
                <c:pt idx="5948">
                  <c:v>-30.316468618563448</c:v>
                </c:pt>
                <c:pt idx="5949">
                  <c:v>-14.328245101223331</c:v>
                </c:pt>
                <c:pt idx="5950">
                  <c:v>-38.455178116171709</c:v>
                </c:pt>
                <c:pt idx="5951">
                  <c:v>-72.793973782038734</c:v>
                </c:pt>
                <c:pt idx="5952">
                  <c:v>10.220048899755497</c:v>
                </c:pt>
                <c:pt idx="5953">
                  <c:v>22.296779141104281</c:v>
                </c:pt>
                <c:pt idx="5954">
                  <c:v>-19.717928954876754</c:v>
                </c:pt>
                <c:pt idx="5955">
                  <c:v>-62.683813840721022</c:v>
                </c:pt>
                <c:pt idx="5956">
                  <c:v>-13.819320214669048</c:v>
                </c:pt>
                <c:pt idx="5957">
                  <c:v>-50.370640418033787</c:v>
                </c:pt>
                <c:pt idx="5958">
                  <c:v>-50.673030855123997</c:v>
                </c:pt>
                <c:pt idx="5959">
                  <c:v>-31.141868512110733</c:v>
                </c:pt>
                <c:pt idx="5960">
                  <c:v>27.96346273614283</c:v>
                </c:pt>
                <c:pt idx="5961">
                  <c:v>0</c:v>
                </c:pt>
                <c:pt idx="5962">
                  <c:v>-56.709445404223814</c:v>
                </c:pt>
                <c:pt idx="5963">
                  <c:v>-59.276223366892999</c:v>
                </c:pt>
                <c:pt idx="5964">
                  <c:v>56.796710014449246</c:v>
                </c:pt>
                <c:pt idx="5965">
                  <c:v>-46.469228793974146</c:v>
                </c:pt>
                <c:pt idx="5966">
                  <c:v>-58.839979285344377</c:v>
                </c:pt>
                <c:pt idx="5967">
                  <c:v>-24.006831983805668</c:v>
                </c:pt>
                <c:pt idx="5968">
                  <c:v>0</c:v>
                </c:pt>
                <c:pt idx="5969">
                  <c:v>51.183007030009833</c:v>
                </c:pt>
                <c:pt idx="5970">
                  <c:v>-51.735357917570504</c:v>
                </c:pt>
                <c:pt idx="5971">
                  <c:v>4.168730978837857</c:v>
                </c:pt>
                <c:pt idx="5972">
                  <c:v>37.168141592920335</c:v>
                </c:pt>
                <c:pt idx="5973">
                  <c:v>-31.802847685265846</c:v>
                </c:pt>
                <c:pt idx="5974">
                  <c:v>57.651716198878717</c:v>
                </c:pt>
                <c:pt idx="5975">
                  <c:v>-61.016155467103722</c:v>
                </c:pt>
                <c:pt idx="5976">
                  <c:v>-30.625825436177863</c:v>
                </c:pt>
                <c:pt idx="5977">
                  <c:v>-73.955357142857139</c:v>
                </c:pt>
                <c:pt idx="5978">
                  <c:v>18.192575062860513</c:v>
                </c:pt>
                <c:pt idx="5979">
                  <c:v>-2.6859504132231393</c:v>
                </c:pt>
                <c:pt idx="5980">
                  <c:v>-35.810446957458268</c:v>
                </c:pt>
                <c:pt idx="5981">
                  <c:v>-12.227805695142379</c:v>
                </c:pt>
                <c:pt idx="5982">
                  <c:v>7.2619688004303242</c:v>
                </c:pt>
                <c:pt idx="5983">
                  <c:v>-8.7035358114233929</c:v>
                </c:pt>
                <c:pt idx="5984">
                  <c:v>-56.542997208856541</c:v>
                </c:pt>
                <c:pt idx="5985">
                  <c:v>-6.9371546961325947</c:v>
                </c:pt>
                <c:pt idx="5986">
                  <c:v>-25.849249161685378</c:v>
                </c:pt>
                <c:pt idx="5987">
                  <c:v>-27.118644067796609</c:v>
                </c:pt>
                <c:pt idx="5988">
                  <c:v>-53.600177239494869</c:v>
                </c:pt>
                <c:pt idx="5989">
                  <c:v>-31.456890927839382</c:v>
                </c:pt>
                <c:pt idx="5990">
                  <c:v>-62.857142857142854</c:v>
                </c:pt>
                <c:pt idx="5991">
                  <c:v>-11.780024509803923</c:v>
                </c:pt>
                <c:pt idx="5992">
                  <c:v>-3.9909141977871627</c:v>
                </c:pt>
                <c:pt idx="5993">
                  <c:v>9.4448252227553127</c:v>
                </c:pt>
                <c:pt idx="5994">
                  <c:v>40.783080880251504</c:v>
                </c:pt>
                <c:pt idx="5995">
                  <c:v>6.8095098326973869</c:v>
                </c:pt>
                <c:pt idx="5996">
                  <c:v>-48.543803796722088</c:v>
                </c:pt>
                <c:pt idx="5997">
                  <c:v>8.6923466801824674</c:v>
                </c:pt>
                <c:pt idx="5998">
                  <c:v>-28.266438941076004</c:v>
                </c:pt>
                <c:pt idx="5999">
                  <c:v>58.650644273925025</c:v>
                </c:pt>
                <c:pt idx="6000">
                  <c:v>76.959753190295885</c:v>
                </c:pt>
                <c:pt idx="6001">
                  <c:v>-36.024581479126937</c:v>
                </c:pt>
                <c:pt idx="6002">
                  <c:v>-42.942062960482254</c:v>
                </c:pt>
                <c:pt idx="6003">
                  <c:v>56.096710449843073</c:v>
                </c:pt>
                <c:pt idx="6004">
                  <c:v>85.18518518518519</c:v>
                </c:pt>
                <c:pt idx="6005">
                  <c:v>29.254901960784309</c:v>
                </c:pt>
                <c:pt idx="6006">
                  <c:v>-25.827465253052722</c:v>
                </c:pt>
                <c:pt idx="6007">
                  <c:v>26.982456140350891</c:v>
                </c:pt>
                <c:pt idx="6008">
                  <c:v>25.925925925925924</c:v>
                </c:pt>
                <c:pt idx="6009">
                  <c:v>1.9610045374904672</c:v>
                </c:pt>
                <c:pt idx="6010">
                  <c:v>-46.746211341973535</c:v>
                </c:pt>
                <c:pt idx="6011">
                  <c:v>6.2807209175313972</c:v>
                </c:pt>
                <c:pt idx="6012">
                  <c:v>-20.619377966608027</c:v>
                </c:pt>
                <c:pt idx="6013">
                  <c:v>-40.610328638497649</c:v>
                </c:pt>
                <c:pt idx="6014">
                  <c:v>-53.638071383844711</c:v>
                </c:pt>
                <c:pt idx="6015">
                  <c:v>-86.078324556624906</c:v>
                </c:pt>
                <c:pt idx="6016">
                  <c:v>-26.510903426791273</c:v>
                </c:pt>
                <c:pt idx="6017">
                  <c:v>-6.4100390028828116</c:v>
                </c:pt>
                <c:pt idx="6018">
                  <c:v>-9.5829943043124501</c:v>
                </c:pt>
                <c:pt idx="6019">
                  <c:v>16.940789473684205</c:v>
                </c:pt>
                <c:pt idx="6020">
                  <c:v>4.1737508087206407</c:v>
                </c:pt>
                <c:pt idx="6021">
                  <c:v>-39.676113360323882</c:v>
                </c:pt>
                <c:pt idx="6022">
                  <c:v>-57.308701233465428</c:v>
                </c:pt>
                <c:pt idx="6023">
                  <c:v>-18.204131724278994</c:v>
                </c:pt>
                <c:pt idx="6024">
                  <c:v>-50.668647845468051</c:v>
                </c:pt>
                <c:pt idx="6025">
                  <c:v>8.4883519849798574</c:v>
                </c:pt>
                <c:pt idx="6026">
                  <c:v>-26.092669712529812</c:v>
                </c:pt>
                <c:pt idx="6027">
                  <c:v>27.878958407939834</c:v>
                </c:pt>
                <c:pt idx="6028">
                  <c:v>-66.049548247144998</c:v>
                </c:pt>
                <c:pt idx="6029">
                  <c:v>-23.47384810858226</c:v>
                </c:pt>
                <c:pt idx="6030">
                  <c:v>-47.817515447412639</c:v>
                </c:pt>
                <c:pt idx="6031">
                  <c:v>-62.762082882173445</c:v>
                </c:pt>
                <c:pt idx="6032">
                  <c:v>-36.050955414012741</c:v>
                </c:pt>
                <c:pt idx="6033">
                  <c:v>-39.685625508864632</c:v>
                </c:pt>
                <c:pt idx="6034">
                  <c:v>-55.205811138014525</c:v>
                </c:pt>
                <c:pt idx="6035">
                  <c:v>1.7214508359308525</c:v>
                </c:pt>
                <c:pt idx="6036">
                  <c:v>-7.4188196255036729</c:v>
                </c:pt>
                <c:pt idx="6037">
                  <c:v>-70.300453514739232</c:v>
                </c:pt>
                <c:pt idx="6038">
                  <c:v>-3.5483870967741922</c:v>
                </c:pt>
                <c:pt idx="6039">
                  <c:v>6.6485753052917289</c:v>
                </c:pt>
                <c:pt idx="6040">
                  <c:v>-56.561521791476046</c:v>
                </c:pt>
                <c:pt idx="6041">
                  <c:v>45.254515599343193</c:v>
                </c:pt>
                <c:pt idx="6042">
                  <c:v>42.10526315789474</c:v>
                </c:pt>
                <c:pt idx="6043">
                  <c:v>31.577451983179913</c:v>
                </c:pt>
                <c:pt idx="6044">
                  <c:v>3.2789855072463752</c:v>
                </c:pt>
                <c:pt idx="6045">
                  <c:v>27.554179566563477</c:v>
                </c:pt>
                <c:pt idx="6046">
                  <c:v>-56.683421873883319</c:v>
                </c:pt>
                <c:pt idx="6047">
                  <c:v>-62.37529041957086</c:v>
                </c:pt>
                <c:pt idx="6048">
                  <c:v>-67.101176230968989</c:v>
                </c:pt>
                <c:pt idx="6049">
                  <c:v>-37.08979444644789</c:v>
                </c:pt>
                <c:pt idx="6050">
                  <c:v>-43.30158086745034</c:v>
                </c:pt>
                <c:pt idx="6051">
                  <c:v>-35.753066559420873</c:v>
                </c:pt>
                <c:pt idx="6052">
                  <c:v>34.987383983645742</c:v>
                </c:pt>
                <c:pt idx="6053">
                  <c:v>-34.086354527236296</c:v>
                </c:pt>
                <c:pt idx="6054">
                  <c:v>-54.228431267996164</c:v>
                </c:pt>
                <c:pt idx="6055">
                  <c:v>5.9729605290695247</c:v>
                </c:pt>
                <c:pt idx="6056">
                  <c:v>-32.988767142168001</c:v>
                </c:pt>
                <c:pt idx="6057">
                  <c:v>-43.713461111522236</c:v>
                </c:pt>
                <c:pt idx="6058">
                  <c:v>-22.497981654945676</c:v>
                </c:pt>
                <c:pt idx="6059">
                  <c:v>-11.020578710957906</c:v>
                </c:pt>
                <c:pt idx="6060">
                  <c:v>-39.147477935013065</c:v>
                </c:pt>
                <c:pt idx="6061">
                  <c:v>1.9206145966709443</c:v>
                </c:pt>
                <c:pt idx="6062">
                  <c:v>-95.499157032755306</c:v>
                </c:pt>
                <c:pt idx="6063">
                  <c:v>-63.144660289912238</c:v>
                </c:pt>
                <c:pt idx="6064">
                  <c:v>-34.105415725952554</c:v>
                </c:pt>
                <c:pt idx="6065">
                  <c:v>-83.686582909753525</c:v>
                </c:pt>
                <c:pt idx="6066">
                  <c:v>0.22836548109262367</c:v>
                </c:pt>
                <c:pt idx="6067">
                  <c:v>16.595837419636041</c:v>
                </c:pt>
                <c:pt idx="6068">
                  <c:v>-34.232571347437172</c:v>
                </c:pt>
                <c:pt idx="6069">
                  <c:v>-54.225207319580562</c:v>
                </c:pt>
                <c:pt idx="6070">
                  <c:v>-70.488749813738636</c:v>
                </c:pt>
                <c:pt idx="6071">
                  <c:v>-44.916767878831173</c:v>
                </c:pt>
                <c:pt idx="6072">
                  <c:v>-93.796812837552508</c:v>
                </c:pt>
                <c:pt idx="6073">
                  <c:v>-52.089664154070796</c:v>
                </c:pt>
                <c:pt idx="6074">
                  <c:v>-53.086869422691677</c:v>
                </c:pt>
                <c:pt idx="6075">
                  <c:v>-58.810617146894081</c:v>
                </c:pt>
                <c:pt idx="6076">
                  <c:v>-50.566037735849058</c:v>
                </c:pt>
                <c:pt idx="6077">
                  <c:v>-48.891891891891895</c:v>
                </c:pt>
                <c:pt idx="6078">
                  <c:v>-38.145048146676174</c:v>
                </c:pt>
                <c:pt idx="6079">
                  <c:v>-14.886735211832885</c:v>
                </c:pt>
                <c:pt idx="6080">
                  <c:v>-38.153269275837822</c:v>
                </c:pt>
                <c:pt idx="6081">
                  <c:v>12.568405691353519</c:v>
                </c:pt>
                <c:pt idx="6082">
                  <c:v>18.687872763419477</c:v>
                </c:pt>
                <c:pt idx="6083">
                  <c:v>-31.435445068163588</c:v>
                </c:pt>
                <c:pt idx="6084">
                  <c:v>-19.177144812248741</c:v>
                </c:pt>
                <c:pt idx="6085">
                  <c:v>-11.415662650602414</c:v>
                </c:pt>
                <c:pt idx="6086">
                  <c:v>-54.418742586002374</c:v>
                </c:pt>
                <c:pt idx="6087">
                  <c:v>73.318385650224229</c:v>
                </c:pt>
                <c:pt idx="6088">
                  <c:v>-90.665186520410629</c:v>
                </c:pt>
                <c:pt idx="6089">
                  <c:v>-44.996549344375438</c:v>
                </c:pt>
                <c:pt idx="6090">
                  <c:v>-57.69668462180411</c:v>
                </c:pt>
                <c:pt idx="6091">
                  <c:v>85.925196850393718</c:v>
                </c:pt>
                <c:pt idx="6092">
                  <c:v>-1.3888888888888857</c:v>
                </c:pt>
                <c:pt idx="6093">
                  <c:v>30.503858374943263</c:v>
                </c:pt>
                <c:pt idx="6094">
                  <c:v>-27.915687892832196</c:v>
                </c:pt>
                <c:pt idx="6095">
                  <c:v>-80.303530188056754</c:v>
                </c:pt>
                <c:pt idx="6096">
                  <c:v>-69.748952166961928</c:v>
                </c:pt>
                <c:pt idx="6097">
                  <c:v>-51.804123711340203</c:v>
                </c:pt>
                <c:pt idx="6098">
                  <c:v>-59.722640940608983</c:v>
                </c:pt>
                <c:pt idx="6099">
                  <c:v>-16.134767225001312</c:v>
                </c:pt>
                <c:pt idx="6100">
                  <c:v>-78.884615384615387</c:v>
                </c:pt>
                <c:pt idx="6101">
                  <c:v>-45.335905583295514</c:v>
                </c:pt>
                <c:pt idx="6102">
                  <c:v>-57.164258444884744</c:v>
                </c:pt>
                <c:pt idx="6103">
                  <c:v>55.071256433905546</c:v>
                </c:pt>
                <c:pt idx="6104">
                  <c:v>-35.492716366752347</c:v>
                </c:pt>
                <c:pt idx="6105">
                  <c:v>-35.572139303482587</c:v>
                </c:pt>
                <c:pt idx="6106">
                  <c:v>-2.6502287049211759E-2</c:v>
                </c:pt>
                <c:pt idx="6107">
                  <c:v>-37.465065176114173</c:v>
                </c:pt>
                <c:pt idx="6108">
                  <c:v>64.451251997868951</c:v>
                </c:pt>
                <c:pt idx="6109">
                  <c:v>19.819937369519835</c:v>
                </c:pt>
                <c:pt idx="6110">
                  <c:v>-1.822079314040721</c:v>
                </c:pt>
                <c:pt idx="6111">
                  <c:v>-11.828754112032613</c:v>
                </c:pt>
                <c:pt idx="6112">
                  <c:v>35.242718446601941</c:v>
                </c:pt>
                <c:pt idx="6113">
                  <c:v>25.454545454545467</c:v>
                </c:pt>
                <c:pt idx="6114">
                  <c:v>65.392354124748493</c:v>
                </c:pt>
                <c:pt idx="6115">
                  <c:v>-49.693741677762979</c:v>
                </c:pt>
                <c:pt idx="6116">
                  <c:v>-48.775964391691396</c:v>
                </c:pt>
                <c:pt idx="6117">
                  <c:v>-15.745568300312826</c:v>
                </c:pt>
                <c:pt idx="6118">
                  <c:v>0.16452780519908572</c:v>
                </c:pt>
                <c:pt idx="6119">
                  <c:v>-39.726849767372052</c:v>
                </c:pt>
                <c:pt idx="6120">
                  <c:v>-84.405665887850461</c:v>
                </c:pt>
                <c:pt idx="6121">
                  <c:v>-70.471860793227776</c:v>
                </c:pt>
                <c:pt idx="6122">
                  <c:v>-42.983399020661651</c:v>
                </c:pt>
                <c:pt idx="6123">
                  <c:v>-52.770966159882292</c:v>
                </c:pt>
                <c:pt idx="6124">
                  <c:v>-19.394243641231583</c:v>
                </c:pt>
                <c:pt idx="6125">
                  <c:v>-23.847695390781567</c:v>
                </c:pt>
                <c:pt idx="6126">
                  <c:v>-44.029850746268664</c:v>
                </c:pt>
                <c:pt idx="6127">
                  <c:v>-15.131072844547006</c:v>
                </c:pt>
                <c:pt idx="6128">
                  <c:v>-20.579190158892885</c:v>
                </c:pt>
                <c:pt idx="6129">
                  <c:v>-58.865166579452293</c:v>
                </c:pt>
                <c:pt idx="6130">
                  <c:v>-68.205938805464598</c:v>
                </c:pt>
                <c:pt idx="6131">
                  <c:v>17.89453086782116</c:v>
                </c:pt>
                <c:pt idx="6132">
                  <c:v>-28.381842369966577</c:v>
                </c:pt>
                <c:pt idx="6133">
                  <c:v>-38.003565062388589</c:v>
                </c:pt>
                <c:pt idx="6134">
                  <c:v>-44.863861386138616</c:v>
                </c:pt>
                <c:pt idx="6135">
                  <c:v>-19.887684439768023</c:v>
                </c:pt>
                <c:pt idx="6136">
                  <c:v>-4.7704918032786878</c:v>
                </c:pt>
                <c:pt idx="6137">
                  <c:v>-86.314084594779786</c:v>
                </c:pt>
                <c:pt idx="6138">
                  <c:v>-27.207594483252734</c:v>
                </c:pt>
                <c:pt idx="6139">
                  <c:v>-37.149877149877156</c:v>
                </c:pt>
                <c:pt idx="6140">
                  <c:v>-10.232304052654996</c:v>
                </c:pt>
                <c:pt idx="6141">
                  <c:v>-37.641003175993873</c:v>
                </c:pt>
                <c:pt idx="6142">
                  <c:v>4.4459338695263568</c:v>
                </c:pt>
                <c:pt idx="6143">
                  <c:v>-33.981217351316005</c:v>
                </c:pt>
                <c:pt idx="6144">
                  <c:v>1.1519716437749139</c:v>
                </c:pt>
                <c:pt idx="6145">
                  <c:v>-18.628731276715698</c:v>
                </c:pt>
                <c:pt idx="6146">
                  <c:v>-39.414257362012549</c:v>
                </c:pt>
                <c:pt idx="6147">
                  <c:v>-25.383304940374785</c:v>
                </c:pt>
                <c:pt idx="6148">
                  <c:v>-22.562674094707518</c:v>
                </c:pt>
                <c:pt idx="6149">
                  <c:v>-31.838074398249447</c:v>
                </c:pt>
                <c:pt idx="6150">
                  <c:v>0</c:v>
                </c:pt>
                <c:pt idx="6151">
                  <c:v>-25.748799512990701</c:v>
                </c:pt>
                <c:pt idx="6152">
                  <c:v>36.370106761565836</c:v>
                </c:pt>
                <c:pt idx="6153">
                  <c:v>-32.865946235598813</c:v>
                </c:pt>
                <c:pt idx="6154">
                  <c:v>-31.224687696081233</c:v>
                </c:pt>
                <c:pt idx="6155">
                  <c:v>-4.9955053293951437</c:v>
                </c:pt>
                <c:pt idx="6156">
                  <c:v>-59.728506787330318</c:v>
                </c:pt>
                <c:pt idx="6157">
                  <c:v>3.0819140308191493</c:v>
                </c:pt>
                <c:pt idx="6158">
                  <c:v>-28.923238145140161</c:v>
                </c:pt>
                <c:pt idx="6159">
                  <c:v>-10.805500982318279</c:v>
                </c:pt>
                <c:pt idx="6160">
                  <c:v>-36.60456151622229</c:v>
                </c:pt>
                <c:pt idx="6161">
                  <c:v>4.1714947856315234</c:v>
                </c:pt>
                <c:pt idx="6162">
                  <c:v>-73.996767099599651</c:v>
                </c:pt>
                <c:pt idx="6163">
                  <c:v>-47.674418604651159</c:v>
                </c:pt>
                <c:pt idx="6164">
                  <c:v>-15.25160718244291</c:v>
                </c:pt>
                <c:pt idx="6165">
                  <c:v>-35.555015788195291</c:v>
                </c:pt>
                <c:pt idx="6166">
                  <c:v>-31.993478113181908</c:v>
                </c:pt>
                <c:pt idx="6167">
                  <c:v>-23.756906077348063</c:v>
                </c:pt>
                <c:pt idx="6168">
                  <c:v>-18.209293539856446</c:v>
                </c:pt>
                <c:pt idx="6169">
                  <c:v>-51.219512195121951</c:v>
                </c:pt>
                <c:pt idx="6170">
                  <c:v>28.921946304747223</c:v>
                </c:pt>
                <c:pt idx="6171">
                  <c:v>31.198627043627511</c:v>
                </c:pt>
                <c:pt idx="6172">
                  <c:v>-53.905188807389301</c:v>
                </c:pt>
                <c:pt idx="6173">
                  <c:v>-24.351747463359644</c:v>
                </c:pt>
                <c:pt idx="6174">
                  <c:v>-61.411898200680824</c:v>
                </c:pt>
                <c:pt idx="6175">
                  <c:v>-9.9626400996263982</c:v>
                </c:pt>
                <c:pt idx="6176">
                  <c:v>-45.685709442278352</c:v>
                </c:pt>
                <c:pt idx="6177">
                  <c:v>15.727245538829621</c:v>
                </c:pt>
                <c:pt idx="6178">
                  <c:v>-48.669108669108674</c:v>
                </c:pt>
                <c:pt idx="6179">
                  <c:v>-55.226234952262345</c:v>
                </c:pt>
                <c:pt idx="6180">
                  <c:v>-5.5029314592364784</c:v>
                </c:pt>
                <c:pt idx="6181">
                  <c:v>4.3408561033693616</c:v>
                </c:pt>
                <c:pt idx="6182">
                  <c:v>-46.203384991196486</c:v>
                </c:pt>
                <c:pt idx="6183">
                  <c:v>-30.043731778425652</c:v>
                </c:pt>
                <c:pt idx="6184">
                  <c:v>-59.860944285318304</c:v>
                </c:pt>
                <c:pt idx="6185">
                  <c:v>-3.9800995024875618</c:v>
                </c:pt>
                <c:pt idx="6186">
                  <c:v>-34.005349514950694</c:v>
                </c:pt>
                <c:pt idx="6187">
                  <c:v>10.308024111043522</c:v>
                </c:pt>
                <c:pt idx="6188">
                  <c:v>0</c:v>
                </c:pt>
                <c:pt idx="6189">
                  <c:v>-8.2344334254592724</c:v>
                </c:pt>
                <c:pt idx="6190">
                  <c:v>-53.353161582590658</c:v>
                </c:pt>
                <c:pt idx="6191">
                  <c:v>-64.552336204646309</c:v>
                </c:pt>
                <c:pt idx="6192">
                  <c:v>-5.785701800384544</c:v>
                </c:pt>
                <c:pt idx="6193">
                  <c:v>-68.404907975460119</c:v>
                </c:pt>
                <c:pt idx="6194">
                  <c:v>-5.8730784391012918</c:v>
                </c:pt>
                <c:pt idx="6195">
                  <c:v>-23.50857242827152</c:v>
                </c:pt>
                <c:pt idx="6196">
                  <c:v>-45.05365853658536</c:v>
                </c:pt>
                <c:pt idx="6197">
                  <c:v>-18.860661756356777</c:v>
                </c:pt>
                <c:pt idx="6198">
                  <c:v>-27.203649323595116</c:v>
                </c:pt>
                <c:pt idx="6199">
                  <c:v>-77.070947284978203</c:v>
                </c:pt>
                <c:pt idx="6200">
                  <c:v>3.6210317460317469</c:v>
                </c:pt>
                <c:pt idx="6201">
                  <c:v>-43.095679830373712</c:v>
                </c:pt>
                <c:pt idx="6202">
                  <c:v>60.19204072188802</c:v>
                </c:pt>
                <c:pt idx="6203">
                  <c:v>-30.198019801980209</c:v>
                </c:pt>
                <c:pt idx="6204">
                  <c:v>15.598149372108395</c:v>
                </c:pt>
                <c:pt idx="6205">
                  <c:v>-8.7620610180085094</c:v>
                </c:pt>
                <c:pt idx="6206">
                  <c:v>-55.234074258040486</c:v>
                </c:pt>
                <c:pt idx="6207">
                  <c:v>-39.011968684674351</c:v>
                </c:pt>
                <c:pt idx="6208">
                  <c:v>-23.820282744819579</c:v>
                </c:pt>
                <c:pt idx="6209">
                  <c:v>-66.163522012578625</c:v>
                </c:pt>
                <c:pt idx="6210">
                  <c:v>-41.705175600739373</c:v>
                </c:pt>
                <c:pt idx="6211">
                  <c:v>-33.806998939554617</c:v>
                </c:pt>
                <c:pt idx="6212">
                  <c:v>-52.817566504013854</c:v>
                </c:pt>
                <c:pt idx="6213">
                  <c:v>-38.410737111205798</c:v>
                </c:pt>
                <c:pt idx="6214">
                  <c:v>-61.729106628242079</c:v>
                </c:pt>
                <c:pt idx="6215">
                  <c:v>-37.99908052480815</c:v>
                </c:pt>
                <c:pt idx="6216">
                  <c:v>-47.933281710122479</c:v>
                </c:pt>
                <c:pt idx="6217">
                  <c:v>-53.393133643013506</c:v>
                </c:pt>
                <c:pt idx="6218">
                  <c:v>-12.520954968495289</c:v>
                </c:pt>
                <c:pt idx="6219">
                  <c:v>41.970994730188494</c:v>
                </c:pt>
                <c:pt idx="6220">
                  <c:v>-73.206097659078111</c:v>
                </c:pt>
                <c:pt idx="6221">
                  <c:v>30.233401862377548</c:v>
                </c:pt>
                <c:pt idx="6222">
                  <c:v>-59.821404979204871</c:v>
                </c:pt>
                <c:pt idx="6223">
                  <c:v>-83.752529632841856</c:v>
                </c:pt>
                <c:pt idx="6224">
                  <c:v>-0.96680745246075617</c:v>
                </c:pt>
                <c:pt idx="6225">
                  <c:v>-38.495528390749854</c:v>
                </c:pt>
                <c:pt idx="6226">
                  <c:v>29.479458252042861</c:v>
                </c:pt>
                <c:pt idx="6227">
                  <c:v>-45.622739581629503</c:v>
                </c:pt>
                <c:pt idx="6228">
                  <c:v>-55.126646403242148</c:v>
                </c:pt>
                <c:pt idx="6229">
                  <c:v>-29.933938893476466</c:v>
                </c:pt>
                <c:pt idx="6230">
                  <c:v>-7.6991809381980687</c:v>
                </c:pt>
                <c:pt idx="6231">
                  <c:v>-35.523987664930985</c:v>
                </c:pt>
                <c:pt idx="6232">
                  <c:v>-29.414728060688972</c:v>
                </c:pt>
                <c:pt idx="6233">
                  <c:v>-56.538839724680436</c:v>
                </c:pt>
                <c:pt idx="6234">
                  <c:v>-46.94930011385707</c:v>
                </c:pt>
                <c:pt idx="6235">
                  <c:v>-10.414022363251746</c:v>
                </c:pt>
                <c:pt idx="6236">
                  <c:v>-62.13294611164892</c:v>
                </c:pt>
                <c:pt idx="6237">
                  <c:v>-54.260054868264405</c:v>
                </c:pt>
                <c:pt idx="6238">
                  <c:v>-1.3840830449827024</c:v>
                </c:pt>
                <c:pt idx="6239">
                  <c:v>-50.677883612598208</c:v>
                </c:pt>
                <c:pt idx="6240">
                  <c:v>-21.942095894982756</c:v>
                </c:pt>
                <c:pt idx="6241">
                  <c:v>-30.815739914758637</c:v>
                </c:pt>
                <c:pt idx="6242">
                  <c:v>-43.945578231292515</c:v>
                </c:pt>
                <c:pt idx="6243">
                  <c:v>0.11363636363637397</c:v>
                </c:pt>
                <c:pt idx="6244">
                  <c:v>75.776306107431935</c:v>
                </c:pt>
                <c:pt idx="6245">
                  <c:v>9.6851574212893468</c:v>
                </c:pt>
                <c:pt idx="6246">
                  <c:v>-34.012306386590282</c:v>
                </c:pt>
                <c:pt idx="6247">
                  <c:v>-44.814582023884356</c:v>
                </c:pt>
                <c:pt idx="6248">
                  <c:v>-39.209772857415537</c:v>
                </c:pt>
                <c:pt idx="6249">
                  <c:v>50.301436374671255</c:v>
                </c:pt>
                <c:pt idx="6250">
                  <c:v>-70.818473609129825</c:v>
                </c:pt>
                <c:pt idx="6251">
                  <c:v>32.915622389306606</c:v>
                </c:pt>
                <c:pt idx="6252">
                  <c:v>-91.718735428518144</c:v>
                </c:pt>
                <c:pt idx="6253">
                  <c:v>-51.553498913967324</c:v>
                </c:pt>
                <c:pt idx="6254">
                  <c:v>-13.446475195822444</c:v>
                </c:pt>
                <c:pt idx="6255">
                  <c:v>-52.294383896134832</c:v>
                </c:pt>
                <c:pt idx="6256">
                  <c:v>-23.46034028277019</c:v>
                </c:pt>
                <c:pt idx="6257">
                  <c:v>-21.40479360852197</c:v>
                </c:pt>
                <c:pt idx="6258">
                  <c:v>0.4511762810183626</c:v>
                </c:pt>
                <c:pt idx="6259">
                  <c:v>-81.096087225071841</c:v>
                </c:pt>
                <c:pt idx="6260">
                  <c:v>40.707201379905143</c:v>
                </c:pt>
                <c:pt idx="6261">
                  <c:v>-7.2491278473219722</c:v>
                </c:pt>
                <c:pt idx="6262">
                  <c:v>-26.039627760035714</c:v>
                </c:pt>
                <c:pt idx="6263">
                  <c:v>-16.46606837350302</c:v>
                </c:pt>
                <c:pt idx="6264">
                  <c:v>-17.665240133143129</c:v>
                </c:pt>
                <c:pt idx="6265">
                  <c:v>-66.300366300366306</c:v>
                </c:pt>
                <c:pt idx="6266">
                  <c:v>-23.961617546264563</c:v>
                </c:pt>
                <c:pt idx="6267">
                  <c:v>-53.784730532407906</c:v>
                </c:pt>
                <c:pt idx="6268">
                  <c:v>-35.17912645182399</c:v>
                </c:pt>
                <c:pt idx="6269">
                  <c:v>-32.563647128478394</c:v>
                </c:pt>
                <c:pt idx="6270">
                  <c:v>-52.718676122931441</c:v>
                </c:pt>
                <c:pt idx="6271">
                  <c:v>12.074554294975684</c:v>
                </c:pt>
                <c:pt idx="6272">
                  <c:v>-70.013597273481793</c:v>
                </c:pt>
                <c:pt idx="6273">
                  <c:v>-34.86445177379133</c:v>
                </c:pt>
                <c:pt idx="6274">
                  <c:v>55.630201544169267</c:v>
                </c:pt>
                <c:pt idx="6275">
                  <c:v>-24.544211485870562</c:v>
                </c:pt>
                <c:pt idx="6276">
                  <c:v>-47.803030303030305</c:v>
                </c:pt>
                <c:pt idx="6277">
                  <c:v>-63.08235782404045</c:v>
                </c:pt>
                <c:pt idx="6278">
                  <c:v>-40.436288659793817</c:v>
                </c:pt>
                <c:pt idx="6279">
                  <c:v>-20.8130081300813</c:v>
                </c:pt>
                <c:pt idx="6280">
                  <c:v>-9.1936243190530575</c:v>
                </c:pt>
                <c:pt idx="6281">
                  <c:v>-41.219184222321829</c:v>
                </c:pt>
                <c:pt idx="6282">
                  <c:v>-61.74691612287814</c:v>
                </c:pt>
                <c:pt idx="6283">
                  <c:v>-2.1205868867491944</c:v>
                </c:pt>
                <c:pt idx="6284">
                  <c:v>-18.140116763969971</c:v>
                </c:pt>
                <c:pt idx="6285">
                  <c:v>-8.3671152910653461</c:v>
                </c:pt>
                <c:pt idx="6286">
                  <c:v>36.149068322981378</c:v>
                </c:pt>
                <c:pt idx="6287">
                  <c:v>-15.24482584553256</c:v>
                </c:pt>
                <c:pt idx="6288">
                  <c:v>-59.849540871158574</c:v>
                </c:pt>
                <c:pt idx="6289">
                  <c:v>-45.789473684210527</c:v>
                </c:pt>
                <c:pt idx="6290">
                  <c:v>-8.0043210987936959</c:v>
                </c:pt>
                <c:pt idx="6291">
                  <c:v>-53.222222222222221</c:v>
                </c:pt>
                <c:pt idx="6292">
                  <c:v>10.220851096090925</c:v>
                </c:pt>
                <c:pt idx="6293">
                  <c:v>-4.0087463556851333</c:v>
                </c:pt>
                <c:pt idx="6294">
                  <c:v>-9.5198958975412609</c:v>
                </c:pt>
                <c:pt idx="6295">
                  <c:v>-22.185430463576168</c:v>
                </c:pt>
                <c:pt idx="6296">
                  <c:v>-27.465523388633827</c:v>
                </c:pt>
                <c:pt idx="6297">
                  <c:v>-43.639450194403373</c:v>
                </c:pt>
                <c:pt idx="6298">
                  <c:v>-66.113053613053609</c:v>
                </c:pt>
                <c:pt idx="6299">
                  <c:v>5.4334504452978223</c:v>
                </c:pt>
                <c:pt idx="6300">
                  <c:v>-57.04900568181818</c:v>
                </c:pt>
                <c:pt idx="6301">
                  <c:v>-76.113360323886639</c:v>
                </c:pt>
                <c:pt idx="6302">
                  <c:v>-48.071788786710179</c:v>
                </c:pt>
                <c:pt idx="6303">
                  <c:v>-51.041891451082726</c:v>
                </c:pt>
                <c:pt idx="6304">
                  <c:v>-40.281619311038476</c:v>
                </c:pt>
                <c:pt idx="6305">
                  <c:v>-61.44549018813256</c:v>
                </c:pt>
                <c:pt idx="6306">
                  <c:v>20.261021804870282</c:v>
                </c:pt>
                <c:pt idx="6307">
                  <c:v>-41.058190311770083</c:v>
                </c:pt>
                <c:pt idx="6308">
                  <c:v>-52.259982054733065</c:v>
                </c:pt>
                <c:pt idx="6309">
                  <c:v>-0.75560802833530261</c:v>
                </c:pt>
                <c:pt idx="6310">
                  <c:v>-2.2456600726685565</c:v>
                </c:pt>
                <c:pt idx="6311">
                  <c:v>-54.01947148817802</c:v>
                </c:pt>
                <c:pt idx="6312">
                  <c:v>25.226300606784037</c:v>
                </c:pt>
                <c:pt idx="6313">
                  <c:v>-52.274225444957153</c:v>
                </c:pt>
                <c:pt idx="6314">
                  <c:v>1.9305019305019329</c:v>
                </c:pt>
                <c:pt idx="6315">
                  <c:v>-52.267120669886388</c:v>
                </c:pt>
                <c:pt idx="6316">
                  <c:v>-31.309011254626483</c:v>
                </c:pt>
                <c:pt idx="6317">
                  <c:v>-39.019084346880248</c:v>
                </c:pt>
                <c:pt idx="6318">
                  <c:v>-23.115960416138037</c:v>
                </c:pt>
                <c:pt idx="6319">
                  <c:v>-71.205257131478078</c:v>
                </c:pt>
                <c:pt idx="6320">
                  <c:v>-23.306409476740697</c:v>
                </c:pt>
                <c:pt idx="6321">
                  <c:v>0</c:v>
                </c:pt>
                <c:pt idx="6322">
                  <c:v>-47.602860532982717</c:v>
                </c:pt>
                <c:pt idx="6323">
                  <c:v>-59.39040207522698</c:v>
                </c:pt>
                <c:pt idx="6324">
                  <c:v>-23.483947681331756</c:v>
                </c:pt>
                <c:pt idx="6325">
                  <c:v>-30.242650489967332</c:v>
                </c:pt>
                <c:pt idx="6326">
                  <c:v>-72.491629541492571</c:v>
                </c:pt>
                <c:pt idx="6327">
                  <c:v>-65.204678362573105</c:v>
                </c:pt>
                <c:pt idx="6328">
                  <c:v>-62.262016965127238</c:v>
                </c:pt>
                <c:pt idx="6329">
                  <c:v>-44.000826617069642</c:v>
                </c:pt>
                <c:pt idx="6330">
                  <c:v>-34.967585089141011</c:v>
                </c:pt>
                <c:pt idx="6331">
                  <c:v>-50.324675324675319</c:v>
                </c:pt>
                <c:pt idx="6332">
                  <c:v>22.660098522167488</c:v>
                </c:pt>
                <c:pt idx="6333">
                  <c:v>43.783226646414221</c:v>
                </c:pt>
                <c:pt idx="6334">
                  <c:v>-2.6629072681704287</c:v>
                </c:pt>
                <c:pt idx="6335">
                  <c:v>-30.620912465384848</c:v>
                </c:pt>
                <c:pt idx="6336">
                  <c:v>-58.755141211955028</c:v>
                </c:pt>
                <c:pt idx="6337">
                  <c:v>-6.65542710340398</c:v>
                </c:pt>
                <c:pt idx="6338">
                  <c:v>0</c:v>
                </c:pt>
                <c:pt idx="6339">
                  <c:v>-31.283845705240353</c:v>
                </c:pt>
                <c:pt idx="6340">
                  <c:v>-41.657038048528236</c:v>
                </c:pt>
                <c:pt idx="6341">
                  <c:v>-33.754463059599018</c:v>
                </c:pt>
                <c:pt idx="6342">
                  <c:v>-48.919645524245745</c:v>
                </c:pt>
                <c:pt idx="6343">
                  <c:v>41.125938281901597</c:v>
                </c:pt>
                <c:pt idx="6344">
                  <c:v>63.234957675589101</c:v>
                </c:pt>
                <c:pt idx="6345">
                  <c:v>-40.020746887966808</c:v>
                </c:pt>
                <c:pt idx="6346">
                  <c:v>-10.680272108843539</c:v>
                </c:pt>
                <c:pt idx="6347">
                  <c:v>-43.085042111210171</c:v>
                </c:pt>
                <c:pt idx="6348">
                  <c:v>-33.339200413517759</c:v>
                </c:pt>
                <c:pt idx="6349">
                  <c:v>-44.155025946048475</c:v>
                </c:pt>
                <c:pt idx="6350">
                  <c:v>0</c:v>
                </c:pt>
                <c:pt idx="6351">
                  <c:v>-45.110410094637224</c:v>
                </c:pt>
                <c:pt idx="6352">
                  <c:v>-52.486508877914709</c:v>
                </c:pt>
                <c:pt idx="6353">
                  <c:v>-10.450313509405291</c:v>
                </c:pt>
                <c:pt idx="6354">
                  <c:v>-42.448014990700734</c:v>
                </c:pt>
                <c:pt idx="6355">
                  <c:v>-34.62762571610439</c:v>
                </c:pt>
                <c:pt idx="6356">
                  <c:v>39.749688940935386</c:v>
                </c:pt>
                <c:pt idx="6357">
                  <c:v>-71.523613963039011</c:v>
                </c:pt>
                <c:pt idx="6358">
                  <c:v>-57.848579040852577</c:v>
                </c:pt>
                <c:pt idx="6359">
                  <c:v>-1.4685581695914607E-3</c:v>
                </c:pt>
                <c:pt idx="6360">
                  <c:v>-29.66995576726778</c:v>
                </c:pt>
                <c:pt idx="6361">
                  <c:v>-37.901628956886768</c:v>
                </c:pt>
                <c:pt idx="6362">
                  <c:v>-25.095616357752277</c:v>
                </c:pt>
                <c:pt idx="6363">
                  <c:v>-43.804360920371046</c:v>
                </c:pt>
                <c:pt idx="6364">
                  <c:v>-43.590909090909093</c:v>
                </c:pt>
                <c:pt idx="6365">
                  <c:v>-44.894948064211512</c:v>
                </c:pt>
                <c:pt idx="6366">
                  <c:v>-23.569721115537845</c:v>
                </c:pt>
                <c:pt idx="6367">
                  <c:v>-5.316134804652549</c:v>
                </c:pt>
                <c:pt idx="6368">
                  <c:v>-50.708159764763536</c:v>
                </c:pt>
                <c:pt idx="6369">
                  <c:v>23.737039488197652</c:v>
                </c:pt>
                <c:pt idx="6370">
                  <c:v>28.455065893110998</c:v>
                </c:pt>
                <c:pt idx="6371">
                  <c:v>-58.123569794050347</c:v>
                </c:pt>
                <c:pt idx="6372">
                  <c:v>-9.5703125</c:v>
                </c:pt>
                <c:pt idx="6373">
                  <c:v>-82.414605878293031</c:v>
                </c:pt>
                <c:pt idx="6374">
                  <c:v>-75</c:v>
                </c:pt>
                <c:pt idx="6375">
                  <c:v>-92.251905822033322</c:v>
                </c:pt>
                <c:pt idx="6376">
                  <c:v>-35.219866853538889</c:v>
                </c:pt>
                <c:pt idx="6377">
                  <c:v>-34.820647419072614</c:v>
                </c:pt>
                <c:pt idx="6378">
                  <c:v>-7.3637685271585411</c:v>
                </c:pt>
                <c:pt idx="6379">
                  <c:v>-41.447283934763071</c:v>
                </c:pt>
                <c:pt idx="6380">
                  <c:v>-21.887824897400819</c:v>
                </c:pt>
                <c:pt idx="6381">
                  <c:v>-55.14247551202137</c:v>
                </c:pt>
                <c:pt idx="6382">
                  <c:v>-33.573797678275284</c:v>
                </c:pt>
                <c:pt idx="6383">
                  <c:v>-47.916666666666664</c:v>
                </c:pt>
                <c:pt idx="6384">
                  <c:v>-61.764011799410028</c:v>
                </c:pt>
                <c:pt idx="6385">
                  <c:v>29.31198780255383</c:v>
                </c:pt>
                <c:pt idx="6386">
                  <c:v>-16.686239572365764</c:v>
                </c:pt>
                <c:pt idx="6387">
                  <c:v>-12.830277385989646</c:v>
                </c:pt>
                <c:pt idx="6388">
                  <c:v>-63.104089219330852</c:v>
                </c:pt>
                <c:pt idx="6389">
                  <c:v>-46.554424922930401</c:v>
                </c:pt>
                <c:pt idx="6390">
                  <c:v>-50.131252217098258</c:v>
                </c:pt>
                <c:pt idx="6391">
                  <c:v>-6.830658341365293</c:v>
                </c:pt>
                <c:pt idx="6392">
                  <c:v>-57.246151614975034</c:v>
                </c:pt>
                <c:pt idx="6393">
                  <c:v>8.5687818434460468</c:v>
                </c:pt>
                <c:pt idx="6394">
                  <c:v>-21.134237802308917</c:v>
                </c:pt>
                <c:pt idx="6395">
                  <c:v>-28.736517719568567</c:v>
                </c:pt>
                <c:pt idx="6396">
                  <c:v>6.3617245005257672</c:v>
                </c:pt>
                <c:pt idx="6397">
                  <c:v>-32.240401958258175</c:v>
                </c:pt>
                <c:pt idx="6398">
                  <c:v>-70.800816424540756</c:v>
                </c:pt>
                <c:pt idx="6399">
                  <c:v>-74.954446599659093</c:v>
                </c:pt>
                <c:pt idx="6400">
                  <c:v>-30.566784209168318</c:v>
                </c:pt>
                <c:pt idx="6401">
                  <c:v>-86.735856220731549</c:v>
                </c:pt>
                <c:pt idx="6402">
                  <c:v>-1.6533480297602665</c:v>
                </c:pt>
                <c:pt idx="6403">
                  <c:v>20.938023450586257</c:v>
                </c:pt>
                <c:pt idx="6404">
                  <c:v>84.201608963696287</c:v>
                </c:pt>
                <c:pt idx="6405">
                  <c:v>-49.408112441578822</c:v>
                </c:pt>
                <c:pt idx="6406">
                  <c:v>-24.924709594148865</c:v>
                </c:pt>
                <c:pt idx="6407">
                  <c:v>75.280199252801992</c:v>
                </c:pt>
                <c:pt idx="6408">
                  <c:v>-53.162794744627163</c:v>
                </c:pt>
                <c:pt idx="6409">
                  <c:v>53.728173666823977</c:v>
                </c:pt>
                <c:pt idx="6410">
                  <c:v>-16.705511811023626</c:v>
                </c:pt>
                <c:pt idx="6411">
                  <c:v>-16.279712548369261</c:v>
                </c:pt>
                <c:pt idx="6412">
                  <c:v>-36.640892589781984</c:v>
                </c:pt>
                <c:pt idx="6413">
                  <c:v>-53.965078210258277</c:v>
                </c:pt>
                <c:pt idx="6414">
                  <c:v>-9.7565614302016002</c:v>
                </c:pt>
                <c:pt idx="6415">
                  <c:v>-19.767850861765751</c:v>
                </c:pt>
                <c:pt idx="6416">
                  <c:v>23.95209580838322</c:v>
                </c:pt>
                <c:pt idx="6417">
                  <c:v>-30.887091125586608</c:v>
                </c:pt>
                <c:pt idx="6418">
                  <c:v>66.666666666666686</c:v>
                </c:pt>
                <c:pt idx="6419">
                  <c:v>-37.242090784044009</c:v>
                </c:pt>
                <c:pt idx="6420">
                  <c:v>34.977883633889064</c:v>
                </c:pt>
                <c:pt idx="6421">
                  <c:v>7.4186754036976339</c:v>
                </c:pt>
                <c:pt idx="6422">
                  <c:v>-45.272417889363339</c:v>
                </c:pt>
                <c:pt idx="6423">
                  <c:v>-13.915185099669046</c:v>
                </c:pt>
                <c:pt idx="6424">
                  <c:v>-53.775083858059205</c:v>
                </c:pt>
                <c:pt idx="6425">
                  <c:v>77.323162274618596</c:v>
                </c:pt>
                <c:pt idx="6426">
                  <c:v>-25.308641975308646</c:v>
                </c:pt>
                <c:pt idx="6427">
                  <c:v>-1.6927083333333428</c:v>
                </c:pt>
                <c:pt idx="6428">
                  <c:v>42.265834981489917</c:v>
                </c:pt>
                <c:pt idx="6429">
                  <c:v>-62.440589836291991</c:v>
                </c:pt>
                <c:pt idx="6430">
                  <c:v>-7.1862907683803172</c:v>
                </c:pt>
                <c:pt idx="6431">
                  <c:v>-49.414791360398056</c:v>
                </c:pt>
                <c:pt idx="6432">
                  <c:v>-40.764595886141699</c:v>
                </c:pt>
                <c:pt idx="6433">
                  <c:v>-22.048000000000002</c:v>
                </c:pt>
                <c:pt idx="6434">
                  <c:v>39.830508474576277</c:v>
                </c:pt>
                <c:pt idx="6435">
                  <c:v>-12.480670627492472</c:v>
                </c:pt>
                <c:pt idx="6436">
                  <c:v>-1.0428253615127829</c:v>
                </c:pt>
                <c:pt idx="6437">
                  <c:v>-2.998240361982667</c:v>
                </c:pt>
                <c:pt idx="6438">
                  <c:v>-45.858744835726931</c:v>
                </c:pt>
                <c:pt idx="6439">
                  <c:v>-33.22147651006712</c:v>
                </c:pt>
                <c:pt idx="6440">
                  <c:v>-53.345557385710293</c:v>
                </c:pt>
                <c:pt idx="6441">
                  <c:v>4.1237113402061993</c:v>
                </c:pt>
                <c:pt idx="6442">
                  <c:v>-71.825977828906076</c:v>
                </c:pt>
                <c:pt idx="6443">
                  <c:v>-26.293245469522248</c:v>
                </c:pt>
                <c:pt idx="6444">
                  <c:v>-56.041131105398456</c:v>
                </c:pt>
                <c:pt idx="6445">
                  <c:v>-47.253335301607216</c:v>
                </c:pt>
                <c:pt idx="6446">
                  <c:v>-41.744717083365593</c:v>
                </c:pt>
                <c:pt idx="6447">
                  <c:v>-55.543144373080146</c:v>
                </c:pt>
                <c:pt idx="6448">
                  <c:v>-77.367424242424249</c:v>
                </c:pt>
                <c:pt idx="6449">
                  <c:v>56.206914978891689</c:v>
                </c:pt>
                <c:pt idx="6450">
                  <c:v>-26.715850659512625</c:v>
                </c:pt>
                <c:pt idx="6451">
                  <c:v>-37.354348982255956</c:v>
                </c:pt>
                <c:pt idx="6452">
                  <c:v>-26.391426135671665</c:v>
                </c:pt>
                <c:pt idx="6453">
                  <c:v>-23.698259379733315</c:v>
                </c:pt>
                <c:pt idx="6454">
                  <c:v>0</c:v>
                </c:pt>
                <c:pt idx="6455">
                  <c:v>-29.592664433080586</c:v>
                </c:pt>
                <c:pt idx="6456">
                  <c:v>-16.418451280936324</c:v>
                </c:pt>
                <c:pt idx="6457">
                  <c:v>5.4249251642843177</c:v>
                </c:pt>
                <c:pt idx="6458">
                  <c:v>-97.387066587265906</c:v>
                </c:pt>
                <c:pt idx="6459">
                  <c:v>11.806062213968289</c:v>
                </c:pt>
                <c:pt idx="6460">
                  <c:v>7.1458412633572408</c:v>
                </c:pt>
                <c:pt idx="6461">
                  <c:v>-33.695233805585119</c:v>
                </c:pt>
                <c:pt idx="6462">
                  <c:v>-43.345663169019403</c:v>
                </c:pt>
                <c:pt idx="6463">
                  <c:v>-42.310732745515352</c:v>
                </c:pt>
                <c:pt idx="6464">
                  <c:v>38.632106434415078</c:v>
                </c:pt>
                <c:pt idx="6465">
                  <c:v>0</c:v>
                </c:pt>
                <c:pt idx="6466">
                  <c:v>-51.100478468899524</c:v>
                </c:pt>
                <c:pt idx="6467">
                  <c:v>-17.13974878844823</c:v>
                </c:pt>
                <c:pt idx="6468">
                  <c:v>-2.4592030360531254</c:v>
                </c:pt>
                <c:pt idx="6469">
                  <c:v>-59.539602028872416</c:v>
                </c:pt>
                <c:pt idx="6470">
                  <c:v>10.230223299290287</c:v>
                </c:pt>
                <c:pt idx="6471">
                  <c:v>-9.2819210344031404</c:v>
                </c:pt>
                <c:pt idx="6472">
                  <c:v>-65.809344030202936</c:v>
                </c:pt>
                <c:pt idx="6473">
                  <c:v>-46.708195354653448</c:v>
                </c:pt>
                <c:pt idx="6474">
                  <c:v>-74.623240408501232</c:v>
                </c:pt>
                <c:pt idx="6475">
                  <c:v>23.777208503054979</c:v>
                </c:pt>
                <c:pt idx="6476">
                  <c:v>-60.477100341613109</c:v>
                </c:pt>
                <c:pt idx="6477">
                  <c:v>-40.994189799870881</c:v>
                </c:pt>
                <c:pt idx="6478">
                  <c:v>0.58823529411765207</c:v>
                </c:pt>
                <c:pt idx="6479">
                  <c:v>-63.811961833837557</c:v>
                </c:pt>
                <c:pt idx="6480">
                  <c:v>-16.635514018691595</c:v>
                </c:pt>
                <c:pt idx="6481">
                  <c:v>-39.559364014062005</c:v>
                </c:pt>
                <c:pt idx="6482">
                  <c:v>-34.046297549749553</c:v>
                </c:pt>
                <c:pt idx="6483">
                  <c:v>4.9275252620822698</c:v>
                </c:pt>
                <c:pt idx="6484">
                  <c:v>-24.211099020674638</c:v>
                </c:pt>
                <c:pt idx="6485">
                  <c:v>-16.093366093366086</c:v>
                </c:pt>
                <c:pt idx="6486">
                  <c:v>-44.879777756490078</c:v>
                </c:pt>
                <c:pt idx="6487">
                  <c:v>-31.000725163161718</c:v>
                </c:pt>
                <c:pt idx="6488">
                  <c:v>-35.967121834813724</c:v>
                </c:pt>
                <c:pt idx="6489">
                  <c:v>-56.351869606903165</c:v>
                </c:pt>
                <c:pt idx="6490">
                  <c:v>38.883349950149551</c:v>
                </c:pt>
                <c:pt idx="6491">
                  <c:v>-47.133622973402566</c:v>
                </c:pt>
                <c:pt idx="6492">
                  <c:v>-28.107204833215505</c:v>
                </c:pt>
                <c:pt idx="6493">
                  <c:v>0.83757104397248838</c:v>
                </c:pt>
                <c:pt idx="6494">
                  <c:v>-20.445230723868491</c:v>
                </c:pt>
                <c:pt idx="6495">
                  <c:v>-28.010255760952134</c:v>
                </c:pt>
                <c:pt idx="6496">
                  <c:v>-2.4406552992310253</c:v>
                </c:pt>
                <c:pt idx="6497">
                  <c:v>-29.924069540682964</c:v>
                </c:pt>
                <c:pt idx="6498">
                  <c:v>-12.433581296493088</c:v>
                </c:pt>
                <c:pt idx="6499">
                  <c:v>-1.9047349302895356</c:v>
                </c:pt>
                <c:pt idx="6500">
                  <c:v>46.220355731225283</c:v>
                </c:pt>
                <c:pt idx="6501">
                  <c:v>83.835427784472358</c:v>
                </c:pt>
                <c:pt idx="6502">
                  <c:v>-11.087584215591917</c:v>
                </c:pt>
                <c:pt idx="6503">
                  <c:v>56.64983164983164</c:v>
                </c:pt>
                <c:pt idx="6504">
                  <c:v>-34.636346551400109</c:v>
                </c:pt>
                <c:pt idx="6505">
                  <c:v>-31.503782562557774</c:v>
                </c:pt>
                <c:pt idx="6506">
                  <c:v>-62.999285184616106</c:v>
                </c:pt>
                <c:pt idx="6507">
                  <c:v>-20.640862469117309</c:v>
                </c:pt>
                <c:pt idx="6508">
                  <c:v>-7.4846872175921249</c:v>
                </c:pt>
                <c:pt idx="6509">
                  <c:v>18.035190615835788</c:v>
                </c:pt>
                <c:pt idx="6510">
                  <c:v>-16.220308507618057</c:v>
                </c:pt>
                <c:pt idx="6511">
                  <c:v>-50.212926526871868</c:v>
                </c:pt>
                <c:pt idx="6512">
                  <c:v>-16.711469534050181</c:v>
                </c:pt>
                <c:pt idx="6513">
                  <c:v>-76.887322887772697</c:v>
                </c:pt>
                <c:pt idx="6514">
                  <c:v>-41.880964522473953</c:v>
                </c:pt>
                <c:pt idx="6515">
                  <c:v>-37.466435002369295</c:v>
                </c:pt>
                <c:pt idx="6516">
                  <c:v>45.258620689655174</c:v>
                </c:pt>
                <c:pt idx="6517">
                  <c:v>-33.786224094935079</c:v>
                </c:pt>
                <c:pt idx="6518">
                  <c:v>-23.039215686274503</c:v>
                </c:pt>
                <c:pt idx="6519">
                  <c:v>-7.0602156535156411</c:v>
                </c:pt>
                <c:pt idx="6520">
                  <c:v>-67.309236947791163</c:v>
                </c:pt>
                <c:pt idx="6521">
                  <c:v>-54.685262436959093</c:v>
                </c:pt>
                <c:pt idx="6522">
                  <c:v>42.891778708397624</c:v>
                </c:pt>
                <c:pt idx="6523">
                  <c:v>-19.303259694114018</c:v>
                </c:pt>
                <c:pt idx="6524">
                  <c:v>-69.269988412514479</c:v>
                </c:pt>
                <c:pt idx="6525">
                  <c:v>-58.142758142758147</c:v>
                </c:pt>
                <c:pt idx="6526">
                  <c:v>-47.694473776839139</c:v>
                </c:pt>
                <c:pt idx="6527">
                  <c:v>99.551660892602399</c:v>
                </c:pt>
                <c:pt idx="6528">
                  <c:v>-47.103495037909141</c:v>
                </c:pt>
                <c:pt idx="6529">
                  <c:v>-2.6218220338982974</c:v>
                </c:pt>
                <c:pt idx="6530">
                  <c:v>-26.012526096033412</c:v>
                </c:pt>
                <c:pt idx="6531">
                  <c:v>15.023550430404413</c:v>
                </c:pt>
                <c:pt idx="6532">
                  <c:v>-43.161344483549122</c:v>
                </c:pt>
                <c:pt idx="6533">
                  <c:v>-25.561711295783311</c:v>
                </c:pt>
                <c:pt idx="6534">
                  <c:v>-73.011260443152921</c:v>
                </c:pt>
                <c:pt idx="6535">
                  <c:v>-73.021952690002479</c:v>
                </c:pt>
                <c:pt idx="6536">
                  <c:v>-37.343698643840121</c:v>
                </c:pt>
                <c:pt idx="6537">
                  <c:v>-80.191204588910125</c:v>
                </c:pt>
                <c:pt idx="6538">
                  <c:v>-33.773574650796235</c:v>
                </c:pt>
                <c:pt idx="6539">
                  <c:v>-47.956422470896641</c:v>
                </c:pt>
                <c:pt idx="6540">
                  <c:v>-50.668907746757952</c:v>
                </c:pt>
                <c:pt idx="6541">
                  <c:v>-19.130493668314486</c:v>
                </c:pt>
                <c:pt idx="6542">
                  <c:v>-42.206148282097644</c:v>
                </c:pt>
                <c:pt idx="6543">
                  <c:v>-0.83532431975416443</c:v>
                </c:pt>
                <c:pt idx="6544">
                  <c:v>-67.450641924695219</c:v>
                </c:pt>
                <c:pt idx="6545">
                  <c:v>-54.860098130221459</c:v>
                </c:pt>
                <c:pt idx="6546">
                  <c:v>28.491620111731862</c:v>
                </c:pt>
                <c:pt idx="6547">
                  <c:v>37.904833755456167</c:v>
                </c:pt>
                <c:pt idx="6548">
                  <c:v>-14.472336065573771</c:v>
                </c:pt>
                <c:pt idx="6549">
                  <c:v>-46.149229845969195</c:v>
                </c:pt>
                <c:pt idx="6550">
                  <c:v>-20.448415374241407</c:v>
                </c:pt>
                <c:pt idx="6551">
                  <c:v>41.05972040095125</c:v>
                </c:pt>
                <c:pt idx="6552">
                  <c:v>0.59599413776258814</c:v>
                </c:pt>
                <c:pt idx="6553">
                  <c:v>-34.860780747166643</c:v>
                </c:pt>
                <c:pt idx="6554">
                  <c:v>-78.899539399975097</c:v>
                </c:pt>
                <c:pt idx="6555">
                  <c:v>-53.087619617224881</c:v>
                </c:pt>
                <c:pt idx="6556">
                  <c:v>21.315397191767644</c:v>
                </c:pt>
                <c:pt idx="6557">
                  <c:v>-11.601897384568517</c:v>
                </c:pt>
                <c:pt idx="6558">
                  <c:v>-80.215980100709828</c:v>
                </c:pt>
                <c:pt idx="6559">
                  <c:v>-17.201099404489241</c:v>
                </c:pt>
                <c:pt idx="6560">
                  <c:v>-19.734231254885458</c:v>
                </c:pt>
                <c:pt idx="6561">
                  <c:v>-62.197519036685883</c:v>
                </c:pt>
                <c:pt idx="6562">
                  <c:v>-15.606060606060595</c:v>
                </c:pt>
                <c:pt idx="6563">
                  <c:v>-9.9662975445353794</c:v>
                </c:pt>
                <c:pt idx="6564">
                  <c:v>62.500387392692204</c:v>
                </c:pt>
                <c:pt idx="6565">
                  <c:v>-54.059893478042412</c:v>
                </c:pt>
                <c:pt idx="6566">
                  <c:v>28.478574867597501</c:v>
                </c:pt>
                <c:pt idx="6567">
                  <c:v>-14.453263831299608</c:v>
                </c:pt>
                <c:pt idx="6568">
                  <c:v>55.084745762711862</c:v>
                </c:pt>
                <c:pt idx="6569">
                  <c:v>-44.450941269372422</c:v>
                </c:pt>
                <c:pt idx="6570">
                  <c:v>-73.087932625204047</c:v>
                </c:pt>
                <c:pt idx="6571">
                  <c:v>-81.344434165895777</c:v>
                </c:pt>
                <c:pt idx="6572">
                  <c:v>-30.382838167858466</c:v>
                </c:pt>
                <c:pt idx="6573">
                  <c:v>-69.692252252252246</c:v>
                </c:pt>
                <c:pt idx="6574">
                  <c:v>-40.403957805217104</c:v>
                </c:pt>
                <c:pt idx="6575">
                  <c:v>-28.644823350355779</c:v>
                </c:pt>
                <c:pt idx="6576">
                  <c:v>-42.90805182861741</c:v>
                </c:pt>
                <c:pt idx="6577">
                  <c:v>-45.339136742836416</c:v>
                </c:pt>
                <c:pt idx="6578">
                  <c:v>-65.270935960591132</c:v>
                </c:pt>
                <c:pt idx="6579">
                  <c:v>-35.157810627247301</c:v>
                </c:pt>
                <c:pt idx="6580">
                  <c:v>-43.509513742071881</c:v>
                </c:pt>
                <c:pt idx="6581">
                  <c:v>-30.590050134978782</c:v>
                </c:pt>
                <c:pt idx="6582">
                  <c:v>-72.375411080192265</c:v>
                </c:pt>
                <c:pt idx="6583">
                  <c:v>-20.867208672086718</c:v>
                </c:pt>
                <c:pt idx="6584">
                  <c:v>-17.78136531365314</c:v>
                </c:pt>
                <c:pt idx="6585">
                  <c:v>83.695652173913032</c:v>
                </c:pt>
                <c:pt idx="6586">
                  <c:v>-46.845199216198566</c:v>
                </c:pt>
                <c:pt idx="6587">
                  <c:v>-31.339924911969774</c:v>
                </c:pt>
                <c:pt idx="6588">
                  <c:v>-10.743801652892557</c:v>
                </c:pt>
                <c:pt idx="6589">
                  <c:v>-63.991934764377348</c:v>
                </c:pt>
                <c:pt idx="6590">
                  <c:v>-45.476497102382481</c:v>
                </c:pt>
                <c:pt idx="6591">
                  <c:v>-21.606118546845124</c:v>
                </c:pt>
                <c:pt idx="6592">
                  <c:v>-27.312057332550367</c:v>
                </c:pt>
                <c:pt idx="6593">
                  <c:v>-56.822107081174437</c:v>
                </c:pt>
                <c:pt idx="6594">
                  <c:v>2.0982355746304222</c:v>
                </c:pt>
                <c:pt idx="6595">
                  <c:v>48.030029042687261</c:v>
                </c:pt>
                <c:pt idx="6596">
                  <c:v>-20.744680851063833</c:v>
                </c:pt>
                <c:pt idx="6597">
                  <c:v>-80.74116743471582</c:v>
                </c:pt>
                <c:pt idx="6598">
                  <c:v>-48.425787106446769</c:v>
                </c:pt>
                <c:pt idx="6599">
                  <c:v>-38.737768770385387</c:v>
                </c:pt>
                <c:pt idx="6600">
                  <c:v>-82.814371257485035</c:v>
                </c:pt>
                <c:pt idx="6601">
                  <c:v>-29.389519178822255</c:v>
                </c:pt>
                <c:pt idx="6602">
                  <c:v>58.595074284574736</c:v>
                </c:pt>
                <c:pt idx="6603">
                  <c:v>-60.05012531328321</c:v>
                </c:pt>
                <c:pt idx="6604">
                  <c:v>-69.525297909747991</c:v>
                </c:pt>
                <c:pt idx="6605">
                  <c:v>-3.0327976899602334</c:v>
                </c:pt>
                <c:pt idx="6606">
                  <c:v>24.945789939834469</c:v>
                </c:pt>
                <c:pt idx="6607">
                  <c:v>-81.995794772626112</c:v>
                </c:pt>
                <c:pt idx="6608">
                  <c:v>44.934804413239704</c:v>
                </c:pt>
                <c:pt idx="6609">
                  <c:v>-49.310222851078876</c:v>
                </c:pt>
                <c:pt idx="6610">
                  <c:v>-55.569542649282702</c:v>
                </c:pt>
                <c:pt idx="6611">
                  <c:v>1.805195440536167</c:v>
                </c:pt>
                <c:pt idx="6612">
                  <c:v>-4.6260001305388272</c:v>
                </c:pt>
                <c:pt idx="6613">
                  <c:v>28.19259469160292</c:v>
                </c:pt>
                <c:pt idx="6614">
                  <c:v>-29.786218744035125</c:v>
                </c:pt>
                <c:pt idx="6615">
                  <c:v>-37.465830519376112</c:v>
                </c:pt>
                <c:pt idx="6616">
                  <c:v>-24.153412006156998</c:v>
                </c:pt>
                <c:pt idx="6617">
                  <c:v>-69.865562146793494</c:v>
                </c:pt>
                <c:pt idx="6618">
                  <c:v>96.326666666666682</c:v>
                </c:pt>
                <c:pt idx="6619">
                  <c:v>43.282955499580197</c:v>
                </c:pt>
                <c:pt idx="6620">
                  <c:v>0</c:v>
                </c:pt>
                <c:pt idx="6621">
                  <c:v>-42.153824482321454</c:v>
                </c:pt>
                <c:pt idx="6622">
                  <c:v>2.0905349794238646</c:v>
                </c:pt>
                <c:pt idx="6623">
                  <c:v>21.275946275946268</c:v>
                </c:pt>
                <c:pt idx="6624">
                  <c:v>-46.912937911897338</c:v>
                </c:pt>
                <c:pt idx="6625">
                  <c:v>12.588541199677223</c:v>
                </c:pt>
                <c:pt idx="6626">
                  <c:v>-3.2258064516128968</c:v>
                </c:pt>
                <c:pt idx="6627">
                  <c:v>-3.2258064516128968</c:v>
                </c:pt>
                <c:pt idx="6628">
                  <c:v>-30.127893799579084</c:v>
                </c:pt>
                <c:pt idx="6629">
                  <c:v>0</c:v>
                </c:pt>
                <c:pt idx="6630">
                  <c:v>-43.390409913622072</c:v>
                </c:pt>
                <c:pt idx="6631">
                  <c:v>-11.03128991060025</c:v>
                </c:pt>
                <c:pt idx="6632">
                  <c:v>-5.9848088004190743</c:v>
                </c:pt>
                <c:pt idx="6633">
                  <c:v>0</c:v>
                </c:pt>
                <c:pt idx="6634">
                  <c:v>23.285151116951369</c:v>
                </c:pt>
                <c:pt idx="6635">
                  <c:v>-23.750889846750795</c:v>
                </c:pt>
                <c:pt idx="6636">
                  <c:v>-39.757974505081364</c:v>
                </c:pt>
                <c:pt idx="6637">
                  <c:v>-34.170153417015342</c:v>
                </c:pt>
                <c:pt idx="6638">
                  <c:v>7.1657173854081861</c:v>
                </c:pt>
                <c:pt idx="6639">
                  <c:v>-5.9982094897045641</c:v>
                </c:pt>
                <c:pt idx="6640">
                  <c:v>25.064504238849977</c:v>
                </c:pt>
                <c:pt idx="6641">
                  <c:v>19.422713784731599</c:v>
                </c:pt>
                <c:pt idx="6642">
                  <c:v>-72.354307198938415</c:v>
                </c:pt>
                <c:pt idx="6643">
                  <c:v>14.830457342826108</c:v>
                </c:pt>
                <c:pt idx="6644">
                  <c:v>-24.594668865072819</c:v>
                </c:pt>
                <c:pt idx="6645">
                  <c:v>-96.324614243444387</c:v>
                </c:pt>
                <c:pt idx="6646">
                  <c:v>-86.149494424033549</c:v>
                </c:pt>
                <c:pt idx="6647">
                  <c:v>-14.248592464270246</c:v>
                </c:pt>
                <c:pt idx="6648">
                  <c:v>-4.8925940190585067</c:v>
                </c:pt>
                <c:pt idx="6649">
                  <c:v>-2.6226447122729581</c:v>
                </c:pt>
                <c:pt idx="6650">
                  <c:v>-36.222971632612577</c:v>
                </c:pt>
                <c:pt idx="6651">
                  <c:v>-39.392888117953163</c:v>
                </c:pt>
                <c:pt idx="6652">
                  <c:v>-32.855467222729047</c:v>
                </c:pt>
                <c:pt idx="6653">
                  <c:v>-24.397732640529043</c:v>
                </c:pt>
                <c:pt idx="6654">
                  <c:v>-43.282946561635086</c:v>
                </c:pt>
                <c:pt idx="6655">
                  <c:v>-72.69684290604792</c:v>
                </c:pt>
                <c:pt idx="6656">
                  <c:v>2.1396731054977636</c:v>
                </c:pt>
                <c:pt idx="6657">
                  <c:v>-13.538944066910602</c:v>
                </c:pt>
                <c:pt idx="6658">
                  <c:v>-23.4209439933948</c:v>
                </c:pt>
                <c:pt idx="6659">
                  <c:v>-21.420643729189791</c:v>
                </c:pt>
                <c:pt idx="6660">
                  <c:v>80.130293159609124</c:v>
                </c:pt>
                <c:pt idx="6661">
                  <c:v>-35.569693464430301</c:v>
                </c:pt>
                <c:pt idx="6662">
                  <c:v>-44.205256570713388</c:v>
                </c:pt>
                <c:pt idx="6663">
                  <c:v>-10.449771074602737</c:v>
                </c:pt>
                <c:pt idx="6664">
                  <c:v>-23.859592322002456</c:v>
                </c:pt>
                <c:pt idx="6665">
                  <c:v>-29.604519774011294</c:v>
                </c:pt>
                <c:pt idx="6666">
                  <c:v>-46.18296529968454</c:v>
                </c:pt>
                <c:pt idx="6667">
                  <c:v>-51.280991735537192</c:v>
                </c:pt>
                <c:pt idx="6668">
                  <c:v>25.614603268070084</c:v>
                </c:pt>
                <c:pt idx="6669">
                  <c:v>-44.383317931755172</c:v>
                </c:pt>
                <c:pt idx="6670">
                  <c:v>86.346863468634695</c:v>
                </c:pt>
                <c:pt idx="6671">
                  <c:v>-3.8896952104499292</c:v>
                </c:pt>
                <c:pt idx="6672">
                  <c:v>18.108298171589325</c:v>
                </c:pt>
                <c:pt idx="6673">
                  <c:v>-8.3537581699346504</c:v>
                </c:pt>
                <c:pt idx="6674">
                  <c:v>-67.849748595090205</c:v>
                </c:pt>
                <c:pt idx="6675">
                  <c:v>-49.836620874890933</c:v>
                </c:pt>
                <c:pt idx="6676">
                  <c:v>-36.103633916554514</c:v>
                </c:pt>
                <c:pt idx="6677">
                  <c:v>-79.526797929926829</c:v>
                </c:pt>
                <c:pt idx="6678">
                  <c:v>-23.059852490046339</c:v>
                </c:pt>
                <c:pt idx="6679">
                  <c:v>-37.73058440551852</c:v>
                </c:pt>
                <c:pt idx="6680">
                  <c:v>-24.489795918367349</c:v>
                </c:pt>
                <c:pt idx="6681">
                  <c:v>-24.010412678967924</c:v>
                </c:pt>
                <c:pt idx="6682">
                  <c:v>-96.410256410256409</c:v>
                </c:pt>
                <c:pt idx="6683">
                  <c:v>-50.020088388911212</c:v>
                </c:pt>
                <c:pt idx="6684">
                  <c:v>23.493524563844588</c:v>
                </c:pt>
                <c:pt idx="6685">
                  <c:v>-51.709020656858371</c:v>
                </c:pt>
                <c:pt idx="6686">
                  <c:v>-13.452901281085147</c:v>
                </c:pt>
                <c:pt idx="6687">
                  <c:v>-34.63827619054652</c:v>
                </c:pt>
                <c:pt idx="6688">
                  <c:v>-39.970178687381249</c:v>
                </c:pt>
                <c:pt idx="6689">
                  <c:v>-48.787016898109414</c:v>
                </c:pt>
                <c:pt idx="6690">
                  <c:v>44.289476834670182</c:v>
                </c:pt>
                <c:pt idx="6691">
                  <c:v>-77.324066029539523</c:v>
                </c:pt>
                <c:pt idx="6692">
                  <c:v>-1.5647226173541924</c:v>
                </c:pt>
                <c:pt idx="6693">
                  <c:v>13.995527394707423</c:v>
                </c:pt>
                <c:pt idx="6694">
                  <c:v>-16.260996005504268</c:v>
                </c:pt>
                <c:pt idx="6695">
                  <c:v>19.57106963388371</c:v>
                </c:pt>
                <c:pt idx="6696">
                  <c:v>-16.238721600173932</c:v>
                </c:pt>
                <c:pt idx="6697">
                  <c:v>-36.106011468131051</c:v>
                </c:pt>
                <c:pt idx="6698">
                  <c:v>-21.901140684410649</c:v>
                </c:pt>
                <c:pt idx="6699">
                  <c:v>1.3393994540491292</c:v>
                </c:pt>
                <c:pt idx="6700">
                  <c:v>-23.196208087073558</c:v>
                </c:pt>
                <c:pt idx="6701">
                  <c:v>-44.865097412574514</c:v>
                </c:pt>
                <c:pt idx="6702">
                  <c:v>-51.386388188692834</c:v>
                </c:pt>
                <c:pt idx="6703">
                  <c:v>-11.568457538994807</c:v>
                </c:pt>
                <c:pt idx="6704">
                  <c:v>-30.609552291318494</c:v>
                </c:pt>
                <c:pt idx="6705">
                  <c:v>-51.841020869334045</c:v>
                </c:pt>
                <c:pt idx="6706">
                  <c:v>-54.439713821709169</c:v>
                </c:pt>
                <c:pt idx="6707">
                  <c:v>-5.7909916273046917</c:v>
                </c:pt>
                <c:pt idx="6708">
                  <c:v>16.09036422314432</c:v>
                </c:pt>
                <c:pt idx="6709">
                  <c:v>-50.310008857395928</c:v>
                </c:pt>
                <c:pt idx="6710">
                  <c:v>5.7088487155090348</c:v>
                </c:pt>
                <c:pt idx="6711">
                  <c:v>-7.1124513869096404</c:v>
                </c:pt>
                <c:pt idx="6712">
                  <c:v>-1.5049140049139993</c:v>
                </c:pt>
                <c:pt idx="6713">
                  <c:v>-34.306468350051887</c:v>
                </c:pt>
                <c:pt idx="6714">
                  <c:v>-85.328385259342369</c:v>
                </c:pt>
                <c:pt idx="6715">
                  <c:v>-12.715424847809302</c:v>
                </c:pt>
                <c:pt idx="6716">
                  <c:v>-7.380585684481872</c:v>
                </c:pt>
                <c:pt idx="6717">
                  <c:v>-70.817766708177658</c:v>
                </c:pt>
                <c:pt idx="6718">
                  <c:v>-1.3238578680203119</c:v>
                </c:pt>
                <c:pt idx="6719">
                  <c:v>61.860850275345996</c:v>
                </c:pt>
                <c:pt idx="6720">
                  <c:v>3.9505428226779316</c:v>
                </c:pt>
                <c:pt idx="6721">
                  <c:v>14.57226409654433</c:v>
                </c:pt>
                <c:pt idx="6722">
                  <c:v>-41.531504371419956</c:v>
                </c:pt>
                <c:pt idx="6723">
                  <c:v>3.2344684486756989</c:v>
                </c:pt>
                <c:pt idx="6724">
                  <c:v>-33.27442624694875</c:v>
                </c:pt>
                <c:pt idx="6725">
                  <c:v>-30.132405265102165</c:v>
                </c:pt>
                <c:pt idx="6726">
                  <c:v>81.990521327014221</c:v>
                </c:pt>
                <c:pt idx="6727">
                  <c:v>-24.911339020415994</c:v>
                </c:pt>
                <c:pt idx="6728">
                  <c:v>-44.797831385680766</c:v>
                </c:pt>
                <c:pt idx="6729">
                  <c:v>17.673960697588711</c:v>
                </c:pt>
                <c:pt idx="6730">
                  <c:v>-54.216051473078224</c:v>
                </c:pt>
                <c:pt idx="6731">
                  <c:v>5.6051655447176785</c:v>
                </c:pt>
                <c:pt idx="6732">
                  <c:v>-69.838095238095235</c:v>
                </c:pt>
                <c:pt idx="6733">
                  <c:v>-73.846974140229264</c:v>
                </c:pt>
                <c:pt idx="6734">
                  <c:v>-33.437067773167357</c:v>
                </c:pt>
                <c:pt idx="6735">
                  <c:v>29.575484959235325</c:v>
                </c:pt>
                <c:pt idx="6736">
                  <c:v>26.790744466800803</c:v>
                </c:pt>
                <c:pt idx="6737">
                  <c:v>-95.890676237444808</c:v>
                </c:pt>
                <c:pt idx="6738">
                  <c:v>6.921140939597322</c:v>
                </c:pt>
                <c:pt idx="6739">
                  <c:v>9.5380029806259188</c:v>
                </c:pt>
                <c:pt idx="6740">
                  <c:v>25.780981805698588</c:v>
                </c:pt>
                <c:pt idx="6741">
                  <c:v>-40.503432494279181</c:v>
                </c:pt>
                <c:pt idx="6742">
                  <c:v>-29.734937106052683</c:v>
                </c:pt>
                <c:pt idx="6743">
                  <c:v>-65.61191251744998</c:v>
                </c:pt>
                <c:pt idx="6744">
                  <c:v>21.305841924398621</c:v>
                </c:pt>
                <c:pt idx="6745">
                  <c:v>-35.494142848871988</c:v>
                </c:pt>
                <c:pt idx="6746">
                  <c:v>-17.510673095303844</c:v>
                </c:pt>
                <c:pt idx="6747">
                  <c:v>26.628351096722568</c:v>
                </c:pt>
                <c:pt idx="6748">
                  <c:v>-48.103174603174601</c:v>
                </c:pt>
                <c:pt idx="6749">
                  <c:v>-18.078051268970796</c:v>
                </c:pt>
                <c:pt idx="6750">
                  <c:v>5.3521126760563362</c:v>
                </c:pt>
                <c:pt idx="6751">
                  <c:v>-81.637927708984307</c:v>
                </c:pt>
                <c:pt idx="6752">
                  <c:v>32.055369127516798</c:v>
                </c:pt>
                <c:pt idx="6753">
                  <c:v>-52.318790793541737</c:v>
                </c:pt>
                <c:pt idx="6754">
                  <c:v>-34.49707981829981</c:v>
                </c:pt>
                <c:pt idx="6755">
                  <c:v>-68.824760765550238</c:v>
                </c:pt>
                <c:pt idx="6756">
                  <c:v>-41.041822654829396</c:v>
                </c:pt>
                <c:pt idx="6757">
                  <c:v>-75.378923194692518</c:v>
                </c:pt>
                <c:pt idx="6758">
                  <c:v>-13.69666817428012</c:v>
                </c:pt>
                <c:pt idx="6759">
                  <c:v>14.541728172158443</c:v>
                </c:pt>
                <c:pt idx="6760">
                  <c:v>-30.173984332300961</c:v>
                </c:pt>
                <c:pt idx="6761">
                  <c:v>-31.223195972403502</c:v>
                </c:pt>
                <c:pt idx="6762">
                  <c:v>-23.16586373021336</c:v>
                </c:pt>
                <c:pt idx="6763">
                  <c:v>-43.835616438356162</c:v>
                </c:pt>
                <c:pt idx="6764">
                  <c:v>-34.020824989987986</c:v>
                </c:pt>
                <c:pt idx="6765">
                  <c:v>-5.5219351015495022E-2</c:v>
                </c:pt>
                <c:pt idx="6766">
                  <c:v>22.102476838721884</c:v>
                </c:pt>
                <c:pt idx="6767">
                  <c:v>-69.059917355371908</c:v>
                </c:pt>
                <c:pt idx="6768">
                  <c:v>-51.801860830821653</c:v>
                </c:pt>
                <c:pt idx="6769">
                  <c:v>67.48743718592965</c:v>
                </c:pt>
                <c:pt idx="6770">
                  <c:v>-30.491166356023413</c:v>
                </c:pt>
                <c:pt idx="6771">
                  <c:v>-56.201369715658508</c:v>
                </c:pt>
                <c:pt idx="6772">
                  <c:v>-1.5827947741845776</c:v>
                </c:pt>
                <c:pt idx="6773">
                  <c:v>13.554708764289614</c:v>
                </c:pt>
                <c:pt idx="6774">
                  <c:v>-37.8570461621768</c:v>
                </c:pt>
                <c:pt idx="6775">
                  <c:v>-83.205294335431319</c:v>
                </c:pt>
                <c:pt idx="6776">
                  <c:v>-23.866608544027898</c:v>
                </c:pt>
                <c:pt idx="6777">
                  <c:v>-34.484946079148983</c:v>
                </c:pt>
                <c:pt idx="6778">
                  <c:v>-29.791412345416916</c:v>
                </c:pt>
                <c:pt idx="6779">
                  <c:v>-21.388235294117649</c:v>
                </c:pt>
                <c:pt idx="6780">
                  <c:v>4.6049718514770177</c:v>
                </c:pt>
                <c:pt idx="6781">
                  <c:v>16.052619036270912</c:v>
                </c:pt>
                <c:pt idx="6782">
                  <c:v>-58.845096241979832</c:v>
                </c:pt>
                <c:pt idx="6783">
                  <c:v>-37.457335818547122</c:v>
                </c:pt>
                <c:pt idx="6784">
                  <c:v>-54.537023297225105</c:v>
                </c:pt>
                <c:pt idx="6785">
                  <c:v>-28.657754308982391</c:v>
                </c:pt>
                <c:pt idx="6786">
                  <c:v>-27.278883922524727</c:v>
                </c:pt>
                <c:pt idx="6787">
                  <c:v>0.67161252369436397</c:v>
                </c:pt>
                <c:pt idx="6788">
                  <c:v>9.9107347219043334</c:v>
                </c:pt>
                <c:pt idx="6789">
                  <c:v>-41.165116687138095</c:v>
                </c:pt>
                <c:pt idx="6790">
                  <c:v>-61.30616801562936</c:v>
                </c:pt>
                <c:pt idx="6791">
                  <c:v>-13.57914338919926</c:v>
                </c:pt>
                <c:pt idx="6792">
                  <c:v>-14.830641896450899</c:v>
                </c:pt>
                <c:pt idx="6793">
                  <c:v>-56.682113067655237</c:v>
                </c:pt>
                <c:pt idx="6794">
                  <c:v>-21.918971373119845</c:v>
                </c:pt>
                <c:pt idx="6795">
                  <c:v>52.889999999999986</c:v>
                </c:pt>
                <c:pt idx="6796">
                  <c:v>-6.331560136314522</c:v>
                </c:pt>
                <c:pt idx="6797">
                  <c:v>27.110956036287504</c:v>
                </c:pt>
                <c:pt idx="6798">
                  <c:v>-38.794172349659014</c:v>
                </c:pt>
                <c:pt idx="6799">
                  <c:v>-52.872062663185375</c:v>
                </c:pt>
                <c:pt idx="6800">
                  <c:v>-13.047789014475512</c:v>
                </c:pt>
                <c:pt idx="6801">
                  <c:v>40.445949760090315</c:v>
                </c:pt>
                <c:pt idx="6802">
                  <c:v>-23.575342465753423</c:v>
                </c:pt>
                <c:pt idx="6803">
                  <c:v>-22.891433604932828</c:v>
                </c:pt>
                <c:pt idx="6804">
                  <c:v>-42.227290003800832</c:v>
                </c:pt>
                <c:pt idx="6805">
                  <c:v>43.744021670123175</c:v>
                </c:pt>
                <c:pt idx="6806">
                  <c:v>-28.465412138881533</c:v>
                </c:pt>
                <c:pt idx="6807">
                  <c:v>-81.020217729393465</c:v>
                </c:pt>
                <c:pt idx="6808">
                  <c:v>-91.048526863084916</c:v>
                </c:pt>
                <c:pt idx="6809">
                  <c:v>43.402835696413689</c:v>
                </c:pt>
                <c:pt idx="6810">
                  <c:v>-47.484725632387367</c:v>
                </c:pt>
                <c:pt idx="6811">
                  <c:v>-4.9430894308943039</c:v>
                </c:pt>
                <c:pt idx="6812">
                  <c:v>0</c:v>
                </c:pt>
                <c:pt idx="6813">
                  <c:v>91.756657432012219</c:v>
                </c:pt>
                <c:pt idx="6814">
                  <c:v>-71.311773255813961</c:v>
                </c:pt>
                <c:pt idx="6815">
                  <c:v>-32.315495408852556</c:v>
                </c:pt>
                <c:pt idx="6816">
                  <c:v>31.159420289855063</c:v>
                </c:pt>
                <c:pt idx="6817">
                  <c:v>-4.1046774801961448</c:v>
                </c:pt>
                <c:pt idx="6818">
                  <c:v>-83.57701462087725</c:v>
                </c:pt>
                <c:pt idx="6819">
                  <c:v>-71.794019933554807</c:v>
                </c:pt>
                <c:pt idx="6820">
                  <c:v>-22.971854304635769</c:v>
                </c:pt>
                <c:pt idx="6821">
                  <c:v>-50.638066793374961</c:v>
                </c:pt>
                <c:pt idx="6822">
                  <c:v>-46.576595594961645</c:v>
                </c:pt>
                <c:pt idx="6823">
                  <c:v>-58.531552079939175</c:v>
                </c:pt>
                <c:pt idx="6824">
                  <c:v>-63.693485203046016</c:v>
                </c:pt>
                <c:pt idx="6825">
                  <c:v>-65.442655935613686</c:v>
                </c:pt>
                <c:pt idx="6826">
                  <c:v>1.9011406844106489</c:v>
                </c:pt>
                <c:pt idx="6827">
                  <c:v>-20.729099318645254</c:v>
                </c:pt>
                <c:pt idx="6828">
                  <c:v>-4.4320420223243531</c:v>
                </c:pt>
                <c:pt idx="6829">
                  <c:v>25.218012866333098</c:v>
                </c:pt>
                <c:pt idx="6830">
                  <c:v>27.528089887640434</c:v>
                </c:pt>
                <c:pt idx="6831">
                  <c:v>-0.11717834544175787</c:v>
                </c:pt>
                <c:pt idx="6832">
                  <c:v>-27.841292384164745</c:v>
                </c:pt>
                <c:pt idx="6833">
                  <c:v>-20.619385976672476</c:v>
                </c:pt>
                <c:pt idx="6834">
                  <c:v>-3.0520646319569096</c:v>
                </c:pt>
                <c:pt idx="6835">
                  <c:v>-25.472168374411524</c:v>
                </c:pt>
                <c:pt idx="6836">
                  <c:v>-1.9940209267563631</c:v>
                </c:pt>
                <c:pt idx="6837">
                  <c:v>-49.877250409165306</c:v>
                </c:pt>
                <c:pt idx="6838">
                  <c:v>-70.903351141330745</c:v>
                </c:pt>
                <c:pt idx="6839">
                  <c:v>5.0977284733227748</c:v>
                </c:pt>
                <c:pt idx="6840">
                  <c:v>-45.942173479561319</c:v>
                </c:pt>
                <c:pt idx="6841">
                  <c:v>-61.28281556338365</c:v>
                </c:pt>
                <c:pt idx="6842">
                  <c:v>17.50030131372786</c:v>
                </c:pt>
                <c:pt idx="6843">
                  <c:v>-17.554858934169289</c:v>
                </c:pt>
                <c:pt idx="6844">
                  <c:v>-2.2746352188686814</c:v>
                </c:pt>
                <c:pt idx="6845">
                  <c:v>-32.295146326512338</c:v>
                </c:pt>
                <c:pt idx="6846">
                  <c:v>-9.6774193548387188</c:v>
                </c:pt>
                <c:pt idx="6847">
                  <c:v>-45.138166261995607</c:v>
                </c:pt>
                <c:pt idx="6848">
                  <c:v>-25.374942019275366</c:v>
                </c:pt>
                <c:pt idx="6849">
                  <c:v>-40.572007086813464</c:v>
                </c:pt>
                <c:pt idx="6850">
                  <c:v>-0.14061928734145113</c:v>
                </c:pt>
                <c:pt idx="6851">
                  <c:v>-22.486345367730408</c:v>
                </c:pt>
                <c:pt idx="6852">
                  <c:v>-42.039644811193831</c:v>
                </c:pt>
                <c:pt idx="6853">
                  <c:v>-36.014107308048104</c:v>
                </c:pt>
                <c:pt idx="6854">
                  <c:v>-51.97934595524957</c:v>
                </c:pt>
                <c:pt idx="6855">
                  <c:v>-58.244990841982577</c:v>
                </c:pt>
                <c:pt idx="6856">
                  <c:v>1.1560693641618656</c:v>
                </c:pt>
                <c:pt idx="6857">
                  <c:v>-3.9096032000934429</c:v>
                </c:pt>
                <c:pt idx="6858">
                  <c:v>-51.793915040183698</c:v>
                </c:pt>
                <c:pt idx="6859">
                  <c:v>-65.666314119513487</c:v>
                </c:pt>
                <c:pt idx="6860">
                  <c:v>-14.231618807194707</c:v>
                </c:pt>
                <c:pt idx="6861">
                  <c:v>3.8143674507324477E-2</c:v>
                </c:pt>
                <c:pt idx="6862">
                  <c:v>-10.307784320942218</c:v>
                </c:pt>
                <c:pt idx="6863">
                  <c:v>-18.770764119601324</c:v>
                </c:pt>
                <c:pt idx="6864">
                  <c:v>-35.378613229295979</c:v>
                </c:pt>
                <c:pt idx="6865">
                  <c:v>15.257192676547533</c:v>
                </c:pt>
                <c:pt idx="6866">
                  <c:v>0</c:v>
                </c:pt>
                <c:pt idx="6867">
                  <c:v>-10.543173109166375</c:v>
                </c:pt>
                <c:pt idx="6868">
                  <c:v>-43.270686175580217</c:v>
                </c:pt>
                <c:pt idx="6869">
                  <c:v>-7.5328792860497913</c:v>
                </c:pt>
                <c:pt idx="6870">
                  <c:v>-39.055849683380053</c:v>
                </c:pt>
                <c:pt idx="6871">
                  <c:v>-59.470951438357744</c:v>
                </c:pt>
                <c:pt idx="6872">
                  <c:v>-30.036829900422859</c:v>
                </c:pt>
                <c:pt idx="6873">
                  <c:v>-48.785335689045937</c:v>
                </c:pt>
                <c:pt idx="6874">
                  <c:v>-41.877370417193426</c:v>
                </c:pt>
                <c:pt idx="6875">
                  <c:v>-53.579645418865887</c:v>
                </c:pt>
                <c:pt idx="6876">
                  <c:v>-28.024009603841534</c:v>
                </c:pt>
                <c:pt idx="6877">
                  <c:v>-17.49005517772359</c:v>
                </c:pt>
                <c:pt idx="6878">
                  <c:v>-51.843353220131561</c:v>
                </c:pt>
                <c:pt idx="6879">
                  <c:v>54.034288454621759</c:v>
                </c:pt>
                <c:pt idx="6880">
                  <c:v>-18.684260852935552</c:v>
                </c:pt>
                <c:pt idx="6881">
                  <c:v>40.408865112724499</c:v>
                </c:pt>
                <c:pt idx="6882">
                  <c:v>86.131210805595771</c:v>
                </c:pt>
                <c:pt idx="6883">
                  <c:v>14.839851923386433</c:v>
                </c:pt>
                <c:pt idx="6884">
                  <c:v>-19.732007780419281</c:v>
                </c:pt>
                <c:pt idx="6885">
                  <c:v>-21.316732691944921</c:v>
                </c:pt>
                <c:pt idx="6886">
                  <c:v>-9.332589700687862</c:v>
                </c:pt>
                <c:pt idx="6887">
                  <c:v>-40.286581071564008</c:v>
                </c:pt>
                <c:pt idx="6888">
                  <c:v>26.208858187728552</c:v>
                </c:pt>
                <c:pt idx="6889">
                  <c:v>-34.313461019692468</c:v>
                </c:pt>
                <c:pt idx="6890">
                  <c:v>-80.744024672320734</c:v>
                </c:pt>
                <c:pt idx="6891">
                  <c:v>-21.146297480980863</c:v>
                </c:pt>
                <c:pt idx="6892">
                  <c:v>-52.482870120871503</c:v>
                </c:pt>
                <c:pt idx="6893">
                  <c:v>-13.827777777777783</c:v>
                </c:pt>
                <c:pt idx="6894">
                  <c:v>-80.574980574980572</c:v>
                </c:pt>
                <c:pt idx="6895">
                  <c:v>0</c:v>
                </c:pt>
                <c:pt idx="6896">
                  <c:v>-95.908889871738168</c:v>
                </c:pt>
                <c:pt idx="6897">
                  <c:v>-54.545454545454547</c:v>
                </c:pt>
                <c:pt idx="6898">
                  <c:v>-32.330827067669176</c:v>
                </c:pt>
                <c:pt idx="6899">
                  <c:v>-12.5</c:v>
                </c:pt>
                <c:pt idx="6900">
                  <c:v>-3.1945788964181929</c:v>
                </c:pt>
                <c:pt idx="6901">
                  <c:v>-1.7857142857142918</c:v>
                </c:pt>
                <c:pt idx="6902">
                  <c:v>0</c:v>
                </c:pt>
                <c:pt idx="6903">
                  <c:v>0</c:v>
                </c:pt>
                <c:pt idx="6904">
                  <c:v>-30.338548765196535</c:v>
                </c:pt>
                <c:pt idx="6905">
                  <c:v>-19.738764666814262</c:v>
                </c:pt>
                <c:pt idx="6906">
                  <c:v>0.25781013042158918</c:v>
                </c:pt>
                <c:pt idx="6907">
                  <c:v>-40.362706347361076</c:v>
                </c:pt>
                <c:pt idx="6908">
                  <c:v>11.373048741637476</c:v>
                </c:pt>
                <c:pt idx="6909">
                  <c:v>-8.5365680641271098</c:v>
                </c:pt>
                <c:pt idx="6910">
                  <c:v>-41.765546924516897</c:v>
                </c:pt>
                <c:pt idx="6911">
                  <c:v>-55.650878760798335</c:v>
                </c:pt>
                <c:pt idx="6912">
                  <c:v>-43.403244136790988</c:v>
                </c:pt>
                <c:pt idx="6913">
                  <c:v>-43.607619795758055</c:v>
                </c:pt>
                <c:pt idx="6914">
                  <c:v>-20.591230963236001</c:v>
                </c:pt>
                <c:pt idx="6915">
                  <c:v>-33.856183413182833</c:v>
                </c:pt>
                <c:pt idx="6916">
                  <c:v>-7.6291390728476784</c:v>
                </c:pt>
                <c:pt idx="6917">
                  <c:v>-45.840356368889957</c:v>
                </c:pt>
                <c:pt idx="6918">
                  <c:v>16.837711368712107</c:v>
                </c:pt>
                <c:pt idx="6919">
                  <c:v>-35.794588585465576</c:v>
                </c:pt>
                <c:pt idx="6920">
                  <c:v>49.01710492724024</c:v>
                </c:pt>
                <c:pt idx="6921">
                  <c:v>-44.48794718255796</c:v>
                </c:pt>
                <c:pt idx="6922">
                  <c:v>-29.448198198198199</c:v>
                </c:pt>
                <c:pt idx="6923">
                  <c:v>73.762376237623755</c:v>
                </c:pt>
                <c:pt idx="6924">
                  <c:v>-78.484292465943838</c:v>
                </c:pt>
                <c:pt idx="6925">
                  <c:v>-69.602044332146548</c:v>
                </c:pt>
                <c:pt idx="6926">
                  <c:v>7.1260086902545083</c:v>
                </c:pt>
                <c:pt idx="6927">
                  <c:v>-25.289856408176803</c:v>
                </c:pt>
                <c:pt idx="6928">
                  <c:v>-66.426780949300564</c:v>
                </c:pt>
                <c:pt idx="6929">
                  <c:v>-2.3997257456290697</c:v>
                </c:pt>
                <c:pt idx="6930">
                  <c:v>-3.349837350551681</c:v>
                </c:pt>
                <c:pt idx="6931">
                  <c:v>-18.073014812871207</c:v>
                </c:pt>
                <c:pt idx="6932">
                  <c:v>16.359072789015201</c:v>
                </c:pt>
                <c:pt idx="6933">
                  <c:v>-9.7810410384161486</c:v>
                </c:pt>
                <c:pt idx="6934">
                  <c:v>-45.952153110047846</c:v>
                </c:pt>
                <c:pt idx="6935">
                  <c:v>-58.686892628584971</c:v>
                </c:pt>
                <c:pt idx="6936">
                  <c:v>8.1924088688462859</c:v>
                </c:pt>
                <c:pt idx="6937">
                  <c:v>-27.302777334680357</c:v>
                </c:pt>
                <c:pt idx="6938">
                  <c:v>-3.4446529080675532</c:v>
                </c:pt>
                <c:pt idx="6939">
                  <c:v>-49.092253899946201</c:v>
                </c:pt>
                <c:pt idx="6940">
                  <c:v>-56.827473426001632</c:v>
                </c:pt>
                <c:pt idx="6941">
                  <c:v>-16.873495091683637</c:v>
                </c:pt>
                <c:pt idx="6942">
                  <c:v>81.182147165259352</c:v>
                </c:pt>
                <c:pt idx="6943">
                  <c:v>-41.524272538786008</c:v>
                </c:pt>
                <c:pt idx="6944">
                  <c:v>-38.646895273401292</c:v>
                </c:pt>
                <c:pt idx="6945">
                  <c:v>-31.487731279282144</c:v>
                </c:pt>
                <c:pt idx="6946">
                  <c:v>-54.898807130411477</c:v>
                </c:pt>
                <c:pt idx="6947">
                  <c:v>-52.617385387000027</c:v>
                </c:pt>
                <c:pt idx="6948">
                  <c:v>-18.902523093892185</c:v>
                </c:pt>
                <c:pt idx="6949">
                  <c:v>-8.3987310068458783</c:v>
                </c:pt>
                <c:pt idx="6950">
                  <c:v>-59.693318729463307</c:v>
                </c:pt>
                <c:pt idx="6951">
                  <c:v>34.394099051633304</c:v>
                </c:pt>
                <c:pt idx="6952">
                  <c:v>49.026548672566378</c:v>
                </c:pt>
                <c:pt idx="6953">
                  <c:v>7.5225198353516589</c:v>
                </c:pt>
                <c:pt idx="6954">
                  <c:v>-37.955669536545159</c:v>
                </c:pt>
                <c:pt idx="6955">
                  <c:v>-6.1681675682321071</c:v>
                </c:pt>
                <c:pt idx="6956">
                  <c:v>-37.314855680112977</c:v>
                </c:pt>
                <c:pt idx="6957">
                  <c:v>17.559671189462222</c:v>
                </c:pt>
                <c:pt idx="6958">
                  <c:v>-62.801959412176345</c:v>
                </c:pt>
                <c:pt idx="6959">
                  <c:v>-14.468024089475193</c:v>
                </c:pt>
                <c:pt idx="6960">
                  <c:v>-45.950648528946537</c:v>
                </c:pt>
                <c:pt idx="6961">
                  <c:v>3.2180014517299753</c:v>
                </c:pt>
                <c:pt idx="6962">
                  <c:v>-2.2826928037142125</c:v>
                </c:pt>
                <c:pt idx="6963">
                  <c:v>-34.827562438251036</c:v>
                </c:pt>
                <c:pt idx="6964">
                  <c:v>16.071980140253729</c:v>
                </c:pt>
                <c:pt idx="6965">
                  <c:v>-6.5518314021308015</c:v>
                </c:pt>
                <c:pt idx="6966">
                  <c:v>0</c:v>
                </c:pt>
                <c:pt idx="6967">
                  <c:v>-57.426015141087404</c:v>
                </c:pt>
                <c:pt idx="6968">
                  <c:v>-51.802943736047524</c:v>
                </c:pt>
                <c:pt idx="6969">
                  <c:v>68.360522311475989</c:v>
                </c:pt>
                <c:pt idx="6970">
                  <c:v>66.179235429287644</c:v>
                </c:pt>
                <c:pt idx="6971">
                  <c:v>-52.840191870739709</c:v>
                </c:pt>
                <c:pt idx="6972">
                  <c:v>-24.588607594936704</c:v>
                </c:pt>
                <c:pt idx="6973">
                  <c:v>-49.771648607504247</c:v>
                </c:pt>
                <c:pt idx="6974">
                  <c:v>-87.988151372264539</c:v>
                </c:pt>
                <c:pt idx="6975">
                  <c:v>-4.7943595769682759</c:v>
                </c:pt>
                <c:pt idx="6976">
                  <c:v>-27.379679144385022</c:v>
                </c:pt>
                <c:pt idx="6977">
                  <c:v>-12.741335123260924</c:v>
                </c:pt>
                <c:pt idx="6978">
                  <c:v>-44.0809968847352</c:v>
                </c:pt>
                <c:pt idx="6979">
                  <c:v>-53.439625376296128</c:v>
                </c:pt>
                <c:pt idx="6980">
                  <c:v>-58.170798898071624</c:v>
                </c:pt>
                <c:pt idx="6981">
                  <c:v>-19.038934263738</c:v>
                </c:pt>
                <c:pt idx="6982">
                  <c:v>97.194570135746631</c:v>
                </c:pt>
                <c:pt idx="6983">
                  <c:v>-22.160970231532531</c:v>
                </c:pt>
                <c:pt idx="6984">
                  <c:v>-22.072855783607451</c:v>
                </c:pt>
                <c:pt idx="6985">
                  <c:v>-8.3333333333333428</c:v>
                </c:pt>
                <c:pt idx="6986">
                  <c:v>-3.9692638997650675</c:v>
                </c:pt>
                <c:pt idx="6987">
                  <c:v>-6.1291843470061309</c:v>
                </c:pt>
                <c:pt idx="6988">
                  <c:v>-31.128670373622086</c:v>
                </c:pt>
                <c:pt idx="6989">
                  <c:v>-4.0980600328153685</c:v>
                </c:pt>
                <c:pt idx="6990">
                  <c:v>-13.483146067415731</c:v>
                </c:pt>
                <c:pt idx="6991">
                  <c:v>-53.036892621475708</c:v>
                </c:pt>
                <c:pt idx="6992">
                  <c:v>-21.778100775193792</c:v>
                </c:pt>
                <c:pt idx="6993">
                  <c:v>-65.735146963415843</c:v>
                </c:pt>
                <c:pt idx="6994">
                  <c:v>-25.315203955500621</c:v>
                </c:pt>
                <c:pt idx="6995">
                  <c:v>-52.507053407909716</c:v>
                </c:pt>
                <c:pt idx="6996">
                  <c:v>-15.043447647570503</c:v>
                </c:pt>
                <c:pt idx="6997">
                  <c:v>-21.824751580849139</c:v>
                </c:pt>
                <c:pt idx="6998">
                  <c:v>-53.433069672234716</c:v>
                </c:pt>
                <c:pt idx="6999">
                  <c:v>-17.25089147547601</c:v>
                </c:pt>
                <c:pt idx="7000">
                  <c:v>-41.634510735134064</c:v>
                </c:pt>
                <c:pt idx="7001">
                  <c:v>-31.413529036375238</c:v>
                </c:pt>
                <c:pt idx="7002">
                  <c:v>-32.799442896935943</c:v>
                </c:pt>
                <c:pt idx="7003">
                  <c:v>-51.204182104898784</c:v>
                </c:pt>
                <c:pt idx="7004">
                  <c:v>-8.894307219336369</c:v>
                </c:pt>
                <c:pt idx="7005">
                  <c:v>-66.720273738237807</c:v>
                </c:pt>
                <c:pt idx="7006">
                  <c:v>-6.8796992481203034</c:v>
                </c:pt>
                <c:pt idx="7007">
                  <c:v>-27.085882065084405</c:v>
                </c:pt>
                <c:pt idx="7008">
                  <c:v>-34.256607671001362</c:v>
                </c:pt>
                <c:pt idx="7009">
                  <c:v>0</c:v>
                </c:pt>
                <c:pt idx="7010">
                  <c:v>-6.0310421286031044</c:v>
                </c:pt>
                <c:pt idx="7011">
                  <c:v>-15.907030711773444</c:v>
                </c:pt>
                <c:pt idx="7012">
                  <c:v>-32.813738441215321</c:v>
                </c:pt>
                <c:pt idx="7013">
                  <c:v>-28.269833415800761</c:v>
                </c:pt>
                <c:pt idx="7014">
                  <c:v>-47.41016588479954</c:v>
                </c:pt>
                <c:pt idx="7015">
                  <c:v>-44.379723502304145</c:v>
                </c:pt>
                <c:pt idx="7016">
                  <c:v>-11.264104035188367</c:v>
                </c:pt>
                <c:pt idx="7017">
                  <c:v>-84.585355831214528</c:v>
                </c:pt>
                <c:pt idx="7018">
                  <c:v>-35.062626409207581</c:v>
                </c:pt>
                <c:pt idx="7019">
                  <c:v>-36.810858580136404</c:v>
                </c:pt>
                <c:pt idx="7020">
                  <c:v>-30.526315789473685</c:v>
                </c:pt>
                <c:pt idx="7021">
                  <c:v>-1.0204081632653015</c:v>
                </c:pt>
                <c:pt idx="7022">
                  <c:v>-26.888483552424674</c:v>
                </c:pt>
                <c:pt idx="7023">
                  <c:v>-27.356571273565706</c:v>
                </c:pt>
                <c:pt idx="7024">
                  <c:v>-44.174489232468247</c:v>
                </c:pt>
                <c:pt idx="7025">
                  <c:v>-15.882352941176464</c:v>
                </c:pt>
                <c:pt idx="7026">
                  <c:v>-12.108108108108112</c:v>
                </c:pt>
                <c:pt idx="7027">
                  <c:v>26.799740577934699</c:v>
                </c:pt>
                <c:pt idx="7028">
                  <c:v>11.221608020023297</c:v>
                </c:pt>
                <c:pt idx="7029">
                  <c:v>-40.964934732531354</c:v>
                </c:pt>
                <c:pt idx="7030">
                  <c:v>-30.281087333718915</c:v>
                </c:pt>
                <c:pt idx="7031">
                  <c:v>-50.165311758528141</c:v>
                </c:pt>
                <c:pt idx="7032">
                  <c:v>-10.777402517654281</c:v>
                </c:pt>
                <c:pt idx="7033">
                  <c:v>-35.227656504252252</c:v>
                </c:pt>
                <c:pt idx="7034">
                  <c:v>-66.374939339681049</c:v>
                </c:pt>
                <c:pt idx="7035">
                  <c:v>-77.944034201321415</c:v>
                </c:pt>
                <c:pt idx="7036">
                  <c:v>24.337674000898076</c:v>
                </c:pt>
                <c:pt idx="7037">
                  <c:v>-48.364794998196473</c:v>
                </c:pt>
                <c:pt idx="7038">
                  <c:v>11.338830228971403</c:v>
                </c:pt>
                <c:pt idx="7039">
                  <c:v>-13.887586253098419</c:v>
                </c:pt>
                <c:pt idx="7040">
                  <c:v>-35.850324893569351</c:v>
                </c:pt>
                <c:pt idx="7041">
                  <c:v>31.036036036036052</c:v>
                </c:pt>
                <c:pt idx="7042">
                  <c:v>-18.366109976594771</c:v>
                </c:pt>
                <c:pt idx="7043">
                  <c:v>89.548109437442349</c:v>
                </c:pt>
                <c:pt idx="7044">
                  <c:v>-9.5524017467248967</c:v>
                </c:pt>
                <c:pt idx="7045">
                  <c:v>-52.310380533264301</c:v>
                </c:pt>
                <c:pt idx="7046">
                  <c:v>3.9714889123548147</c:v>
                </c:pt>
                <c:pt idx="7047">
                  <c:v>-8.3549783549783569</c:v>
                </c:pt>
                <c:pt idx="7048">
                  <c:v>-12.7257454850903</c:v>
                </c:pt>
                <c:pt idx="7049">
                  <c:v>-6.849315068493155</c:v>
                </c:pt>
                <c:pt idx="7050">
                  <c:v>62.748597654258049</c:v>
                </c:pt>
                <c:pt idx="7051">
                  <c:v>-18.070508760819081</c:v>
                </c:pt>
                <c:pt idx="7052">
                  <c:v>-23.956341618865522</c:v>
                </c:pt>
                <c:pt idx="7053">
                  <c:v>-44.504798256865143</c:v>
                </c:pt>
                <c:pt idx="7054">
                  <c:v>-30.259515570934255</c:v>
                </c:pt>
                <c:pt idx="7055">
                  <c:v>-29.765330971883998</c:v>
                </c:pt>
                <c:pt idx="7056">
                  <c:v>-42.388148589295014</c:v>
                </c:pt>
                <c:pt idx="7057">
                  <c:v>3.2378369215121126</c:v>
                </c:pt>
                <c:pt idx="7058">
                  <c:v>-41.108808290155437</c:v>
                </c:pt>
                <c:pt idx="7059">
                  <c:v>-6.0821917808219155</c:v>
                </c:pt>
                <c:pt idx="7060">
                  <c:v>36.117711570096873</c:v>
                </c:pt>
                <c:pt idx="7061">
                  <c:v>-50.154935076802936</c:v>
                </c:pt>
                <c:pt idx="7062">
                  <c:v>-37.107068297047419</c:v>
                </c:pt>
                <c:pt idx="7063">
                  <c:v>-27.95830337886413</c:v>
                </c:pt>
                <c:pt idx="7064">
                  <c:v>-18.608651702758365</c:v>
                </c:pt>
                <c:pt idx="7065">
                  <c:v>-65.056944709550166</c:v>
                </c:pt>
                <c:pt idx="7066">
                  <c:v>10.489593964678562</c:v>
                </c:pt>
                <c:pt idx="7067">
                  <c:v>6.8191268191268222</c:v>
                </c:pt>
                <c:pt idx="7068">
                  <c:v>-70.832090665076052</c:v>
                </c:pt>
                <c:pt idx="7069">
                  <c:v>-77.113635410990483</c:v>
                </c:pt>
                <c:pt idx="7070">
                  <c:v>2.513534416086614</c:v>
                </c:pt>
                <c:pt idx="7071">
                  <c:v>-52.924210152644655</c:v>
                </c:pt>
                <c:pt idx="7072">
                  <c:v>-56.007659167065583</c:v>
                </c:pt>
                <c:pt idx="7073">
                  <c:v>-83.788205924026727</c:v>
                </c:pt>
                <c:pt idx="7074">
                  <c:v>-40.524116976832516</c:v>
                </c:pt>
                <c:pt idx="7075">
                  <c:v>7.1135709501656237</c:v>
                </c:pt>
                <c:pt idx="7076">
                  <c:v>-22.718052738336709</c:v>
                </c:pt>
                <c:pt idx="7077">
                  <c:v>21.944444444444457</c:v>
                </c:pt>
                <c:pt idx="7078">
                  <c:v>-35.419201575989334</c:v>
                </c:pt>
                <c:pt idx="7079">
                  <c:v>-27.421841153416011</c:v>
                </c:pt>
                <c:pt idx="7080">
                  <c:v>-14.913893997659258</c:v>
                </c:pt>
                <c:pt idx="7081">
                  <c:v>-36.694120988355586</c:v>
                </c:pt>
                <c:pt idx="7082">
                  <c:v>-8.7867305354972416</c:v>
                </c:pt>
                <c:pt idx="7083">
                  <c:v>-34.384501780905225</c:v>
                </c:pt>
                <c:pt idx="7084">
                  <c:v>-35.161702202088392</c:v>
                </c:pt>
                <c:pt idx="7085">
                  <c:v>-29.940257352941174</c:v>
                </c:pt>
                <c:pt idx="7086">
                  <c:v>-52.495470268489541</c:v>
                </c:pt>
                <c:pt idx="7087">
                  <c:v>-19.588914363863069</c:v>
                </c:pt>
                <c:pt idx="7088">
                  <c:v>-57.283910650696015</c:v>
                </c:pt>
                <c:pt idx="7089">
                  <c:v>-33.038511147963888</c:v>
                </c:pt>
                <c:pt idx="7090">
                  <c:v>-60.167861514250745</c:v>
                </c:pt>
                <c:pt idx="7091">
                  <c:v>0</c:v>
                </c:pt>
                <c:pt idx="7092">
                  <c:v>-38.318521548358305</c:v>
                </c:pt>
                <c:pt idx="7093">
                  <c:v>2.510800952906493</c:v>
                </c:pt>
                <c:pt idx="7094">
                  <c:v>-47.611640171491445</c:v>
                </c:pt>
                <c:pt idx="7095">
                  <c:v>-28.77920808958801</c:v>
                </c:pt>
                <c:pt idx="7096">
                  <c:v>97.478234764335042</c:v>
                </c:pt>
                <c:pt idx="7097">
                  <c:v>-11.344475669279703</c:v>
                </c:pt>
                <c:pt idx="7098">
                  <c:v>-24.728367193378475</c:v>
                </c:pt>
                <c:pt idx="7099">
                  <c:v>47.91939282910235</c:v>
                </c:pt>
                <c:pt idx="7100">
                  <c:v>-33.786279683377302</c:v>
                </c:pt>
                <c:pt idx="7101">
                  <c:v>-20.960968925429867</c:v>
                </c:pt>
                <c:pt idx="7102">
                  <c:v>-16.613573149393986</c:v>
                </c:pt>
                <c:pt idx="7103">
                  <c:v>0.68710359408032673</c:v>
                </c:pt>
                <c:pt idx="7104">
                  <c:v>-77.95765877957659</c:v>
                </c:pt>
                <c:pt idx="7105">
                  <c:v>45.835591689250208</c:v>
                </c:pt>
                <c:pt idx="7106">
                  <c:v>-98.44222313822479</c:v>
                </c:pt>
                <c:pt idx="7107">
                  <c:v>-70.016631028747923</c:v>
                </c:pt>
                <c:pt idx="7108">
                  <c:v>-2.8610621203213782</c:v>
                </c:pt>
                <c:pt idx="7109">
                  <c:v>-25.588235294117652</c:v>
                </c:pt>
                <c:pt idx="7110">
                  <c:v>29.006596818005448</c:v>
                </c:pt>
                <c:pt idx="7111">
                  <c:v>33.577712609970661</c:v>
                </c:pt>
                <c:pt idx="7112">
                  <c:v>-44.674444862627027</c:v>
                </c:pt>
                <c:pt idx="7113">
                  <c:v>-45.949612082513113</c:v>
                </c:pt>
                <c:pt idx="7114">
                  <c:v>-23.295454545454547</c:v>
                </c:pt>
                <c:pt idx="7115">
                  <c:v>-76.255936015995999</c:v>
                </c:pt>
                <c:pt idx="7116">
                  <c:v>-27.631343015958393</c:v>
                </c:pt>
                <c:pt idx="7117">
                  <c:v>-3.313408604531034</c:v>
                </c:pt>
                <c:pt idx="7118">
                  <c:v>-28.159736517085221</c:v>
                </c:pt>
                <c:pt idx="7119">
                  <c:v>-38.141155497933724</c:v>
                </c:pt>
                <c:pt idx="7120">
                  <c:v>-78.864331387267171</c:v>
                </c:pt>
                <c:pt idx="7121">
                  <c:v>-21.315655277919433</c:v>
                </c:pt>
                <c:pt idx="7122">
                  <c:v>-9.7567495322106339</c:v>
                </c:pt>
                <c:pt idx="7123">
                  <c:v>-46.075334143377887</c:v>
                </c:pt>
                <c:pt idx="7124">
                  <c:v>-49.482333607230899</c:v>
                </c:pt>
                <c:pt idx="7125">
                  <c:v>-30.847000674005841</c:v>
                </c:pt>
                <c:pt idx="7126">
                  <c:v>-43.300561797752813</c:v>
                </c:pt>
                <c:pt idx="7127">
                  <c:v>78.018990119571384</c:v>
                </c:pt>
                <c:pt idx="7128">
                  <c:v>-73.736047275114899</c:v>
                </c:pt>
                <c:pt idx="7129">
                  <c:v>-28.882797172727024</c:v>
                </c:pt>
                <c:pt idx="7130">
                  <c:v>4.8733595252027158</c:v>
                </c:pt>
                <c:pt idx="7131">
                  <c:v>-42.795513373597927</c:v>
                </c:pt>
                <c:pt idx="7132">
                  <c:v>-52.345215759849907</c:v>
                </c:pt>
                <c:pt idx="7133">
                  <c:v>-44.200911035124392</c:v>
                </c:pt>
                <c:pt idx="7134">
                  <c:v>70.72072072072072</c:v>
                </c:pt>
                <c:pt idx="7135">
                  <c:v>-6.4070837522233433</c:v>
                </c:pt>
                <c:pt idx="7136">
                  <c:v>-44.472841182369173</c:v>
                </c:pt>
                <c:pt idx="7137">
                  <c:v>-9.3923915158591171</c:v>
                </c:pt>
                <c:pt idx="7138">
                  <c:v>-27.18607542478243</c:v>
                </c:pt>
                <c:pt idx="7139">
                  <c:v>-54.878182016825086</c:v>
                </c:pt>
                <c:pt idx="7140">
                  <c:v>-56.266637089618456</c:v>
                </c:pt>
                <c:pt idx="7141">
                  <c:v>-13.821138211382106</c:v>
                </c:pt>
                <c:pt idx="7142">
                  <c:v>-38.003632760898284</c:v>
                </c:pt>
                <c:pt idx="7143">
                  <c:v>-31.315722111298825</c:v>
                </c:pt>
                <c:pt idx="7144">
                  <c:v>-72.612245898825435</c:v>
                </c:pt>
                <c:pt idx="7145">
                  <c:v>-6.7894736842105203</c:v>
                </c:pt>
                <c:pt idx="7146">
                  <c:v>-12.519669551534236</c:v>
                </c:pt>
                <c:pt idx="7147">
                  <c:v>-78.427392069292182</c:v>
                </c:pt>
                <c:pt idx="7148">
                  <c:v>-3.0418250950570354</c:v>
                </c:pt>
                <c:pt idx="7149">
                  <c:v>-11.146092936685704</c:v>
                </c:pt>
                <c:pt idx="7150">
                  <c:v>-26.789996574169237</c:v>
                </c:pt>
                <c:pt idx="7151">
                  <c:v>-79.829337610445151</c:v>
                </c:pt>
                <c:pt idx="7152">
                  <c:v>-79.703219315895367</c:v>
                </c:pt>
                <c:pt idx="7153">
                  <c:v>29.426326552577763</c:v>
                </c:pt>
                <c:pt idx="7154">
                  <c:v>-24.420472802386968</c:v>
                </c:pt>
                <c:pt idx="7155">
                  <c:v>-31.758861665403728</c:v>
                </c:pt>
                <c:pt idx="7156">
                  <c:v>-7.1460111863408855</c:v>
                </c:pt>
                <c:pt idx="7157">
                  <c:v>-34.263026233168915</c:v>
                </c:pt>
                <c:pt idx="7158">
                  <c:v>-9.1982597886886168</c:v>
                </c:pt>
                <c:pt idx="7159">
                  <c:v>-32.284633702199187</c:v>
                </c:pt>
                <c:pt idx="7160">
                  <c:v>-41.965937534008056</c:v>
                </c:pt>
                <c:pt idx="7161">
                  <c:v>-1.8189131212012768</c:v>
                </c:pt>
                <c:pt idx="7162">
                  <c:v>0.65502183406114511</c:v>
                </c:pt>
                <c:pt idx="7163">
                  <c:v>-48.75560364816819</c:v>
                </c:pt>
                <c:pt idx="7164">
                  <c:v>-69.05974481134659</c:v>
                </c:pt>
                <c:pt idx="7165">
                  <c:v>-13.299663299663294</c:v>
                </c:pt>
                <c:pt idx="7166">
                  <c:v>28.10526315789474</c:v>
                </c:pt>
                <c:pt idx="7167">
                  <c:v>-49.416774671357153</c:v>
                </c:pt>
                <c:pt idx="7168">
                  <c:v>-14.918035624642982</c:v>
                </c:pt>
                <c:pt idx="7169">
                  <c:v>-91.287853577371052</c:v>
                </c:pt>
                <c:pt idx="7170">
                  <c:v>-70.386648452812253</c:v>
                </c:pt>
                <c:pt idx="7171">
                  <c:v>-46.83515221137278</c:v>
                </c:pt>
                <c:pt idx="7172">
                  <c:v>-45.451471085559689</c:v>
                </c:pt>
                <c:pt idx="7173">
                  <c:v>-49.248265367785713</c:v>
                </c:pt>
                <c:pt idx="7174">
                  <c:v>-70.443984916676811</c:v>
                </c:pt>
                <c:pt idx="7175">
                  <c:v>-50.329652014921351</c:v>
                </c:pt>
                <c:pt idx="7176">
                  <c:v>0</c:v>
                </c:pt>
                <c:pt idx="7177">
                  <c:v>-45.999420905318026</c:v>
                </c:pt>
                <c:pt idx="7178">
                  <c:v>50.877192982456137</c:v>
                </c:pt>
                <c:pt idx="7179">
                  <c:v>-68.006709279659091</c:v>
                </c:pt>
                <c:pt idx="7180">
                  <c:v>-41.418764302059493</c:v>
                </c:pt>
                <c:pt idx="7181">
                  <c:v>-27.40802783325816</c:v>
                </c:pt>
                <c:pt idx="7182">
                  <c:v>45.443993035403366</c:v>
                </c:pt>
                <c:pt idx="7183">
                  <c:v>-8.2528369126887355</c:v>
                </c:pt>
                <c:pt idx="7184">
                  <c:v>-20.609137055837564</c:v>
                </c:pt>
                <c:pt idx="7185">
                  <c:v>-69.839914621131271</c:v>
                </c:pt>
                <c:pt idx="7186">
                  <c:v>0.37340080393397557</c:v>
                </c:pt>
                <c:pt idx="7187">
                  <c:v>-18.285466878337417</c:v>
                </c:pt>
                <c:pt idx="7188">
                  <c:v>-16.553390726476351</c:v>
                </c:pt>
                <c:pt idx="7189">
                  <c:v>-21.127416724901011</c:v>
                </c:pt>
                <c:pt idx="7190">
                  <c:v>-33.419109892427755</c:v>
                </c:pt>
                <c:pt idx="7191">
                  <c:v>-66.648926734078415</c:v>
                </c:pt>
                <c:pt idx="7192">
                  <c:v>-13.069918915326326</c:v>
                </c:pt>
                <c:pt idx="7193">
                  <c:v>7.714001327140025</c:v>
                </c:pt>
                <c:pt idx="7194">
                  <c:v>-49.763240968081377</c:v>
                </c:pt>
                <c:pt idx="7195">
                  <c:v>-35.506411733087617</c:v>
                </c:pt>
                <c:pt idx="7196">
                  <c:v>0</c:v>
                </c:pt>
                <c:pt idx="7197">
                  <c:v>-19.864352646408278</c:v>
                </c:pt>
                <c:pt idx="7198">
                  <c:v>-35.881576777173024</c:v>
                </c:pt>
                <c:pt idx="7199">
                  <c:v>-16.434440591956232</c:v>
                </c:pt>
                <c:pt idx="7200">
                  <c:v>-35.183803581117743</c:v>
                </c:pt>
                <c:pt idx="7201">
                  <c:v>19.372077488309955</c:v>
                </c:pt>
                <c:pt idx="7202">
                  <c:v>-8.1443086723263036</c:v>
                </c:pt>
                <c:pt idx="7203">
                  <c:v>-52.358490566037737</c:v>
                </c:pt>
                <c:pt idx="7204">
                  <c:v>-49.393258426966291</c:v>
                </c:pt>
                <c:pt idx="7205">
                  <c:v>-20.058997050147497</c:v>
                </c:pt>
                <c:pt idx="7206">
                  <c:v>-49.618228580614051</c:v>
                </c:pt>
                <c:pt idx="7207">
                  <c:v>-25.503892502932715</c:v>
                </c:pt>
                <c:pt idx="7208">
                  <c:v>-27.895430492669675</c:v>
                </c:pt>
                <c:pt idx="7209">
                  <c:v>-66.005158332139274</c:v>
                </c:pt>
                <c:pt idx="7210">
                  <c:v>-86.207509687545979</c:v>
                </c:pt>
                <c:pt idx="7211">
                  <c:v>-35.699633699633708</c:v>
                </c:pt>
                <c:pt idx="7212">
                  <c:v>-33.290433290433285</c:v>
                </c:pt>
                <c:pt idx="7213">
                  <c:v>-56.748746010031923</c:v>
                </c:pt>
                <c:pt idx="7214">
                  <c:v>-38.9923487801357</c:v>
                </c:pt>
                <c:pt idx="7215">
                  <c:v>-51.805985552115587</c:v>
                </c:pt>
                <c:pt idx="7216">
                  <c:v>79.920477137176931</c:v>
                </c:pt>
                <c:pt idx="7217">
                  <c:v>-26.142017186793311</c:v>
                </c:pt>
                <c:pt idx="7218">
                  <c:v>-58.92094368140895</c:v>
                </c:pt>
                <c:pt idx="7219">
                  <c:v>-21.731223858883425</c:v>
                </c:pt>
                <c:pt idx="7220">
                  <c:v>-49.917421097928994</c:v>
                </c:pt>
                <c:pt idx="7221">
                  <c:v>-54.507503809305142</c:v>
                </c:pt>
                <c:pt idx="7222">
                  <c:v>20.418157845168579</c:v>
                </c:pt>
                <c:pt idx="7223">
                  <c:v>-3.1851250982280988</c:v>
                </c:pt>
                <c:pt idx="7224">
                  <c:v>10.196732945211778</c:v>
                </c:pt>
                <c:pt idx="7225">
                  <c:v>-75.685234305923956</c:v>
                </c:pt>
                <c:pt idx="7226">
                  <c:v>-51.241900647948164</c:v>
                </c:pt>
                <c:pt idx="7227">
                  <c:v>-62.26894696577083</c:v>
                </c:pt>
                <c:pt idx="7228">
                  <c:v>30.996714129244253</c:v>
                </c:pt>
                <c:pt idx="7229">
                  <c:v>-46.917166072282072</c:v>
                </c:pt>
                <c:pt idx="7230">
                  <c:v>-6.8062827225130889</c:v>
                </c:pt>
                <c:pt idx="7231">
                  <c:v>-41.834613646633535</c:v>
                </c:pt>
                <c:pt idx="7232">
                  <c:v>73.523103918892559</c:v>
                </c:pt>
                <c:pt idx="7233">
                  <c:v>-69.493593654667478</c:v>
                </c:pt>
                <c:pt idx="7234">
                  <c:v>8.6317177711836592</c:v>
                </c:pt>
                <c:pt idx="7235">
                  <c:v>-43.941607823138497</c:v>
                </c:pt>
                <c:pt idx="7236">
                  <c:v>-76.635133563369905</c:v>
                </c:pt>
                <c:pt idx="7237">
                  <c:v>-69.686411149825787</c:v>
                </c:pt>
                <c:pt idx="7238">
                  <c:v>4.4042806183115317</c:v>
                </c:pt>
                <c:pt idx="7239">
                  <c:v>-55.729264770515471</c:v>
                </c:pt>
                <c:pt idx="7240">
                  <c:v>-23.166552433173408</c:v>
                </c:pt>
                <c:pt idx="7241">
                  <c:v>-61.638174192440701</c:v>
                </c:pt>
                <c:pt idx="7242">
                  <c:v>-61.112970711297073</c:v>
                </c:pt>
                <c:pt idx="7243">
                  <c:v>19.565488825071782</c:v>
                </c:pt>
                <c:pt idx="7244">
                  <c:v>-43.188881721691196</c:v>
                </c:pt>
                <c:pt idx="7245">
                  <c:v>-79.785463837879604</c:v>
                </c:pt>
                <c:pt idx="7246">
                  <c:v>0</c:v>
                </c:pt>
                <c:pt idx="7247">
                  <c:v>-52.665735644459048</c:v>
                </c:pt>
                <c:pt idx="7248">
                  <c:v>-26.453243470935135</c:v>
                </c:pt>
                <c:pt idx="7249">
                  <c:v>81.818181818181813</c:v>
                </c:pt>
                <c:pt idx="7250">
                  <c:v>3.1727828746177238</c:v>
                </c:pt>
                <c:pt idx="7251">
                  <c:v>85.75851393188853</c:v>
                </c:pt>
                <c:pt idx="7252">
                  <c:v>-80.154009559214018</c:v>
                </c:pt>
                <c:pt idx="7253">
                  <c:v>-25.909386164339082</c:v>
                </c:pt>
                <c:pt idx="7254">
                  <c:v>-13.571896137900936</c:v>
                </c:pt>
                <c:pt idx="7255">
                  <c:v>35.555555555555571</c:v>
                </c:pt>
                <c:pt idx="7256">
                  <c:v>-16.008419653243237</c:v>
                </c:pt>
                <c:pt idx="7257">
                  <c:v>-40.129781420765035</c:v>
                </c:pt>
                <c:pt idx="7258">
                  <c:v>-1.992369648156</c:v>
                </c:pt>
                <c:pt idx="7259">
                  <c:v>-82.243349659079996</c:v>
                </c:pt>
                <c:pt idx="7260">
                  <c:v>-31.343017025836403</c:v>
                </c:pt>
                <c:pt idx="7261">
                  <c:v>-22.4423887459631</c:v>
                </c:pt>
                <c:pt idx="7262">
                  <c:v>-15.787447054293409</c:v>
                </c:pt>
                <c:pt idx="7263">
                  <c:v>-29.434850863422284</c:v>
                </c:pt>
                <c:pt idx="7264">
                  <c:v>-65.426602663363269</c:v>
                </c:pt>
                <c:pt idx="7265">
                  <c:v>14.085820895522389</c:v>
                </c:pt>
                <c:pt idx="7266">
                  <c:v>-1.5564202334630295</c:v>
                </c:pt>
                <c:pt idx="7267">
                  <c:v>-6.2433702076072137</c:v>
                </c:pt>
                <c:pt idx="7268">
                  <c:v>-29.514116874589618</c:v>
                </c:pt>
                <c:pt idx="7269">
                  <c:v>-74.248651425635757</c:v>
                </c:pt>
                <c:pt idx="7270">
                  <c:v>-44.560534252477382</c:v>
                </c:pt>
                <c:pt idx="7271">
                  <c:v>-60.967649035230878</c:v>
                </c:pt>
                <c:pt idx="7272">
                  <c:v>-20.860557083906457</c:v>
                </c:pt>
                <c:pt idx="7273">
                  <c:v>-47.172236503856048</c:v>
                </c:pt>
                <c:pt idx="7274">
                  <c:v>-40.396739002748831</c:v>
                </c:pt>
                <c:pt idx="7275">
                  <c:v>-70.582408874801899</c:v>
                </c:pt>
                <c:pt idx="7276">
                  <c:v>-9.903886335144179</c:v>
                </c:pt>
                <c:pt idx="7277">
                  <c:v>17.546680497925308</c:v>
                </c:pt>
                <c:pt idx="7278">
                  <c:v>-20.922871154703529</c:v>
                </c:pt>
                <c:pt idx="7279">
                  <c:v>-33.927599346761028</c:v>
                </c:pt>
                <c:pt idx="7280">
                  <c:v>-53.208780160857913</c:v>
                </c:pt>
                <c:pt idx="7281">
                  <c:v>-39.245335951746384</c:v>
                </c:pt>
                <c:pt idx="7282">
                  <c:v>-30.599210017648531</c:v>
                </c:pt>
                <c:pt idx="7283">
                  <c:v>-51.905091086532209</c:v>
                </c:pt>
                <c:pt idx="7284">
                  <c:v>-18.21631878557875</c:v>
                </c:pt>
                <c:pt idx="7285">
                  <c:v>-33.195963834357357</c:v>
                </c:pt>
                <c:pt idx="7286">
                  <c:v>-40.162627551020414</c:v>
                </c:pt>
                <c:pt idx="7287">
                  <c:v>-5.3780931660600544</c:v>
                </c:pt>
                <c:pt idx="7288">
                  <c:v>-41.807379612257655</c:v>
                </c:pt>
                <c:pt idx="7289">
                  <c:v>-8.1878894055349889</c:v>
                </c:pt>
                <c:pt idx="7290">
                  <c:v>0.76568481912649133</c:v>
                </c:pt>
                <c:pt idx="7291">
                  <c:v>-52.280648583118655</c:v>
                </c:pt>
                <c:pt idx="7292">
                  <c:v>0</c:v>
                </c:pt>
                <c:pt idx="7293">
                  <c:v>-38.253790005614817</c:v>
                </c:pt>
                <c:pt idx="7294">
                  <c:v>-0.73961691636638704</c:v>
                </c:pt>
                <c:pt idx="7295">
                  <c:v>-10.158465387823185</c:v>
                </c:pt>
                <c:pt idx="7296">
                  <c:v>-0.14886022178637859</c:v>
                </c:pt>
                <c:pt idx="7297">
                  <c:v>-35.703796937277104</c:v>
                </c:pt>
                <c:pt idx="7298">
                  <c:v>-39.908189741201518</c:v>
                </c:pt>
                <c:pt idx="7299">
                  <c:v>50.857142857142861</c:v>
                </c:pt>
                <c:pt idx="7300">
                  <c:v>0</c:v>
                </c:pt>
                <c:pt idx="7301">
                  <c:v>-32.579423521986115</c:v>
                </c:pt>
                <c:pt idx="7302">
                  <c:v>-46.315248376092342</c:v>
                </c:pt>
                <c:pt idx="7303">
                  <c:v>-3.4768211920529808</c:v>
                </c:pt>
                <c:pt idx="7304">
                  <c:v>-32.204822493104373</c:v>
                </c:pt>
                <c:pt idx="7305">
                  <c:v>-40.873870982531749</c:v>
                </c:pt>
                <c:pt idx="7306">
                  <c:v>-21.630237663453272</c:v>
                </c:pt>
                <c:pt idx="7307">
                  <c:v>-57.392409831434222</c:v>
                </c:pt>
                <c:pt idx="7308">
                  <c:v>3.0481918764386933</c:v>
                </c:pt>
                <c:pt idx="7309">
                  <c:v>-54.742526216935353</c:v>
                </c:pt>
                <c:pt idx="7310">
                  <c:v>47.349454717875773</c:v>
                </c:pt>
                <c:pt idx="7311">
                  <c:v>-44.022260524561375</c:v>
                </c:pt>
                <c:pt idx="7312">
                  <c:v>-15.860465116279059</c:v>
                </c:pt>
                <c:pt idx="7313">
                  <c:v>-24.092405110813559</c:v>
                </c:pt>
                <c:pt idx="7314">
                  <c:v>-30.805687203791464</c:v>
                </c:pt>
                <c:pt idx="7315">
                  <c:v>9.456576942610468</c:v>
                </c:pt>
                <c:pt idx="7316">
                  <c:v>-34.350649350649348</c:v>
                </c:pt>
                <c:pt idx="7317">
                  <c:v>-42.254138266796495</c:v>
                </c:pt>
                <c:pt idx="7318">
                  <c:v>27.817772704177585</c:v>
                </c:pt>
                <c:pt idx="7319">
                  <c:v>-81.801619433198383</c:v>
                </c:pt>
                <c:pt idx="7320">
                  <c:v>-60.31038721573448</c:v>
                </c:pt>
                <c:pt idx="7321">
                  <c:v>-54.04780262143408</c:v>
                </c:pt>
                <c:pt idx="7322">
                  <c:v>-51.591760299625463</c:v>
                </c:pt>
                <c:pt idx="7323">
                  <c:v>-25.097735357306377</c:v>
                </c:pt>
                <c:pt idx="7324">
                  <c:v>-14.288425047438338</c:v>
                </c:pt>
                <c:pt idx="7325">
                  <c:v>50.539198475196883</c:v>
                </c:pt>
                <c:pt idx="7326">
                  <c:v>46.371610845295066</c:v>
                </c:pt>
                <c:pt idx="7327">
                  <c:v>-32.548515912833125</c:v>
                </c:pt>
                <c:pt idx="7328">
                  <c:v>-53.308575286968264</c:v>
                </c:pt>
                <c:pt idx="7329">
                  <c:v>-36.954029576980396</c:v>
                </c:pt>
                <c:pt idx="7330">
                  <c:v>-21.11678970282037</c:v>
                </c:pt>
                <c:pt idx="7331">
                  <c:v>-0.53893224049851085</c:v>
                </c:pt>
                <c:pt idx="7332">
                  <c:v>64.950166112956822</c:v>
                </c:pt>
                <c:pt idx="7333">
                  <c:v>-16.182913472070098</c:v>
                </c:pt>
                <c:pt idx="7334">
                  <c:v>-27.056318947164698</c:v>
                </c:pt>
                <c:pt idx="7335">
                  <c:v>7.6130575302538546</c:v>
                </c:pt>
                <c:pt idx="7336">
                  <c:v>-46.371560082264232</c:v>
                </c:pt>
                <c:pt idx="7337">
                  <c:v>-34.473769957640926</c:v>
                </c:pt>
                <c:pt idx="7338">
                  <c:v>-66.1944623309723</c:v>
                </c:pt>
                <c:pt idx="7339">
                  <c:v>-51.495512985220927</c:v>
                </c:pt>
                <c:pt idx="7340">
                  <c:v>-53.686558988951674</c:v>
                </c:pt>
                <c:pt idx="7341">
                  <c:v>-28.441682600382407</c:v>
                </c:pt>
                <c:pt idx="7342">
                  <c:v>3.8878715312015828</c:v>
                </c:pt>
                <c:pt idx="7343">
                  <c:v>9.7784981091302114</c:v>
                </c:pt>
                <c:pt idx="7344">
                  <c:v>-5.0761421319796938</c:v>
                </c:pt>
                <c:pt idx="7345">
                  <c:v>-39.021457461242179</c:v>
                </c:pt>
                <c:pt idx="7346">
                  <c:v>-17.702077385054636</c:v>
                </c:pt>
                <c:pt idx="7347">
                  <c:v>2.6605002735093706</c:v>
                </c:pt>
                <c:pt idx="7348">
                  <c:v>1.4073541741525872</c:v>
                </c:pt>
                <c:pt idx="7349">
                  <c:v>-23.769185462356646</c:v>
                </c:pt>
                <c:pt idx="7350">
                  <c:v>24.468085106382986</c:v>
                </c:pt>
                <c:pt idx="7351">
                  <c:v>-22.260864482567143</c:v>
                </c:pt>
                <c:pt idx="7352">
                  <c:v>6.0975609756097668</c:v>
                </c:pt>
                <c:pt idx="7353">
                  <c:v>-21.466489714664888</c:v>
                </c:pt>
                <c:pt idx="7354">
                  <c:v>-70.492243837620748</c:v>
                </c:pt>
                <c:pt idx="7355">
                  <c:v>99.419279907084785</c:v>
                </c:pt>
                <c:pt idx="7356">
                  <c:v>-29.581497797356832</c:v>
                </c:pt>
                <c:pt idx="7357">
                  <c:v>-13.308632826972953</c:v>
                </c:pt>
                <c:pt idx="7358">
                  <c:v>-27.008500137098991</c:v>
                </c:pt>
                <c:pt idx="7359">
                  <c:v>-18.393371334547808</c:v>
                </c:pt>
                <c:pt idx="7360">
                  <c:v>-50.314391490862079</c:v>
                </c:pt>
                <c:pt idx="7361">
                  <c:v>-2.4880382775119614</c:v>
                </c:pt>
                <c:pt idx="7362">
                  <c:v>-2.7299472181362034</c:v>
                </c:pt>
                <c:pt idx="7363">
                  <c:v>6.9229579207920722</c:v>
                </c:pt>
                <c:pt idx="7364">
                  <c:v>7.7753094255791808</c:v>
                </c:pt>
                <c:pt idx="7365">
                  <c:v>-61.539167125298114</c:v>
                </c:pt>
                <c:pt idx="7366">
                  <c:v>-53.157096596891577</c:v>
                </c:pt>
                <c:pt idx="7367">
                  <c:v>-22.80955829109341</c:v>
                </c:pt>
                <c:pt idx="7368">
                  <c:v>-8.3636363636363598</c:v>
                </c:pt>
                <c:pt idx="7369">
                  <c:v>-35.677640017101325</c:v>
                </c:pt>
                <c:pt idx="7370">
                  <c:v>-26.534733441033936</c:v>
                </c:pt>
                <c:pt idx="7371">
                  <c:v>-9.2966409083740729</c:v>
                </c:pt>
                <c:pt idx="7372">
                  <c:v>-35.578017093112479</c:v>
                </c:pt>
                <c:pt idx="7373">
                  <c:v>-45.353383458646611</c:v>
                </c:pt>
                <c:pt idx="7374">
                  <c:v>3.376721373325779</c:v>
                </c:pt>
                <c:pt idx="7375">
                  <c:v>-31.064281382656162</c:v>
                </c:pt>
                <c:pt idx="7376">
                  <c:v>33.525708289611742</c:v>
                </c:pt>
                <c:pt idx="7377">
                  <c:v>-61.625857002938297</c:v>
                </c:pt>
                <c:pt idx="7378">
                  <c:v>-62.491041995126842</c:v>
                </c:pt>
                <c:pt idx="7379">
                  <c:v>-10.888640714741555</c:v>
                </c:pt>
                <c:pt idx="7380">
                  <c:v>-80.498327170276454</c:v>
                </c:pt>
                <c:pt idx="7381">
                  <c:v>3.6183206106870358</c:v>
                </c:pt>
                <c:pt idx="7382">
                  <c:v>-41.313785352433996</c:v>
                </c:pt>
                <c:pt idx="7383">
                  <c:v>-50.543167524299598</c:v>
                </c:pt>
                <c:pt idx="7384">
                  <c:v>-31.851297065432021</c:v>
                </c:pt>
                <c:pt idx="7385">
                  <c:v>-29.958333333333329</c:v>
                </c:pt>
                <c:pt idx="7386">
                  <c:v>-28.077885952712094</c:v>
                </c:pt>
                <c:pt idx="7387">
                  <c:v>-48.111440082771608</c:v>
                </c:pt>
                <c:pt idx="7388">
                  <c:v>-37.678419576782794</c:v>
                </c:pt>
                <c:pt idx="7389">
                  <c:v>-36.694841154182456</c:v>
                </c:pt>
                <c:pt idx="7390">
                  <c:v>-34.405036081682795</c:v>
                </c:pt>
                <c:pt idx="7391">
                  <c:v>-23.647566235366597</c:v>
                </c:pt>
                <c:pt idx="7392">
                  <c:v>7.2519657434767311</c:v>
                </c:pt>
                <c:pt idx="7393">
                  <c:v>-34.737468898198756</c:v>
                </c:pt>
                <c:pt idx="7394">
                  <c:v>-43.218562874251496</c:v>
                </c:pt>
                <c:pt idx="7395">
                  <c:v>-79.695238095238096</c:v>
                </c:pt>
                <c:pt idx="7396">
                  <c:v>-33.839349748983977</c:v>
                </c:pt>
                <c:pt idx="7397">
                  <c:v>37.855462169165662</c:v>
                </c:pt>
                <c:pt idx="7398">
                  <c:v>-59.442866306240269</c:v>
                </c:pt>
                <c:pt idx="7399">
                  <c:v>-61.159346271705822</c:v>
                </c:pt>
                <c:pt idx="7400">
                  <c:v>-14.865260691271232</c:v>
                </c:pt>
                <c:pt idx="7401">
                  <c:v>-80.169971671388097</c:v>
                </c:pt>
                <c:pt idx="7402">
                  <c:v>-25.489650051053559</c:v>
                </c:pt>
                <c:pt idx="7403">
                  <c:v>-37.617897662550689</c:v>
                </c:pt>
                <c:pt idx="7404">
                  <c:v>-5.3651266766020882</c:v>
                </c:pt>
                <c:pt idx="7405">
                  <c:v>-35.299045066175239</c:v>
                </c:pt>
                <c:pt idx="7406">
                  <c:v>-25.558435147476246</c:v>
                </c:pt>
                <c:pt idx="7407">
                  <c:v>42.142857142857139</c:v>
                </c:pt>
                <c:pt idx="7408">
                  <c:v>-27.877767706849667</c:v>
                </c:pt>
                <c:pt idx="7409">
                  <c:v>-68.537735849056602</c:v>
                </c:pt>
                <c:pt idx="7410">
                  <c:v>31.918581396382365</c:v>
                </c:pt>
                <c:pt idx="7411">
                  <c:v>-39.283095179892889</c:v>
                </c:pt>
                <c:pt idx="7412">
                  <c:v>-8.0692243536280301</c:v>
                </c:pt>
                <c:pt idx="7413">
                  <c:v>-78.555075468085278</c:v>
                </c:pt>
                <c:pt idx="7414">
                  <c:v>-20.846558720719997</c:v>
                </c:pt>
                <c:pt idx="7415">
                  <c:v>-59.961049375644407</c:v>
                </c:pt>
                <c:pt idx="7416">
                  <c:v>-59.727888644796842</c:v>
                </c:pt>
                <c:pt idx="7417">
                  <c:v>-46.89382360873865</c:v>
                </c:pt>
                <c:pt idx="7418">
                  <c:v>14.947917688369273</c:v>
                </c:pt>
                <c:pt idx="7419">
                  <c:v>-47.715923802478265</c:v>
                </c:pt>
                <c:pt idx="7420">
                  <c:v>-13.139575716262826</c:v>
                </c:pt>
                <c:pt idx="7421">
                  <c:v>-51.342530781783118</c:v>
                </c:pt>
                <c:pt idx="7422">
                  <c:v>-23.824911868390132</c:v>
                </c:pt>
                <c:pt idx="7423">
                  <c:v>-24.086647268024578</c:v>
                </c:pt>
                <c:pt idx="7424">
                  <c:v>-78.514548626033317</c:v>
                </c:pt>
                <c:pt idx="7425">
                  <c:v>-2.9189379286091111</c:v>
                </c:pt>
                <c:pt idx="7426">
                  <c:v>-8.565416511944548</c:v>
                </c:pt>
                <c:pt idx="7427">
                  <c:v>-30.820550058999729</c:v>
                </c:pt>
                <c:pt idx="7428">
                  <c:v>-46.404222564328123</c:v>
                </c:pt>
                <c:pt idx="7429">
                  <c:v>24.757208272530562</c:v>
                </c:pt>
                <c:pt idx="7430">
                  <c:v>83.896103896103881</c:v>
                </c:pt>
                <c:pt idx="7431">
                  <c:v>-44.41404758875175</c:v>
                </c:pt>
                <c:pt idx="7432">
                  <c:v>-47.526948340333142</c:v>
                </c:pt>
                <c:pt idx="7433">
                  <c:v>-40.639167179716793</c:v>
                </c:pt>
                <c:pt idx="7434">
                  <c:v>-24.730676953474145</c:v>
                </c:pt>
                <c:pt idx="7435">
                  <c:v>-27.782506916365179</c:v>
                </c:pt>
                <c:pt idx="7436">
                  <c:v>64.315108759553198</c:v>
                </c:pt>
                <c:pt idx="7437">
                  <c:v>-41.321787113676933</c:v>
                </c:pt>
                <c:pt idx="7438">
                  <c:v>-5.1543007222586965</c:v>
                </c:pt>
                <c:pt idx="7439">
                  <c:v>-37.273217778377287</c:v>
                </c:pt>
                <c:pt idx="7440">
                  <c:v>-27.373158756137485</c:v>
                </c:pt>
                <c:pt idx="7441">
                  <c:v>-7.9353174916449518</c:v>
                </c:pt>
                <c:pt idx="7442">
                  <c:v>-13.930950938824964</c:v>
                </c:pt>
                <c:pt idx="7443">
                  <c:v>-30.83720930232559</c:v>
                </c:pt>
                <c:pt idx="7444">
                  <c:v>-29.2629915036554</c:v>
                </c:pt>
                <c:pt idx="7445">
                  <c:v>-4.2035398230088532</c:v>
                </c:pt>
                <c:pt idx="7446">
                  <c:v>-44.179875459949045</c:v>
                </c:pt>
                <c:pt idx="7447">
                  <c:v>-46.29383044829116</c:v>
                </c:pt>
                <c:pt idx="7448">
                  <c:v>-29.830824150240574</c:v>
                </c:pt>
                <c:pt idx="7449">
                  <c:v>-26.781638346436722</c:v>
                </c:pt>
                <c:pt idx="7450">
                  <c:v>-57.144228922604185</c:v>
                </c:pt>
                <c:pt idx="7451">
                  <c:v>-4.8991260842727655</c:v>
                </c:pt>
                <c:pt idx="7452">
                  <c:v>5.9308650640463156</c:v>
                </c:pt>
                <c:pt idx="7453">
                  <c:v>0</c:v>
                </c:pt>
                <c:pt idx="7454">
                  <c:v>-24.623894477707196</c:v>
                </c:pt>
                <c:pt idx="7455">
                  <c:v>-14.113180256734765</c:v>
                </c:pt>
                <c:pt idx="7456">
                  <c:v>-19.45964772614191</c:v>
                </c:pt>
                <c:pt idx="7457">
                  <c:v>1.867289096365468</c:v>
                </c:pt>
                <c:pt idx="7458">
                  <c:v>-43.294059977941565</c:v>
                </c:pt>
                <c:pt idx="7459">
                  <c:v>-16.754749321525495</c:v>
                </c:pt>
                <c:pt idx="7460">
                  <c:v>0.37785754770452229</c:v>
                </c:pt>
                <c:pt idx="7461">
                  <c:v>20.886301532612578</c:v>
                </c:pt>
                <c:pt idx="7462">
                  <c:v>-46.990333919156413</c:v>
                </c:pt>
                <c:pt idx="7463">
                  <c:v>8.245505269683818</c:v>
                </c:pt>
                <c:pt idx="7464">
                  <c:v>24.55631699174134</c:v>
                </c:pt>
                <c:pt idx="7465">
                  <c:v>-30.071161672656316</c:v>
                </c:pt>
                <c:pt idx="7466">
                  <c:v>13.78237138543723</c:v>
                </c:pt>
                <c:pt idx="7467">
                  <c:v>-45.76512093162701</c:v>
                </c:pt>
                <c:pt idx="7468">
                  <c:v>0</c:v>
                </c:pt>
                <c:pt idx="7469">
                  <c:v>-35.393862701676682</c:v>
                </c:pt>
                <c:pt idx="7470">
                  <c:v>-56.071152358855372</c:v>
                </c:pt>
                <c:pt idx="7471">
                  <c:v>27.932809202325259</c:v>
                </c:pt>
                <c:pt idx="7472">
                  <c:v>13.648068669527902</c:v>
                </c:pt>
                <c:pt idx="7473">
                  <c:v>-1.6369047619047734</c:v>
                </c:pt>
                <c:pt idx="7474">
                  <c:v>-74.316330904414912</c:v>
                </c:pt>
                <c:pt idx="7475">
                  <c:v>-82.1084503165428</c:v>
                </c:pt>
                <c:pt idx="7476">
                  <c:v>-41.522905489063142</c:v>
                </c:pt>
                <c:pt idx="7477">
                  <c:v>-62.358289693272717</c:v>
                </c:pt>
                <c:pt idx="7478">
                  <c:v>-41.533063327049781</c:v>
                </c:pt>
                <c:pt idx="7479">
                  <c:v>-36.4975845410628</c:v>
                </c:pt>
                <c:pt idx="7480">
                  <c:v>-49.732228985796489</c:v>
                </c:pt>
                <c:pt idx="7481">
                  <c:v>4.5909849749582747</c:v>
                </c:pt>
                <c:pt idx="7482">
                  <c:v>-71.957184271166284</c:v>
                </c:pt>
                <c:pt idx="7483">
                  <c:v>-25.529977667067513</c:v>
                </c:pt>
                <c:pt idx="7484">
                  <c:v>20.710598238688121</c:v>
                </c:pt>
                <c:pt idx="7485">
                  <c:v>37.361393980538594</c:v>
                </c:pt>
                <c:pt idx="7486">
                  <c:v>-65.589795553436261</c:v>
                </c:pt>
                <c:pt idx="7487">
                  <c:v>-68.070796460176993</c:v>
                </c:pt>
                <c:pt idx="7488">
                  <c:v>-17.566921606118541</c:v>
                </c:pt>
                <c:pt idx="7489">
                  <c:v>-91.234347048300535</c:v>
                </c:pt>
                <c:pt idx="7490">
                  <c:v>-33.26845930809867</c:v>
                </c:pt>
                <c:pt idx="7491">
                  <c:v>34.422403733955662</c:v>
                </c:pt>
                <c:pt idx="7492">
                  <c:v>-79.580296556923855</c:v>
                </c:pt>
                <c:pt idx="7493">
                  <c:v>0</c:v>
                </c:pt>
                <c:pt idx="7494">
                  <c:v>44.444444444444429</c:v>
                </c:pt>
                <c:pt idx="7495">
                  <c:v>-54.298221104591597</c:v>
                </c:pt>
                <c:pt idx="7496">
                  <c:v>0.47704233750745573</c:v>
                </c:pt>
                <c:pt idx="7497">
                  <c:v>-20.328467153284663</c:v>
                </c:pt>
                <c:pt idx="7498">
                  <c:v>13.166779203241049</c:v>
                </c:pt>
                <c:pt idx="7499">
                  <c:v>-40.371733182375692</c:v>
                </c:pt>
                <c:pt idx="7500">
                  <c:v>-38.590296848437298</c:v>
                </c:pt>
                <c:pt idx="7501">
                  <c:v>3.5813113668173173</c:v>
                </c:pt>
                <c:pt idx="7502">
                  <c:v>-11.623003194888184</c:v>
                </c:pt>
                <c:pt idx="7503">
                  <c:v>-2.3867945572161489</c:v>
                </c:pt>
                <c:pt idx="7504">
                  <c:v>-47.491507708387772</c:v>
                </c:pt>
                <c:pt idx="7505">
                  <c:v>-69.772838299951147</c:v>
                </c:pt>
                <c:pt idx="7506">
                  <c:v>-3.8376085639264801</c:v>
                </c:pt>
                <c:pt idx="7507">
                  <c:v>-61.060443615199326</c:v>
                </c:pt>
                <c:pt idx="7508">
                  <c:v>-40.172335828769533</c:v>
                </c:pt>
                <c:pt idx="7509">
                  <c:v>-20.808345827086455</c:v>
                </c:pt>
                <c:pt idx="7510">
                  <c:v>80.081173899469263</c:v>
                </c:pt>
                <c:pt idx="7511">
                  <c:v>-43.453362255965288</c:v>
                </c:pt>
                <c:pt idx="7512">
                  <c:v>42.597392978817936</c:v>
                </c:pt>
                <c:pt idx="7513">
                  <c:v>-63.8592984691076</c:v>
                </c:pt>
                <c:pt idx="7514">
                  <c:v>-2.1279023332762819</c:v>
                </c:pt>
                <c:pt idx="7515">
                  <c:v>-21.022785854211776</c:v>
                </c:pt>
                <c:pt idx="7516">
                  <c:v>-16.072754268745356</c:v>
                </c:pt>
                <c:pt idx="7517">
                  <c:v>-13.117038987184941</c:v>
                </c:pt>
                <c:pt idx="7518">
                  <c:v>-35.840432162892171</c:v>
                </c:pt>
                <c:pt idx="7519">
                  <c:v>-20.078904895690115</c:v>
                </c:pt>
                <c:pt idx="7520">
                  <c:v>2.3166138727458616</c:v>
                </c:pt>
                <c:pt idx="7521">
                  <c:v>1.1358887097737238</c:v>
                </c:pt>
                <c:pt idx="7522">
                  <c:v>-24.796520249118529</c:v>
                </c:pt>
                <c:pt idx="7523">
                  <c:v>-22.767679448056256</c:v>
                </c:pt>
                <c:pt idx="7524">
                  <c:v>-32.724121632267213</c:v>
                </c:pt>
                <c:pt idx="7525">
                  <c:v>-1.7935157507473036</c:v>
                </c:pt>
                <c:pt idx="7526">
                  <c:v>-53.015427769985976</c:v>
                </c:pt>
                <c:pt idx="7527">
                  <c:v>-64.395091775681976</c:v>
                </c:pt>
                <c:pt idx="7528">
                  <c:v>-30.848095022130124</c:v>
                </c:pt>
                <c:pt idx="7529">
                  <c:v>64.857772154271544</c:v>
                </c:pt>
                <c:pt idx="7530">
                  <c:v>-17.622868605817459</c:v>
                </c:pt>
                <c:pt idx="7531">
                  <c:v>-75.334232797743169</c:v>
                </c:pt>
                <c:pt idx="7532">
                  <c:v>-16.398243045388</c:v>
                </c:pt>
                <c:pt idx="7533">
                  <c:v>-45.607975508281648</c:v>
                </c:pt>
                <c:pt idx="7534">
                  <c:v>-24.865539761813295</c:v>
                </c:pt>
                <c:pt idx="7535">
                  <c:v>31.27421676076608</c:v>
                </c:pt>
                <c:pt idx="7536">
                  <c:v>87.552565180824217</c:v>
                </c:pt>
                <c:pt idx="7537">
                  <c:v>8.7333718912666427</c:v>
                </c:pt>
                <c:pt idx="7538">
                  <c:v>-37.922825116555906</c:v>
                </c:pt>
                <c:pt idx="7539">
                  <c:v>-37.833981841763944</c:v>
                </c:pt>
                <c:pt idx="7540">
                  <c:v>-82.395885183341633</c:v>
                </c:pt>
                <c:pt idx="7541">
                  <c:v>-54.2819128521352</c:v>
                </c:pt>
                <c:pt idx="7542">
                  <c:v>-23.431927837214189</c:v>
                </c:pt>
                <c:pt idx="7543">
                  <c:v>-22.196325415816389</c:v>
                </c:pt>
                <c:pt idx="7544">
                  <c:v>9.7376635451949198</c:v>
                </c:pt>
                <c:pt idx="7545">
                  <c:v>50.295664305644976</c:v>
                </c:pt>
                <c:pt idx="7546">
                  <c:v>-5.3623188405797038</c:v>
                </c:pt>
                <c:pt idx="7547">
                  <c:v>-13.899051523741335</c:v>
                </c:pt>
                <c:pt idx="7548">
                  <c:v>-63.268908304650957</c:v>
                </c:pt>
                <c:pt idx="7549">
                  <c:v>-73.867595818815332</c:v>
                </c:pt>
                <c:pt idx="7550">
                  <c:v>-29.790236101965945</c:v>
                </c:pt>
                <c:pt idx="7551">
                  <c:v>-20.943191084533836</c:v>
                </c:pt>
                <c:pt idx="7552">
                  <c:v>-10.562066134209147</c:v>
                </c:pt>
                <c:pt idx="7553">
                  <c:v>-37.227420751061459</c:v>
                </c:pt>
                <c:pt idx="7554">
                  <c:v>-53.351756810106593</c:v>
                </c:pt>
                <c:pt idx="7555">
                  <c:v>62.783717876570989</c:v>
                </c:pt>
                <c:pt idx="7556">
                  <c:v>-36.232823437905104</c:v>
                </c:pt>
                <c:pt idx="7557">
                  <c:v>-1.9428072473259022</c:v>
                </c:pt>
                <c:pt idx="7558">
                  <c:v>46.655870445344135</c:v>
                </c:pt>
                <c:pt idx="7559">
                  <c:v>-31.537058530923559</c:v>
                </c:pt>
                <c:pt idx="7560">
                  <c:v>-40.836298932384338</c:v>
                </c:pt>
                <c:pt idx="7561">
                  <c:v>-83.37265831604617</c:v>
                </c:pt>
                <c:pt idx="7562">
                  <c:v>-31.637426233931066</c:v>
                </c:pt>
                <c:pt idx="7563">
                  <c:v>8.7704918032786878</c:v>
                </c:pt>
                <c:pt idx="7564">
                  <c:v>-29.915639195327714</c:v>
                </c:pt>
                <c:pt idx="7565">
                  <c:v>-38.859444562221753</c:v>
                </c:pt>
                <c:pt idx="7566">
                  <c:v>-25.717448692838289</c:v>
                </c:pt>
                <c:pt idx="7567">
                  <c:v>-8.7861473880597032</c:v>
                </c:pt>
                <c:pt idx="7568">
                  <c:v>-21.369847586155117</c:v>
                </c:pt>
                <c:pt idx="7569">
                  <c:v>-10.34568104941836</c:v>
                </c:pt>
                <c:pt idx="7570">
                  <c:v>-0.31615069645235394</c:v>
                </c:pt>
                <c:pt idx="7571">
                  <c:v>-7.3837209302325562</c:v>
                </c:pt>
                <c:pt idx="7572">
                  <c:v>-0.61592608886932965</c:v>
                </c:pt>
                <c:pt idx="7573">
                  <c:v>-79.337888557405449</c:v>
                </c:pt>
                <c:pt idx="7574">
                  <c:v>-90.297149787750158</c:v>
                </c:pt>
                <c:pt idx="7575">
                  <c:v>25.260431020228197</c:v>
                </c:pt>
                <c:pt idx="7576">
                  <c:v>-50.567713628337522</c:v>
                </c:pt>
                <c:pt idx="7577">
                  <c:v>-12.047640861200179</c:v>
                </c:pt>
                <c:pt idx="7578">
                  <c:v>-53.368909281332598</c:v>
                </c:pt>
                <c:pt idx="7579">
                  <c:v>-43.880951294106907</c:v>
                </c:pt>
                <c:pt idx="7580">
                  <c:v>-44.743390357698289</c:v>
                </c:pt>
                <c:pt idx="7581">
                  <c:v>16.448068060971281</c:v>
                </c:pt>
                <c:pt idx="7582">
                  <c:v>-30.188181961941908</c:v>
                </c:pt>
                <c:pt idx="7583">
                  <c:v>-5.9942771894641567</c:v>
                </c:pt>
                <c:pt idx="7584">
                  <c:v>-16.358389085661813</c:v>
                </c:pt>
                <c:pt idx="7585">
                  <c:v>14.979757085020239</c:v>
                </c:pt>
                <c:pt idx="7586">
                  <c:v>-35.689802913453292</c:v>
                </c:pt>
                <c:pt idx="7587">
                  <c:v>-64.885496183206101</c:v>
                </c:pt>
                <c:pt idx="7588">
                  <c:v>-9.107690472192516</c:v>
                </c:pt>
                <c:pt idx="7589">
                  <c:v>-26.776364996260284</c:v>
                </c:pt>
                <c:pt idx="7590">
                  <c:v>-35.254132509071354</c:v>
                </c:pt>
                <c:pt idx="7591">
                  <c:v>1.3141666895058535</c:v>
                </c:pt>
                <c:pt idx="7592">
                  <c:v>-34.594438733630625</c:v>
                </c:pt>
                <c:pt idx="7593">
                  <c:v>-37.095872021478918</c:v>
                </c:pt>
                <c:pt idx="7594">
                  <c:v>-31.620227038183685</c:v>
                </c:pt>
                <c:pt idx="7595">
                  <c:v>-34.252100789915005</c:v>
                </c:pt>
                <c:pt idx="7596">
                  <c:v>-62.957920792079207</c:v>
                </c:pt>
                <c:pt idx="7597">
                  <c:v>-3.9872408293460921</c:v>
                </c:pt>
                <c:pt idx="7598">
                  <c:v>-89.204092978528394</c:v>
                </c:pt>
                <c:pt idx="7599">
                  <c:v>-41.378264138433217</c:v>
                </c:pt>
                <c:pt idx="7600">
                  <c:v>-28.306078079213535</c:v>
                </c:pt>
                <c:pt idx="7601">
                  <c:v>-30.92669432918396</c:v>
                </c:pt>
                <c:pt idx="7602">
                  <c:v>-21.80535798956852</c:v>
                </c:pt>
                <c:pt idx="7603">
                  <c:v>-79.270398618506263</c:v>
                </c:pt>
                <c:pt idx="7604">
                  <c:v>20.577617328519864</c:v>
                </c:pt>
                <c:pt idx="7605">
                  <c:v>2</c:v>
                </c:pt>
                <c:pt idx="7606">
                  <c:v>-16.556679865082856</c:v>
                </c:pt>
                <c:pt idx="7607">
                  <c:v>-31.892939036925753</c:v>
                </c:pt>
                <c:pt idx="7608">
                  <c:v>-41.302572478562681</c:v>
                </c:pt>
                <c:pt idx="7609">
                  <c:v>-4.5454545454545467</c:v>
                </c:pt>
                <c:pt idx="7610">
                  <c:v>-41.871811105731624</c:v>
                </c:pt>
                <c:pt idx="7611">
                  <c:v>-73.822530636350223</c:v>
                </c:pt>
                <c:pt idx="7612">
                  <c:v>-39.618429064339352</c:v>
                </c:pt>
                <c:pt idx="7613">
                  <c:v>-40.560284381828261</c:v>
                </c:pt>
                <c:pt idx="7614">
                  <c:v>-66.505413499193736</c:v>
                </c:pt>
                <c:pt idx="7615">
                  <c:v>18.262144053601332</c:v>
                </c:pt>
                <c:pt idx="7616">
                  <c:v>-50.355385456533625</c:v>
                </c:pt>
                <c:pt idx="7617">
                  <c:v>-30.769230769230774</c:v>
                </c:pt>
                <c:pt idx="7618">
                  <c:v>-43.565300285986652</c:v>
                </c:pt>
                <c:pt idx="7619">
                  <c:v>-44.711590296495963</c:v>
                </c:pt>
                <c:pt idx="7620">
                  <c:v>42.804546182167456</c:v>
                </c:pt>
                <c:pt idx="7621">
                  <c:v>-59.202313898614705</c:v>
                </c:pt>
                <c:pt idx="7622">
                  <c:v>-0.79339892097746656</c:v>
                </c:pt>
                <c:pt idx="7623">
                  <c:v>-18.162887552059232</c:v>
                </c:pt>
                <c:pt idx="7624">
                  <c:v>7.4712643678160902</c:v>
                </c:pt>
                <c:pt idx="7625">
                  <c:v>-54.940732193433341</c:v>
                </c:pt>
                <c:pt idx="7626">
                  <c:v>-6.9758948137326513</c:v>
                </c:pt>
                <c:pt idx="7627">
                  <c:v>-40.464814814814822</c:v>
                </c:pt>
                <c:pt idx="7628">
                  <c:v>38.469601677148859</c:v>
                </c:pt>
                <c:pt idx="7629">
                  <c:v>-41.78022724698954</c:v>
                </c:pt>
                <c:pt idx="7630">
                  <c:v>-5.4933140585471563</c:v>
                </c:pt>
                <c:pt idx="7631">
                  <c:v>73.405496760693751</c:v>
                </c:pt>
                <c:pt idx="7632">
                  <c:v>-31.342475640562967</c:v>
                </c:pt>
                <c:pt idx="7633">
                  <c:v>-59.793760469011723</c:v>
                </c:pt>
                <c:pt idx="7634">
                  <c:v>-74.214670534604224</c:v>
                </c:pt>
                <c:pt idx="7635">
                  <c:v>-30.191972076788829</c:v>
                </c:pt>
                <c:pt idx="7636">
                  <c:v>-62.010266080033524</c:v>
                </c:pt>
                <c:pt idx="7637">
                  <c:v>-70.684279619297669</c:v>
                </c:pt>
                <c:pt idx="7638">
                  <c:v>-65.426452410383192</c:v>
                </c:pt>
                <c:pt idx="7639">
                  <c:v>-19.021065675340765</c:v>
                </c:pt>
                <c:pt idx="7640">
                  <c:v>-63.475486187648876</c:v>
                </c:pt>
                <c:pt idx="7641">
                  <c:v>-62.564213877432891</c:v>
                </c:pt>
                <c:pt idx="7642">
                  <c:v>-41.364965145041602</c:v>
                </c:pt>
                <c:pt idx="7643">
                  <c:v>-58.767985611510795</c:v>
                </c:pt>
                <c:pt idx="7644">
                  <c:v>-28.126458236117585</c:v>
                </c:pt>
                <c:pt idx="7645">
                  <c:v>-37.815126050420169</c:v>
                </c:pt>
                <c:pt idx="7646">
                  <c:v>-78.159160472234362</c:v>
                </c:pt>
                <c:pt idx="7647">
                  <c:v>-55.873348577235774</c:v>
                </c:pt>
                <c:pt idx="7648">
                  <c:v>-7.0410468104992674</c:v>
                </c:pt>
                <c:pt idx="7649">
                  <c:v>-39.034021871202917</c:v>
                </c:pt>
                <c:pt idx="7650">
                  <c:v>24.924924924924923</c:v>
                </c:pt>
                <c:pt idx="7651">
                  <c:v>-59.054341825065073</c:v>
                </c:pt>
                <c:pt idx="7652">
                  <c:v>-21.993255901086556</c:v>
                </c:pt>
                <c:pt idx="7653">
                  <c:v>-14.50257182285786</c:v>
                </c:pt>
                <c:pt idx="7654">
                  <c:v>24.681470695303972</c:v>
                </c:pt>
                <c:pt idx="7655">
                  <c:v>14.859021343896188</c:v>
                </c:pt>
                <c:pt idx="7656">
                  <c:v>-7.2004028197381729</c:v>
                </c:pt>
                <c:pt idx="7657">
                  <c:v>-23.272214386459794</c:v>
                </c:pt>
                <c:pt idx="7658">
                  <c:v>89.122427367742546</c:v>
                </c:pt>
                <c:pt idx="7659">
                  <c:v>-47.624100931493928</c:v>
                </c:pt>
                <c:pt idx="7660">
                  <c:v>-1.1137629276054071</c:v>
                </c:pt>
                <c:pt idx="7661">
                  <c:v>-31.781828326978527</c:v>
                </c:pt>
                <c:pt idx="7662">
                  <c:v>-21.00561110936961</c:v>
                </c:pt>
                <c:pt idx="7663">
                  <c:v>-42.353432088462341</c:v>
                </c:pt>
                <c:pt idx="7664">
                  <c:v>-11.664543032549517</c:v>
                </c:pt>
                <c:pt idx="7665">
                  <c:v>4.494542341442525</c:v>
                </c:pt>
                <c:pt idx="7666">
                  <c:v>-17.677725118483409</c:v>
                </c:pt>
                <c:pt idx="7667">
                  <c:v>-40.594369952168122</c:v>
                </c:pt>
                <c:pt idx="7668">
                  <c:v>-5.9088656959739154</c:v>
                </c:pt>
                <c:pt idx="7669">
                  <c:v>-55.788530465949819</c:v>
                </c:pt>
                <c:pt idx="7670">
                  <c:v>-17.261811944487761</c:v>
                </c:pt>
                <c:pt idx="7671">
                  <c:v>-46.911349520045178</c:v>
                </c:pt>
                <c:pt idx="7672">
                  <c:v>19.863662185192197</c:v>
                </c:pt>
                <c:pt idx="7673">
                  <c:v>-41.124655589880611</c:v>
                </c:pt>
                <c:pt idx="7674">
                  <c:v>3.106995884773653</c:v>
                </c:pt>
                <c:pt idx="7675">
                  <c:v>-2.9652936689549989</c:v>
                </c:pt>
                <c:pt idx="7676">
                  <c:v>-66.730418943533692</c:v>
                </c:pt>
                <c:pt idx="7677">
                  <c:v>3.080357142857153</c:v>
                </c:pt>
                <c:pt idx="7678">
                  <c:v>-53.040797824116048</c:v>
                </c:pt>
                <c:pt idx="7679">
                  <c:v>-29.072907290729077</c:v>
                </c:pt>
                <c:pt idx="7680">
                  <c:v>-48.045897079276777</c:v>
                </c:pt>
                <c:pt idx="7681">
                  <c:v>-31.25</c:v>
                </c:pt>
                <c:pt idx="7682">
                  <c:v>4.7086191424868105</c:v>
                </c:pt>
                <c:pt idx="7683">
                  <c:v>81.674673987645861</c:v>
                </c:pt>
                <c:pt idx="7684">
                  <c:v>-53.500120279047394</c:v>
                </c:pt>
                <c:pt idx="7685">
                  <c:v>-33.494050061551079</c:v>
                </c:pt>
                <c:pt idx="7686">
                  <c:v>-19.75</c:v>
                </c:pt>
                <c:pt idx="7687">
                  <c:v>-59.755720470006182</c:v>
                </c:pt>
                <c:pt idx="7688">
                  <c:v>-46.153846153846153</c:v>
                </c:pt>
                <c:pt idx="7689">
                  <c:v>-4.4183402804092538</c:v>
                </c:pt>
                <c:pt idx="7690">
                  <c:v>-93.482169767629912</c:v>
                </c:pt>
                <c:pt idx="7691">
                  <c:v>-66.826046931068817</c:v>
                </c:pt>
                <c:pt idx="7692">
                  <c:v>-22.268190139228665</c:v>
                </c:pt>
                <c:pt idx="7693">
                  <c:v>20.768374164810695</c:v>
                </c:pt>
                <c:pt idx="7694">
                  <c:v>-16.142182806465456</c:v>
                </c:pt>
                <c:pt idx="7695">
                  <c:v>-65.834428383705642</c:v>
                </c:pt>
                <c:pt idx="7696">
                  <c:v>21.97234715975344</c:v>
                </c:pt>
                <c:pt idx="7697">
                  <c:v>-19.217282725826593</c:v>
                </c:pt>
                <c:pt idx="7698">
                  <c:v>-3.6505867014341504</c:v>
                </c:pt>
                <c:pt idx="7699">
                  <c:v>-3.5945363048156764E-2</c:v>
                </c:pt>
                <c:pt idx="7700">
                  <c:v>-40.053968034318132</c:v>
                </c:pt>
                <c:pt idx="7701">
                  <c:v>-13.219554527046569</c:v>
                </c:pt>
                <c:pt idx="7702">
                  <c:v>-5.5314988126833384</c:v>
                </c:pt>
                <c:pt idx="7703">
                  <c:v>-10.491593956160884</c:v>
                </c:pt>
                <c:pt idx="7704">
                  <c:v>38.750919508076123</c:v>
                </c:pt>
                <c:pt idx="7705">
                  <c:v>-46.112173627318001</c:v>
                </c:pt>
                <c:pt idx="7706">
                  <c:v>-68.133843069904444</c:v>
                </c:pt>
                <c:pt idx="7707">
                  <c:v>-37.720389201843588</c:v>
                </c:pt>
                <c:pt idx="7708">
                  <c:v>0</c:v>
                </c:pt>
                <c:pt idx="7709">
                  <c:v>0</c:v>
                </c:pt>
                <c:pt idx="7710">
                  <c:v>-34.75852518608275</c:v>
                </c:pt>
                <c:pt idx="7711">
                  <c:v>-70.67029882780254</c:v>
                </c:pt>
                <c:pt idx="7712">
                  <c:v>-14.35449079810914</c:v>
                </c:pt>
                <c:pt idx="7713">
                  <c:v>1.815767128954306</c:v>
                </c:pt>
                <c:pt idx="7714">
                  <c:v>-15.374849512969249</c:v>
                </c:pt>
                <c:pt idx="7715">
                  <c:v>-14.03944969335322</c:v>
                </c:pt>
                <c:pt idx="7716">
                  <c:v>-81.867881548974935</c:v>
                </c:pt>
                <c:pt idx="7717">
                  <c:v>-29.910877025379307</c:v>
                </c:pt>
                <c:pt idx="7718">
                  <c:v>-41.68999734207496</c:v>
                </c:pt>
                <c:pt idx="7719">
                  <c:v>-40.279027902790276</c:v>
                </c:pt>
                <c:pt idx="7720">
                  <c:v>-51.585680021320066</c:v>
                </c:pt>
                <c:pt idx="7721">
                  <c:v>-49.367433002312609</c:v>
                </c:pt>
                <c:pt idx="7722">
                  <c:v>-62.605156037991861</c:v>
                </c:pt>
                <c:pt idx="7723">
                  <c:v>-35.981577432354641</c:v>
                </c:pt>
                <c:pt idx="7724">
                  <c:v>79.381278902886322</c:v>
                </c:pt>
                <c:pt idx="7725">
                  <c:v>58.871553989822729</c:v>
                </c:pt>
                <c:pt idx="7726">
                  <c:v>-20.015817971649327</c:v>
                </c:pt>
                <c:pt idx="7727">
                  <c:v>-62.200324396932302</c:v>
                </c:pt>
                <c:pt idx="7728">
                  <c:v>-40.743372894605926</c:v>
                </c:pt>
                <c:pt idx="7729">
                  <c:v>-25.218015692967299</c:v>
                </c:pt>
                <c:pt idx="7730">
                  <c:v>-39.232814280288643</c:v>
                </c:pt>
                <c:pt idx="7731">
                  <c:v>23.884181162662173</c:v>
                </c:pt>
                <c:pt idx="7732">
                  <c:v>-48.394986242739222</c:v>
                </c:pt>
                <c:pt idx="7733">
                  <c:v>80.262199563000735</c:v>
                </c:pt>
                <c:pt idx="7734">
                  <c:v>4.7790364140211068</c:v>
                </c:pt>
                <c:pt idx="7735">
                  <c:v>-25.356564996183252</c:v>
                </c:pt>
                <c:pt idx="7736">
                  <c:v>-31.989594628890487</c:v>
                </c:pt>
                <c:pt idx="7737">
                  <c:v>0.35603207784924962</c:v>
                </c:pt>
                <c:pt idx="7738">
                  <c:v>-17.498350717276296</c:v>
                </c:pt>
                <c:pt idx="7739">
                  <c:v>-22.638926094591781</c:v>
                </c:pt>
                <c:pt idx="7740">
                  <c:v>-60.394556937300607</c:v>
                </c:pt>
                <c:pt idx="7741">
                  <c:v>-54.422722242714869</c:v>
                </c:pt>
                <c:pt idx="7742">
                  <c:v>3.1192995257205496</c:v>
                </c:pt>
                <c:pt idx="7743">
                  <c:v>-7.3311049688243202</c:v>
                </c:pt>
                <c:pt idx="7744">
                  <c:v>-49.511630579312836</c:v>
                </c:pt>
                <c:pt idx="7745">
                  <c:v>-4.1188738269030267</c:v>
                </c:pt>
                <c:pt idx="7746">
                  <c:v>-21.353326373730667</c:v>
                </c:pt>
                <c:pt idx="7747">
                  <c:v>-22.448979591836732</c:v>
                </c:pt>
                <c:pt idx="7748">
                  <c:v>-37.899311225435653</c:v>
                </c:pt>
                <c:pt idx="7749">
                  <c:v>-50.424813184563419</c:v>
                </c:pt>
                <c:pt idx="7750">
                  <c:v>66.640264026402633</c:v>
                </c:pt>
                <c:pt idx="7751">
                  <c:v>-31.564245810055866</c:v>
                </c:pt>
                <c:pt idx="7752">
                  <c:v>-36.928277873525118</c:v>
                </c:pt>
                <c:pt idx="7753">
                  <c:v>14.398734177215204</c:v>
                </c:pt>
                <c:pt idx="7754">
                  <c:v>-14.86172976985894</c:v>
                </c:pt>
                <c:pt idx="7755">
                  <c:v>-93.897520366825447</c:v>
                </c:pt>
                <c:pt idx="7756">
                  <c:v>10.823779348741809</c:v>
                </c:pt>
                <c:pt idx="7757">
                  <c:v>71.575649059982112</c:v>
                </c:pt>
                <c:pt idx="7758">
                  <c:v>-21.619420434542732</c:v>
                </c:pt>
                <c:pt idx="7759">
                  <c:v>-44.253652030758332</c:v>
                </c:pt>
                <c:pt idx="7760">
                  <c:v>-52.211372774267659</c:v>
                </c:pt>
                <c:pt idx="7761">
                  <c:v>-9.8742995608056958</c:v>
                </c:pt>
                <c:pt idx="7762">
                  <c:v>-28.823757763975152</c:v>
                </c:pt>
                <c:pt idx="7763">
                  <c:v>-2.7518172377985479</c:v>
                </c:pt>
                <c:pt idx="7764">
                  <c:v>-27.814569536423832</c:v>
                </c:pt>
                <c:pt idx="7765">
                  <c:v>-8.2050157735747007</c:v>
                </c:pt>
                <c:pt idx="7766">
                  <c:v>0</c:v>
                </c:pt>
                <c:pt idx="7767">
                  <c:v>-18.454873646209393</c:v>
                </c:pt>
                <c:pt idx="7768">
                  <c:v>-54.484628004850563</c:v>
                </c:pt>
                <c:pt idx="7769">
                  <c:v>24.842436974789919</c:v>
                </c:pt>
                <c:pt idx="7770">
                  <c:v>-57.189365165491047</c:v>
                </c:pt>
                <c:pt idx="7771">
                  <c:v>-21.687226422602464</c:v>
                </c:pt>
                <c:pt idx="7772">
                  <c:v>-11.437402469076289</c:v>
                </c:pt>
                <c:pt idx="7773">
                  <c:v>-64.635083226632531</c:v>
                </c:pt>
                <c:pt idx="7774">
                  <c:v>-23.078787878787878</c:v>
                </c:pt>
                <c:pt idx="7775">
                  <c:v>-49.598084487771509</c:v>
                </c:pt>
                <c:pt idx="7776">
                  <c:v>25.997081712062254</c:v>
                </c:pt>
                <c:pt idx="7777">
                  <c:v>-28.595890410958901</c:v>
                </c:pt>
                <c:pt idx="7778">
                  <c:v>-45.226130653266324</c:v>
                </c:pt>
                <c:pt idx="7779">
                  <c:v>5.4836252856054841</c:v>
                </c:pt>
                <c:pt idx="7780">
                  <c:v>8.3465435247088067</c:v>
                </c:pt>
                <c:pt idx="7781">
                  <c:v>-35.953787679223268</c:v>
                </c:pt>
                <c:pt idx="7782">
                  <c:v>-29.184716855949731</c:v>
                </c:pt>
                <c:pt idx="7783">
                  <c:v>-34.127420170098674</c:v>
                </c:pt>
                <c:pt idx="7784">
                  <c:v>-46.751507032819831</c:v>
                </c:pt>
                <c:pt idx="7785">
                  <c:v>-46.088933804951992</c:v>
                </c:pt>
                <c:pt idx="7786">
                  <c:v>67.269565217391317</c:v>
                </c:pt>
                <c:pt idx="7787">
                  <c:v>8.5858585858585883</c:v>
                </c:pt>
                <c:pt idx="7788">
                  <c:v>-6.260623229461757</c:v>
                </c:pt>
                <c:pt idx="7789">
                  <c:v>7.1583850931677091</c:v>
                </c:pt>
                <c:pt idx="7790">
                  <c:v>-8.5141411718528559</c:v>
                </c:pt>
                <c:pt idx="7791">
                  <c:v>4.5646412093845186</c:v>
                </c:pt>
                <c:pt idx="7792">
                  <c:v>-3.0755910254479772</c:v>
                </c:pt>
                <c:pt idx="7793">
                  <c:v>-0.96181357983932969</c:v>
                </c:pt>
                <c:pt idx="7794">
                  <c:v>-48.7172909184197</c:v>
                </c:pt>
                <c:pt idx="7795">
                  <c:v>-0.44340144190087472</c:v>
                </c:pt>
                <c:pt idx="7796">
                  <c:v>-41.03346696770884</c:v>
                </c:pt>
                <c:pt idx="7797">
                  <c:v>95.282608695652158</c:v>
                </c:pt>
                <c:pt idx="7798">
                  <c:v>-18.790431266846369</c:v>
                </c:pt>
                <c:pt idx="7799">
                  <c:v>-38.361349215184234</c:v>
                </c:pt>
                <c:pt idx="7800">
                  <c:v>-14.295973326493964</c:v>
                </c:pt>
                <c:pt idx="7801">
                  <c:v>-5.501618122977348</c:v>
                </c:pt>
                <c:pt idx="7802">
                  <c:v>-36.123807075418938</c:v>
                </c:pt>
                <c:pt idx="7803">
                  <c:v>66.109969167523133</c:v>
                </c:pt>
                <c:pt idx="7804">
                  <c:v>-34.143542666388484</c:v>
                </c:pt>
                <c:pt idx="7805">
                  <c:v>-21.71875</c:v>
                </c:pt>
                <c:pt idx="7806">
                  <c:v>10.983102918586795</c:v>
                </c:pt>
                <c:pt idx="7807">
                  <c:v>20.5</c:v>
                </c:pt>
                <c:pt idx="7808">
                  <c:v>-13.451080417729429</c:v>
                </c:pt>
                <c:pt idx="7809">
                  <c:v>-12.87434972114167</c:v>
                </c:pt>
                <c:pt idx="7810">
                  <c:v>-61.408537209540384</c:v>
                </c:pt>
                <c:pt idx="7811">
                  <c:v>-8.952737872163226</c:v>
                </c:pt>
                <c:pt idx="7812">
                  <c:v>-53.768995019793131</c:v>
                </c:pt>
                <c:pt idx="7813">
                  <c:v>-39.160011830819286</c:v>
                </c:pt>
                <c:pt idx="7814">
                  <c:v>-10.64145346681498</c:v>
                </c:pt>
                <c:pt idx="7815">
                  <c:v>-49.233974751807821</c:v>
                </c:pt>
                <c:pt idx="7816">
                  <c:v>-58.135371479721819</c:v>
                </c:pt>
                <c:pt idx="7817">
                  <c:v>-61.635931917537668</c:v>
                </c:pt>
                <c:pt idx="7818">
                  <c:v>17.119612255495937</c:v>
                </c:pt>
                <c:pt idx="7819">
                  <c:v>-54.987323191886844</c:v>
                </c:pt>
                <c:pt idx="7820">
                  <c:v>-32.267527134056905</c:v>
                </c:pt>
                <c:pt idx="7821">
                  <c:v>-27.095259063554963</c:v>
                </c:pt>
                <c:pt idx="7822">
                  <c:v>12.998395259844457</c:v>
                </c:pt>
                <c:pt idx="7823">
                  <c:v>-21.018963437543263</c:v>
                </c:pt>
                <c:pt idx="7824">
                  <c:v>-27.073014046694482</c:v>
                </c:pt>
                <c:pt idx="7825">
                  <c:v>1.0335672292812461</c:v>
                </c:pt>
                <c:pt idx="7826">
                  <c:v>-30.391101542877635</c:v>
                </c:pt>
                <c:pt idx="7827">
                  <c:v>-28.874054638061438</c:v>
                </c:pt>
                <c:pt idx="7828">
                  <c:v>-38.092548566324723</c:v>
                </c:pt>
                <c:pt idx="7829">
                  <c:v>-71.028863934821644</c:v>
                </c:pt>
                <c:pt idx="7830">
                  <c:v>71.360095865787883</c:v>
                </c:pt>
                <c:pt idx="7831">
                  <c:v>-38.633443562145885</c:v>
                </c:pt>
                <c:pt idx="7832">
                  <c:v>-26.892842366570122</c:v>
                </c:pt>
                <c:pt idx="7833">
                  <c:v>-5.5283941331327497</c:v>
                </c:pt>
                <c:pt idx="7834">
                  <c:v>46.727192854004983</c:v>
                </c:pt>
                <c:pt idx="7835">
                  <c:v>-35.865820489573892</c:v>
                </c:pt>
                <c:pt idx="7836">
                  <c:v>-14.710689767898018</c:v>
                </c:pt>
                <c:pt idx="7837">
                  <c:v>-44.062680339148571</c:v>
                </c:pt>
                <c:pt idx="7838">
                  <c:v>-18.79565852640367</c:v>
                </c:pt>
                <c:pt idx="7839">
                  <c:v>-69.840892899548805</c:v>
                </c:pt>
                <c:pt idx="7840">
                  <c:v>-17.846924177396289</c:v>
                </c:pt>
                <c:pt idx="7841">
                  <c:v>-26.634264884568651</c:v>
                </c:pt>
                <c:pt idx="7842">
                  <c:v>40.941072999120479</c:v>
                </c:pt>
                <c:pt idx="7843">
                  <c:v>84.42710737697351</c:v>
                </c:pt>
                <c:pt idx="7844">
                  <c:v>-36.599720519385137</c:v>
                </c:pt>
                <c:pt idx="7845">
                  <c:v>-39.070202595811999</c:v>
                </c:pt>
                <c:pt idx="7846">
                  <c:v>-58.942612369440205</c:v>
                </c:pt>
                <c:pt idx="7847">
                  <c:v>-9.8878572289883095</c:v>
                </c:pt>
                <c:pt idx="7848">
                  <c:v>-63.731260410882847</c:v>
                </c:pt>
                <c:pt idx="7849">
                  <c:v>-32.591004723909336</c:v>
                </c:pt>
                <c:pt idx="7850">
                  <c:v>-23.157510049945188</c:v>
                </c:pt>
                <c:pt idx="7851">
                  <c:v>-29.499177943594276</c:v>
                </c:pt>
                <c:pt idx="7852">
                  <c:v>-80.762203080135734</c:v>
                </c:pt>
                <c:pt idx="7853">
                  <c:v>-45.037540417602898</c:v>
                </c:pt>
                <c:pt idx="7854">
                  <c:v>23.893646719618971</c:v>
                </c:pt>
                <c:pt idx="7855">
                  <c:v>14.825609173435254</c:v>
                </c:pt>
                <c:pt idx="7856">
                  <c:v>2.0118545537444419</c:v>
                </c:pt>
                <c:pt idx="7857">
                  <c:v>-28.297377599793307</c:v>
                </c:pt>
                <c:pt idx="7858">
                  <c:v>-55.594012286925668</c:v>
                </c:pt>
                <c:pt idx="7859">
                  <c:v>-90.606016777552796</c:v>
                </c:pt>
                <c:pt idx="7860">
                  <c:v>6.8833333333333258</c:v>
                </c:pt>
                <c:pt idx="7861">
                  <c:v>5.609146123615588</c:v>
                </c:pt>
                <c:pt idx="7862">
                  <c:v>-39.579655805763977</c:v>
                </c:pt>
                <c:pt idx="7863">
                  <c:v>-1.9862508374892798</c:v>
                </c:pt>
                <c:pt idx="7864">
                  <c:v>-7.4298711144806617</c:v>
                </c:pt>
                <c:pt idx="7865">
                  <c:v>-24.683616463345118</c:v>
                </c:pt>
                <c:pt idx="7866">
                  <c:v>4.7512005721875852</c:v>
                </c:pt>
                <c:pt idx="7867">
                  <c:v>-0.81557484872402597</c:v>
                </c:pt>
                <c:pt idx="7868">
                  <c:v>-37.821830049558805</c:v>
                </c:pt>
                <c:pt idx="7869">
                  <c:v>0.30200075500188461</c:v>
                </c:pt>
                <c:pt idx="7870">
                  <c:v>16.755624224547589</c:v>
                </c:pt>
                <c:pt idx="7871">
                  <c:v>-24.425287356321832</c:v>
                </c:pt>
                <c:pt idx="7872">
                  <c:v>-16.907460745145414</c:v>
                </c:pt>
                <c:pt idx="7873">
                  <c:v>15.196214862232125</c:v>
                </c:pt>
                <c:pt idx="7874">
                  <c:v>-45.288419198590937</c:v>
                </c:pt>
                <c:pt idx="7875">
                  <c:v>28.712307984069781</c:v>
                </c:pt>
                <c:pt idx="7876">
                  <c:v>-6.6646977751525895</c:v>
                </c:pt>
                <c:pt idx="7877">
                  <c:v>-32.544422598953886</c:v>
                </c:pt>
                <c:pt idx="7878">
                  <c:v>0</c:v>
                </c:pt>
                <c:pt idx="7879">
                  <c:v>-47.08841727866767</c:v>
                </c:pt>
                <c:pt idx="7880">
                  <c:v>-31.823085221143472</c:v>
                </c:pt>
                <c:pt idx="7881">
                  <c:v>-27.647494445815852</c:v>
                </c:pt>
                <c:pt idx="7882">
                  <c:v>-34.198202759144408</c:v>
                </c:pt>
                <c:pt idx="7883">
                  <c:v>-66.304356424678232</c:v>
                </c:pt>
                <c:pt idx="7884">
                  <c:v>-47.975834281289728</c:v>
                </c:pt>
                <c:pt idx="7885">
                  <c:v>-47.156470949892402</c:v>
                </c:pt>
                <c:pt idx="7886">
                  <c:v>-61.824225241959134</c:v>
                </c:pt>
                <c:pt idx="7887">
                  <c:v>-90.477306160387471</c:v>
                </c:pt>
                <c:pt idx="7888">
                  <c:v>-21.864460134010884</c:v>
                </c:pt>
                <c:pt idx="7889">
                  <c:v>-42.959464369128561</c:v>
                </c:pt>
                <c:pt idx="7890">
                  <c:v>-50.271169281943742</c:v>
                </c:pt>
                <c:pt idx="7891">
                  <c:v>-43.505075163818574</c:v>
                </c:pt>
                <c:pt idx="7892">
                  <c:v>-7.8208533387816317</c:v>
                </c:pt>
                <c:pt idx="7893">
                  <c:v>-26.442773446510131</c:v>
                </c:pt>
                <c:pt idx="7894">
                  <c:v>-49.409473087259904</c:v>
                </c:pt>
                <c:pt idx="7895">
                  <c:v>-13.076730190571723</c:v>
                </c:pt>
                <c:pt idx="7896">
                  <c:v>-71.855977205025255</c:v>
                </c:pt>
                <c:pt idx="7897">
                  <c:v>-84.107236117426254</c:v>
                </c:pt>
                <c:pt idx="7898">
                  <c:v>-73.602420665309396</c:v>
                </c:pt>
                <c:pt idx="7899">
                  <c:v>19.477715838500643</c:v>
                </c:pt>
                <c:pt idx="7900">
                  <c:v>-60.470779220779221</c:v>
                </c:pt>
                <c:pt idx="7901">
                  <c:v>-40.136852036750362</c:v>
                </c:pt>
                <c:pt idx="7902">
                  <c:v>-29.362169495905547</c:v>
                </c:pt>
                <c:pt idx="7903">
                  <c:v>-63.294044665012407</c:v>
                </c:pt>
                <c:pt idx="7904">
                  <c:v>-24.847763143745837</c:v>
                </c:pt>
                <c:pt idx="7905">
                  <c:v>-17.295506912442391</c:v>
                </c:pt>
                <c:pt idx="7906">
                  <c:v>-27.629893238434164</c:v>
                </c:pt>
                <c:pt idx="7907">
                  <c:v>-38.175150033340742</c:v>
                </c:pt>
                <c:pt idx="7908">
                  <c:v>-42.991654183607963</c:v>
                </c:pt>
                <c:pt idx="7909">
                  <c:v>-52.577794599219999</c:v>
                </c:pt>
                <c:pt idx="7910">
                  <c:v>-67.656994369857074</c:v>
                </c:pt>
                <c:pt idx="7911">
                  <c:v>-67.042302357836334</c:v>
                </c:pt>
                <c:pt idx="7912">
                  <c:v>-54.316229021119412</c:v>
                </c:pt>
                <c:pt idx="7913">
                  <c:v>18.173212347902393</c:v>
                </c:pt>
                <c:pt idx="7914">
                  <c:v>-24.431275090804817</c:v>
                </c:pt>
                <c:pt idx="7915">
                  <c:v>-11.306393578743425</c:v>
                </c:pt>
                <c:pt idx="7916">
                  <c:v>-31.919233122578021</c:v>
                </c:pt>
                <c:pt idx="7917">
                  <c:v>-24.786276074318934</c:v>
                </c:pt>
                <c:pt idx="7918">
                  <c:v>-38.728179551122196</c:v>
                </c:pt>
                <c:pt idx="7919">
                  <c:v>-68.184787680821273</c:v>
                </c:pt>
                <c:pt idx="7920">
                  <c:v>-24.083489430024088</c:v>
                </c:pt>
                <c:pt idx="7921">
                  <c:v>11.94900311949003</c:v>
                </c:pt>
                <c:pt idx="7922">
                  <c:v>-44.660347551342817</c:v>
                </c:pt>
                <c:pt idx="7923">
                  <c:v>-10.846245530393333</c:v>
                </c:pt>
                <c:pt idx="7924">
                  <c:v>-29.736890609160454</c:v>
                </c:pt>
                <c:pt idx="7925">
                  <c:v>-77.847253238052701</c:v>
                </c:pt>
                <c:pt idx="7926">
                  <c:v>-3.3240897468217696</c:v>
                </c:pt>
                <c:pt idx="7927">
                  <c:v>20.957944829187142</c:v>
                </c:pt>
                <c:pt idx="7928">
                  <c:v>-56.589054963377599</c:v>
                </c:pt>
                <c:pt idx="7929">
                  <c:v>-19.903575002274181</c:v>
                </c:pt>
                <c:pt idx="7930">
                  <c:v>-12.176106397615229</c:v>
                </c:pt>
                <c:pt idx="7931">
                  <c:v>-13.459369218968547</c:v>
                </c:pt>
                <c:pt idx="7932">
                  <c:v>1.3053797468354418</c:v>
                </c:pt>
                <c:pt idx="7933">
                  <c:v>70.393900889453619</c:v>
                </c:pt>
                <c:pt idx="7934">
                  <c:v>-42.521000603332247</c:v>
                </c:pt>
                <c:pt idx="7935">
                  <c:v>-80.869738679433468</c:v>
                </c:pt>
                <c:pt idx="7936">
                  <c:v>-58.633471583396428</c:v>
                </c:pt>
                <c:pt idx="7937">
                  <c:v>-22.818472096459047</c:v>
                </c:pt>
                <c:pt idx="7938">
                  <c:v>-19.623931623931625</c:v>
                </c:pt>
                <c:pt idx="7939">
                  <c:v>-31.934233875348568</c:v>
                </c:pt>
                <c:pt idx="7940">
                  <c:v>45.226189091754861</c:v>
                </c:pt>
                <c:pt idx="7941">
                  <c:v>0</c:v>
                </c:pt>
                <c:pt idx="7942">
                  <c:v>14.515313858283633</c:v>
                </c:pt>
                <c:pt idx="7943">
                  <c:v>-29.287562808484154</c:v>
                </c:pt>
                <c:pt idx="7944">
                  <c:v>2.9010238907849981</c:v>
                </c:pt>
                <c:pt idx="7945">
                  <c:v>-57.713064199607508</c:v>
                </c:pt>
                <c:pt idx="7946">
                  <c:v>-59.466728649223008</c:v>
                </c:pt>
                <c:pt idx="7947">
                  <c:v>-61.34855471825442</c:v>
                </c:pt>
                <c:pt idx="7948">
                  <c:v>-66.559202813599057</c:v>
                </c:pt>
                <c:pt idx="7949">
                  <c:v>84.383153186731249</c:v>
                </c:pt>
                <c:pt idx="7950">
                  <c:v>-0.60179334416561403</c:v>
                </c:pt>
                <c:pt idx="7951">
                  <c:v>-37.564322469982848</c:v>
                </c:pt>
                <c:pt idx="7952">
                  <c:v>-9.0376160234489475</c:v>
                </c:pt>
                <c:pt idx="7953">
                  <c:v>-51.9661163319862</c:v>
                </c:pt>
                <c:pt idx="7954">
                  <c:v>-42.23756052333367</c:v>
                </c:pt>
                <c:pt idx="7955">
                  <c:v>-1.7554240631163793</c:v>
                </c:pt>
                <c:pt idx="7956">
                  <c:v>-57.020576131687243</c:v>
                </c:pt>
                <c:pt idx="7957">
                  <c:v>-43.019761063941701</c:v>
                </c:pt>
                <c:pt idx="7958">
                  <c:v>-46.780551905387647</c:v>
                </c:pt>
                <c:pt idx="7959">
                  <c:v>46.23430962343096</c:v>
                </c:pt>
                <c:pt idx="7960">
                  <c:v>-37.445207986012278</c:v>
                </c:pt>
                <c:pt idx="7961">
                  <c:v>-43.623150533218848</c:v>
                </c:pt>
                <c:pt idx="7962">
                  <c:v>-22.508865373475928</c:v>
                </c:pt>
                <c:pt idx="7963">
                  <c:v>-41.224585323699557</c:v>
                </c:pt>
                <c:pt idx="7964">
                  <c:v>-33.021806853582561</c:v>
                </c:pt>
                <c:pt idx="7965">
                  <c:v>-18.084360440656312</c:v>
                </c:pt>
                <c:pt idx="7966">
                  <c:v>0.91061558655236752</c:v>
                </c:pt>
                <c:pt idx="7967">
                  <c:v>3.393837062051503</c:v>
                </c:pt>
                <c:pt idx="7968">
                  <c:v>11.106194690265482</c:v>
                </c:pt>
                <c:pt idx="7969">
                  <c:v>-6.4916682751077701</c:v>
                </c:pt>
                <c:pt idx="7970">
                  <c:v>-80.207406393319189</c:v>
                </c:pt>
                <c:pt idx="7971">
                  <c:v>-15.094770495546925</c:v>
                </c:pt>
                <c:pt idx="7972">
                  <c:v>-24.282744282744289</c:v>
                </c:pt>
                <c:pt idx="7973">
                  <c:v>-59.770114942528735</c:v>
                </c:pt>
                <c:pt idx="7974">
                  <c:v>-38.656716417910452</c:v>
                </c:pt>
                <c:pt idx="7975">
                  <c:v>-52.502891128366095</c:v>
                </c:pt>
                <c:pt idx="7976">
                  <c:v>-33.327182136925643</c:v>
                </c:pt>
                <c:pt idx="7977">
                  <c:v>-59.509787185615117</c:v>
                </c:pt>
                <c:pt idx="7978">
                  <c:v>61.431801055011306</c:v>
                </c:pt>
                <c:pt idx="7979">
                  <c:v>-18.655260811413285</c:v>
                </c:pt>
                <c:pt idx="7980">
                  <c:v>0</c:v>
                </c:pt>
                <c:pt idx="7981">
                  <c:v>-90.747243269882333</c:v>
                </c:pt>
                <c:pt idx="7982">
                  <c:v>-30.751361437983178</c:v>
                </c:pt>
                <c:pt idx="7983">
                  <c:v>26.825360494392299</c:v>
                </c:pt>
                <c:pt idx="7984">
                  <c:v>-9.3816631130063968</c:v>
                </c:pt>
                <c:pt idx="7985">
                  <c:v>-26.319828115408228</c:v>
                </c:pt>
                <c:pt idx="7986">
                  <c:v>-37.41588156123823</c:v>
                </c:pt>
                <c:pt idx="7987">
                  <c:v>-67.972940543134939</c:v>
                </c:pt>
                <c:pt idx="7988">
                  <c:v>-23.171908161296557</c:v>
                </c:pt>
                <c:pt idx="7989">
                  <c:v>-33.692270878200532</c:v>
                </c:pt>
                <c:pt idx="7990">
                  <c:v>-19.129955490985097</c:v>
                </c:pt>
                <c:pt idx="7991">
                  <c:v>-63.099041533546327</c:v>
                </c:pt>
                <c:pt idx="7992">
                  <c:v>-38.742007948850876</c:v>
                </c:pt>
                <c:pt idx="7993">
                  <c:v>-95.161694660315874</c:v>
                </c:pt>
                <c:pt idx="7994">
                  <c:v>-5.5762081784386623</c:v>
                </c:pt>
                <c:pt idx="7995">
                  <c:v>-82.223045549650493</c:v>
                </c:pt>
                <c:pt idx="7996">
                  <c:v>-22.872393997381408</c:v>
                </c:pt>
                <c:pt idx="7997">
                  <c:v>33.999187982135624</c:v>
                </c:pt>
                <c:pt idx="7998">
                  <c:v>-12.739820565907522</c:v>
                </c:pt>
                <c:pt idx="7999">
                  <c:v>-40.906514607629283</c:v>
                </c:pt>
                <c:pt idx="8000">
                  <c:v>15.906944802128933</c:v>
                </c:pt>
                <c:pt idx="8001">
                  <c:v>-53.09491456821533</c:v>
                </c:pt>
                <c:pt idx="8002">
                  <c:v>-25.669334981932906</c:v>
                </c:pt>
                <c:pt idx="8003">
                  <c:v>73.524967852550361</c:v>
                </c:pt>
                <c:pt idx="8004">
                  <c:v>-28.390260399053091</c:v>
                </c:pt>
                <c:pt idx="8005">
                  <c:v>-26.868665921304142</c:v>
                </c:pt>
                <c:pt idx="8006">
                  <c:v>-31.871965473835644</c:v>
                </c:pt>
                <c:pt idx="8007">
                  <c:v>-43.579704148132826</c:v>
                </c:pt>
                <c:pt idx="8008">
                  <c:v>-18.268410577196477</c:v>
                </c:pt>
                <c:pt idx="8009">
                  <c:v>-26.030020703933744</c:v>
                </c:pt>
                <c:pt idx="8010">
                  <c:v>-51.724446833288539</c:v>
                </c:pt>
                <c:pt idx="8011">
                  <c:v>-9.7164521287081698</c:v>
                </c:pt>
                <c:pt idx="8012">
                  <c:v>-23.661116645320433</c:v>
                </c:pt>
                <c:pt idx="8013">
                  <c:v>61.969696969696969</c:v>
                </c:pt>
                <c:pt idx="8014">
                  <c:v>-55.198653198653197</c:v>
                </c:pt>
                <c:pt idx="8015">
                  <c:v>-55.462361081987837</c:v>
                </c:pt>
                <c:pt idx="8016">
                  <c:v>-35.683935283543065</c:v>
                </c:pt>
                <c:pt idx="8017">
                  <c:v>45.271966527196639</c:v>
                </c:pt>
                <c:pt idx="8018">
                  <c:v>-42.588856692220226</c:v>
                </c:pt>
                <c:pt idx="8019">
                  <c:v>-41.017769094799519</c:v>
                </c:pt>
                <c:pt idx="8020">
                  <c:v>23.829720879463594</c:v>
                </c:pt>
                <c:pt idx="8021">
                  <c:v>-8.9226869455006295</c:v>
                </c:pt>
                <c:pt idx="8022">
                  <c:v>-44.755351864925984</c:v>
                </c:pt>
                <c:pt idx="8023">
                  <c:v>-0.70327292399242936</c:v>
                </c:pt>
                <c:pt idx="8024">
                  <c:v>-67.9563332798202</c:v>
                </c:pt>
                <c:pt idx="8025">
                  <c:v>17.931034482758605</c:v>
                </c:pt>
                <c:pt idx="8026">
                  <c:v>27.165249734325187</c:v>
                </c:pt>
                <c:pt idx="8027">
                  <c:v>21.203723442052151</c:v>
                </c:pt>
                <c:pt idx="8028">
                  <c:v>-42.556593147051345</c:v>
                </c:pt>
                <c:pt idx="8029">
                  <c:v>-38.93504153738364</c:v>
                </c:pt>
                <c:pt idx="8030">
                  <c:v>3.0315224681421853</c:v>
                </c:pt>
                <c:pt idx="8031">
                  <c:v>-56.10619469026549</c:v>
                </c:pt>
                <c:pt idx="8032">
                  <c:v>-7.5262385456877468</c:v>
                </c:pt>
                <c:pt idx="8033">
                  <c:v>-22.505910165484636</c:v>
                </c:pt>
                <c:pt idx="8034">
                  <c:v>2.6718744599218809</c:v>
                </c:pt>
                <c:pt idx="8035">
                  <c:v>-8.256029684601117</c:v>
                </c:pt>
                <c:pt idx="8036">
                  <c:v>-24.251033057851231</c:v>
                </c:pt>
                <c:pt idx="8037">
                  <c:v>-48.878570957952704</c:v>
                </c:pt>
                <c:pt idx="8038">
                  <c:v>8.9454337346745518</c:v>
                </c:pt>
                <c:pt idx="8039">
                  <c:v>-9.8010798825873877</c:v>
                </c:pt>
                <c:pt idx="8040">
                  <c:v>-38.222222222222221</c:v>
                </c:pt>
                <c:pt idx="8041">
                  <c:v>52.495378927911275</c:v>
                </c:pt>
                <c:pt idx="8042">
                  <c:v>-22.326725624515504</c:v>
                </c:pt>
                <c:pt idx="8043">
                  <c:v>-19.175455417066161</c:v>
                </c:pt>
                <c:pt idx="8044">
                  <c:v>-10.623183726186639</c:v>
                </c:pt>
                <c:pt idx="8045">
                  <c:v>-24.457712946867204</c:v>
                </c:pt>
                <c:pt idx="8046">
                  <c:v>-48.379188232089355</c:v>
                </c:pt>
                <c:pt idx="8047">
                  <c:v>-13.995308835027359</c:v>
                </c:pt>
                <c:pt idx="8048">
                  <c:v>-41.576593365635482</c:v>
                </c:pt>
                <c:pt idx="8049">
                  <c:v>-73.458613709721533</c:v>
                </c:pt>
                <c:pt idx="8050">
                  <c:v>-16.914383617430857</c:v>
                </c:pt>
                <c:pt idx="8051">
                  <c:v>-76.30548302872063</c:v>
                </c:pt>
                <c:pt idx="8052">
                  <c:v>-6.399918342349693</c:v>
                </c:pt>
                <c:pt idx="8053">
                  <c:v>-50.109870791948666</c:v>
                </c:pt>
                <c:pt idx="8054">
                  <c:v>-6.6161024083588416</c:v>
                </c:pt>
                <c:pt idx="8055">
                  <c:v>-33.970856102003637</c:v>
                </c:pt>
                <c:pt idx="8056">
                  <c:v>-31.220828881516056</c:v>
                </c:pt>
                <c:pt idx="8057">
                  <c:v>-50.284659178335126</c:v>
                </c:pt>
                <c:pt idx="8058">
                  <c:v>2.9451338017640865</c:v>
                </c:pt>
                <c:pt idx="8059">
                  <c:v>-51.903663109316412</c:v>
                </c:pt>
                <c:pt idx="8060">
                  <c:v>-43.696655939555065</c:v>
                </c:pt>
                <c:pt idx="8061">
                  <c:v>-32.59490379615184</c:v>
                </c:pt>
                <c:pt idx="8062">
                  <c:v>-26.276891428835597</c:v>
                </c:pt>
                <c:pt idx="8063">
                  <c:v>32.861356932153399</c:v>
                </c:pt>
                <c:pt idx="8064">
                  <c:v>-11.963068034260758</c:v>
                </c:pt>
                <c:pt idx="8065">
                  <c:v>-7.0921020838562612</c:v>
                </c:pt>
                <c:pt idx="8066">
                  <c:v>-12.854757929883149</c:v>
                </c:pt>
                <c:pt idx="8067">
                  <c:v>-9.6436058700209628</c:v>
                </c:pt>
                <c:pt idx="8068">
                  <c:v>-35.714285714285708</c:v>
                </c:pt>
                <c:pt idx="8069">
                  <c:v>50.15384615384616</c:v>
                </c:pt>
                <c:pt idx="8070">
                  <c:v>-65.271419228253762</c:v>
                </c:pt>
                <c:pt idx="8071">
                  <c:v>5.0834711986764916</c:v>
                </c:pt>
                <c:pt idx="8072">
                  <c:v>-5.0811402175894926</c:v>
                </c:pt>
                <c:pt idx="8073">
                  <c:v>1.3131111003774407</c:v>
                </c:pt>
                <c:pt idx="8074">
                  <c:v>-15.356790398043813</c:v>
                </c:pt>
                <c:pt idx="8075">
                  <c:v>-26.67610953729934</c:v>
                </c:pt>
                <c:pt idx="8076">
                  <c:v>-37.237416155753301</c:v>
                </c:pt>
                <c:pt idx="8077">
                  <c:v>-1.6015539104302547</c:v>
                </c:pt>
                <c:pt idx="8078">
                  <c:v>-41.295693087224031</c:v>
                </c:pt>
                <c:pt idx="8079">
                  <c:v>-1.6296526778421594</c:v>
                </c:pt>
                <c:pt idx="8080">
                  <c:v>-34.538621865723485</c:v>
                </c:pt>
                <c:pt idx="8081">
                  <c:v>-7.1314082805217822</c:v>
                </c:pt>
                <c:pt idx="8082">
                  <c:v>-51.922781110598372</c:v>
                </c:pt>
                <c:pt idx="8083">
                  <c:v>-35.822981366459629</c:v>
                </c:pt>
                <c:pt idx="8084">
                  <c:v>-17.629603770291496</c:v>
                </c:pt>
                <c:pt idx="8085">
                  <c:v>-30.957099014929852</c:v>
                </c:pt>
                <c:pt idx="8086">
                  <c:v>5.5896607431340897</c:v>
                </c:pt>
                <c:pt idx="8087">
                  <c:v>-16.906914243830926</c:v>
                </c:pt>
                <c:pt idx="8088">
                  <c:v>-55.596330275229356</c:v>
                </c:pt>
                <c:pt idx="8089">
                  <c:v>-30.120101137800248</c:v>
                </c:pt>
                <c:pt idx="8090">
                  <c:v>-15.205685978892959</c:v>
                </c:pt>
                <c:pt idx="8091">
                  <c:v>-12.537313432835816</c:v>
                </c:pt>
                <c:pt idx="8092">
                  <c:v>-75.53591160220995</c:v>
                </c:pt>
                <c:pt idx="8093">
                  <c:v>73.598700243704286</c:v>
                </c:pt>
                <c:pt idx="8094">
                  <c:v>-5.2712300754076153</c:v>
                </c:pt>
                <c:pt idx="8095">
                  <c:v>71.228800952097572</c:v>
                </c:pt>
                <c:pt idx="8096">
                  <c:v>-57.081425566142805</c:v>
                </c:pt>
                <c:pt idx="8097">
                  <c:v>-60.722347629796843</c:v>
                </c:pt>
                <c:pt idx="8098">
                  <c:v>-41.877870386120087</c:v>
                </c:pt>
                <c:pt idx="8099">
                  <c:v>-21.439451637471436</c:v>
                </c:pt>
                <c:pt idx="8100">
                  <c:v>-49.956834532374103</c:v>
                </c:pt>
                <c:pt idx="8101">
                  <c:v>-12.813832306963519</c:v>
                </c:pt>
                <c:pt idx="8102">
                  <c:v>-30.615942028985515</c:v>
                </c:pt>
                <c:pt idx="8103">
                  <c:v>-62.350972599874503</c:v>
                </c:pt>
                <c:pt idx="8104">
                  <c:v>-50.106362405724234</c:v>
                </c:pt>
                <c:pt idx="8105">
                  <c:v>-0.70482097547223077</c:v>
                </c:pt>
                <c:pt idx="8106">
                  <c:v>-42.814267734395528</c:v>
                </c:pt>
                <c:pt idx="8107">
                  <c:v>-57.210821158122904</c:v>
                </c:pt>
                <c:pt idx="8108">
                  <c:v>-5.6754172603361184</c:v>
                </c:pt>
                <c:pt idx="8109">
                  <c:v>-66.866812227074234</c:v>
                </c:pt>
                <c:pt idx="8110">
                  <c:v>-28.826297675071999</c:v>
                </c:pt>
                <c:pt idx="8111">
                  <c:v>-67.088607594936718</c:v>
                </c:pt>
                <c:pt idx="8112">
                  <c:v>0</c:v>
                </c:pt>
                <c:pt idx="8113">
                  <c:v>-10.789766407119018</c:v>
                </c:pt>
                <c:pt idx="8114">
                  <c:v>-13.898788310762654</c:v>
                </c:pt>
                <c:pt idx="8115">
                  <c:v>11.641046179506588</c:v>
                </c:pt>
                <c:pt idx="8116">
                  <c:v>-30.372660095254517</c:v>
                </c:pt>
                <c:pt idx="8117">
                  <c:v>-47.056030389363727</c:v>
                </c:pt>
                <c:pt idx="8118">
                  <c:v>-39.376900568018826</c:v>
                </c:pt>
                <c:pt idx="8119">
                  <c:v>-89.626516832711644</c:v>
                </c:pt>
                <c:pt idx="8120">
                  <c:v>-23.26134433389953</c:v>
                </c:pt>
                <c:pt idx="8121">
                  <c:v>4.4582338902147995</c:v>
                </c:pt>
                <c:pt idx="8122">
                  <c:v>-45.868923745923283</c:v>
                </c:pt>
                <c:pt idx="8123">
                  <c:v>-9.7731652770764015</c:v>
                </c:pt>
                <c:pt idx="8124">
                  <c:v>-53.360811667723524</c:v>
                </c:pt>
                <c:pt idx="8125">
                  <c:v>-30.185900975519971</c:v>
                </c:pt>
                <c:pt idx="8126">
                  <c:v>-56.599190283400809</c:v>
                </c:pt>
                <c:pt idx="8127">
                  <c:v>-24.558760223848481</c:v>
                </c:pt>
                <c:pt idx="8128">
                  <c:v>23.636363636363626</c:v>
                </c:pt>
                <c:pt idx="8129">
                  <c:v>-44.330126067765399</c:v>
                </c:pt>
                <c:pt idx="8130">
                  <c:v>-7.4622844827586192</c:v>
                </c:pt>
                <c:pt idx="8131">
                  <c:v>95.735243944046402</c:v>
                </c:pt>
                <c:pt idx="8132">
                  <c:v>85.904330597226163</c:v>
                </c:pt>
                <c:pt idx="8133">
                  <c:v>-2.8911225211822114</c:v>
                </c:pt>
                <c:pt idx="8134">
                  <c:v>-44.202125294562265</c:v>
                </c:pt>
                <c:pt idx="8135">
                  <c:v>-57.570655130430275</c:v>
                </c:pt>
                <c:pt idx="8136">
                  <c:v>-31.565276546620211</c:v>
                </c:pt>
                <c:pt idx="8137">
                  <c:v>-12.909002116229857</c:v>
                </c:pt>
                <c:pt idx="8138">
                  <c:v>-69.886899682292352</c:v>
                </c:pt>
                <c:pt idx="8139">
                  <c:v>66.849576523917449</c:v>
                </c:pt>
                <c:pt idx="8140">
                  <c:v>-18.085197474044733</c:v>
                </c:pt>
                <c:pt idx="8141">
                  <c:v>-11.524038542384858</c:v>
                </c:pt>
                <c:pt idx="8142">
                  <c:v>6.5739570164348891</c:v>
                </c:pt>
                <c:pt idx="8143">
                  <c:v>-51.167431650369188</c:v>
                </c:pt>
                <c:pt idx="8144">
                  <c:v>-25.483235736124783</c:v>
                </c:pt>
                <c:pt idx="8145">
                  <c:v>-17.304804804804803</c:v>
                </c:pt>
                <c:pt idx="8146">
                  <c:v>-3.3883470867716881</c:v>
                </c:pt>
                <c:pt idx="8147">
                  <c:v>7.3088010852976169</c:v>
                </c:pt>
                <c:pt idx="8148">
                  <c:v>12.665285839167723</c:v>
                </c:pt>
                <c:pt idx="8149">
                  <c:v>-31.902943158840714</c:v>
                </c:pt>
                <c:pt idx="8150">
                  <c:v>-3.9847492665536066</c:v>
                </c:pt>
                <c:pt idx="8151">
                  <c:v>-37.410071942446045</c:v>
                </c:pt>
                <c:pt idx="8152">
                  <c:v>-36.97685869030034</c:v>
                </c:pt>
                <c:pt idx="8153">
                  <c:v>-4.5554701511657782</c:v>
                </c:pt>
                <c:pt idx="8154">
                  <c:v>9.2652299338197963</c:v>
                </c:pt>
                <c:pt idx="8155">
                  <c:v>6.9958847736625529</c:v>
                </c:pt>
                <c:pt idx="8156">
                  <c:v>-21.672862453531593</c:v>
                </c:pt>
                <c:pt idx="8157">
                  <c:v>-34.38566552901024</c:v>
                </c:pt>
                <c:pt idx="8158">
                  <c:v>-1.3357190412782955</c:v>
                </c:pt>
                <c:pt idx="8159">
                  <c:v>-61.542416452442161</c:v>
                </c:pt>
                <c:pt idx="8160">
                  <c:v>-26.845356507172028</c:v>
                </c:pt>
                <c:pt idx="8161">
                  <c:v>5.8566433566433602</c:v>
                </c:pt>
                <c:pt idx="8162">
                  <c:v>-16.140765663362728</c:v>
                </c:pt>
                <c:pt idx="8163">
                  <c:v>-32.696151182348871</c:v>
                </c:pt>
                <c:pt idx="8164">
                  <c:v>13.213982293337523</c:v>
                </c:pt>
                <c:pt idx="8165">
                  <c:v>-25.35024332694293</c:v>
                </c:pt>
                <c:pt idx="8166">
                  <c:v>-50.234978709982656</c:v>
                </c:pt>
                <c:pt idx="8167">
                  <c:v>-58.507894855901917</c:v>
                </c:pt>
                <c:pt idx="8168">
                  <c:v>-25.044754744002859</c:v>
                </c:pt>
                <c:pt idx="8169">
                  <c:v>-2.4824008892182263</c:v>
                </c:pt>
                <c:pt idx="8170">
                  <c:v>-3.266932657128379</c:v>
                </c:pt>
                <c:pt idx="8171">
                  <c:v>-40.86959568355406</c:v>
                </c:pt>
                <c:pt idx="8172">
                  <c:v>-16.655684677129514</c:v>
                </c:pt>
                <c:pt idx="8173">
                  <c:v>0</c:v>
                </c:pt>
                <c:pt idx="8174">
                  <c:v>-61.952181877965145</c:v>
                </c:pt>
                <c:pt idx="8175">
                  <c:v>-55.354387408702813</c:v>
                </c:pt>
                <c:pt idx="8176">
                  <c:v>-44.587461132402915</c:v>
                </c:pt>
                <c:pt idx="8177">
                  <c:v>-46.589852841665369</c:v>
                </c:pt>
                <c:pt idx="8178">
                  <c:v>-69.346112504478683</c:v>
                </c:pt>
                <c:pt idx="8179">
                  <c:v>9.5495203225656837</c:v>
                </c:pt>
                <c:pt idx="8180">
                  <c:v>-27.613252816070926</c:v>
                </c:pt>
                <c:pt idx="8181">
                  <c:v>-65.951147298297556</c:v>
                </c:pt>
                <c:pt idx="8182">
                  <c:v>-11.515974107329299</c:v>
                </c:pt>
                <c:pt idx="8183">
                  <c:v>-9.1956545594206034</c:v>
                </c:pt>
                <c:pt idx="8184">
                  <c:v>-15.648727376916099</c:v>
                </c:pt>
                <c:pt idx="8185">
                  <c:v>-11.659634317862171</c:v>
                </c:pt>
                <c:pt idx="8186">
                  <c:v>-42.092165489045911</c:v>
                </c:pt>
                <c:pt idx="8187">
                  <c:v>57.344806392132739</c:v>
                </c:pt>
                <c:pt idx="8188">
                  <c:v>0.49147152356172796</c:v>
                </c:pt>
                <c:pt idx="8189">
                  <c:v>19.574468085106389</c:v>
                </c:pt>
                <c:pt idx="8190">
                  <c:v>-44.442858502236184</c:v>
                </c:pt>
                <c:pt idx="8191">
                  <c:v>-21.556111446562582</c:v>
                </c:pt>
                <c:pt idx="8192">
                  <c:v>6.0185185185185048</c:v>
                </c:pt>
                <c:pt idx="8193">
                  <c:v>-22.225703692098804</c:v>
                </c:pt>
                <c:pt idx="8194">
                  <c:v>-52.820099308237488</c:v>
                </c:pt>
                <c:pt idx="8195">
                  <c:v>-7.5562133037842472</c:v>
                </c:pt>
                <c:pt idx="8196">
                  <c:v>-33.199746888842014</c:v>
                </c:pt>
                <c:pt idx="8197">
                  <c:v>-50.819672131147541</c:v>
                </c:pt>
                <c:pt idx="8198">
                  <c:v>-16.17647058823529</c:v>
                </c:pt>
                <c:pt idx="8199">
                  <c:v>10.038610038610045</c:v>
                </c:pt>
                <c:pt idx="8200">
                  <c:v>-38.021935732153167</c:v>
                </c:pt>
                <c:pt idx="8201">
                  <c:v>-77.760067114093957</c:v>
                </c:pt>
                <c:pt idx="8202">
                  <c:v>-26.567681334001065</c:v>
                </c:pt>
                <c:pt idx="8203">
                  <c:v>-25.540161636153726</c:v>
                </c:pt>
                <c:pt idx="8204">
                  <c:v>49.445254056154681</c:v>
                </c:pt>
                <c:pt idx="8205">
                  <c:v>-41.218130311614729</c:v>
                </c:pt>
                <c:pt idx="8206">
                  <c:v>12.242614145031339</c:v>
                </c:pt>
                <c:pt idx="8207">
                  <c:v>-8.7508239947264315</c:v>
                </c:pt>
                <c:pt idx="8208">
                  <c:v>0</c:v>
                </c:pt>
                <c:pt idx="8209">
                  <c:v>-4.906703524533512</c:v>
                </c:pt>
                <c:pt idx="8210">
                  <c:v>-1.2229539040451556</c:v>
                </c:pt>
                <c:pt idx="8211">
                  <c:v>-19.455473624503682</c:v>
                </c:pt>
                <c:pt idx="8212">
                  <c:v>-11.331883839579788</c:v>
                </c:pt>
                <c:pt idx="8213">
                  <c:v>-40.407523510971785</c:v>
                </c:pt>
                <c:pt idx="8214">
                  <c:v>-15.431266846361197</c:v>
                </c:pt>
                <c:pt idx="8215">
                  <c:v>-68.463349297832622</c:v>
                </c:pt>
                <c:pt idx="8216">
                  <c:v>-58.828819569350941</c:v>
                </c:pt>
                <c:pt idx="8217">
                  <c:v>-45.202138636150458</c:v>
                </c:pt>
                <c:pt idx="8218">
                  <c:v>1.9964638279062825</c:v>
                </c:pt>
                <c:pt idx="8219">
                  <c:v>-25.11904298522181</c:v>
                </c:pt>
                <c:pt idx="8220">
                  <c:v>-16.611637790127503</c:v>
                </c:pt>
                <c:pt idx="8221">
                  <c:v>51.663201663201676</c:v>
                </c:pt>
                <c:pt idx="8222">
                  <c:v>-26.439046090783435</c:v>
                </c:pt>
                <c:pt idx="8223">
                  <c:v>12.678715942810896</c:v>
                </c:pt>
                <c:pt idx="8224">
                  <c:v>16.528045673050357</c:v>
                </c:pt>
                <c:pt idx="8225">
                  <c:v>89.605393614911748</c:v>
                </c:pt>
                <c:pt idx="8226">
                  <c:v>47.387363369768053</c:v>
                </c:pt>
                <c:pt idx="8227">
                  <c:v>-18.237522971773117</c:v>
                </c:pt>
                <c:pt idx="8228">
                  <c:v>-23.281433607520569</c:v>
                </c:pt>
                <c:pt idx="8229">
                  <c:v>-9.7176820208023713</c:v>
                </c:pt>
                <c:pt idx="8230">
                  <c:v>-24.257425742574256</c:v>
                </c:pt>
                <c:pt idx="8231">
                  <c:v>5.6510951403148511</c:v>
                </c:pt>
                <c:pt idx="8232">
                  <c:v>-5.5123053741838248</c:v>
                </c:pt>
                <c:pt idx="8233">
                  <c:v>-36.554776835116201</c:v>
                </c:pt>
                <c:pt idx="8234">
                  <c:v>5.5706612544100551</c:v>
                </c:pt>
                <c:pt idx="8235">
                  <c:v>-19.307631785995284</c:v>
                </c:pt>
                <c:pt idx="8236">
                  <c:v>-36.12629022465088</c:v>
                </c:pt>
                <c:pt idx="8237">
                  <c:v>-11.415021506562255</c:v>
                </c:pt>
                <c:pt idx="8238">
                  <c:v>54.744941578797381</c:v>
                </c:pt>
                <c:pt idx="8239">
                  <c:v>-58.077063328066124</c:v>
                </c:pt>
                <c:pt idx="8240">
                  <c:v>-54.693308550185876</c:v>
                </c:pt>
                <c:pt idx="8241">
                  <c:v>-35.709865120806612</c:v>
                </c:pt>
                <c:pt idx="8242">
                  <c:v>-22.56405279503106</c:v>
                </c:pt>
                <c:pt idx="8243">
                  <c:v>-35.959496171894287</c:v>
                </c:pt>
                <c:pt idx="8244">
                  <c:v>-19.717800289435601</c:v>
                </c:pt>
                <c:pt idx="8245">
                  <c:v>-19.212324406909147</c:v>
                </c:pt>
                <c:pt idx="8246">
                  <c:v>-17.878915282741232</c:v>
                </c:pt>
                <c:pt idx="8247">
                  <c:v>-58.25602968460111</c:v>
                </c:pt>
                <c:pt idx="8248">
                  <c:v>-2.6821636119803287</c:v>
                </c:pt>
                <c:pt idx="8249">
                  <c:v>-32.188998043810059</c:v>
                </c:pt>
                <c:pt idx="8250">
                  <c:v>-51.038036066070617</c:v>
                </c:pt>
                <c:pt idx="8251">
                  <c:v>8.9015430604382857</c:v>
                </c:pt>
                <c:pt idx="8252">
                  <c:v>-53.846153846153847</c:v>
                </c:pt>
                <c:pt idx="8253">
                  <c:v>46.205462621680368</c:v>
                </c:pt>
                <c:pt idx="8254">
                  <c:v>-30.826008564345273</c:v>
                </c:pt>
                <c:pt idx="8255">
                  <c:v>-49.045299434733913</c:v>
                </c:pt>
                <c:pt idx="8256">
                  <c:v>-31.830934439798341</c:v>
                </c:pt>
                <c:pt idx="8257">
                  <c:v>-13.340636990238323</c:v>
                </c:pt>
                <c:pt idx="8258">
                  <c:v>-53.764830259602959</c:v>
                </c:pt>
                <c:pt idx="8259">
                  <c:v>-22.421052631578959</c:v>
                </c:pt>
                <c:pt idx="8260">
                  <c:v>76.87357554631987</c:v>
                </c:pt>
                <c:pt idx="8261">
                  <c:v>-23.840982846546126</c:v>
                </c:pt>
                <c:pt idx="8262">
                  <c:v>5.0216450216450141</c:v>
                </c:pt>
                <c:pt idx="8263">
                  <c:v>-2.7330639084868835</c:v>
                </c:pt>
                <c:pt idx="8264">
                  <c:v>-9.2381786339754797</c:v>
                </c:pt>
                <c:pt idx="8265">
                  <c:v>-32.654849363078782</c:v>
                </c:pt>
                <c:pt idx="8266">
                  <c:v>-49.037741665565683</c:v>
                </c:pt>
                <c:pt idx="8267">
                  <c:v>-57.879618749183962</c:v>
                </c:pt>
                <c:pt idx="8268">
                  <c:v>-34.781944550523178</c:v>
                </c:pt>
                <c:pt idx="8269">
                  <c:v>-57.398575814986607</c:v>
                </c:pt>
                <c:pt idx="8270">
                  <c:v>-33.488828873066538</c:v>
                </c:pt>
                <c:pt idx="8271">
                  <c:v>-45.949105518371248</c:v>
                </c:pt>
                <c:pt idx="8272">
                  <c:v>-41.952141057934512</c:v>
                </c:pt>
                <c:pt idx="8273">
                  <c:v>-17.93219324694455</c:v>
                </c:pt>
                <c:pt idx="8274">
                  <c:v>-53.489974505615656</c:v>
                </c:pt>
                <c:pt idx="8275">
                  <c:v>-5.9330460722572127</c:v>
                </c:pt>
                <c:pt idx="8276">
                  <c:v>0</c:v>
                </c:pt>
                <c:pt idx="8277">
                  <c:v>-35.461752731947712</c:v>
                </c:pt>
                <c:pt idx="8278">
                  <c:v>-39.225857940941744</c:v>
                </c:pt>
                <c:pt idx="8279">
                  <c:v>-46.596849036186562</c:v>
                </c:pt>
                <c:pt idx="8280">
                  <c:v>1.1039208222306769</c:v>
                </c:pt>
                <c:pt idx="8281">
                  <c:v>-13.192546583850927</c:v>
                </c:pt>
                <c:pt idx="8282">
                  <c:v>-35.001231037290964</c:v>
                </c:pt>
                <c:pt idx="8283">
                  <c:v>6.8910891089109043</c:v>
                </c:pt>
                <c:pt idx="8284">
                  <c:v>-80.999912056987071</c:v>
                </c:pt>
                <c:pt idx="8285">
                  <c:v>-28.424553976413662</c:v>
                </c:pt>
                <c:pt idx="8286">
                  <c:v>-54.534877762807703</c:v>
                </c:pt>
                <c:pt idx="8287">
                  <c:v>-28.499532676684154</c:v>
                </c:pt>
                <c:pt idx="8288">
                  <c:v>-4.3283374965306649</c:v>
                </c:pt>
                <c:pt idx="8289">
                  <c:v>57.452278924814976</c:v>
                </c:pt>
                <c:pt idx="8290">
                  <c:v>-2.0336521002300003</c:v>
                </c:pt>
                <c:pt idx="8291">
                  <c:v>-55.493778130791632</c:v>
                </c:pt>
                <c:pt idx="8292">
                  <c:v>19.672923547893333</c:v>
                </c:pt>
                <c:pt idx="8293">
                  <c:v>2.3876291963784979</c:v>
                </c:pt>
                <c:pt idx="8294">
                  <c:v>-56.435663211646961</c:v>
                </c:pt>
                <c:pt idx="8295">
                  <c:v>-29.401953776507028</c:v>
                </c:pt>
                <c:pt idx="8296">
                  <c:v>-65.842839036755379</c:v>
                </c:pt>
                <c:pt idx="8297">
                  <c:v>-63.513008838541019</c:v>
                </c:pt>
                <c:pt idx="8298">
                  <c:v>-29.277988351668668</c:v>
                </c:pt>
                <c:pt idx="8299">
                  <c:v>-28.650964845799564</c:v>
                </c:pt>
                <c:pt idx="8300">
                  <c:v>-24.771929824561397</c:v>
                </c:pt>
                <c:pt idx="8301">
                  <c:v>-26.679490315550709</c:v>
                </c:pt>
                <c:pt idx="8302">
                  <c:v>-9.4734631445379023</c:v>
                </c:pt>
                <c:pt idx="8303">
                  <c:v>36.978248089359198</c:v>
                </c:pt>
                <c:pt idx="8304">
                  <c:v>-1.6525718020999278</c:v>
                </c:pt>
                <c:pt idx="8305">
                  <c:v>-16.926678727253375</c:v>
                </c:pt>
                <c:pt idx="8306">
                  <c:v>5.8516196447230868</c:v>
                </c:pt>
                <c:pt idx="8307">
                  <c:v>-15.646485548361255</c:v>
                </c:pt>
                <c:pt idx="8308">
                  <c:v>-35.130010834236188</c:v>
                </c:pt>
                <c:pt idx="8309">
                  <c:v>59.506363791272889</c:v>
                </c:pt>
                <c:pt idx="8310">
                  <c:v>-19.792486914632462</c:v>
                </c:pt>
                <c:pt idx="8311">
                  <c:v>-19.758276405675247</c:v>
                </c:pt>
                <c:pt idx="8312">
                  <c:v>8.2407488408713192</c:v>
                </c:pt>
                <c:pt idx="8313">
                  <c:v>-32.33676774772664</c:v>
                </c:pt>
                <c:pt idx="8314">
                  <c:v>-29.174181146664651</c:v>
                </c:pt>
                <c:pt idx="8315">
                  <c:v>-42.961321655971304</c:v>
                </c:pt>
                <c:pt idx="8316">
                  <c:v>-24.799999999999997</c:v>
                </c:pt>
                <c:pt idx="8317">
                  <c:v>-44.50413760235692</c:v>
                </c:pt>
                <c:pt idx="8318">
                  <c:v>-72.663339382940109</c:v>
                </c:pt>
                <c:pt idx="8319">
                  <c:v>-58.946917808219176</c:v>
                </c:pt>
                <c:pt idx="8320">
                  <c:v>-56.902738432483474</c:v>
                </c:pt>
                <c:pt idx="8321">
                  <c:v>-38.145695364238406</c:v>
                </c:pt>
                <c:pt idx="8322">
                  <c:v>-25.693446789700531</c:v>
                </c:pt>
                <c:pt idx="8323">
                  <c:v>-25.799361557381346</c:v>
                </c:pt>
                <c:pt idx="8324">
                  <c:v>41.290655653071752</c:v>
                </c:pt>
                <c:pt idx="8325">
                  <c:v>-28.78467635402906</c:v>
                </c:pt>
                <c:pt idx="8326">
                  <c:v>-44.264832330180568</c:v>
                </c:pt>
                <c:pt idx="8327">
                  <c:v>59.635900429913477</c:v>
                </c:pt>
                <c:pt idx="8328">
                  <c:v>-71.039921412393923</c:v>
                </c:pt>
                <c:pt idx="8329">
                  <c:v>-59.85134003350084</c:v>
                </c:pt>
                <c:pt idx="8330">
                  <c:v>-29.654008438818565</c:v>
                </c:pt>
                <c:pt idx="8331">
                  <c:v>0.16054585591010095</c:v>
                </c:pt>
                <c:pt idx="8332">
                  <c:v>-14.645277278384725</c:v>
                </c:pt>
                <c:pt idx="8333">
                  <c:v>-24.655250795575085</c:v>
                </c:pt>
                <c:pt idx="8334">
                  <c:v>-6.0585197934595527</c:v>
                </c:pt>
                <c:pt idx="8335">
                  <c:v>-28.361757578528639</c:v>
                </c:pt>
                <c:pt idx="8336">
                  <c:v>-65.615820018628654</c:v>
                </c:pt>
                <c:pt idx="8337">
                  <c:v>-45.848676305283156</c:v>
                </c:pt>
                <c:pt idx="8338">
                  <c:v>-40.544330237037649</c:v>
                </c:pt>
                <c:pt idx="8339">
                  <c:v>-42.951193497370255</c:v>
                </c:pt>
                <c:pt idx="8340">
                  <c:v>13.95559230725145</c:v>
                </c:pt>
                <c:pt idx="8341">
                  <c:v>13.460672132624566</c:v>
                </c:pt>
                <c:pt idx="8342">
                  <c:v>-72.058823529411768</c:v>
                </c:pt>
                <c:pt idx="8343">
                  <c:v>7.3969569899589089</c:v>
                </c:pt>
                <c:pt idx="8344">
                  <c:v>-42.892865898504539</c:v>
                </c:pt>
                <c:pt idx="8345">
                  <c:v>-37.641910319020745</c:v>
                </c:pt>
                <c:pt idx="8346">
                  <c:v>-12.08695652173914</c:v>
                </c:pt>
                <c:pt idx="8347">
                  <c:v>45.246318851117991</c:v>
                </c:pt>
                <c:pt idx="8348">
                  <c:v>-20.364477870986406</c:v>
                </c:pt>
                <c:pt idx="8349">
                  <c:v>30.179304385396421</c:v>
                </c:pt>
                <c:pt idx="8350">
                  <c:v>-94.642725956656079</c:v>
                </c:pt>
                <c:pt idx="8351">
                  <c:v>-4.6705650677209292</c:v>
                </c:pt>
                <c:pt idx="8352">
                  <c:v>12.961254612546142</c:v>
                </c:pt>
                <c:pt idx="8353">
                  <c:v>-10.947851197553931</c:v>
                </c:pt>
                <c:pt idx="8354">
                  <c:v>-46.982385215131387</c:v>
                </c:pt>
                <c:pt idx="8355">
                  <c:v>-51.649101053936761</c:v>
                </c:pt>
                <c:pt idx="8356">
                  <c:v>-9.0620031796502332</c:v>
                </c:pt>
                <c:pt idx="8357">
                  <c:v>0</c:v>
                </c:pt>
                <c:pt idx="8358">
                  <c:v>-27.472479468810064</c:v>
                </c:pt>
                <c:pt idx="8359">
                  <c:v>-45.801809591452304</c:v>
                </c:pt>
                <c:pt idx="8360">
                  <c:v>-47.530188157322783</c:v>
                </c:pt>
                <c:pt idx="8361">
                  <c:v>-18.848413631022325</c:v>
                </c:pt>
                <c:pt idx="8362">
                  <c:v>-24.038461538461547</c:v>
                </c:pt>
                <c:pt idx="8363">
                  <c:v>-56.552819698173153</c:v>
                </c:pt>
                <c:pt idx="8364">
                  <c:v>-7.6388888888888857</c:v>
                </c:pt>
                <c:pt idx="8365">
                  <c:v>38.376103053047984</c:v>
                </c:pt>
                <c:pt idx="8366">
                  <c:v>43.766792047286401</c:v>
                </c:pt>
                <c:pt idx="8367">
                  <c:v>-8.6090359302739188</c:v>
                </c:pt>
                <c:pt idx="8368">
                  <c:v>-30.917060013486179</c:v>
                </c:pt>
                <c:pt idx="8369">
                  <c:v>-52.554790827492148</c:v>
                </c:pt>
                <c:pt idx="8370">
                  <c:v>-36.89966714217784</c:v>
                </c:pt>
                <c:pt idx="8371">
                  <c:v>-41.156071101227596</c:v>
                </c:pt>
                <c:pt idx="8372">
                  <c:v>-18.887913944948167</c:v>
                </c:pt>
                <c:pt idx="8373">
                  <c:v>-77.418492784607167</c:v>
                </c:pt>
                <c:pt idx="8374">
                  <c:v>25.705280038339964</c:v>
                </c:pt>
                <c:pt idx="8375">
                  <c:v>-36.727065053735529</c:v>
                </c:pt>
                <c:pt idx="8376">
                  <c:v>45.113189643486521</c:v>
                </c:pt>
                <c:pt idx="8377">
                  <c:v>-70.367276393489846</c:v>
                </c:pt>
                <c:pt idx="8378">
                  <c:v>-52.245188880969351</c:v>
                </c:pt>
                <c:pt idx="8379">
                  <c:v>-33.364416262588577</c:v>
                </c:pt>
                <c:pt idx="8380">
                  <c:v>7.1780653111521957</c:v>
                </c:pt>
                <c:pt idx="8381">
                  <c:v>18.046127067014808</c:v>
                </c:pt>
                <c:pt idx="8382">
                  <c:v>-30.85650830436461</c:v>
                </c:pt>
                <c:pt idx="8383">
                  <c:v>-19.972534244163526</c:v>
                </c:pt>
                <c:pt idx="8384">
                  <c:v>-64.801324503311264</c:v>
                </c:pt>
                <c:pt idx="8385">
                  <c:v>-35.988890513082879</c:v>
                </c:pt>
                <c:pt idx="8386">
                  <c:v>-8.4020956123117259</c:v>
                </c:pt>
                <c:pt idx="8387">
                  <c:v>-28.83749668991085</c:v>
                </c:pt>
                <c:pt idx="8388">
                  <c:v>26.065738669404908</c:v>
                </c:pt>
                <c:pt idx="8389">
                  <c:v>-46.434642311792331</c:v>
                </c:pt>
                <c:pt idx="8390">
                  <c:v>-96.825396825396822</c:v>
                </c:pt>
                <c:pt idx="8391">
                  <c:v>-94.533029612756266</c:v>
                </c:pt>
                <c:pt idx="8392">
                  <c:v>-66.31578947368422</c:v>
                </c:pt>
                <c:pt idx="8393">
                  <c:v>0</c:v>
                </c:pt>
                <c:pt idx="8394">
                  <c:v>0</c:v>
                </c:pt>
                <c:pt idx="8395">
                  <c:v>20</c:v>
                </c:pt>
                <c:pt idx="8396">
                  <c:v>1.6477806088239362</c:v>
                </c:pt>
                <c:pt idx="8397">
                  <c:v>-33.374083129584349</c:v>
                </c:pt>
                <c:pt idx="8398">
                  <c:v>-45.299879704416568</c:v>
                </c:pt>
                <c:pt idx="8399">
                  <c:v>-26.633512916148632</c:v>
                </c:pt>
                <c:pt idx="8400">
                  <c:v>5.5054151624548666</c:v>
                </c:pt>
                <c:pt idx="8401">
                  <c:v>-95.03940176821115</c:v>
                </c:pt>
                <c:pt idx="8402">
                  <c:v>-56.183862433862437</c:v>
                </c:pt>
                <c:pt idx="8403">
                  <c:v>-41.124046567643511</c:v>
                </c:pt>
                <c:pt idx="8404">
                  <c:v>-24.762243748326952</c:v>
                </c:pt>
                <c:pt idx="8405">
                  <c:v>-42.569373072970194</c:v>
                </c:pt>
                <c:pt idx="8406">
                  <c:v>-42.814810094315568</c:v>
                </c:pt>
                <c:pt idx="8407">
                  <c:v>48.103792415169664</c:v>
                </c:pt>
                <c:pt idx="8408">
                  <c:v>-5.1044062770129557</c:v>
                </c:pt>
                <c:pt idx="8409">
                  <c:v>-1.149053593756733</c:v>
                </c:pt>
                <c:pt idx="8410">
                  <c:v>-30.653960864188548</c:v>
                </c:pt>
                <c:pt idx="8411">
                  <c:v>-46.202884692007331</c:v>
                </c:pt>
                <c:pt idx="8412">
                  <c:v>83.704066634002942</c:v>
                </c:pt>
                <c:pt idx="8413">
                  <c:v>-46.505559337417743</c:v>
                </c:pt>
                <c:pt idx="8414">
                  <c:v>0.53324968632371395</c:v>
                </c:pt>
                <c:pt idx="8415">
                  <c:v>1.4401294498381816</c:v>
                </c:pt>
                <c:pt idx="8416">
                  <c:v>3.3441162878628603</c:v>
                </c:pt>
                <c:pt idx="8417">
                  <c:v>-54.748409485251592</c:v>
                </c:pt>
                <c:pt idx="8418">
                  <c:v>-26.902411595651628</c:v>
                </c:pt>
                <c:pt idx="8419">
                  <c:v>15.473727761688053</c:v>
                </c:pt>
                <c:pt idx="8420">
                  <c:v>-26.908764183149117</c:v>
                </c:pt>
                <c:pt idx="8421">
                  <c:v>-98.64679228261538</c:v>
                </c:pt>
                <c:pt idx="8422">
                  <c:v>-59.538585091625897</c:v>
                </c:pt>
                <c:pt idx="8423">
                  <c:v>4.7301218804410894</c:v>
                </c:pt>
                <c:pt idx="8424">
                  <c:v>60.283687943262407</c:v>
                </c:pt>
                <c:pt idx="8425">
                  <c:v>62.281518254214518</c:v>
                </c:pt>
                <c:pt idx="8426">
                  <c:v>-13.42904735464424</c:v>
                </c:pt>
                <c:pt idx="8427">
                  <c:v>88.923401876126007</c:v>
                </c:pt>
                <c:pt idx="8428">
                  <c:v>50.921371125165933</c:v>
                </c:pt>
                <c:pt idx="8429">
                  <c:v>-62.046643283490248</c:v>
                </c:pt>
                <c:pt idx="8430">
                  <c:v>-17.379521621303169</c:v>
                </c:pt>
                <c:pt idx="8431">
                  <c:v>-38.285277061855673</c:v>
                </c:pt>
                <c:pt idx="8432">
                  <c:v>10.598290598290603</c:v>
                </c:pt>
                <c:pt idx="8433">
                  <c:v>-38.733460601672043</c:v>
                </c:pt>
                <c:pt idx="8434">
                  <c:v>-54.259913623871221</c:v>
                </c:pt>
                <c:pt idx="8435">
                  <c:v>-13.568439928272568</c:v>
                </c:pt>
                <c:pt idx="8436">
                  <c:v>-24.215720831864644</c:v>
                </c:pt>
                <c:pt idx="8437">
                  <c:v>-42.269279252601599</c:v>
                </c:pt>
                <c:pt idx="8438">
                  <c:v>-8.6469312600469266</c:v>
                </c:pt>
                <c:pt idx="8439">
                  <c:v>-39.306059036768517</c:v>
                </c:pt>
                <c:pt idx="8440">
                  <c:v>-41.678681771369718</c:v>
                </c:pt>
                <c:pt idx="8441">
                  <c:v>-22.152141103327111</c:v>
                </c:pt>
                <c:pt idx="8442">
                  <c:v>34.308617234468954</c:v>
                </c:pt>
                <c:pt idx="8443">
                  <c:v>-7.1337011853281496</c:v>
                </c:pt>
                <c:pt idx="8444">
                  <c:v>-47.255654014019314</c:v>
                </c:pt>
                <c:pt idx="8445">
                  <c:v>0.56647194193661221</c:v>
                </c:pt>
                <c:pt idx="8446">
                  <c:v>9.0839343256099454</c:v>
                </c:pt>
                <c:pt idx="8447">
                  <c:v>-25.192423532561406</c:v>
                </c:pt>
                <c:pt idx="8448">
                  <c:v>-9.1423604530334046</c:v>
                </c:pt>
                <c:pt idx="8449">
                  <c:v>-88.020585839386328</c:v>
                </c:pt>
                <c:pt idx="8450">
                  <c:v>43.351523846556091</c:v>
                </c:pt>
                <c:pt idx="8451">
                  <c:v>0.19411028529103191</c:v>
                </c:pt>
                <c:pt idx="8452">
                  <c:v>-48.804003827187756</c:v>
                </c:pt>
                <c:pt idx="8453">
                  <c:v>-38.827187916481563</c:v>
                </c:pt>
                <c:pt idx="8454">
                  <c:v>-8.3600051209832316</c:v>
                </c:pt>
                <c:pt idx="8455">
                  <c:v>22.727272727272734</c:v>
                </c:pt>
                <c:pt idx="8456">
                  <c:v>-54.783987316686485</c:v>
                </c:pt>
                <c:pt idx="8457">
                  <c:v>-61.470588235294116</c:v>
                </c:pt>
                <c:pt idx="8458">
                  <c:v>-72.526725310289038</c:v>
                </c:pt>
                <c:pt idx="8459">
                  <c:v>-46.072507552870093</c:v>
                </c:pt>
                <c:pt idx="8460">
                  <c:v>-42.163137173283381</c:v>
                </c:pt>
                <c:pt idx="8461">
                  <c:v>0</c:v>
                </c:pt>
                <c:pt idx="8462">
                  <c:v>-1.4196479273138607E-2</c:v>
                </c:pt>
                <c:pt idx="8463">
                  <c:v>-26.345699763877221</c:v>
                </c:pt>
                <c:pt idx="8464">
                  <c:v>-43.419689119170989</c:v>
                </c:pt>
                <c:pt idx="8465">
                  <c:v>-47.138263665594863</c:v>
                </c:pt>
                <c:pt idx="8466">
                  <c:v>3.4025051411478842</c:v>
                </c:pt>
                <c:pt idx="8467">
                  <c:v>-55.078125</c:v>
                </c:pt>
                <c:pt idx="8468">
                  <c:v>-36.297968773432423</c:v>
                </c:pt>
                <c:pt idx="8469">
                  <c:v>22.46294184720638</c:v>
                </c:pt>
                <c:pt idx="8470">
                  <c:v>3.4237649567586743</c:v>
                </c:pt>
                <c:pt idx="8471">
                  <c:v>-86.84210526315789</c:v>
                </c:pt>
                <c:pt idx="8472">
                  <c:v>-3.8717181787969395</c:v>
                </c:pt>
                <c:pt idx="8473">
                  <c:v>-14.606741573033716</c:v>
                </c:pt>
                <c:pt idx="8474">
                  <c:v>-23.115110145826861</c:v>
                </c:pt>
                <c:pt idx="8475">
                  <c:v>0</c:v>
                </c:pt>
                <c:pt idx="8476">
                  <c:v>34.883720930232556</c:v>
                </c:pt>
                <c:pt idx="8477">
                  <c:v>-78.729375744174177</c:v>
                </c:pt>
                <c:pt idx="8478">
                  <c:v>-67.348168616614743</c:v>
                </c:pt>
                <c:pt idx="8479">
                  <c:v>32.680914848045433</c:v>
                </c:pt>
                <c:pt idx="8480">
                  <c:v>-20.821462488129157</c:v>
                </c:pt>
                <c:pt idx="8481">
                  <c:v>-41.551921973608721</c:v>
                </c:pt>
                <c:pt idx="8482">
                  <c:v>35.15892420537898</c:v>
                </c:pt>
                <c:pt idx="8483">
                  <c:v>0</c:v>
                </c:pt>
                <c:pt idx="8484">
                  <c:v>16.980920314253638</c:v>
                </c:pt>
                <c:pt idx="8485">
                  <c:v>-9.8587550571367757</c:v>
                </c:pt>
                <c:pt idx="8486">
                  <c:v>-23.354346869960423</c:v>
                </c:pt>
                <c:pt idx="8487">
                  <c:v>-37.34115873357743</c:v>
                </c:pt>
                <c:pt idx="8488">
                  <c:v>-29.549876767414702</c:v>
                </c:pt>
                <c:pt idx="8489">
                  <c:v>-38.651846539978486</c:v>
                </c:pt>
                <c:pt idx="8490">
                  <c:v>-15.188573562359977</c:v>
                </c:pt>
                <c:pt idx="8491">
                  <c:v>25.969783585136796</c:v>
                </c:pt>
                <c:pt idx="8492">
                  <c:v>25.073998874727849</c:v>
                </c:pt>
                <c:pt idx="8493">
                  <c:v>-58.120016654685067</c:v>
                </c:pt>
                <c:pt idx="8494">
                  <c:v>-23.628261772591671</c:v>
                </c:pt>
                <c:pt idx="8495">
                  <c:v>-39.245345744680847</c:v>
                </c:pt>
                <c:pt idx="8496">
                  <c:v>7.3529411764705799</c:v>
                </c:pt>
                <c:pt idx="8497">
                  <c:v>-4.5867232637660749</c:v>
                </c:pt>
                <c:pt idx="8498">
                  <c:v>24.385805277525037</c:v>
                </c:pt>
                <c:pt idx="8499">
                  <c:v>-11.028155007924425</c:v>
                </c:pt>
                <c:pt idx="8500">
                  <c:v>-9.1391890643760973</c:v>
                </c:pt>
                <c:pt idx="8501">
                  <c:v>-85.040081668351519</c:v>
                </c:pt>
                <c:pt idx="8502">
                  <c:v>-17.290717075398703</c:v>
                </c:pt>
                <c:pt idx="8503">
                  <c:v>-29.558359621451103</c:v>
                </c:pt>
                <c:pt idx="8504">
                  <c:v>-39.781911481719042</c:v>
                </c:pt>
                <c:pt idx="8505">
                  <c:v>-3.2043204320432039</c:v>
                </c:pt>
                <c:pt idx="8506">
                  <c:v>-60.70165336842971</c:v>
                </c:pt>
                <c:pt idx="8507">
                  <c:v>-47.252550563808839</c:v>
                </c:pt>
                <c:pt idx="8508">
                  <c:v>-58.430125932265561</c:v>
                </c:pt>
                <c:pt idx="8509">
                  <c:v>-23.665546845838008</c:v>
                </c:pt>
                <c:pt idx="8510">
                  <c:v>-0.23127328793523816</c:v>
                </c:pt>
                <c:pt idx="8511">
                  <c:v>-4.990992900286102</c:v>
                </c:pt>
                <c:pt idx="8512">
                  <c:v>-15.792946569657403</c:v>
                </c:pt>
                <c:pt idx="8513">
                  <c:v>1.7639795378372014E-2</c:v>
                </c:pt>
                <c:pt idx="8514">
                  <c:v>-49.11930666832933</c:v>
                </c:pt>
                <c:pt idx="8515">
                  <c:v>-42.099661950669841</c:v>
                </c:pt>
                <c:pt idx="8516">
                  <c:v>-19.21635250653938</c:v>
                </c:pt>
                <c:pt idx="8517">
                  <c:v>-18.251970369492867</c:v>
                </c:pt>
                <c:pt idx="8518">
                  <c:v>-30.475191125768248</c:v>
                </c:pt>
                <c:pt idx="8519">
                  <c:v>54.144645340751055</c:v>
                </c:pt>
                <c:pt idx="8520">
                  <c:v>-29.866476484805261</c:v>
                </c:pt>
                <c:pt idx="8521">
                  <c:v>31.921572415125326</c:v>
                </c:pt>
                <c:pt idx="8522">
                  <c:v>-56.140350877192986</c:v>
                </c:pt>
                <c:pt idx="8523">
                  <c:v>-21.190848947022872</c:v>
                </c:pt>
                <c:pt idx="8524">
                  <c:v>-24.639589230465404</c:v>
                </c:pt>
                <c:pt idx="8525">
                  <c:v>-11.95771150919721</c:v>
                </c:pt>
                <c:pt idx="8526">
                  <c:v>-46.503698566805362</c:v>
                </c:pt>
                <c:pt idx="8527">
                  <c:v>-19.884255238516317</c:v>
                </c:pt>
                <c:pt idx="8528">
                  <c:v>-24.853735009858752</c:v>
                </c:pt>
                <c:pt idx="8529">
                  <c:v>-30.684835429086718</c:v>
                </c:pt>
                <c:pt idx="8530">
                  <c:v>-38.526119402985074</c:v>
                </c:pt>
                <c:pt idx="8531">
                  <c:v>-32.793934593187728</c:v>
                </c:pt>
                <c:pt idx="8532">
                  <c:v>-21.676474676799046</c:v>
                </c:pt>
                <c:pt idx="8533">
                  <c:v>-23.661001673747904</c:v>
                </c:pt>
                <c:pt idx="8534">
                  <c:v>-23.785351704133433</c:v>
                </c:pt>
                <c:pt idx="8535">
                  <c:v>-35.633745415025132</c:v>
                </c:pt>
                <c:pt idx="8536">
                  <c:v>64.789713118559092</c:v>
                </c:pt>
                <c:pt idx="8537">
                  <c:v>-66.303006368169036</c:v>
                </c:pt>
                <c:pt idx="8538">
                  <c:v>-38.739628605294349</c:v>
                </c:pt>
                <c:pt idx="8539">
                  <c:v>1.415094339622641</c:v>
                </c:pt>
                <c:pt idx="8540">
                  <c:v>-44.287672086214414</c:v>
                </c:pt>
                <c:pt idx="8541">
                  <c:v>-1.710421638822595</c:v>
                </c:pt>
                <c:pt idx="8542">
                  <c:v>83.577803871745999</c:v>
                </c:pt>
                <c:pt idx="8543">
                  <c:v>-24.294636552595207</c:v>
                </c:pt>
                <c:pt idx="8544">
                  <c:v>-43.27846364883402</c:v>
                </c:pt>
                <c:pt idx="8545">
                  <c:v>7.2112316528398139</c:v>
                </c:pt>
                <c:pt idx="8546">
                  <c:v>-5.4932873506589459</c:v>
                </c:pt>
                <c:pt idx="8547">
                  <c:v>-48.553130929791266</c:v>
                </c:pt>
                <c:pt idx="8548">
                  <c:v>-37.381781981085119</c:v>
                </c:pt>
                <c:pt idx="8549">
                  <c:v>64.90878938640131</c:v>
                </c:pt>
                <c:pt idx="8550">
                  <c:v>-9.5959904651304839</c:v>
                </c:pt>
                <c:pt idx="8551">
                  <c:v>-35.341194500021288</c:v>
                </c:pt>
                <c:pt idx="8552">
                  <c:v>-20.339889476498897</c:v>
                </c:pt>
                <c:pt idx="8553">
                  <c:v>-3.8562230241279281</c:v>
                </c:pt>
                <c:pt idx="8554">
                  <c:v>19.402461577705509</c:v>
                </c:pt>
                <c:pt idx="8555">
                  <c:v>10.317185947020448</c:v>
                </c:pt>
                <c:pt idx="8556">
                  <c:v>24.500907441016338</c:v>
                </c:pt>
                <c:pt idx="8557">
                  <c:v>-33.074232566953015</c:v>
                </c:pt>
                <c:pt idx="8558">
                  <c:v>-36.890243902439025</c:v>
                </c:pt>
                <c:pt idx="8559">
                  <c:v>-39.791412911084045</c:v>
                </c:pt>
                <c:pt idx="8560">
                  <c:v>-77.970820505956368</c:v>
                </c:pt>
                <c:pt idx="8561">
                  <c:v>-36.456250420404444</c:v>
                </c:pt>
                <c:pt idx="8562">
                  <c:v>12.335244994466251</c:v>
                </c:pt>
                <c:pt idx="8563">
                  <c:v>41.138410597588347</c:v>
                </c:pt>
                <c:pt idx="8564">
                  <c:v>-33.333333333333343</c:v>
                </c:pt>
                <c:pt idx="8565">
                  <c:v>-27.169105913463738</c:v>
                </c:pt>
                <c:pt idx="8566">
                  <c:v>-39.471087428458652</c:v>
                </c:pt>
                <c:pt idx="8567">
                  <c:v>-13.744643764979301</c:v>
                </c:pt>
                <c:pt idx="8568">
                  <c:v>-57.693456827009257</c:v>
                </c:pt>
                <c:pt idx="8569">
                  <c:v>4.7080291970802932</c:v>
                </c:pt>
                <c:pt idx="8570">
                  <c:v>-30.611150822015716</c:v>
                </c:pt>
                <c:pt idx="8571">
                  <c:v>85.738935642065769</c:v>
                </c:pt>
                <c:pt idx="8572">
                  <c:v>-42.879110480246041</c:v>
                </c:pt>
                <c:pt idx="8573">
                  <c:v>-10.372608257804629</c:v>
                </c:pt>
                <c:pt idx="8574">
                  <c:v>-24.769336288218497</c:v>
                </c:pt>
                <c:pt idx="8575">
                  <c:v>75.188624492164848</c:v>
                </c:pt>
                <c:pt idx="8576">
                  <c:v>23.121279761904773</c:v>
                </c:pt>
                <c:pt idx="8577">
                  <c:v>-7.8763205706210897</c:v>
                </c:pt>
                <c:pt idx="8578">
                  <c:v>68.325157673440771</c:v>
                </c:pt>
                <c:pt idx="8579">
                  <c:v>42.53915910964551</c:v>
                </c:pt>
                <c:pt idx="8580">
                  <c:v>-58.702064896755161</c:v>
                </c:pt>
                <c:pt idx="8581">
                  <c:v>-41.228719776748548</c:v>
                </c:pt>
                <c:pt idx="8582">
                  <c:v>13.530612244897952</c:v>
                </c:pt>
                <c:pt idx="8583">
                  <c:v>3.3892443368494014</c:v>
                </c:pt>
                <c:pt idx="8584">
                  <c:v>-27.843883864826267</c:v>
                </c:pt>
                <c:pt idx="8585">
                  <c:v>-23.716268311488051</c:v>
                </c:pt>
                <c:pt idx="8586">
                  <c:v>-22.460430449711083</c:v>
                </c:pt>
                <c:pt idx="8587">
                  <c:v>12.947410157517211</c:v>
                </c:pt>
                <c:pt idx="8588">
                  <c:v>21.006416751097603</c:v>
                </c:pt>
                <c:pt idx="8589">
                  <c:v>25.380116959064324</c:v>
                </c:pt>
                <c:pt idx="8590">
                  <c:v>-46.892493182144392</c:v>
                </c:pt>
                <c:pt idx="8591">
                  <c:v>-15.470057952350288</c:v>
                </c:pt>
                <c:pt idx="8592">
                  <c:v>2.010617869648712</c:v>
                </c:pt>
                <c:pt idx="8593">
                  <c:v>-8.8449228978760459</c:v>
                </c:pt>
                <c:pt idx="8594">
                  <c:v>-3.7362534072751288</c:v>
                </c:pt>
                <c:pt idx="8595">
                  <c:v>47.54632457747914</c:v>
                </c:pt>
                <c:pt idx="8596">
                  <c:v>-27.416552354823963</c:v>
                </c:pt>
                <c:pt idx="8597">
                  <c:v>-47.029145457002564</c:v>
                </c:pt>
                <c:pt idx="8598">
                  <c:v>41.738227800320828</c:v>
                </c:pt>
                <c:pt idx="8599">
                  <c:v>-9.8630136986301409</c:v>
                </c:pt>
                <c:pt idx="8600">
                  <c:v>7.4831444024597999</c:v>
                </c:pt>
                <c:pt idx="8601">
                  <c:v>37.460317460317469</c:v>
                </c:pt>
                <c:pt idx="8602">
                  <c:v>-4.7927461139896366</c:v>
                </c:pt>
                <c:pt idx="8603">
                  <c:v>-8.2439511100024845</c:v>
                </c:pt>
                <c:pt idx="8604">
                  <c:v>-36.5146085997795</c:v>
                </c:pt>
                <c:pt idx="8605">
                  <c:v>18.621884391019975</c:v>
                </c:pt>
                <c:pt idx="8606">
                  <c:v>71.168566551021541</c:v>
                </c:pt>
                <c:pt idx="8607">
                  <c:v>8.2644628099174611E-2</c:v>
                </c:pt>
                <c:pt idx="8608">
                  <c:v>-7.7369439071566717</c:v>
                </c:pt>
                <c:pt idx="8609">
                  <c:v>-39.353652802120287</c:v>
                </c:pt>
                <c:pt idx="8610">
                  <c:v>-63.752035549667411</c:v>
                </c:pt>
                <c:pt idx="8611">
                  <c:v>-3.9798488664987417</c:v>
                </c:pt>
                <c:pt idx="8612">
                  <c:v>-51.446718419195477</c:v>
                </c:pt>
                <c:pt idx="8613">
                  <c:v>-11.073142950126112</c:v>
                </c:pt>
                <c:pt idx="8614">
                  <c:v>-26.827773399877415</c:v>
                </c:pt>
                <c:pt idx="8615">
                  <c:v>-23.084999052550188</c:v>
                </c:pt>
                <c:pt idx="8616">
                  <c:v>-27.861745752782667</c:v>
                </c:pt>
                <c:pt idx="8617">
                  <c:v>-47.566993091930463</c:v>
                </c:pt>
                <c:pt idx="8618">
                  <c:v>71.450737005430568</c:v>
                </c:pt>
                <c:pt idx="8619">
                  <c:v>-17.99742433998712</c:v>
                </c:pt>
                <c:pt idx="8620">
                  <c:v>-8.7777213475537508</c:v>
                </c:pt>
                <c:pt idx="8621">
                  <c:v>-43.680203045685282</c:v>
                </c:pt>
                <c:pt idx="8622">
                  <c:v>-20.235991510289566</c:v>
                </c:pt>
                <c:pt idx="8623">
                  <c:v>-78.69964516802338</c:v>
                </c:pt>
                <c:pt idx="8624">
                  <c:v>-33.632945060992398</c:v>
                </c:pt>
                <c:pt idx="8625">
                  <c:v>-45.633952254641905</c:v>
                </c:pt>
                <c:pt idx="8626">
                  <c:v>59.881516587677737</c:v>
                </c:pt>
                <c:pt idx="8627">
                  <c:v>-25.596101727394668</c:v>
                </c:pt>
                <c:pt idx="8628">
                  <c:v>-38.737425965967851</c:v>
                </c:pt>
                <c:pt idx="8629">
                  <c:v>-64.029180695847373</c:v>
                </c:pt>
                <c:pt idx="8630">
                  <c:v>46.670225828839875</c:v>
                </c:pt>
                <c:pt idx="8631">
                  <c:v>0</c:v>
                </c:pt>
                <c:pt idx="8632">
                  <c:v>19.206865936667654</c:v>
                </c:pt>
                <c:pt idx="8633">
                  <c:v>-33.480338110988612</c:v>
                </c:pt>
                <c:pt idx="8634">
                  <c:v>-55.70958239473228</c:v>
                </c:pt>
                <c:pt idx="8635">
                  <c:v>-26.823230513664058</c:v>
                </c:pt>
                <c:pt idx="8636">
                  <c:v>-99.364548494983282</c:v>
                </c:pt>
                <c:pt idx="8637">
                  <c:v>-11.986553209370726</c:v>
                </c:pt>
                <c:pt idx="8638">
                  <c:v>-27.018574072892065</c:v>
                </c:pt>
                <c:pt idx="8639">
                  <c:v>-4.9485087601979387</c:v>
                </c:pt>
                <c:pt idx="8640">
                  <c:v>-30.82487869430966</c:v>
                </c:pt>
                <c:pt idx="8641">
                  <c:v>-35.092412451361866</c:v>
                </c:pt>
                <c:pt idx="8642">
                  <c:v>-5.2674760356842398</c:v>
                </c:pt>
                <c:pt idx="8643">
                  <c:v>10.229117806242115</c:v>
                </c:pt>
                <c:pt idx="8644">
                  <c:v>-13.575495148745091</c:v>
                </c:pt>
                <c:pt idx="8645">
                  <c:v>-12.53757446575942</c:v>
                </c:pt>
                <c:pt idx="8646">
                  <c:v>74.971173248774875</c:v>
                </c:pt>
                <c:pt idx="8647">
                  <c:v>-5.9890263182367676</c:v>
                </c:pt>
                <c:pt idx="8648">
                  <c:v>-48.701190686992589</c:v>
                </c:pt>
                <c:pt idx="8649">
                  <c:v>-8.2329906333730207</c:v>
                </c:pt>
                <c:pt idx="8650">
                  <c:v>-12.428973354664308</c:v>
                </c:pt>
                <c:pt idx="8651">
                  <c:v>-30.471480382459617</c:v>
                </c:pt>
                <c:pt idx="8652">
                  <c:v>-30.256230256230253</c:v>
                </c:pt>
                <c:pt idx="8653">
                  <c:v>0.52450417964267615</c:v>
                </c:pt>
                <c:pt idx="8654">
                  <c:v>-6.9465160877903287</c:v>
                </c:pt>
                <c:pt idx="8655">
                  <c:v>-4.659815733522322</c:v>
                </c:pt>
                <c:pt idx="8656">
                  <c:v>-47.143267054810877</c:v>
                </c:pt>
                <c:pt idx="8657">
                  <c:v>-43.05388120389857</c:v>
                </c:pt>
                <c:pt idx="8658">
                  <c:v>12.129380053908363</c:v>
                </c:pt>
                <c:pt idx="8659">
                  <c:v>30.360964991837477</c:v>
                </c:pt>
                <c:pt idx="8660">
                  <c:v>-52.105994090726917</c:v>
                </c:pt>
                <c:pt idx="8661">
                  <c:v>-20.072624571313298</c:v>
                </c:pt>
                <c:pt idx="8662">
                  <c:v>81.435692921236296</c:v>
                </c:pt>
                <c:pt idx="8663">
                  <c:v>-18.961082531872066</c:v>
                </c:pt>
                <c:pt idx="8664">
                  <c:v>-9.0810887175970691</c:v>
                </c:pt>
                <c:pt idx="8665">
                  <c:v>-49.354042676731027</c:v>
                </c:pt>
                <c:pt idx="8666">
                  <c:v>5.3117782909930753</c:v>
                </c:pt>
                <c:pt idx="8667">
                  <c:v>-36.190476190476197</c:v>
                </c:pt>
                <c:pt idx="8668">
                  <c:v>0</c:v>
                </c:pt>
                <c:pt idx="8669">
                  <c:v>-23.693309855942488</c:v>
                </c:pt>
                <c:pt idx="8670">
                  <c:v>12.091301665638497</c:v>
                </c:pt>
                <c:pt idx="8671">
                  <c:v>-7.8830451488952917</c:v>
                </c:pt>
                <c:pt idx="8672">
                  <c:v>-37.802485284499674</c:v>
                </c:pt>
                <c:pt idx="8673">
                  <c:v>26.076833527357394</c:v>
                </c:pt>
                <c:pt idx="8674">
                  <c:v>-6.9055073288743358</c:v>
                </c:pt>
                <c:pt idx="8675">
                  <c:v>-53.633886984796554</c:v>
                </c:pt>
                <c:pt idx="8676">
                  <c:v>-2.1912677365557585</c:v>
                </c:pt>
                <c:pt idx="8677">
                  <c:v>16.091840160258002</c:v>
                </c:pt>
                <c:pt idx="8678">
                  <c:v>-44.733283596008576</c:v>
                </c:pt>
                <c:pt idx="8679">
                  <c:v>-4.5675068039285378</c:v>
                </c:pt>
                <c:pt idx="8680">
                  <c:v>-40.026321561745995</c:v>
                </c:pt>
                <c:pt idx="8681">
                  <c:v>-48.87134745880072</c:v>
                </c:pt>
                <c:pt idx="8682">
                  <c:v>-10.462358135970518</c:v>
                </c:pt>
                <c:pt idx="8683">
                  <c:v>-87.699214893516995</c:v>
                </c:pt>
                <c:pt idx="8684">
                  <c:v>-15.566037735849065</c:v>
                </c:pt>
                <c:pt idx="8685">
                  <c:v>-46.545955361121237</c:v>
                </c:pt>
                <c:pt idx="8686">
                  <c:v>25.965932696302445</c:v>
                </c:pt>
                <c:pt idx="8687">
                  <c:v>-65.734824281150168</c:v>
                </c:pt>
                <c:pt idx="8688">
                  <c:v>-10.114073484547021</c:v>
                </c:pt>
                <c:pt idx="8689">
                  <c:v>-23.056363158156628</c:v>
                </c:pt>
                <c:pt idx="8690">
                  <c:v>-32.868802219426428</c:v>
                </c:pt>
                <c:pt idx="8691">
                  <c:v>-33.826617338266175</c:v>
                </c:pt>
                <c:pt idx="8692">
                  <c:v>21.616618675442197</c:v>
                </c:pt>
                <c:pt idx="8693">
                  <c:v>-62.846975088967973</c:v>
                </c:pt>
                <c:pt idx="8694">
                  <c:v>-1.5214583034304496</c:v>
                </c:pt>
                <c:pt idx="8695">
                  <c:v>-76.634854966856281</c:v>
                </c:pt>
                <c:pt idx="8696">
                  <c:v>61.38795986622074</c:v>
                </c:pt>
                <c:pt idx="8697">
                  <c:v>-11.614528433351794</c:v>
                </c:pt>
                <c:pt idx="8698">
                  <c:v>-5.284935113785977</c:v>
                </c:pt>
                <c:pt idx="8699">
                  <c:v>-53.396562905317765</c:v>
                </c:pt>
                <c:pt idx="8700">
                  <c:v>-62.027254631756243</c:v>
                </c:pt>
                <c:pt idx="8701">
                  <c:v>-5.4366685945633293</c:v>
                </c:pt>
                <c:pt idx="8702">
                  <c:v>-87.137285491419661</c:v>
                </c:pt>
                <c:pt idx="8703">
                  <c:v>18.337747509143654</c:v>
                </c:pt>
                <c:pt idx="8704">
                  <c:v>-23.302284234530205</c:v>
                </c:pt>
                <c:pt idx="8705">
                  <c:v>33.317635694016786</c:v>
                </c:pt>
                <c:pt idx="8706">
                  <c:v>-20.593263314181755</c:v>
                </c:pt>
                <c:pt idx="8707">
                  <c:v>-90.741839762611278</c:v>
                </c:pt>
                <c:pt idx="8708">
                  <c:v>-21.458983820607429</c:v>
                </c:pt>
                <c:pt idx="8709">
                  <c:v>-2.290686318032499</c:v>
                </c:pt>
                <c:pt idx="8710">
                  <c:v>0</c:v>
                </c:pt>
                <c:pt idx="8711">
                  <c:v>12.525573994089555</c:v>
                </c:pt>
                <c:pt idx="8712">
                  <c:v>-59.652686762778508</c:v>
                </c:pt>
                <c:pt idx="8713">
                  <c:v>-72.005355855391912</c:v>
                </c:pt>
                <c:pt idx="8714">
                  <c:v>-23.072838731476565</c:v>
                </c:pt>
                <c:pt idx="8715">
                  <c:v>-31.7096018735363</c:v>
                </c:pt>
                <c:pt idx="8716">
                  <c:v>2.6643068975413797</c:v>
                </c:pt>
                <c:pt idx="8717">
                  <c:v>-4.6581786123290527</c:v>
                </c:pt>
                <c:pt idx="8718">
                  <c:v>3.2052076107422494</c:v>
                </c:pt>
                <c:pt idx="8719">
                  <c:v>-13.34319526627219</c:v>
                </c:pt>
                <c:pt idx="8720">
                  <c:v>-22.755931640949072</c:v>
                </c:pt>
                <c:pt idx="8721">
                  <c:v>-29.98735066760365</c:v>
                </c:pt>
                <c:pt idx="8722">
                  <c:v>-89.738861263871968</c:v>
                </c:pt>
                <c:pt idx="8723">
                  <c:v>-38.771256171146462</c:v>
                </c:pt>
                <c:pt idx="8724">
                  <c:v>-61.232727837292344</c:v>
                </c:pt>
                <c:pt idx="8725">
                  <c:v>-31.72005138192516</c:v>
                </c:pt>
                <c:pt idx="8726">
                  <c:v>14.159388646288207</c:v>
                </c:pt>
                <c:pt idx="8727">
                  <c:v>-26.214154677995566</c:v>
                </c:pt>
                <c:pt idx="8728">
                  <c:v>46.855232784722858</c:v>
                </c:pt>
                <c:pt idx="8729">
                  <c:v>-28.497796990606034</c:v>
                </c:pt>
                <c:pt idx="8730">
                  <c:v>-2.4684414448194048</c:v>
                </c:pt>
                <c:pt idx="8731">
                  <c:v>41.650006664001069</c:v>
                </c:pt>
                <c:pt idx="8732">
                  <c:v>-6.777120972441935</c:v>
                </c:pt>
                <c:pt idx="8733">
                  <c:v>-36.921290452870196</c:v>
                </c:pt>
                <c:pt idx="8734">
                  <c:v>1.6666666666666572</c:v>
                </c:pt>
                <c:pt idx="8735">
                  <c:v>-40.008594757198111</c:v>
                </c:pt>
                <c:pt idx="8736">
                  <c:v>-3.9715360828583215</c:v>
                </c:pt>
                <c:pt idx="8737">
                  <c:v>-38.687209793161671</c:v>
                </c:pt>
                <c:pt idx="8738">
                  <c:v>-27.591250885653551</c:v>
                </c:pt>
                <c:pt idx="8739">
                  <c:v>-25.635181740733543</c:v>
                </c:pt>
                <c:pt idx="8740">
                  <c:v>-67.018432531307155</c:v>
                </c:pt>
                <c:pt idx="8741">
                  <c:v>-60</c:v>
                </c:pt>
                <c:pt idx="8742">
                  <c:v>33.297579757975797</c:v>
                </c:pt>
                <c:pt idx="8743">
                  <c:v>-10.629388640181006</c:v>
                </c:pt>
                <c:pt idx="8744">
                  <c:v>-24.808510638297875</c:v>
                </c:pt>
                <c:pt idx="8745">
                  <c:v>6.4139052652978137</c:v>
                </c:pt>
                <c:pt idx="8746">
                  <c:v>26.806094664272067</c:v>
                </c:pt>
                <c:pt idx="8747">
                  <c:v>-7.8127301702087806</c:v>
                </c:pt>
                <c:pt idx="8748">
                  <c:v>-11.851396473971647</c:v>
                </c:pt>
                <c:pt idx="8749">
                  <c:v>-11.84135977337111</c:v>
                </c:pt>
                <c:pt idx="8750">
                  <c:v>-21.813917122752144</c:v>
                </c:pt>
                <c:pt idx="8751">
                  <c:v>5.5408653846153726</c:v>
                </c:pt>
                <c:pt idx="8752">
                  <c:v>-13.809346978734666</c:v>
                </c:pt>
                <c:pt idx="8753">
                  <c:v>-54.607435815489509</c:v>
                </c:pt>
                <c:pt idx="8754">
                  <c:v>-27.166934189406106</c:v>
                </c:pt>
                <c:pt idx="8755">
                  <c:v>-12.547906316536555</c:v>
                </c:pt>
                <c:pt idx="8756">
                  <c:v>-41.858445505861916</c:v>
                </c:pt>
                <c:pt idx="8757">
                  <c:v>-18.640917071155641</c:v>
                </c:pt>
                <c:pt idx="8758">
                  <c:v>-7.9948141745894645</c:v>
                </c:pt>
                <c:pt idx="8759">
                  <c:v>0.51925573344873044</c:v>
                </c:pt>
                <c:pt idx="8760">
                  <c:v>-34.854771784232369</c:v>
                </c:pt>
                <c:pt idx="8761">
                  <c:v>-30.25952823284355</c:v>
                </c:pt>
                <c:pt idx="8762">
                  <c:v>-39.319981856878684</c:v>
                </c:pt>
                <c:pt idx="8763">
                  <c:v>-15.847069849495568</c:v>
                </c:pt>
                <c:pt idx="8764">
                  <c:v>-54.607018263903143</c:v>
                </c:pt>
                <c:pt idx="8765">
                  <c:v>-68.389731621936988</c:v>
                </c:pt>
                <c:pt idx="8766">
                  <c:v>-31.711660984999185</c:v>
                </c:pt>
                <c:pt idx="8767">
                  <c:v>44.997840794587603</c:v>
                </c:pt>
                <c:pt idx="8768">
                  <c:v>30.617457282829491</c:v>
                </c:pt>
                <c:pt idx="8769">
                  <c:v>-22.900993078543479</c:v>
                </c:pt>
                <c:pt idx="8770">
                  <c:v>-31.374740044076106</c:v>
                </c:pt>
                <c:pt idx="8771">
                  <c:v>-31.065830721003124</c:v>
                </c:pt>
                <c:pt idx="8772">
                  <c:v>-15.255938778495789</c:v>
                </c:pt>
                <c:pt idx="8773">
                  <c:v>-59.953845109617866</c:v>
                </c:pt>
                <c:pt idx="8774">
                  <c:v>-18.215822914531671</c:v>
                </c:pt>
                <c:pt idx="8775">
                  <c:v>-91.966902258231343</c:v>
                </c:pt>
                <c:pt idx="8776">
                  <c:v>-91.779055930186431</c:v>
                </c:pt>
                <c:pt idx="8777">
                  <c:v>-20.525283079208876</c:v>
                </c:pt>
                <c:pt idx="8778">
                  <c:v>-24.966740576496676</c:v>
                </c:pt>
                <c:pt idx="8779">
                  <c:v>1.2832929782082374</c:v>
                </c:pt>
                <c:pt idx="8780">
                  <c:v>-29.140366696723774</c:v>
                </c:pt>
                <c:pt idx="8781">
                  <c:v>-10.223978919631094</c:v>
                </c:pt>
                <c:pt idx="8782">
                  <c:v>-11.15030811824596</c:v>
                </c:pt>
                <c:pt idx="8783">
                  <c:v>-44.28525508564082</c:v>
                </c:pt>
                <c:pt idx="8784">
                  <c:v>-44.992784992784998</c:v>
                </c:pt>
                <c:pt idx="8785">
                  <c:v>30.749424041198012</c:v>
                </c:pt>
                <c:pt idx="8786">
                  <c:v>-7.8012358393408761</c:v>
                </c:pt>
                <c:pt idx="8787">
                  <c:v>-31.27272727272728</c:v>
                </c:pt>
                <c:pt idx="8788">
                  <c:v>-32.815127910064618</c:v>
                </c:pt>
                <c:pt idx="8789">
                  <c:v>-36.53258790078587</c:v>
                </c:pt>
                <c:pt idx="8790">
                  <c:v>-67.884151246983095</c:v>
                </c:pt>
                <c:pt idx="8791">
                  <c:v>-53.010078997548355</c:v>
                </c:pt>
                <c:pt idx="8792">
                  <c:v>5.0325556158437195</c:v>
                </c:pt>
                <c:pt idx="8793">
                  <c:v>-11.622715222547782</c:v>
                </c:pt>
                <c:pt idx="8794">
                  <c:v>-64.639684106614027</c:v>
                </c:pt>
                <c:pt idx="8795">
                  <c:v>-51.492934204528183</c:v>
                </c:pt>
                <c:pt idx="8796">
                  <c:v>17.274035003596254</c:v>
                </c:pt>
                <c:pt idx="8797">
                  <c:v>3.1198347107438025</c:v>
                </c:pt>
                <c:pt idx="8798">
                  <c:v>1.6524676850763882</c:v>
                </c:pt>
                <c:pt idx="8799">
                  <c:v>-91.470553569323855</c:v>
                </c:pt>
                <c:pt idx="8800">
                  <c:v>-41.87983998238338</c:v>
                </c:pt>
                <c:pt idx="8801">
                  <c:v>-20.581210191082803</c:v>
                </c:pt>
                <c:pt idx="8802">
                  <c:v>-14.329842672985521</c:v>
                </c:pt>
                <c:pt idx="8803">
                  <c:v>63.756063756063753</c:v>
                </c:pt>
                <c:pt idx="8804">
                  <c:v>-36.954941860465119</c:v>
                </c:pt>
                <c:pt idx="8805">
                  <c:v>-8.7152009318578934</c:v>
                </c:pt>
                <c:pt idx="8806">
                  <c:v>-44.13287316652287</c:v>
                </c:pt>
                <c:pt idx="8807">
                  <c:v>47.918648905803991</c:v>
                </c:pt>
                <c:pt idx="8808">
                  <c:v>-26.746647847565271</c:v>
                </c:pt>
                <c:pt idx="8809">
                  <c:v>0</c:v>
                </c:pt>
                <c:pt idx="8810">
                  <c:v>1.4887436456063767</c:v>
                </c:pt>
                <c:pt idx="8811">
                  <c:v>-3.7993920972644446</c:v>
                </c:pt>
                <c:pt idx="8812">
                  <c:v>27.291482463896259</c:v>
                </c:pt>
                <c:pt idx="8813">
                  <c:v>-28.995097062223465</c:v>
                </c:pt>
                <c:pt idx="8814">
                  <c:v>-32.008974478825834</c:v>
                </c:pt>
                <c:pt idx="8815">
                  <c:v>-21.666287620347205</c:v>
                </c:pt>
                <c:pt idx="8816">
                  <c:v>3.7072243346007525</c:v>
                </c:pt>
                <c:pt idx="8817">
                  <c:v>10.326859308384655</c:v>
                </c:pt>
                <c:pt idx="8818">
                  <c:v>8.0851902977716321</c:v>
                </c:pt>
                <c:pt idx="8819">
                  <c:v>85.503024871162893</c:v>
                </c:pt>
                <c:pt idx="8820">
                  <c:v>-5.4923675546243658</c:v>
                </c:pt>
                <c:pt idx="8821">
                  <c:v>58.289402904787522</c:v>
                </c:pt>
                <c:pt idx="8822">
                  <c:v>-19.614951356886849</c:v>
                </c:pt>
                <c:pt idx="8823">
                  <c:v>1.0337070934285748</c:v>
                </c:pt>
                <c:pt idx="8824">
                  <c:v>-11.240589460195423</c:v>
                </c:pt>
                <c:pt idx="8825">
                  <c:v>5.3144016227180515</c:v>
                </c:pt>
                <c:pt idx="8826">
                  <c:v>-29.012616186544278</c:v>
                </c:pt>
                <c:pt idx="8827">
                  <c:v>7.1267871398504923</c:v>
                </c:pt>
                <c:pt idx="8828">
                  <c:v>-63.707511771630372</c:v>
                </c:pt>
                <c:pt idx="8829">
                  <c:v>-20.70517629407351</c:v>
                </c:pt>
                <c:pt idx="8830">
                  <c:v>-35.14576322456233</c:v>
                </c:pt>
                <c:pt idx="8831">
                  <c:v>37.43431424067262</c:v>
                </c:pt>
                <c:pt idx="8832">
                  <c:v>-9.1242213264932275</c:v>
                </c:pt>
                <c:pt idx="8833">
                  <c:v>-19.847328244274806</c:v>
                </c:pt>
                <c:pt idx="8834">
                  <c:v>-24.945460647759688</c:v>
                </c:pt>
                <c:pt idx="8835">
                  <c:v>34.861763909012751</c:v>
                </c:pt>
                <c:pt idx="8836">
                  <c:v>39.386602098466483</c:v>
                </c:pt>
                <c:pt idx="8837">
                  <c:v>-91.003976143141159</c:v>
                </c:pt>
                <c:pt idx="8838">
                  <c:v>-22.734912146676862</c:v>
                </c:pt>
                <c:pt idx="8839">
                  <c:v>-3.0671703912403103</c:v>
                </c:pt>
                <c:pt idx="8840">
                  <c:v>-27.956989247311824</c:v>
                </c:pt>
                <c:pt idx="8841">
                  <c:v>-39.335384615384619</c:v>
                </c:pt>
                <c:pt idx="8842">
                  <c:v>80.976734857601286</c:v>
                </c:pt>
                <c:pt idx="8843">
                  <c:v>-30.559777102330301</c:v>
                </c:pt>
                <c:pt idx="8844">
                  <c:v>91.854336367992346</c:v>
                </c:pt>
                <c:pt idx="8845">
                  <c:v>-65.251196172248797</c:v>
                </c:pt>
                <c:pt idx="8846">
                  <c:v>-56.753983582810235</c:v>
                </c:pt>
                <c:pt idx="8847">
                  <c:v>-50</c:v>
                </c:pt>
                <c:pt idx="8848">
                  <c:v>3.0456852791878219</c:v>
                </c:pt>
                <c:pt idx="8849">
                  <c:v>-25.018024513338148</c:v>
                </c:pt>
                <c:pt idx="8850">
                  <c:v>34.253701480592241</c:v>
                </c:pt>
                <c:pt idx="8851">
                  <c:v>-59.582289286009306</c:v>
                </c:pt>
                <c:pt idx="8852">
                  <c:v>-77.774747750204526</c:v>
                </c:pt>
                <c:pt idx="8853">
                  <c:v>-19.835369688258027</c:v>
                </c:pt>
                <c:pt idx="8854">
                  <c:v>-30.285619807382304</c:v>
                </c:pt>
                <c:pt idx="8855">
                  <c:v>-42.120087304277398</c:v>
                </c:pt>
                <c:pt idx="8856">
                  <c:v>24.706519632183671</c:v>
                </c:pt>
                <c:pt idx="8857">
                  <c:v>-20.606466235178686</c:v>
                </c:pt>
                <c:pt idx="8858">
                  <c:v>-1.0347129506008059</c:v>
                </c:pt>
                <c:pt idx="8859">
                  <c:v>-10.653986630831781</c:v>
                </c:pt>
                <c:pt idx="8860">
                  <c:v>-6.1649659863945487</c:v>
                </c:pt>
                <c:pt idx="8861">
                  <c:v>-20.946177579705179</c:v>
                </c:pt>
                <c:pt idx="8862">
                  <c:v>-2.1451748587910089</c:v>
                </c:pt>
                <c:pt idx="8863">
                  <c:v>-33.746556473829202</c:v>
                </c:pt>
                <c:pt idx="8864">
                  <c:v>41.861898890258942</c:v>
                </c:pt>
                <c:pt idx="8865">
                  <c:v>-0.48936888288896796</c:v>
                </c:pt>
                <c:pt idx="8866">
                  <c:v>19.656429237419843</c:v>
                </c:pt>
                <c:pt idx="8867">
                  <c:v>64.849921011058456</c:v>
                </c:pt>
                <c:pt idx="8868">
                  <c:v>-40.578711677574915</c:v>
                </c:pt>
                <c:pt idx="8869">
                  <c:v>-2.8173472617916957</c:v>
                </c:pt>
                <c:pt idx="8870">
                  <c:v>-76.015406162464984</c:v>
                </c:pt>
                <c:pt idx="8871">
                  <c:v>-76.062298967326896</c:v>
                </c:pt>
                <c:pt idx="8872">
                  <c:v>-66.716684240408796</c:v>
                </c:pt>
                <c:pt idx="8873">
                  <c:v>-28.673154521718487</c:v>
                </c:pt>
                <c:pt idx="8874">
                  <c:v>-18.19587628865979</c:v>
                </c:pt>
                <c:pt idx="8875">
                  <c:v>2.7285908871215838</c:v>
                </c:pt>
                <c:pt idx="8876">
                  <c:v>-44.02066158822916</c:v>
                </c:pt>
                <c:pt idx="8877">
                  <c:v>-35.791773391592585</c:v>
                </c:pt>
                <c:pt idx="8878">
                  <c:v>-46.149886761375335</c:v>
                </c:pt>
                <c:pt idx="8879">
                  <c:v>43.196430914578144</c:v>
                </c:pt>
                <c:pt idx="8880">
                  <c:v>-12.469648312054517</c:v>
                </c:pt>
                <c:pt idx="8881">
                  <c:v>-1.1521843494959256</c:v>
                </c:pt>
                <c:pt idx="8882">
                  <c:v>27.968337730870701</c:v>
                </c:pt>
                <c:pt idx="8883">
                  <c:v>-12.94491946709087</c:v>
                </c:pt>
                <c:pt idx="8884">
                  <c:v>-34.177970801959063</c:v>
                </c:pt>
                <c:pt idx="8885">
                  <c:v>-30.831272812904743</c:v>
                </c:pt>
                <c:pt idx="8886">
                  <c:v>12.338128814645316</c:v>
                </c:pt>
                <c:pt idx="8887">
                  <c:v>24.056551263497724</c:v>
                </c:pt>
                <c:pt idx="8888">
                  <c:v>-25.60573331357763</c:v>
                </c:pt>
                <c:pt idx="8889">
                  <c:v>-44.655965398556241</c:v>
                </c:pt>
                <c:pt idx="8890">
                  <c:v>-69.661243417432999</c:v>
                </c:pt>
                <c:pt idx="8891">
                  <c:v>11.095955131526807</c:v>
                </c:pt>
                <c:pt idx="8892">
                  <c:v>-11.046419308738692</c:v>
                </c:pt>
                <c:pt idx="8893">
                  <c:v>35.358405657344917</c:v>
                </c:pt>
                <c:pt idx="8894">
                  <c:v>-27.432729734303607</c:v>
                </c:pt>
                <c:pt idx="8895">
                  <c:v>-39.187574671445638</c:v>
                </c:pt>
                <c:pt idx="8896">
                  <c:v>22.967980970545995</c:v>
                </c:pt>
                <c:pt idx="8897">
                  <c:v>-21.428993558300334</c:v>
                </c:pt>
                <c:pt idx="8898">
                  <c:v>-33.833869201144751</c:v>
                </c:pt>
                <c:pt idx="8899">
                  <c:v>-15.61437841178288</c:v>
                </c:pt>
                <c:pt idx="8900">
                  <c:v>-21.559633027522935</c:v>
                </c:pt>
                <c:pt idx="8901">
                  <c:v>33.418584825234433</c:v>
                </c:pt>
                <c:pt idx="8902">
                  <c:v>-20.429233903728601</c:v>
                </c:pt>
                <c:pt idx="8903">
                  <c:v>-34.498852333588374</c:v>
                </c:pt>
                <c:pt idx="8904">
                  <c:v>3.9495798319327804</c:v>
                </c:pt>
                <c:pt idx="8905">
                  <c:v>-38.949316666890198</c:v>
                </c:pt>
                <c:pt idx="8906">
                  <c:v>-52.463685559669607</c:v>
                </c:pt>
                <c:pt idx="8907">
                  <c:v>-5.1718983557548626</c:v>
                </c:pt>
                <c:pt idx="8908">
                  <c:v>-19.087681383142936</c:v>
                </c:pt>
                <c:pt idx="8909">
                  <c:v>-6.954689146469974</c:v>
                </c:pt>
                <c:pt idx="8910">
                  <c:v>-38.824345413559911</c:v>
                </c:pt>
                <c:pt idx="8911">
                  <c:v>-72.626381788788393</c:v>
                </c:pt>
                <c:pt idx="8912">
                  <c:v>-63.221209102750748</c:v>
                </c:pt>
                <c:pt idx="8913">
                  <c:v>-72.429638139000573</c:v>
                </c:pt>
                <c:pt idx="8914">
                  <c:v>-13.339920948616594</c:v>
                </c:pt>
                <c:pt idx="8915">
                  <c:v>66.285119667013532</c:v>
                </c:pt>
                <c:pt idx="8916">
                  <c:v>-35.787339906016769</c:v>
                </c:pt>
                <c:pt idx="8917">
                  <c:v>-31.879436271988482</c:v>
                </c:pt>
                <c:pt idx="8918">
                  <c:v>-44.140730717185384</c:v>
                </c:pt>
                <c:pt idx="8919">
                  <c:v>-22.544951590594735</c:v>
                </c:pt>
                <c:pt idx="8920">
                  <c:v>5.1308438694501461</c:v>
                </c:pt>
                <c:pt idx="8921">
                  <c:v>-10.556315549475599</c:v>
                </c:pt>
                <c:pt idx="8922">
                  <c:v>-1.9088937093275575</c:v>
                </c:pt>
                <c:pt idx="8923">
                  <c:v>5.148919828060869</c:v>
                </c:pt>
                <c:pt idx="8924">
                  <c:v>-86.358315340391769</c:v>
                </c:pt>
                <c:pt idx="8925">
                  <c:v>-29.90017044071098</c:v>
                </c:pt>
                <c:pt idx="8926">
                  <c:v>-63.74802596946833</c:v>
                </c:pt>
                <c:pt idx="8927">
                  <c:v>-8.8762214983713363</c:v>
                </c:pt>
                <c:pt idx="8928">
                  <c:v>51.246295973505312</c:v>
                </c:pt>
                <c:pt idx="8929">
                  <c:v>-11.821191246987809</c:v>
                </c:pt>
                <c:pt idx="8930">
                  <c:v>-24.626006904487923</c:v>
                </c:pt>
                <c:pt idx="8931">
                  <c:v>30.46773488835646</c:v>
                </c:pt>
                <c:pt idx="8932">
                  <c:v>-48.032820512820521</c:v>
                </c:pt>
                <c:pt idx="8933">
                  <c:v>-22.886206682013309</c:v>
                </c:pt>
                <c:pt idx="8934">
                  <c:v>0</c:v>
                </c:pt>
                <c:pt idx="8935">
                  <c:v>-27.451366982124085</c:v>
                </c:pt>
                <c:pt idx="8936">
                  <c:v>-25.957355619843568</c:v>
                </c:pt>
                <c:pt idx="8937">
                  <c:v>-64.028015310693064</c:v>
                </c:pt>
                <c:pt idx="8938">
                  <c:v>35.60420453647356</c:v>
                </c:pt>
                <c:pt idx="8939">
                  <c:v>-25.602409638554207</c:v>
                </c:pt>
                <c:pt idx="8940">
                  <c:v>-18.851251840942567</c:v>
                </c:pt>
                <c:pt idx="8941">
                  <c:v>-25.012701100762072</c:v>
                </c:pt>
                <c:pt idx="8942">
                  <c:v>1.1139165305213083</c:v>
                </c:pt>
                <c:pt idx="8943">
                  <c:v>40.253045923149017</c:v>
                </c:pt>
                <c:pt idx="8944">
                  <c:v>-22.045951859956233</c:v>
                </c:pt>
                <c:pt idx="8945">
                  <c:v>-58.763991426530126</c:v>
                </c:pt>
                <c:pt idx="8946">
                  <c:v>-14.306566277079455</c:v>
                </c:pt>
                <c:pt idx="8947">
                  <c:v>-39.679456046624573</c:v>
                </c:pt>
                <c:pt idx="8948">
                  <c:v>0</c:v>
                </c:pt>
                <c:pt idx="8949">
                  <c:v>-50.358565737051791</c:v>
                </c:pt>
                <c:pt idx="8950">
                  <c:v>43.650242886884115</c:v>
                </c:pt>
                <c:pt idx="8951">
                  <c:v>-22.50678733031674</c:v>
                </c:pt>
                <c:pt idx="8952">
                  <c:v>-18.670947655185827</c:v>
                </c:pt>
                <c:pt idx="8953">
                  <c:v>70.226124796021452</c:v>
                </c:pt>
                <c:pt idx="8954">
                  <c:v>-2.5711061270553159</c:v>
                </c:pt>
                <c:pt idx="8955">
                  <c:v>-20.556382834709623</c:v>
                </c:pt>
                <c:pt idx="8956">
                  <c:v>11.639460610361965</c:v>
                </c:pt>
                <c:pt idx="8957">
                  <c:v>8.0922020598332551</c:v>
                </c:pt>
                <c:pt idx="8958">
                  <c:v>-44.564002914743753</c:v>
                </c:pt>
                <c:pt idx="8959">
                  <c:v>-28.631578947368425</c:v>
                </c:pt>
                <c:pt idx="8960">
                  <c:v>-12.470231651872695</c:v>
                </c:pt>
                <c:pt idx="8961">
                  <c:v>16.10856538597109</c:v>
                </c:pt>
                <c:pt idx="8962">
                  <c:v>5.2919386135116042E-2</c:v>
                </c:pt>
                <c:pt idx="8963">
                  <c:v>-58.572415734650527</c:v>
                </c:pt>
                <c:pt idx="8964">
                  <c:v>-26.427477576022753</c:v>
                </c:pt>
                <c:pt idx="8965">
                  <c:v>32.680502776965795</c:v>
                </c:pt>
                <c:pt idx="8966">
                  <c:v>-33.712891419276119</c:v>
                </c:pt>
                <c:pt idx="8967">
                  <c:v>-34.593453009503691</c:v>
                </c:pt>
                <c:pt idx="8968">
                  <c:v>-71.488634182934703</c:v>
                </c:pt>
                <c:pt idx="8969">
                  <c:v>-46.595873901901783</c:v>
                </c:pt>
                <c:pt idx="8970">
                  <c:v>-11.584454409566519</c:v>
                </c:pt>
                <c:pt idx="8971">
                  <c:v>-52.779482601499005</c:v>
                </c:pt>
                <c:pt idx="8972">
                  <c:v>-15.254237288135599</c:v>
                </c:pt>
                <c:pt idx="8973">
                  <c:v>-33.166951267568635</c:v>
                </c:pt>
                <c:pt idx="8974">
                  <c:v>-34.925909295015714</c:v>
                </c:pt>
                <c:pt idx="8975">
                  <c:v>-26.648538964352923</c:v>
                </c:pt>
                <c:pt idx="8976">
                  <c:v>-13.17332626870386</c:v>
                </c:pt>
                <c:pt idx="8977">
                  <c:v>-22.141477324993105</c:v>
                </c:pt>
                <c:pt idx="8978">
                  <c:v>2.6024681885030958</c:v>
                </c:pt>
                <c:pt idx="8979">
                  <c:v>-51.990873790667571</c:v>
                </c:pt>
                <c:pt idx="8980">
                  <c:v>-24.735322425409052</c:v>
                </c:pt>
                <c:pt idx="8981">
                  <c:v>-9.096525458853705</c:v>
                </c:pt>
                <c:pt idx="8982">
                  <c:v>29.842647856755292</c:v>
                </c:pt>
                <c:pt idx="8983">
                  <c:v>-54.793592593687748</c:v>
                </c:pt>
                <c:pt idx="8984">
                  <c:v>20.896686159844052</c:v>
                </c:pt>
                <c:pt idx="8985">
                  <c:v>-32.531131943472786</c:v>
                </c:pt>
                <c:pt idx="8986">
                  <c:v>-34.754598911192573</c:v>
                </c:pt>
                <c:pt idx="8987">
                  <c:v>-14.870719139039622</c:v>
                </c:pt>
                <c:pt idx="8988">
                  <c:v>-21.926605504587158</c:v>
                </c:pt>
                <c:pt idx="8989">
                  <c:v>-36.482287134866375</c:v>
                </c:pt>
                <c:pt idx="8990">
                  <c:v>19.018649078917434</c:v>
                </c:pt>
                <c:pt idx="8991">
                  <c:v>6.7304407242910713</c:v>
                </c:pt>
                <c:pt idx="8992">
                  <c:v>-26.675680955699235</c:v>
                </c:pt>
                <c:pt idx="8993">
                  <c:v>7.6126040878122581</c:v>
                </c:pt>
                <c:pt idx="8994">
                  <c:v>27.129337539432186</c:v>
                </c:pt>
                <c:pt idx="8995">
                  <c:v>33.571688280208463</c:v>
                </c:pt>
                <c:pt idx="8996">
                  <c:v>-13.821422887155819</c:v>
                </c:pt>
                <c:pt idx="8997">
                  <c:v>43.573712766339696</c:v>
                </c:pt>
                <c:pt idx="8998">
                  <c:v>-16.862003242966466</c:v>
                </c:pt>
                <c:pt idx="8999">
                  <c:v>-12.728334092209252</c:v>
                </c:pt>
                <c:pt idx="9000">
                  <c:v>84.282420749279538</c:v>
                </c:pt>
                <c:pt idx="9001">
                  <c:v>17.001790100328876</c:v>
                </c:pt>
                <c:pt idx="9002">
                  <c:v>-14.947151809933587</c:v>
                </c:pt>
                <c:pt idx="9003">
                  <c:v>13.645957250853826</c:v>
                </c:pt>
                <c:pt idx="9004">
                  <c:v>-27.317426728486566</c:v>
                </c:pt>
                <c:pt idx="9005">
                  <c:v>-3.8636893074644831</c:v>
                </c:pt>
                <c:pt idx="9006">
                  <c:v>-59.119845004151671</c:v>
                </c:pt>
                <c:pt idx="9007">
                  <c:v>12.53714285714284</c:v>
                </c:pt>
                <c:pt idx="9008">
                  <c:v>12.672521957340038</c:v>
                </c:pt>
                <c:pt idx="9009">
                  <c:v>-26.76621160409556</c:v>
                </c:pt>
                <c:pt idx="9010">
                  <c:v>5.2294197031039147</c:v>
                </c:pt>
                <c:pt idx="9011">
                  <c:v>4.0466048609371086</c:v>
                </c:pt>
                <c:pt idx="9012">
                  <c:v>-48.880663310630737</c:v>
                </c:pt>
                <c:pt idx="9013">
                  <c:v>0</c:v>
                </c:pt>
                <c:pt idx="9014">
                  <c:v>-10.389610389610397</c:v>
                </c:pt>
                <c:pt idx="9015">
                  <c:v>-51.736458482206658</c:v>
                </c:pt>
                <c:pt idx="9016">
                  <c:v>-25.271951219512189</c:v>
                </c:pt>
                <c:pt idx="9017">
                  <c:v>-42.603254067584487</c:v>
                </c:pt>
                <c:pt idx="9018">
                  <c:v>-3.0574591460200367</c:v>
                </c:pt>
                <c:pt idx="9019">
                  <c:v>-13.600776650382059</c:v>
                </c:pt>
                <c:pt idx="9020">
                  <c:v>-17.161854449403407</c:v>
                </c:pt>
                <c:pt idx="9021">
                  <c:v>-54.592944514908524</c:v>
                </c:pt>
                <c:pt idx="9022">
                  <c:v>3.412306423759162</c:v>
                </c:pt>
                <c:pt idx="9023">
                  <c:v>-57.702022564409603</c:v>
                </c:pt>
                <c:pt idx="9024">
                  <c:v>-9.3827116926590435</c:v>
                </c:pt>
                <c:pt idx="9025">
                  <c:v>-2.8345418589320985</c:v>
                </c:pt>
                <c:pt idx="9026">
                  <c:v>-22.646959522827032</c:v>
                </c:pt>
                <c:pt idx="9027">
                  <c:v>-1.1434600973340849</c:v>
                </c:pt>
                <c:pt idx="9028">
                  <c:v>21.428571428571416</c:v>
                </c:pt>
                <c:pt idx="9029">
                  <c:v>-26.42500211738799</c:v>
                </c:pt>
                <c:pt idx="9030">
                  <c:v>-37.767035583295794</c:v>
                </c:pt>
                <c:pt idx="9031">
                  <c:v>-37.282941777323799</c:v>
                </c:pt>
                <c:pt idx="9032">
                  <c:v>65.833425506028078</c:v>
                </c:pt>
                <c:pt idx="9033">
                  <c:v>-45.712321704760271</c:v>
                </c:pt>
                <c:pt idx="9034">
                  <c:v>-17.831639082584232</c:v>
                </c:pt>
                <c:pt idx="9035">
                  <c:v>-30.358203047694445</c:v>
                </c:pt>
                <c:pt idx="9036">
                  <c:v>-23.540649543621313</c:v>
                </c:pt>
                <c:pt idx="9037">
                  <c:v>99.579736629248117</c:v>
                </c:pt>
                <c:pt idx="9038">
                  <c:v>-19.875222020903436</c:v>
                </c:pt>
                <c:pt idx="9039">
                  <c:v>-11.614824619457309</c:v>
                </c:pt>
                <c:pt idx="9040">
                  <c:v>80.20533821265721</c:v>
                </c:pt>
                <c:pt idx="9041">
                  <c:v>37.680798332000165</c:v>
                </c:pt>
                <c:pt idx="9042">
                  <c:v>-14.917417911429879</c:v>
                </c:pt>
                <c:pt idx="9043">
                  <c:v>-33.404416835894096</c:v>
                </c:pt>
                <c:pt idx="9044">
                  <c:v>3.9011879049675997</c:v>
                </c:pt>
                <c:pt idx="9045">
                  <c:v>-36.040110106173806</c:v>
                </c:pt>
                <c:pt idx="9046">
                  <c:v>-47.247247247247245</c:v>
                </c:pt>
                <c:pt idx="9047">
                  <c:v>8.3802628050415535</c:v>
                </c:pt>
                <c:pt idx="9048">
                  <c:v>-35.718166362973207</c:v>
                </c:pt>
                <c:pt idx="9049">
                  <c:v>8.6042065009560105</c:v>
                </c:pt>
                <c:pt idx="9050">
                  <c:v>-21.537622053448828</c:v>
                </c:pt>
                <c:pt idx="9051">
                  <c:v>-41.552277100705581</c:v>
                </c:pt>
                <c:pt idx="9052">
                  <c:v>-19.191919191919197</c:v>
                </c:pt>
                <c:pt idx="9053">
                  <c:v>-24.156611672001972</c:v>
                </c:pt>
                <c:pt idx="9054">
                  <c:v>-11.714152776637377</c:v>
                </c:pt>
                <c:pt idx="9055">
                  <c:v>-7.5493222901196901</c:v>
                </c:pt>
                <c:pt idx="9056">
                  <c:v>-49.21785327780146</c:v>
                </c:pt>
                <c:pt idx="9057">
                  <c:v>-6.2917474682180625</c:v>
                </c:pt>
                <c:pt idx="9058">
                  <c:v>-19.883249625517664</c:v>
                </c:pt>
                <c:pt idx="9059">
                  <c:v>-1.0105580693816023</c:v>
                </c:pt>
                <c:pt idx="9060">
                  <c:v>-0.52950075642965544</c:v>
                </c:pt>
                <c:pt idx="9061">
                  <c:v>-49.156387352899479</c:v>
                </c:pt>
                <c:pt idx="9062">
                  <c:v>55.312304337500279</c:v>
                </c:pt>
                <c:pt idx="9063">
                  <c:v>-68.368689996903072</c:v>
                </c:pt>
                <c:pt idx="9064">
                  <c:v>-31.994790536140655</c:v>
                </c:pt>
                <c:pt idx="9065">
                  <c:v>-32.601674386978871</c:v>
                </c:pt>
                <c:pt idx="9066">
                  <c:v>-36.206672724912373</c:v>
                </c:pt>
                <c:pt idx="9067">
                  <c:v>-72.950299612266477</c:v>
                </c:pt>
                <c:pt idx="9068">
                  <c:v>-83.197605094248672</c:v>
                </c:pt>
                <c:pt idx="9069">
                  <c:v>55.464783355602208</c:v>
                </c:pt>
                <c:pt idx="9070">
                  <c:v>-22.819681277678967</c:v>
                </c:pt>
                <c:pt idx="9071">
                  <c:v>-14.135377908069302</c:v>
                </c:pt>
                <c:pt idx="9072">
                  <c:v>-51.504004402670567</c:v>
                </c:pt>
                <c:pt idx="9073">
                  <c:v>-29.273087020057673</c:v>
                </c:pt>
                <c:pt idx="9074">
                  <c:v>29.388630675723988</c:v>
                </c:pt>
                <c:pt idx="9075">
                  <c:v>-24.961748633879779</c:v>
                </c:pt>
                <c:pt idx="9076">
                  <c:v>-13.874048262012963</c:v>
                </c:pt>
                <c:pt idx="9077">
                  <c:v>-40.764552562988712</c:v>
                </c:pt>
                <c:pt idx="9078">
                  <c:v>2.6230400468923278</c:v>
                </c:pt>
                <c:pt idx="9079">
                  <c:v>-9.0447838467512298</c:v>
                </c:pt>
                <c:pt idx="9080">
                  <c:v>-4.306199178106155</c:v>
                </c:pt>
                <c:pt idx="9081">
                  <c:v>-45.545017365749395</c:v>
                </c:pt>
                <c:pt idx="9082">
                  <c:v>0.59175362687706468</c:v>
                </c:pt>
                <c:pt idx="9083">
                  <c:v>-53.518231692312149</c:v>
                </c:pt>
                <c:pt idx="9084">
                  <c:v>26.111111111111114</c:v>
                </c:pt>
                <c:pt idx="9085">
                  <c:v>-53.8</c:v>
                </c:pt>
                <c:pt idx="9086">
                  <c:v>-25.951811660842367</c:v>
                </c:pt>
                <c:pt idx="9087">
                  <c:v>65.101010101010104</c:v>
                </c:pt>
                <c:pt idx="9088">
                  <c:v>-43.079067914758021</c:v>
                </c:pt>
                <c:pt idx="9089">
                  <c:v>-3.8993923024983133</c:v>
                </c:pt>
                <c:pt idx="9090">
                  <c:v>-24.932598777361335</c:v>
                </c:pt>
                <c:pt idx="9091">
                  <c:v>-43.717781026390703</c:v>
                </c:pt>
                <c:pt idx="9092">
                  <c:v>0.87269265351457648</c:v>
                </c:pt>
                <c:pt idx="9093">
                  <c:v>1.6025641025641022</c:v>
                </c:pt>
                <c:pt idx="9094">
                  <c:v>-23.028303420888221</c:v>
                </c:pt>
                <c:pt idx="9095">
                  <c:v>17.082711220246537</c:v>
                </c:pt>
                <c:pt idx="9096">
                  <c:v>15.764351212159269</c:v>
                </c:pt>
                <c:pt idx="9097">
                  <c:v>-28.609389870860895</c:v>
                </c:pt>
                <c:pt idx="9098">
                  <c:v>-39.110257013621982</c:v>
                </c:pt>
                <c:pt idx="9099">
                  <c:v>1.2030302743703487</c:v>
                </c:pt>
                <c:pt idx="9100">
                  <c:v>76.521354281920765</c:v>
                </c:pt>
                <c:pt idx="9101">
                  <c:v>-47.010990974890532</c:v>
                </c:pt>
                <c:pt idx="9102">
                  <c:v>71.117073378476221</c:v>
                </c:pt>
                <c:pt idx="9103">
                  <c:v>-19.7952877558903</c:v>
                </c:pt>
                <c:pt idx="9104">
                  <c:v>3.7606551897041669</c:v>
                </c:pt>
                <c:pt idx="9105">
                  <c:v>-76.474853900951246</c:v>
                </c:pt>
                <c:pt idx="9106">
                  <c:v>-27.50066509347586</c:v>
                </c:pt>
                <c:pt idx="9107">
                  <c:v>6.2200956937799106</c:v>
                </c:pt>
                <c:pt idx="9108">
                  <c:v>-44.578255330400708</c:v>
                </c:pt>
                <c:pt idx="9109">
                  <c:v>2.5356184183357442</c:v>
                </c:pt>
                <c:pt idx="9110">
                  <c:v>7.3695652173912976</c:v>
                </c:pt>
                <c:pt idx="9111">
                  <c:v>-36.153865736615664</c:v>
                </c:pt>
                <c:pt idx="9112">
                  <c:v>1.2887533580193207</c:v>
                </c:pt>
                <c:pt idx="9113">
                  <c:v>-37.776684831091778</c:v>
                </c:pt>
                <c:pt idx="9114">
                  <c:v>-31.042079753249624</c:v>
                </c:pt>
                <c:pt idx="9115">
                  <c:v>18.492742095844108</c:v>
                </c:pt>
                <c:pt idx="9116">
                  <c:v>75.209731543624173</c:v>
                </c:pt>
                <c:pt idx="9117">
                  <c:v>-6.7928886777992403</c:v>
                </c:pt>
                <c:pt idx="9118">
                  <c:v>-12.275985663082437</c:v>
                </c:pt>
                <c:pt idx="9119">
                  <c:v>-40.1632095192153</c:v>
                </c:pt>
                <c:pt idx="9120">
                  <c:v>-66.481672278458149</c:v>
                </c:pt>
                <c:pt idx="9121">
                  <c:v>-6.9583189803651351</c:v>
                </c:pt>
                <c:pt idx="9122">
                  <c:v>-23.557834013333689</c:v>
                </c:pt>
                <c:pt idx="9123">
                  <c:v>-55.80952380952381</c:v>
                </c:pt>
                <c:pt idx="9124">
                  <c:v>-18.209738664284117</c:v>
                </c:pt>
                <c:pt idx="9125">
                  <c:v>-31.005164878824004</c:v>
                </c:pt>
                <c:pt idx="9126">
                  <c:v>-58.597925180760768</c:v>
                </c:pt>
                <c:pt idx="9127">
                  <c:v>-28.714277807501432</c:v>
                </c:pt>
                <c:pt idx="9128">
                  <c:v>-21.611495570150311</c:v>
                </c:pt>
                <c:pt idx="9129">
                  <c:v>-38.392361111111107</c:v>
                </c:pt>
                <c:pt idx="9130">
                  <c:v>-11.58120336561359</c:v>
                </c:pt>
                <c:pt idx="9131">
                  <c:v>-34.471769417338834</c:v>
                </c:pt>
                <c:pt idx="9132">
                  <c:v>-44.032955050280684</c:v>
                </c:pt>
                <c:pt idx="9133">
                  <c:v>25.935828877005335</c:v>
                </c:pt>
                <c:pt idx="9134">
                  <c:v>-13.236728438066052</c:v>
                </c:pt>
                <c:pt idx="9135">
                  <c:v>-40.462686761583456</c:v>
                </c:pt>
                <c:pt idx="9136">
                  <c:v>3.3836928024103088</c:v>
                </c:pt>
                <c:pt idx="9137">
                  <c:v>-20.414548298787636</c:v>
                </c:pt>
                <c:pt idx="9138">
                  <c:v>-16.531681753215821</c:v>
                </c:pt>
                <c:pt idx="9139">
                  <c:v>-35.349296470007403</c:v>
                </c:pt>
                <c:pt idx="9140">
                  <c:v>-45.444814462416751</c:v>
                </c:pt>
                <c:pt idx="9141">
                  <c:v>0</c:v>
                </c:pt>
                <c:pt idx="9142">
                  <c:v>5.9174585686085521</c:v>
                </c:pt>
                <c:pt idx="9143">
                  <c:v>-21.414983349618126</c:v>
                </c:pt>
                <c:pt idx="9144">
                  <c:v>-38.864875782670168</c:v>
                </c:pt>
                <c:pt idx="9145">
                  <c:v>-20.28007285235465</c:v>
                </c:pt>
                <c:pt idx="9146">
                  <c:v>8.6416613689340949</c:v>
                </c:pt>
                <c:pt idx="9147">
                  <c:v>-62.458959133775757</c:v>
                </c:pt>
                <c:pt idx="9148">
                  <c:v>-68.122952098611336</c:v>
                </c:pt>
                <c:pt idx="9149">
                  <c:v>-14.341734499635933</c:v>
                </c:pt>
                <c:pt idx="9150">
                  <c:v>52.562417871222067</c:v>
                </c:pt>
                <c:pt idx="9151">
                  <c:v>54.17023028920778</c:v>
                </c:pt>
                <c:pt idx="9152">
                  <c:v>-32.638888888888886</c:v>
                </c:pt>
                <c:pt idx="9153">
                  <c:v>-22.851582505377451</c:v>
                </c:pt>
                <c:pt idx="9154">
                  <c:v>-0.80437886720609697</c:v>
                </c:pt>
                <c:pt idx="9155">
                  <c:v>-34.333949226758463</c:v>
                </c:pt>
                <c:pt idx="9156">
                  <c:v>-41.782727435149184</c:v>
                </c:pt>
                <c:pt idx="9157">
                  <c:v>-34.589694098379837</c:v>
                </c:pt>
                <c:pt idx="9158">
                  <c:v>-67.082442385364686</c:v>
                </c:pt>
                <c:pt idx="9159">
                  <c:v>-52.792756129819921</c:v>
                </c:pt>
                <c:pt idx="9160">
                  <c:v>-33.172422329496214</c:v>
                </c:pt>
                <c:pt idx="9161">
                  <c:v>-29.465179800321295</c:v>
                </c:pt>
                <c:pt idx="9162">
                  <c:v>-4.7016274864376157</c:v>
                </c:pt>
                <c:pt idx="9163">
                  <c:v>3.4316460293627671</c:v>
                </c:pt>
                <c:pt idx="9164">
                  <c:v>-60.00914337962169</c:v>
                </c:pt>
                <c:pt idx="9165">
                  <c:v>-59.043535227205055</c:v>
                </c:pt>
                <c:pt idx="9166">
                  <c:v>-13.73231992999257</c:v>
                </c:pt>
                <c:pt idx="9167">
                  <c:v>-20.05201204489461</c:v>
                </c:pt>
                <c:pt idx="9168">
                  <c:v>0</c:v>
                </c:pt>
                <c:pt idx="9169">
                  <c:v>-29.998796920115495</c:v>
                </c:pt>
                <c:pt idx="9170">
                  <c:v>-35.356471070756783</c:v>
                </c:pt>
                <c:pt idx="9171">
                  <c:v>-17.725840336134453</c:v>
                </c:pt>
                <c:pt idx="9172">
                  <c:v>-10.519486280859752</c:v>
                </c:pt>
                <c:pt idx="9173">
                  <c:v>-25.129342202512944</c:v>
                </c:pt>
                <c:pt idx="9174">
                  <c:v>-16.166848418756814</c:v>
                </c:pt>
                <c:pt idx="9175">
                  <c:v>-33.488811684504384</c:v>
                </c:pt>
                <c:pt idx="9176">
                  <c:v>-43.078420959461852</c:v>
                </c:pt>
                <c:pt idx="9177">
                  <c:v>-26.643428520355727</c:v>
                </c:pt>
                <c:pt idx="9178">
                  <c:v>-6.0952825782344746</c:v>
                </c:pt>
                <c:pt idx="9179">
                  <c:v>-25.809221825868676</c:v>
                </c:pt>
                <c:pt idx="9180">
                  <c:v>-36.471251409244644</c:v>
                </c:pt>
                <c:pt idx="9181">
                  <c:v>-11.543313708999165</c:v>
                </c:pt>
                <c:pt idx="9182">
                  <c:v>24.843014128728427</c:v>
                </c:pt>
                <c:pt idx="9183">
                  <c:v>-29.884304736957006</c:v>
                </c:pt>
                <c:pt idx="9184">
                  <c:v>-17.842042073393543</c:v>
                </c:pt>
                <c:pt idx="9185">
                  <c:v>3.0154533688786671</c:v>
                </c:pt>
                <c:pt idx="9186">
                  <c:v>-27.033844860206017</c:v>
                </c:pt>
                <c:pt idx="9187">
                  <c:v>-44.196554645580342</c:v>
                </c:pt>
                <c:pt idx="9188">
                  <c:v>-67.401189797082552</c:v>
                </c:pt>
                <c:pt idx="9189">
                  <c:v>-2.9420206659012678</c:v>
                </c:pt>
                <c:pt idx="9190">
                  <c:v>-22.278197593059062</c:v>
                </c:pt>
                <c:pt idx="9191">
                  <c:v>-17.73750557524825</c:v>
                </c:pt>
                <c:pt idx="9192">
                  <c:v>-29.125677020006634</c:v>
                </c:pt>
                <c:pt idx="9193">
                  <c:v>-11.440430095545835</c:v>
                </c:pt>
                <c:pt idx="9194">
                  <c:v>-49.239461103867889</c:v>
                </c:pt>
                <c:pt idx="9195">
                  <c:v>-49.880624426078967</c:v>
                </c:pt>
                <c:pt idx="9196">
                  <c:v>-86.424377404332859</c:v>
                </c:pt>
                <c:pt idx="9197">
                  <c:v>-68.746919940862867</c:v>
                </c:pt>
                <c:pt idx="9198">
                  <c:v>-60.37618850764779</c:v>
                </c:pt>
                <c:pt idx="9199">
                  <c:v>-33.41798708110197</c:v>
                </c:pt>
                <c:pt idx="9200">
                  <c:v>-24.289149809025318</c:v>
                </c:pt>
                <c:pt idx="9201">
                  <c:v>-23.288996372430475</c:v>
                </c:pt>
                <c:pt idx="9202">
                  <c:v>-12.412287540932482</c:v>
                </c:pt>
                <c:pt idx="9203">
                  <c:v>10.207245852498829</c:v>
                </c:pt>
                <c:pt idx="9204">
                  <c:v>-7.9779005524861901</c:v>
                </c:pt>
                <c:pt idx="9205">
                  <c:v>-13.721254574625377</c:v>
                </c:pt>
                <c:pt idx="9206">
                  <c:v>-64.133845912443121</c:v>
                </c:pt>
                <c:pt idx="9207">
                  <c:v>62.468765617191423</c:v>
                </c:pt>
                <c:pt idx="9208">
                  <c:v>-20.901889092017072</c:v>
                </c:pt>
                <c:pt idx="9209">
                  <c:v>53.477588871715596</c:v>
                </c:pt>
                <c:pt idx="9210">
                  <c:v>-22.265625</c:v>
                </c:pt>
                <c:pt idx="9211">
                  <c:v>-53.03267098310635</c:v>
                </c:pt>
                <c:pt idx="9212">
                  <c:v>-25.104026961037178</c:v>
                </c:pt>
                <c:pt idx="9213">
                  <c:v>32.984990523026482</c:v>
                </c:pt>
                <c:pt idx="9214">
                  <c:v>-8.4814278087102366</c:v>
                </c:pt>
                <c:pt idx="9215">
                  <c:v>-18.20836729149687</c:v>
                </c:pt>
                <c:pt idx="9216">
                  <c:v>-53.090025588668617</c:v>
                </c:pt>
                <c:pt idx="9217">
                  <c:v>-32.941646226684156</c:v>
                </c:pt>
                <c:pt idx="9218">
                  <c:v>-21.116222760290555</c:v>
                </c:pt>
                <c:pt idx="9219">
                  <c:v>-23.634430514331285</c:v>
                </c:pt>
                <c:pt idx="9220">
                  <c:v>-28.626859236904494</c:v>
                </c:pt>
                <c:pt idx="9221">
                  <c:v>69.265263884097976</c:v>
                </c:pt>
                <c:pt idx="9222">
                  <c:v>-19.060787298048538</c:v>
                </c:pt>
                <c:pt idx="9223">
                  <c:v>-36.744186046511629</c:v>
                </c:pt>
                <c:pt idx="9224">
                  <c:v>-35.924287118977389</c:v>
                </c:pt>
                <c:pt idx="9225">
                  <c:v>-80.966401108417045</c:v>
                </c:pt>
                <c:pt idx="9226">
                  <c:v>-9.7126814407741477</c:v>
                </c:pt>
                <c:pt idx="9227">
                  <c:v>-30.862361202393714</c:v>
                </c:pt>
                <c:pt idx="9228">
                  <c:v>-33.247199708587559</c:v>
                </c:pt>
                <c:pt idx="9229">
                  <c:v>-3.3328862660944196</c:v>
                </c:pt>
                <c:pt idx="9230">
                  <c:v>-14.921465968586389</c:v>
                </c:pt>
                <c:pt idx="9231">
                  <c:v>-24.9053064463764</c:v>
                </c:pt>
                <c:pt idx="9232">
                  <c:v>-67.429735234215883</c:v>
                </c:pt>
                <c:pt idx="9233">
                  <c:v>-8.711986795284588</c:v>
                </c:pt>
                <c:pt idx="9234">
                  <c:v>0</c:v>
                </c:pt>
                <c:pt idx="9235">
                  <c:v>49.901010732520575</c:v>
                </c:pt>
                <c:pt idx="9236">
                  <c:v>3.1212324179504378</c:v>
                </c:pt>
                <c:pt idx="9237">
                  <c:v>-41.659449159882215</c:v>
                </c:pt>
                <c:pt idx="9238">
                  <c:v>2.1172003458037381</c:v>
                </c:pt>
                <c:pt idx="9239">
                  <c:v>7.3608469109254884</c:v>
                </c:pt>
                <c:pt idx="9240">
                  <c:v>-4.101494612443517</c:v>
                </c:pt>
                <c:pt idx="9241">
                  <c:v>-25.930093009300919</c:v>
                </c:pt>
                <c:pt idx="9242">
                  <c:v>-12.196821856704759</c:v>
                </c:pt>
                <c:pt idx="9243">
                  <c:v>-5.8458012912324051</c:v>
                </c:pt>
                <c:pt idx="9244">
                  <c:v>-41.154517384883881</c:v>
                </c:pt>
                <c:pt idx="9245">
                  <c:v>-40.302060247886395</c:v>
                </c:pt>
                <c:pt idx="9246">
                  <c:v>-4.4634172700745722</c:v>
                </c:pt>
                <c:pt idx="9247">
                  <c:v>-10.94038799260673</c:v>
                </c:pt>
                <c:pt idx="9248">
                  <c:v>38.220140515222482</c:v>
                </c:pt>
                <c:pt idx="9249">
                  <c:v>-34.806510603014502</c:v>
                </c:pt>
                <c:pt idx="9250">
                  <c:v>61.549441993252003</c:v>
                </c:pt>
                <c:pt idx="9251">
                  <c:v>-55.830792682926827</c:v>
                </c:pt>
                <c:pt idx="9252">
                  <c:v>-8.46187506837326</c:v>
                </c:pt>
                <c:pt idx="9253">
                  <c:v>3.7798284862043232</c:v>
                </c:pt>
                <c:pt idx="9254">
                  <c:v>2.4464510709785827</c:v>
                </c:pt>
                <c:pt idx="9255">
                  <c:v>65.577689243027891</c:v>
                </c:pt>
                <c:pt idx="9256">
                  <c:v>-7.5181159420289845</c:v>
                </c:pt>
                <c:pt idx="9257">
                  <c:v>-38.618776463717332</c:v>
                </c:pt>
                <c:pt idx="9258">
                  <c:v>-33.594451244390044</c:v>
                </c:pt>
                <c:pt idx="9259">
                  <c:v>33.179250128402657</c:v>
                </c:pt>
                <c:pt idx="9260">
                  <c:v>-0.65416065416064839</c:v>
                </c:pt>
                <c:pt idx="9261">
                  <c:v>-38.790442437407116</c:v>
                </c:pt>
                <c:pt idx="9262">
                  <c:v>0.35015558046372064</c:v>
                </c:pt>
                <c:pt idx="9263">
                  <c:v>-14.37717553455991</c:v>
                </c:pt>
                <c:pt idx="9264">
                  <c:v>-29.591478207523494</c:v>
                </c:pt>
                <c:pt idx="9265">
                  <c:v>-65.123059771889203</c:v>
                </c:pt>
                <c:pt idx="9266">
                  <c:v>-72.161725353045597</c:v>
                </c:pt>
                <c:pt idx="9267">
                  <c:v>-50.226112326768778</c:v>
                </c:pt>
                <c:pt idx="9268">
                  <c:v>-10.980089658798462</c:v>
                </c:pt>
                <c:pt idx="9269">
                  <c:v>0</c:v>
                </c:pt>
                <c:pt idx="9270">
                  <c:v>-20.363772735795976</c:v>
                </c:pt>
                <c:pt idx="9271">
                  <c:v>-21.560051029706585</c:v>
                </c:pt>
                <c:pt idx="9272">
                  <c:v>-40.477362917475304</c:v>
                </c:pt>
                <c:pt idx="9273">
                  <c:v>-32.827504445761718</c:v>
                </c:pt>
                <c:pt idx="9274">
                  <c:v>-5.1946394384173544</c:v>
                </c:pt>
                <c:pt idx="9275">
                  <c:v>15.963270351403864</c:v>
                </c:pt>
                <c:pt idx="9276">
                  <c:v>-63.337053571428569</c:v>
                </c:pt>
                <c:pt idx="9277">
                  <c:v>-22.281124497991968</c:v>
                </c:pt>
                <c:pt idx="9278">
                  <c:v>-32.314789850513776</c:v>
                </c:pt>
                <c:pt idx="9279">
                  <c:v>-93.600843002718207</c:v>
                </c:pt>
                <c:pt idx="9280">
                  <c:v>-60.637022384595198</c:v>
                </c:pt>
                <c:pt idx="9281">
                  <c:v>33.000416146483559</c:v>
                </c:pt>
                <c:pt idx="9282">
                  <c:v>-41.146141492688706</c:v>
                </c:pt>
                <c:pt idx="9283">
                  <c:v>-33.632916725179058</c:v>
                </c:pt>
                <c:pt idx="9284">
                  <c:v>-25.615529050855528</c:v>
                </c:pt>
                <c:pt idx="9285">
                  <c:v>-19.419706980752665</c:v>
                </c:pt>
                <c:pt idx="9286">
                  <c:v>-41.629760850310007</c:v>
                </c:pt>
                <c:pt idx="9287">
                  <c:v>3.7963403041824932</c:v>
                </c:pt>
                <c:pt idx="9288">
                  <c:v>-21.695850323818661</c:v>
                </c:pt>
                <c:pt idx="9289">
                  <c:v>-85.81870840947488</c:v>
                </c:pt>
                <c:pt idx="9290">
                  <c:v>-65.010713620272028</c:v>
                </c:pt>
                <c:pt idx="9291">
                  <c:v>-78.905112991187806</c:v>
                </c:pt>
                <c:pt idx="9292">
                  <c:v>-45.075757575757578</c:v>
                </c:pt>
                <c:pt idx="9293">
                  <c:v>-3.1939338235294201</c:v>
                </c:pt>
                <c:pt idx="9294">
                  <c:v>-20.18650575973669</c:v>
                </c:pt>
                <c:pt idx="9295">
                  <c:v>-73.08707124010553</c:v>
                </c:pt>
                <c:pt idx="9296">
                  <c:v>-19.909874856351735</c:v>
                </c:pt>
                <c:pt idx="9297">
                  <c:v>-13.968389577103807</c:v>
                </c:pt>
                <c:pt idx="9298">
                  <c:v>-13.931135174595454</c:v>
                </c:pt>
                <c:pt idx="9299">
                  <c:v>83.094248558788053</c:v>
                </c:pt>
                <c:pt idx="9300">
                  <c:v>-1.4293774684972789</c:v>
                </c:pt>
                <c:pt idx="9301">
                  <c:v>-37.406416322688997</c:v>
                </c:pt>
                <c:pt idx="9302">
                  <c:v>-6.9782330345710619</c:v>
                </c:pt>
                <c:pt idx="9303">
                  <c:v>-47.677225296149132</c:v>
                </c:pt>
                <c:pt idx="9304">
                  <c:v>-43.414499571662965</c:v>
                </c:pt>
                <c:pt idx="9305">
                  <c:v>-29.387474191328295</c:v>
                </c:pt>
                <c:pt idx="9306">
                  <c:v>-32.162982228001738</c:v>
                </c:pt>
                <c:pt idx="9307">
                  <c:v>-5.4225158271401028</c:v>
                </c:pt>
                <c:pt idx="9308">
                  <c:v>3.2762666203180544</c:v>
                </c:pt>
                <c:pt idx="9309">
                  <c:v>-52.674684571681546</c:v>
                </c:pt>
                <c:pt idx="9310">
                  <c:v>-33.816974869606454</c:v>
                </c:pt>
                <c:pt idx="9311">
                  <c:v>23.029439696106351</c:v>
                </c:pt>
                <c:pt idx="9312">
                  <c:v>-36.491004019081238</c:v>
                </c:pt>
                <c:pt idx="9313">
                  <c:v>38.183992122661408</c:v>
                </c:pt>
                <c:pt idx="9314">
                  <c:v>-7.4292228766863104</c:v>
                </c:pt>
                <c:pt idx="9315">
                  <c:v>1.5323293445743928</c:v>
                </c:pt>
                <c:pt idx="9316">
                  <c:v>27.003699136868065</c:v>
                </c:pt>
                <c:pt idx="9317">
                  <c:v>-11.047463175122758</c:v>
                </c:pt>
                <c:pt idx="9318">
                  <c:v>-26.877828054298647</c:v>
                </c:pt>
                <c:pt idx="9319">
                  <c:v>-22.092692635769112</c:v>
                </c:pt>
                <c:pt idx="9320">
                  <c:v>-54.935353100336108</c:v>
                </c:pt>
                <c:pt idx="9321">
                  <c:v>-8.3297702802503295</c:v>
                </c:pt>
                <c:pt idx="9322">
                  <c:v>-11.115317634587711</c:v>
                </c:pt>
                <c:pt idx="9323">
                  <c:v>-1.5080050488274708</c:v>
                </c:pt>
                <c:pt idx="9324">
                  <c:v>-91.243001513107259</c:v>
                </c:pt>
                <c:pt idx="9325">
                  <c:v>-77.449601500234408</c:v>
                </c:pt>
                <c:pt idx="9326">
                  <c:v>-25.665399239543731</c:v>
                </c:pt>
                <c:pt idx="9327">
                  <c:v>-44.501278772378519</c:v>
                </c:pt>
                <c:pt idx="9328">
                  <c:v>-24.84903381642512</c:v>
                </c:pt>
                <c:pt idx="9329">
                  <c:v>-69.929650433549654</c:v>
                </c:pt>
                <c:pt idx="9330">
                  <c:v>-24.345182413470539</c:v>
                </c:pt>
                <c:pt idx="9331">
                  <c:v>-40.328753372231631</c:v>
                </c:pt>
                <c:pt idx="9332">
                  <c:v>-31.006160164271051</c:v>
                </c:pt>
                <c:pt idx="9333">
                  <c:v>-5.4671909848573677</c:v>
                </c:pt>
                <c:pt idx="9334">
                  <c:v>-83.174582248442704</c:v>
                </c:pt>
                <c:pt idx="9335">
                  <c:v>-24.566473988439313</c:v>
                </c:pt>
                <c:pt idx="9336">
                  <c:v>-54.645633802816903</c:v>
                </c:pt>
                <c:pt idx="9337">
                  <c:v>-23.8644556596972</c:v>
                </c:pt>
                <c:pt idx="9338">
                  <c:v>-62.677465459742734</c:v>
                </c:pt>
                <c:pt idx="9339">
                  <c:v>7.0890840652446627</c:v>
                </c:pt>
                <c:pt idx="9340">
                  <c:v>-34.72603994868976</c:v>
                </c:pt>
                <c:pt idx="9341">
                  <c:v>-11.723737666860117</c:v>
                </c:pt>
                <c:pt idx="9342">
                  <c:v>-3.7507103618109454</c:v>
                </c:pt>
                <c:pt idx="9343">
                  <c:v>-21.032663162415886</c:v>
                </c:pt>
                <c:pt idx="9344">
                  <c:v>-42.053388090349074</c:v>
                </c:pt>
                <c:pt idx="9345">
                  <c:v>-35.775217328718696</c:v>
                </c:pt>
                <c:pt idx="9346">
                  <c:v>-15.992635388229317</c:v>
                </c:pt>
                <c:pt idx="9347">
                  <c:v>7.9651307596513021</c:v>
                </c:pt>
                <c:pt idx="9348">
                  <c:v>-22.689982728842821</c:v>
                </c:pt>
                <c:pt idx="9349">
                  <c:v>60.072945719802618</c:v>
                </c:pt>
                <c:pt idx="9350">
                  <c:v>-38.103610675039249</c:v>
                </c:pt>
                <c:pt idx="9351">
                  <c:v>-15.117985555941758</c:v>
                </c:pt>
                <c:pt idx="9352">
                  <c:v>-17.770116013604806</c:v>
                </c:pt>
                <c:pt idx="9353">
                  <c:v>3.5912648321130973</c:v>
                </c:pt>
                <c:pt idx="9354">
                  <c:v>-1.2539964476021339</c:v>
                </c:pt>
                <c:pt idx="9355">
                  <c:v>-17.631196847127157</c:v>
                </c:pt>
                <c:pt idx="9356">
                  <c:v>-58.091591812693274</c:v>
                </c:pt>
                <c:pt idx="9357">
                  <c:v>-6.3382747753005617</c:v>
                </c:pt>
                <c:pt idx="9358">
                  <c:v>87.613293051359506</c:v>
                </c:pt>
                <c:pt idx="9359">
                  <c:v>12.955282335406011</c:v>
                </c:pt>
                <c:pt idx="9360">
                  <c:v>-47.058823529411761</c:v>
                </c:pt>
                <c:pt idx="9361">
                  <c:v>-52.859300820025894</c:v>
                </c:pt>
                <c:pt idx="9362">
                  <c:v>-18.721401490390903</c:v>
                </c:pt>
                <c:pt idx="9363">
                  <c:v>-9.8206660973526994</c:v>
                </c:pt>
                <c:pt idx="9364">
                  <c:v>-51.288069451121224</c:v>
                </c:pt>
                <c:pt idx="9365">
                  <c:v>-19.496855345911939</c:v>
                </c:pt>
                <c:pt idx="9366">
                  <c:v>0.17510143070680328</c:v>
                </c:pt>
                <c:pt idx="9367">
                  <c:v>-19.244733592583714</c:v>
                </c:pt>
                <c:pt idx="9368">
                  <c:v>-58.365758754863812</c:v>
                </c:pt>
                <c:pt idx="9369">
                  <c:v>-38.389958883358574</c:v>
                </c:pt>
                <c:pt idx="9370">
                  <c:v>39.147286821705421</c:v>
                </c:pt>
                <c:pt idx="9371">
                  <c:v>52.014786461473932</c:v>
                </c:pt>
                <c:pt idx="9372">
                  <c:v>50.529371584699447</c:v>
                </c:pt>
                <c:pt idx="9373">
                  <c:v>-32.167950562939126</c:v>
                </c:pt>
                <c:pt idx="9374">
                  <c:v>-21.200562136117242</c:v>
                </c:pt>
                <c:pt idx="9375">
                  <c:v>67.053291536050153</c:v>
                </c:pt>
                <c:pt idx="9376">
                  <c:v>-49.39808317968145</c:v>
                </c:pt>
                <c:pt idx="9377">
                  <c:v>16.471298664393302</c:v>
                </c:pt>
                <c:pt idx="9378">
                  <c:v>-20.161819374589982</c:v>
                </c:pt>
                <c:pt idx="9379">
                  <c:v>-41.311106948866829</c:v>
                </c:pt>
                <c:pt idx="9380">
                  <c:v>-1.3418073741593588</c:v>
                </c:pt>
                <c:pt idx="9381">
                  <c:v>26.358354271356774</c:v>
                </c:pt>
                <c:pt idx="9382">
                  <c:v>-34.61900282220131</c:v>
                </c:pt>
                <c:pt idx="9383">
                  <c:v>6.5101139269937249</c:v>
                </c:pt>
                <c:pt idx="9384">
                  <c:v>19.76565354451138</c:v>
                </c:pt>
                <c:pt idx="9385">
                  <c:v>-19.772343009549203</c:v>
                </c:pt>
                <c:pt idx="9386">
                  <c:v>10.208444681988254</c:v>
                </c:pt>
                <c:pt idx="9387">
                  <c:v>-15.799801912378626</c:v>
                </c:pt>
                <c:pt idx="9388">
                  <c:v>-18.092215168727037</c:v>
                </c:pt>
                <c:pt idx="9389">
                  <c:v>-18.238993710691815</c:v>
                </c:pt>
                <c:pt idx="9390">
                  <c:v>-12.724550898203589</c:v>
                </c:pt>
                <c:pt idx="9391">
                  <c:v>-53.159801422246076</c:v>
                </c:pt>
                <c:pt idx="9392">
                  <c:v>-43.884191211244158</c:v>
                </c:pt>
                <c:pt idx="9393">
                  <c:v>-41.325356649792909</c:v>
                </c:pt>
                <c:pt idx="9394">
                  <c:v>-20.575052854122617</c:v>
                </c:pt>
                <c:pt idx="9395">
                  <c:v>-21.676370310015585</c:v>
                </c:pt>
                <c:pt idx="9396">
                  <c:v>-26.749511805432263</c:v>
                </c:pt>
                <c:pt idx="9397">
                  <c:v>27.756106343395544</c:v>
                </c:pt>
                <c:pt idx="9398">
                  <c:v>11.132679263700254</c:v>
                </c:pt>
                <c:pt idx="9399">
                  <c:v>-18.291887864394155</c:v>
                </c:pt>
                <c:pt idx="9400">
                  <c:v>9.2746730083234326</c:v>
                </c:pt>
                <c:pt idx="9401">
                  <c:v>67.942503760655171</c:v>
                </c:pt>
                <c:pt idx="9402">
                  <c:v>16.899163013152645</c:v>
                </c:pt>
                <c:pt idx="9403">
                  <c:v>-28.73855544252288</c:v>
                </c:pt>
                <c:pt idx="9404">
                  <c:v>-3.2258064516128968</c:v>
                </c:pt>
                <c:pt idx="9405">
                  <c:v>-22.142135338883776</c:v>
                </c:pt>
                <c:pt idx="9406">
                  <c:v>-29.486432980086178</c:v>
                </c:pt>
                <c:pt idx="9407">
                  <c:v>-28.429118773946357</c:v>
                </c:pt>
                <c:pt idx="9408">
                  <c:v>20.779220779220793</c:v>
                </c:pt>
                <c:pt idx="9409">
                  <c:v>-15.878100895603808</c:v>
                </c:pt>
                <c:pt idx="9410">
                  <c:v>-17.520865936358902</c:v>
                </c:pt>
                <c:pt idx="9411">
                  <c:v>-12.298513711534426</c:v>
                </c:pt>
                <c:pt idx="9412">
                  <c:v>-12.450046111281893</c:v>
                </c:pt>
                <c:pt idx="9413">
                  <c:v>-32.923208474858086</c:v>
                </c:pt>
                <c:pt idx="9414">
                  <c:v>-64.919622352640985</c:v>
                </c:pt>
                <c:pt idx="9415">
                  <c:v>11.464048512850127</c:v>
                </c:pt>
                <c:pt idx="9416">
                  <c:v>-16.518987341772146</c:v>
                </c:pt>
                <c:pt idx="9417">
                  <c:v>-0.91584586141351565</c:v>
                </c:pt>
                <c:pt idx="9418">
                  <c:v>-6.3888765515637829</c:v>
                </c:pt>
                <c:pt idx="9419">
                  <c:v>-10.85972850678732</c:v>
                </c:pt>
                <c:pt idx="9420">
                  <c:v>-22.227730953561391</c:v>
                </c:pt>
                <c:pt idx="9421">
                  <c:v>-44.853233972353379</c:v>
                </c:pt>
                <c:pt idx="9422">
                  <c:v>-25.928891736066632</c:v>
                </c:pt>
                <c:pt idx="9423">
                  <c:v>-33.993399339934001</c:v>
                </c:pt>
                <c:pt idx="9424">
                  <c:v>-72.387794926379286</c:v>
                </c:pt>
                <c:pt idx="9425">
                  <c:v>-36.828563690529926</c:v>
                </c:pt>
                <c:pt idx="9426">
                  <c:v>-10.827483514145925</c:v>
                </c:pt>
                <c:pt idx="9427">
                  <c:v>-45.152554612745988</c:v>
                </c:pt>
                <c:pt idx="9428">
                  <c:v>-8.5855523777798481</c:v>
                </c:pt>
                <c:pt idx="9429">
                  <c:v>-41.638535554638899</c:v>
                </c:pt>
                <c:pt idx="9430">
                  <c:v>-87.461895294897289</c:v>
                </c:pt>
                <c:pt idx="9431">
                  <c:v>31.521739130434781</c:v>
                </c:pt>
                <c:pt idx="9432">
                  <c:v>-19.24262439453986</c:v>
                </c:pt>
                <c:pt idx="9433">
                  <c:v>0.91798893549758986</c:v>
                </c:pt>
                <c:pt idx="9434">
                  <c:v>-20.600756859035002</c:v>
                </c:pt>
                <c:pt idx="9435">
                  <c:v>29.39453125</c:v>
                </c:pt>
                <c:pt idx="9436">
                  <c:v>-21.941040983995819</c:v>
                </c:pt>
                <c:pt idx="9437">
                  <c:v>35.949794649368613</c:v>
                </c:pt>
                <c:pt idx="9438">
                  <c:v>-90.245972233628351</c:v>
                </c:pt>
                <c:pt idx="9439">
                  <c:v>29.05913978494624</c:v>
                </c:pt>
                <c:pt idx="9440">
                  <c:v>-5.4411342082574947</c:v>
                </c:pt>
                <c:pt idx="9441">
                  <c:v>4.8643350871763147</c:v>
                </c:pt>
                <c:pt idx="9442">
                  <c:v>28.584133760227672</c:v>
                </c:pt>
                <c:pt idx="9443">
                  <c:v>-44.287968920723564</c:v>
                </c:pt>
                <c:pt idx="9444">
                  <c:v>9.4655797101449224</c:v>
                </c:pt>
                <c:pt idx="9445">
                  <c:v>-49.041162819103455</c:v>
                </c:pt>
                <c:pt idx="9446">
                  <c:v>-25.694942567136025</c:v>
                </c:pt>
                <c:pt idx="9447">
                  <c:v>8.2331344653510712</c:v>
                </c:pt>
                <c:pt idx="9448">
                  <c:v>-5.8148642376421549</c:v>
                </c:pt>
                <c:pt idx="9449">
                  <c:v>0</c:v>
                </c:pt>
                <c:pt idx="9450">
                  <c:v>-92.838227406811484</c:v>
                </c:pt>
                <c:pt idx="9451">
                  <c:v>-8.7078580641897929</c:v>
                </c:pt>
                <c:pt idx="9452">
                  <c:v>-57.980249831195138</c:v>
                </c:pt>
                <c:pt idx="9453">
                  <c:v>-49.041159962581851</c:v>
                </c:pt>
                <c:pt idx="9454">
                  <c:v>4.9000881575080939</c:v>
                </c:pt>
                <c:pt idx="9455">
                  <c:v>-21.043527487734309</c:v>
                </c:pt>
                <c:pt idx="9456">
                  <c:v>-42.158964767422411</c:v>
                </c:pt>
                <c:pt idx="9457">
                  <c:v>13.979676638506589</c:v>
                </c:pt>
                <c:pt idx="9458">
                  <c:v>-30.370453872926845</c:v>
                </c:pt>
                <c:pt idx="9459">
                  <c:v>-3.4504157875139612</c:v>
                </c:pt>
                <c:pt idx="9460">
                  <c:v>95.29886797894585</c:v>
                </c:pt>
                <c:pt idx="9461">
                  <c:v>3.5534394186192344</c:v>
                </c:pt>
                <c:pt idx="9462">
                  <c:v>-3.5261707988980788</c:v>
                </c:pt>
                <c:pt idx="9463">
                  <c:v>-1.9029897035107268</c:v>
                </c:pt>
                <c:pt idx="9464">
                  <c:v>-5.4489436619718248</c:v>
                </c:pt>
                <c:pt idx="9465">
                  <c:v>31.963970894637299</c:v>
                </c:pt>
                <c:pt idx="9466">
                  <c:v>-20.508219873447615</c:v>
                </c:pt>
                <c:pt idx="9467">
                  <c:v>-12.789922193404962</c:v>
                </c:pt>
                <c:pt idx="9468">
                  <c:v>-44.884152547446568</c:v>
                </c:pt>
                <c:pt idx="9469">
                  <c:v>-49.307363816269131</c:v>
                </c:pt>
                <c:pt idx="9470">
                  <c:v>0.67458571638070453</c:v>
                </c:pt>
                <c:pt idx="9471">
                  <c:v>-25.574169710710834</c:v>
                </c:pt>
                <c:pt idx="9472">
                  <c:v>-45.790331341662139</c:v>
                </c:pt>
                <c:pt idx="9473">
                  <c:v>-37.573609042913226</c:v>
                </c:pt>
                <c:pt idx="9474">
                  <c:v>5.5245090212358292</c:v>
                </c:pt>
                <c:pt idx="9475">
                  <c:v>2.3086053412462775</c:v>
                </c:pt>
                <c:pt idx="9476">
                  <c:v>-15.058179329226562</c:v>
                </c:pt>
                <c:pt idx="9477">
                  <c:v>-70.579408086702799</c:v>
                </c:pt>
                <c:pt idx="9478">
                  <c:v>-3.5581299131154367</c:v>
                </c:pt>
                <c:pt idx="9479">
                  <c:v>74.649743376335152</c:v>
                </c:pt>
                <c:pt idx="9480">
                  <c:v>-27.416798732171159</c:v>
                </c:pt>
                <c:pt idx="9481">
                  <c:v>-82.294192228129106</c:v>
                </c:pt>
                <c:pt idx="9482">
                  <c:v>-72.246380060070834</c:v>
                </c:pt>
                <c:pt idx="9483">
                  <c:v>0.58121269242852236</c:v>
                </c:pt>
                <c:pt idx="9484">
                  <c:v>-41.837220371251782</c:v>
                </c:pt>
                <c:pt idx="9485">
                  <c:v>-36.14609571788413</c:v>
                </c:pt>
                <c:pt idx="9486">
                  <c:v>1.499851499851502</c:v>
                </c:pt>
                <c:pt idx="9487">
                  <c:v>-38.673644654416961</c:v>
                </c:pt>
                <c:pt idx="9488">
                  <c:v>7.2107303782877494</c:v>
                </c:pt>
                <c:pt idx="9489">
                  <c:v>-22.727272727272734</c:v>
                </c:pt>
                <c:pt idx="9490">
                  <c:v>-39.248292316240153</c:v>
                </c:pt>
                <c:pt idx="9491">
                  <c:v>3.8488952245188841</c:v>
                </c:pt>
                <c:pt idx="9492">
                  <c:v>-33.557328853422931</c:v>
                </c:pt>
                <c:pt idx="9493">
                  <c:v>-35.894946766415899</c:v>
                </c:pt>
                <c:pt idx="9494">
                  <c:v>-56.57258693279276</c:v>
                </c:pt>
                <c:pt idx="9495">
                  <c:v>11.751951431049434</c:v>
                </c:pt>
                <c:pt idx="9496">
                  <c:v>8.5004581085208315</c:v>
                </c:pt>
                <c:pt idx="9497">
                  <c:v>5.5102590235178752</c:v>
                </c:pt>
                <c:pt idx="9498">
                  <c:v>-29.844162269129299</c:v>
                </c:pt>
                <c:pt idx="9499">
                  <c:v>-78.400435255712722</c:v>
                </c:pt>
                <c:pt idx="9500">
                  <c:v>-2.6833439389821052</c:v>
                </c:pt>
                <c:pt idx="9501">
                  <c:v>-34.135987442922371</c:v>
                </c:pt>
                <c:pt idx="9502">
                  <c:v>-5.9407706945765852</c:v>
                </c:pt>
                <c:pt idx="9503">
                  <c:v>-38.115875912408761</c:v>
                </c:pt>
                <c:pt idx="9504">
                  <c:v>-16.238854363685491</c:v>
                </c:pt>
                <c:pt idx="9505">
                  <c:v>-90.060391503540188</c:v>
                </c:pt>
                <c:pt idx="9506">
                  <c:v>-2.123834138667263</c:v>
                </c:pt>
                <c:pt idx="9507">
                  <c:v>80.512563443824803</c:v>
                </c:pt>
                <c:pt idx="9508">
                  <c:v>-4.8258706467661767</c:v>
                </c:pt>
                <c:pt idx="9509">
                  <c:v>-71.196677991694983</c:v>
                </c:pt>
                <c:pt idx="9510">
                  <c:v>-46.29800844598816</c:v>
                </c:pt>
                <c:pt idx="9511">
                  <c:v>-28.473019517795635</c:v>
                </c:pt>
                <c:pt idx="9512">
                  <c:v>-37.254528122020972</c:v>
                </c:pt>
                <c:pt idx="9513">
                  <c:v>-20.833100675637951</c:v>
                </c:pt>
                <c:pt idx="9514">
                  <c:v>-24.512797485406381</c:v>
                </c:pt>
                <c:pt idx="9515">
                  <c:v>55.653710247349807</c:v>
                </c:pt>
                <c:pt idx="9516">
                  <c:v>-48.422361566205417</c:v>
                </c:pt>
                <c:pt idx="9517">
                  <c:v>70.625807923351857</c:v>
                </c:pt>
                <c:pt idx="9518">
                  <c:v>-8.3333333333333428</c:v>
                </c:pt>
                <c:pt idx="9519">
                  <c:v>-8.6805555555555571</c:v>
                </c:pt>
                <c:pt idx="9520">
                  <c:v>20.396944384950388</c:v>
                </c:pt>
                <c:pt idx="9521">
                  <c:v>0</c:v>
                </c:pt>
                <c:pt idx="9522">
                  <c:v>-9.6980689213698952</c:v>
                </c:pt>
                <c:pt idx="9523">
                  <c:v>-0.58866813833701315</c:v>
                </c:pt>
                <c:pt idx="9524">
                  <c:v>-47.735862021576303</c:v>
                </c:pt>
                <c:pt idx="9525">
                  <c:v>-20.30482556078789</c:v>
                </c:pt>
                <c:pt idx="9526">
                  <c:v>20.878329733621314</c:v>
                </c:pt>
                <c:pt idx="9527">
                  <c:v>-6.6869457620127832</c:v>
                </c:pt>
                <c:pt idx="9528">
                  <c:v>-6.1236061236061232</c:v>
                </c:pt>
                <c:pt idx="9529">
                  <c:v>14.662379421221857</c:v>
                </c:pt>
                <c:pt idx="9530">
                  <c:v>-28.30016137708445</c:v>
                </c:pt>
                <c:pt idx="9531">
                  <c:v>-38.595622491572279</c:v>
                </c:pt>
                <c:pt idx="9532">
                  <c:v>-41.26454483230664</c:v>
                </c:pt>
                <c:pt idx="9533">
                  <c:v>-26.317881847817446</c:v>
                </c:pt>
                <c:pt idx="9534">
                  <c:v>-49.661862729623742</c:v>
                </c:pt>
                <c:pt idx="9535">
                  <c:v>-15.690621095481845</c:v>
                </c:pt>
                <c:pt idx="9536">
                  <c:v>-28.620657967285425</c:v>
                </c:pt>
                <c:pt idx="9537">
                  <c:v>-46.961524631427544</c:v>
                </c:pt>
                <c:pt idx="9538">
                  <c:v>-16.148628453614535</c:v>
                </c:pt>
                <c:pt idx="9539">
                  <c:v>-73.996013462732407</c:v>
                </c:pt>
                <c:pt idx="9540">
                  <c:v>-26.154787396757413</c:v>
                </c:pt>
                <c:pt idx="9541">
                  <c:v>-6.2035541195476611</c:v>
                </c:pt>
                <c:pt idx="9542">
                  <c:v>-34.426229508196727</c:v>
                </c:pt>
                <c:pt idx="9543">
                  <c:v>-26.873857404021933</c:v>
                </c:pt>
                <c:pt idx="9544">
                  <c:v>-0.66225165562914867</c:v>
                </c:pt>
                <c:pt idx="9545">
                  <c:v>0</c:v>
                </c:pt>
                <c:pt idx="9546">
                  <c:v>-28.067053513862021</c:v>
                </c:pt>
                <c:pt idx="9547">
                  <c:v>-19.337666035026928</c:v>
                </c:pt>
                <c:pt idx="9548">
                  <c:v>-44.751722919243683</c:v>
                </c:pt>
                <c:pt idx="9549">
                  <c:v>-34.894162924951885</c:v>
                </c:pt>
                <c:pt idx="9550">
                  <c:v>27.44252873563218</c:v>
                </c:pt>
                <c:pt idx="9551">
                  <c:v>2.6717557251908488</c:v>
                </c:pt>
                <c:pt idx="9552">
                  <c:v>-2.8267411865864176</c:v>
                </c:pt>
                <c:pt idx="9553">
                  <c:v>-8.7407407407407334</c:v>
                </c:pt>
                <c:pt idx="9554">
                  <c:v>-25.6866262247501</c:v>
                </c:pt>
                <c:pt idx="9555">
                  <c:v>-30.150645712249485</c:v>
                </c:pt>
                <c:pt idx="9556">
                  <c:v>-23.376824299932963</c:v>
                </c:pt>
                <c:pt idx="9557">
                  <c:v>53.56484326982175</c:v>
                </c:pt>
                <c:pt idx="9558">
                  <c:v>-36.109045456703001</c:v>
                </c:pt>
                <c:pt idx="9559">
                  <c:v>19.740016248984446</c:v>
                </c:pt>
                <c:pt idx="9560">
                  <c:v>-24.409532402738705</c:v>
                </c:pt>
                <c:pt idx="9561">
                  <c:v>-23.663689210265133</c:v>
                </c:pt>
                <c:pt idx="9562">
                  <c:v>-4.5918367346938709</c:v>
                </c:pt>
                <c:pt idx="9563">
                  <c:v>-31.788392463293206</c:v>
                </c:pt>
                <c:pt idx="9564">
                  <c:v>3.2147449635662184</c:v>
                </c:pt>
                <c:pt idx="9565">
                  <c:v>-24.497491556546549</c:v>
                </c:pt>
                <c:pt idx="9566">
                  <c:v>24.17211558742882</c:v>
                </c:pt>
                <c:pt idx="9567">
                  <c:v>32.481585887593042</c:v>
                </c:pt>
                <c:pt idx="9568">
                  <c:v>15.780866721177418</c:v>
                </c:pt>
                <c:pt idx="9569">
                  <c:v>-8.6092225835057548</c:v>
                </c:pt>
                <c:pt idx="9570">
                  <c:v>-52.048329577914586</c:v>
                </c:pt>
                <c:pt idx="9571">
                  <c:v>90.933021351272316</c:v>
                </c:pt>
                <c:pt idx="9572">
                  <c:v>-39.65463108320251</c:v>
                </c:pt>
                <c:pt idx="9573">
                  <c:v>1.4057198254968455</c:v>
                </c:pt>
                <c:pt idx="9574">
                  <c:v>-2.9976019184658753E-2</c:v>
                </c:pt>
                <c:pt idx="9575">
                  <c:v>-24.290818930941441</c:v>
                </c:pt>
                <c:pt idx="9576">
                  <c:v>-49.209621993127151</c:v>
                </c:pt>
                <c:pt idx="9577">
                  <c:v>-31.28956187166439</c:v>
                </c:pt>
                <c:pt idx="9578">
                  <c:v>-3.5223784133139446</c:v>
                </c:pt>
                <c:pt idx="9579">
                  <c:v>58.341926170344379</c:v>
                </c:pt>
                <c:pt idx="9580">
                  <c:v>-17.968015051740366</c:v>
                </c:pt>
                <c:pt idx="9581">
                  <c:v>49.701749064806393</c:v>
                </c:pt>
                <c:pt idx="9582">
                  <c:v>-45.160405812996984</c:v>
                </c:pt>
                <c:pt idx="9583">
                  <c:v>7.1963470319634837</c:v>
                </c:pt>
                <c:pt idx="9584">
                  <c:v>-57.938070520851973</c:v>
                </c:pt>
                <c:pt idx="9585">
                  <c:v>-33.365328214152399</c:v>
                </c:pt>
                <c:pt idx="9586">
                  <c:v>66.310904872389784</c:v>
                </c:pt>
                <c:pt idx="9587">
                  <c:v>-30.427920028060328</c:v>
                </c:pt>
                <c:pt idx="9588">
                  <c:v>12.802822015873843</c:v>
                </c:pt>
                <c:pt idx="9589">
                  <c:v>-6.4464649328718053</c:v>
                </c:pt>
                <c:pt idx="9590">
                  <c:v>-68.531468531468533</c:v>
                </c:pt>
                <c:pt idx="9591">
                  <c:v>-5.9307326643024112</c:v>
                </c:pt>
                <c:pt idx="9592">
                  <c:v>-19.670128283445337</c:v>
                </c:pt>
                <c:pt idx="9593">
                  <c:v>-45.976154992548437</c:v>
                </c:pt>
                <c:pt idx="9594">
                  <c:v>-15.436194240542065</c:v>
                </c:pt>
                <c:pt idx="9595">
                  <c:v>52.21898283122772</c:v>
                </c:pt>
                <c:pt idx="9596">
                  <c:v>-4.4493070751276349</c:v>
                </c:pt>
                <c:pt idx="9597">
                  <c:v>-37.795807978363761</c:v>
                </c:pt>
                <c:pt idx="9598">
                  <c:v>-5.1573491299518679</c:v>
                </c:pt>
                <c:pt idx="9599">
                  <c:v>-25.40811044003452</c:v>
                </c:pt>
                <c:pt idx="9600">
                  <c:v>3.1468531468531467</c:v>
                </c:pt>
                <c:pt idx="9601">
                  <c:v>40.697674418604663</c:v>
                </c:pt>
                <c:pt idx="9602">
                  <c:v>-14.071227383396192</c:v>
                </c:pt>
                <c:pt idx="9603">
                  <c:v>-20.343523479357074</c:v>
                </c:pt>
                <c:pt idx="9604">
                  <c:v>73.412243858979252</c:v>
                </c:pt>
                <c:pt idx="9605">
                  <c:v>-19.229590272810867</c:v>
                </c:pt>
                <c:pt idx="9606">
                  <c:v>13.791780821917811</c:v>
                </c:pt>
                <c:pt idx="9607">
                  <c:v>-13.293360631763676</c:v>
                </c:pt>
                <c:pt idx="9608">
                  <c:v>68.606275640314891</c:v>
                </c:pt>
                <c:pt idx="9609">
                  <c:v>-63.590849572517911</c:v>
                </c:pt>
                <c:pt idx="9610">
                  <c:v>0.81823399004083797</c:v>
                </c:pt>
                <c:pt idx="9611">
                  <c:v>37.735849056603769</c:v>
                </c:pt>
                <c:pt idx="9612">
                  <c:v>-30.196026953706138</c:v>
                </c:pt>
                <c:pt idx="9613">
                  <c:v>-6.136820925553323</c:v>
                </c:pt>
                <c:pt idx="9614">
                  <c:v>-46.74317617866005</c:v>
                </c:pt>
                <c:pt idx="9615">
                  <c:v>-22.100070472163495</c:v>
                </c:pt>
                <c:pt idx="9616">
                  <c:v>-33.123130116985251</c:v>
                </c:pt>
                <c:pt idx="9617">
                  <c:v>20.294973801668931</c:v>
                </c:pt>
                <c:pt idx="9618">
                  <c:v>9.2349726775956356</c:v>
                </c:pt>
                <c:pt idx="9619">
                  <c:v>19.574056147144248</c:v>
                </c:pt>
                <c:pt idx="9620">
                  <c:v>-51.887535735992621</c:v>
                </c:pt>
                <c:pt idx="9621">
                  <c:v>25.478393675321172</c:v>
                </c:pt>
                <c:pt idx="9622">
                  <c:v>-31.374345549738223</c:v>
                </c:pt>
                <c:pt idx="9623">
                  <c:v>-10.021402628848151</c:v>
                </c:pt>
                <c:pt idx="9624">
                  <c:v>32.917789757412407</c:v>
                </c:pt>
                <c:pt idx="9625">
                  <c:v>-30.667979786338663</c:v>
                </c:pt>
                <c:pt idx="9626">
                  <c:v>-81.178307932575791</c:v>
                </c:pt>
                <c:pt idx="9627">
                  <c:v>22.664179104477626</c:v>
                </c:pt>
                <c:pt idx="9628">
                  <c:v>-8.2291927018245445</c:v>
                </c:pt>
                <c:pt idx="9629">
                  <c:v>-44.622468695892202</c:v>
                </c:pt>
                <c:pt idx="9630">
                  <c:v>-96.171122994652407</c:v>
                </c:pt>
                <c:pt idx="9631">
                  <c:v>-15.876272390120732</c:v>
                </c:pt>
                <c:pt idx="9632">
                  <c:v>-33.788209606986896</c:v>
                </c:pt>
                <c:pt idx="9633">
                  <c:v>40.688940688940676</c:v>
                </c:pt>
                <c:pt idx="9634">
                  <c:v>-13.0937421462679</c:v>
                </c:pt>
                <c:pt idx="9635">
                  <c:v>-62.762302447275225</c:v>
                </c:pt>
                <c:pt idx="9636">
                  <c:v>-7.8536184210526301</c:v>
                </c:pt>
                <c:pt idx="9637">
                  <c:v>-20.899098083427276</c:v>
                </c:pt>
                <c:pt idx="9638">
                  <c:v>-26.327205005621096</c:v>
                </c:pt>
                <c:pt idx="9639">
                  <c:v>-76.355611601513232</c:v>
                </c:pt>
                <c:pt idx="9640">
                  <c:v>-30.251529571719914</c:v>
                </c:pt>
                <c:pt idx="9641">
                  <c:v>20.508779828905887</c:v>
                </c:pt>
                <c:pt idx="9642">
                  <c:v>-13.869523938695238</c:v>
                </c:pt>
                <c:pt idx="9643">
                  <c:v>21.673925302043216</c:v>
                </c:pt>
                <c:pt idx="9644">
                  <c:v>-35.511429768611208</c:v>
                </c:pt>
                <c:pt idx="9645">
                  <c:v>-31.631988184700916</c:v>
                </c:pt>
                <c:pt idx="9646">
                  <c:v>-11.731945253348869</c:v>
                </c:pt>
                <c:pt idx="9647">
                  <c:v>-5.8193263242483084</c:v>
                </c:pt>
                <c:pt idx="9648">
                  <c:v>-51.564914406908045</c:v>
                </c:pt>
                <c:pt idx="9649">
                  <c:v>-64.041418261688108</c:v>
                </c:pt>
                <c:pt idx="9650">
                  <c:v>-47.675515429187442</c:v>
                </c:pt>
                <c:pt idx="9651">
                  <c:v>59.207920792079221</c:v>
                </c:pt>
                <c:pt idx="9652">
                  <c:v>-16.163221026228925</c:v>
                </c:pt>
                <c:pt idx="9653">
                  <c:v>-49.815724815724813</c:v>
                </c:pt>
                <c:pt idx="9654">
                  <c:v>-13.493212974502342</c:v>
                </c:pt>
                <c:pt idx="9655">
                  <c:v>-39.399861150394685</c:v>
                </c:pt>
                <c:pt idx="9656">
                  <c:v>-10.071942446043167</c:v>
                </c:pt>
                <c:pt idx="9657">
                  <c:v>86.206896551724128</c:v>
                </c:pt>
                <c:pt idx="9658">
                  <c:v>1.2351195225481177</c:v>
                </c:pt>
                <c:pt idx="9659">
                  <c:v>31.673250564334069</c:v>
                </c:pt>
                <c:pt idx="9660">
                  <c:v>40</c:v>
                </c:pt>
                <c:pt idx="9661">
                  <c:v>-2.013613159387404</c:v>
                </c:pt>
                <c:pt idx="9662">
                  <c:v>4.054706355591307</c:v>
                </c:pt>
                <c:pt idx="9663">
                  <c:v>-96.060249470463646</c:v>
                </c:pt>
                <c:pt idx="9664">
                  <c:v>-32.468437996053822</c:v>
                </c:pt>
                <c:pt idx="9665">
                  <c:v>5.3994534214226917</c:v>
                </c:pt>
                <c:pt idx="9666">
                  <c:v>-10.564567095007376</c:v>
                </c:pt>
                <c:pt idx="9667">
                  <c:v>9.6690460739779382</c:v>
                </c:pt>
                <c:pt idx="9668">
                  <c:v>-27.478512467024089</c:v>
                </c:pt>
                <c:pt idx="9669">
                  <c:v>-36.142545863498974</c:v>
                </c:pt>
                <c:pt idx="9670">
                  <c:v>-68.465509150633508</c:v>
                </c:pt>
                <c:pt idx="9671">
                  <c:v>-3.6697247706422047</c:v>
                </c:pt>
                <c:pt idx="9672">
                  <c:v>-0.17594221687193112</c:v>
                </c:pt>
                <c:pt idx="9673">
                  <c:v>-18.252666119770296</c:v>
                </c:pt>
                <c:pt idx="9674">
                  <c:v>-19.88779260978913</c:v>
                </c:pt>
                <c:pt idx="9675">
                  <c:v>59.6359070935342</c:v>
                </c:pt>
                <c:pt idx="9676">
                  <c:v>-21.127911728647319</c:v>
                </c:pt>
                <c:pt idx="9677">
                  <c:v>-17.582297229639522</c:v>
                </c:pt>
                <c:pt idx="9678">
                  <c:v>-31.99767374236697</c:v>
                </c:pt>
                <c:pt idx="9679">
                  <c:v>48.540609137055839</c:v>
                </c:pt>
                <c:pt idx="9680">
                  <c:v>-49.30016583747927</c:v>
                </c:pt>
                <c:pt idx="9681">
                  <c:v>-13.116122736636669</c:v>
                </c:pt>
                <c:pt idx="9682">
                  <c:v>-5.2580342083517309</c:v>
                </c:pt>
                <c:pt idx="9683">
                  <c:v>11.119419575190477</c:v>
                </c:pt>
                <c:pt idx="9684">
                  <c:v>-13.784439438572178</c:v>
                </c:pt>
                <c:pt idx="9685">
                  <c:v>-43.730178939327303</c:v>
                </c:pt>
                <c:pt idx="9686">
                  <c:v>62.791991101223573</c:v>
                </c:pt>
                <c:pt idx="9687">
                  <c:v>15.077816945562958</c:v>
                </c:pt>
                <c:pt idx="9688">
                  <c:v>-25.483344980200329</c:v>
                </c:pt>
                <c:pt idx="9689">
                  <c:v>-28.058778035576182</c:v>
                </c:pt>
                <c:pt idx="9690">
                  <c:v>15.160714285714278</c:v>
                </c:pt>
                <c:pt idx="9691">
                  <c:v>-25.820401933350297</c:v>
                </c:pt>
                <c:pt idx="9692">
                  <c:v>-39.888010540184446</c:v>
                </c:pt>
                <c:pt idx="9693">
                  <c:v>-6.6230075373779727</c:v>
                </c:pt>
                <c:pt idx="9694">
                  <c:v>-1.952198503922645</c:v>
                </c:pt>
                <c:pt idx="9695">
                  <c:v>-18.801513185547975</c:v>
                </c:pt>
                <c:pt idx="9696">
                  <c:v>-7.0609735836517586</c:v>
                </c:pt>
                <c:pt idx="9697">
                  <c:v>-42.758561570442751</c:v>
                </c:pt>
                <c:pt idx="9698">
                  <c:v>0.4732080723730121</c:v>
                </c:pt>
                <c:pt idx="9699">
                  <c:v>-17.674227693175169</c:v>
                </c:pt>
                <c:pt idx="9700">
                  <c:v>-15.023793337865399</c:v>
                </c:pt>
                <c:pt idx="9701">
                  <c:v>-2.3026668094677092</c:v>
                </c:pt>
                <c:pt idx="9702">
                  <c:v>-33.184660658451349</c:v>
                </c:pt>
                <c:pt idx="9703">
                  <c:v>-62.792153589315525</c:v>
                </c:pt>
                <c:pt idx="9704">
                  <c:v>29.758302061897268</c:v>
                </c:pt>
                <c:pt idx="9705">
                  <c:v>3.8817285822592851</c:v>
                </c:pt>
                <c:pt idx="9706">
                  <c:v>-79.922698524244552</c:v>
                </c:pt>
                <c:pt idx="9707">
                  <c:v>-4.8990498812351575</c:v>
                </c:pt>
                <c:pt idx="9708">
                  <c:v>39.070270270270271</c:v>
                </c:pt>
                <c:pt idx="9709">
                  <c:v>-7.6779993799731301</c:v>
                </c:pt>
                <c:pt idx="9710">
                  <c:v>-14.069537020356691</c:v>
                </c:pt>
                <c:pt idx="9711">
                  <c:v>-46.091245376078916</c:v>
                </c:pt>
                <c:pt idx="9712">
                  <c:v>-54.998238605533174</c:v>
                </c:pt>
                <c:pt idx="9713">
                  <c:v>75.995852196565409</c:v>
                </c:pt>
                <c:pt idx="9714">
                  <c:v>4.6029337379868593</c:v>
                </c:pt>
                <c:pt idx="9715">
                  <c:v>-28.925600685836088</c:v>
                </c:pt>
                <c:pt idx="9716">
                  <c:v>-31.092532201810613</c:v>
                </c:pt>
                <c:pt idx="9717">
                  <c:v>-6.3316297558205576</c:v>
                </c:pt>
                <c:pt idx="9718">
                  <c:v>-49.304991640792927</c:v>
                </c:pt>
                <c:pt idx="9719">
                  <c:v>0</c:v>
                </c:pt>
                <c:pt idx="9720">
                  <c:v>-37.017495080753612</c:v>
                </c:pt>
                <c:pt idx="9721">
                  <c:v>-37.552286506556378</c:v>
                </c:pt>
                <c:pt idx="9722">
                  <c:v>-16.229949188004383</c:v>
                </c:pt>
                <c:pt idx="9723">
                  <c:v>11.132075471698116</c:v>
                </c:pt>
                <c:pt idx="9724">
                  <c:v>-41.05947599923504</c:v>
                </c:pt>
                <c:pt idx="9725">
                  <c:v>-4.7730729384795154</c:v>
                </c:pt>
                <c:pt idx="9726">
                  <c:v>-9.8765432098765444</c:v>
                </c:pt>
                <c:pt idx="9727">
                  <c:v>-16.33233990524225</c:v>
                </c:pt>
                <c:pt idx="9728">
                  <c:v>-37.95186998645692</c:v>
                </c:pt>
                <c:pt idx="9729">
                  <c:v>-53.58943577430972</c:v>
                </c:pt>
                <c:pt idx="9730">
                  <c:v>-34.995644599303134</c:v>
                </c:pt>
                <c:pt idx="9731">
                  <c:v>-33.823363112066033</c:v>
                </c:pt>
                <c:pt idx="9732">
                  <c:v>1.7659294477225416</c:v>
                </c:pt>
                <c:pt idx="9733">
                  <c:v>-10.463421742932084</c:v>
                </c:pt>
                <c:pt idx="9734">
                  <c:v>-12.176223156962578</c:v>
                </c:pt>
                <c:pt idx="9735">
                  <c:v>67.640188077179232</c:v>
                </c:pt>
                <c:pt idx="9736">
                  <c:v>-38.499696294796514</c:v>
                </c:pt>
                <c:pt idx="9737">
                  <c:v>-17.322885531949268</c:v>
                </c:pt>
                <c:pt idx="9738">
                  <c:v>-10.829915594686526</c:v>
                </c:pt>
                <c:pt idx="9739">
                  <c:v>-51.099933397616233</c:v>
                </c:pt>
                <c:pt idx="9740">
                  <c:v>-23.608861308206514</c:v>
                </c:pt>
                <c:pt idx="9741">
                  <c:v>30.596224940149511</c:v>
                </c:pt>
                <c:pt idx="9742">
                  <c:v>-29.470899470899468</c:v>
                </c:pt>
                <c:pt idx="9743">
                  <c:v>4.7017257779589556</c:v>
                </c:pt>
                <c:pt idx="9744">
                  <c:v>-26.206178721724228</c:v>
                </c:pt>
                <c:pt idx="9745">
                  <c:v>-44.59025470653377</c:v>
                </c:pt>
                <c:pt idx="9746">
                  <c:v>-50.339976664999881</c:v>
                </c:pt>
                <c:pt idx="9747">
                  <c:v>-9.1192576817766877</c:v>
                </c:pt>
                <c:pt idx="9748">
                  <c:v>-1.4950166112956822</c:v>
                </c:pt>
                <c:pt idx="9749">
                  <c:v>14.735390017557066</c:v>
                </c:pt>
                <c:pt idx="9750">
                  <c:v>-16.361617858857414</c:v>
                </c:pt>
                <c:pt idx="9751">
                  <c:v>-32.473055209326191</c:v>
                </c:pt>
                <c:pt idx="9752">
                  <c:v>-22.421638018200213</c:v>
                </c:pt>
                <c:pt idx="9753">
                  <c:v>-19.209532112757927</c:v>
                </c:pt>
                <c:pt idx="9754">
                  <c:v>-18.050303028053747</c:v>
                </c:pt>
                <c:pt idx="9755">
                  <c:v>-20.805701890300583</c:v>
                </c:pt>
                <c:pt idx="9756">
                  <c:v>-26.780120853372793</c:v>
                </c:pt>
                <c:pt idx="9757">
                  <c:v>-20.91896083753393</c:v>
                </c:pt>
                <c:pt idx="9758">
                  <c:v>13.224864413850639</c:v>
                </c:pt>
                <c:pt idx="9759">
                  <c:v>-26.629029029029027</c:v>
                </c:pt>
                <c:pt idx="9760">
                  <c:v>-11.6796875</c:v>
                </c:pt>
                <c:pt idx="9761">
                  <c:v>-7.8167523435137554</c:v>
                </c:pt>
                <c:pt idx="9762">
                  <c:v>-13.294263750474684</c:v>
                </c:pt>
                <c:pt idx="9763">
                  <c:v>-78.39651938618195</c:v>
                </c:pt>
                <c:pt idx="9764">
                  <c:v>6.538969616908858</c:v>
                </c:pt>
                <c:pt idx="9765">
                  <c:v>-40.043963476496444</c:v>
                </c:pt>
                <c:pt idx="9766">
                  <c:v>-58.444642327100027</c:v>
                </c:pt>
                <c:pt idx="9767">
                  <c:v>-6.5533980582524265</c:v>
                </c:pt>
                <c:pt idx="9768">
                  <c:v>-2.0622902446537807</c:v>
                </c:pt>
                <c:pt idx="9769">
                  <c:v>-40.970579043707311</c:v>
                </c:pt>
                <c:pt idx="9770">
                  <c:v>1.4267434420985268</c:v>
                </c:pt>
                <c:pt idx="9771">
                  <c:v>29.50952202994273</c:v>
                </c:pt>
                <c:pt idx="9772">
                  <c:v>40.491677336747756</c:v>
                </c:pt>
                <c:pt idx="9773">
                  <c:v>-21.859706362153347</c:v>
                </c:pt>
                <c:pt idx="9774">
                  <c:v>-12.84306257646054</c:v>
                </c:pt>
                <c:pt idx="9775">
                  <c:v>-18.351017568272738</c:v>
                </c:pt>
                <c:pt idx="9776">
                  <c:v>-21.798848028356218</c:v>
                </c:pt>
                <c:pt idx="9777">
                  <c:v>-19.433914581753854</c:v>
                </c:pt>
                <c:pt idx="9778">
                  <c:v>-38.092607935192859</c:v>
                </c:pt>
                <c:pt idx="9779">
                  <c:v>-21.327795761314363</c:v>
                </c:pt>
                <c:pt idx="9780">
                  <c:v>-28.78544138347074</c:v>
                </c:pt>
                <c:pt idx="9781">
                  <c:v>-39.567859554355167</c:v>
                </c:pt>
                <c:pt idx="9782">
                  <c:v>0.31347962382443484</c:v>
                </c:pt>
                <c:pt idx="9783">
                  <c:v>32.560608741815599</c:v>
                </c:pt>
                <c:pt idx="9784">
                  <c:v>4.499192245557353</c:v>
                </c:pt>
                <c:pt idx="9785">
                  <c:v>-49.720549454874643</c:v>
                </c:pt>
                <c:pt idx="9786">
                  <c:v>-27.050448777468276</c:v>
                </c:pt>
                <c:pt idx="9787">
                  <c:v>-88.13559322033899</c:v>
                </c:pt>
                <c:pt idx="9788">
                  <c:v>-38.143276838947791</c:v>
                </c:pt>
                <c:pt idx="9789">
                  <c:v>-16.035748943897659</c:v>
                </c:pt>
                <c:pt idx="9790">
                  <c:v>-45.226409773632959</c:v>
                </c:pt>
                <c:pt idx="9791">
                  <c:v>0.19870726080898748</c:v>
                </c:pt>
                <c:pt idx="9792">
                  <c:v>17.572418114574887</c:v>
                </c:pt>
                <c:pt idx="9793">
                  <c:v>-68.690612309269397</c:v>
                </c:pt>
                <c:pt idx="9794">
                  <c:v>7.6984232145223217</c:v>
                </c:pt>
                <c:pt idx="9795">
                  <c:v>-33.320611554101646</c:v>
                </c:pt>
                <c:pt idx="9796">
                  <c:v>-9.6298041063086401</c:v>
                </c:pt>
                <c:pt idx="9797">
                  <c:v>-21.837140618407574</c:v>
                </c:pt>
                <c:pt idx="9798">
                  <c:v>-20</c:v>
                </c:pt>
                <c:pt idx="9799">
                  <c:v>33.671261667799968</c:v>
                </c:pt>
                <c:pt idx="9800">
                  <c:v>36.027687841911359</c:v>
                </c:pt>
                <c:pt idx="9801">
                  <c:v>-28.581778663285633</c:v>
                </c:pt>
                <c:pt idx="9802">
                  <c:v>-32.047800108636608</c:v>
                </c:pt>
                <c:pt idx="9803">
                  <c:v>2.5976170992274774</c:v>
                </c:pt>
                <c:pt idx="9804">
                  <c:v>18.606074207922603</c:v>
                </c:pt>
                <c:pt idx="9805">
                  <c:v>-22.953782597469669</c:v>
                </c:pt>
                <c:pt idx="9806">
                  <c:v>-25.797373358348963</c:v>
                </c:pt>
                <c:pt idx="9807">
                  <c:v>10.617803365810445</c:v>
                </c:pt>
                <c:pt idx="9808">
                  <c:v>55.437218692696661</c:v>
                </c:pt>
                <c:pt idx="9809">
                  <c:v>-24.6662324975578</c:v>
                </c:pt>
                <c:pt idx="9810">
                  <c:v>-30.931154036651805</c:v>
                </c:pt>
                <c:pt idx="9811">
                  <c:v>-31.727125067677321</c:v>
                </c:pt>
                <c:pt idx="9812">
                  <c:v>10.280588248789769</c:v>
                </c:pt>
                <c:pt idx="9813">
                  <c:v>-91.910851297040551</c:v>
                </c:pt>
                <c:pt idx="9814">
                  <c:v>-19.084611703065562</c:v>
                </c:pt>
                <c:pt idx="9815">
                  <c:v>-28.317694369973196</c:v>
                </c:pt>
                <c:pt idx="9816">
                  <c:v>-31.494485557648289</c:v>
                </c:pt>
                <c:pt idx="9817">
                  <c:v>-0.87091386303984564</c:v>
                </c:pt>
                <c:pt idx="9818">
                  <c:v>-2.2116589924664538</c:v>
                </c:pt>
                <c:pt idx="9819">
                  <c:v>10.317825886688169</c:v>
                </c:pt>
                <c:pt idx="9820">
                  <c:v>42.169072652425456</c:v>
                </c:pt>
                <c:pt idx="9821">
                  <c:v>-38.375165125495379</c:v>
                </c:pt>
                <c:pt idx="9822">
                  <c:v>-6.6498123036849819</c:v>
                </c:pt>
                <c:pt idx="9823">
                  <c:v>-57.486414398245088</c:v>
                </c:pt>
                <c:pt idx="9824">
                  <c:v>48.726882873224326</c:v>
                </c:pt>
                <c:pt idx="9825">
                  <c:v>-59.353479288724429</c:v>
                </c:pt>
                <c:pt idx="9826">
                  <c:v>-11.834973560517042</c:v>
                </c:pt>
                <c:pt idx="9827">
                  <c:v>-16.356316054353286</c:v>
                </c:pt>
                <c:pt idx="9828">
                  <c:v>19.861111111111114</c:v>
                </c:pt>
                <c:pt idx="9829">
                  <c:v>-35.931448767305625</c:v>
                </c:pt>
                <c:pt idx="9830">
                  <c:v>47.96547472256475</c:v>
                </c:pt>
                <c:pt idx="9831">
                  <c:v>20.008934776134211</c:v>
                </c:pt>
                <c:pt idx="9832">
                  <c:v>-4.6330036439354529</c:v>
                </c:pt>
                <c:pt idx="9833">
                  <c:v>-61.338778409090914</c:v>
                </c:pt>
                <c:pt idx="9834">
                  <c:v>-25.634363904044349</c:v>
                </c:pt>
                <c:pt idx="9835">
                  <c:v>0</c:v>
                </c:pt>
                <c:pt idx="9836">
                  <c:v>-49.44687956585264</c:v>
                </c:pt>
                <c:pt idx="9837">
                  <c:v>-28.425173140620302</c:v>
                </c:pt>
                <c:pt idx="9838">
                  <c:v>-3.3981833987829333</c:v>
                </c:pt>
                <c:pt idx="9839">
                  <c:v>-22.287275565964094</c:v>
                </c:pt>
                <c:pt idx="9840">
                  <c:v>-4.4863551935990955</c:v>
                </c:pt>
                <c:pt idx="9841">
                  <c:v>-54.510937168992434</c:v>
                </c:pt>
                <c:pt idx="9842">
                  <c:v>-15.066969061577311</c:v>
                </c:pt>
                <c:pt idx="9843">
                  <c:v>-14.662756598240463</c:v>
                </c:pt>
                <c:pt idx="9844">
                  <c:v>-1.4925373134328339</c:v>
                </c:pt>
                <c:pt idx="9845">
                  <c:v>-43.395500522760102</c:v>
                </c:pt>
                <c:pt idx="9846">
                  <c:v>-64.204407846936306</c:v>
                </c:pt>
                <c:pt idx="9847">
                  <c:v>-21.241648106904236</c:v>
                </c:pt>
                <c:pt idx="9848">
                  <c:v>-34.854335405286619</c:v>
                </c:pt>
                <c:pt idx="9849">
                  <c:v>-5.5496588324488272</c:v>
                </c:pt>
                <c:pt idx="9850">
                  <c:v>-8.8246572715942762</c:v>
                </c:pt>
                <c:pt idx="9851">
                  <c:v>-24.827239602965207</c:v>
                </c:pt>
                <c:pt idx="9852">
                  <c:v>-3.8215189743694822</c:v>
                </c:pt>
                <c:pt idx="9853">
                  <c:v>2.452600971879221</c:v>
                </c:pt>
                <c:pt idx="9854">
                  <c:v>-27.297165200391007</c:v>
                </c:pt>
                <c:pt idx="9855">
                  <c:v>-2.177108855442782</c:v>
                </c:pt>
                <c:pt idx="9856">
                  <c:v>-7.5667065429835532</c:v>
                </c:pt>
                <c:pt idx="9857">
                  <c:v>-26.798961064385836</c:v>
                </c:pt>
                <c:pt idx="9858">
                  <c:v>5.6231884057970944</c:v>
                </c:pt>
                <c:pt idx="9859">
                  <c:v>-23.072280066395052</c:v>
                </c:pt>
                <c:pt idx="9860">
                  <c:v>-7.2417828205773844</c:v>
                </c:pt>
                <c:pt idx="9861">
                  <c:v>-30.81858619475824</c:v>
                </c:pt>
                <c:pt idx="9862">
                  <c:v>-22.344234079173845</c:v>
                </c:pt>
                <c:pt idx="9863">
                  <c:v>-12.554948797008308</c:v>
                </c:pt>
                <c:pt idx="9864">
                  <c:v>-40.600575894693549</c:v>
                </c:pt>
                <c:pt idx="9865">
                  <c:v>-26.948399308698868</c:v>
                </c:pt>
                <c:pt idx="9866">
                  <c:v>-14.116231552590364</c:v>
                </c:pt>
                <c:pt idx="9867">
                  <c:v>-48.366094904219359</c:v>
                </c:pt>
                <c:pt idx="9868">
                  <c:v>-31.880224314887315</c:v>
                </c:pt>
                <c:pt idx="9869">
                  <c:v>-10.024128098267155</c:v>
                </c:pt>
                <c:pt idx="9870">
                  <c:v>-46.373260145069594</c:v>
                </c:pt>
                <c:pt idx="9871">
                  <c:v>-36.160253031101739</c:v>
                </c:pt>
                <c:pt idx="9872">
                  <c:v>10.885045778229909</c:v>
                </c:pt>
                <c:pt idx="9873">
                  <c:v>-71.959582842998003</c:v>
                </c:pt>
                <c:pt idx="9874">
                  <c:v>-1.782531194295899</c:v>
                </c:pt>
                <c:pt idx="9875">
                  <c:v>-26.910595489209797</c:v>
                </c:pt>
                <c:pt idx="9876">
                  <c:v>-11.796136457048917</c:v>
                </c:pt>
                <c:pt idx="9877">
                  <c:v>-37.749027700611158</c:v>
                </c:pt>
                <c:pt idx="9878">
                  <c:v>21.810250817884409</c:v>
                </c:pt>
                <c:pt idx="9879">
                  <c:v>-2.5577185865653576</c:v>
                </c:pt>
                <c:pt idx="9880">
                  <c:v>-34.360076408787009</c:v>
                </c:pt>
                <c:pt idx="9881">
                  <c:v>3.7908820614469789</c:v>
                </c:pt>
                <c:pt idx="9882">
                  <c:v>-51.315610088616225</c:v>
                </c:pt>
                <c:pt idx="9883">
                  <c:v>-23.059152957647882</c:v>
                </c:pt>
                <c:pt idx="9884">
                  <c:v>5.6938159879336325</c:v>
                </c:pt>
                <c:pt idx="9885">
                  <c:v>-15.077569489334195</c:v>
                </c:pt>
                <c:pt idx="9886">
                  <c:v>-19.471915227477453</c:v>
                </c:pt>
                <c:pt idx="9887">
                  <c:v>-28.613913967073827</c:v>
                </c:pt>
                <c:pt idx="9888">
                  <c:v>-11.959724950884095</c:v>
                </c:pt>
                <c:pt idx="9889">
                  <c:v>-17.754659531278833</c:v>
                </c:pt>
                <c:pt idx="9890">
                  <c:v>-9.0678649614010851</c:v>
                </c:pt>
                <c:pt idx="9891">
                  <c:v>-9.4325410110478742</c:v>
                </c:pt>
                <c:pt idx="9892">
                  <c:v>18.12714776632302</c:v>
                </c:pt>
                <c:pt idx="9893">
                  <c:v>-0.82963121554354302</c:v>
                </c:pt>
                <c:pt idx="9894">
                  <c:v>-38.246628131021197</c:v>
                </c:pt>
                <c:pt idx="9895">
                  <c:v>-40.88669950738916</c:v>
                </c:pt>
                <c:pt idx="9896">
                  <c:v>11.418837773583988</c:v>
                </c:pt>
                <c:pt idx="9897">
                  <c:v>-57.909890006580802</c:v>
                </c:pt>
                <c:pt idx="9898">
                  <c:v>-37.708760621154411</c:v>
                </c:pt>
                <c:pt idx="9899">
                  <c:v>36.705785208514499</c:v>
                </c:pt>
                <c:pt idx="9900">
                  <c:v>-90.954075032341521</c:v>
                </c:pt>
                <c:pt idx="9901">
                  <c:v>33.757628596338265</c:v>
                </c:pt>
                <c:pt idx="9902">
                  <c:v>12.96507352179745</c:v>
                </c:pt>
                <c:pt idx="9903">
                  <c:v>-15.942622950819668</c:v>
                </c:pt>
                <c:pt idx="9904">
                  <c:v>-28.925824857355494</c:v>
                </c:pt>
                <c:pt idx="9905">
                  <c:v>-37.457164430504733</c:v>
                </c:pt>
                <c:pt idx="9906">
                  <c:v>-11.850188248652287</c:v>
                </c:pt>
                <c:pt idx="9907">
                  <c:v>-15.727959697732999</c:v>
                </c:pt>
                <c:pt idx="9908">
                  <c:v>-19.957364734544711</c:v>
                </c:pt>
                <c:pt idx="9909">
                  <c:v>-5.2724358974358978</c:v>
                </c:pt>
                <c:pt idx="9910">
                  <c:v>-4.0648246546227398</c:v>
                </c:pt>
                <c:pt idx="9911">
                  <c:v>85.37549407114625</c:v>
                </c:pt>
                <c:pt idx="9912">
                  <c:v>-15.059082165430056</c:v>
                </c:pt>
                <c:pt idx="9913">
                  <c:v>-3.9772727272727337</c:v>
                </c:pt>
                <c:pt idx="9914">
                  <c:v>-29.40229832951789</c:v>
                </c:pt>
                <c:pt idx="9915">
                  <c:v>-27.174080265843429</c:v>
                </c:pt>
                <c:pt idx="9916">
                  <c:v>-71.450520833333329</c:v>
                </c:pt>
                <c:pt idx="9917">
                  <c:v>87.631094387959337</c:v>
                </c:pt>
                <c:pt idx="9918">
                  <c:v>52.132949932341006</c:v>
                </c:pt>
                <c:pt idx="9919">
                  <c:v>-50.915132367360279</c:v>
                </c:pt>
                <c:pt idx="9920">
                  <c:v>97.718446601941764</c:v>
                </c:pt>
                <c:pt idx="9921">
                  <c:v>-26.188445133772774</c:v>
                </c:pt>
                <c:pt idx="9922">
                  <c:v>-15.377365330239982</c:v>
                </c:pt>
                <c:pt idx="9923">
                  <c:v>-51.97784810126582</c:v>
                </c:pt>
                <c:pt idx="9924">
                  <c:v>-17.346411977284461</c:v>
                </c:pt>
                <c:pt idx="9925">
                  <c:v>18.639531642040708</c:v>
                </c:pt>
                <c:pt idx="9926">
                  <c:v>-45.425667090216017</c:v>
                </c:pt>
                <c:pt idx="9927">
                  <c:v>-33.030417771046316</c:v>
                </c:pt>
                <c:pt idx="9928">
                  <c:v>-23.807215350211891</c:v>
                </c:pt>
                <c:pt idx="9929">
                  <c:v>-46.068060439317925</c:v>
                </c:pt>
                <c:pt idx="9930">
                  <c:v>-83.304000686813183</c:v>
                </c:pt>
                <c:pt idx="9931">
                  <c:v>-34.032527739778089</c:v>
                </c:pt>
                <c:pt idx="9932">
                  <c:v>-79.543468459693088</c:v>
                </c:pt>
                <c:pt idx="9933">
                  <c:v>-36.204389212057109</c:v>
                </c:pt>
                <c:pt idx="9934">
                  <c:v>-61.415631711644416</c:v>
                </c:pt>
                <c:pt idx="9935">
                  <c:v>-54.491792674051915</c:v>
                </c:pt>
                <c:pt idx="9936">
                  <c:v>-7.6535648300473298</c:v>
                </c:pt>
                <c:pt idx="9937">
                  <c:v>-69.568302206083246</c:v>
                </c:pt>
                <c:pt idx="9938">
                  <c:v>28.045234248788375</c:v>
                </c:pt>
                <c:pt idx="9939">
                  <c:v>71.151260214460564</c:v>
                </c:pt>
                <c:pt idx="9940">
                  <c:v>-11.904761904761912</c:v>
                </c:pt>
                <c:pt idx="9941">
                  <c:v>0</c:v>
                </c:pt>
                <c:pt idx="9942">
                  <c:v>7.5514083290133129</c:v>
                </c:pt>
                <c:pt idx="9943">
                  <c:v>-25.535532131927923</c:v>
                </c:pt>
                <c:pt idx="9944">
                  <c:v>-9.7290640394088683</c:v>
                </c:pt>
                <c:pt idx="9945">
                  <c:v>-36.563876651982376</c:v>
                </c:pt>
                <c:pt idx="9946">
                  <c:v>-34.453906180458716</c:v>
                </c:pt>
                <c:pt idx="9947">
                  <c:v>-6.7237288712808265</c:v>
                </c:pt>
                <c:pt idx="9948">
                  <c:v>-27.887691721013212</c:v>
                </c:pt>
                <c:pt idx="9949">
                  <c:v>-94.962686567164184</c:v>
                </c:pt>
                <c:pt idx="9950">
                  <c:v>-16.351351351351354</c:v>
                </c:pt>
                <c:pt idx="9951">
                  <c:v>-15.524320909665192</c:v>
                </c:pt>
                <c:pt idx="9952">
                  <c:v>-33.544204935957509</c:v>
                </c:pt>
                <c:pt idx="9953">
                  <c:v>-34.175885730289878</c:v>
                </c:pt>
                <c:pt idx="9954">
                  <c:v>-15.692886772161614</c:v>
                </c:pt>
                <c:pt idx="9955">
                  <c:v>-6.2793068297655452</c:v>
                </c:pt>
                <c:pt idx="9956">
                  <c:v>-16.20011911852292</c:v>
                </c:pt>
                <c:pt idx="9957">
                  <c:v>-23.171726589359594</c:v>
                </c:pt>
                <c:pt idx="9958">
                  <c:v>-20.958299454059699</c:v>
                </c:pt>
                <c:pt idx="9959">
                  <c:v>1.302399756986631</c:v>
                </c:pt>
                <c:pt idx="9960">
                  <c:v>-12.004408176117138</c:v>
                </c:pt>
                <c:pt idx="9961">
                  <c:v>-28.852459016393439</c:v>
                </c:pt>
                <c:pt idx="9962">
                  <c:v>-27.17840763852341</c:v>
                </c:pt>
                <c:pt idx="9963">
                  <c:v>11.755233494363935</c:v>
                </c:pt>
                <c:pt idx="9964">
                  <c:v>-56.847492323439099</c:v>
                </c:pt>
                <c:pt idx="9965">
                  <c:v>3.933715347684668</c:v>
                </c:pt>
                <c:pt idx="9966">
                  <c:v>-1.4893617021276526</c:v>
                </c:pt>
                <c:pt idx="9967">
                  <c:v>46.479805782387984</c:v>
                </c:pt>
                <c:pt idx="9968">
                  <c:v>-13.313161875945539</c:v>
                </c:pt>
                <c:pt idx="9969">
                  <c:v>33.816425120772948</c:v>
                </c:pt>
                <c:pt idx="9970">
                  <c:v>-3.364645602049535</c:v>
                </c:pt>
                <c:pt idx="9971">
                  <c:v>-26.199390862944156</c:v>
                </c:pt>
                <c:pt idx="9972">
                  <c:v>11.773940345368914</c:v>
                </c:pt>
                <c:pt idx="9973">
                  <c:v>-36.507378777231203</c:v>
                </c:pt>
                <c:pt idx="9974">
                  <c:v>-10.069215557020442</c:v>
                </c:pt>
                <c:pt idx="9975">
                  <c:v>-24.738564700247466</c:v>
                </c:pt>
                <c:pt idx="9976">
                  <c:v>-27.916787896421297</c:v>
                </c:pt>
                <c:pt idx="9977">
                  <c:v>6.3916131214068344</c:v>
                </c:pt>
                <c:pt idx="9978">
                  <c:v>-8.9959152655077332</c:v>
                </c:pt>
                <c:pt idx="9979">
                  <c:v>-15.554396941258247</c:v>
                </c:pt>
                <c:pt idx="9980">
                  <c:v>-23.807435241131458</c:v>
                </c:pt>
                <c:pt idx="9981">
                  <c:v>74.525395301352717</c:v>
                </c:pt>
                <c:pt idx="9982">
                  <c:v>19.616834810965059</c:v>
                </c:pt>
                <c:pt idx="9983">
                  <c:v>4.7382671480144438</c:v>
                </c:pt>
                <c:pt idx="9984">
                  <c:v>-28.646508279337652</c:v>
                </c:pt>
                <c:pt idx="9985">
                  <c:v>33.099463475030944</c:v>
                </c:pt>
                <c:pt idx="9986">
                  <c:v>-5.0804268195572462</c:v>
                </c:pt>
                <c:pt idx="9987">
                  <c:v>-57.088809239346872</c:v>
                </c:pt>
                <c:pt idx="9988">
                  <c:v>-52.769971898835813</c:v>
                </c:pt>
                <c:pt idx="9989">
                  <c:v>-3.5968379446640313</c:v>
                </c:pt>
                <c:pt idx="9990">
                  <c:v>30.998483863980937</c:v>
                </c:pt>
                <c:pt idx="9991">
                  <c:v>14.602912440681123</c:v>
                </c:pt>
                <c:pt idx="9992">
                  <c:v>-39.973220723040484</c:v>
                </c:pt>
                <c:pt idx="9993">
                  <c:v>-32.879509870660314</c:v>
                </c:pt>
                <c:pt idx="9994">
                  <c:v>-8.135398737808373</c:v>
                </c:pt>
                <c:pt idx="9995">
                  <c:v>-29.791794243723217</c:v>
                </c:pt>
                <c:pt idx="9996">
                  <c:v>4.1968162083936278</c:v>
                </c:pt>
                <c:pt idx="9997">
                  <c:v>-29.169781168647063</c:v>
                </c:pt>
                <c:pt idx="9998">
                  <c:v>-31.184283342556725</c:v>
                </c:pt>
                <c:pt idx="9999">
                  <c:v>-6.3446126447016979</c:v>
                </c:pt>
                <c:pt idx="10000">
                  <c:v>-44.331096809530337</c:v>
                </c:pt>
                <c:pt idx="10001">
                  <c:v>8.1262290032931332</c:v>
                </c:pt>
                <c:pt idx="10002">
                  <c:v>-41.712433600432163</c:v>
                </c:pt>
                <c:pt idx="10003">
                  <c:v>-3.2358639734538883</c:v>
                </c:pt>
                <c:pt idx="10004">
                  <c:v>-16.184861163940667</c:v>
                </c:pt>
                <c:pt idx="10005">
                  <c:v>-5.5782925431775396</c:v>
                </c:pt>
                <c:pt idx="10006">
                  <c:v>-33.131658152910632</c:v>
                </c:pt>
                <c:pt idx="10007">
                  <c:v>-9.7671166568063228</c:v>
                </c:pt>
                <c:pt idx="10008">
                  <c:v>-55.641007037655079</c:v>
                </c:pt>
                <c:pt idx="10009">
                  <c:v>-35.663906777062252</c:v>
                </c:pt>
                <c:pt idx="10010">
                  <c:v>-30.155622981305669</c:v>
                </c:pt>
                <c:pt idx="10011">
                  <c:v>2.1427515885916932</c:v>
                </c:pt>
                <c:pt idx="10012">
                  <c:v>-4.7015765765765707</c:v>
                </c:pt>
                <c:pt idx="10013">
                  <c:v>-29.671019588146663</c:v>
                </c:pt>
                <c:pt idx="10014">
                  <c:v>-17.042226850975197</c:v>
                </c:pt>
                <c:pt idx="10015">
                  <c:v>-12.436237932633531</c:v>
                </c:pt>
                <c:pt idx="10016">
                  <c:v>-17.298797409805729</c:v>
                </c:pt>
                <c:pt idx="10017">
                  <c:v>-10.652654438282866</c:v>
                </c:pt>
                <c:pt idx="10018">
                  <c:v>-26.004761237921855</c:v>
                </c:pt>
                <c:pt idx="10019">
                  <c:v>51.456310679611647</c:v>
                </c:pt>
                <c:pt idx="10020">
                  <c:v>64.375</c:v>
                </c:pt>
                <c:pt idx="10021">
                  <c:v>-7.7982996188800939</c:v>
                </c:pt>
                <c:pt idx="10022">
                  <c:v>-12.65366722755617</c:v>
                </c:pt>
                <c:pt idx="10023">
                  <c:v>0.19382734456539197</c:v>
                </c:pt>
                <c:pt idx="10024">
                  <c:v>-19.188809786423349</c:v>
                </c:pt>
                <c:pt idx="10025">
                  <c:v>-46.639901862384306</c:v>
                </c:pt>
                <c:pt idx="10026">
                  <c:v>-36.631048145035415</c:v>
                </c:pt>
                <c:pt idx="10027">
                  <c:v>8.2264161758594412</c:v>
                </c:pt>
                <c:pt idx="10028">
                  <c:v>-16.594265855777593</c:v>
                </c:pt>
                <c:pt idx="10029">
                  <c:v>-14.70968383376416</c:v>
                </c:pt>
                <c:pt idx="10030">
                  <c:v>-26.6144769163663</c:v>
                </c:pt>
                <c:pt idx="10031">
                  <c:v>22.897449810092255</c:v>
                </c:pt>
                <c:pt idx="10032">
                  <c:v>6.1034047919293926</c:v>
                </c:pt>
                <c:pt idx="10033">
                  <c:v>15.826419910657293</c:v>
                </c:pt>
                <c:pt idx="10034">
                  <c:v>72.589501427630154</c:v>
                </c:pt>
                <c:pt idx="10035">
                  <c:v>-85.026455026455025</c:v>
                </c:pt>
                <c:pt idx="10036">
                  <c:v>-4.8910106287155486</c:v>
                </c:pt>
                <c:pt idx="10037">
                  <c:v>-10.006561679790025</c:v>
                </c:pt>
                <c:pt idx="10038">
                  <c:v>-8.4456780333069048</c:v>
                </c:pt>
                <c:pt idx="10039">
                  <c:v>-15.769908920409236</c:v>
                </c:pt>
                <c:pt idx="10040">
                  <c:v>4</c:v>
                </c:pt>
                <c:pt idx="10041">
                  <c:v>0.82199546485259134</c:v>
                </c:pt>
                <c:pt idx="10042">
                  <c:v>-53.321967073365656</c:v>
                </c:pt>
                <c:pt idx="10043">
                  <c:v>-9.211730801830825</c:v>
                </c:pt>
                <c:pt idx="10044">
                  <c:v>18.493893788076889</c:v>
                </c:pt>
                <c:pt idx="10045">
                  <c:v>-6.9132003395585855</c:v>
                </c:pt>
                <c:pt idx="10046">
                  <c:v>2.7758949542079847</c:v>
                </c:pt>
                <c:pt idx="10047">
                  <c:v>1.1702127659574586</c:v>
                </c:pt>
                <c:pt idx="10048">
                  <c:v>-21.189142946025825</c:v>
                </c:pt>
                <c:pt idx="10049">
                  <c:v>-13.22573414032729</c:v>
                </c:pt>
                <c:pt idx="10050">
                  <c:v>-14.372555687808202</c:v>
                </c:pt>
                <c:pt idx="10051">
                  <c:v>-53.158223889931207</c:v>
                </c:pt>
                <c:pt idx="10052">
                  <c:v>-19.858156028368796</c:v>
                </c:pt>
                <c:pt idx="10053">
                  <c:v>-20.39722096360066</c:v>
                </c:pt>
                <c:pt idx="10054">
                  <c:v>-53.482562062974715</c:v>
                </c:pt>
                <c:pt idx="10055">
                  <c:v>-52.526812526812527</c:v>
                </c:pt>
                <c:pt idx="10056">
                  <c:v>-26.513655807831526</c:v>
                </c:pt>
                <c:pt idx="10057">
                  <c:v>-15.213204951856952</c:v>
                </c:pt>
                <c:pt idx="10058">
                  <c:v>0.41602988622855719</c:v>
                </c:pt>
                <c:pt idx="10059">
                  <c:v>-60.142603159387811</c:v>
                </c:pt>
                <c:pt idx="10060">
                  <c:v>-30.448153345475177</c:v>
                </c:pt>
                <c:pt idx="10061">
                  <c:v>-69.990360135452448</c:v>
                </c:pt>
                <c:pt idx="10062">
                  <c:v>-9.5901867856147192</c:v>
                </c:pt>
                <c:pt idx="10063">
                  <c:v>-25.322228832044416</c:v>
                </c:pt>
                <c:pt idx="10064">
                  <c:v>-7.8776569852344664</c:v>
                </c:pt>
                <c:pt idx="10065">
                  <c:v>-31.619192578096687</c:v>
                </c:pt>
                <c:pt idx="10066">
                  <c:v>-33.618026530983101</c:v>
                </c:pt>
                <c:pt idx="10067">
                  <c:v>-22.180171797204309</c:v>
                </c:pt>
                <c:pt idx="10068">
                  <c:v>-39.981280419318608</c:v>
                </c:pt>
                <c:pt idx="10069">
                  <c:v>-9.6540091008943989</c:v>
                </c:pt>
                <c:pt idx="10070">
                  <c:v>35.221590300880109</c:v>
                </c:pt>
                <c:pt idx="10071">
                  <c:v>-21.87048469722842</c:v>
                </c:pt>
                <c:pt idx="10072">
                  <c:v>-35.281465887413646</c:v>
                </c:pt>
                <c:pt idx="10073">
                  <c:v>52.984441301272966</c:v>
                </c:pt>
                <c:pt idx="10074">
                  <c:v>19.501958589815331</c:v>
                </c:pt>
                <c:pt idx="10075">
                  <c:v>0.84519572953736599</c:v>
                </c:pt>
                <c:pt idx="10076">
                  <c:v>-7.0179322559220765</c:v>
                </c:pt>
                <c:pt idx="10077">
                  <c:v>22.214398873437773</c:v>
                </c:pt>
                <c:pt idx="10078">
                  <c:v>-19.847328244274806</c:v>
                </c:pt>
                <c:pt idx="10079">
                  <c:v>-28.183873398643556</c:v>
                </c:pt>
                <c:pt idx="10080">
                  <c:v>92.873475609756099</c:v>
                </c:pt>
                <c:pt idx="10081">
                  <c:v>-7.0091867982306866</c:v>
                </c:pt>
                <c:pt idx="10082">
                  <c:v>-18.12102584240813</c:v>
                </c:pt>
                <c:pt idx="10083">
                  <c:v>23.848900582597253</c:v>
                </c:pt>
                <c:pt idx="10084">
                  <c:v>-19.381522015780092</c:v>
                </c:pt>
                <c:pt idx="10085">
                  <c:v>-93.083174822756348</c:v>
                </c:pt>
                <c:pt idx="10086">
                  <c:v>-50</c:v>
                </c:pt>
                <c:pt idx="10087">
                  <c:v>-27.972365038560412</c:v>
                </c:pt>
                <c:pt idx="10088">
                  <c:v>-17.996412777932406</c:v>
                </c:pt>
                <c:pt idx="10089">
                  <c:v>2.8913876189299259</c:v>
                </c:pt>
                <c:pt idx="10090">
                  <c:v>-18.820438945852047</c:v>
                </c:pt>
                <c:pt idx="10091">
                  <c:v>-49.60094203846657</c:v>
                </c:pt>
                <c:pt idx="10092">
                  <c:v>-58.696879440907942</c:v>
                </c:pt>
                <c:pt idx="10093">
                  <c:v>63.282242357523927</c:v>
                </c:pt>
                <c:pt idx="10094">
                  <c:v>18.333333333333329</c:v>
                </c:pt>
                <c:pt idx="10095">
                  <c:v>-80.312571125104313</c:v>
                </c:pt>
                <c:pt idx="10096">
                  <c:v>10.630407911001228</c:v>
                </c:pt>
                <c:pt idx="10097">
                  <c:v>9.3464697380944131</c:v>
                </c:pt>
                <c:pt idx="10098">
                  <c:v>25.407608695652172</c:v>
                </c:pt>
                <c:pt idx="10099">
                  <c:v>-8.354735940942831</c:v>
                </c:pt>
                <c:pt idx="10100">
                  <c:v>-2.3250082853913767</c:v>
                </c:pt>
                <c:pt idx="10101">
                  <c:v>4.8129005187671652</c:v>
                </c:pt>
                <c:pt idx="10102">
                  <c:v>-15.075747849531396</c:v>
                </c:pt>
                <c:pt idx="10103">
                  <c:v>-15.615878575598359</c:v>
                </c:pt>
                <c:pt idx="10104">
                  <c:v>-0.87079117598275957</c:v>
                </c:pt>
                <c:pt idx="10105">
                  <c:v>-16.629291012592716</c:v>
                </c:pt>
                <c:pt idx="10106">
                  <c:v>-42.554601566827564</c:v>
                </c:pt>
                <c:pt idx="10107">
                  <c:v>-49.753514697827271</c:v>
                </c:pt>
                <c:pt idx="10108">
                  <c:v>26.112392176957883</c:v>
                </c:pt>
                <c:pt idx="10109">
                  <c:v>2.0622222222222319</c:v>
                </c:pt>
                <c:pt idx="10110">
                  <c:v>12.664137729792827</c:v>
                </c:pt>
                <c:pt idx="10111">
                  <c:v>25.146438674532817</c:v>
                </c:pt>
                <c:pt idx="10112">
                  <c:v>-57.486631016042786</c:v>
                </c:pt>
                <c:pt idx="10113">
                  <c:v>16.884759661519681</c:v>
                </c:pt>
                <c:pt idx="10114">
                  <c:v>-13.69935630443014</c:v>
                </c:pt>
                <c:pt idx="10115">
                  <c:v>-14.045898144755682</c:v>
                </c:pt>
                <c:pt idx="10116">
                  <c:v>-44.123505976095622</c:v>
                </c:pt>
                <c:pt idx="10117">
                  <c:v>63.267973856209153</c:v>
                </c:pt>
                <c:pt idx="10118">
                  <c:v>54.783580573054252</c:v>
                </c:pt>
                <c:pt idx="10119">
                  <c:v>-21.629050925925924</c:v>
                </c:pt>
                <c:pt idx="10120">
                  <c:v>-27.269528501055589</c:v>
                </c:pt>
                <c:pt idx="10121">
                  <c:v>-33.679453374410755</c:v>
                </c:pt>
                <c:pt idx="10122">
                  <c:v>-16.072418252355433</c:v>
                </c:pt>
                <c:pt idx="10123">
                  <c:v>-12.655274174730621</c:v>
                </c:pt>
                <c:pt idx="10124">
                  <c:v>-7.8624616732369645</c:v>
                </c:pt>
                <c:pt idx="10125">
                  <c:v>-16.361273554256002</c:v>
                </c:pt>
                <c:pt idx="10126">
                  <c:v>89.492459396751741</c:v>
                </c:pt>
                <c:pt idx="10127">
                  <c:v>-17.054784088008077</c:v>
                </c:pt>
                <c:pt idx="10128">
                  <c:v>-17.860506180105943</c:v>
                </c:pt>
                <c:pt idx="10129">
                  <c:v>-23.455323193916357</c:v>
                </c:pt>
                <c:pt idx="10130">
                  <c:v>26.491620111731848</c:v>
                </c:pt>
                <c:pt idx="10131">
                  <c:v>-2.4362052102783025</c:v>
                </c:pt>
                <c:pt idx="10132">
                  <c:v>36.890808143121546</c:v>
                </c:pt>
                <c:pt idx="10133">
                  <c:v>-31.794055201698512</c:v>
                </c:pt>
                <c:pt idx="10134">
                  <c:v>-14.548721824834686</c:v>
                </c:pt>
                <c:pt idx="10135">
                  <c:v>-33.805865166107566</c:v>
                </c:pt>
                <c:pt idx="10136">
                  <c:v>-47.484662576687121</c:v>
                </c:pt>
                <c:pt idx="10137">
                  <c:v>-24.642045754741901</c:v>
                </c:pt>
                <c:pt idx="10138">
                  <c:v>-13.112311519799874</c:v>
                </c:pt>
                <c:pt idx="10139">
                  <c:v>-11.403962591318688</c:v>
                </c:pt>
                <c:pt idx="10140">
                  <c:v>-47.623719206453018</c:v>
                </c:pt>
                <c:pt idx="10141">
                  <c:v>-37.864963503649641</c:v>
                </c:pt>
                <c:pt idx="10142">
                  <c:v>-2.5341337725123481</c:v>
                </c:pt>
                <c:pt idx="10143">
                  <c:v>7.14191548265552</c:v>
                </c:pt>
                <c:pt idx="10144">
                  <c:v>-5.088828666064444</c:v>
                </c:pt>
                <c:pt idx="10145">
                  <c:v>-29.380459069672966</c:v>
                </c:pt>
                <c:pt idx="10146">
                  <c:v>-61.300839514222837</c:v>
                </c:pt>
                <c:pt idx="10147">
                  <c:v>-4.7100757431099254</c:v>
                </c:pt>
                <c:pt idx="10148">
                  <c:v>-24.676337544844799</c:v>
                </c:pt>
                <c:pt idx="10149">
                  <c:v>-40.206362772576</c:v>
                </c:pt>
                <c:pt idx="10150">
                  <c:v>-26.621510673234809</c:v>
                </c:pt>
                <c:pt idx="10151">
                  <c:v>-61.954354088189675</c:v>
                </c:pt>
                <c:pt idx="10152">
                  <c:v>-47.652645374409794</c:v>
                </c:pt>
                <c:pt idx="10153">
                  <c:v>-40.371932340203486</c:v>
                </c:pt>
                <c:pt idx="10154">
                  <c:v>14.381205150889613</c:v>
                </c:pt>
                <c:pt idx="10155">
                  <c:v>-36.528040327662261</c:v>
                </c:pt>
                <c:pt idx="10156">
                  <c:v>-49.726784988670566</c:v>
                </c:pt>
                <c:pt idx="10157">
                  <c:v>19.532945568191678</c:v>
                </c:pt>
                <c:pt idx="10158">
                  <c:v>-41.576794347341014</c:v>
                </c:pt>
                <c:pt idx="10159">
                  <c:v>50</c:v>
                </c:pt>
                <c:pt idx="10160">
                  <c:v>5.726017170586033</c:v>
                </c:pt>
                <c:pt idx="10161">
                  <c:v>38.709265175718855</c:v>
                </c:pt>
                <c:pt idx="10162">
                  <c:v>-37.147595356550575</c:v>
                </c:pt>
                <c:pt idx="10163">
                  <c:v>-7.0770052999599216</c:v>
                </c:pt>
                <c:pt idx="10164">
                  <c:v>-19.618458365558126</c:v>
                </c:pt>
                <c:pt idx="10165">
                  <c:v>-17.382731423827309</c:v>
                </c:pt>
                <c:pt idx="10166">
                  <c:v>-35.987122385747483</c:v>
                </c:pt>
                <c:pt idx="10167">
                  <c:v>-14.991385426168037</c:v>
                </c:pt>
                <c:pt idx="10168">
                  <c:v>11.035007610350078</c:v>
                </c:pt>
                <c:pt idx="10169">
                  <c:v>-17.370242214532865</c:v>
                </c:pt>
                <c:pt idx="10170">
                  <c:v>7.1455740911807908</c:v>
                </c:pt>
                <c:pt idx="10171">
                  <c:v>40.264026402640269</c:v>
                </c:pt>
                <c:pt idx="10172">
                  <c:v>-55.158367563043868</c:v>
                </c:pt>
                <c:pt idx="10173">
                  <c:v>9.4666666666666686</c:v>
                </c:pt>
                <c:pt idx="10174">
                  <c:v>-17.980592376482534</c:v>
                </c:pt>
                <c:pt idx="10175">
                  <c:v>-10.977517106549357</c:v>
                </c:pt>
                <c:pt idx="10176">
                  <c:v>-3.4355294629267235</c:v>
                </c:pt>
                <c:pt idx="10177">
                  <c:v>-39.593266309657928</c:v>
                </c:pt>
                <c:pt idx="10178">
                  <c:v>-47.003247711839393</c:v>
                </c:pt>
                <c:pt idx="10179">
                  <c:v>-7.5920146629018745</c:v>
                </c:pt>
                <c:pt idx="10180">
                  <c:v>-50.262443438914026</c:v>
                </c:pt>
                <c:pt idx="10181">
                  <c:v>-9.8616361434286262</c:v>
                </c:pt>
                <c:pt idx="10182">
                  <c:v>-26.52087475149105</c:v>
                </c:pt>
                <c:pt idx="10183">
                  <c:v>-45.977763243950299</c:v>
                </c:pt>
                <c:pt idx="10184">
                  <c:v>-14.319246071332174</c:v>
                </c:pt>
                <c:pt idx="10185">
                  <c:v>-32.074378729073743</c:v>
                </c:pt>
                <c:pt idx="10186">
                  <c:v>8.419912040283009</c:v>
                </c:pt>
                <c:pt idx="10187">
                  <c:v>-39.294225260573377</c:v>
                </c:pt>
                <c:pt idx="10188">
                  <c:v>6.0107637419120721</c:v>
                </c:pt>
                <c:pt idx="10189">
                  <c:v>-54.418197725284337</c:v>
                </c:pt>
                <c:pt idx="10190">
                  <c:v>22.175581517183574</c:v>
                </c:pt>
                <c:pt idx="10191">
                  <c:v>57.557290144842852</c:v>
                </c:pt>
                <c:pt idx="10192">
                  <c:v>-19.291938997821362</c:v>
                </c:pt>
                <c:pt idx="10193">
                  <c:v>36.727042547066418</c:v>
                </c:pt>
                <c:pt idx="10194">
                  <c:v>-6.8546426835196854</c:v>
                </c:pt>
                <c:pt idx="10195">
                  <c:v>-26.296958855098381</c:v>
                </c:pt>
                <c:pt idx="10196">
                  <c:v>-15.521683125805069</c:v>
                </c:pt>
                <c:pt idx="10197">
                  <c:v>-22.716544725041302</c:v>
                </c:pt>
                <c:pt idx="10198">
                  <c:v>-5.4478021204445781</c:v>
                </c:pt>
                <c:pt idx="10199">
                  <c:v>0</c:v>
                </c:pt>
                <c:pt idx="10200">
                  <c:v>54.674780365922459</c:v>
                </c:pt>
                <c:pt idx="10201">
                  <c:v>-91.027647365675534</c:v>
                </c:pt>
                <c:pt idx="10202">
                  <c:v>9.8628347485303749</c:v>
                </c:pt>
                <c:pt idx="10203">
                  <c:v>-43.052911885172499</c:v>
                </c:pt>
                <c:pt idx="10204">
                  <c:v>-1.542011958460094</c:v>
                </c:pt>
                <c:pt idx="10205">
                  <c:v>-4.4791886752588113</c:v>
                </c:pt>
                <c:pt idx="10206">
                  <c:v>-44.322469982847345</c:v>
                </c:pt>
                <c:pt idx="10207">
                  <c:v>-15.714764691538647</c:v>
                </c:pt>
                <c:pt idx="10208">
                  <c:v>-1.4447884416924666</c:v>
                </c:pt>
                <c:pt idx="10209">
                  <c:v>-3.6231884057971087</c:v>
                </c:pt>
                <c:pt idx="10210">
                  <c:v>-8.4515796819338362</c:v>
                </c:pt>
                <c:pt idx="10211">
                  <c:v>1.1206328279498905</c:v>
                </c:pt>
                <c:pt idx="10212">
                  <c:v>-22.449172576832154</c:v>
                </c:pt>
                <c:pt idx="10213">
                  <c:v>10.094764187186712</c:v>
                </c:pt>
                <c:pt idx="10214">
                  <c:v>-11.121850189851571</c:v>
                </c:pt>
                <c:pt idx="10215">
                  <c:v>17.010869565217405</c:v>
                </c:pt>
                <c:pt idx="10216">
                  <c:v>4.067664640578684</c:v>
                </c:pt>
                <c:pt idx="10217">
                  <c:v>-54.249411992919669</c:v>
                </c:pt>
                <c:pt idx="10218">
                  <c:v>-11.010078965120428</c:v>
                </c:pt>
                <c:pt idx="10219">
                  <c:v>-24.086227128514921</c:v>
                </c:pt>
                <c:pt idx="10220">
                  <c:v>-42.664670658682638</c:v>
                </c:pt>
                <c:pt idx="10221">
                  <c:v>-59.745715865118846</c:v>
                </c:pt>
                <c:pt idx="10222">
                  <c:v>60.787666270611766</c:v>
                </c:pt>
                <c:pt idx="10223">
                  <c:v>59.490024538568207</c:v>
                </c:pt>
                <c:pt idx="10224">
                  <c:v>5.7223930007093742</c:v>
                </c:pt>
                <c:pt idx="10225">
                  <c:v>22.114226307364817</c:v>
                </c:pt>
                <c:pt idx="10226">
                  <c:v>0</c:v>
                </c:pt>
                <c:pt idx="10227">
                  <c:v>-89.948166198579216</c:v>
                </c:pt>
                <c:pt idx="10228">
                  <c:v>-9.8570526436649715</c:v>
                </c:pt>
                <c:pt idx="10229">
                  <c:v>-5.7326583663975867</c:v>
                </c:pt>
                <c:pt idx="10230">
                  <c:v>17.93567443386938</c:v>
                </c:pt>
                <c:pt idx="10231">
                  <c:v>-3.5827058537770284</c:v>
                </c:pt>
                <c:pt idx="10232">
                  <c:v>-86.762360446570966</c:v>
                </c:pt>
                <c:pt idx="10233">
                  <c:v>-13.6808899219658</c:v>
                </c:pt>
                <c:pt idx="10234">
                  <c:v>-22.350598047953866</c:v>
                </c:pt>
                <c:pt idx="10235">
                  <c:v>-45.008800603469957</c:v>
                </c:pt>
                <c:pt idx="10236">
                  <c:v>-24.012321533346366</c:v>
                </c:pt>
                <c:pt idx="10237">
                  <c:v>-27.669252130613813</c:v>
                </c:pt>
                <c:pt idx="10238">
                  <c:v>-40.925017519271201</c:v>
                </c:pt>
                <c:pt idx="10239">
                  <c:v>-21.558257918552044</c:v>
                </c:pt>
                <c:pt idx="10240">
                  <c:v>0.2848503440115735</c:v>
                </c:pt>
                <c:pt idx="10241">
                  <c:v>-19.008112771190483</c:v>
                </c:pt>
                <c:pt idx="10242">
                  <c:v>-14.861002857885168</c:v>
                </c:pt>
                <c:pt idx="10243">
                  <c:v>-21.357057987105321</c:v>
                </c:pt>
                <c:pt idx="10244">
                  <c:v>-30.464015937577813</c:v>
                </c:pt>
                <c:pt idx="10245">
                  <c:v>-21.032231211466922</c:v>
                </c:pt>
                <c:pt idx="10246">
                  <c:v>-3.9314328302589843</c:v>
                </c:pt>
                <c:pt idx="10247">
                  <c:v>-3.4103771862562553</c:v>
                </c:pt>
                <c:pt idx="10248">
                  <c:v>-44.83808813475045</c:v>
                </c:pt>
                <c:pt idx="10249">
                  <c:v>-18.892508143322473</c:v>
                </c:pt>
                <c:pt idx="10250">
                  <c:v>91.97782963827305</c:v>
                </c:pt>
                <c:pt idx="10251">
                  <c:v>-6.5974629848676472</c:v>
                </c:pt>
                <c:pt idx="10252">
                  <c:v>15.893360676749552</c:v>
                </c:pt>
                <c:pt idx="10253">
                  <c:v>28.189495209603535</c:v>
                </c:pt>
                <c:pt idx="10254">
                  <c:v>8.1551618814905282</c:v>
                </c:pt>
                <c:pt idx="10255">
                  <c:v>-0.3802436892424339</c:v>
                </c:pt>
                <c:pt idx="10256">
                  <c:v>-2.7385692588270558</c:v>
                </c:pt>
                <c:pt idx="10257">
                  <c:v>23.936990124872779</c:v>
                </c:pt>
                <c:pt idx="10258">
                  <c:v>-7.3170731707317032</c:v>
                </c:pt>
                <c:pt idx="10259">
                  <c:v>36.780953020584974</c:v>
                </c:pt>
                <c:pt idx="10260">
                  <c:v>-16.807133260046413</c:v>
                </c:pt>
                <c:pt idx="10261">
                  <c:v>-70.819304152637486</c:v>
                </c:pt>
                <c:pt idx="10262">
                  <c:v>-47.176362219230498</c:v>
                </c:pt>
                <c:pt idx="10263">
                  <c:v>27.056871601069219</c:v>
                </c:pt>
                <c:pt idx="10264">
                  <c:v>-6.1412487205731736</c:v>
                </c:pt>
                <c:pt idx="10265">
                  <c:v>-19.592718296821971</c:v>
                </c:pt>
                <c:pt idx="10266">
                  <c:v>-33.333333333333343</c:v>
                </c:pt>
                <c:pt idx="10267">
                  <c:v>-0.85916722074468055</c:v>
                </c:pt>
                <c:pt idx="10268">
                  <c:v>-15.640129925844221</c:v>
                </c:pt>
                <c:pt idx="10269">
                  <c:v>21.037828383696322</c:v>
                </c:pt>
                <c:pt idx="10270">
                  <c:v>65.870015302907547</c:v>
                </c:pt>
                <c:pt idx="10271">
                  <c:v>-31.394393674915293</c:v>
                </c:pt>
                <c:pt idx="10272">
                  <c:v>1.3328440559348991</c:v>
                </c:pt>
                <c:pt idx="10273">
                  <c:v>6.570268899036023</c:v>
                </c:pt>
                <c:pt idx="10274">
                  <c:v>-60</c:v>
                </c:pt>
                <c:pt idx="10275">
                  <c:v>-48.585013774599908</c:v>
                </c:pt>
                <c:pt idx="10276">
                  <c:v>-59.641983592718454</c:v>
                </c:pt>
                <c:pt idx="10277">
                  <c:v>-19.926217952505979</c:v>
                </c:pt>
                <c:pt idx="10278">
                  <c:v>-66.547869019919418</c:v>
                </c:pt>
                <c:pt idx="10279">
                  <c:v>-34.43499035962779</c:v>
                </c:pt>
                <c:pt idx="10280">
                  <c:v>-71.132280581302211</c:v>
                </c:pt>
                <c:pt idx="10281">
                  <c:v>14.469453376205792</c:v>
                </c:pt>
                <c:pt idx="10282">
                  <c:v>97.560975609756099</c:v>
                </c:pt>
                <c:pt idx="10283">
                  <c:v>1.7086356934285334</c:v>
                </c:pt>
                <c:pt idx="10284">
                  <c:v>99.98716302952505</c:v>
                </c:pt>
                <c:pt idx="10285">
                  <c:v>-41.787755497432919</c:v>
                </c:pt>
                <c:pt idx="10286">
                  <c:v>4.8598375687712831</c:v>
                </c:pt>
                <c:pt idx="10287">
                  <c:v>-39.160781055255498</c:v>
                </c:pt>
                <c:pt idx="10288">
                  <c:v>8.6216411257800303</c:v>
                </c:pt>
                <c:pt idx="10289">
                  <c:v>37.519596864501693</c:v>
                </c:pt>
                <c:pt idx="10290">
                  <c:v>-24.946132763346156</c:v>
                </c:pt>
                <c:pt idx="10291">
                  <c:v>-46.653171853020893</c:v>
                </c:pt>
                <c:pt idx="10292">
                  <c:v>-6.6245225865929172</c:v>
                </c:pt>
                <c:pt idx="10293">
                  <c:v>13.330553380185719</c:v>
                </c:pt>
                <c:pt idx="10294">
                  <c:v>-11.111111111111114</c:v>
                </c:pt>
                <c:pt idx="10295">
                  <c:v>33.020665396453154</c:v>
                </c:pt>
                <c:pt idx="10296">
                  <c:v>-33.27272727272728</c:v>
                </c:pt>
                <c:pt idx="10297">
                  <c:v>98.755034785792759</c:v>
                </c:pt>
                <c:pt idx="10298">
                  <c:v>-10.482828538841716</c:v>
                </c:pt>
                <c:pt idx="10299">
                  <c:v>-7.3879885605338416</c:v>
                </c:pt>
                <c:pt idx="10300">
                  <c:v>-17.409948542024011</c:v>
                </c:pt>
                <c:pt idx="10301">
                  <c:v>-30.680083003797819</c:v>
                </c:pt>
                <c:pt idx="10302">
                  <c:v>-2.0527182866556899</c:v>
                </c:pt>
                <c:pt idx="10303">
                  <c:v>-26.597715344242047</c:v>
                </c:pt>
                <c:pt idx="10304">
                  <c:v>-16.376458840416902</c:v>
                </c:pt>
                <c:pt idx="10305">
                  <c:v>-66.869918699186996</c:v>
                </c:pt>
                <c:pt idx="10306">
                  <c:v>-11.26418152350081</c:v>
                </c:pt>
                <c:pt idx="10307">
                  <c:v>-9.609322507984345</c:v>
                </c:pt>
                <c:pt idx="10308">
                  <c:v>52.65765043388393</c:v>
                </c:pt>
                <c:pt idx="10309">
                  <c:v>-26.94791896405053</c:v>
                </c:pt>
                <c:pt idx="10310">
                  <c:v>-23.282894327168563</c:v>
                </c:pt>
                <c:pt idx="10311">
                  <c:v>-38.147295742232458</c:v>
                </c:pt>
                <c:pt idx="10312">
                  <c:v>5.1950180268764257</c:v>
                </c:pt>
                <c:pt idx="10313">
                  <c:v>-19.89724159706077</c:v>
                </c:pt>
                <c:pt idx="10314">
                  <c:v>-40.823970037453186</c:v>
                </c:pt>
                <c:pt idx="10315">
                  <c:v>-10.003832886163281</c:v>
                </c:pt>
                <c:pt idx="10316">
                  <c:v>-54.436296236602466</c:v>
                </c:pt>
                <c:pt idx="10317">
                  <c:v>-16.874292185730468</c:v>
                </c:pt>
                <c:pt idx="10318">
                  <c:v>-21.088805716230013</c:v>
                </c:pt>
                <c:pt idx="10319">
                  <c:v>-15.247798307718881</c:v>
                </c:pt>
                <c:pt idx="10320">
                  <c:v>10.026398243406604</c:v>
                </c:pt>
                <c:pt idx="10321">
                  <c:v>13.087248322147644</c:v>
                </c:pt>
                <c:pt idx="10322">
                  <c:v>-31.723692704970958</c:v>
                </c:pt>
                <c:pt idx="10323">
                  <c:v>-27.712648816915859</c:v>
                </c:pt>
                <c:pt idx="10324">
                  <c:v>-12.648543887387149</c:v>
                </c:pt>
                <c:pt idx="10325">
                  <c:v>21.214788732394368</c:v>
                </c:pt>
                <c:pt idx="10326">
                  <c:v>-27.161132884714931</c:v>
                </c:pt>
                <c:pt idx="10327">
                  <c:v>-10.385985530133311</c:v>
                </c:pt>
                <c:pt idx="10328">
                  <c:v>5.0985796056815786</c:v>
                </c:pt>
                <c:pt idx="10329">
                  <c:v>22.686750691669232</c:v>
                </c:pt>
                <c:pt idx="10330">
                  <c:v>9.3341630367143722</c:v>
                </c:pt>
                <c:pt idx="10331">
                  <c:v>-23.807999109044587</c:v>
                </c:pt>
                <c:pt idx="10332">
                  <c:v>-11.963414634146346</c:v>
                </c:pt>
                <c:pt idx="10333">
                  <c:v>-43.156092456958049</c:v>
                </c:pt>
                <c:pt idx="10334">
                  <c:v>-67.188920685661785</c:v>
                </c:pt>
                <c:pt idx="10335">
                  <c:v>25.061025223759145</c:v>
                </c:pt>
                <c:pt idx="10336">
                  <c:v>82.494004796163068</c:v>
                </c:pt>
                <c:pt idx="10337">
                  <c:v>35.235526408574856</c:v>
                </c:pt>
                <c:pt idx="10338">
                  <c:v>1.7517215553290129</c:v>
                </c:pt>
                <c:pt idx="10339">
                  <c:v>-49.224656421232027</c:v>
                </c:pt>
                <c:pt idx="10340">
                  <c:v>-2.4910258832420169</c:v>
                </c:pt>
                <c:pt idx="10341">
                  <c:v>-48.960537781650693</c:v>
                </c:pt>
                <c:pt idx="10342">
                  <c:v>-23.154362416107389</c:v>
                </c:pt>
                <c:pt idx="10343">
                  <c:v>-31.288360219434026</c:v>
                </c:pt>
                <c:pt idx="10344">
                  <c:v>-26.262247684317614</c:v>
                </c:pt>
                <c:pt idx="10345">
                  <c:v>-0.97592713077423809</c:v>
                </c:pt>
                <c:pt idx="10346">
                  <c:v>-8.9535534415221036</c:v>
                </c:pt>
                <c:pt idx="10347">
                  <c:v>-30.636913331413766</c:v>
                </c:pt>
                <c:pt idx="10348">
                  <c:v>-31.257275902211873</c:v>
                </c:pt>
                <c:pt idx="10349">
                  <c:v>-33.846015470408346</c:v>
                </c:pt>
                <c:pt idx="10350">
                  <c:v>28.033408327426258</c:v>
                </c:pt>
                <c:pt idx="10351">
                  <c:v>-37.753320844686641</c:v>
                </c:pt>
                <c:pt idx="10352">
                  <c:v>-2.1978021978022042</c:v>
                </c:pt>
                <c:pt idx="10353">
                  <c:v>-9.604519774011294</c:v>
                </c:pt>
                <c:pt idx="10354">
                  <c:v>-1.6675670808571965</c:v>
                </c:pt>
                <c:pt idx="10355">
                  <c:v>-24.760746292685539</c:v>
                </c:pt>
                <c:pt idx="10356">
                  <c:v>-36.965972118123226</c:v>
                </c:pt>
                <c:pt idx="10357">
                  <c:v>-18.253811126509603</c:v>
                </c:pt>
                <c:pt idx="10358">
                  <c:v>-12.584987761762306</c:v>
                </c:pt>
                <c:pt idx="10359">
                  <c:v>49.339239571797719</c:v>
                </c:pt>
                <c:pt idx="10360">
                  <c:v>-0.64257447725520933</c:v>
                </c:pt>
                <c:pt idx="10361">
                  <c:v>-5.9391872691105476</c:v>
                </c:pt>
                <c:pt idx="10362">
                  <c:v>-68.297166869111322</c:v>
                </c:pt>
                <c:pt idx="10363">
                  <c:v>-57.975263398992212</c:v>
                </c:pt>
                <c:pt idx="10364">
                  <c:v>-38.486583912323034</c:v>
                </c:pt>
                <c:pt idx="10365">
                  <c:v>8.549060383186287</c:v>
                </c:pt>
                <c:pt idx="10366">
                  <c:v>-1.9375</c:v>
                </c:pt>
                <c:pt idx="10367">
                  <c:v>-15.583851579057082</c:v>
                </c:pt>
                <c:pt idx="10368">
                  <c:v>71.815756713498132</c:v>
                </c:pt>
                <c:pt idx="10369">
                  <c:v>-16.769621982230305</c:v>
                </c:pt>
                <c:pt idx="10370">
                  <c:v>-33.697441344212947</c:v>
                </c:pt>
                <c:pt idx="10371">
                  <c:v>-4.8979591836734784</c:v>
                </c:pt>
                <c:pt idx="10372">
                  <c:v>-18.408188206538341</c:v>
                </c:pt>
                <c:pt idx="10373">
                  <c:v>-93.24474856779122</c:v>
                </c:pt>
                <c:pt idx="10374">
                  <c:v>-24.496080627099658</c:v>
                </c:pt>
                <c:pt idx="10375">
                  <c:v>-18.745644599303134</c:v>
                </c:pt>
                <c:pt idx="10376">
                  <c:v>-10.697953547199191</c:v>
                </c:pt>
                <c:pt idx="10377">
                  <c:v>-23.309765797613792</c:v>
                </c:pt>
                <c:pt idx="10378">
                  <c:v>32.074050831502973</c:v>
                </c:pt>
                <c:pt idx="10379">
                  <c:v>-76.580914670670325</c:v>
                </c:pt>
                <c:pt idx="10380">
                  <c:v>-11.872794757824309</c:v>
                </c:pt>
                <c:pt idx="10381">
                  <c:v>-18.057817589576558</c:v>
                </c:pt>
                <c:pt idx="10382">
                  <c:v>-16.902485659655824</c:v>
                </c:pt>
                <c:pt idx="10383">
                  <c:v>-17.861106706833681</c:v>
                </c:pt>
                <c:pt idx="10384">
                  <c:v>-23.123627438315467</c:v>
                </c:pt>
                <c:pt idx="10385">
                  <c:v>-10.969009341298161</c:v>
                </c:pt>
                <c:pt idx="10386">
                  <c:v>-36.585808481035627</c:v>
                </c:pt>
                <c:pt idx="10387">
                  <c:v>-22.815270490320245</c:v>
                </c:pt>
                <c:pt idx="10388">
                  <c:v>-0.57619545512672232</c:v>
                </c:pt>
                <c:pt idx="10389">
                  <c:v>-15.685333508207663</c:v>
                </c:pt>
                <c:pt idx="10390">
                  <c:v>3.5512777962163966</c:v>
                </c:pt>
                <c:pt idx="10391">
                  <c:v>-75.455223294874813</c:v>
                </c:pt>
                <c:pt idx="10392">
                  <c:v>-14.466446644664472</c:v>
                </c:pt>
                <c:pt idx="10393">
                  <c:v>-5.9308425222138936</c:v>
                </c:pt>
                <c:pt idx="10394">
                  <c:v>1.9963702359346627</c:v>
                </c:pt>
                <c:pt idx="10395">
                  <c:v>18.358543739575552</c:v>
                </c:pt>
                <c:pt idx="10396">
                  <c:v>-53.149793480521794</c:v>
                </c:pt>
                <c:pt idx="10397">
                  <c:v>11.86440677966101</c:v>
                </c:pt>
                <c:pt idx="10398">
                  <c:v>-40.036068530207395</c:v>
                </c:pt>
                <c:pt idx="10399">
                  <c:v>43.169582772543748</c:v>
                </c:pt>
                <c:pt idx="10400">
                  <c:v>-10.395414359273289</c:v>
                </c:pt>
                <c:pt idx="10401">
                  <c:v>43.123786770195608</c:v>
                </c:pt>
                <c:pt idx="10402">
                  <c:v>0</c:v>
                </c:pt>
                <c:pt idx="10403">
                  <c:v>-28.980156059586392</c:v>
                </c:pt>
                <c:pt idx="10404">
                  <c:v>-9.0909090909090935</c:v>
                </c:pt>
                <c:pt idx="10405">
                  <c:v>0</c:v>
                </c:pt>
                <c:pt idx="10406">
                  <c:v>0</c:v>
                </c:pt>
                <c:pt idx="10407">
                  <c:v>-45.286215423824395</c:v>
                </c:pt>
                <c:pt idx="10408">
                  <c:v>-72.526395432816315</c:v>
                </c:pt>
                <c:pt idx="10409">
                  <c:v>-27.19650693060683</c:v>
                </c:pt>
                <c:pt idx="10410">
                  <c:v>-31.561576486624034</c:v>
                </c:pt>
                <c:pt idx="10411">
                  <c:v>-1.1030496077390524</c:v>
                </c:pt>
                <c:pt idx="10412">
                  <c:v>-33.681452297019618</c:v>
                </c:pt>
                <c:pt idx="10413">
                  <c:v>-23.059836179369711</c:v>
                </c:pt>
                <c:pt idx="10414">
                  <c:v>87.992032628284164</c:v>
                </c:pt>
                <c:pt idx="10415">
                  <c:v>-42.929418890511997</c:v>
                </c:pt>
                <c:pt idx="10416">
                  <c:v>-44.647302904564313</c:v>
                </c:pt>
                <c:pt idx="10417">
                  <c:v>52.704791344667711</c:v>
                </c:pt>
                <c:pt idx="10418">
                  <c:v>-33.82309689404984</c:v>
                </c:pt>
                <c:pt idx="10419">
                  <c:v>-37.253433208489383</c:v>
                </c:pt>
                <c:pt idx="10420">
                  <c:v>27.47126436781609</c:v>
                </c:pt>
                <c:pt idx="10421">
                  <c:v>-25.401005506344262</c:v>
                </c:pt>
                <c:pt idx="10422">
                  <c:v>-19.460184909036684</c:v>
                </c:pt>
                <c:pt idx="10423">
                  <c:v>7.8728782954134999</c:v>
                </c:pt>
                <c:pt idx="10424">
                  <c:v>-9.7336490808329899</c:v>
                </c:pt>
                <c:pt idx="10425">
                  <c:v>-40.90757221395377</c:v>
                </c:pt>
                <c:pt idx="10426">
                  <c:v>-12.761799489947052</c:v>
                </c:pt>
                <c:pt idx="10427">
                  <c:v>-9.9688777689631962</c:v>
                </c:pt>
                <c:pt idx="10428">
                  <c:v>-2.8212204845139581</c:v>
                </c:pt>
                <c:pt idx="10429">
                  <c:v>5.1572327044025172</c:v>
                </c:pt>
                <c:pt idx="10430">
                  <c:v>5.4496724240619301</c:v>
                </c:pt>
                <c:pt idx="10431">
                  <c:v>-17.135036067576777</c:v>
                </c:pt>
                <c:pt idx="10432">
                  <c:v>-4.9768030366933829</c:v>
                </c:pt>
                <c:pt idx="10433">
                  <c:v>4.9504950495049513</c:v>
                </c:pt>
                <c:pt idx="10434">
                  <c:v>32.149621212121218</c:v>
                </c:pt>
                <c:pt idx="10435">
                  <c:v>-23.458013376269506</c:v>
                </c:pt>
                <c:pt idx="10436">
                  <c:v>-17.443922546012274</c:v>
                </c:pt>
                <c:pt idx="10437">
                  <c:v>-21.152481125379111</c:v>
                </c:pt>
                <c:pt idx="10438">
                  <c:v>6.6819816220535415</c:v>
                </c:pt>
                <c:pt idx="10439">
                  <c:v>22.853651084631849</c:v>
                </c:pt>
                <c:pt idx="10440">
                  <c:v>28.238766808789762</c:v>
                </c:pt>
                <c:pt idx="10441">
                  <c:v>0.70728652471818521</c:v>
                </c:pt>
                <c:pt idx="10442">
                  <c:v>56.016168452716698</c:v>
                </c:pt>
                <c:pt idx="10443">
                  <c:v>-8.7809293904646921</c:v>
                </c:pt>
                <c:pt idx="10444">
                  <c:v>-17.461462774680228</c:v>
                </c:pt>
                <c:pt idx="10445">
                  <c:v>-73.627928029874397</c:v>
                </c:pt>
                <c:pt idx="10446">
                  <c:v>-36.425375265780204</c:v>
                </c:pt>
                <c:pt idx="10447">
                  <c:v>-23.506186500352072</c:v>
                </c:pt>
                <c:pt idx="10448">
                  <c:v>5.0761579595591115</c:v>
                </c:pt>
                <c:pt idx="10449">
                  <c:v>-1.8423774016219454</c:v>
                </c:pt>
                <c:pt idx="10450">
                  <c:v>26.449643947100725</c:v>
                </c:pt>
                <c:pt idx="10451">
                  <c:v>-10.984365772542191</c:v>
                </c:pt>
                <c:pt idx="10452">
                  <c:v>11.525204653166725</c:v>
                </c:pt>
                <c:pt idx="10453">
                  <c:v>-17.511714842310326</c:v>
                </c:pt>
                <c:pt idx="10454">
                  <c:v>-32.876712328767127</c:v>
                </c:pt>
                <c:pt idx="10455">
                  <c:v>-33.846153846153854</c:v>
                </c:pt>
                <c:pt idx="10456">
                  <c:v>-13.125526537489478</c:v>
                </c:pt>
                <c:pt idx="10457">
                  <c:v>-15.665443253185373</c:v>
                </c:pt>
                <c:pt idx="10458">
                  <c:v>-8.3751494297144404</c:v>
                </c:pt>
                <c:pt idx="10459">
                  <c:v>-23.673529267934867</c:v>
                </c:pt>
                <c:pt idx="10460">
                  <c:v>44.279117496151883</c:v>
                </c:pt>
                <c:pt idx="10461">
                  <c:v>21.655043683405495</c:v>
                </c:pt>
                <c:pt idx="10462">
                  <c:v>-38.677034512143159</c:v>
                </c:pt>
                <c:pt idx="10463">
                  <c:v>52.58038904327114</c:v>
                </c:pt>
                <c:pt idx="10464">
                  <c:v>13.280329799764431</c:v>
                </c:pt>
                <c:pt idx="10465">
                  <c:v>-28.999584889995845</c:v>
                </c:pt>
                <c:pt idx="10466">
                  <c:v>35.299056969383798</c:v>
                </c:pt>
                <c:pt idx="10467">
                  <c:v>-17.707948243992604</c:v>
                </c:pt>
                <c:pt idx="10468">
                  <c:v>-99.660473157132401</c:v>
                </c:pt>
                <c:pt idx="10469">
                  <c:v>-15.551201763285874</c:v>
                </c:pt>
                <c:pt idx="10470">
                  <c:v>-23.317793032561212</c:v>
                </c:pt>
                <c:pt idx="10471">
                  <c:v>-45.795989021626482</c:v>
                </c:pt>
                <c:pt idx="10472">
                  <c:v>-8.7279683873800309</c:v>
                </c:pt>
                <c:pt idx="10473">
                  <c:v>-9.4403429387949558</c:v>
                </c:pt>
                <c:pt idx="10474">
                  <c:v>54.725308172272094</c:v>
                </c:pt>
                <c:pt idx="10475">
                  <c:v>-14.916867792973989</c:v>
                </c:pt>
                <c:pt idx="10476">
                  <c:v>0.7596189138726146</c:v>
                </c:pt>
                <c:pt idx="10477">
                  <c:v>59.232736572890019</c:v>
                </c:pt>
                <c:pt idx="10478">
                  <c:v>4.2584983190138104</c:v>
                </c:pt>
                <c:pt idx="10479">
                  <c:v>-40.161424993042026</c:v>
                </c:pt>
                <c:pt idx="10480">
                  <c:v>-68.488253319713991</c:v>
                </c:pt>
                <c:pt idx="10481">
                  <c:v>28.238182934315518</c:v>
                </c:pt>
                <c:pt idx="10482">
                  <c:v>-8.9991360101859783</c:v>
                </c:pt>
                <c:pt idx="10483">
                  <c:v>7.3116816867879493</c:v>
                </c:pt>
                <c:pt idx="10484">
                  <c:v>-29.457748690234183</c:v>
                </c:pt>
                <c:pt idx="10485">
                  <c:v>-41.843345111896348</c:v>
                </c:pt>
                <c:pt idx="10486">
                  <c:v>2.8458153437396163</c:v>
                </c:pt>
                <c:pt idx="10487">
                  <c:v>-34.197886647454368</c:v>
                </c:pt>
                <c:pt idx="10488">
                  <c:v>70.801449859041497</c:v>
                </c:pt>
                <c:pt idx="10489">
                  <c:v>-43.789101917255302</c:v>
                </c:pt>
                <c:pt idx="10490">
                  <c:v>-66.060411311053983</c:v>
                </c:pt>
                <c:pt idx="10491">
                  <c:v>45.942267745863461</c:v>
                </c:pt>
                <c:pt idx="10492">
                  <c:v>-9.2163720578504638</c:v>
                </c:pt>
                <c:pt idx="10493">
                  <c:v>-14.482397790731284</c:v>
                </c:pt>
                <c:pt idx="10494">
                  <c:v>-41.81229140939876</c:v>
                </c:pt>
                <c:pt idx="10495">
                  <c:v>-8.2085447099810409</c:v>
                </c:pt>
                <c:pt idx="10496">
                  <c:v>-31.854847028242531</c:v>
                </c:pt>
                <c:pt idx="10497">
                  <c:v>-43.737898478346992</c:v>
                </c:pt>
                <c:pt idx="10498">
                  <c:v>-34.813084112149525</c:v>
                </c:pt>
                <c:pt idx="10499">
                  <c:v>-31.866231969966407</c:v>
                </c:pt>
                <c:pt idx="10500">
                  <c:v>43.418828189151327</c:v>
                </c:pt>
                <c:pt idx="10501">
                  <c:v>-59.526315789473685</c:v>
                </c:pt>
                <c:pt idx="10502">
                  <c:v>-24.44113263785394</c:v>
                </c:pt>
                <c:pt idx="10503">
                  <c:v>-13.085539933984876</c:v>
                </c:pt>
                <c:pt idx="10504">
                  <c:v>-14.85247208931419</c:v>
                </c:pt>
                <c:pt idx="10505">
                  <c:v>-19.013228941684673</c:v>
                </c:pt>
                <c:pt idx="10506">
                  <c:v>-20.495750708215297</c:v>
                </c:pt>
                <c:pt idx="10507">
                  <c:v>-42.550830469644907</c:v>
                </c:pt>
                <c:pt idx="10508">
                  <c:v>-10.909090909090907</c:v>
                </c:pt>
                <c:pt idx="10509">
                  <c:v>-37.795471510325953</c:v>
                </c:pt>
                <c:pt idx="10510">
                  <c:v>-1.890315052508754</c:v>
                </c:pt>
                <c:pt idx="10511">
                  <c:v>-17.53581661891117</c:v>
                </c:pt>
                <c:pt idx="10512">
                  <c:v>-25.612794398921565</c:v>
                </c:pt>
                <c:pt idx="10513">
                  <c:v>78.412885484187797</c:v>
                </c:pt>
                <c:pt idx="10514">
                  <c:v>-24.615384615384613</c:v>
                </c:pt>
                <c:pt idx="10515">
                  <c:v>-20.868571428571428</c:v>
                </c:pt>
                <c:pt idx="10516">
                  <c:v>12.796454523676431</c:v>
                </c:pt>
                <c:pt idx="10517">
                  <c:v>58.881934167899828</c:v>
                </c:pt>
                <c:pt idx="10518">
                  <c:v>-27.464924082260239</c:v>
                </c:pt>
                <c:pt idx="10519">
                  <c:v>-22.08776175944439</c:v>
                </c:pt>
                <c:pt idx="10520">
                  <c:v>-61.302150431077195</c:v>
                </c:pt>
                <c:pt idx="10521">
                  <c:v>-62.340452420068246</c:v>
                </c:pt>
                <c:pt idx="10522">
                  <c:v>-16.001987824574485</c:v>
                </c:pt>
                <c:pt idx="10523">
                  <c:v>3.4396135265700565</c:v>
                </c:pt>
                <c:pt idx="10524">
                  <c:v>-29.326446280991732</c:v>
                </c:pt>
                <c:pt idx="10525">
                  <c:v>12.939692066360891</c:v>
                </c:pt>
                <c:pt idx="10526">
                  <c:v>-41.19646159228347</c:v>
                </c:pt>
                <c:pt idx="10527">
                  <c:v>51.465075357662016</c:v>
                </c:pt>
                <c:pt idx="10528">
                  <c:v>19.409043708109124</c:v>
                </c:pt>
                <c:pt idx="10529">
                  <c:v>-53.958559593471669</c:v>
                </c:pt>
                <c:pt idx="10530">
                  <c:v>-5.8201967269447152</c:v>
                </c:pt>
                <c:pt idx="10531">
                  <c:v>-22.563176895306853</c:v>
                </c:pt>
                <c:pt idx="10532">
                  <c:v>-64.905149051490511</c:v>
                </c:pt>
                <c:pt idx="10533">
                  <c:v>-14.227908203640212</c:v>
                </c:pt>
                <c:pt idx="10534">
                  <c:v>15.401510239086335</c:v>
                </c:pt>
                <c:pt idx="10535">
                  <c:v>25.139740967961828</c:v>
                </c:pt>
                <c:pt idx="10536">
                  <c:v>-41.144638550673484</c:v>
                </c:pt>
                <c:pt idx="10537">
                  <c:v>34.752429430819063</c:v>
                </c:pt>
                <c:pt idx="10538">
                  <c:v>57.652880876634839</c:v>
                </c:pt>
                <c:pt idx="10539">
                  <c:v>-14.052795031055894</c:v>
                </c:pt>
                <c:pt idx="10540">
                  <c:v>1.9468621163536426</c:v>
                </c:pt>
                <c:pt idx="10541">
                  <c:v>38.110269360269342</c:v>
                </c:pt>
                <c:pt idx="10542">
                  <c:v>9.6647373593971935</c:v>
                </c:pt>
                <c:pt idx="10543">
                  <c:v>1.4500634402755139</c:v>
                </c:pt>
                <c:pt idx="10544">
                  <c:v>-2.5945237865767581</c:v>
                </c:pt>
                <c:pt idx="10545">
                  <c:v>-57.973893303064699</c:v>
                </c:pt>
                <c:pt idx="10546">
                  <c:v>-22.374256865150514</c:v>
                </c:pt>
                <c:pt idx="10547">
                  <c:v>-65.982678693355382</c:v>
                </c:pt>
                <c:pt idx="10548">
                  <c:v>-52.575439372167573</c:v>
                </c:pt>
                <c:pt idx="10549">
                  <c:v>-57.186681454562617</c:v>
                </c:pt>
                <c:pt idx="10550">
                  <c:v>-15.900799676080581</c:v>
                </c:pt>
                <c:pt idx="10551">
                  <c:v>21.594670465496307</c:v>
                </c:pt>
                <c:pt idx="10552">
                  <c:v>-18.821983722080986</c:v>
                </c:pt>
                <c:pt idx="10553">
                  <c:v>-34.442802706275756</c:v>
                </c:pt>
                <c:pt idx="10554">
                  <c:v>-3.928555113973772</c:v>
                </c:pt>
                <c:pt idx="10555">
                  <c:v>-10.757886294778118</c:v>
                </c:pt>
                <c:pt idx="10556">
                  <c:v>4.9325861399323117</c:v>
                </c:pt>
                <c:pt idx="10557">
                  <c:v>12.285898261429494</c:v>
                </c:pt>
                <c:pt idx="10558">
                  <c:v>-6.9617533304684116</c:v>
                </c:pt>
                <c:pt idx="10559">
                  <c:v>9.996351696461133</c:v>
                </c:pt>
                <c:pt idx="10560">
                  <c:v>-47.149771443936537</c:v>
                </c:pt>
                <c:pt idx="10561">
                  <c:v>68.226092089728439</c:v>
                </c:pt>
                <c:pt idx="10562">
                  <c:v>7.1976879635500524</c:v>
                </c:pt>
                <c:pt idx="10563">
                  <c:v>-2.0342266709719041</c:v>
                </c:pt>
                <c:pt idx="10564">
                  <c:v>-43.128647420337764</c:v>
                </c:pt>
                <c:pt idx="10565">
                  <c:v>1.2679868927197617</c:v>
                </c:pt>
                <c:pt idx="10566">
                  <c:v>-54.675357232389068</c:v>
                </c:pt>
                <c:pt idx="10567">
                  <c:v>-98.15711343515126</c:v>
                </c:pt>
                <c:pt idx="10568">
                  <c:v>-10.349771259625712</c:v>
                </c:pt>
                <c:pt idx="10569">
                  <c:v>-81.627590621749221</c:v>
                </c:pt>
                <c:pt idx="10570">
                  <c:v>-43.576921008764856</c:v>
                </c:pt>
                <c:pt idx="10571">
                  <c:v>-33.316977428851814</c:v>
                </c:pt>
                <c:pt idx="10572">
                  <c:v>27.514899301274156</c:v>
                </c:pt>
                <c:pt idx="10573">
                  <c:v>-49.030943467753396</c:v>
                </c:pt>
                <c:pt idx="10574">
                  <c:v>-13.866506313890554</c:v>
                </c:pt>
                <c:pt idx="10575">
                  <c:v>12.328453796889292</c:v>
                </c:pt>
                <c:pt idx="10576">
                  <c:v>-8.1338383967474215</c:v>
                </c:pt>
                <c:pt idx="10577">
                  <c:v>1.1729164997883004</c:v>
                </c:pt>
                <c:pt idx="10578">
                  <c:v>99.615181468346776</c:v>
                </c:pt>
                <c:pt idx="10579">
                  <c:v>-7.5792507204610899</c:v>
                </c:pt>
                <c:pt idx="10580">
                  <c:v>-51.666574844361193</c:v>
                </c:pt>
                <c:pt idx="10581">
                  <c:v>38.934817170111302</c:v>
                </c:pt>
                <c:pt idx="10582">
                  <c:v>-64.005805515239473</c:v>
                </c:pt>
                <c:pt idx="10583">
                  <c:v>8.639439342677619</c:v>
                </c:pt>
                <c:pt idx="10584">
                  <c:v>-16.934720908230844</c:v>
                </c:pt>
                <c:pt idx="10585">
                  <c:v>-53.734404375320459</c:v>
                </c:pt>
                <c:pt idx="10586">
                  <c:v>2.6463630987581439</c:v>
                </c:pt>
                <c:pt idx="10587">
                  <c:v>45.856399411167075</c:v>
                </c:pt>
                <c:pt idx="10588">
                  <c:v>23.752201710765746</c:v>
                </c:pt>
                <c:pt idx="10589">
                  <c:v>-8.2871652816251213</c:v>
                </c:pt>
                <c:pt idx="10590">
                  <c:v>-38.770002453452555</c:v>
                </c:pt>
                <c:pt idx="10591">
                  <c:v>-94.680629462003139</c:v>
                </c:pt>
                <c:pt idx="10592">
                  <c:v>-17.151530483177339</c:v>
                </c:pt>
                <c:pt idx="10593">
                  <c:v>-45.970757572759823</c:v>
                </c:pt>
                <c:pt idx="10594">
                  <c:v>5.079126790517293</c:v>
                </c:pt>
                <c:pt idx="10595">
                  <c:v>18.704074816299254</c:v>
                </c:pt>
                <c:pt idx="10596">
                  <c:v>62.175168431183835</c:v>
                </c:pt>
                <c:pt idx="10597">
                  <c:v>-13.355874894336424</c:v>
                </c:pt>
                <c:pt idx="10598">
                  <c:v>-18.245375923237177</c:v>
                </c:pt>
                <c:pt idx="10599">
                  <c:v>1.8343116328708646</c:v>
                </c:pt>
                <c:pt idx="10600">
                  <c:v>0.59848448284182609</c:v>
                </c:pt>
                <c:pt idx="10601">
                  <c:v>6.4275133638178659</c:v>
                </c:pt>
                <c:pt idx="10602">
                  <c:v>-25.872305815372101</c:v>
                </c:pt>
                <c:pt idx="10603">
                  <c:v>-14.585304917288113</c:v>
                </c:pt>
                <c:pt idx="10604">
                  <c:v>18.973785166240418</c:v>
                </c:pt>
                <c:pt idx="10605">
                  <c:v>-15.560959221872054</c:v>
                </c:pt>
                <c:pt idx="10606">
                  <c:v>-31.3091869160356</c:v>
                </c:pt>
                <c:pt idx="10607">
                  <c:v>-27.75103469566082</c:v>
                </c:pt>
                <c:pt idx="10608">
                  <c:v>-17.193308550185876</c:v>
                </c:pt>
                <c:pt idx="10609">
                  <c:v>-17.995610826627654</c:v>
                </c:pt>
                <c:pt idx="10610">
                  <c:v>-9.0151057401812693</c:v>
                </c:pt>
                <c:pt idx="10611">
                  <c:v>-15.251618702509859</c:v>
                </c:pt>
                <c:pt idx="10612">
                  <c:v>1.6745047741199954</c:v>
                </c:pt>
                <c:pt idx="10613">
                  <c:v>7.4007056907626918</c:v>
                </c:pt>
                <c:pt idx="10614">
                  <c:v>24.457206966556271</c:v>
                </c:pt>
                <c:pt idx="10615">
                  <c:v>-14.680583237176123</c:v>
                </c:pt>
                <c:pt idx="10616">
                  <c:v>-1.3124599345457</c:v>
                </c:pt>
                <c:pt idx="10617">
                  <c:v>-78.368243424224573</c:v>
                </c:pt>
                <c:pt idx="10618">
                  <c:v>-18.09741982155775</c:v>
                </c:pt>
                <c:pt idx="10619">
                  <c:v>-14.73400067483972</c:v>
                </c:pt>
                <c:pt idx="10620">
                  <c:v>-2.4182340405818508</c:v>
                </c:pt>
                <c:pt idx="10621">
                  <c:v>9.6504905606064284</c:v>
                </c:pt>
                <c:pt idx="10622">
                  <c:v>-23.527822798487307</c:v>
                </c:pt>
                <c:pt idx="10623">
                  <c:v>-3.5978835978835946</c:v>
                </c:pt>
                <c:pt idx="10624">
                  <c:v>-12.824260138838142</c:v>
                </c:pt>
                <c:pt idx="10625">
                  <c:v>-36.217877343784799</c:v>
                </c:pt>
                <c:pt idx="10626">
                  <c:v>-41.652381901534788</c:v>
                </c:pt>
                <c:pt idx="10627">
                  <c:v>-35.526662270650931</c:v>
                </c:pt>
                <c:pt idx="10628">
                  <c:v>-32.808398950131235</c:v>
                </c:pt>
                <c:pt idx="10629">
                  <c:v>-33.49194729136164</c:v>
                </c:pt>
                <c:pt idx="10630">
                  <c:v>-55.685008934106406</c:v>
                </c:pt>
                <c:pt idx="10631">
                  <c:v>-11.858909385769309</c:v>
                </c:pt>
                <c:pt idx="10632">
                  <c:v>0</c:v>
                </c:pt>
                <c:pt idx="10633">
                  <c:v>-10.947503201024318</c:v>
                </c:pt>
                <c:pt idx="10634">
                  <c:v>-22.934453629669775</c:v>
                </c:pt>
                <c:pt idx="10635">
                  <c:v>34.796199049762436</c:v>
                </c:pt>
                <c:pt idx="10636">
                  <c:v>-28.001525968717644</c:v>
                </c:pt>
                <c:pt idx="10637">
                  <c:v>-0.40973638885994035</c:v>
                </c:pt>
                <c:pt idx="10638">
                  <c:v>-81.366804727750278</c:v>
                </c:pt>
                <c:pt idx="10639">
                  <c:v>-69.199040047997599</c:v>
                </c:pt>
                <c:pt idx="10640">
                  <c:v>-64.820465402989669</c:v>
                </c:pt>
                <c:pt idx="10641">
                  <c:v>3.7235602094240789</c:v>
                </c:pt>
                <c:pt idx="10642">
                  <c:v>0.89784033001699015</c:v>
                </c:pt>
                <c:pt idx="10643">
                  <c:v>-30.413876008930103</c:v>
                </c:pt>
                <c:pt idx="10644">
                  <c:v>-13.727834229926287</c:v>
                </c:pt>
                <c:pt idx="10645">
                  <c:v>-18.018947565894379</c:v>
                </c:pt>
                <c:pt idx="10646">
                  <c:v>-26.121533442088094</c:v>
                </c:pt>
                <c:pt idx="10647">
                  <c:v>-83.881707794751264</c:v>
                </c:pt>
                <c:pt idx="10648">
                  <c:v>-81.530520646319573</c:v>
                </c:pt>
                <c:pt idx="10649">
                  <c:v>-15.617474413004217</c:v>
                </c:pt>
                <c:pt idx="10650">
                  <c:v>13.638479441427464</c:v>
                </c:pt>
                <c:pt idx="10651">
                  <c:v>43.556607287626804</c:v>
                </c:pt>
                <c:pt idx="10652">
                  <c:v>-16.431382261482156</c:v>
                </c:pt>
                <c:pt idx="10653">
                  <c:v>16.19688834144533</c:v>
                </c:pt>
                <c:pt idx="10654">
                  <c:v>75.758266818700093</c:v>
                </c:pt>
                <c:pt idx="10655">
                  <c:v>9.3165414641331665</c:v>
                </c:pt>
                <c:pt idx="10656">
                  <c:v>-86.965522732701643</c:v>
                </c:pt>
                <c:pt idx="10657">
                  <c:v>-7.7218767665347627</c:v>
                </c:pt>
                <c:pt idx="10658">
                  <c:v>-13.98455101383972</c:v>
                </c:pt>
                <c:pt idx="10659">
                  <c:v>-38.043967691109358</c:v>
                </c:pt>
                <c:pt idx="10660">
                  <c:v>-15.956482320942882</c:v>
                </c:pt>
                <c:pt idx="10661">
                  <c:v>-13.782378609228488</c:v>
                </c:pt>
                <c:pt idx="10662">
                  <c:v>56.897608217050845</c:v>
                </c:pt>
                <c:pt idx="10663">
                  <c:v>3.5841258554795132</c:v>
                </c:pt>
                <c:pt idx="10664">
                  <c:v>79.237500000000011</c:v>
                </c:pt>
                <c:pt idx="10665">
                  <c:v>-4.5156407669021235</c:v>
                </c:pt>
                <c:pt idx="10666">
                  <c:v>-5.513918629550318</c:v>
                </c:pt>
                <c:pt idx="10667">
                  <c:v>-79.119093006922839</c:v>
                </c:pt>
                <c:pt idx="10668">
                  <c:v>-39.330134625238742</c:v>
                </c:pt>
                <c:pt idx="10669">
                  <c:v>8.7932907971357821</c:v>
                </c:pt>
                <c:pt idx="10670">
                  <c:v>-17.057483585689397</c:v>
                </c:pt>
                <c:pt idx="10671">
                  <c:v>-50.905862743677076</c:v>
                </c:pt>
                <c:pt idx="10672">
                  <c:v>0.91495425228738725</c:v>
                </c:pt>
                <c:pt idx="10673">
                  <c:v>91.894395553496992</c:v>
                </c:pt>
                <c:pt idx="10674">
                  <c:v>-14.454512060732213</c:v>
                </c:pt>
                <c:pt idx="10675">
                  <c:v>-52.411739488106413</c:v>
                </c:pt>
                <c:pt idx="10676">
                  <c:v>13.9697322467986</c:v>
                </c:pt>
                <c:pt idx="10677">
                  <c:v>4.0476479883311072</c:v>
                </c:pt>
                <c:pt idx="10678">
                  <c:v>15.132105684547639</c:v>
                </c:pt>
                <c:pt idx="10679">
                  <c:v>56.526276123945621</c:v>
                </c:pt>
                <c:pt idx="10680">
                  <c:v>58.515877330433966</c:v>
                </c:pt>
                <c:pt idx="10681">
                  <c:v>-87.628436545404057</c:v>
                </c:pt>
                <c:pt idx="10682">
                  <c:v>-23.461208130546808</c:v>
                </c:pt>
                <c:pt idx="10683">
                  <c:v>-68.444383354523907</c:v>
                </c:pt>
                <c:pt idx="10684">
                  <c:v>-68.074031231925971</c:v>
                </c:pt>
                <c:pt idx="10685">
                  <c:v>7.6001590615369281</c:v>
                </c:pt>
                <c:pt idx="10686">
                  <c:v>76.64976800137481</c:v>
                </c:pt>
                <c:pt idx="10687">
                  <c:v>-5.8753151305388229</c:v>
                </c:pt>
                <c:pt idx="10688">
                  <c:v>67.125984251968504</c:v>
                </c:pt>
                <c:pt idx="10689">
                  <c:v>-40.366655136630925</c:v>
                </c:pt>
                <c:pt idx="10690">
                  <c:v>-11.188836667031012</c:v>
                </c:pt>
                <c:pt idx="10691">
                  <c:v>-13.649379573655736</c:v>
                </c:pt>
                <c:pt idx="10692">
                  <c:v>-3.2140248356464554</c:v>
                </c:pt>
                <c:pt idx="10693">
                  <c:v>65.884796388667809</c:v>
                </c:pt>
                <c:pt idx="10694">
                  <c:v>-15.259004161285688</c:v>
                </c:pt>
                <c:pt idx="10695">
                  <c:v>-0.31176929072486814</c:v>
                </c:pt>
                <c:pt idx="10696">
                  <c:v>28.327016121989146</c:v>
                </c:pt>
                <c:pt idx="10697">
                  <c:v>-34.405595424802243</c:v>
                </c:pt>
                <c:pt idx="10698">
                  <c:v>-18.918918918918919</c:v>
                </c:pt>
                <c:pt idx="10699">
                  <c:v>-67.039463173030839</c:v>
                </c:pt>
                <c:pt idx="10700">
                  <c:v>-1.8389306546720263</c:v>
                </c:pt>
                <c:pt idx="10701">
                  <c:v>-24.390361678497271</c:v>
                </c:pt>
                <c:pt idx="10702">
                  <c:v>-8.6255924170616112</c:v>
                </c:pt>
                <c:pt idx="10703">
                  <c:v>-12.15516697178208</c:v>
                </c:pt>
                <c:pt idx="10704">
                  <c:v>-14.268727705112966</c:v>
                </c:pt>
                <c:pt idx="10705">
                  <c:v>-5.1918664948615572</c:v>
                </c:pt>
                <c:pt idx="10706">
                  <c:v>42.669278119753784</c:v>
                </c:pt>
                <c:pt idx="10707">
                  <c:v>-11.299105406456633</c:v>
                </c:pt>
                <c:pt idx="10708">
                  <c:v>-36.891340849124489</c:v>
                </c:pt>
                <c:pt idx="10709">
                  <c:v>-10.823753638682348</c:v>
                </c:pt>
                <c:pt idx="10710">
                  <c:v>-20.887806332952223</c:v>
                </c:pt>
                <c:pt idx="10711">
                  <c:v>-28.959937361346732</c:v>
                </c:pt>
                <c:pt idx="10712">
                  <c:v>-15.132732780612244</c:v>
                </c:pt>
                <c:pt idx="10713">
                  <c:v>-30.075566750629719</c:v>
                </c:pt>
                <c:pt idx="10714">
                  <c:v>-15.991909812799491</c:v>
                </c:pt>
                <c:pt idx="10715">
                  <c:v>-3.1794967837668509</c:v>
                </c:pt>
                <c:pt idx="10716">
                  <c:v>-0.19839198078730647</c:v>
                </c:pt>
                <c:pt idx="10717">
                  <c:v>-24.597845336481711</c:v>
                </c:pt>
                <c:pt idx="10718">
                  <c:v>-20.038797284190096</c:v>
                </c:pt>
                <c:pt idx="10719">
                  <c:v>-5.9190788940241674</c:v>
                </c:pt>
                <c:pt idx="10720">
                  <c:v>-30.912909140511488</c:v>
                </c:pt>
                <c:pt idx="10721">
                  <c:v>-75.049636002647247</c:v>
                </c:pt>
                <c:pt idx="10722">
                  <c:v>0.59291885481957252</c:v>
                </c:pt>
                <c:pt idx="10723">
                  <c:v>49.688623285948864</c:v>
                </c:pt>
                <c:pt idx="10724">
                  <c:v>-19.29406423788447</c:v>
                </c:pt>
                <c:pt idx="10725">
                  <c:v>-37.576687116564422</c:v>
                </c:pt>
                <c:pt idx="10726">
                  <c:v>13.285753499862736</c:v>
                </c:pt>
                <c:pt idx="10727">
                  <c:v>-17.825477590567019</c:v>
                </c:pt>
                <c:pt idx="10728">
                  <c:v>-5.9972105997210576</c:v>
                </c:pt>
                <c:pt idx="10729">
                  <c:v>-70.714999286427854</c:v>
                </c:pt>
                <c:pt idx="10730">
                  <c:v>1.0022898757460865</c:v>
                </c:pt>
                <c:pt idx="10731">
                  <c:v>2.7751684662199239</c:v>
                </c:pt>
                <c:pt idx="10732">
                  <c:v>6.6453990429569387</c:v>
                </c:pt>
                <c:pt idx="10733">
                  <c:v>23.118324783449665</c:v>
                </c:pt>
                <c:pt idx="10734">
                  <c:v>-6.3343345138297451</c:v>
                </c:pt>
                <c:pt idx="10735">
                  <c:v>-78.461237771613341</c:v>
                </c:pt>
                <c:pt idx="10736">
                  <c:v>36.775178026449652</c:v>
                </c:pt>
                <c:pt idx="10737">
                  <c:v>-0.16333042124054487</c:v>
                </c:pt>
                <c:pt idx="10738">
                  <c:v>-16.890679216687275</c:v>
                </c:pt>
                <c:pt idx="10739">
                  <c:v>16.257111729814795</c:v>
                </c:pt>
                <c:pt idx="10740">
                  <c:v>-4.9403860088268203</c:v>
                </c:pt>
                <c:pt idx="10741">
                  <c:v>-0.35677218474312156</c:v>
                </c:pt>
                <c:pt idx="10742">
                  <c:v>-24.270310466629482</c:v>
                </c:pt>
                <c:pt idx="10743">
                  <c:v>-4.0882682159799657</c:v>
                </c:pt>
                <c:pt idx="10744">
                  <c:v>-36.772665764546687</c:v>
                </c:pt>
                <c:pt idx="10745">
                  <c:v>-18.937329700272471</c:v>
                </c:pt>
                <c:pt idx="10746">
                  <c:v>4.0023405500292597</c:v>
                </c:pt>
                <c:pt idx="10747">
                  <c:v>-39.899427778741114</c:v>
                </c:pt>
                <c:pt idx="10748">
                  <c:v>-53.056671128960289</c:v>
                </c:pt>
                <c:pt idx="10749">
                  <c:v>41.981896948135244</c:v>
                </c:pt>
                <c:pt idx="10750">
                  <c:v>-19.896654313899475</c:v>
                </c:pt>
                <c:pt idx="10751">
                  <c:v>-13.122721749696225</c:v>
                </c:pt>
                <c:pt idx="10752">
                  <c:v>-1.8529241459177825</c:v>
                </c:pt>
                <c:pt idx="10753">
                  <c:v>-38.486136567484309</c:v>
                </c:pt>
                <c:pt idx="10754">
                  <c:v>6.5295689555013467</c:v>
                </c:pt>
                <c:pt idx="10755">
                  <c:v>43.846361915066268</c:v>
                </c:pt>
                <c:pt idx="10756">
                  <c:v>-61.958813037133126</c:v>
                </c:pt>
                <c:pt idx="10757">
                  <c:v>-22.917852399924115</c:v>
                </c:pt>
                <c:pt idx="10758">
                  <c:v>11.646661665416346</c:v>
                </c:pt>
                <c:pt idx="10759">
                  <c:v>-47.810218978102192</c:v>
                </c:pt>
                <c:pt idx="10760">
                  <c:v>8.7196467991169868</c:v>
                </c:pt>
                <c:pt idx="10761">
                  <c:v>-0.94899169632265057</c:v>
                </c:pt>
                <c:pt idx="10762">
                  <c:v>31.781238131409026</c:v>
                </c:pt>
                <c:pt idx="10763">
                  <c:v>35.685409775817703</c:v>
                </c:pt>
                <c:pt idx="10764">
                  <c:v>-40.977057354007272</c:v>
                </c:pt>
                <c:pt idx="10765">
                  <c:v>4.7045682854353004</c:v>
                </c:pt>
                <c:pt idx="10766">
                  <c:v>-7.7760723367759823</c:v>
                </c:pt>
                <c:pt idx="10767">
                  <c:v>-21.025104602510453</c:v>
                </c:pt>
                <c:pt idx="10768">
                  <c:v>-30.916844349680176</c:v>
                </c:pt>
                <c:pt idx="10769">
                  <c:v>-26.946682009973145</c:v>
                </c:pt>
                <c:pt idx="10770">
                  <c:v>-11.897900370522848</c:v>
                </c:pt>
                <c:pt idx="10771">
                  <c:v>-23.421096483919342</c:v>
                </c:pt>
                <c:pt idx="10772">
                  <c:v>-1.4118792599805374</c:v>
                </c:pt>
                <c:pt idx="10773">
                  <c:v>-17.58106583776113</c:v>
                </c:pt>
                <c:pt idx="10774">
                  <c:v>-29.951409506171657</c:v>
                </c:pt>
                <c:pt idx="10775">
                  <c:v>2.1760864478526258</c:v>
                </c:pt>
                <c:pt idx="10776">
                  <c:v>-15.264009710701998</c:v>
                </c:pt>
                <c:pt idx="10777">
                  <c:v>6.1950790861159817</c:v>
                </c:pt>
                <c:pt idx="10778">
                  <c:v>8.8824728260869676</c:v>
                </c:pt>
                <c:pt idx="10779">
                  <c:v>-44.943362399152477</c:v>
                </c:pt>
                <c:pt idx="10780">
                  <c:v>-55.1775018444186</c:v>
                </c:pt>
                <c:pt idx="10781">
                  <c:v>2.3581738838536381</c:v>
                </c:pt>
                <c:pt idx="10782">
                  <c:v>-29.403653912443986</c:v>
                </c:pt>
                <c:pt idx="10783">
                  <c:v>95.923076923076934</c:v>
                </c:pt>
                <c:pt idx="10784">
                  <c:v>-5.9104866823302729</c:v>
                </c:pt>
                <c:pt idx="10785">
                  <c:v>-18.4753504488896</c:v>
                </c:pt>
                <c:pt idx="10786">
                  <c:v>-55.85214586951129</c:v>
                </c:pt>
                <c:pt idx="10787">
                  <c:v>47.09444346586281</c:v>
                </c:pt>
                <c:pt idx="10788">
                  <c:v>-9.9100024039424568</c:v>
                </c:pt>
                <c:pt idx="10789">
                  <c:v>-49.958041958041953</c:v>
                </c:pt>
                <c:pt idx="10790">
                  <c:v>-25.224499733128582</c:v>
                </c:pt>
                <c:pt idx="10791">
                  <c:v>-20.073091200297327</c:v>
                </c:pt>
                <c:pt idx="10792">
                  <c:v>-0.77606709225183579</c:v>
                </c:pt>
                <c:pt idx="10793">
                  <c:v>-13.114893834653117</c:v>
                </c:pt>
                <c:pt idx="10794">
                  <c:v>32.546560630777577</c:v>
                </c:pt>
                <c:pt idx="10795">
                  <c:v>-25.637755102040813</c:v>
                </c:pt>
                <c:pt idx="10796">
                  <c:v>-16.923786919831215</c:v>
                </c:pt>
                <c:pt idx="10797">
                  <c:v>-43.588693447820525</c:v>
                </c:pt>
                <c:pt idx="10798">
                  <c:v>43.724049824337271</c:v>
                </c:pt>
                <c:pt idx="10799">
                  <c:v>-71.232644768032515</c:v>
                </c:pt>
                <c:pt idx="10800">
                  <c:v>-33.901918976545844</c:v>
                </c:pt>
                <c:pt idx="10801">
                  <c:v>83.519489400501499</c:v>
                </c:pt>
                <c:pt idx="10802">
                  <c:v>30.174675762800831</c:v>
                </c:pt>
                <c:pt idx="10803">
                  <c:v>-36.244307527457806</c:v>
                </c:pt>
                <c:pt idx="10804">
                  <c:v>3.422619047619051</c:v>
                </c:pt>
                <c:pt idx="10805">
                  <c:v>48.289461027926507</c:v>
                </c:pt>
                <c:pt idx="10806">
                  <c:v>22.884874909166399</c:v>
                </c:pt>
                <c:pt idx="10807">
                  <c:v>1.4714424007744356</c:v>
                </c:pt>
                <c:pt idx="10808">
                  <c:v>-11.804527184260621</c:v>
                </c:pt>
                <c:pt idx="10809">
                  <c:v>-9.0723230258114</c:v>
                </c:pt>
                <c:pt idx="10810">
                  <c:v>-24.207119741100328</c:v>
                </c:pt>
                <c:pt idx="10811">
                  <c:v>3.566121842496301</c:v>
                </c:pt>
                <c:pt idx="10812">
                  <c:v>-16.142270861833111</c:v>
                </c:pt>
                <c:pt idx="10813">
                  <c:v>-55.824121274605268</c:v>
                </c:pt>
                <c:pt idx="10814">
                  <c:v>1.7962061440322401</c:v>
                </c:pt>
                <c:pt idx="10815">
                  <c:v>25.706061264392787</c:v>
                </c:pt>
                <c:pt idx="10816">
                  <c:v>89.255619868084523</c:v>
                </c:pt>
                <c:pt idx="10817">
                  <c:v>-0.98655974700699289</c:v>
                </c:pt>
                <c:pt idx="10818">
                  <c:v>-55.376173055511373</c:v>
                </c:pt>
                <c:pt idx="10819">
                  <c:v>-12.75167785234899</c:v>
                </c:pt>
                <c:pt idx="10820">
                  <c:v>-5.9737257555254786</c:v>
                </c:pt>
                <c:pt idx="10821">
                  <c:v>-26.045974800423195</c:v>
                </c:pt>
                <c:pt idx="10822">
                  <c:v>-53.34316947220173</c:v>
                </c:pt>
                <c:pt idx="10823">
                  <c:v>2.5395189003436514</c:v>
                </c:pt>
                <c:pt idx="10824">
                  <c:v>-17.576399929341108</c:v>
                </c:pt>
                <c:pt idx="10825">
                  <c:v>0</c:v>
                </c:pt>
                <c:pt idx="10826">
                  <c:v>1.9620657162831634</c:v>
                </c:pt>
                <c:pt idx="10827">
                  <c:v>6.5405568526548166</c:v>
                </c:pt>
                <c:pt idx="10828">
                  <c:v>-13.091468905219742</c:v>
                </c:pt>
                <c:pt idx="10829">
                  <c:v>-21.532615579480691</c:v>
                </c:pt>
                <c:pt idx="10830">
                  <c:v>-37.698060294461321</c:v>
                </c:pt>
                <c:pt idx="10831">
                  <c:v>-10.16497577917923</c:v>
                </c:pt>
                <c:pt idx="10832">
                  <c:v>-62.794117647058826</c:v>
                </c:pt>
                <c:pt idx="10833">
                  <c:v>-40.182136602451834</c:v>
                </c:pt>
                <c:pt idx="10834">
                  <c:v>5.8775643112992384</c:v>
                </c:pt>
                <c:pt idx="10835">
                  <c:v>-40.872323552735921</c:v>
                </c:pt>
                <c:pt idx="10836">
                  <c:v>-0.83136077593673008</c:v>
                </c:pt>
                <c:pt idx="10837">
                  <c:v>-39.512088869527339</c:v>
                </c:pt>
                <c:pt idx="10838">
                  <c:v>7.002096436058693</c:v>
                </c:pt>
                <c:pt idx="10839">
                  <c:v>-37.290793545455202</c:v>
                </c:pt>
                <c:pt idx="10840">
                  <c:v>-26.391849040910742</c:v>
                </c:pt>
                <c:pt idx="10841">
                  <c:v>-11.117571665259931</c:v>
                </c:pt>
                <c:pt idx="10842">
                  <c:v>-21.63658604631199</c:v>
                </c:pt>
                <c:pt idx="10843">
                  <c:v>-30.181868467231254</c:v>
                </c:pt>
                <c:pt idx="10844">
                  <c:v>35.797229960105852</c:v>
                </c:pt>
                <c:pt idx="10845">
                  <c:v>-20.331491712707191</c:v>
                </c:pt>
                <c:pt idx="10846">
                  <c:v>-28.239884986650239</c:v>
                </c:pt>
                <c:pt idx="10847">
                  <c:v>-29.114169270976106</c:v>
                </c:pt>
                <c:pt idx="10848">
                  <c:v>-40.932648880771985</c:v>
                </c:pt>
                <c:pt idx="10849">
                  <c:v>80.891197375615093</c:v>
                </c:pt>
                <c:pt idx="10850">
                  <c:v>-60</c:v>
                </c:pt>
                <c:pt idx="10851">
                  <c:v>2.5624969895477108</c:v>
                </c:pt>
                <c:pt idx="10852">
                  <c:v>-15.72361904934985</c:v>
                </c:pt>
                <c:pt idx="10853">
                  <c:v>-14.828228476821195</c:v>
                </c:pt>
                <c:pt idx="10854">
                  <c:v>-5.9913526868437259</c:v>
                </c:pt>
                <c:pt idx="10855">
                  <c:v>19.503430251551791</c:v>
                </c:pt>
                <c:pt idx="10856">
                  <c:v>-37.72790005084623</c:v>
                </c:pt>
                <c:pt idx="10857">
                  <c:v>32.190023158290046</c:v>
                </c:pt>
                <c:pt idx="10858">
                  <c:v>-22.849213691026833</c:v>
                </c:pt>
                <c:pt idx="10859">
                  <c:v>6.2498795134270182</c:v>
                </c:pt>
                <c:pt idx="10860">
                  <c:v>-47.098183633980405</c:v>
                </c:pt>
                <c:pt idx="10861">
                  <c:v>-29.545778626037929</c:v>
                </c:pt>
                <c:pt idx="10862">
                  <c:v>-61.600039482775635</c:v>
                </c:pt>
                <c:pt idx="10863">
                  <c:v>1.7194437667723719</c:v>
                </c:pt>
                <c:pt idx="10864">
                  <c:v>-36.020806241872563</c:v>
                </c:pt>
                <c:pt idx="10865">
                  <c:v>-40.042686594789686</c:v>
                </c:pt>
                <c:pt idx="10866">
                  <c:v>5.944272445820431</c:v>
                </c:pt>
                <c:pt idx="10867">
                  <c:v>-27.66535980776527</c:v>
                </c:pt>
                <c:pt idx="10868">
                  <c:v>-18.823768368123751</c:v>
                </c:pt>
                <c:pt idx="10869">
                  <c:v>59.646408839779014</c:v>
                </c:pt>
                <c:pt idx="10870">
                  <c:v>-14.487860582890619</c:v>
                </c:pt>
                <c:pt idx="10871">
                  <c:v>11.368260427263493</c:v>
                </c:pt>
                <c:pt idx="10872">
                  <c:v>-26.52908559486076</c:v>
                </c:pt>
                <c:pt idx="10873">
                  <c:v>-45.641298563065455</c:v>
                </c:pt>
                <c:pt idx="10874">
                  <c:v>0</c:v>
                </c:pt>
                <c:pt idx="10875">
                  <c:v>-34.396167189823217</c:v>
                </c:pt>
                <c:pt idx="10876">
                  <c:v>19.76765075753039</c:v>
                </c:pt>
                <c:pt idx="10877">
                  <c:v>-9.0859924283396367</c:v>
                </c:pt>
                <c:pt idx="10878">
                  <c:v>-77.186403774041366</c:v>
                </c:pt>
                <c:pt idx="10879">
                  <c:v>-13.181061146799905</c:v>
                </c:pt>
                <c:pt idx="10880">
                  <c:v>-27.459807073954991</c:v>
                </c:pt>
                <c:pt idx="10881">
                  <c:v>-12.129047656933722</c:v>
                </c:pt>
                <c:pt idx="10882">
                  <c:v>-19.868463786943806</c:v>
                </c:pt>
                <c:pt idx="10883">
                  <c:v>85.099337748344368</c:v>
                </c:pt>
                <c:pt idx="10884">
                  <c:v>-4.1772023869727946</c:v>
                </c:pt>
                <c:pt idx="10885">
                  <c:v>76.517611791156639</c:v>
                </c:pt>
                <c:pt idx="10886">
                  <c:v>-47.628514626526552</c:v>
                </c:pt>
                <c:pt idx="10887">
                  <c:v>14.86655729081869</c:v>
                </c:pt>
                <c:pt idx="10888">
                  <c:v>-43.842291789722388</c:v>
                </c:pt>
                <c:pt idx="10889">
                  <c:v>-6.6904637611636986</c:v>
                </c:pt>
                <c:pt idx="10890">
                  <c:v>-9.9722539578912972</c:v>
                </c:pt>
                <c:pt idx="10891">
                  <c:v>-61.123532699832303</c:v>
                </c:pt>
                <c:pt idx="10892">
                  <c:v>-2.7152772481122724</c:v>
                </c:pt>
                <c:pt idx="10893">
                  <c:v>-23.360429326809253</c:v>
                </c:pt>
                <c:pt idx="10894">
                  <c:v>-22.735280482151126</c:v>
                </c:pt>
                <c:pt idx="10895">
                  <c:v>-7.6463194039917823</c:v>
                </c:pt>
                <c:pt idx="10896">
                  <c:v>-5.1282051282051384</c:v>
                </c:pt>
                <c:pt idx="10897">
                  <c:v>8.6734030095669823E-4</c:v>
                </c:pt>
                <c:pt idx="10898">
                  <c:v>-32.985553772070631</c:v>
                </c:pt>
                <c:pt idx="10899">
                  <c:v>-23.997847726661277</c:v>
                </c:pt>
                <c:pt idx="10900">
                  <c:v>59.670703841186395</c:v>
                </c:pt>
                <c:pt idx="10901">
                  <c:v>68.89414250144614</c:v>
                </c:pt>
                <c:pt idx="10902">
                  <c:v>-24.100719424460422</c:v>
                </c:pt>
                <c:pt idx="10903">
                  <c:v>-4.9349547511312295</c:v>
                </c:pt>
                <c:pt idx="10904">
                  <c:v>-17.772130453197803</c:v>
                </c:pt>
                <c:pt idx="10905">
                  <c:v>-18.532724604069188</c:v>
                </c:pt>
                <c:pt idx="10906">
                  <c:v>-5.9750830860006801</c:v>
                </c:pt>
                <c:pt idx="10907">
                  <c:v>-6.357866607282034</c:v>
                </c:pt>
                <c:pt idx="10908">
                  <c:v>-37.768318087129792</c:v>
                </c:pt>
                <c:pt idx="10909">
                  <c:v>-12.826503039855879</c:v>
                </c:pt>
                <c:pt idx="10910">
                  <c:v>-11.614019904803115</c:v>
                </c:pt>
                <c:pt idx="10911">
                  <c:v>-28.684837258534003</c:v>
                </c:pt>
                <c:pt idx="10912">
                  <c:v>-47.777101096224115</c:v>
                </c:pt>
                <c:pt idx="10913">
                  <c:v>-10.393225843869629</c:v>
                </c:pt>
                <c:pt idx="10914">
                  <c:v>-18.820895522388057</c:v>
                </c:pt>
                <c:pt idx="10915">
                  <c:v>-1.6454749439042615</c:v>
                </c:pt>
                <c:pt idx="10916">
                  <c:v>-34.741620111731848</c:v>
                </c:pt>
                <c:pt idx="10917">
                  <c:v>70.168180108537967</c:v>
                </c:pt>
                <c:pt idx="10918">
                  <c:v>-29.753995331298256</c:v>
                </c:pt>
                <c:pt idx="10919">
                  <c:v>-30.30879555100249</c:v>
                </c:pt>
                <c:pt idx="10920">
                  <c:v>-20.82915047361567</c:v>
                </c:pt>
                <c:pt idx="10921">
                  <c:v>-13.328300885626575</c:v>
                </c:pt>
                <c:pt idx="10922">
                  <c:v>-21.315356583708763</c:v>
                </c:pt>
                <c:pt idx="10923">
                  <c:v>0.77050367152754973</c:v>
                </c:pt>
                <c:pt idx="10924">
                  <c:v>2.6589595375722439</c:v>
                </c:pt>
                <c:pt idx="10925">
                  <c:v>3.9712977854756843</c:v>
                </c:pt>
                <c:pt idx="10926">
                  <c:v>-21.184953665624832</c:v>
                </c:pt>
                <c:pt idx="10927">
                  <c:v>32.046742209631731</c:v>
                </c:pt>
                <c:pt idx="10928">
                  <c:v>-3.0317769130998755</c:v>
                </c:pt>
                <c:pt idx="10929">
                  <c:v>-1.2899926123771053</c:v>
                </c:pt>
                <c:pt idx="10930">
                  <c:v>-44.717483174205661</c:v>
                </c:pt>
                <c:pt idx="10931">
                  <c:v>12.654248211899713</c:v>
                </c:pt>
                <c:pt idx="10932">
                  <c:v>-32.154107099588074</c:v>
                </c:pt>
                <c:pt idx="10933">
                  <c:v>-8.9792881061639633</c:v>
                </c:pt>
                <c:pt idx="10934">
                  <c:v>-47.882973944294704</c:v>
                </c:pt>
                <c:pt idx="10935">
                  <c:v>-25.20342021790097</c:v>
                </c:pt>
                <c:pt idx="10936">
                  <c:v>-0.22866595309915283</c:v>
                </c:pt>
                <c:pt idx="10937">
                  <c:v>-78.290334086315539</c:v>
                </c:pt>
                <c:pt idx="10938">
                  <c:v>-64.41474519018945</c:v>
                </c:pt>
                <c:pt idx="10939">
                  <c:v>-31.616147390054721</c:v>
                </c:pt>
                <c:pt idx="10940">
                  <c:v>-0.95046082949308186</c:v>
                </c:pt>
                <c:pt idx="10941">
                  <c:v>-22.187759973957384</c:v>
                </c:pt>
                <c:pt idx="10942">
                  <c:v>-7.8437029201525803</c:v>
                </c:pt>
                <c:pt idx="10943">
                  <c:v>-10.054609701252815</c:v>
                </c:pt>
                <c:pt idx="10944">
                  <c:v>24.796747967479689</c:v>
                </c:pt>
                <c:pt idx="10945">
                  <c:v>-20.847186951854852</c:v>
                </c:pt>
                <c:pt idx="10946">
                  <c:v>45.429996458505485</c:v>
                </c:pt>
                <c:pt idx="10947">
                  <c:v>-27.831069336251844</c:v>
                </c:pt>
                <c:pt idx="10948">
                  <c:v>-9.0886171687886019</c:v>
                </c:pt>
                <c:pt idx="10949">
                  <c:v>-4.2018896071606093</c:v>
                </c:pt>
                <c:pt idx="10950">
                  <c:v>31.492706749202114</c:v>
                </c:pt>
                <c:pt idx="10951">
                  <c:v>-22.734107699348399</c:v>
                </c:pt>
                <c:pt idx="10952">
                  <c:v>-11.44542593465404</c:v>
                </c:pt>
                <c:pt idx="10953">
                  <c:v>-32.896966295772671</c:v>
                </c:pt>
                <c:pt idx="10954">
                  <c:v>15.01937984496125</c:v>
                </c:pt>
                <c:pt idx="10955">
                  <c:v>-46.305499298956221</c:v>
                </c:pt>
                <c:pt idx="10956">
                  <c:v>-9.5251881876085633</c:v>
                </c:pt>
                <c:pt idx="10957">
                  <c:v>-12.296106765911659</c:v>
                </c:pt>
                <c:pt idx="10958">
                  <c:v>-64.486868473789684</c:v>
                </c:pt>
                <c:pt idx="10959">
                  <c:v>37.363169795068728</c:v>
                </c:pt>
                <c:pt idx="10960">
                  <c:v>60.579913715260375</c:v>
                </c:pt>
                <c:pt idx="10961">
                  <c:v>-67.717483706432418</c:v>
                </c:pt>
                <c:pt idx="10962">
                  <c:v>-16.656094602988887</c:v>
                </c:pt>
                <c:pt idx="10963">
                  <c:v>-2.9358397445202513</c:v>
                </c:pt>
                <c:pt idx="10964">
                  <c:v>0.13774104683194821</c:v>
                </c:pt>
                <c:pt idx="10965">
                  <c:v>-17.050171902211346</c:v>
                </c:pt>
                <c:pt idx="10966">
                  <c:v>-65.408320493066256</c:v>
                </c:pt>
                <c:pt idx="10967">
                  <c:v>-31.983852364475212</c:v>
                </c:pt>
                <c:pt idx="10968">
                  <c:v>1.198240558167754</c:v>
                </c:pt>
                <c:pt idx="10969">
                  <c:v>31.519743709729681</c:v>
                </c:pt>
                <c:pt idx="10970">
                  <c:v>-53.420437039995434</c:v>
                </c:pt>
                <c:pt idx="10971">
                  <c:v>-15.908528283203367</c:v>
                </c:pt>
                <c:pt idx="10972">
                  <c:v>16.244041944709252</c:v>
                </c:pt>
                <c:pt idx="10973">
                  <c:v>-30.519400280088973</c:v>
                </c:pt>
                <c:pt idx="10974">
                  <c:v>-39.915955140387041</c:v>
                </c:pt>
                <c:pt idx="10975">
                  <c:v>-54.275343531241901</c:v>
                </c:pt>
                <c:pt idx="10976">
                  <c:v>22.997542997542993</c:v>
                </c:pt>
                <c:pt idx="10977">
                  <c:v>-11.32762702604262</c:v>
                </c:pt>
                <c:pt idx="10978">
                  <c:v>-5.8919093144738497</c:v>
                </c:pt>
                <c:pt idx="10979">
                  <c:v>21.943928051047592</c:v>
                </c:pt>
                <c:pt idx="10980">
                  <c:v>-25.95969289827255</c:v>
                </c:pt>
                <c:pt idx="10981">
                  <c:v>31.994830610172642</c:v>
                </c:pt>
                <c:pt idx="10982">
                  <c:v>-45.90470258486453</c:v>
                </c:pt>
                <c:pt idx="10983">
                  <c:v>4.2825112107623227</c:v>
                </c:pt>
                <c:pt idx="10984">
                  <c:v>-4.3657030592197543</c:v>
                </c:pt>
                <c:pt idx="10985">
                  <c:v>4.7657689641764165</c:v>
                </c:pt>
                <c:pt idx="10986">
                  <c:v>-3.578791127236741</c:v>
                </c:pt>
                <c:pt idx="10987">
                  <c:v>-22.125733855185914</c:v>
                </c:pt>
                <c:pt idx="10988">
                  <c:v>-7.5439299843417871</c:v>
                </c:pt>
                <c:pt idx="10989">
                  <c:v>-10.371589840075259</c:v>
                </c:pt>
                <c:pt idx="10990">
                  <c:v>82.079807676857939</c:v>
                </c:pt>
                <c:pt idx="10991">
                  <c:v>-3.5142995637421137</c:v>
                </c:pt>
                <c:pt idx="10992">
                  <c:v>7.6430694201021083</c:v>
                </c:pt>
                <c:pt idx="10993">
                  <c:v>20.686963309914134</c:v>
                </c:pt>
                <c:pt idx="10994">
                  <c:v>2.5934902572950449</c:v>
                </c:pt>
                <c:pt idx="10995">
                  <c:v>-89.934865429519476</c:v>
                </c:pt>
                <c:pt idx="10996">
                  <c:v>-46.87250811312007</c:v>
                </c:pt>
                <c:pt idx="10997">
                  <c:v>24.525330049543228</c:v>
                </c:pt>
                <c:pt idx="10998">
                  <c:v>-33.422600755114587</c:v>
                </c:pt>
                <c:pt idx="10999">
                  <c:v>0.91451292246520666</c:v>
                </c:pt>
                <c:pt idx="11000">
                  <c:v>-6.1233781015251623</c:v>
                </c:pt>
                <c:pt idx="11001">
                  <c:v>-30.576874947860176</c:v>
                </c:pt>
                <c:pt idx="11002">
                  <c:v>78.647662793839515</c:v>
                </c:pt>
                <c:pt idx="11003">
                  <c:v>0.49879600963191706</c:v>
                </c:pt>
                <c:pt idx="11004">
                  <c:v>-8.014605768040596</c:v>
                </c:pt>
                <c:pt idx="11005">
                  <c:v>-17.303251021495825</c:v>
                </c:pt>
                <c:pt idx="11006">
                  <c:v>-40.18544091536792</c:v>
                </c:pt>
                <c:pt idx="11007">
                  <c:v>96.70278247723266</c:v>
                </c:pt>
                <c:pt idx="11008">
                  <c:v>-7.7362898598245806</c:v>
                </c:pt>
                <c:pt idx="11009">
                  <c:v>36.957487779588206</c:v>
                </c:pt>
                <c:pt idx="11010">
                  <c:v>-30.874611486013492</c:v>
                </c:pt>
                <c:pt idx="11011">
                  <c:v>-27.258844062562943</c:v>
                </c:pt>
                <c:pt idx="11012">
                  <c:v>-27.865612648221344</c:v>
                </c:pt>
                <c:pt idx="11013">
                  <c:v>-19.317329332333088</c:v>
                </c:pt>
                <c:pt idx="11014">
                  <c:v>-8.9464498943694366</c:v>
                </c:pt>
                <c:pt idx="11015">
                  <c:v>-17.841908539512801</c:v>
                </c:pt>
                <c:pt idx="11016">
                  <c:v>-31.757359500446029</c:v>
                </c:pt>
                <c:pt idx="11017">
                  <c:v>-16.348165713488626</c:v>
                </c:pt>
                <c:pt idx="11018">
                  <c:v>0</c:v>
                </c:pt>
                <c:pt idx="11019">
                  <c:v>-0.10756423041155472</c:v>
                </c:pt>
                <c:pt idx="11020">
                  <c:v>-34.014383785550834</c:v>
                </c:pt>
                <c:pt idx="11021">
                  <c:v>-12.787056367432143</c:v>
                </c:pt>
                <c:pt idx="11022">
                  <c:v>9.2256573994756224</c:v>
                </c:pt>
                <c:pt idx="11023">
                  <c:v>-33.963928987399854</c:v>
                </c:pt>
                <c:pt idx="11024">
                  <c:v>61.403527014099751</c:v>
                </c:pt>
                <c:pt idx="11025">
                  <c:v>-42.156768420907952</c:v>
                </c:pt>
                <c:pt idx="11026">
                  <c:v>6.1333333333333258</c:v>
                </c:pt>
                <c:pt idx="11027">
                  <c:v>3.4904028270868963</c:v>
                </c:pt>
                <c:pt idx="11028">
                  <c:v>5.4283212755172627</c:v>
                </c:pt>
                <c:pt idx="11029">
                  <c:v>6.129120130754572</c:v>
                </c:pt>
                <c:pt idx="11030">
                  <c:v>-12.535940195514655</c:v>
                </c:pt>
                <c:pt idx="11031">
                  <c:v>-10.162726435369976</c:v>
                </c:pt>
                <c:pt idx="11032">
                  <c:v>2.9586763387399202</c:v>
                </c:pt>
                <c:pt idx="11033">
                  <c:v>23.459595959595973</c:v>
                </c:pt>
                <c:pt idx="11034">
                  <c:v>-73.583358950712167</c:v>
                </c:pt>
                <c:pt idx="11035">
                  <c:v>-4.7110669728756704</c:v>
                </c:pt>
                <c:pt idx="11036">
                  <c:v>15.081599601345459</c:v>
                </c:pt>
                <c:pt idx="11037">
                  <c:v>21.177979298342038</c:v>
                </c:pt>
                <c:pt idx="11038">
                  <c:v>-55.138483965014579</c:v>
                </c:pt>
                <c:pt idx="11039">
                  <c:v>11.191745300007199</c:v>
                </c:pt>
                <c:pt idx="11040">
                  <c:v>9.7905087644292337</c:v>
                </c:pt>
                <c:pt idx="11041">
                  <c:v>10.284716510094242</c:v>
                </c:pt>
                <c:pt idx="11042">
                  <c:v>-43.053138118152965</c:v>
                </c:pt>
                <c:pt idx="11043">
                  <c:v>38.296434003718105</c:v>
                </c:pt>
                <c:pt idx="11044">
                  <c:v>-33.313502602783387</c:v>
                </c:pt>
                <c:pt idx="11045">
                  <c:v>9.2615012106537478</c:v>
                </c:pt>
                <c:pt idx="11046">
                  <c:v>6.2149461876610559</c:v>
                </c:pt>
                <c:pt idx="11047">
                  <c:v>-16.664905700248298</c:v>
                </c:pt>
                <c:pt idx="11048">
                  <c:v>-26.815847395451215</c:v>
                </c:pt>
                <c:pt idx="11049">
                  <c:v>31.906614785992218</c:v>
                </c:pt>
                <c:pt idx="11050">
                  <c:v>-19.016065045025854</c:v>
                </c:pt>
                <c:pt idx="11051">
                  <c:v>-49.939774790406211</c:v>
                </c:pt>
                <c:pt idx="11052">
                  <c:v>32.97394429469901</c:v>
                </c:pt>
                <c:pt idx="11053">
                  <c:v>8.1595053429077211</c:v>
                </c:pt>
                <c:pt idx="11054">
                  <c:v>-49.200892761028534</c:v>
                </c:pt>
                <c:pt idx="11055">
                  <c:v>8.8738817988658951</c:v>
                </c:pt>
                <c:pt idx="11056">
                  <c:v>-10.156593004536802</c:v>
                </c:pt>
                <c:pt idx="11057">
                  <c:v>90.481012658227854</c:v>
                </c:pt>
                <c:pt idx="11058">
                  <c:v>-27.181866857040873</c:v>
                </c:pt>
                <c:pt idx="11059">
                  <c:v>-4.4037352656018811</c:v>
                </c:pt>
                <c:pt idx="11060">
                  <c:v>-59.165623558864219</c:v>
                </c:pt>
                <c:pt idx="11061">
                  <c:v>-32.983528520812484</c:v>
                </c:pt>
                <c:pt idx="11062">
                  <c:v>-26.668039538714993</c:v>
                </c:pt>
                <c:pt idx="11063">
                  <c:v>27.927836102334112</c:v>
                </c:pt>
                <c:pt idx="11064">
                  <c:v>5.9042883778744653</c:v>
                </c:pt>
                <c:pt idx="11065">
                  <c:v>-19.48301329394387</c:v>
                </c:pt>
                <c:pt idx="11066">
                  <c:v>-13.981423907974516</c:v>
                </c:pt>
                <c:pt idx="11067">
                  <c:v>-31.186694290976064</c:v>
                </c:pt>
                <c:pt idx="11068">
                  <c:v>-20.132881168246939</c:v>
                </c:pt>
                <c:pt idx="11069">
                  <c:v>-19.96258962901382</c:v>
                </c:pt>
                <c:pt idx="11070">
                  <c:v>-35.088000641462543</c:v>
                </c:pt>
                <c:pt idx="11071">
                  <c:v>-10.946193597384806</c:v>
                </c:pt>
                <c:pt idx="11072">
                  <c:v>-20.692245464000919</c:v>
                </c:pt>
                <c:pt idx="11073">
                  <c:v>-42.606680057975218</c:v>
                </c:pt>
                <c:pt idx="11074">
                  <c:v>-35.019455252918291</c:v>
                </c:pt>
                <c:pt idx="11075">
                  <c:v>-40.103923581940947</c:v>
                </c:pt>
                <c:pt idx="11076">
                  <c:v>-6.3070539419087197</c:v>
                </c:pt>
                <c:pt idx="11077">
                  <c:v>-14.371257485029943</c:v>
                </c:pt>
                <c:pt idx="11078">
                  <c:v>-4.412917943965212</c:v>
                </c:pt>
                <c:pt idx="11079">
                  <c:v>-8.6744759407229282</c:v>
                </c:pt>
                <c:pt idx="11080">
                  <c:v>-96.784910513342624</c:v>
                </c:pt>
                <c:pt idx="11081">
                  <c:v>-64.690939881456387</c:v>
                </c:pt>
                <c:pt idx="11082">
                  <c:v>-63.018433179723502</c:v>
                </c:pt>
                <c:pt idx="11083">
                  <c:v>-60</c:v>
                </c:pt>
                <c:pt idx="11084">
                  <c:v>-38.46153846153846</c:v>
                </c:pt>
                <c:pt idx="11085">
                  <c:v>36.899679829242274</c:v>
                </c:pt>
                <c:pt idx="11086">
                  <c:v>-14.450956199876615</c:v>
                </c:pt>
                <c:pt idx="11087">
                  <c:v>-51.836100985554204</c:v>
                </c:pt>
                <c:pt idx="11088">
                  <c:v>-10.990097247683821</c:v>
                </c:pt>
                <c:pt idx="11089">
                  <c:v>-26.240721394402598</c:v>
                </c:pt>
                <c:pt idx="11090">
                  <c:v>10.209439355930215</c:v>
                </c:pt>
                <c:pt idx="11091">
                  <c:v>-11.56255856917187</c:v>
                </c:pt>
                <c:pt idx="11092">
                  <c:v>-39.416058394160579</c:v>
                </c:pt>
                <c:pt idx="11093">
                  <c:v>-53.335881244191199</c:v>
                </c:pt>
                <c:pt idx="11094">
                  <c:v>-15.462892566816777</c:v>
                </c:pt>
                <c:pt idx="11095">
                  <c:v>-25.566491187914849</c:v>
                </c:pt>
                <c:pt idx="11096">
                  <c:v>-19.119032985044043</c:v>
                </c:pt>
                <c:pt idx="11097">
                  <c:v>-37.265540226321505</c:v>
                </c:pt>
                <c:pt idx="11098">
                  <c:v>-25.846396752001795</c:v>
                </c:pt>
                <c:pt idx="11099">
                  <c:v>20.661963538032097</c:v>
                </c:pt>
                <c:pt idx="11100">
                  <c:v>-27.825692237857467</c:v>
                </c:pt>
                <c:pt idx="11101">
                  <c:v>-75.0414454241849</c:v>
                </c:pt>
                <c:pt idx="11102">
                  <c:v>11.575983944698407</c:v>
                </c:pt>
                <c:pt idx="11103">
                  <c:v>-20.54291614451877</c:v>
                </c:pt>
                <c:pt idx="11104">
                  <c:v>-15.517579450670453</c:v>
                </c:pt>
                <c:pt idx="11105">
                  <c:v>-34.880923743083954</c:v>
                </c:pt>
                <c:pt idx="11106">
                  <c:v>-0.53171848460232241</c:v>
                </c:pt>
                <c:pt idx="11107">
                  <c:v>-33.31271805696538</c:v>
                </c:pt>
                <c:pt idx="11108">
                  <c:v>-86.375198142072477</c:v>
                </c:pt>
                <c:pt idx="11109">
                  <c:v>-39.618511569731083</c:v>
                </c:pt>
                <c:pt idx="11110">
                  <c:v>0</c:v>
                </c:pt>
                <c:pt idx="11111">
                  <c:v>71.183642367284733</c:v>
                </c:pt>
                <c:pt idx="11112">
                  <c:v>1.0263365284166781</c:v>
                </c:pt>
                <c:pt idx="11113">
                  <c:v>-37.556732755350097</c:v>
                </c:pt>
                <c:pt idx="11114">
                  <c:v>12.058693733451008</c:v>
                </c:pt>
                <c:pt idx="11115">
                  <c:v>-17.278654883659357</c:v>
                </c:pt>
                <c:pt idx="11116">
                  <c:v>-7.4497114369836055</c:v>
                </c:pt>
                <c:pt idx="11117">
                  <c:v>-7.4630624580255187</c:v>
                </c:pt>
                <c:pt idx="11118">
                  <c:v>-11.23199146261932</c:v>
                </c:pt>
                <c:pt idx="11119">
                  <c:v>14.810474367488325</c:v>
                </c:pt>
                <c:pt idx="11120">
                  <c:v>10.065149655367762</c:v>
                </c:pt>
                <c:pt idx="11121">
                  <c:v>-29.01087907965487</c:v>
                </c:pt>
                <c:pt idx="11122">
                  <c:v>-16.405529953917053</c:v>
                </c:pt>
                <c:pt idx="11123">
                  <c:v>46.772786742259029</c:v>
                </c:pt>
                <c:pt idx="11124">
                  <c:v>-19.768250289687145</c:v>
                </c:pt>
                <c:pt idx="11125">
                  <c:v>76.00319318786589</c:v>
                </c:pt>
                <c:pt idx="11126">
                  <c:v>-21.298421255294571</c:v>
                </c:pt>
                <c:pt idx="11127">
                  <c:v>17.499259064115648</c:v>
                </c:pt>
                <c:pt idx="11128">
                  <c:v>9.7811964035133343</c:v>
                </c:pt>
                <c:pt idx="11129">
                  <c:v>3.0645872496460953</c:v>
                </c:pt>
                <c:pt idx="11130">
                  <c:v>35.505809722187365</c:v>
                </c:pt>
                <c:pt idx="11131">
                  <c:v>-56.558494682301607</c:v>
                </c:pt>
                <c:pt idx="11132">
                  <c:v>87.145058331499001</c:v>
                </c:pt>
                <c:pt idx="11133">
                  <c:v>-2.6044508177428582</c:v>
                </c:pt>
                <c:pt idx="11134">
                  <c:v>-18.262128354552544</c:v>
                </c:pt>
                <c:pt idx="11135">
                  <c:v>-0.48309178743961922</c:v>
                </c:pt>
                <c:pt idx="11136">
                  <c:v>-12.21033868092691</c:v>
                </c:pt>
                <c:pt idx="11137">
                  <c:v>-45.16342573438147</c:v>
                </c:pt>
                <c:pt idx="11138">
                  <c:v>17.20818291215403</c:v>
                </c:pt>
                <c:pt idx="11139">
                  <c:v>14.275990379815767</c:v>
                </c:pt>
                <c:pt idx="11140">
                  <c:v>-64.560566093036883</c:v>
                </c:pt>
                <c:pt idx="11141">
                  <c:v>-7.9404247818806795</c:v>
                </c:pt>
                <c:pt idx="11142">
                  <c:v>2.9353821907013327</c:v>
                </c:pt>
                <c:pt idx="11143">
                  <c:v>-3.7708830548926073</c:v>
                </c:pt>
                <c:pt idx="11144">
                  <c:v>-74.460601961447423</c:v>
                </c:pt>
                <c:pt idx="11145">
                  <c:v>5.3100498930862301</c:v>
                </c:pt>
                <c:pt idx="11146">
                  <c:v>-18.281573498964804</c:v>
                </c:pt>
                <c:pt idx="11147">
                  <c:v>-6.9600622257218845</c:v>
                </c:pt>
                <c:pt idx="11148">
                  <c:v>-8.1195282101167265</c:v>
                </c:pt>
                <c:pt idx="11149">
                  <c:v>-9.4929307962155747</c:v>
                </c:pt>
                <c:pt idx="11150">
                  <c:v>-45.816960583028546</c:v>
                </c:pt>
                <c:pt idx="11151">
                  <c:v>-40.557717787346803</c:v>
                </c:pt>
                <c:pt idx="11152">
                  <c:v>-42.101200686106345</c:v>
                </c:pt>
                <c:pt idx="11153">
                  <c:v>-49.552148170639143</c:v>
                </c:pt>
                <c:pt idx="11154">
                  <c:v>-10.248771041263211</c:v>
                </c:pt>
                <c:pt idx="11155">
                  <c:v>3.2111190989695615</c:v>
                </c:pt>
                <c:pt idx="11156">
                  <c:v>-5.9372349448685355</c:v>
                </c:pt>
                <c:pt idx="11157">
                  <c:v>-44.696574920649958</c:v>
                </c:pt>
                <c:pt idx="11158">
                  <c:v>18.564231738035275</c:v>
                </c:pt>
                <c:pt idx="11159">
                  <c:v>-0.12698412698412653</c:v>
                </c:pt>
                <c:pt idx="11160">
                  <c:v>73.339400834281378</c:v>
                </c:pt>
                <c:pt idx="11161">
                  <c:v>-7.6181550408354468</c:v>
                </c:pt>
                <c:pt idx="11162">
                  <c:v>-30.311526479750782</c:v>
                </c:pt>
                <c:pt idx="11163">
                  <c:v>-2.4971751412429342</c:v>
                </c:pt>
                <c:pt idx="11164">
                  <c:v>-27.83516988062442</c:v>
                </c:pt>
                <c:pt idx="11165">
                  <c:v>-13.113414023152188</c:v>
                </c:pt>
                <c:pt idx="11166">
                  <c:v>-10.461144321093087</c:v>
                </c:pt>
                <c:pt idx="11167">
                  <c:v>-18.399322464535246</c:v>
                </c:pt>
                <c:pt idx="11168">
                  <c:v>-51.848580268385113</c:v>
                </c:pt>
                <c:pt idx="11169">
                  <c:v>28.165882413775279</c:v>
                </c:pt>
                <c:pt idx="11170">
                  <c:v>-25.842414082145851</c:v>
                </c:pt>
                <c:pt idx="11171">
                  <c:v>2.3730995092912934</c:v>
                </c:pt>
                <c:pt idx="11172">
                  <c:v>-24.573378839590447</c:v>
                </c:pt>
                <c:pt idx="11173">
                  <c:v>-6.9333199839807804</c:v>
                </c:pt>
                <c:pt idx="11174">
                  <c:v>6.9730337078651701</c:v>
                </c:pt>
                <c:pt idx="11175">
                  <c:v>-70.115419745910486</c:v>
                </c:pt>
                <c:pt idx="11176">
                  <c:v>-41.697208908937135</c:v>
                </c:pt>
                <c:pt idx="11177">
                  <c:v>9.4147946773501161</c:v>
                </c:pt>
                <c:pt idx="11178">
                  <c:v>-28.50678733031674</c:v>
                </c:pt>
                <c:pt idx="11179">
                  <c:v>-45.193370165745861</c:v>
                </c:pt>
                <c:pt idx="11180">
                  <c:v>-22.255319148936167</c:v>
                </c:pt>
                <c:pt idx="11181">
                  <c:v>-5.8575938267274523</c:v>
                </c:pt>
                <c:pt idx="11182">
                  <c:v>10.645724258289718</c:v>
                </c:pt>
                <c:pt idx="11183">
                  <c:v>-8.5197474044739465</c:v>
                </c:pt>
                <c:pt idx="11184">
                  <c:v>48.841788927464819</c:v>
                </c:pt>
                <c:pt idx="11185">
                  <c:v>-17.618302698474778</c:v>
                </c:pt>
                <c:pt idx="11186">
                  <c:v>-50.984398216939084</c:v>
                </c:pt>
                <c:pt idx="11187">
                  <c:v>-3.0529894570555314</c:v>
                </c:pt>
                <c:pt idx="11188">
                  <c:v>-16.676418958455244</c:v>
                </c:pt>
                <c:pt idx="11189">
                  <c:v>-44.735189449445258</c:v>
                </c:pt>
                <c:pt idx="11190">
                  <c:v>-4.284687934697871</c:v>
                </c:pt>
                <c:pt idx="11191">
                  <c:v>9.4715730515708429</c:v>
                </c:pt>
                <c:pt idx="11192">
                  <c:v>-26.038670855271889</c:v>
                </c:pt>
                <c:pt idx="11193">
                  <c:v>-2.5297243613617297</c:v>
                </c:pt>
                <c:pt idx="11194">
                  <c:v>-35.536884379623757</c:v>
                </c:pt>
                <c:pt idx="11195">
                  <c:v>-39.246510035938684</c:v>
                </c:pt>
                <c:pt idx="11196">
                  <c:v>-41.130136986301366</c:v>
                </c:pt>
                <c:pt idx="11197">
                  <c:v>15.633163756359153</c:v>
                </c:pt>
                <c:pt idx="11198">
                  <c:v>-53.367985775176244</c:v>
                </c:pt>
                <c:pt idx="11199">
                  <c:v>-15.911822622305195</c:v>
                </c:pt>
                <c:pt idx="11200">
                  <c:v>-4.4580419580419601</c:v>
                </c:pt>
                <c:pt idx="11201">
                  <c:v>17.01607775163248</c:v>
                </c:pt>
                <c:pt idx="11202">
                  <c:v>-11.699240888949959</c:v>
                </c:pt>
                <c:pt idx="11203">
                  <c:v>-20.429381256784467</c:v>
                </c:pt>
                <c:pt idx="11204">
                  <c:v>-45.068909969572225</c:v>
                </c:pt>
                <c:pt idx="11205">
                  <c:v>14.049805722359594</c:v>
                </c:pt>
                <c:pt idx="11206">
                  <c:v>-57.590176515732921</c:v>
                </c:pt>
                <c:pt idx="11207">
                  <c:v>-73.867647058823522</c:v>
                </c:pt>
                <c:pt idx="11208">
                  <c:v>-31.571815718157183</c:v>
                </c:pt>
                <c:pt idx="11209">
                  <c:v>-4.3896572459410663</c:v>
                </c:pt>
                <c:pt idx="11210">
                  <c:v>14.313725490196077</c:v>
                </c:pt>
                <c:pt idx="11211">
                  <c:v>-43.358141632837167</c:v>
                </c:pt>
                <c:pt idx="11212">
                  <c:v>-0.66509145007438519</c:v>
                </c:pt>
                <c:pt idx="11213">
                  <c:v>-0.52357510741826729</c:v>
                </c:pt>
                <c:pt idx="11214">
                  <c:v>-11.827776847043054</c:v>
                </c:pt>
                <c:pt idx="11215">
                  <c:v>34.471962661976875</c:v>
                </c:pt>
                <c:pt idx="11216">
                  <c:v>-31.141077463388783</c:v>
                </c:pt>
                <c:pt idx="11217">
                  <c:v>-18.794025412015898</c:v>
                </c:pt>
                <c:pt idx="11218">
                  <c:v>51.794322442420992</c:v>
                </c:pt>
                <c:pt idx="11219">
                  <c:v>-29.539437986089411</c:v>
                </c:pt>
                <c:pt idx="11220">
                  <c:v>86.458994028314663</c:v>
                </c:pt>
                <c:pt idx="11221">
                  <c:v>-46.690036858775649</c:v>
                </c:pt>
                <c:pt idx="11222">
                  <c:v>-7.1557737602792031</c:v>
                </c:pt>
                <c:pt idx="11223">
                  <c:v>12.929125138427452</c:v>
                </c:pt>
                <c:pt idx="11224">
                  <c:v>2.1254973188029851</c:v>
                </c:pt>
                <c:pt idx="11225">
                  <c:v>-2.2737418354400631</c:v>
                </c:pt>
                <c:pt idx="11226">
                  <c:v>-22.078196548080314</c:v>
                </c:pt>
                <c:pt idx="11227">
                  <c:v>56.880380669472174</c:v>
                </c:pt>
                <c:pt idx="11228">
                  <c:v>-21.480144404332137</c:v>
                </c:pt>
                <c:pt idx="11229">
                  <c:v>25.281930238657239</c:v>
                </c:pt>
                <c:pt idx="11230">
                  <c:v>-33.197992443466987</c:v>
                </c:pt>
                <c:pt idx="11231">
                  <c:v>5.4086181277860419</c:v>
                </c:pt>
                <c:pt idx="11232">
                  <c:v>-61.38965653375444</c:v>
                </c:pt>
                <c:pt idx="11233">
                  <c:v>-16.312726183468541</c:v>
                </c:pt>
                <c:pt idx="11234">
                  <c:v>20.726130537207268</c:v>
                </c:pt>
                <c:pt idx="11235">
                  <c:v>-18.027503585590139</c:v>
                </c:pt>
                <c:pt idx="11236">
                  <c:v>-17.384151357279947</c:v>
                </c:pt>
                <c:pt idx="11237">
                  <c:v>-15.566568142389002</c:v>
                </c:pt>
                <c:pt idx="11238">
                  <c:v>5.442359249329769</c:v>
                </c:pt>
                <c:pt idx="11239">
                  <c:v>-23.19651206149787</c:v>
                </c:pt>
                <c:pt idx="11240">
                  <c:v>7.833886283920279</c:v>
                </c:pt>
                <c:pt idx="11241">
                  <c:v>-91.878112671324601</c:v>
                </c:pt>
                <c:pt idx="11242">
                  <c:v>-32.441506662469834</c:v>
                </c:pt>
                <c:pt idx="11243">
                  <c:v>35.738950276243088</c:v>
                </c:pt>
                <c:pt idx="11244">
                  <c:v>-11.289001560062403</c:v>
                </c:pt>
                <c:pt idx="11245">
                  <c:v>-68.688524590163937</c:v>
                </c:pt>
                <c:pt idx="11246">
                  <c:v>15.20369592608148</c:v>
                </c:pt>
                <c:pt idx="11247">
                  <c:v>1.4246804944479265</c:v>
                </c:pt>
                <c:pt idx="11248">
                  <c:v>23.768996960486334</c:v>
                </c:pt>
                <c:pt idx="11249">
                  <c:v>-1.671583087512289</c:v>
                </c:pt>
                <c:pt idx="11250">
                  <c:v>-16.891260840560378</c:v>
                </c:pt>
                <c:pt idx="11251">
                  <c:v>-7.1668675080865114</c:v>
                </c:pt>
                <c:pt idx="11252">
                  <c:v>-7.6946658491722815</c:v>
                </c:pt>
                <c:pt idx="11253">
                  <c:v>-7.3371094189579509</c:v>
                </c:pt>
                <c:pt idx="11254">
                  <c:v>-11.47038933436383</c:v>
                </c:pt>
                <c:pt idx="11255">
                  <c:v>-11.006517016654598</c:v>
                </c:pt>
                <c:pt idx="11256">
                  <c:v>51.19165138908474</c:v>
                </c:pt>
                <c:pt idx="11257">
                  <c:v>-17.294776119402982</c:v>
                </c:pt>
                <c:pt idx="11258">
                  <c:v>-40.87154966311671</c:v>
                </c:pt>
                <c:pt idx="11259">
                  <c:v>-38.858905165767155</c:v>
                </c:pt>
                <c:pt idx="11260">
                  <c:v>42.850029048053784</c:v>
                </c:pt>
                <c:pt idx="11261">
                  <c:v>-16.971409574468083</c:v>
                </c:pt>
                <c:pt idx="11262">
                  <c:v>2.6751676087813934</c:v>
                </c:pt>
                <c:pt idx="11263">
                  <c:v>33.948674721363659</c:v>
                </c:pt>
                <c:pt idx="11264">
                  <c:v>14.29506202421986</c:v>
                </c:pt>
                <c:pt idx="11265">
                  <c:v>-16.3163709079722</c:v>
                </c:pt>
                <c:pt idx="11266">
                  <c:v>18.204988166757687</c:v>
                </c:pt>
                <c:pt idx="11267">
                  <c:v>56.764618787994891</c:v>
                </c:pt>
                <c:pt idx="11268">
                  <c:v>-37.55448266613022</c:v>
                </c:pt>
                <c:pt idx="11269">
                  <c:v>2.5843241931569878</c:v>
                </c:pt>
                <c:pt idx="11270">
                  <c:v>-10.477657935285052</c:v>
                </c:pt>
                <c:pt idx="11271">
                  <c:v>37.211546776899525</c:v>
                </c:pt>
                <c:pt idx="11272">
                  <c:v>-5.909003892540369</c:v>
                </c:pt>
                <c:pt idx="11273">
                  <c:v>-58.844072798819482</c:v>
                </c:pt>
                <c:pt idx="11274">
                  <c:v>-6.8965517241379359</c:v>
                </c:pt>
                <c:pt idx="11275">
                  <c:v>69.333996023856855</c:v>
                </c:pt>
                <c:pt idx="11276">
                  <c:v>0.86722614149130095</c:v>
                </c:pt>
                <c:pt idx="11277">
                  <c:v>-13.676196395276577</c:v>
                </c:pt>
                <c:pt idx="11278">
                  <c:v>-24.83421750663129</c:v>
                </c:pt>
                <c:pt idx="11279">
                  <c:v>-16.131105398457578</c:v>
                </c:pt>
                <c:pt idx="11280">
                  <c:v>-0.22169118705554069</c:v>
                </c:pt>
                <c:pt idx="11281">
                  <c:v>-9.5466031185159324</c:v>
                </c:pt>
                <c:pt idx="11282">
                  <c:v>-24.137036396432009</c:v>
                </c:pt>
                <c:pt idx="11283">
                  <c:v>5.1183744864337086</c:v>
                </c:pt>
                <c:pt idx="11284">
                  <c:v>0</c:v>
                </c:pt>
                <c:pt idx="11285">
                  <c:v>47.85994566857832</c:v>
                </c:pt>
                <c:pt idx="11286">
                  <c:v>-28.803802712485279</c:v>
                </c:pt>
                <c:pt idx="11287">
                  <c:v>-20.323793003758311</c:v>
                </c:pt>
                <c:pt idx="11288">
                  <c:v>-16.514143094841927</c:v>
                </c:pt>
                <c:pt idx="11289">
                  <c:v>-8.7382550335570528</c:v>
                </c:pt>
                <c:pt idx="11290">
                  <c:v>60.103165298944901</c:v>
                </c:pt>
                <c:pt idx="11291">
                  <c:v>-27.578268876611418</c:v>
                </c:pt>
                <c:pt idx="11292">
                  <c:v>-43.321335858237497</c:v>
                </c:pt>
                <c:pt idx="11293">
                  <c:v>-16.198637208341935</c:v>
                </c:pt>
                <c:pt idx="11294">
                  <c:v>-34.062513241338394</c:v>
                </c:pt>
                <c:pt idx="11295">
                  <c:v>-63.327433628318587</c:v>
                </c:pt>
                <c:pt idx="11296">
                  <c:v>-13.065179095713447</c:v>
                </c:pt>
                <c:pt idx="11297">
                  <c:v>-24.098305537516296</c:v>
                </c:pt>
                <c:pt idx="11298">
                  <c:v>3.4517895809451034</c:v>
                </c:pt>
                <c:pt idx="11299">
                  <c:v>-10.879506540465812</c:v>
                </c:pt>
                <c:pt idx="11300">
                  <c:v>-20.589702032165576</c:v>
                </c:pt>
                <c:pt idx="11301">
                  <c:v>-7.8372268274302996</c:v>
                </c:pt>
                <c:pt idx="11302">
                  <c:v>0</c:v>
                </c:pt>
                <c:pt idx="11303">
                  <c:v>-9.8049764626765352</c:v>
                </c:pt>
                <c:pt idx="11304">
                  <c:v>20.237209355573626</c:v>
                </c:pt>
                <c:pt idx="11305">
                  <c:v>12.576228282130941</c:v>
                </c:pt>
                <c:pt idx="11306">
                  <c:v>1.2474012474012426</c:v>
                </c:pt>
                <c:pt idx="11307">
                  <c:v>-38.223671805734419</c:v>
                </c:pt>
                <c:pt idx="11308">
                  <c:v>2.2387383304631499</c:v>
                </c:pt>
                <c:pt idx="11309">
                  <c:v>-24.874118831822756</c:v>
                </c:pt>
                <c:pt idx="11310">
                  <c:v>-53.686816836765502</c:v>
                </c:pt>
                <c:pt idx="11311">
                  <c:v>-33.69662719770362</c:v>
                </c:pt>
                <c:pt idx="11312">
                  <c:v>0.63191153238545894</c:v>
                </c:pt>
                <c:pt idx="11313">
                  <c:v>-30.02018901600492</c:v>
                </c:pt>
                <c:pt idx="11314">
                  <c:v>-60.019540546634268</c:v>
                </c:pt>
                <c:pt idx="11315">
                  <c:v>96.72652450430229</c:v>
                </c:pt>
                <c:pt idx="11316">
                  <c:v>-45.464642724916693</c:v>
                </c:pt>
                <c:pt idx="11317">
                  <c:v>2.48664200575422</c:v>
                </c:pt>
                <c:pt idx="11318">
                  <c:v>-22.125884870767706</c:v>
                </c:pt>
                <c:pt idx="11319">
                  <c:v>-26.460906592576933</c:v>
                </c:pt>
                <c:pt idx="11320">
                  <c:v>30.957230142566203</c:v>
                </c:pt>
                <c:pt idx="11321">
                  <c:v>0</c:v>
                </c:pt>
                <c:pt idx="11322">
                  <c:v>-27.030008826125325</c:v>
                </c:pt>
                <c:pt idx="11323">
                  <c:v>3.3613445378151425</c:v>
                </c:pt>
                <c:pt idx="11324">
                  <c:v>35.502838605028387</c:v>
                </c:pt>
                <c:pt idx="11325">
                  <c:v>-20.761593565414103</c:v>
                </c:pt>
                <c:pt idx="11326">
                  <c:v>2.2811987475771502</c:v>
                </c:pt>
                <c:pt idx="11327">
                  <c:v>-17.550567340897885</c:v>
                </c:pt>
                <c:pt idx="11328">
                  <c:v>-0.24081188005274612</c:v>
                </c:pt>
                <c:pt idx="11329">
                  <c:v>-36.45202422696844</c:v>
                </c:pt>
                <c:pt idx="11330">
                  <c:v>-4.2193493393947961</c:v>
                </c:pt>
                <c:pt idx="11331">
                  <c:v>3.3235581622678296</c:v>
                </c:pt>
                <c:pt idx="11332">
                  <c:v>49.967737615505428</c:v>
                </c:pt>
                <c:pt idx="11333">
                  <c:v>19.437436634994</c:v>
                </c:pt>
                <c:pt idx="11334">
                  <c:v>0</c:v>
                </c:pt>
                <c:pt idx="11335">
                  <c:v>-39.863385585427793</c:v>
                </c:pt>
                <c:pt idx="11336">
                  <c:v>-25.985665380226436</c:v>
                </c:pt>
                <c:pt idx="11337">
                  <c:v>-43.575916930344491</c:v>
                </c:pt>
                <c:pt idx="11338">
                  <c:v>1.6333842668212242</c:v>
                </c:pt>
                <c:pt idx="11339">
                  <c:v>-9.4685769501011663</c:v>
                </c:pt>
                <c:pt idx="11340">
                  <c:v>12.951989922082774</c:v>
                </c:pt>
                <c:pt idx="11341">
                  <c:v>5.7417752948479119</c:v>
                </c:pt>
                <c:pt idx="11342">
                  <c:v>-37.056145675265547</c:v>
                </c:pt>
                <c:pt idx="11343">
                  <c:v>-1.0466901667351465</c:v>
                </c:pt>
                <c:pt idx="11344">
                  <c:v>-51.284289276807982</c:v>
                </c:pt>
                <c:pt idx="11345">
                  <c:v>-31.747404844290656</c:v>
                </c:pt>
                <c:pt idx="11346">
                  <c:v>4.8840407492956928</c:v>
                </c:pt>
                <c:pt idx="11347">
                  <c:v>8.117353920307167</c:v>
                </c:pt>
                <c:pt idx="11348">
                  <c:v>29.134482075658553</c:v>
                </c:pt>
                <c:pt idx="11349">
                  <c:v>-17.133471225209888</c:v>
                </c:pt>
                <c:pt idx="11350">
                  <c:v>-12.089055347482315</c:v>
                </c:pt>
                <c:pt idx="11351">
                  <c:v>10.754740467200534</c:v>
                </c:pt>
                <c:pt idx="11352">
                  <c:v>-23.947257213525319</c:v>
                </c:pt>
                <c:pt idx="11353">
                  <c:v>-7.637774601044427</c:v>
                </c:pt>
                <c:pt idx="11354">
                  <c:v>-1.4736032803690335</c:v>
                </c:pt>
                <c:pt idx="11355">
                  <c:v>1.8161497625034855</c:v>
                </c:pt>
                <c:pt idx="11356">
                  <c:v>-33.431614516903807</c:v>
                </c:pt>
                <c:pt idx="11357">
                  <c:v>94.808565866320578</c:v>
                </c:pt>
                <c:pt idx="11358">
                  <c:v>-20.820953870211099</c:v>
                </c:pt>
                <c:pt idx="11359">
                  <c:v>-29.32152256242378</c:v>
                </c:pt>
                <c:pt idx="11360">
                  <c:v>-31.234343533572371</c:v>
                </c:pt>
                <c:pt idx="11361">
                  <c:v>-7.7003679513132965</c:v>
                </c:pt>
                <c:pt idx="11362">
                  <c:v>7.7245585059077655</c:v>
                </c:pt>
                <c:pt idx="11363">
                  <c:v>16.449853126311382</c:v>
                </c:pt>
                <c:pt idx="11364">
                  <c:v>7.0327589341772523E-2</c:v>
                </c:pt>
                <c:pt idx="11365">
                  <c:v>26.555195972671712</c:v>
                </c:pt>
                <c:pt idx="11366">
                  <c:v>-66.018332215515315</c:v>
                </c:pt>
                <c:pt idx="11367">
                  <c:v>-6.7220245156188128</c:v>
                </c:pt>
                <c:pt idx="11368">
                  <c:v>5.2346570397111947</c:v>
                </c:pt>
                <c:pt idx="11369">
                  <c:v>-30.160447088516321</c:v>
                </c:pt>
                <c:pt idx="11370">
                  <c:v>33.616383616383615</c:v>
                </c:pt>
                <c:pt idx="11371">
                  <c:v>-4.1652691327764728</c:v>
                </c:pt>
                <c:pt idx="11372">
                  <c:v>-84.424169320720637</c:v>
                </c:pt>
                <c:pt idx="11373">
                  <c:v>-34.175670177659228</c:v>
                </c:pt>
                <c:pt idx="11374">
                  <c:v>-21.645699354649778</c:v>
                </c:pt>
                <c:pt idx="11375">
                  <c:v>-32.525981276303355</c:v>
                </c:pt>
                <c:pt idx="11376">
                  <c:v>-3.0684500393390977</c:v>
                </c:pt>
                <c:pt idx="11377">
                  <c:v>3.5033632286995555</c:v>
                </c:pt>
                <c:pt idx="11378">
                  <c:v>-79.157409409960479</c:v>
                </c:pt>
                <c:pt idx="11379">
                  <c:v>17.320192912560287</c:v>
                </c:pt>
                <c:pt idx="11380">
                  <c:v>-6.6444109412018122</c:v>
                </c:pt>
                <c:pt idx="11381">
                  <c:v>12.452913804564588</c:v>
                </c:pt>
                <c:pt idx="11382">
                  <c:v>-0.54532135977643748</c:v>
                </c:pt>
                <c:pt idx="11383">
                  <c:v>42.671315542443352</c:v>
                </c:pt>
                <c:pt idx="11384">
                  <c:v>-38.299070684314273</c:v>
                </c:pt>
                <c:pt idx="11385">
                  <c:v>-11.467331275312247</c:v>
                </c:pt>
                <c:pt idx="11386">
                  <c:v>-15.208945821083574</c:v>
                </c:pt>
                <c:pt idx="11387">
                  <c:v>-18.403171007927526</c:v>
                </c:pt>
                <c:pt idx="11388">
                  <c:v>-58.20382538373547</c:v>
                </c:pt>
                <c:pt idx="11389">
                  <c:v>7.2403705509507432</c:v>
                </c:pt>
                <c:pt idx="11390">
                  <c:v>-45.855699400063152</c:v>
                </c:pt>
                <c:pt idx="11391">
                  <c:v>-4.9891009767064531</c:v>
                </c:pt>
                <c:pt idx="11392">
                  <c:v>-6.4431061453895637</c:v>
                </c:pt>
                <c:pt idx="11393">
                  <c:v>55.832127351664241</c:v>
                </c:pt>
                <c:pt idx="11394">
                  <c:v>41.299471818247611</c:v>
                </c:pt>
                <c:pt idx="11395">
                  <c:v>-27.619624470018167</c:v>
                </c:pt>
                <c:pt idx="11396">
                  <c:v>-31.212452211906054</c:v>
                </c:pt>
                <c:pt idx="11397">
                  <c:v>-23.408433800665534</c:v>
                </c:pt>
                <c:pt idx="11398">
                  <c:v>-18.10121402264356</c:v>
                </c:pt>
                <c:pt idx="11399">
                  <c:v>-21.85069984447901</c:v>
                </c:pt>
                <c:pt idx="11400">
                  <c:v>-8.6085001152367937</c:v>
                </c:pt>
                <c:pt idx="11401">
                  <c:v>9.5568622369088843</c:v>
                </c:pt>
                <c:pt idx="11402">
                  <c:v>21.495290113195594</c:v>
                </c:pt>
                <c:pt idx="11403">
                  <c:v>-37.39314617672018</c:v>
                </c:pt>
                <c:pt idx="11404">
                  <c:v>-15.405710598483623</c:v>
                </c:pt>
                <c:pt idx="11405">
                  <c:v>2.6067323481116631</c:v>
                </c:pt>
                <c:pt idx="11406">
                  <c:v>-19.16966253044184</c:v>
                </c:pt>
                <c:pt idx="11407">
                  <c:v>-19.07017416016906</c:v>
                </c:pt>
                <c:pt idx="11408">
                  <c:v>-18.506434083724059</c:v>
                </c:pt>
                <c:pt idx="11409">
                  <c:v>11.319868482855796</c:v>
                </c:pt>
                <c:pt idx="11410">
                  <c:v>-23.398623610375864</c:v>
                </c:pt>
                <c:pt idx="11411">
                  <c:v>-11.223462211509897</c:v>
                </c:pt>
                <c:pt idx="11412">
                  <c:v>-16.442223982556996</c:v>
                </c:pt>
                <c:pt idx="11413">
                  <c:v>4.85893416927901</c:v>
                </c:pt>
                <c:pt idx="11414">
                  <c:v>3.7294900221729534</c:v>
                </c:pt>
                <c:pt idx="11415">
                  <c:v>3.1596263074583391</c:v>
                </c:pt>
                <c:pt idx="11416">
                  <c:v>-31.289640591966176</c:v>
                </c:pt>
                <c:pt idx="11417">
                  <c:v>-25.25076319232447</c:v>
                </c:pt>
                <c:pt idx="11418">
                  <c:v>0.10197838058331854</c:v>
                </c:pt>
                <c:pt idx="11419">
                  <c:v>19.231914942370707</c:v>
                </c:pt>
                <c:pt idx="11420">
                  <c:v>1.7069243156199576</c:v>
                </c:pt>
                <c:pt idx="11421">
                  <c:v>45.785392062446135</c:v>
                </c:pt>
                <c:pt idx="11422">
                  <c:v>-24.2052728653575</c:v>
                </c:pt>
                <c:pt idx="11423">
                  <c:v>-26.321055448263024</c:v>
                </c:pt>
                <c:pt idx="11424">
                  <c:v>-24.788775172762257</c:v>
                </c:pt>
                <c:pt idx="11425">
                  <c:v>-58.470196393706217</c:v>
                </c:pt>
                <c:pt idx="11426">
                  <c:v>-12.177068214804066</c:v>
                </c:pt>
                <c:pt idx="11427">
                  <c:v>-55.703767864876568</c:v>
                </c:pt>
                <c:pt idx="11428">
                  <c:v>-5.2071380524670587</c:v>
                </c:pt>
                <c:pt idx="11429">
                  <c:v>-34.097608909269567</c:v>
                </c:pt>
                <c:pt idx="11430">
                  <c:v>-9.5276946786329404</c:v>
                </c:pt>
                <c:pt idx="11431">
                  <c:v>-35.530107129663833</c:v>
                </c:pt>
                <c:pt idx="11432">
                  <c:v>-1.5037593984962427</c:v>
                </c:pt>
                <c:pt idx="11433">
                  <c:v>24.206755373592628</c:v>
                </c:pt>
                <c:pt idx="11434">
                  <c:v>6.5038584902664525</c:v>
                </c:pt>
                <c:pt idx="11435">
                  <c:v>5.948334466349408</c:v>
                </c:pt>
                <c:pt idx="11436">
                  <c:v>7.7235772357723533</c:v>
                </c:pt>
                <c:pt idx="11437">
                  <c:v>-0.49511457739998832</c:v>
                </c:pt>
                <c:pt idx="11438">
                  <c:v>14.995639721408821</c:v>
                </c:pt>
                <c:pt idx="11439">
                  <c:v>27.423505862167573</c:v>
                </c:pt>
                <c:pt idx="11440">
                  <c:v>-33.96689147762109</c:v>
                </c:pt>
                <c:pt idx="11441">
                  <c:v>13.064809685843159</c:v>
                </c:pt>
                <c:pt idx="11442">
                  <c:v>0</c:v>
                </c:pt>
                <c:pt idx="11443">
                  <c:v>13.910197196674574</c:v>
                </c:pt>
                <c:pt idx="11444">
                  <c:v>-7.3308483000112972</c:v>
                </c:pt>
                <c:pt idx="11445">
                  <c:v>-46.163719653882751</c:v>
                </c:pt>
                <c:pt idx="11446">
                  <c:v>53.333333333333343</c:v>
                </c:pt>
                <c:pt idx="11447">
                  <c:v>-5.5763473053892199</c:v>
                </c:pt>
                <c:pt idx="11448">
                  <c:v>-17.886269070735096</c:v>
                </c:pt>
                <c:pt idx="11449">
                  <c:v>-18.844589096826695</c:v>
                </c:pt>
                <c:pt idx="11450">
                  <c:v>-13.457823567289111</c:v>
                </c:pt>
                <c:pt idx="11451">
                  <c:v>-9.5490892199475752</c:v>
                </c:pt>
                <c:pt idx="11452">
                  <c:v>51.587443946188358</c:v>
                </c:pt>
                <c:pt idx="11453">
                  <c:v>1.7493830545653992</c:v>
                </c:pt>
                <c:pt idx="11454">
                  <c:v>-40.474818485651717</c:v>
                </c:pt>
                <c:pt idx="11455">
                  <c:v>-9.2658766057535757</c:v>
                </c:pt>
                <c:pt idx="11456">
                  <c:v>-20.5486410972822</c:v>
                </c:pt>
                <c:pt idx="11457">
                  <c:v>-26.853468690647617</c:v>
                </c:pt>
                <c:pt idx="11458">
                  <c:v>-36.093613970399964</c:v>
                </c:pt>
                <c:pt idx="11459">
                  <c:v>-58.043563161258255</c:v>
                </c:pt>
                <c:pt idx="11460">
                  <c:v>55.463737118413377</c:v>
                </c:pt>
                <c:pt idx="11461">
                  <c:v>-63.445010127552415</c:v>
                </c:pt>
                <c:pt idx="11462">
                  <c:v>-18.267933586016383</c:v>
                </c:pt>
                <c:pt idx="11463">
                  <c:v>5.6158264199106469</c:v>
                </c:pt>
                <c:pt idx="11464">
                  <c:v>-37.635516530776812</c:v>
                </c:pt>
                <c:pt idx="11465">
                  <c:v>12.948239493753036</c:v>
                </c:pt>
                <c:pt idx="11466">
                  <c:v>-64.491407338597298</c:v>
                </c:pt>
                <c:pt idx="11467">
                  <c:v>22.234777150031391</c:v>
                </c:pt>
                <c:pt idx="11468">
                  <c:v>-24.878640776699029</c:v>
                </c:pt>
                <c:pt idx="11469">
                  <c:v>-56.77277892372647</c:v>
                </c:pt>
                <c:pt idx="11470">
                  <c:v>-12.503877499224501</c:v>
                </c:pt>
                <c:pt idx="11471">
                  <c:v>-38.334613059744157</c:v>
                </c:pt>
                <c:pt idx="11472">
                  <c:v>-10.549124369249029</c:v>
                </c:pt>
                <c:pt idx="11473">
                  <c:v>-26.043654580152676</c:v>
                </c:pt>
                <c:pt idx="11474">
                  <c:v>-64.956419137517599</c:v>
                </c:pt>
                <c:pt idx="11475">
                  <c:v>-33.779128672745699</c:v>
                </c:pt>
                <c:pt idx="11476">
                  <c:v>-24.037912144943476</c:v>
                </c:pt>
                <c:pt idx="11477">
                  <c:v>-46.958234013887449</c:v>
                </c:pt>
                <c:pt idx="11478">
                  <c:v>-35.266249763122985</c:v>
                </c:pt>
                <c:pt idx="11479">
                  <c:v>24.895428194026564</c:v>
                </c:pt>
                <c:pt idx="11480">
                  <c:v>-17.661223886271941</c:v>
                </c:pt>
                <c:pt idx="11481">
                  <c:v>16.856667093633916</c:v>
                </c:pt>
                <c:pt idx="11482">
                  <c:v>-15.593952940678747</c:v>
                </c:pt>
                <c:pt idx="11483">
                  <c:v>-24.268593584772645</c:v>
                </c:pt>
                <c:pt idx="11484">
                  <c:v>21.521997621878725</c:v>
                </c:pt>
                <c:pt idx="11485">
                  <c:v>-26.644479248238056</c:v>
                </c:pt>
                <c:pt idx="11486">
                  <c:v>-26.997163312170741</c:v>
                </c:pt>
                <c:pt idx="11487">
                  <c:v>-40.806765704111726</c:v>
                </c:pt>
                <c:pt idx="11488">
                  <c:v>-20.857911172796676</c:v>
                </c:pt>
                <c:pt idx="11489">
                  <c:v>-2.5920627154346221</c:v>
                </c:pt>
                <c:pt idx="11490">
                  <c:v>19.41780484871019</c:v>
                </c:pt>
                <c:pt idx="11491">
                  <c:v>-44.512635379061372</c:v>
                </c:pt>
                <c:pt idx="11492">
                  <c:v>-50.141233207027213</c:v>
                </c:pt>
                <c:pt idx="11493">
                  <c:v>-37.839328130301993</c:v>
                </c:pt>
                <c:pt idx="11494">
                  <c:v>-52.136959689169501</c:v>
                </c:pt>
                <c:pt idx="11495">
                  <c:v>-29.31357839459865</c:v>
                </c:pt>
                <c:pt idx="11496">
                  <c:v>-20.81954448121472</c:v>
                </c:pt>
                <c:pt idx="11497">
                  <c:v>-15.242778119237869</c:v>
                </c:pt>
                <c:pt idx="11498">
                  <c:v>-2.8834960150443294</c:v>
                </c:pt>
                <c:pt idx="11499">
                  <c:v>4.2060835395139122</c:v>
                </c:pt>
                <c:pt idx="11500">
                  <c:v>-16.920609462710502</c:v>
                </c:pt>
                <c:pt idx="11501">
                  <c:v>0.11897679952409135</c:v>
                </c:pt>
                <c:pt idx="11502">
                  <c:v>-1.0342425126867738</c:v>
                </c:pt>
                <c:pt idx="11503">
                  <c:v>-44.436176689440579</c:v>
                </c:pt>
                <c:pt idx="11504">
                  <c:v>1.0019904861509445</c:v>
                </c:pt>
                <c:pt idx="11505">
                  <c:v>-54.818642932338022</c:v>
                </c:pt>
                <c:pt idx="11506">
                  <c:v>-13.639170710189674</c:v>
                </c:pt>
                <c:pt idx="11507">
                  <c:v>-19.982668713988176</c:v>
                </c:pt>
                <c:pt idx="11508">
                  <c:v>15.387323943661983</c:v>
                </c:pt>
                <c:pt idx="11509">
                  <c:v>-11.202852317507975</c:v>
                </c:pt>
                <c:pt idx="11510">
                  <c:v>-26.844374143673491</c:v>
                </c:pt>
                <c:pt idx="11511">
                  <c:v>-3.2258064516128968</c:v>
                </c:pt>
                <c:pt idx="11512">
                  <c:v>0</c:v>
                </c:pt>
                <c:pt idx="11513">
                  <c:v>0</c:v>
                </c:pt>
                <c:pt idx="11514">
                  <c:v>-23.84388488009732</c:v>
                </c:pt>
                <c:pt idx="11515">
                  <c:v>4.2695446170044846</c:v>
                </c:pt>
                <c:pt idx="11516">
                  <c:v>-2.766748704839344</c:v>
                </c:pt>
                <c:pt idx="11517">
                  <c:v>1.231708954222043</c:v>
                </c:pt>
                <c:pt idx="11518">
                  <c:v>-3.3676605423357984</c:v>
                </c:pt>
                <c:pt idx="11519">
                  <c:v>-17.561087006165792</c:v>
                </c:pt>
                <c:pt idx="11520">
                  <c:v>-25.853154084798348</c:v>
                </c:pt>
                <c:pt idx="11521">
                  <c:v>44.591125779244607</c:v>
                </c:pt>
                <c:pt idx="11522">
                  <c:v>-11.137527432333584</c:v>
                </c:pt>
                <c:pt idx="11523">
                  <c:v>9.8578968737312209</c:v>
                </c:pt>
                <c:pt idx="11524">
                  <c:v>3.5242290748898739</c:v>
                </c:pt>
                <c:pt idx="11525">
                  <c:v>-14.343837459544318</c:v>
                </c:pt>
                <c:pt idx="11526">
                  <c:v>-35.083394692191945</c:v>
                </c:pt>
                <c:pt idx="11527">
                  <c:v>30.871161249888104</c:v>
                </c:pt>
                <c:pt idx="11528">
                  <c:v>31.523430745287925</c:v>
                </c:pt>
                <c:pt idx="11529">
                  <c:v>2.0839513497478634</c:v>
                </c:pt>
                <c:pt idx="11530">
                  <c:v>56.284518828451894</c:v>
                </c:pt>
                <c:pt idx="11531">
                  <c:v>56.860356138706663</c:v>
                </c:pt>
                <c:pt idx="11532">
                  <c:v>-43.027445730132932</c:v>
                </c:pt>
                <c:pt idx="11533">
                  <c:v>-19.229111802729221</c:v>
                </c:pt>
                <c:pt idx="11534">
                  <c:v>-20.542202347680274</c:v>
                </c:pt>
                <c:pt idx="11535">
                  <c:v>0</c:v>
                </c:pt>
                <c:pt idx="11536">
                  <c:v>-10.09786989061601</c:v>
                </c:pt>
                <c:pt idx="11537">
                  <c:v>15.26804484933426</c:v>
                </c:pt>
                <c:pt idx="11538">
                  <c:v>8.566176470588232</c:v>
                </c:pt>
                <c:pt idx="11539">
                  <c:v>-47.309027777777779</c:v>
                </c:pt>
                <c:pt idx="11540">
                  <c:v>-32.763648971101105</c:v>
                </c:pt>
                <c:pt idx="11541">
                  <c:v>-40.927434147773134</c:v>
                </c:pt>
                <c:pt idx="11542">
                  <c:v>-45.440031929754539</c:v>
                </c:pt>
                <c:pt idx="11543">
                  <c:v>-19.957627118644069</c:v>
                </c:pt>
                <c:pt idx="11544">
                  <c:v>-29.836174085719009</c:v>
                </c:pt>
                <c:pt idx="11545">
                  <c:v>-39.568679881416038</c:v>
                </c:pt>
                <c:pt idx="11546">
                  <c:v>-96.818945959620692</c:v>
                </c:pt>
                <c:pt idx="11547">
                  <c:v>-20.772946859903385</c:v>
                </c:pt>
                <c:pt idx="11548">
                  <c:v>26.08695652173914</c:v>
                </c:pt>
                <c:pt idx="11549">
                  <c:v>-24.491562094331456</c:v>
                </c:pt>
                <c:pt idx="11550">
                  <c:v>-28.025681250363149</c:v>
                </c:pt>
                <c:pt idx="11551">
                  <c:v>-3.5586635586635538</c:v>
                </c:pt>
                <c:pt idx="11552">
                  <c:v>-7.7128393925448648</c:v>
                </c:pt>
                <c:pt idx="11553">
                  <c:v>-32.634228187919462</c:v>
                </c:pt>
                <c:pt idx="11554">
                  <c:v>11.698136044541258</c:v>
                </c:pt>
                <c:pt idx="11555">
                  <c:v>-9.3124341412012654</c:v>
                </c:pt>
                <c:pt idx="11556">
                  <c:v>17.533750411590376</c:v>
                </c:pt>
                <c:pt idx="11557">
                  <c:v>26.673017385091697</c:v>
                </c:pt>
                <c:pt idx="11558">
                  <c:v>-15.348602506237569</c:v>
                </c:pt>
                <c:pt idx="11559">
                  <c:v>-20.657995409334347</c:v>
                </c:pt>
                <c:pt idx="11560">
                  <c:v>-6.5599858544779437</c:v>
                </c:pt>
                <c:pt idx="11561">
                  <c:v>-44.263906178339774</c:v>
                </c:pt>
                <c:pt idx="11562">
                  <c:v>-2.2767640884869991</c:v>
                </c:pt>
                <c:pt idx="11563">
                  <c:v>-41.468138679062562</c:v>
                </c:pt>
                <c:pt idx="11564">
                  <c:v>0.71566731141199114</c:v>
                </c:pt>
                <c:pt idx="11565">
                  <c:v>37.950819672131132</c:v>
                </c:pt>
                <c:pt idx="11566">
                  <c:v>0</c:v>
                </c:pt>
                <c:pt idx="11567">
                  <c:v>-6.5443099493720354</c:v>
                </c:pt>
                <c:pt idx="11568">
                  <c:v>-73.684210526315795</c:v>
                </c:pt>
                <c:pt idx="11569">
                  <c:v>-35.501098023557603</c:v>
                </c:pt>
                <c:pt idx="11570">
                  <c:v>-43.321600000000004</c:v>
                </c:pt>
                <c:pt idx="11571">
                  <c:v>5.8153445556058188</c:v>
                </c:pt>
                <c:pt idx="11572">
                  <c:v>-41.522186306200418</c:v>
                </c:pt>
                <c:pt idx="11573">
                  <c:v>-1.9276748356246287</c:v>
                </c:pt>
                <c:pt idx="11574">
                  <c:v>-33.895625253381496</c:v>
                </c:pt>
                <c:pt idx="11575">
                  <c:v>-4.5921355773360801</c:v>
                </c:pt>
                <c:pt idx="11576">
                  <c:v>-7.8834659010683907</c:v>
                </c:pt>
                <c:pt idx="11577">
                  <c:v>24.524076147816359</c:v>
                </c:pt>
                <c:pt idx="11578">
                  <c:v>-28.11629164413759</c:v>
                </c:pt>
                <c:pt idx="11579">
                  <c:v>-34.431137724550894</c:v>
                </c:pt>
                <c:pt idx="11580">
                  <c:v>-23.575638506876231</c:v>
                </c:pt>
                <c:pt idx="11581">
                  <c:v>-28.95876784854805</c:v>
                </c:pt>
                <c:pt idx="11582">
                  <c:v>-22.273716733375466</c:v>
                </c:pt>
                <c:pt idx="11583">
                  <c:v>-17.202380952380963</c:v>
                </c:pt>
                <c:pt idx="11584">
                  <c:v>-34.008072895851654</c:v>
                </c:pt>
                <c:pt idx="11585">
                  <c:v>-21.442529756617517</c:v>
                </c:pt>
                <c:pt idx="11586">
                  <c:v>-64.662655582602298</c:v>
                </c:pt>
                <c:pt idx="11587">
                  <c:v>-14.601740752568801</c:v>
                </c:pt>
                <c:pt idx="11588">
                  <c:v>-14.840845221276396</c:v>
                </c:pt>
                <c:pt idx="11589">
                  <c:v>-20.833423018145041</c:v>
                </c:pt>
                <c:pt idx="11590">
                  <c:v>-8.9289670758186759</c:v>
                </c:pt>
                <c:pt idx="11591">
                  <c:v>-12.705138552596182</c:v>
                </c:pt>
                <c:pt idx="11592">
                  <c:v>-26.850539627166683</c:v>
                </c:pt>
                <c:pt idx="11593">
                  <c:v>30.590476190476181</c:v>
                </c:pt>
                <c:pt idx="11594">
                  <c:v>47.47474747474746</c:v>
                </c:pt>
                <c:pt idx="11595">
                  <c:v>-9.8016211604095531</c:v>
                </c:pt>
                <c:pt idx="11596">
                  <c:v>1.4893169877407928</c:v>
                </c:pt>
                <c:pt idx="11597">
                  <c:v>12.315107196277225</c:v>
                </c:pt>
                <c:pt idx="11598">
                  <c:v>-14.031296198002011</c:v>
                </c:pt>
                <c:pt idx="11599">
                  <c:v>-13.22672758423758</c:v>
                </c:pt>
                <c:pt idx="11600">
                  <c:v>-35.272927955047166</c:v>
                </c:pt>
                <c:pt idx="11601">
                  <c:v>63.42467923332805</c:v>
                </c:pt>
                <c:pt idx="11602">
                  <c:v>-40.449081272675592</c:v>
                </c:pt>
                <c:pt idx="11603">
                  <c:v>-45.308597930788444</c:v>
                </c:pt>
                <c:pt idx="11604">
                  <c:v>-23.500862812769626</c:v>
                </c:pt>
                <c:pt idx="11605">
                  <c:v>-36.873899174533086</c:v>
                </c:pt>
                <c:pt idx="11606">
                  <c:v>-26.495038884419415</c:v>
                </c:pt>
                <c:pt idx="11607">
                  <c:v>-63.400909387796119</c:v>
                </c:pt>
                <c:pt idx="11608">
                  <c:v>-11.87890925667142</c:v>
                </c:pt>
                <c:pt idx="11609">
                  <c:v>-20.023199967438643</c:v>
                </c:pt>
                <c:pt idx="11610">
                  <c:v>-14.207700380026694</c:v>
                </c:pt>
                <c:pt idx="11611">
                  <c:v>-12.790400816951745</c:v>
                </c:pt>
                <c:pt idx="11612">
                  <c:v>-49.308600337268125</c:v>
                </c:pt>
                <c:pt idx="11613">
                  <c:v>-14.559089733643646</c:v>
                </c:pt>
                <c:pt idx="11614">
                  <c:v>-35.290904124556135</c:v>
                </c:pt>
                <c:pt idx="11615">
                  <c:v>-43.375253011248624</c:v>
                </c:pt>
                <c:pt idx="11616">
                  <c:v>-14.318264366196345</c:v>
                </c:pt>
                <c:pt idx="11617">
                  <c:v>4.3134495490587739</c:v>
                </c:pt>
                <c:pt idx="11618">
                  <c:v>-19.196182785832264</c:v>
                </c:pt>
                <c:pt idx="11619">
                  <c:v>-61.177610184736729</c:v>
                </c:pt>
                <c:pt idx="11620">
                  <c:v>-7.6549466793369305</c:v>
                </c:pt>
                <c:pt idx="11621">
                  <c:v>48.901098901098919</c:v>
                </c:pt>
                <c:pt idx="11622">
                  <c:v>-33.287413480276868</c:v>
                </c:pt>
                <c:pt idx="11623">
                  <c:v>-30.035364750390656</c:v>
                </c:pt>
                <c:pt idx="11624">
                  <c:v>-34.538878842676311</c:v>
                </c:pt>
                <c:pt idx="11625">
                  <c:v>-21.814778372411155</c:v>
                </c:pt>
                <c:pt idx="11626">
                  <c:v>-25.869380831212894</c:v>
                </c:pt>
                <c:pt idx="11627">
                  <c:v>-41.12351261927418</c:v>
                </c:pt>
                <c:pt idx="11628">
                  <c:v>-24.650555192684521</c:v>
                </c:pt>
                <c:pt idx="11629">
                  <c:v>-27.547570752438915</c:v>
                </c:pt>
                <c:pt idx="11630">
                  <c:v>-28.040762656147265</c:v>
                </c:pt>
                <c:pt idx="11631">
                  <c:v>-70.710973724884084</c:v>
                </c:pt>
                <c:pt idx="11632">
                  <c:v>-7.7183254782367641</c:v>
                </c:pt>
                <c:pt idx="11633">
                  <c:v>-19.542781045388963</c:v>
                </c:pt>
                <c:pt idx="11634">
                  <c:v>-18.9453125</c:v>
                </c:pt>
                <c:pt idx="11635">
                  <c:v>-27.351485148514854</c:v>
                </c:pt>
                <c:pt idx="11636">
                  <c:v>-15.668648872908307</c:v>
                </c:pt>
                <c:pt idx="11637">
                  <c:v>2.4655779699007496</c:v>
                </c:pt>
                <c:pt idx="11638">
                  <c:v>-3.1644545160246054</c:v>
                </c:pt>
                <c:pt idx="11639">
                  <c:v>-23.676750054518834</c:v>
                </c:pt>
                <c:pt idx="11640">
                  <c:v>-8.9991445680068409</c:v>
                </c:pt>
                <c:pt idx="11641">
                  <c:v>-58.238720903840822</c:v>
                </c:pt>
                <c:pt idx="11642">
                  <c:v>-48.465465280767575</c:v>
                </c:pt>
                <c:pt idx="11643">
                  <c:v>-50.506247839186052</c:v>
                </c:pt>
                <c:pt idx="11644">
                  <c:v>-16.231745271726112</c:v>
                </c:pt>
                <c:pt idx="11645">
                  <c:v>-41.847691758437918</c:v>
                </c:pt>
                <c:pt idx="11646">
                  <c:v>23.851378345984813</c:v>
                </c:pt>
                <c:pt idx="11647">
                  <c:v>19.363974169342328</c:v>
                </c:pt>
                <c:pt idx="11648">
                  <c:v>-27.585811920125238</c:v>
                </c:pt>
                <c:pt idx="11649">
                  <c:v>-33.846013000091546</c:v>
                </c:pt>
                <c:pt idx="11650">
                  <c:v>-17.225799925823523</c:v>
                </c:pt>
                <c:pt idx="11651">
                  <c:v>-22.670199285796571</c:v>
                </c:pt>
                <c:pt idx="11652">
                  <c:v>26.434836128635169</c:v>
                </c:pt>
                <c:pt idx="11653">
                  <c:v>9.6008076045538644</c:v>
                </c:pt>
                <c:pt idx="11654">
                  <c:v>-77.914647035241813</c:v>
                </c:pt>
                <c:pt idx="11655">
                  <c:v>-18.259895444361462</c:v>
                </c:pt>
                <c:pt idx="11656">
                  <c:v>36.609176700292863</c:v>
                </c:pt>
                <c:pt idx="11657">
                  <c:v>-15.355805243445701</c:v>
                </c:pt>
                <c:pt idx="11658">
                  <c:v>0.89516484901972149</c:v>
                </c:pt>
                <c:pt idx="11659">
                  <c:v>-17.367219373432647</c:v>
                </c:pt>
                <c:pt idx="11660">
                  <c:v>-14.849673202614383</c:v>
                </c:pt>
                <c:pt idx="11661">
                  <c:v>22.355785702399245</c:v>
                </c:pt>
                <c:pt idx="11662">
                  <c:v>52.021981118782577</c:v>
                </c:pt>
                <c:pt idx="11663">
                  <c:v>-23.430321592649307</c:v>
                </c:pt>
                <c:pt idx="11664">
                  <c:v>2.831353186236683</c:v>
                </c:pt>
                <c:pt idx="11665">
                  <c:v>-15.394659446921949</c:v>
                </c:pt>
                <c:pt idx="11666">
                  <c:v>-23.087397246457215</c:v>
                </c:pt>
                <c:pt idx="11667">
                  <c:v>-48.683807774716868</c:v>
                </c:pt>
                <c:pt idx="11668">
                  <c:v>-31.599147121535182</c:v>
                </c:pt>
                <c:pt idx="11669">
                  <c:v>74.337517433751742</c:v>
                </c:pt>
                <c:pt idx="11670">
                  <c:v>20.293159609120522</c:v>
                </c:pt>
                <c:pt idx="11671">
                  <c:v>-1.8316737048815668</c:v>
                </c:pt>
                <c:pt idx="11672">
                  <c:v>-19.133162246934702</c:v>
                </c:pt>
                <c:pt idx="11673">
                  <c:v>-20.33898305084746</c:v>
                </c:pt>
                <c:pt idx="11674">
                  <c:v>-62.298288508557462</c:v>
                </c:pt>
                <c:pt idx="11675">
                  <c:v>6.87544148810926</c:v>
                </c:pt>
                <c:pt idx="11676">
                  <c:v>-20.19649319091657</c:v>
                </c:pt>
                <c:pt idx="11677">
                  <c:v>0.30688294607628563</c:v>
                </c:pt>
                <c:pt idx="11678">
                  <c:v>-21.460995613198548</c:v>
                </c:pt>
                <c:pt idx="11679">
                  <c:v>-31.853448275862078</c:v>
                </c:pt>
                <c:pt idx="11680">
                  <c:v>2.9102790600482535</c:v>
                </c:pt>
                <c:pt idx="11681">
                  <c:v>-11.210095050803019</c:v>
                </c:pt>
                <c:pt idx="11682">
                  <c:v>9.6854717923115459</c:v>
                </c:pt>
                <c:pt idx="11683">
                  <c:v>7.7051228654727169</c:v>
                </c:pt>
                <c:pt idx="11684">
                  <c:v>13.855772026751964</c:v>
                </c:pt>
                <c:pt idx="11685">
                  <c:v>21.903751822882128</c:v>
                </c:pt>
                <c:pt idx="11686">
                  <c:v>-11.213630349901578</c:v>
                </c:pt>
                <c:pt idx="11687">
                  <c:v>-83.8360973806994</c:v>
                </c:pt>
                <c:pt idx="11688">
                  <c:v>-9.9192769759114157</c:v>
                </c:pt>
                <c:pt idx="11689">
                  <c:v>-10.933779080417665</c:v>
                </c:pt>
                <c:pt idx="11690">
                  <c:v>0</c:v>
                </c:pt>
                <c:pt idx="11691">
                  <c:v>42.794805194805178</c:v>
                </c:pt>
                <c:pt idx="11692">
                  <c:v>57.332617737823711</c:v>
                </c:pt>
                <c:pt idx="11693">
                  <c:v>4.4837209646634761</c:v>
                </c:pt>
                <c:pt idx="11694">
                  <c:v>-47.995394117031296</c:v>
                </c:pt>
                <c:pt idx="11695">
                  <c:v>-29.259812404681199</c:v>
                </c:pt>
                <c:pt idx="11696">
                  <c:v>9.4500836693693486</c:v>
                </c:pt>
                <c:pt idx="11697">
                  <c:v>-22.402826855123664</c:v>
                </c:pt>
                <c:pt idx="11698">
                  <c:v>28.377299086731568</c:v>
                </c:pt>
                <c:pt idx="11699">
                  <c:v>-13.845778329231322</c:v>
                </c:pt>
                <c:pt idx="11700">
                  <c:v>69.242105263157896</c:v>
                </c:pt>
                <c:pt idx="11701">
                  <c:v>-37.053132598685913</c:v>
                </c:pt>
                <c:pt idx="11702">
                  <c:v>-13.611358396676493</c:v>
                </c:pt>
                <c:pt idx="11703">
                  <c:v>-23.750107563892954</c:v>
                </c:pt>
                <c:pt idx="11704">
                  <c:v>-6.307355156827839</c:v>
                </c:pt>
                <c:pt idx="11705">
                  <c:v>-38.39138958750025</c:v>
                </c:pt>
                <c:pt idx="11706">
                  <c:v>-28.619637873969765</c:v>
                </c:pt>
                <c:pt idx="11707">
                  <c:v>1.4358499305233892</c:v>
                </c:pt>
                <c:pt idx="11708">
                  <c:v>-45.542687853487749</c:v>
                </c:pt>
                <c:pt idx="11709">
                  <c:v>-38.554545746491542</c:v>
                </c:pt>
                <c:pt idx="11710">
                  <c:v>-17.237966494472062</c:v>
                </c:pt>
                <c:pt idx="11711">
                  <c:v>7.9286422200198388</c:v>
                </c:pt>
                <c:pt idx="11712">
                  <c:v>-23.279975373249201</c:v>
                </c:pt>
                <c:pt idx="11713">
                  <c:v>-64.673191097134492</c:v>
                </c:pt>
                <c:pt idx="11714">
                  <c:v>-18.373374597018511</c:v>
                </c:pt>
                <c:pt idx="11715">
                  <c:v>-33.330345136709994</c:v>
                </c:pt>
                <c:pt idx="11716">
                  <c:v>-8.2276022786121246</c:v>
                </c:pt>
                <c:pt idx="11717">
                  <c:v>-22.120653672943845</c:v>
                </c:pt>
                <c:pt idx="11718">
                  <c:v>8.6973034561336817</c:v>
                </c:pt>
                <c:pt idx="11719">
                  <c:v>-13.068545803971816</c:v>
                </c:pt>
                <c:pt idx="11720">
                  <c:v>-2.3349713606059623</c:v>
                </c:pt>
                <c:pt idx="11721">
                  <c:v>-11.940343049845936</c:v>
                </c:pt>
                <c:pt idx="11722">
                  <c:v>-7.2941646682653953</c:v>
                </c:pt>
                <c:pt idx="11723">
                  <c:v>-29.21888897873373</c:v>
                </c:pt>
                <c:pt idx="11724">
                  <c:v>-43.32594525339244</c:v>
                </c:pt>
                <c:pt idx="11725">
                  <c:v>-0.15481719661784155</c:v>
                </c:pt>
                <c:pt idx="11726">
                  <c:v>-17.983920841063693</c:v>
                </c:pt>
                <c:pt idx="11727">
                  <c:v>-19.616535520336924</c:v>
                </c:pt>
                <c:pt idx="11728">
                  <c:v>-58.85248684433882</c:v>
                </c:pt>
                <c:pt idx="11729">
                  <c:v>13.962264150943398</c:v>
                </c:pt>
                <c:pt idx="11730">
                  <c:v>-17.155304368303305</c:v>
                </c:pt>
                <c:pt idx="11731">
                  <c:v>-4.6262820039843575</c:v>
                </c:pt>
                <c:pt idx="11732">
                  <c:v>-22</c:v>
                </c:pt>
                <c:pt idx="11733">
                  <c:v>-9.5594098204245768</c:v>
                </c:pt>
                <c:pt idx="11734">
                  <c:v>-8.4906712257488977</c:v>
                </c:pt>
                <c:pt idx="11735">
                  <c:v>-20.904136974817007</c:v>
                </c:pt>
                <c:pt idx="11736">
                  <c:v>-15.697778130140932</c:v>
                </c:pt>
                <c:pt idx="11737">
                  <c:v>-28.321256038647348</c:v>
                </c:pt>
                <c:pt idx="11738">
                  <c:v>-27.099117149834072</c:v>
                </c:pt>
                <c:pt idx="11739">
                  <c:v>11.268403171007918</c:v>
                </c:pt>
                <c:pt idx="11740">
                  <c:v>-23.525823505490038</c:v>
                </c:pt>
                <c:pt idx="11741">
                  <c:v>-17.830174140853757</c:v>
                </c:pt>
                <c:pt idx="11742">
                  <c:v>-20.450822868730995</c:v>
                </c:pt>
                <c:pt idx="11743">
                  <c:v>56.199636080062362</c:v>
                </c:pt>
                <c:pt idx="11744">
                  <c:v>-3.2279003894724383</c:v>
                </c:pt>
                <c:pt idx="11745">
                  <c:v>-12.931034482758619</c:v>
                </c:pt>
                <c:pt idx="11746">
                  <c:v>-22.631159869061307</c:v>
                </c:pt>
                <c:pt idx="11747">
                  <c:v>-49.995452478399272</c:v>
                </c:pt>
                <c:pt idx="11748">
                  <c:v>-30.514744741570652</c:v>
                </c:pt>
                <c:pt idx="11749">
                  <c:v>-17.218377998006218</c:v>
                </c:pt>
                <c:pt idx="11750">
                  <c:v>0.36413531057047521</c:v>
                </c:pt>
                <c:pt idx="11751">
                  <c:v>8.7015821058374172</c:v>
                </c:pt>
                <c:pt idx="11752">
                  <c:v>-20.64565522521373</c:v>
                </c:pt>
                <c:pt idx="11753">
                  <c:v>-22.600619195046434</c:v>
                </c:pt>
                <c:pt idx="11754">
                  <c:v>-56.967503344086865</c:v>
                </c:pt>
                <c:pt idx="11755">
                  <c:v>-11.733383881029098</c:v>
                </c:pt>
                <c:pt idx="11756">
                  <c:v>-22.563747776240362</c:v>
                </c:pt>
                <c:pt idx="11757">
                  <c:v>-44.433349975037437</c:v>
                </c:pt>
                <c:pt idx="11758">
                  <c:v>-26.428389173487204</c:v>
                </c:pt>
                <c:pt idx="11759">
                  <c:v>-5.6959564541213155</c:v>
                </c:pt>
                <c:pt idx="11760">
                  <c:v>-9.0909090909090935</c:v>
                </c:pt>
                <c:pt idx="11761">
                  <c:v>-56.127556127556126</c:v>
                </c:pt>
                <c:pt idx="11762">
                  <c:v>2.1173623714458643</c:v>
                </c:pt>
                <c:pt idx="11763">
                  <c:v>-20.295857988165679</c:v>
                </c:pt>
                <c:pt idx="11764">
                  <c:v>31.729810568295107</c:v>
                </c:pt>
                <c:pt idx="11765">
                  <c:v>-79.036087369420699</c:v>
                </c:pt>
                <c:pt idx="11766">
                  <c:v>29.007695423248293</c:v>
                </c:pt>
                <c:pt idx="11767">
                  <c:v>-16.675508399646333</c:v>
                </c:pt>
                <c:pt idx="11768">
                  <c:v>-27.027972027972027</c:v>
                </c:pt>
                <c:pt idx="11769">
                  <c:v>-42.675636871321053</c:v>
                </c:pt>
                <c:pt idx="11770">
                  <c:v>-37.053540346724226</c:v>
                </c:pt>
                <c:pt idx="11771">
                  <c:v>-68.704216958909811</c:v>
                </c:pt>
                <c:pt idx="11772">
                  <c:v>20.989304812834234</c:v>
                </c:pt>
                <c:pt idx="11773">
                  <c:v>-30.319785822873371</c:v>
                </c:pt>
                <c:pt idx="11774">
                  <c:v>-64.72609240347748</c:v>
                </c:pt>
                <c:pt idx="11775">
                  <c:v>-30.787149373968745</c:v>
                </c:pt>
                <c:pt idx="11776">
                  <c:v>-42.709972814422656</c:v>
                </c:pt>
                <c:pt idx="11777">
                  <c:v>-33.781392296832436</c:v>
                </c:pt>
                <c:pt idx="11778">
                  <c:v>-28.246647039581291</c:v>
                </c:pt>
                <c:pt idx="11779">
                  <c:v>-27.012522361359572</c:v>
                </c:pt>
                <c:pt idx="11780">
                  <c:v>-17.864420595027852</c:v>
                </c:pt>
                <c:pt idx="11781">
                  <c:v>-4.4241792254199339</c:v>
                </c:pt>
                <c:pt idx="11782">
                  <c:v>23.103413349539139</c:v>
                </c:pt>
                <c:pt idx="11783">
                  <c:v>-16.961433135554543</c:v>
                </c:pt>
                <c:pt idx="11784">
                  <c:v>-14.513513513513516</c:v>
                </c:pt>
                <c:pt idx="11785">
                  <c:v>-0.50475309161268456</c:v>
                </c:pt>
                <c:pt idx="11786">
                  <c:v>-87.290355169216156</c:v>
                </c:pt>
                <c:pt idx="11787">
                  <c:v>-33.945723528869578</c:v>
                </c:pt>
                <c:pt idx="11788">
                  <c:v>-26.204122674710902</c:v>
                </c:pt>
                <c:pt idx="11789">
                  <c:v>-6.9645042839657378</c:v>
                </c:pt>
                <c:pt idx="11790">
                  <c:v>-10.509383378016096</c:v>
                </c:pt>
                <c:pt idx="11791">
                  <c:v>10.077400720099575</c:v>
                </c:pt>
                <c:pt idx="11792">
                  <c:v>-40.221270521056383</c:v>
                </c:pt>
                <c:pt idx="11793">
                  <c:v>-16.809061488673137</c:v>
                </c:pt>
                <c:pt idx="11794">
                  <c:v>0.70347473886165801</c:v>
                </c:pt>
                <c:pt idx="11795">
                  <c:v>2.816901408450704</c:v>
                </c:pt>
                <c:pt idx="11796">
                  <c:v>-14.226741844542886</c:v>
                </c:pt>
                <c:pt idx="11797">
                  <c:v>-33.317294840951618</c:v>
                </c:pt>
                <c:pt idx="11798">
                  <c:v>-14.95666593661025</c:v>
                </c:pt>
                <c:pt idx="11799">
                  <c:v>-11.685442898166556</c:v>
                </c:pt>
                <c:pt idx="11800">
                  <c:v>-17.31642189586114</c:v>
                </c:pt>
                <c:pt idx="11801">
                  <c:v>11.161731207289293</c:v>
                </c:pt>
                <c:pt idx="11802">
                  <c:v>-35.526482916296203</c:v>
                </c:pt>
                <c:pt idx="11803">
                  <c:v>23.62750608956344</c:v>
                </c:pt>
                <c:pt idx="11804">
                  <c:v>-0.53984820738639883</c:v>
                </c:pt>
                <c:pt idx="11805">
                  <c:v>-69.948875789034375</c:v>
                </c:pt>
                <c:pt idx="11806">
                  <c:v>-7.4574261339306389</c:v>
                </c:pt>
                <c:pt idx="11807">
                  <c:v>22.850367197062411</c:v>
                </c:pt>
                <c:pt idx="11808">
                  <c:v>-8.9956195244055124</c:v>
                </c:pt>
                <c:pt idx="11809">
                  <c:v>1.2426674674627947</c:v>
                </c:pt>
                <c:pt idx="11810">
                  <c:v>2.0235798988780687</c:v>
                </c:pt>
                <c:pt idx="11811">
                  <c:v>-34.901429483807945</c:v>
                </c:pt>
                <c:pt idx="11812">
                  <c:v>1.0413476263399559</c:v>
                </c:pt>
                <c:pt idx="11813">
                  <c:v>0</c:v>
                </c:pt>
                <c:pt idx="11814">
                  <c:v>-24.597315436241601</c:v>
                </c:pt>
                <c:pt idx="11815">
                  <c:v>-22.428674968702637</c:v>
                </c:pt>
                <c:pt idx="11816">
                  <c:v>-2.753195673549655</c:v>
                </c:pt>
                <c:pt idx="11817">
                  <c:v>17.212848799480867</c:v>
                </c:pt>
                <c:pt idx="11818">
                  <c:v>-7.0773263433813867</c:v>
                </c:pt>
                <c:pt idx="11819">
                  <c:v>-23.927529556272077</c:v>
                </c:pt>
                <c:pt idx="11820">
                  <c:v>-14.768540421200527</c:v>
                </c:pt>
                <c:pt idx="11821">
                  <c:v>1.3702801461632106</c:v>
                </c:pt>
                <c:pt idx="11822">
                  <c:v>5.3217683268047153</c:v>
                </c:pt>
                <c:pt idx="11823">
                  <c:v>-13.841463414634148</c:v>
                </c:pt>
                <c:pt idx="11824">
                  <c:v>-28.119192349388257</c:v>
                </c:pt>
                <c:pt idx="11825">
                  <c:v>-26.153846153846146</c:v>
                </c:pt>
                <c:pt idx="11826">
                  <c:v>-32.685567010309285</c:v>
                </c:pt>
                <c:pt idx="11827">
                  <c:v>-8.787409415279086</c:v>
                </c:pt>
                <c:pt idx="11828">
                  <c:v>-11.424427038004055</c:v>
                </c:pt>
                <c:pt idx="11829">
                  <c:v>-31.235340109460523</c:v>
                </c:pt>
                <c:pt idx="11830">
                  <c:v>6.6056338028168966</c:v>
                </c:pt>
                <c:pt idx="11831">
                  <c:v>14.537421341545055</c:v>
                </c:pt>
                <c:pt idx="11832">
                  <c:v>-5.3922439839334544</c:v>
                </c:pt>
                <c:pt idx="11833">
                  <c:v>-29.538842013383771</c:v>
                </c:pt>
                <c:pt idx="11834">
                  <c:v>51.348376444689052</c:v>
                </c:pt>
                <c:pt idx="11835">
                  <c:v>73.792557403008715</c:v>
                </c:pt>
                <c:pt idx="11836">
                  <c:v>-51.492537313432834</c:v>
                </c:pt>
                <c:pt idx="11837">
                  <c:v>-42.753556677374938</c:v>
                </c:pt>
                <c:pt idx="11838">
                  <c:v>8.5388514385407177</c:v>
                </c:pt>
                <c:pt idx="11839">
                  <c:v>-27.403524998715383</c:v>
                </c:pt>
                <c:pt idx="11840">
                  <c:v>8.2506431459022451</c:v>
                </c:pt>
                <c:pt idx="11841">
                  <c:v>-28.770363038962387</c:v>
                </c:pt>
                <c:pt idx="11842">
                  <c:v>-50.312077395194009</c:v>
                </c:pt>
                <c:pt idx="11843">
                  <c:v>-57.633547966179897</c:v>
                </c:pt>
                <c:pt idx="11844">
                  <c:v>-8.7999999999999972</c:v>
                </c:pt>
                <c:pt idx="11845">
                  <c:v>-26.376956957830018</c:v>
                </c:pt>
                <c:pt idx="11846">
                  <c:v>-1.4749478461369563</c:v>
                </c:pt>
                <c:pt idx="11847">
                  <c:v>-4.5112781954887282</c:v>
                </c:pt>
                <c:pt idx="11848">
                  <c:v>-57.34246061515379</c:v>
                </c:pt>
                <c:pt idx="11849">
                  <c:v>-0.16892956645612855</c:v>
                </c:pt>
                <c:pt idx="11850">
                  <c:v>10.051057622173602</c:v>
                </c:pt>
                <c:pt idx="11851">
                  <c:v>12.326283987915403</c:v>
                </c:pt>
                <c:pt idx="11852">
                  <c:v>6.4502795348698783</c:v>
                </c:pt>
                <c:pt idx="11853">
                  <c:v>12.812879038482734</c:v>
                </c:pt>
                <c:pt idx="11854">
                  <c:v>-6.5156073711921749</c:v>
                </c:pt>
                <c:pt idx="11855">
                  <c:v>-2.6282853566958693</c:v>
                </c:pt>
                <c:pt idx="11856">
                  <c:v>-34.159566227730437</c:v>
                </c:pt>
                <c:pt idx="11857">
                  <c:v>-12.680247196154724</c:v>
                </c:pt>
                <c:pt idx="11858">
                  <c:v>-8.8921282798833801</c:v>
                </c:pt>
                <c:pt idx="11859">
                  <c:v>-6.3857074473040853</c:v>
                </c:pt>
                <c:pt idx="11860">
                  <c:v>-17.950268891112842</c:v>
                </c:pt>
                <c:pt idx="11861">
                  <c:v>35.748074064062706</c:v>
                </c:pt>
                <c:pt idx="11862">
                  <c:v>-7.4996415085320933</c:v>
                </c:pt>
                <c:pt idx="11863">
                  <c:v>30.978593272171253</c:v>
                </c:pt>
                <c:pt idx="11864">
                  <c:v>-3.063603063603054</c:v>
                </c:pt>
                <c:pt idx="11865">
                  <c:v>-20.004636068613806</c:v>
                </c:pt>
                <c:pt idx="11866">
                  <c:v>-5.2294197031039147</c:v>
                </c:pt>
                <c:pt idx="11867">
                  <c:v>-31.803341655463797</c:v>
                </c:pt>
                <c:pt idx="11868">
                  <c:v>-21.964401337262302</c:v>
                </c:pt>
                <c:pt idx="11869">
                  <c:v>-34.662980516061083</c:v>
                </c:pt>
                <c:pt idx="11870">
                  <c:v>2.0364741641337218</c:v>
                </c:pt>
                <c:pt idx="11871">
                  <c:v>2.569316081330868</c:v>
                </c:pt>
                <c:pt idx="11872">
                  <c:v>-11.691684412818788</c:v>
                </c:pt>
                <c:pt idx="11873">
                  <c:v>64.603725923586978</c:v>
                </c:pt>
                <c:pt idx="11874">
                  <c:v>-20.601147676991147</c:v>
                </c:pt>
                <c:pt idx="11875">
                  <c:v>16.462122332298293</c:v>
                </c:pt>
                <c:pt idx="11876">
                  <c:v>18.83431416930739</c:v>
                </c:pt>
                <c:pt idx="11877">
                  <c:v>-51.998158379373848</c:v>
                </c:pt>
                <c:pt idx="11878">
                  <c:v>-18.877330008805217</c:v>
                </c:pt>
                <c:pt idx="11879">
                  <c:v>0</c:v>
                </c:pt>
                <c:pt idx="11880">
                  <c:v>-48.116927260367092</c:v>
                </c:pt>
                <c:pt idx="11881">
                  <c:v>-3.4164492123320684</c:v>
                </c:pt>
                <c:pt idx="11882">
                  <c:v>-19.449525862495179</c:v>
                </c:pt>
                <c:pt idx="11883">
                  <c:v>-75.475770060820082</c:v>
                </c:pt>
                <c:pt idx="11884">
                  <c:v>6.6695823310736841</c:v>
                </c:pt>
                <c:pt idx="11885">
                  <c:v>-11.332404731710355</c:v>
                </c:pt>
                <c:pt idx="11886">
                  <c:v>-92.028985507246375</c:v>
                </c:pt>
                <c:pt idx="11887">
                  <c:v>-3.8502262007892938</c:v>
                </c:pt>
                <c:pt idx="11888">
                  <c:v>69.110851288903717</c:v>
                </c:pt>
                <c:pt idx="11889">
                  <c:v>-7.0579494799405609</c:v>
                </c:pt>
                <c:pt idx="11890">
                  <c:v>-38.306451612903224</c:v>
                </c:pt>
                <c:pt idx="11891">
                  <c:v>-41.919628389326988</c:v>
                </c:pt>
                <c:pt idx="11892">
                  <c:v>1.5708015708015637</c:v>
                </c:pt>
                <c:pt idx="11893">
                  <c:v>-28.086819031191595</c:v>
                </c:pt>
                <c:pt idx="11894">
                  <c:v>23.214285714285722</c:v>
                </c:pt>
                <c:pt idx="11895">
                  <c:v>-1.1164418695875185</c:v>
                </c:pt>
                <c:pt idx="11896">
                  <c:v>-37.65178237617647</c:v>
                </c:pt>
                <c:pt idx="11897">
                  <c:v>-58.966221797156891</c:v>
                </c:pt>
                <c:pt idx="11898">
                  <c:v>-27.054827289254618</c:v>
                </c:pt>
                <c:pt idx="11899">
                  <c:v>40.772669508710891</c:v>
                </c:pt>
                <c:pt idx="11900">
                  <c:v>-23.169187569931609</c:v>
                </c:pt>
                <c:pt idx="11901">
                  <c:v>39.895833333333343</c:v>
                </c:pt>
                <c:pt idx="11902">
                  <c:v>-24.944928144340722</c:v>
                </c:pt>
                <c:pt idx="11903">
                  <c:v>5.6718791412668992</c:v>
                </c:pt>
                <c:pt idx="11904">
                  <c:v>-10.162721620574516</c:v>
                </c:pt>
                <c:pt idx="11905">
                  <c:v>-14.010666184579222</c:v>
                </c:pt>
                <c:pt idx="11906">
                  <c:v>-2.7869013454382809</c:v>
                </c:pt>
                <c:pt idx="11907">
                  <c:v>-58.941557582969722</c:v>
                </c:pt>
                <c:pt idx="11908">
                  <c:v>24.172533260750328</c:v>
                </c:pt>
                <c:pt idx="11909">
                  <c:v>0</c:v>
                </c:pt>
                <c:pt idx="11910">
                  <c:v>-7.6582761250953411</c:v>
                </c:pt>
                <c:pt idx="11911">
                  <c:v>-4.9394182995730773</c:v>
                </c:pt>
                <c:pt idx="11912">
                  <c:v>-21.510210241217436</c:v>
                </c:pt>
                <c:pt idx="11913">
                  <c:v>-6.8982682071086145</c:v>
                </c:pt>
                <c:pt idx="11914">
                  <c:v>-6.9266446966922928</c:v>
                </c:pt>
                <c:pt idx="11915">
                  <c:v>-9.0952043467989512</c:v>
                </c:pt>
                <c:pt idx="11916">
                  <c:v>-28.66969295993222</c:v>
                </c:pt>
                <c:pt idx="11917">
                  <c:v>48.298979387632585</c:v>
                </c:pt>
                <c:pt idx="11918">
                  <c:v>-68.632249491043524</c:v>
                </c:pt>
                <c:pt idx="11919">
                  <c:v>-7.3661794598780403</c:v>
                </c:pt>
                <c:pt idx="11920">
                  <c:v>-66.613327237398565</c:v>
                </c:pt>
                <c:pt idx="11921">
                  <c:v>46.81853158914214</c:v>
                </c:pt>
                <c:pt idx="11922">
                  <c:v>-0.46419753086419746</c:v>
                </c:pt>
                <c:pt idx="11923">
                  <c:v>-6.3496894076368164</c:v>
                </c:pt>
                <c:pt idx="11924">
                  <c:v>-8.7301587301587347</c:v>
                </c:pt>
                <c:pt idx="11925">
                  <c:v>-2.4462122388235485</c:v>
                </c:pt>
                <c:pt idx="11926">
                  <c:v>63.9375</c:v>
                </c:pt>
                <c:pt idx="11927">
                  <c:v>-5.0614474283113395</c:v>
                </c:pt>
                <c:pt idx="11928">
                  <c:v>-74.39190354794809</c:v>
                </c:pt>
                <c:pt idx="11929">
                  <c:v>3.3236456521083255</c:v>
                </c:pt>
                <c:pt idx="11930">
                  <c:v>-2.0200486026731568</c:v>
                </c:pt>
                <c:pt idx="11931">
                  <c:v>-18.312101910828034</c:v>
                </c:pt>
                <c:pt idx="11932">
                  <c:v>10.497681423841669</c:v>
                </c:pt>
                <c:pt idx="11933">
                  <c:v>-21.483228585190972</c:v>
                </c:pt>
                <c:pt idx="11934">
                  <c:v>-77.949725498486046</c:v>
                </c:pt>
                <c:pt idx="11935">
                  <c:v>61.239471447337934</c:v>
                </c:pt>
                <c:pt idx="11936">
                  <c:v>-7.0923272265554118</c:v>
                </c:pt>
                <c:pt idx="11937">
                  <c:v>-38.006983875180154</c:v>
                </c:pt>
                <c:pt idx="11938">
                  <c:v>41.149268440603436</c:v>
                </c:pt>
                <c:pt idx="11939">
                  <c:v>-13.328204521245112</c:v>
                </c:pt>
                <c:pt idx="11940">
                  <c:v>-2.7171556583321319</c:v>
                </c:pt>
                <c:pt idx="11941">
                  <c:v>0</c:v>
                </c:pt>
                <c:pt idx="11942">
                  <c:v>-45.037416305632135</c:v>
                </c:pt>
                <c:pt idx="11943">
                  <c:v>-17.505644839952183</c:v>
                </c:pt>
                <c:pt idx="11944">
                  <c:v>-14.412916574299857</c:v>
                </c:pt>
                <c:pt idx="11945">
                  <c:v>-72.752317880794706</c:v>
                </c:pt>
                <c:pt idx="11946">
                  <c:v>-16.387711076396641</c:v>
                </c:pt>
                <c:pt idx="11947">
                  <c:v>7.9802128056748245</c:v>
                </c:pt>
                <c:pt idx="11948">
                  <c:v>4.6375345225895046</c:v>
                </c:pt>
                <c:pt idx="11949">
                  <c:v>9.5835261453030967</c:v>
                </c:pt>
                <c:pt idx="11950">
                  <c:v>-42.703146903852662</c:v>
                </c:pt>
                <c:pt idx="11951">
                  <c:v>-24.757011296944953</c:v>
                </c:pt>
                <c:pt idx="11952">
                  <c:v>5.029806259314455</c:v>
                </c:pt>
                <c:pt idx="11953">
                  <c:v>-8.566947391277381</c:v>
                </c:pt>
                <c:pt idx="11954">
                  <c:v>-59.141507842806547</c:v>
                </c:pt>
                <c:pt idx="11955">
                  <c:v>-62.794035511566584</c:v>
                </c:pt>
                <c:pt idx="11956">
                  <c:v>-18.778544875199159</c:v>
                </c:pt>
                <c:pt idx="11957">
                  <c:v>73.302540415704385</c:v>
                </c:pt>
                <c:pt idx="11958">
                  <c:v>49.361267245784347</c:v>
                </c:pt>
                <c:pt idx="11959">
                  <c:v>53.146707418727431</c:v>
                </c:pt>
                <c:pt idx="11960">
                  <c:v>0.15011392574722038</c:v>
                </c:pt>
                <c:pt idx="11961">
                  <c:v>-16.8564282395769</c:v>
                </c:pt>
                <c:pt idx="11962">
                  <c:v>-17.439917992330763</c:v>
                </c:pt>
                <c:pt idx="11963">
                  <c:v>-8.054041538644455</c:v>
                </c:pt>
                <c:pt idx="11964">
                  <c:v>86.837606837606842</c:v>
                </c:pt>
                <c:pt idx="11965">
                  <c:v>-12.914128258670061</c:v>
                </c:pt>
                <c:pt idx="11966">
                  <c:v>-10.375167171112835</c:v>
                </c:pt>
                <c:pt idx="11967">
                  <c:v>7.15684203112896</c:v>
                </c:pt>
                <c:pt idx="11968">
                  <c:v>-11.598733981781677</c:v>
                </c:pt>
                <c:pt idx="11969">
                  <c:v>-1.8323442136498471</c:v>
                </c:pt>
                <c:pt idx="11970">
                  <c:v>4.8327137546468464</c:v>
                </c:pt>
                <c:pt idx="11971">
                  <c:v>-39.973032606030891</c:v>
                </c:pt>
                <c:pt idx="11972">
                  <c:v>-20.32535885167465</c:v>
                </c:pt>
                <c:pt idx="11973">
                  <c:v>48.088660456151644</c:v>
                </c:pt>
                <c:pt idx="11974">
                  <c:v>-20.480854853072131</c:v>
                </c:pt>
                <c:pt idx="11975">
                  <c:v>-10.619085274086174</c:v>
                </c:pt>
                <c:pt idx="11976">
                  <c:v>-97.641353466328667</c:v>
                </c:pt>
                <c:pt idx="11977">
                  <c:v>40.590711476088615</c:v>
                </c:pt>
                <c:pt idx="11978">
                  <c:v>55.964176829268297</c:v>
                </c:pt>
                <c:pt idx="11979">
                  <c:v>-37.329738323379026</c:v>
                </c:pt>
                <c:pt idx="11980">
                  <c:v>23.223995552361458</c:v>
                </c:pt>
                <c:pt idx="11981">
                  <c:v>-19.78658606397839</c:v>
                </c:pt>
                <c:pt idx="11982">
                  <c:v>-23.997792037535362</c:v>
                </c:pt>
                <c:pt idx="11983">
                  <c:v>-8.4701886636154597</c:v>
                </c:pt>
                <c:pt idx="11984">
                  <c:v>-38.305543037404234</c:v>
                </c:pt>
                <c:pt idx="11985">
                  <c:v>5.5224769276570385</c:v>
                </c:pt>
                <c:pt idx="11986">
                  <c:v>-57.843547987476626</c:v>
                </c:pt>
                <c:pt idx="11987">
                  <c:v>-54.142547033285091</c:v>
                </c:pt>
                <c:pt idx="11988">
                  <c:v>-2.7863777089783213</c:v>
                </c:pt>
                <c:pt idx="11989">
                  <c:v>-62.847313813417742</c:v>
                </c:pt>
                <c:pt idx="11990">
                  <c:v>-8.2520211876219776</c:v>
                </c:pt>
                <c:pt idx="11991">
                  <c:v>-23.998684643209472</c:v>
                </c:pt>
                <c:pt idx="11992">
                  <c:v>6.0240963855421796</c:v>
                </c:pt>
                <c:pt idx="11993">
                  <c:v>-44.506879764491757</c:v>
                </c:pt>
                <c:pt idx="11994">
                  <c:v>-7.6603711109130046</c:v>
                </c:pt>
                <c:pt idx="11995">
                  <c:v>-2.1423463200771096</c:v>
                </c:pt>
                <c:pt idx="11996">
                  <c:v>-19.393656972122471</c:v>
                </c:pt>
                <c:pt idx="11997">
                  <c:v>-19.354185236204529</c:v>
                </c:pt>
                <c:pt idx="11998">
                  <c:v>-17.837575421319102</c:v>
                </c:pt>
                <c:pt idx="11999">
                  <c:v>-36.544109009749789</c:v>
                </c:pt>
                <c:pt idx="12000">
                  <c:v>-3.768074937097694</c:v>
                </c:pt>
                <c:pt idx="12001">
                  <c:v>-1.0373566615439245</c:v>
                </c:pt>
                <c:pt idx="12002">
                  <c:v>-14.614814392427448</c:v>
                </c:pt>
                <c:pt idx="12003">
                  <c:v>0</c:v>
                </c:pt>
                <c:pt idx="12004">
                  <c:v>4.9538327803161195</c:v>
                </c:pt>
                <c:pt idx="12005">
                  <c:v>-75.447832853216781</c:v>
                </c:pt>
                <c:pt idx="12006">
                  <c:v>-5.2337379722608262</c:v>
                </c:pt>
                <c:pt idx="12007">
                  <c:v>-20.826723896612847</c:v>
                </c:pt>
                <c:pt idx="12008">
                  <c:v>-20.74770388753187</c:v>
                </c:pt>
                <c:pt idx="12009">
                  <c:v>-62.378298208262564</c:v>
                </c:pt>
                <c:pt idx="12010">
                  <c:v>9.9974003788019417</c:v>
                </c:pt>
                <c:pt idx="12011">
                  <c:v>-1.9468271645893651</c:v>
                </c:pt>
                <c:pt idx="12012">
                  <c:v>-2.2167917612148784</c:v>
                </c:pt>
                <c:pt idx="12013">
                  <c:v>24.119840718032989</c:v>
                </c:pt>
                <c:pt idx="12014">
                  <c:v>-46.250472863214576</c:v>
                </c:pt>
                <c:pt idx="12015">
                  <c:v>0.28117531280753383</c:v>
                </c:pt>
                <c:pt idx="12016">
                  <c:v>-9.8008948779190348</c:v>
                </c:pt>
                <c:pt idx="12017">
                  <c:v>-9.3625162945208444</c:v>
                </c:pt>
                <c:pt idx="12018">
                  <c:v>-33.523230286865214</c:v>
                </c:pt>
                <c:pt idx="12019">
                  <c:v>0</c:v>
                </c:pt>
                <c:pt idx="12020">
                  <c:v>-21.341308220921348</c:v>
                </c:pt>
                <c:pt idx="12021">
                  <c:v>-26.779052093408879</c:v>
                </c:pt>
                <c:pt idx="12022">
                  <c:v>6.0169173715571418</c:v>
                </c:pt>
                <c:pt idx="12023">
                  <c:v>-4.6629912857905111</c:v>
                </c:pt>
                <c:pt idx="12024">
                  <c:v>-9.4162379780809715</c:v>
                </c:pt>
                <c:pt idx="12025">
                  <c:v>-26.071113074204945</c:v>
                </c:pt>
                <c:pt idx="12026">
                  <c:v>-37.78782009898859</c:v>
                </c:pt>
                <c:pt idx="12027">
                  <c:v>-81.897901659880986</c:v>
                </c:pt>
                <c:pt idx="12028">
                  <c:v>14.02135886577058</c:v>
                </c:pt>
                <c:pt idx="12029">
                  <c:v>-24.895504128861248</c:v>
                </c:pt>
                <c:pt idx="12030">
                  <c:v>50.80385852090032</c:v>
                </c:pt>
                <c:pt idx="12031">
                  <c:v>-33.089017614375223</c:v>
                </c:pt>
                <c:pt idx="12032">
                  <c:v>-21.936617426953859</c:v>
                </c:pt>
                <c:pt idx="12033">
                  <c:v>-16.442557206888424</c:v>
                </c:pt>
                <c:pt idx="12034">
                  <c:v>-19.001571376767799</c:v>
                </c:pt>
                <c:pt idx="12035">
                  <c:v>61.173594132029336</c:v>
                </c:pt>
                <c:pt idx="12036">
                  <c:v>-64.168190127970746</c:v>
                </c:pt>
                <c:pt idx="12037">
                  <c:v>-68.651254128358474</c:v>
                </c:pt>
                <c:pt idx="12038">
                  <c:v>-10.55309244070051</c:v>
                </c:pt>
                <c:pt idx="12039">
                  <c:v>51.593338304747704</c:v>
                </c:pt>
                <c:pt idx="12040">
                  <c:v>-15.569892473118273</c:v>
                </c:pt>
                <c:pt idx="12041">
                  <c:v>4.8750829095733081</c:v>
                </c:pt>
                <c:pt idx="12042">
                  <c:v>-32.654566917515126</c:v>
                </c:pt>
                <c:pt idx="12043">
                  <c:v>-7.1349842016312834</c:v>
                </c:pt>
                <c:pt idx="12044">
                  <c:v>11.254272942413877</c:v>
                </c:pt>
                <c:pt idx="12045">
                  <c:v>-6.8120052692166126</c:v>
                </c:pt>
                <c:pt idx="12046">
                  <c:v>-22.908197318123896</c:v>
                </c:pt>
                <c:pt idx="12047">
                  <c:v>-63.530177557588694</c:v>
                </c:pt>
                <c:pt idx="12048">
                  <c:v>-16.765559904052523</c:v>
                </c:pt>
                <c:pt idx="12049">
                  <c:v>-10.043574396827708</c:v>
                </c:pt>
                <c:pt idx="12050">
                  <c:v>-9.8462333634836625</c:v>
                </c:pt>
                <c:pt idx="12051">
                  <c:v>18.89005435300848</c:v>
                </c:pt>
                <c:pt idx="12052">
                  <c:v>-10.324840764331213</c:v>
                </c:pt>
                <c:pt idx="12053">
                  <c:v>-20.619785458879619</c:v>
                </c:pt>
                <c:pt idx="12054">
                  <c:v>0.42122999157538743</c:v>
                </c:pt>
                <c:pt idx="12055">
                  <c:v>-42.802328854387341</c:v>
                </c:pt>
                <c:pt idx="12056">
                  <c:v>-2.1430484864720114</c:v>
                </c:pt>
                <c:pt idx="12057">
                  <c:v>0</c:v>
                </c:pt>
                <c:pt idx="12058">
                  <c:v>77.939132851584191</c:v>
                </c:pt>
                <c:pt idx="12059">
                  <c:v>-90.907232093565341</c:v>
                </c:pt>
                <c:pt idx="12060">
                  <c:v>10.256410256410263</c:v>
                </c:pt>
                <c:pt idx="12061">
                  <c:v>5.4022722003246031</c:v>
                </c:pt>
                <c:pt idx="12062">
                  <c:v>6.8239977253340811</c:v>
                </c:pt>
                <c:pt idx="12063">
                  <c:v>-22.264080185462973</c:v>
                </c:pt>
                <c:pt idx="12064">
                  <c:v>-16.030807809421461</c:v>
                </c:pt>
                <c:pt idx="12065">
                  <c:v>0.90548953027732182</c:v>
                </c:pt>
                <c:pt idx="12066">
                  <c:v>-69.391763561402698</c:v>
                </c:pt>
                <c:pt idx="12067">
                  <c:v>-27.999838664139077</c:v>
                </c:pt>
                <c:pt idx="12068">
                  <c:v>39.973351099267177</c:v>
                </c:pt>
                <c:pt idx="12069">
                  <c:v>-14.751946607341495</c:v>
                </c:pt>
                <c:pt idx="12070">
                  <c:v>-47.667762111735399</c:v>
                </c:pt>
                <c:pt idx="12071">
                  <c:v>-29.084725185456293</c:v>
                </c:pt>
                <c:pt idx="12072">
                  <c:v>-10.829649778986735</c:v>
                </c:pt>
                <c:pt idx="12073">
                  <c:v>-39.146627431146264</c:v>
                </c:pt>
                <c:pt idx="12074">
                  <c:v>-25.687863911405401</c:v>
                </c:pt>
                <c:pt idx="12075">
                  <c:v>0.26575225032148353</c:v>
                </c:pt>
                <c:pt idx="12076">
                  <c:v>-19.49299533022014</c:v>
                </c:pt>
                <c:pt idx="12077">
                  <c:v>81.441291040623241</c:v>
                </c:pt>
                <c:pt idx="12078">
                  <c:v>55.348603070727421</c:v>
                </c:pt>
                <c:pt idx="12079">
                  <c:v>97.377702170034439</c:v>
                </c:pt>
                <c:pt idx="12080">
                  <c:v>1.2344550109729227</c:v>
                </c:pt>
                <c:pt idx="12081">
                  <c:v>-42.169697404445081</c:v>
                </c:pt>
                <c:pt idx="12082">
                  <c:v>-31.392705075029966</c:v>
                </c:pt>
                <c:pt idx="12083">
                  <c:v>-42.050960210869839</c:v>
                </c:pt>
                <c:pt idx="12084">
                  <c:v>-12.052287830607227</c:v>
                </c:pt>
                <c:pt idx="12085">
                  <c:v>-16.951573309529124</c:v>
                </c:pt>
                <c:pt idx="12086">
                  <c:v>86.171761280931577</c:v>
                </c:pt>
                <c:pt idx="12087">
                  <c:v>49.834052439429144</c:v>
                </c:pt>
                <c:pt idx="12088">
                  <c:v>-11.857189649525054</c:v>
                </c:pt>
                <c:pt idx="12089">
                  <c:v>-1.2871549893842911</c:v>
                </c:pt>
                <c:pt idx="12090">
                  <c:v>-12.342127078558534</c:v>
                </c:pt>
                <c:pt idx="12091">
                  <c:v>-40.740740740740748</c:v>
                </c:pt>
                <c:pt idx="12092">
                  <c:v>-5.7542372881355845</c:v>
                </c:pt>
                <c:pt idx="12093">
                  <c:v>-0.82767199311071238</c:v>
                </c:pt>
                <c:pt idx="12094">
                  <c:v>-17.066666666666663</c:v>
                </c:pt>
                <c:pt idx="12095">
                  <c:v>-70.524147694565698</c:v>
                </c:pt>
                <c:pt idx="12096">
                  <c:v>17.508505626799263</c:v>
                </c:pt>
                <c:pt idx="12097">
                  <c:v>8.5303388494877908</c:v>
                </c:pt>
                <c:pt idx="12098">
                  <c:v>0.41880000241036441</c:v>
                </c:pt>
                <c:pt idx="12099">
                  <c:v>23.464983979598514</c:v>
                </c:pt>
                <c:pt idx="12100">
                  <c:v>10.994263862332687</c:v>
                </c:pt>
                <c:pt idx="12101">
                  <c:v>-25.393756752146473</c:v>
                </c:pt>
                <c:pt idx="12102">
                  <c:v>-21.993216645262876</c:v>
                </c:pt>
                <c:pt idx="12103">
                  <c:v>-24.517873235205769</c:v>
                </c:pt>
                <c:pt idx="12104">
                  <c:v>-35.241526554576993</c:v>
                </c:pt>
                <c:pt idx="12105">
                  <c:v>-39.71834659016821</c:v>
                </c:pt>
                <c:pt idx="12106">
                  <c:v>1.6693968452633072</c:v>
                </c:pt>
                <c:pt idx="12107">
                  <c:v>-2.4062734987646337</c:v>
                </c:pt>
                <c:pt idx="12108">
                  <c:v>-52.77642582186629</c:v>
                </c:pt>
                <c:pt idx="12109">
                  <c:v>-21.122307844299542</c:v>
                </c:pt>
                <c:pt idx="12110">
                  <c:v>-38.404387051123301</c:v>
                </c:pt>
                <c:pt idx="12111">
                  <c:v>57.511210762331842</c:v>
                </c:pt>
                <c:pt idx="12112">
                  <c:v>-21.065471965933284</c:v>
                </c:pt>
                <c:pt idx="12113">
                  <c:v>-2.7834832495219217</c:v>
                </c:pt>
                <c:pt idx="12114">
                  <c:v>-26.4955919395466</c:v>
                </c:pt>
                <c:pt idx="12115">
                  <c:v>-16.010225017658342</c:v>
                </c:pt>
                <c:pt idx="12116">
                  <c:v>-8.3290838007819161</c:v>
                </c:pt>
                <c:pt idx="12117">
                  <c:v>-33.252647503782157</c:v>
                </c:pt>
                <c:pt idx="12118">
                  <c:v>-48.369139775593631</c:v>
                </c:pt>
                <c:pt idx="12119">
                  <c:v>-8.7030075187969942</c:v>
                </c:pt>
                <c:pt idx="12120">
                  <c:v>-10.499194756184579</c:v>
                </c:pt>
                <c:pt idx="12121">
                  <c:v>-0.90442434612563716</c:v>
                </c:pt>
                <c:pt idx="12122">
                  <c:v>-2.8170317803147213</c:v>
                </c:pt>
                <c:pt idx="12123">
                  <c:v>-18.973411518997509</c:v>
                </c:pt>
                <c:pt idx="12124">
                  <c:v>-3.8921323324984769E-2</c:v>
                </c:pt>
                <c:pt idx="12125">
                  <c:v>-23.55788281913388</c:v>
                </c:pt>
                <c:pt idx="12126">
                  <c:v>86.953528399311551</c:v>
                </c:pt>
                <c:pt idx="12127">
                  <c:v>-88.698028498926405</c:v>
                </c:pt>
                <c:pt idx="12128">
                  <c:v>-3.642691415313223</c:v>
                </c:pt>
                <c:pt idx="12129">
                  <c:v>-21.379935338493198</c:v>
                </c:pt>
                <c:pt idx="12130">
                  <c:v>-2.888451244760887</c:v>
                </c:pt>
                <c:pt idx="12131">
                  <c:v>-22.022566995768685</c:v>
                </c:pt>
                <c:pt idx="12132">
                  <c:v>7.6182611773032818</c:v>
                </c:pt>
                <c:pt idx="12133">
                  <c:v>-11.445909186022192</c:v>
                </c:pt>
                <c:pt idx="12134">
                  <c:v>-13.553113553113548</c:v>
                </c:pt>
                <c:pt idx="12135">
                  <c:v>-14.164795689268075</c:v>
                </c:pt>
                <c:pt idx="12136">
                  <c:v>1.0334137099552265</c:v>
                </c:pt>
                <c:pt idx="12137">
                  <c:v>0</c:v>
                </c:pt>
                <c:pt idx="12138">
                  <c:v>-46.183553916250816</c:v>
                </c:pt>
                <c:pt idx="12139">
                  <c:v>14.217619019596299</c:v>
                </c:pt>
                <c:pt idx="12140">
                  <c:v>76.327193932827754</c:v>
                </c:pt>
                <c:pt idx="12141">
                  <c:v>-23.453522990406881</c:v>
                </c:pt>
                <c:pt idx="12142">
                  <c:v>-17.885510818953705</c:v>
                </c:pt>
                <c:pt idx="12143">
                  <c:v>-65.439129334345736</c:v>
                </c:pt>
                <c:pt idx="12144">
                  <c:v>-31.730670332033625</c:v>
                </c:pt>
                <c:pt idx="12145">
                  <c:v>-36.301186067729297</c:v>
                </c:pt>
                <c:pt idx="12146">
                  <c:v>-12.380741069447524</c:v>
                </c:pt>
                <c:pt idx="12147">
                  <c:v>7.5062617407639465</c:v>
                </c:pt>
                <c:pt idx="12148">
                  <c:v>-8.2192723020840504</c:v>
                </c:pt>
                <c:pt idx="12149">
                  <c:v>9.4866158960240909</c:v>
                </c:pt>
                <c:pt idx="12150">
                  <c:v>-24.728664502793904</c:v>
                </c:pt>
                <c:pt idx="12151">
                  <c:v>10.434073772162208</c:v>
                </c:pt>
                <c:pt idx="12152">
                  <c:v>-0.16545974845699618</c:v>
                </c:pt>
                <c:pt idx="12153">
                  <c:v>-20.615895260925683</c:v>
                </c:pt>
                <c:pt idx="12154">
                  <c:v>73.050397877984096</c:v>
                </c:pt>
                <c:pt idx="12155">
                  <c:v>-5.2776756160353102</c:v>
                </c:pt>
                <c:pt idx="12156">
                  <c:v>-21.522539962061131</c:v>
                </c:pt>
                <c:pt idx="12157">
                  <c:v>-55.839494153016574</c:v>
                </c:pt>
                <c:pt idx="12158">
                  <c:v>-19.569044006069802</c:v>
                </c:pt>
                <c:pt idx="12159">
                  <c:v>-29.845140345264753</c:v>
                </c:pt>
                <c:pt idx="12160">
                  <c:v>-14.934971932823586</c:v>
                </c:pt>
                <c:pt idx="12161">
                  <c:v>10.867400803267174</c:v>
                </c:pt>
                <c:pt idx="12162">
                  <c:v>7.9226069246435884</c:v>
                </c:pt>
                <c:pt idx="12163">
                  <c:v>-41.503580569271733</c:v>
                </c:pt>
                <c:pt idx="12164">
                  <c:v>-25.495213344883496</c:v>
                </c:pt>
                <c:pt idx="12165">
                  <c:v>-80.358555650495276</c:v>
                </c:pt>
                <c:pt idx="12166">
                  <c:v>-7.3947078993336248</c:v>
                </c:pt>
                <c:pt idx="12167">
                  <c:v>0</c:v>
                </c:pt>
                <c:pt idx="12168">
                  <c:v>20.466693688575859</c:v>
                </c:pt>
                <c:pt idx="12169">
                  <c:v>20.707964601769916</c:v>
                </c:pt>
                <c:pt idx="12170">
                  <c:v>-14.746155466610489</c:v>
                </c:pt>
                <c:pt idx="12171">
                  <c:v>4.609980974681676</c:v>
                </c:pt>
                <c:pt idx="12172">
                  <c:v>-19.949161159125566</c:v>
                </c:pt>
                <c:pt idx="12173">
                  <c:v>-15.875527698913828</c:v>
                </c:pt>
                <c:pt idx="12174">
                  <c:v>-16.328257191201359</c:v>
                </c:pt>
                <c:pt idx="12175">
                  <c:v>85.404583056004554</c:v>
                </c:pt>
                <c:pt idx="12176">
                  <c:v>24.749283667621768</c:v>
                </c:pt>
                <c:pt idx="12177">
                  <c:v>-55.360896986685354</c:v>
                </c:pt>
                <c:pt idx="12178">
                  <c:v>-16.498063818929538</c:v>
                </c:pt>
                <c:pt idx="12179">
                  <c:v>-6.12593193314855</c:v>
                </c:pt>
                <c:pt idx="12180">
                  <c:v>19.856202123370508</c:v>
                </c:pt>
                <c:pt idx="12181">
                  <c:v>-44.117829073581284</c:v>
                </c:pt>
                <c:pt idx="12182">
                  <c:v>-5.6839609934809516</c:v>
                </c:pt>
                <c:pt idx="12183">
                  <c:v>-45.463351630610269</c:v>
                </c:pt>
                <c:pt idx="12184">
                  <c:v>-56.443812233285918</c:v>
                </c:pt>
                <c:pt idx="12185">
                  <c:v>-6.7197332206525573</c:v>
                </c:pt>
                <c:pt idx="12186">
                  <c:v>5.027557467401536</c:v>
                </c:pt>
                <c:pt idx="12187">
                  <c:v>-57.520205006899275</c:v>
                </c:pt>
                <c:pt idx="12188">
                  <c:v>-13.080791639538575</c:v>
                </c:pt>
                <c:pt idx="12189">
                  <c:v>-11.926401140515011</c:v>
                </c:pt>
                <c:pt idx="12190">
                  <c:v>-22.823823406913789</c:v>
                </c:pt>
                <c:pt idx="12191">
                  <c:v>2.2787164780654052</c:v>
                </c:pt>
                <c:pt idx="12192">
                  <c:v>-8.8945032111824673</c:v>
                </c:pt>
                <c:pt idx="12193">
                  <c:v>0.5040860348066758</c:v>
                </c:pt>
                <c:pt idx="12194">
                  <c:v>38.194755614503606</c:v>
                </c:pt>
                <c:pt idx="12195">
                  <c:v>-29.414998396628334</c:v>
                </c:pt>
                <c:pt idx="12196">
                  <c:v>-7.8270975816905803</c:v>
                </c:pt>
                <c:pt idx="12197">
                  <c:v>-18.869918247038541</c:v>
                </c:pt>
                <c:pt idx="12198">
                  <c:v>-18.638511968287858</c:v>
                </c:pt>
                <c:pt idx="12199">
                  <c:v>-10.261963725099648</c:v>
                </c:pt>
                <c:pt idx="12200">
                  <c:v>-1.8154872174879557</c:v>
                </c:pt>
                <c:pt idx="12201">
                  <c:v>-14.027761439830613</c:v>
                </c:pt>
                <c:pt idx="12202">
                  <c:v>-40.413648974885596</c:v>
                </c:pt>
                <c:pt idx="12203">
                  <c:v>42.25852272727272</c:v>
                </c:pt>
                <c:pt idx="12204">
                  <c:v>-70.680094050840694</c:v>
                </c:pt>
                <c:pt idx="12205">
                  <c:v>5.0919274321198174</c:v>
                </c:pt>
                <c:pt idx="12206">
                  <c:v>-0.11323678407532611</c:v>
                </c:pt>
                <c:pt idx="12207">
                  <c:v>-6.8831942789034599</c:v>
                </c:pt>
                <c:pt idx="12208">
                  <c:v>-25.875273522975931</c:v>
                </c:pt>
                <c:pt idx="12209">
                  <c:v>-19.72421609369097</c:v>
                </c:pt>
                <c:pt idx="12210">
                  <c:v>-55.984164330294881</c:v>
                </c:pt>
                <c:pt idx="12211">
                  <c:v>16.368892032350317</c:v>
                </c:pt>
                <c:pt idx="12212">
                  <c:v>-16.854248813011694</c:v>
                </c:pt>
                <c:pt idx="12213">
                  <c:v>-7.975014526438116</c:v>
                </c:pt>
                <c:pt idx="12214">
                  <c:v>9.5052001260636558</c:v>
                </c:pt>
                <c:pt idx="12215">
                  <c:v>42.78768233387359</c:v>
                </c:pt>
                <c:pt idx="12216">
                  <c:v>98.610772605410659</c:v>
                </c:pt>
                <c:pt idx="12217">
                  <c:v>-6.7501876671695413</c:v>
                </c:pt>
                <c:pt idx="12218">
                  <c:v>-37.035257620162113</c:v>
                </c:pt>
                <c:pt idx="12219">
                  <c:v>-40.768660405338608</c:v>
                </c:pt>
                <c:pt idx="12220">
                  <c:v>-11.768806273598614</c:v>
                </c:pt>
                <c:pt idx="12221">
                  <c:v>0.26128050165856109</c:v>
                </c:pt>
                <c:pt idx="12222">
                  <c:v>-3.3334626877255573</c:v>
                </c:pt>
                <c:pt idx="12223">
                  <c:v>-18.281612835127717</c:v>
                </c:pt>
                <c:pt idx="12224">
                  <c:v>-1.6140865737344114</c:v>
                </c:pt>
                <c:pt idx="12225">
                  <c:v>-18.562258048708784</c:v>
                </c:pt>
                <c:pt idx="12226">
                  <c:v>-7.0719906315161722</c:v>
                </c:pt>
                <c:pt idx="12227">
                  <c:v>-16.069151197392657</c:v>
                </c:pt>
                <c:pt idx="12228">
                  <c:v>29.070837166513343</c:v>
                </c:pt>
                <c:pt idx="12229">
                  <c:v>-16.574134552580006</c:v>
                </c:pt>
                <c:pt idx="12230">
                  <c:v>-14.631550944400104</c:v>
                </c:pt>
                <c:pt idx="12231">
                  <c:v>-7.868308712877365</c:v>
                </c:pt>
                <c:pt idx="12232">
                  <c:v>-2.3691198198105212</c:v>
                </c:pt>
                <c:pt idx="12233">
                  <c:v>-51.916279069767441</c:v>
                </c:pt>
                <c:pt idx="12234">
                  <c:v>18.321962172899205</c:v>
                </c:pt>
                <c:pt idx="12235">
                  <c:v>-24.855065500784718</c:v>
                </c:pt>
                <c:pt idx="12236">
                  <c:v>-4.4562224669603552</c:v>
                </c:pt>
                <c:pt idx="12237">
                  <c:v>1.1727912431587271</c:v>
                </c:pt>
                <c:pt idx="12238">
                  <c:v>-40.714522486155992</c:v>
                </c:pt>
                <c:pt idx="12239">
                  <c:v>74.547181553175449</c:v>
                </c:pt>
                <c:pt idx="12240">
                  <c:v>50.988536301711264</c:v>
                </c:pt>
                <c:pt idx="12241">
                  <c:v>-56.025513995541246</c:v>
                </c:pt>
                <c:pt idx="12242">
                  <c:v>0.68855548307602987</c:v>
                </c:pt>
                <c:pt idx="12243">
                  <c:v>7.56513348343519</c:v>
                </c:pt>
                <c:pt idx="12244">
                  <c:v>-20.191978059650324</c:v>
                </c:pt>
                <c:pt idx="12245">
                  <c:v>-7.9899199525644775</c:v>
                </c:pt>
                <c:pt idx="12246">
                  <c:v>-2.5941271842911107</c:v>
                </c:pt>
                <c:pt idx="12247">
                  <c:v>3.9149296370754456</c:v>
                </c:pt>
                <c:pt idx="12248">
                  <c:v>15.731501172364901</c:v>
                </c:pt>
                <c:pt idx="12249">
                  <c:v>13.11049264606406</c:v>
                </c:pt>
                <c:pt idx="12250">
                  <c:v>-13.990234002743492</c:v>
                </c:pt>
                <c:pt idx="12251">
                  <c:v>41.686046511627893</c:v>
                </c:pt>
                <c:pt idx="12252">
                  <c:v>-5.9146676432887801</c:v>
                </c:pt>
                <c:pt idx="12253">
                  <c:v>-19.993722536095419</c:v>
                </c:pt>
                <c:pt idx="12254">
                  <c:v>-4.8729537772038469</c:v>
                </c:pt>
                <c:pt idx="12255">
                  <c:v>17.419213013849188</c:v>
                </c:pt>
                <c:pt idx="12256">
                  <c:v>61.394670570228527</c:v>
                </c:pt>
                <c:pt idx="12257">
                  <c:v>-30.0861911829805</c:v>
                </c:pt>
                <c:pt idx="12258">
                  <c:v>-26.099025240462197</c:v>
                </c:pt>
                <c:pt idx="12259">
                  <c:v>-5.8237378210805986</c:v>
                </c:pt>
                <c:pt idx="12260">
                  <c:v>-15.710048564258003</c:v>
                </c:pt>
                <c:pt idx="12261">
                  <c:v>-15.51246537396122</c:v>
                </c:pt>
                <c:pt idx="12262">
                  <c:v>-6.5519364478683286</c:v>
                </c:pt>
                <c:pt idx="12263">
                  <c:v>-14.041272200501894</c:v>
                </c:pt>
                <c:pt idx="12264">
                  <c:v>10.589156390683115</c:v>
                </c:pt>
                <c:pt idx="12265">
                  <c:v>-32.765689057079783</c:v>
                </c:pt>
                <c:pt idx="12266">
                  <c:v>-42.267930484509421</c:v>
                </c:pt>
                <c:pt idx="12267">
                  <c:v>35.380219298016499</c:v>
                </c:pt>
                <c:pt idx="12268">
                  <c:v>-20.380555418536972</c:v>
                </c:pt>
                <c:pt idx="12269">
                  <c:v>-21.266968325791851</c:v>
                </c:pt>
                <c:pt idx="12270">
                  <c:v>0.54919908466818868</c:v>
                </c:pt>
                <c:pt idx="12271">
                  <c:v>5.8808423215202907</c:v>
                </c:pt>
                <c:pt idx="12272">
                  <c:v>-35.076576576576585</c:v>
                </c:pt>
                <c:pt idx="12273">
                  <c:v>-38.140049820094099</c:v>
                </c:pt>
                <c:pt idx="12274">
                  <c:v>-39.770369409759532</c:v>
                </c:pt>
                <c:pt idx="12275">
                  <c:v>-12.342466452370019</c:v>
                </c:pt>
                <c:pt idx="12276">
                  <c:v>12.681159420289845</c:v>
                </c:pt>
                <c:pt idx="12277">
                  <c:v>-13.59115361880923</c:v>
                </c:pt>
                <c:pt idx="12278">
                  <c:v>-23.813559322033896</c:v>
                </c:pt>
                <c:pt idx="12279">
                  <c:v>-19.288016818500353</c:v>
                </c:pt>
                <c:pt idx="12280">
                  <c:v>-27.663762435293876</c:v>
                </c:pt>
                <c:pt idx="12281">
                  <c:v>69.586759434956775</c:v>
                </c:pt>
                <c:pt idx="12282">
                  <c:v>-29.401709401709397</c:v>
                </c:pt>
                <c:pt idx="12283">
                  <c:v>-21.411265899454875</c:v>
                </c:pt>
                <c:pt idx="12284">
                  <c:v>-40.937552885429007</c:v>
                </c:pt>
                <c:pt idx="12285">
                  <c:v>-29.369382636363781</c:v>
                </c:pt>
                <c:pt idx="12286">
                  <c:v>7.0875623602270679</c:v>
                </c:pt>
                <c:pt idx="12287">
                  <c:v>62.744589866528457</c:v>
                </c:pt>
                <c:pt idx="12288">
                  <c:v>26.198781628371364</c:v>
                </c:pt>
                <c:pt idx="12289">
                  <c:v>-41.516245487364621</c:v>
                </c:pt>
                <c:pt idx="12290">
                  <c:v>-62.63177026535805</c:v>
                </c:pt>
                <c:pt idx="12291">
                  <c:v>18.453516469540901</c:v>
                </c:pt>
                <c:pt idx="12292">
                  <c:v>-13.607602687719933</c:v>
                </c:pt>
                <c:pt idx="12293">
                  <c:v>-0.10027482730447446</c:v>
                </c:pt>
                <c:pt idx="12294">
                  <c:v>-2.1731488979025215</c:v>
                </c:pt>
                <c:pt idx="12295">
                  <c:v>34.926024739267518</c:v>
                </c:pt>
                <c:pt idx="12296">
                  <c:v>-4.2088988146366688</c:v>
                </c:pt>
                <c:pt idx="12297">
                  <c:v>-15.940539799972598</c:v>
                </c:pt>
                <c:pt idx="12298">
                  <c:v>-17.316513761467888</c:v>
                </c:pt>
                <c:pt idx="12299">
                  <c:v>1.0943976156103048</c:v>
                </c:pt>
                <c:pt idx="12300">
                  <c:v>20.396600566572246</c:v>
                </c:pt>
                <c:pt idx="12301">
                  <c:v>-54.154649834031673</c:v>
                </c:pt>
                <c:pt idx="12302">
                  <c:v>17.59477850298569</c:v>
                </c:pt>
                <c:pt idx="12303">
                  <c:v>-23.438199592060087</c:v>
                </c:pt>
                <c:pt idx="12304">
                  <c:v>-30.254655168531741</c:v>
                </c:pt>
                <c:pt idx="12305">
                  <c:v>-18.233867440658429</c:v>
                </c:pt>
                <c:pt idx="12306">
                  <c:v>-1.2581713292758536</c:v>
                </c:pt>
                <c:pt idx="12307">
                  <c:v>16.750354521373851</c:v>
                </c:pt>
                <c:pt idx="12308">
                  <c:v>-40.985656491357112</c:v>
                </c:pt>
                <c:pt idx="12309">
                  <c:v>-18.063167856157094</c:v>
                </c:pt>
                <c:pt idx="12310">
                  <c:v>-47.931873479318732</c:v>
                </c:pt>
                <c:pt idx="12311">
                  <c:v>1.0665169800729615</c:v>
                </c:pt>
                <c:pt idx="12312">
                  <c:v>-40.48668665138424</c:v>
                </c:pt>
                <c:pt idx="12313">
                  <c:v>21.238743685482106</c:v>
                </c:pt>
                <c:pt idx="12314">
                  <c:v>-19.530838165524514</c:v>
                </c:pt>
                <c:pt idx="12315">
                  <c:v>-14.852475412568765</c:v>
                </c:pt>
                <c:pt idx="12316">
                  <c:v>6.2984056914254154</c:v>
                </c:pt>
                <c:pt idx="12317">
                  <c:v>-34.630569655950367</c:v>
                </c:pt>
                <c:pt idx="12318">
                  <c:v>-21.318236234092936</c:v>
                </c:pt>
                <c:pt idx="12319">
                  <c:v>-16.246522948539649</c:v>
                </c:pt>
                <c:pt idx="12320">
                  <c:v>11.633930498597024</c:v>
                </c:pt>
                <c:pt idx="12321">
                  <c:v>-32.201497809806412</c:v>
                </c:pt>
                <c:pt idx="12322">
                  <c:v>-15.145557579212081</c:v>
                </c:pt>
                <c:pt idx="12323">
                  <c:v>-6.563994836880866</c:v>
                </c:pt>
                <c:pt idx="12324">
                  <c:v>-10.591108037954285</c:v>
                </c:pt>
                <c:pt idx="12325">
                  <c:v>22.525939810783285</c:v>
                </c:pt>
                <c:pt idx="12326">
                  <c:v>-25.791193670450639</c:v>
                </c:pt>
                <c:pt idx="12327">
                  <c:v>-17.002121384591504</c:v>
                </c:pt>
                <c:pt idx="12328">
                  <c:v>5.2985325417273401</c:v>
                </c:pt>
                <c:pt idx="12329">
                  <c:v>-14.588012012125716</c:v>
                </c:pt>
                <c:pt idx="12330">
                  <c:v>-56.945833928826637</c:v>
                </c:pt>
                <c:pt idx="12331">
                  <c:v>9.0113257099086326</c:v>
                </c:pt>
                <c:pt idx="12332">
                  <c:v>-19.112708697914201</c:v>
                </c:pt>
                <c:pt idx="12333">
                  <c:v>-5.3264936166930141</c:v>
                </c:pt>
                <c:pt idx="12334">
                  <c:v>14.392766286915176</c:v>
                </c:pt>
                <c:pt idx="12335">
                  <c:v>-39.665077618872999</c:v>
                </c:pt>
                <c:pt idx="12336">
                  <c:v>-0.85479161136183279</c:v>
                </c:pt>
                <c:pt idx="12337">
                  <c:v>59.985797006445978</c:v>
                </c:pt>
                <c:pt idx="12338">
                  <c:v>-9.4521306032097385</c:v>
                </c:pt>
                <c:pt idx="12339">
                  <c:v>-5.7260149227424932</c:v>
                </c:pt>
                <c:pt idx="12340">
                  <c:v>18.458614057385802</c:v>
                </c:pt>
                <c:pt idx="12341">
                  <c:v>20.975215349690586</c:v>
                </c:pt>
                <c:pt idx="12342">
                  <c:v>2.9703682393555937</c:v>
                </c:pt>
                <c:pt idx="12343">
                  <c:v>-18.033835655388117</c:v>
                </c:pt>
                <c:pt idx="12344">
                  <c:v>-2.2178701325126582</c:v>
                </c:pt>
                <c:pt idx="12345">
                  <c:v>-55.357408971238385</c:v>
                </c:pt>
                <c:pt idx="12346">
                  <c:v>3.1726489250876</c:v>
                </c:pt>
                <c:pt idx="12347">
                  <c:v>11.916893613282966</c:v>
                </c:pt>
                <c:pt idx="12348">
                  <c:v>78.344370860927171</c:v>
                </c:pt>
                <c:pt idx="12349">
                  <c:v>51.315789473684191</c:v>
                </c:pt>
                <c:pt idx="12350">
                  <c:v>-16.462388848834422</c:v>
                </c:pt>
                <c:pt idx="12351">
                  <c:v>-6.3631613621390812</c:v>
                </c:pt>
                <c:pt idx="12352">
                  <c:v>2.0114942528735753</c:v>
                </c:pt>
                <c:pt idx="12353">
                  <c:v>0.77196232823837363</c:v>
                </c:pt>
                <c:pt idx="12354">
                  <c:v>0.9653767820773993</c:v>
                </c:pt>
                <c:pt idx="12355">
                  <c:v>-39.744175422567388</c:v>
                </c:pt>
                <c:pt idx="12356">
                  <c:v>-32.863751051303609</c:v>
                </c:pt>
                <c:pt idx="12357">
                  <c:v>-3.5789106145251424</c:v>
                </c:pt>
                <c:pt idx="12358">
                  <c:v>24.297784882393245</c:v>
                </c:pt>
                <c:pt idx="12359">
                  <c:v>-26.18194023881621</c:v>
                </c:pt>
                <c:pt idx="12360">
                  <c:v>-36.953835785690217</c:v>
                </c:pt>
                <c:pt idx="12361">
                  <c:v>-9.3511308170945284</c:v>
                </c:pt>
                <c:pt idx="12362">
                  <c:v>-32.084181941615753</c:v>
                </c:pt>
                <c:pt idx="12363">
                  <c:v>0.31843548464915727</c:v>
                </c:pt>
                <c:pt idx="12364">
                  <c:v>-12.4141669678352</c:v>
                </c:pt>
                <c:pt idx="12365">
                  <c:v>-26.869412649344142</c:v>
                </c:pt>
                <c:pt idx="12366">
                  <c:v>0.98031272786194279</c:v>
                </c:pt>
                <c:pt idx="12367">
                  <c:v>-39.692044482463643</c:v>
                </c:pt>
                <c:pt idx="12368">
                  <c:v>3.2216841538875514</c:v>
                </c:pt>
                <c:pt idx="12369">
                  <c:v>-20.955812630381189</c:v>
                </c:pt>
                <c:pt idx="12370">
                  <c:v>-0.22910412387422241</c:v>
                </c:pt>
                <c:pt idx="12371">
                  <c:v>-5.085426784528849</c:v>
                </c:pt>
                <c:pt idx="12372">
                  <c:v>-0.62226319428440036</c:v>
                </c:pt>
                <c:pt idx="12373">
                  <c:v>16.798059429957561</c:v>
                </c:pt>
                <c:pt idx="12374">
                  <c:v>-27.301099203708375</c:v>
                </c:pt>
                <c:pt idx="12375">
                  <c:v>-5.8099384476805227</c:v>
                </c:pt>
                <c:pt idx="12376">
                  <c:v>-9.3015093015092987</c:v>
                </c:pt>
                <c:pt idx="12377">
                  <c:v>-11.390459188733516</c:v>
                </c:pt>
                <c:pt idx="12378">
                  <c:v>81.662127921263249</c:v>
                </c:pt>
                <c:pt idx="12379">
                  <c:v>28.298327158756365</c:v>
                </c:pt>
                <c:pt idx="12380">
                  <c:v>1.9895287958115091</c:v>
                </c:pt>
                <c:pt idx="12381">
                  <c:v>-25.901048064608872</c:v>
                </c:pt>
                <c:pt idx="12382">
                  <c:v>-26.154232184677156</c:v>
                </c:pt>
                <c:pt idx="12383">
                  <c:v>-19.240207216213761</c:v>
                </c:pt>
                <c:pt idx="12384">
                  <c:v>-16.542904290429036</c:v>
                </c:pt>
                <c:pt idx="12385">
                  <c:v>-27.382805742951049</c:v>
                </c:pt>
                <c:pt idx="12386">
                  <c:v>25.294117647058826</c:v>
                </c:pt>
                <c:pt idx="12387">
                  <c:v>-39.073079459946968</c:v>
                </c:pt>
                <c:pt idx="12388">
                  <c:v>5.6503656962569835</c:v>
                </c:pt>
                <c:pt idx="12389">
                  <c:v>-1.5854643337819567</c:v>
                </c:pt>
                <c:pt idx="12390">
                  <c:v>-8.7509778357235888</c:v>
                </c:pt>
                <c:pt idx="12391">
                  <c:v>18.160109909281232</c:v>
                </c:pt>
                <c:pt idx="12392">
                  <c:v>-43.811621480917864</c:v>
                </c:pt>
                <c:pt idx="12393">
                  <c:v>-11.255242850979258</c:v>
                </c:pt>
                <c:pt idx="12394">
                  <c:v>1.0335372284328201</c:v>
                </c:pt>
                <c:pt idx="12395">
                  <c:v>5.7034220532319324</c:v>
                </c:pt>
                <c:pt idx="12396">
                  <c:v>2.0695197910387719</c:v>
                </c:pt>
                <c:pt idx="12397">
                  <c:v>4.7427371368568458</c:v>
                </c:pt>
                <c:pt idx="12398">
                  <c:v>-20.873124147339695</c:v>
                </c:pt>
                <c:pt idx="12399">
                  <c:v>45.220005009601721</c:v>
                </c:pt>
                <c:pt idx="12400">
                  <c:v>-33.293040925574175</c:v>
                </c:pt>
                <c:pt idx="12401">
                  <c:v>95.805457746478879</c:v>
                </c:pt>
                <c:pt idx="12402">
                  <c:v>-58.81917558642678</c:v>
                </c:pt>
                <c:pt idx="12403">
                  <c:v>-8.0601480081876815</c:v>
                </c:pt>
                <c:pt idx="12404">
                  <c:v>0</c:v>
                </c:pt>
                <c:pt idx="12405">
                  <c:v>-11.565147403615811</c:v>
                </c:pt>
                <c:pt idx="12406">
                  <c:v>-6.9586159721826419</c:v>
                </c:pt>
                <c:pt idx="12407">
                  <c:v>2.6920031670625519</c:v>
                </c:pt>
                <c:pt idx="12408">
                  <c:v>-18.927267621454646</c:v>
                </c:pt>
                <c:pt idx="12409">
                  <c:v>-6.0582169754559203</c:v>
                </c:pt>
                <c:pt idx="12410">
                  <c:v>-23.21214542548941</c:v>
                </c:pt>
                <c:pt idx="12411">
                  <c:v>-68.448453839594279</c:v>
                </c:pt>
                <c:pt idx="12412">
                  <c:v>-58.885035592292247</c:v>
                </c:pt>
                <c:pt idx="12413">
                  <c:v>-9.5399963461016739</c:v>
                </c:pt>
                <c:pt idx="12414">
                  <c:v>-26.137750653879692</c:v>
                </c:pt>
                <c:pt idx="12415">
                  <c:v>-10.162405531435923</c:v>
                </c:pt>
                <c:pt idx="12416">
                  <c:v>-16.704213600333745</c:v>
                </c:pt>
                <c:pt idx="12417">
                  <c:v>-25.178733913947752</c:v>
                </c:pt>
                <c:pt idx="12418">
                  <c:v>-16.90693430656934</c:v>
                </c:pt>
                <c:pt idx="12419">
                  <c:v>-17.852077001013171</c:v>
                </c:pt>
                <c:pt idx="12420">
                  <c:v>-41.60917856110833</c:v>
                </c:pt>
                <c:pt idx="12421">
                  <c:v>-3.3400276088557632</c:v>
                </c:pt>
                <c:pt idx="12422">
                  <c:v>-6.0919781796251726</c:v>
                </c:pt>
                <c:pt idx="12423">
                  <c:v>-13.775638680495845</c:v>
                </c:pt>
                <c:pt idx="12424">
                  <c:v>-6.7590987868284174</c:v>
                </c:pt>
                <c:pt idx="12425">
                  <c:v>9.1465378421900141</c:v>
                </c:pt>
                <c:pt idx="12426">
                  <c:v>-7.6082042007480766</c:v>
                </c:pt>
                <c:pt idx="12427">
                  <c:v>30.560038252345947</c:v>
                </c:pt>
                <c:pt idx="12428">
                  <c:v>-18.581765557163536</c:v>
                </c:pt>
                <c:pt idx="12429">
                  <c:v>-47.634763476347629</c:v>
                </c:pt>
                <c:pt idx="12430">
                  <c:v>-31.090040635916452</c:v>
                </c:pt>
                <c:pt idx="12431">
                  <c:v>-26.203455603806717</c:v>
                </c:pt>
                <c:pt idx="12432">
                  <c:v>96.556905508092541</c:v>
                </c:pt>
                <c:pt idx="12433">
                  <c:v>88.962765957446805</c:v>
                </c:pt>
                <c:pt idx="12434">
                  <c:v>9.6172895092300905</c:v>
                </c:pt>
                <c:pt idx="12435">
                  <c:v>-7.3575611837257071</c:v>
                </c:pt>
                <c:pt idx="12436">
                  <c:v>4.3689320388349557</c:v>
                </c:pt>
                <c:pt idx="12437">
                  <c:v>15.990499648135128</c:v>
                </c:pt>
                <c:pt idx="12438">
                  <c:v>60.482820699429283</c:v>
                </c:pt>
                <c:pt idx="12439">
                  <c:v>-16.441536513296754</c:v>
                </c:pt>
                <c:pt idx="12440">
                  <c:v>-48.498183344672356</c:v>
                </c:pt>
                <c:pt idx="12441">
                  <c:v>-30.825181840983191</c:v>
                </c:pt>
                <c:pt idx="12442">
                  <c:v>-1.2128259022405103</c:v>
                </c:pt>
                <c:pt idx="12443">
                  <c:v>-24.975838946132001</c:v>
                </c:pt>
                <c:pt idx="12444">
                  <c:v>-35.498839907192576</c:v>
                </c:pt>
                <c:pt idx="12445">
                  <c:v>-37.55896873285792</c:v>
                </c:pt>
                <c:pt idx="12446">
                  <c:v>-19.219165927240468</c:v>
                </c:pt>
                <c:pt idx="12447">
                  <c:v>-3.2763077638037714</c:v>
                </c:pt>
                <c:pt idx="12448">
                  <c:v>-49.416685009905351</c:v>
                </c:pt>
                <c:pt idx="12449">
                  <c:v>44.842373667130261</c:v>
                </c:pt>
                <c:pt idx="12450">
                  <c:v>1.2703616432742564</c:v>
                </c:pt>
                <c:pt idx="12451">
                  <c:v>-2.229490848745769</c:v>
                </c:pt>
                <c:pt idx="12452">
                  <c:v>34.989831569067121</c:v>
                </c:pt>
                <c:pt idx="12453">
                  <c:v>4.9068017889920128</c:v>
                </c:pt>
                <c:pt idx="12454">
                  <c:v>-27.943822690366474</c:v>
                </c:pt>
                <c:pt idx="12455">
                  <c:v>13.988657844990541</c:v>
                </c:pt>
                <c:pt idx="12456">
                  <c:v>12.682748538011708</c:v>
                </c:pt>
                <c:pt idx="12457">
                  <c:v>-13.197211155378483</c:v>
                </c:pt>
                <c:pt idx="12458">
                  <c:v>-3.6268778678735316</c:v>
                </c:pt>
                <c:pt idx="12459">
                  <c:v>57.20031058992177</c:v>
                </c:pt>
                <c:pt idx="12460">
                  <c:v>-32.061815336463226</c:v>
                </c:pt>
                <c:pt idx="12461">
                  <c:v>-18.448275862068968</c:v>
                </c:pt>
                <c:pt idx="12462">
                  <c:v>-10.858848824926397</c:v>
                </c:pt>
                <c:pt idx="12463">
                  <c:v>-31.404994760740479</c:v>
                </c:pt>
                <c:pt idx="12464">
                  <c:v>6.666808086852825</c:v>
                </c:pt>
                <c:pt idx="12465">
                  <c:v>33.06362741882586</c:v>
                </c:pt>
                <c:pt idx="12466">
                  <c:v>-24.581505465246252</c:v>
                </c:pt>
                <c:pt idx="12467">
                  <c:v>-17.89039027927835</c:v>
                </c:pt>
                <c:pt idx="12468">
                  <c:v>90.147783251231516</c:v>
                </c:pt>
                <c:pt idx="12469">
                  <c:v>-3.6239138269330908</c:v>
                </c:pt>
                <c:pt idx="12470">
                  <c:v>20.489726991274978</c:v>
                </c:pt>
                <c:pt idx="12471">
                  <c:v>-62.982531486271888</c:v>
                </c:pt>
                <c:pt idx="12472">
                  <c:v>-18.963068181818173</c:v>
                </c:pt>
                <c:pt idx="12473">
                  <c:v>-21.224601867105989</c:v>
                </c:pt>
                <c:pt idx="12474">
                  <c:v>-2.238616589327151</c:v>
                </c:pt>
                <c:pt idx="12475">
                  <c:v>-49.493243243243242</c:v>
                </c:pt>
                <c:pt idx="12476">
                  <c:v>9.0350338045482488</c:v>
                </c:pt>
                <c:pt idx="12477">
                  <c:v>16.13933053070771</c:v>
                </c:pt>
                <c:pt idx="12478">
                  <c:v>-3.3183156671659901</c:v>
                </c:pt>
                <c:pt idx="12479">
                  <c:v>12.744651797906229</c:v>
                </c:pt>
                <c:pt idx="12480">
                  <c:v>0</c:v>
                </c:pt>
                <c:pt idx="12481">
                  <c:v>2.2429115531104458</c:v>
                </c:pt>
                <c:pt idx="12482">
                  <c:v>16.776434826662808</c:v>
                </c:pt>
                <c:pt idx="12483">
                  <c:v>-13.463225449005037</c:v>
                </c:pt>
                <c:pt idx="12484">
                  <c:v>10.261194029850756</c:v>
                </c:pt>
                <c:pt idx="12485">
                  <c:v>6.6611086458599402</c:v>
                </c:pt>
                <c:pt idx="12486">
                  <c:v>-19.371044772901229</c:v>
                </c:pt>
                <c:pt idx="12487">
                  <c:v>39.425085375153344</c:v>
                </c:pt>
                <c:pt idx="12488">
                  <c:v>-78.328553871364193</c:v>
                </c:pt>
                <c:pt idx="12489">
                  <c:v>31.071930496997567</c:v>
                </c:pt>
                <c:pt idx="12490">
                  <c:v>5.5521513254295911</c:v>
                </c:pt>
                <c:pt idx="12491">
                  <c:v>6.065663326869867</c:v>
                </c:pt>
                <c:pt idx="12492">
                  <c:v>3.1656421760316533</c:v>
                </c:pt>
                <c:pt idx="12493">
                  <c:v>53.579066549251479</c:v>
                </c:pt>
                <c:pt idx="12494">
                  <c:v>-15.536779489224529</c:v>
                </c:pt>
                <c:pt idx="12495">
                  <c:v>-10.504201680672267</c:v>
                </c:pt>
                <c:pt idx="12496">
                  <c:v>-4.831098042028259</c:v>
                </c:pt>
                <c:pt idx="12497">
                  <c:v>-75.62157606405394</c:v>
                </c:pt>
                <c:pt idx="12498">
                  <c:v>-7.5531678163842599</c:v>
                </c:pt>
                <c:pt idx="12499">
                  <c:v>-41.061783691213286</c:v>
                </c:pt>
                <c:pt idx="12500">
                  <c:v>-21.086079247561258</c:v>
                </c:pt>
                <c:pt idx="12501">
                  <c:v>-37.434969463922187</c:v>
                </c:pt>
                <c:pt idx="12502">
                  <c:v>-48.387096774193552</c:v>
                </c:pt>
                <c:pt idx="12503">
                  <c:v>-3.583110318168309</c:v>
                </c:pt>
                <c:pt idx="12504">
                  <c:v>-42.628205128205131</c:v>
                </c:pt>
                <c:pt idx="12505">
                  <c:v>43.149707435421732</c:v>
                </c:pt>
                <c:pt idx="12506">
                  <c:v>-21.632386160979664</c:v>
                </c:pt>
                <c:pt idx="12507">
                  <c:v>-15.819701926572165</c:v>
                </c:pt>
                <c:pt idx="12508">
                  <c:v>-16.431759455015268</c:v>
                </c:pt>
                <c:pt idx="12509">
                  <c:v>-16.476447395725259</c:v>
                </c:pt>
                <c:pt idx="12510">
                  <c:v>-29.462875197472343</c:v>
                </c:pt>
                <c:pt idx="12511">
                  <c:v>-1.3845583782953241</c:v>
                </c:pt>
                <c:pt idx="12512">
                  <c:v>-3.4444827796156119</c:v>
                </c:pt>
                <c:pt idx="12513">
                  <c:v>-14.060019841269849</c:v>
                </c:pt>
                <c:pt idx="12514">
                  <c:v>-32.898256340124291</c:v>
                </c:pt>
                <c:pt idx="12515">
                  <c:v>4.0050948202660521</c:v>
                </c:pt>
                <c:pt idx="12516">
                  <c:v>-37.931762408633929</c:v>
                </c:pt>
                <c:pt idx="12517">
                  <c:v>-45.03413046426472</c:v>
                </c:pt>
                <c:pt idx="12518">
                  <c:v>-1.6941529235382262</c:v>
                </c:pt>
                <c:pt idx="12519">
                  <c:v>-29.028815368196376</c:v>
                </c:pt>
                <c:pt idx="12520">
                  <c:v>-5.9103120479437905</c:v>
                </c:pt>
                <c:pt idx="12521">
                  <c:v>-37.560333479596316</c:v>
                </c:pt>
                <c:pt idx="12522">
                  <c:v>20.181521517438313</c:v>
                </c:pt>
                <c:pt idx="12523">
                  <c:v>-61.509754028837996</c:v>
                </c:pt>
                <c:pt idx="12524">
                  <c:v>-0.99413713994391628</c:v>
                </c:pt>
                <c:pt idx="12525">
                  <c:v>1.0270706477881362</c:v>
                </c:pt>
                <c:pt idx="12526">
                  <c:v>-30.206784149943971</c:v>
                </c:pt>
                <c:pt idx="12527">
                  <c:v>-12.717492030899734</c:v>
                </c:pt>
                <c:pt idx="12528">
                  <c:v>-3.0598797176910324</c:v>
                </c:pt>
                <c:pt idx="12529">
                  <c:v>-13.880841415795445</c:v>
                </c:pt>
                <c:pt idx="12530">
                  <c:v>-31.965454645470047</c:v>
                </c:pt>
                <c:pt idx="12531">
                  <c:v>-7.3317983446377326</c:v>
                </c:pt>
                <c:pt idx="12532">
                  <c:v>2.8546177640300385</c:v>
                </c:pt>
                <c:pt idx="12533">
                  <c:v>86.01986249045072</c:v>
                </c:pt>
                <c:pt idx="12534">
                  <c:v>-8.4705040384418737</c:v>
                </c:pt>
                <c:pt idx="12535">
                  <c:v>56.338560362743237</c:v>
                </c:pt>
                <c:pt idx="12536">
                  <c:v>-29.359034450433569</c:v>
                </c:pt>
                <c:pt idx="12537">
                  <c:v>-4.530711534563153</c:v>
                </c:pt>
                <c:pt idx="12538">
                  <c:v>1.5951818995686438</c:v>
                </c:pt>
                <c:pt idx="12539">
                  <c:v>-29.693749999999994</c:v>
                </c:pt>
                <c:pt idx="12540">
                  <c:v>1.2510892568156322</c:v>
                </c:pt>
                <c:pt idx="12541">
                  <c:v>3.9607782581840638</c:v>
                </c:pt>
                <c:pt idx="12542">
                  <c:v>6.3825828061034713</c:v>
                </c:pt>
                <c:pt idx="12543">
                  <c:v>-6.2515660235529964</c:v>
                </c:pt>
                <c:pt idx="12544">
                  <c:v>42.761134144710468</c:v>
                </c:pt>
                <c:pt idx="12545">
                  <c:v>-1.5765765765765707</c:v>
                </c:pt>
                <c:pt idx="12546">
                  <c:v>9.7729428503675564</c:v>
                </c:pt>
                <c:pt idx="12547">
                  <c:v>14.588581024349281</c:v>
                </c:pt>
                <c:pt idx="12548">
                  <c:v>43.825084094185485</c:v>
                </c:pt>
                <c:pt idx="12549">
                  <c:v>-39.238923383402891</c:v>
                </c:pt>
                <c:pt idx="12550">
                  <c:v>-35.603299443698447</c:v>
                </c:pt>
                <c:pt idx="12551">
                  <c:v>-16.058394160583944</c:v>
                </c:pt>
                <c:pt idx="12552">
                  <c:v>30.656978752699729</c:v>
                </c:pt>
                <c:pt idx="12553">
                  <c:v>-8.7259292431706257</c:v>
                </c:pt>
                <c:pt idx="12554">
                  <c:v>56.97092841512972</c:v>
                </c:pt>
                <c:pt idx="12555">
                  <c:v>69.697841726618691</c:v>
                </c:pt>
                <c:pt idx="12556">
                  <c:v>4.1416691760672677</c:v>
                </c:pt>
                <c:pt idx="12557">
                  <c:v>9.2054591946763651</c:v>
                </c:pt>
                <c:pt idx="12558">
                  <c:v>39.722455473549303</c:v>
                </c:pt>
                <c:pt idx="12559">
                  <c:v>-8.6290225944319445</c:v>
                </c:pt>
                <c:pt idx="12560">
                  <c:v>-0.47476939772110427</c:v>
                </c:pt>
                <c:pt idx="12561">
                  <c:v>-20.655051406759839</c:v>
                </c:pt>
                <c:pt idx="12562">
                  <c:v>-7.0533530601769314</c:v>
                </c:pt>
                <c:pt idx="12563">
                  <c:v>14.807823738080515</c:v>
                </c:pt>
                <c:pt idx="12564">
                  <c:v>62.760893445624333</c:v>
                </c:pt>
                <c:pt idx="12565">
                  <c:v>-22.958383401058541</c:v>
                </c:pt>
                <c:pt idx="12566">
                  <c:v>0.87648910561075866</c:v>
                </c:pt>
                <c:pt idx="12567">
                  <c:v>-7.2405617362757653</c:v>
                </c:pt>
                <c:pt idx="12568">
                  <c:v>39.120446340662937</c:v>
                </c:pt>
                <c:pt idx="12569">
                  <c:v>-14.284067991933156</c:v>
                </c:pt>
                <c:pt idx="12570">
                  <c:v>-21.637369148726052</c:v>
                </c:pt>
                <c:pt idx="12571">
                  <c:v>-32.471392126980206</c:v>
                </c:pt>
                <c:pt idx="12572">
                  <c:v>-23.255093345727786</c:v>
                </c:pt>
                <c:pt idx="12573">
                  <c:v>-11.111111111111114</c:v>
                </c:pt>
                <c:pt idx="12574">
                  <c:v>9.7161843558190668</c:v>
                </c:pt>
                <c:pt idx="12575">
                  <c:v>3.5552374135051252</c:v>
                </c:pt>
                <c:pt idx="12576">
                  <c:v>1.1967826120827425</c:v>
                </c:pt>
                <c:pt idx="12577">
                  <c:v>29.072198102588828</c:v>
                </c:pt>
                <c:pt idx="12578">
                  <c:v>-24.861878453038671</c:v>
                </c:pt>
                <c:pt idx="12579">
                  <c:v>62.654139753376398</c:v>
                </c:pt>
                <c:pt idx="12580">
                  <c:v>-8.4346768589298193</c:v>
                </c:pt>
                <c:pt idx="12581">
                  <c:v>19.896862913622698</c:v>
                </c:pt>
                <c:pt idx="12582">
                  <c:v>-21.58399783754561</c:v>
                </c:pt>
                <c:pt idx="12583">
                  <c:v>10.546152716072527</c:v>
                </c:pt>
                <c:pt idx="12584">
                  <c:v>-28.377136555780197</c:v>
                </c:pt>
                <c:pt idx="12585">
                  <c:v>-21.36436399458195</c:v>
                </c:pt>
                <c:pt idx="12586">
                  <c:v>-22.650692624485217</c:v>
                </c:pt>
                <c:pt idx="12587">
                  <c:v>-31.241755780286866</c:v>
                </c:pt>
                <c:pt idx="12588">
                  <c:v>-9.6583805003966035</c:v>
                </c:pt>
                <c:pt idx="12589">
                  <c:v>-6.9326175490559052</c:v>
                </c:pt>
                <c:pt idx="12590">
                  <c:v>92.042440318302368</c:v>
                </c:pt>
                <c:pt idx="12591">
                  <c:v>-15.785915492957741</c:v>
                </c:pt>
                <c:pt idx="12592">
                  <c:v>90.034004708344241</c:v>
                </c:pt>
                <c:pt idx="12593">
                  <c:v>30.622365484750816</c:v>
                </c:pt>
                <c:pt idx="12594">
                  <c:v>39.949737366419129</c:v>
                </c:pt>
                <c:pt idx="12595">
                  <c:v>-12.193455318502771</c:v>
                </c:pt>
                <c:pt idx="12596">
                  <c:v>-28.415945307175889</c:v>
                </c:pt>
                <c:pt idx="12597">
                  <c:v>59.940437695114468</c:v>
                </c:pt>
                <c:pt idx="12598">
                  <c:v>-57.422949026156303</c:v>
                </c:pt>
                <c:pt idx="12599">
                  <c:v>3.5238241152137277</c:v>
                </c:pt>
                <c:pt idx="12600">
                  <c:v>-7.8051087984862875</c:v>
                </c:pt>
                <c:pt idx="12601">
                  <c:v>-13.325945421803581</c:v>
                </c:pt>
                <c:pt idx="12602">
                  <c:v>-19.817493112947659</c:v>
                </c:pt>
                <c:pt idx="12603">
                  <c:v>-40.171368197336029</c:v>
                </c:pt>
                <c:pt idx="12604">
                  <c:v>-21.392290428003307</c:v>
                </c:pt>
                <c:pt idx="12605">
                  <c:v>-31.923091892733424</c:v>
                </c:pt>
                <c:pt idx="12606">
                  <c:v>-1.8653053210288704</c:v>
                </c:pt>
                <c:pt idx="12607">
                  <c:v>-3.3932445887072191</c:v>
                </c:pt>
                <c:pt idx="12608">
                  <c:v>0</c:v>
                </c:pt>
                <c:pt idx="12609">
                  <c:v>25.40203755157026</c:v>
                </c:pt>
                <c:pt idx="12610">
                  <c:v>-42.865634632858075</c:v>
                </c:pt>
                <c:pt idx="12611">
                  <c:v>13.426294820717132</c:v>
                </c:pt>
                <c:pt idx="12612">
                  <c:v>9.0260573556210346</c:v>
                </c:pt>
                <c:pt idx="12613">
                  <c:v>72.300807955251713</c:v>
                </c:pt>
                <c:pt idx="12614">
                  <c:v>16.043262730959881</c:v>
                </c:pt>
                <c:pt idx="12615">
                  <c:v>33.349245181693419</c:v>
                </c:pt>
                <c:pt idx="12616">
                  <c:v>-15.637760118448597</c:v>
                </c:pt>
                <c:pt idx="12617">
                  <c:v>-3.5912331660945256</c:v>
                </c:pt>
                <c:pt idx="12618">
                  <c:v>-29.597015572810477</c:v>
                </c:pt>
                <c:pt idx="12619">
                  <c:v>-24.525187202178358</c:v>
                </c:pt>
                <c:pt idx="12620">
                  <c:v>-15.191576575871835</c:v>
                </c:pt>
                <c:pt idx="12621">
                  <c:v>-2.0277882087870864</c:v>
                </c:pt>
                <c:pt idx="12622">
                  <c:v>4.6425567703952879</c:v>
                </c:pt>
                <c:pt idx="12623">
                  <c:v>-15.60446780551905</c:v>
                </c:pt>
                <c:pt idx="12624">
                  <c:v>-8.3261760845257555</c:v>
                </c:pt>
                <c:pt idx="12625">
                  <c:v>-0.47439598032926256</c:v>
                </c:pt>
                <c:pt idx="12626">
                  <c:v>-11.548213474375856</c:v>
                </c:pt>
                <c:pt idx="12627">
                  <c:v>-57.401490947816825</c:v>
                </c:pt>
                <c:pt idx="12628">
                  <c:v>-37.595967883725024</c:v>
                </c:pt>
                <c:pt idx="12629">
                  <c:v>45.14338575393154</c:v>
                </c:pt>
                <c:pt idx="12630">
                  <c:v>-8.7414965986394577</c:v>
                </c:pt>
                <c:pt idx="12631">
                  <c:v>-19.721879709549256</c:v>
                </c:pt>
                <c:pt idx="12632">
                  <c:v>-27.567250285315893</c:v>
                </c:pt>
                <c:pt idx="12633">
                  <c:v>-21.710391263291868</c:v>
                </c:pt>
                <c:pt idx="12634">
                  <c:v>-39.068537726255848</c:v>
                </c:pt>
                <c:pt idx="12635">
                  <c:v>-0.38488028197545532</c:v>
                </c:pt>
                <c:pt idx="12636">
                  <c:v>12.127236580516907</c:v>
                </c:pt>
                <c:pt idx="12637">
                  <c:v>1.6723476778866626</c:v>
                </c:pt>
                <c:pt idx="12638">
                  <c:v>-2.929313645064255</c:v>
                </c:pt>
                <c:pt idx="12639">
                  <c:v>-13.623071493395173</c:v>
                </c:pt>
                <c:pt idx="12640">
                  <c:v>-73.890020366598776</c:v>
                </c:pt>
                <c:pt idx="12641">
                  <c:v>-38.768328445747798</c:v>
                </c:pt>
                <c:pt idx="12642">
                  <c:v>10.418114020785183</c:v>
                </c:pt>
                <c:pt idx="12643">
                  <c:v>1.5811301192327534</c:v>
                </c:pt>
                <c:pt idx="12644">
                  <c:v>-13.307286351575939</c:v>
                </c:pt>
                <c:pt idx="12645">
                  <c:v>10.966011086343272</c:v>
                </c:pt>
                <c:pt idx="12646">
                  <c:v>-18.184565786822475</c:v>
                </c:pt>
                <c:pt idx="12647">
                  <c:v>23.201545778834728</c:v>
                </c:pt>
                <c:pt idx="12648">
                  <c:v>-60.911767913621986</c:v>
                </c:pt>
                <c:pt idx="12649">
                  <c:v>-17.599660729431719</c:v>
                </c:pt>
                <c:pt idx="12650">
                  <c:v>72.088017220760605</c:v>
                </c:pt>
                <c:pt idx="12651">
                  <c:v>-8.8653567566464631</c:v>
                </c:pt>
                <c:pt idx="12652">
                  <c:v>13.697916666666671</c:v>
                </c:pt>
                <c:pt idx="12653">
                  <c:v>-10.888835649257317</c:v>
                </c:pt>
                <c:pt idx="12654">
                  <c:v>-41.719695793884839</c:v>
                </c:pt>
                <c:pt idx="12655">
                  <c:v>-6.4273136372529791</c:v>
                </c:pt>
                <c:pt idx="12656">
                  <c:v>-8.7055261165783548</c:v>
                </c:pt>
                <c:pt idx="12657">
                  <c:v>-26.126126126126124</c:v>
                </c:pt>
                <c:pt idx="12658">
                  <c:v>-13.100183886126814</c:v>
                </c:pt>
                <c:pt idx="12659">
                  <c:v>-17.813643112736884</c:v>
                </c:pt>
                <c:pt idx="12660">
                  <c:v>-7.579462102689476</c:v>
                </c:pt>
                <c:pt idx="12661">
                  <c:v>-6.8351003834874859</c:v>
                </c:pt>
                <c:pt idx="12662">
                  <c:v>-50.651510950928753</c:v>
                </c:pt>
                <c:pt idx="12663">
                  <c:v>-8.7932303164091223</c:v>
                </c:pt>
                <c:pt idx="12664">
                  <c:v>-17.721518987341767</c:v>
                </c:pt>
                <c:pt idx="12665">
                  <c:v>15.734623615892815</c:v>
                </c:pt>
                <c:pt idx="12666">
                  <c:v>-16.007951356407858</c:v>
                </c:pt>
                <c:pt idx="12667">
                  <c:v>0</c:v>
                </c:pt>
                <c:pt idx="12668">
                  <c:v>10.612922028426681</c:v>
                </c:pt>
                <c:pt idx="12669">
                  <c:v>87.624258625010441</c:v>
                </c:pt>
                <c:pt idx="12670">
                  <c:v>3.1737681921795655</c:v>
                </c:pt>
                <c:pt idx="12671">
                  <c:v>73.640600725012945</c:v>
                </c:pt>
                <c:pt idx="12672">
                  <c:v>-63.138745587836006</c:v>
                </c:pt>
                <c:pt idx="12673">
                  <c:v>-36.146301593788309</c:v>
                </c:pt>
                <c:pt idx="12674">
                  <c:v>55.951235162014768</c:v>
                </c:pt>
                <c:pt idx="12675">
                  <c:v>-13.886082008190186</c:v>
                </c:pt>
                <c:pt idx="12676">
                  <c:v>-58.894746854363127</c:v>
                </c:pt>
                <c:pt idx="12677">
                  <c:v>2.4546785271928826</c:v>
                </c:pt>
                <c:pt idx="12678">
                  <c:v>-25.021283841307678</c:v>
                </c:pt>
                <c:pt idx="12679">
                  <c:v>-26.014368799178925</c:v>
                </c:pt>
                <c:pt idx="12680">
                  <c:v>-11.126480026557488</c:v>
                </c:pt>
                <c:pt idx="12681">
                  <c:v>2.7091460771564897</c:v>
                </c:pt>
                <c:pt idx="12682">
                  <c:v>-18.708436521804714</c:v>
                </c:pt>
                <c:pt idx="12683">
                  <c:v>22.998162247308997</c:v>
                </c:pt>
                <c:pt idx="12684">
                  <c:v>-36.878461263621745</c:v>
                </c:pt>
                <c:pt idx="12685">
                  <c:v>51.180278657954176</c:v>
                </c:pt>
                <c:pt idx="12686">
                  <c:v>-31.478313989004278</c:v>
                </c:pt>
                <c:pt idx="12687">
                  <c:v>7.3289902280130264</c:v>
                </c:pt>
                <c:pt idx="12688">
                  <c:v>-22.179541897851763</c:v>
                </c:pt>
                <c:pt idx="12689">
                  <c:v>32.814445828144443</c:v>
                </c:pt>
                <c:pt idx="12690">
                  <c:v>-56.725852406740003</c:v>
                </c:pt>
                <c:pt idx="12691">
                  <c:v>-10.353100589829424</c:v>
                </c:pt>
                <c:pt idx="12692">
                  <c:v>4.3738521189034714</c:v>
                </c:pt>
                <c:pt idx="12693">
                  <c:v>33.818726183995636</c:v>
                </c:pt>
                <c:pt idx="12694">
                  <c:v>-19.631178299560418</c:v>
                </c:pt>
                <c:pt idx="12695">
                  <c:v>5.7059961315280532</c:v>
                </c:pt>
                <c:pt idx="12696">
                  <c:v>13.199936244038213</c:v>
                </c:pt>
                <c:pt idx="12697">
                  <c:v>-59.097172463208949</c:v>
                </c:pt>
                <c:pt idx="12698">
                  <c:v>-4.7951670757032332</c:v>
                </c:pt>
                <c:pt idx="12699">
                  <c:v>-22.466069881605549</c:v>
                </c:pt>
                <c:pt idx="12700">
                  <c:v>-20.780830406940723</c:v>
                </c:pt>
                <c:pt idx="12701">
                  <c:v>1.0823888959633337</c:v>
                </c:pt>
                <c:pt idx="12702">
                  <c:v>-12.052844919679316</c:v>
                </c:pt>
                <c:pt idx="12703">
                  <c:v>8.7595807914906914</c:v>
                </c:pt>
                <c:pt idx="12704">
                  <c:v>-31.128196789853888</c:v>
                </c:pt>
                <c:pt idx="12705">
                  <c:v>25.269411439624207</c:v>
                </c:pt>
                <c:pt idx="12706">
                  <c:v>-5.4792991853587836</c:v>
                </c:pt>
                <c:pt idx="12707">
                  <c:v>-7.3552735923869932</c:v>
                </c:pt>
                <c:pt idx="12708">
                  <c:v>0.77768152464953744</c:v>
                </c:pt>
                <c:pt idx="12709">
                  <c:v>6.0140376800886628</c:v>
                </c:pt>
                <c:pt idx="12710">
                  <c:v>9.6503900606761022</c:v>
                </c:pt>
                <c:pt idx="12711">
                  <c:v>20.424911096927147</c:v>
                </c:pt>
                <c:pt idx="12712">
                  <c:v>-10.2019381259922</c:v>
                </c:pt>
                <c:pt idx="12713">
                  <c:v>-10.65907653383934</c:v>
                </c:pt>
                <c:pt idx="12714">
                  <c:v>-22.714261133444907</c:v>
                </c:pt>
                <c:pt idx="12715">
                  <c:v>68.496988026475606</c:v>
                </c:pt>
                <c:pt idx="12716">
                  <c:v>13.669324692797431</c:v>
                </c:pt>
                <c:pt idx="12717">
                  <c:v>-12.754094862081843</c:v>
                </c:pt>
                <c:pt idx="12718">
                  <c:v>-30.852372014756327</c:v>
                </c:pt>
                <c:pt idx="12719">
                  <c:v>-31.656892440549072</c:v>
                </c:pt>
                <c:pt idx="12720">
                  <c:v>-16.619305950228195</c:v>
                </c:pt>
                <c:pt idx="12721">
                  <c:v>-4.0484261501210597</c:v>
                </c:pt>
                <c:pt idx="12722">
                  <c:v>11.774332233101276</c:v>
                </c:pt>
                <c:pt idx="12723">
                  <c:v>-9.5238095238095184</c:v>
                </c:pt>
                <c:pt idx="12724">
                  <c:v>-61.411439114391143</c:v>
                </c:pt>
                <c:pt idx="12725">
                  <c:v>1.4413709116214477</c:v>
                </c:pt>
                <c:pt idx="12726">
                  <c:v>-26.632692390047538</c:v>
                </c:pt>
                <c:pt idx="12727">
                  <c:v>18.814624818220338</c:v>
                </c:pt>
                <c:pt idx="12728">
                  <c:v>-10.408589825708788</c:v>
                </c:pt>
                <c:pt idx="12729">
                  <c:v>5.0485182271177536</c:v>
                </c:pt>
                <c:pt idx="12730">
                  <c:v>-53.063167918738756</c:v>
                </c:pt>
                <c:pt idx="12731">
                  <c:v>-42.746678283598349</c:v>
                </c:pt>
                <c:pt idx="12732">
                  <c:v>-37.25353097468885</c:v>
                </c:pt>
                <c:pt idx="12733">
                  <c:v>-76.559546313799615</c:v>
                </c:pt>
                <c:pt idx="12734">
                  <c:v>-4.9013791007626253</c:v>
                </c:pt>
                <c:pt idx="12735">
                  <c:v>9.4100678932001358</c:v>
                </c:pt>
                <c:pt idx="12736">
                  <c:v>63.300909283146524</c:v>
                </c:pt>
                <c:pt idx="12737">
                  <c:v>11.420405606452121</c:v>
                </c:pt>
                <c:pt idx="12738">
                  <c:v>-20.705144201632748</c:v>
                </c:pt>
                <c:pt idx="12739">
                  <c:v>28.639347973737841</c:v>
                </c:pt>
                <c:pt idx="12740">
                  <c:v>-54.538699690402474</c:v>
                </c:pt>
                <c:pt idx="12741">
                  <c:v>-27.941888619854723</c:v>
                </c:pt>
                <c:pt idx="12742">
                  <c:v>2.2052586938083181</c:v>
                </c:pt>
                <c:pt idx="12743">
                  <c:v>-28.99947507028719</c:v>
                </c:pt>
                <c:pt idx="12744">
                  <c:v>-43.858421236814479</c:v>
                </c:pt>
                <c:pt idx="12745">
                  <c:v>-8.1911262798634823</c:v>
                </c:pt>
                <c:pt idx="12746">
                  <c:v>-10.981075697211153</c:v>
                </c:pt>
                <c:pt idx="12747">
                  <c:v>2.8320971004720121</c:v>
                </c:pt>
                <c:pt idx="12748">
                  <c:v>16.775107194838924</c:v>
                </c:pt>
                <c:pt idx="12749">
                  <c:v>36.148854187791528</c:v>
                </c:pt>
                <c:pt idx="12750">
                  <c:v>9.0507152145643772</c:v>
                </c:pt>
                <c:pt idx="12751">
                  <c:v>-5.3087551775381883</c:v>
                </c:pt>
                <c:pt idx="12752">
                  <c:v>3.5072892457215232</c:v>
                </c:pt>
                <c:pt idx="12753">
                  <c:v>3.0334006894092482</c:v>
                </c:pt>
                <c:pt idx="12754">
                  <c:v>16.06489387655526</c:v>
                </c:pt>
                <c:pt idx="12755">
                  <c:v>-13.757941857780224</c:v>
                </c:pt>
                <c:pt idx="12756">
                  <c:v>-8.0063029939221053</c:v>
                </c:pt>
                <c:pt idx="12757">
                  <c:v>-3.4916201117312085E-2</c:v>
                </c:pt>
                <c:pt idx="12758">
                  <c:v>-6.7999165014090437</c:v>
                </c:pt>
                <c:pt idx="12759">
                  <c:v>13.655951734925154</c:v>
                </c:pt>
                <c:pt idx="12760">
                  <c:v>0.50147492625369239</c:v>
                </c:pt>
                <c:pt idx="12761">
                  <c:v>-24.733317451494216</c:v>
                </c:pt>
                <c:pt idx="12762">
                  <c:v>-25.806737065659846</c:v>
                </c:pt>
                <c:pt idx="12763">
                  <c:v>-4.1304947506774568</c:v>
                </c:pt>
                <c:pt idx="12764">
                  <c:v>-36.315984213122846</c:v>
                </c:pt>
                <c:pt idx="12765">
                  <c:v>-18.046000907166615</c:v>
                </c:pt>
                <c:pt idx="12766">
                  <c:v>-25.343511450381683</c:v>
                </c:pt>
                <c:pt idx="12767">
                  <c:v>23.779981166565122</c:v>
                </c:pt>
                <c:pt idx="12768">
                  <c:v>9.6613327487943934</c:v>
                </c:pt>
                <c:pt idx="12769">
                  <c:v>43.741787122207626</c:v>
                </c:pt>
                <c:pt idx="12770">
                  <c:v>-50.917069877348936</c:v>
                </c:pt>
                <c:pt idx="12771">
                  <c:v>-11.759280608715699</c:v>
                </c:pt>
                <c:pt idx="12772">
                  <c:v>-32.573618394513915</c:v>
                </c:pt>
                <c:pt idx="12773">
                  <c:v>-18.512391305135353</c:v>
                </c:pt>
                <c:pt idx="12774">
                  <c:v>-11.955419249905475</c:v>
                </c:pt>
                <c:pt idx="12775">
                  <c:v>-14.038788103145109</c:v>
                </c:pt>
                <c:pt idx="12776">
                  <c:v>-16.493506493506487</c:v>
                </c:pt>
                <c:pt idx="12777">
                  <c:v>12.864627126317842</c:v>
                </c:pt>
                <c:pt idx="12778">
                  <c:v>-12.604330090994665</c:v>
                </c:pt>
                <c:pt idx="12779">
                  <c:v>-47.199170124481327</c:v>
                </c:pt>
                <c:pt idx="12780">
                  <c:v>1.6654917166020482</c:v>
                </c:pt>
                <c:pt idx="12781">
                  <c:v>-77.34767863407788</c:v>
                </c:pt>
                <c:pt idx="12782">
                  <c:v>-17.144205805994801</c:v>
                </c:pt>
                <c:pt idx="12783">
                  <c:v>6.3546303771191361</c:v>
                </c:pt>
                <c:pt idx="12784">
                  <c:v>-13.072559478452291</c:v>
                </c:pt>
                <c:pt idx="12785">
                  <c:v>10.192599004544476</c:v>
                </c:pt>
                <c:pt idx="12786">
                  <c:v>77.692691859497245</c:v>
                </c:pt>
                <c:pt idx="12787">
                  <c:v>-17.561189591563192</c:v>
                </c:pt>
                <c:pt idx="12788">
                  <c:v>-22.428933643915812</c:v>
                </c:pt>
                <c:pt idx="12789">
                  <c:v>16.511794138670481</c:v>
                </c:pt>
                <c:pt idx="12790">
                  <c:v>-35.581319399085558</c:v>
                </c:pt>
                <c:pt idx="12791">
                  <c:v>90.635995424048474</c:v>
                </c:pt>
                <c:pt idx="12792">
                  <c:v>-16.995956976123267</c:v>
                </c:pt>
                <c:pt idx="12793">
                  <c:v>-15.240840617444675</c:v>
                </c:pt>
                <c:pt idx="12794">
                  <c:v>0.1252086811352342</c:v>
                </c:pt>
                <c:pt idx="12795">
                  <c:v>-9.4485483593884254</c:v>
                </c:pt>
                <c:pt idx="12796">
                  <c:v>-16.771872666802409</c:v>
                </c:pt>
                <c:pt idx="12797">
                  <c:v>-1.6073589929799112</c:v>
                </c:pt>
                <c:pt idx="12798">
                  <c:v>84.652683806946328</c:v>
                </c:pt>
                <c:pt idx="12799">
                  <c:v>-65.683021531944945</c:v>
                </c:pt>
                <c:pt idx="12800">
                  <c:v>-14.592784618708137</c:v>
                </c:pt>
                <c:pt idx="12801">
                  <c:v>13.631734200420965</c:v>
                </c:pt>
                <c:pt idx="12802">
                  <c:v>-34.650202906593591</c:v>
                </c:pt>
                <c:pt idx="12803">
                  <c:v>-17.99732652813222</c:v>
                </c:pt>
                <c:pt idx="12804">
                  <c:v>-5.8358537255980139</c:v>
                </c:pt>
                <c:pt idx="12805">
                  <c:v>-42.267441860465112</c:v>
                </c:pt>
                <c:pt idx="12806">
                  <c:v>-5.6842404433709248E-2</c:v>
                </c:pt>
                <c:pt idx="12807">
                  <c:v>-2.7580909820898682</c:v>
                </c:pt>
                <c:pt idx="12808">
                  <c:v>0.87935279634190522</c:v>
                </c:pt>
                <c:pt idx="12809">
                  <c:v>-20.74909090909091</c:v>
                </c:pt>
                <c:pt idx="12810">
                  <c:v>-15.004146139212722</c:v>
                </c:pt>
                <c:pt idx="12811">
                  <c:v>-54.185295578738199</c:v>
                </c:pt>
                <c:pt idx="12812">
                  <c:v>-13.674329806697955</c:v>
                </c:pt>
                <c:pt idx="12813">
                  <c:v>-41.744025872911308</c:v>
                </c:pt>
                <c:pt idx="12814">
                  <c:v>-3.9231385108086414</c:v>
                </c:pt>
                <c:pt idx="12815">
                  <c:v>-24.745104385822941</c:v>
                </c:pt>
                <c:pt idx="12816">
                  <c:v>0</c:v>
                </c:pt>
                <c:pt idx="12817">
                  <c:v>65.160929638207818</c:v>
                </c:pt>
                <c:pt idx="12818">
                  <c:v>-17.545890524226891</c:v>
                </c:pt>
                <c:pt idx="12819">
                  <c:v>-10.115160277182312</c:v>
                </c:pt>
                <c:pt idx="12820">
                  <c:v>-43.82899411730444</c:v>
                </c:pt>
                <c:pt idx="12821">
                  <c:v>-0.47220242337847651</c:v>
                </c:pt>
                <c:pt idx="12822">
                  <c:v>-13.602158171233853</c:v>
                </c:pt>
                <c:pt idx="12823">
                  <c:v>-22.047470722550187</c:v>
                </c:pt>
                <c:pt idx="12824">
                  <c:v>-42.912533256336751</c:v>
                </c:pt>
                <c:pt idx="12825">
                  <c:v>-25.846582135322649</c:v>
                </c:pt>
                <c:pt idx="12826">
                  <c:v>12.529164722351837</c:v>
                </c:pt>
                <c:pt idx="12827">
                  <c:v>-18.620892109451049</c:v>
                </c:pt>
                <c:pt idx="12828">
                  <c:v>-68.718516440326255</c:v>
                </c:pt>
                <c:pt idx="12829">
                  <c:v>42.613293051359534</c:v>
                </c:pt>
                <c:pt idx="12830">
                  <c:v>-13.61885687875521</c:v>
                </c:pt>
                <c:pt idx="12831">
                  <c:v>-22.554680279048725</c:v>
                </c:pt>
                <c:pt idx="12832">
                  <c:v>-26.252124754343313</c:v>
                </c:pt>
                <c:pt idx="12833">
                  <c:v>0.26163333956270662</c:v>
                </c:pt>
                <c:pt idx="12834">
                  <c:v>-4.3337112233329975</c:v>
                </c:pt>
                <c:pt idx="12835">
                  <c:v>7.0979293165187585</c:v>
                </c:pt>
                <c:pt idx="12836">
                  <c:v>-8.0226549321039045</c:v>
                </c:pt>
                <c:pt idx="12837">
                  <c:v>-18.365463002925239</c:v>
                </c:pt>
                <c:pt idx="12838">
                  <c:v>85.471151101831111</c:v>
                </c:pt>
                <c:pt idx="12839">
                  <c:v>29.009779099207918</c:v>
                </c:pt>
                <c:pt idx="12840">
                  <c:v>-22.407528365766936</c:v>
                </c:pt>
                <c:pt idx="12841">
                  <c:v>-47.173913043478265</c:v>
                </c:pt>
                <c:pt idx="12842">
                  <c:v>11.276118114315324</c:v>
                </c:pt>
                <c:pt idx="12843">
                  <c:v>0.92332446314746619</c:v>
                </c:pt>
                <c:pt idx="12844">
                  <c:v>-18.64429958517573</c:v>
                </c:pt>
                <c:pt idx="12845">
                  <c:v>5.7876650388858764</c:v>
                </c:pt>
                <c:pt idx="12846">
                  <c:v>3.7180106228875047</c:v>
                </c:pt>
                <c:pt idx="12847">
                  <c:v>-23.17451574405581</c:v>
                </c:pt>
                <c:pt idx="12848">
                  <c:v>-9.3919992297694108</c:v>
                </c:pt>
                <c:pt idx="12849">
                  <c:v>-12.727621085236663</c:v>
                </c:pt>
                <c:pt idx="12850">
                  <c:v>-26.004774272974302</c:v>
                </c:pt>
                <c:pt idx="12851">
                  <c:v>5.6738904556924439</c:v>
                </c:pt>
                <c:pt idx="12852">
                  <c:v>-10.62271720686779</c:v>
                </c:pt>
                <c:pt idx="12853">
                  <c:v>-26.201163757273477</c:v>
                </c:pt>
                <c:pt idx="12854">
                  <c:v>-21.824104234527681</c:v>
                </c:pt>
                <c:pt idx="12855">
                  <c:v>-3.2413982312310452</c:v>
                </c:pt>
                <c:pt idx="12856">
                  <c:v>-65.276289606612579</c:v>
                </c:pt>
                <c:pt idx="12857">
                  <c:v>-18.122795659004581</c:v>
                </c:pt>
                <c:pt idx="12858">
                  <c:v>11.62040510127531</c:v>
                </c:pt>
                <c:pt idx="12859">
                  <c:v>-16.235614691132554</c:v>
                </c:pt>
                <c:pt idx="12860">
                  <c:v>-52.945904909345323</c:v>
                </c:pt>
                <c:pt idx="12861">
                  <c:v>-20.835131886736363</c:v>
                </c:pt>
                <c:pt idx="12862">
                  <c:v>-18.568289384719407</c:v>
                </c:pt>
                <c:pt idx="12863">
                  <c:v>-14.296679554241535</c:v>
                </c:pt>
                <c:pt idx="12864">
                  <c:v>-1.3003552516924799</c:v>
                </c:pt>
                <c:pt idx="12865">
                  <c:v>-19.306930693069305</c:v>
                </c:pt>
                <c:pt idx="12866">
                  <c:v>-15.942585201105302</c:v>
                </c:pt>
                <c:pt idx="12867">
                  <c:v>-2.3292211379119863</c:v>
                </c:pt>
                <c:pt idx="12868">
                  <c:v>11.614057387660949</c:v>
                </c:pt>
                <c:pt idx="12869">
                  <c:v>-9.100781507553279</c:v>
                </c:pt>
                <c:pt idx="12870">
                  <c:v>-21.24512549174554</c:v>
                </c:pt>
                <c:pt idx="12871">
                  <c:v>10.176282051282044</c:v>
                </c:pt>
                <c:pt idx="12872">
                  <c:v>-49.21177088807147</c:v>
                </c:pt>
                <c:pt idx="12873">
                  <c:v>-36.584378794010519</c:v>
                </c:pt>
                <c:pt idx="12874">
                  <c:v>-2.2630545097397317</c:v>
                </c:pt>
                <c:pt idx="12875">
                  <c:v>-43.770253659626782</c:v>
                </c:pt>
                <c:pt idx="12876">
                  <c:v>-3.4951216499938198</c:v>
                </c:pt>
                <c:pt idx="12877">
                  <c:v>-21.537142819752802</c:v>
                </c:pt>
                <c:pt idx="12878">
                  <c:v>-22.054343095193687</c:v>
                </c:pt>
                <c:pt idx="12879">
                  <c:v>57.996427228281306</c:v>
                </c:pt>
                <c:pt idx="12880">
                  <c:v>21.310614777281373</c:v>
                </c:pt>
                <c:pt idx="12881">
                  <c:v>-3.9803036520311821</c:v>
                </c:pt>
                <c:pt idx="12882">
                  <c:v>-5.2484555466022016</c:v>
                </c:pt>
                <c:pt idx="12883">
                  <c:v>11.587768743452884</c:v>
                </c:pt>
                <c:pt idx="12884">
                  <c:v>5.3722179585571723</c:v>
                </c:pt>
                <c:pt idx="12885">
                  <c:v>16.240198101527042</c:v>
                </c:pt>
                <c:pt idx="12886">
                  <c:v>-2.8640256959314883</c:v>
                </c:pt>
                <c:pt idx="12887">
                  <c:v>-58.23119636547198</c:v>
                </c:pt>
                <c:pt idx="12888">
                  <c:v>-89.943684633950113</c:v>
                </c:pt>
                <c:pt idx="12889">
                  <c:v>-16.666666666666657</c:v>
                </c:pt>
                <c:pt idx="12890">
                  <c:v>0</c:v>
                </c:pt>
                <c:pt idx="12891">
                  <c:v>0</c:v>
                </c:pt>
                <c:pt idx="12892">
                  <c:v>-9.2476536930084023</c:v>
                </c:pt>
                <c:pt idx="12893">
                  <c:v>-11.014665606502334</c:v>
                </c:pt>
                <c:pt idx="12894">
                  <c:v>42.840104953486502</c:v>
                </c:pt>
                <c:pt idx="12895">
                  <c:v>-4.7131064758090702E-2</c:v>
                </c:pt>
                <c:pt idx="12896">
                  <c:v>-7.265938666791655</c:v>
                </c:pt>
                <c:pt idx="12897">
                  <c:v>90.339768874126349</c:v>
                </c:pt>
                <c:pt idx="12898">
                  <c:v>-24.893102807213239</c:v>
                </c:pt>
                <c:pt idx="12899">
                  <c:v>-10.553831073354019</c:v>
                </c:pt>
                <c:pt idx="12900">
                  <c:v>83.218072844628864</c:v>
                </c:pt>
                <c:pt idx="12901">
                  <c:v>-28.673212806252124</c:v>
                </c:pt>
                <c:pt idx="12902">
                  <c:v>-5.8183144334215484</c:v>
                </c:pt>
                <c:pt idx="12903">
                  <c:v>-66.203418653062414</c:v>
                </c:pt>
                <c:pt idx="12904">
                  <c:v>-1.5802397804419996</c:v>
                </c:pt>
                <c:pt idx="12905">
                  <c:v>-6.6084727807811987</c:v>
                </c:pt>
                <c:pt idx="12906">
                  <c:v>-13.059496746884065</c:v>
                </c:pt>
                <c:pt idx="12907">
                  <c:v>-3.608596834004544</c:v>
                </c:pt>
                <c:pt idx="12908">
                  <c:v>4.5316738471357922</c:v>
                </c:pt>
                <c:pt idx="12909">
                  <c:v>19.109102646868962</c:v>
                </c:pt>
                <c:pt idx="12910">
                  <c:v>19.768844612211538</c:v>
                </c:pt>
                <c:pt idx="12911">
                  <c:v>-26.497599421879343</c:v>
                </c:pt>
                <c:pt idx="12912">
                  <c:v>-20.721109399075502</c:v>
                </c:pt>
                <c:pt idx="12913">
                  <c:v>6.1954030109658618</c:v>
                </c:pt>
                <c:pt idx="12914">
                  <c:v>18.42924506706953</c:v>
                </c:pt>
                <c:pt idx="12915">
                  <c:v>89.719976184531475</c:v>
                </c:pt>
                <c:pt idx="12916">
                  <c:v>3.4745762711864359</c:v>
                </c:pt>
                <c:pt idx="12917">
                  <c:v>-59.744449250288348</c:v>
                </c:pt>
                <c:pt idx="12918">
                  <c:v>-18.279932546374368</c:v>
                </c:pt>
                <c:pt idx="12919">
                  <c:v>-11.114777902448679</c:v>
                </c:pt>
                <c:pt idx="12920">
                  <c:v>-15.76432809226371</c:v>
                </c:pt>
                <c:pt idx="12921">
                  <c:v>4.411441948935547</c:v>
                </c:pt>
                <c:pt idx="12922">
                  <c:v>-0.3445899379738222</c:v>
                </c:pt>
                <c:pt idx="12923">
                  <c:v>-5.8823529411764781</c:v>
                </c:pt>
                <c:pt idx="12924">
                  <c:v>-7.5163661764820517</c:v>
                </c:pt>
                <c:pt idx="12925">
                  <c:v>-14.481758290536689</c:v>
                </c:pt>
                <c:pt idx="12926">
                  <c:v>-20.732468385613402</c:v>
                </c:pt>
                <c:pt idx="12927">
                  <c:v>-28.809171597633139</c:v>
                </c:pt>
                <c:pt idx="12928">
                  <c:v>20.492708285411965</c:v>
                </c:pt>
                <c:pt idx="12929">
                  <c:v>-17.952572951547879</c:v>
                </c:pt>
                <c:pt idx="12930">
                  <c:v>-25.718551698394919</c:v>
                </c:pt>
                <c:pt idx="12931">
                  <c:v>15.13013077819501</c:v>
                </c:pt>
                <c:pt idx="12932">
                  <c:v>0.73498724785532943</c:v>
                </c:pt>
                <c:pt idx="12933">
                  <c:v>-7.2408713853787106</c:v>
                </c:pt>
                <c:pt idx="12934">
                  <c:v>-13.270950731530789</c:v>
                </c:pt>
                <c:pt idx="12935">
                  <c:v>-6.3469675599435789</c:v>
                </c:pt>
                <c:pt idx="12936">
                  <c:v>-18.164794007490642</c:v>
                </c:pt>
                <c:pt idx="12937">
                  <c:v>41.875955020961499</c:v>
                </c:pt>
                <c:pt idx="12938">
                  <c:v>-24.02691013935609</c:v>
                </c:pt>
                <c:pt idx="12939">
                  <c:v>-9.718711342978537</c:v>
                </c:pt>
                <c:pt idx="12940">
                  <c:v>-16.238019932612602</c:v>
                </c:pt>
                <c:pt idx="12941">
                  <c:v>-48.642533936651589</c:v>
                </c:pt>
                <c:pt idx="12942">
                  <c:v>-33.681202429038549</c:v>
                </c:pt>
                <c:pt idx="12943">
                  <c:v>-45.705600274019517</c:v>
                </c:pt>
                <c:pt idx="12944">
                  <c:v>-17.732756936303247</c:v>
                </c:pt>
                <c:pt idx="12945">
                  <c:v>99.657221206581369</c:v>
                </c:pt>
                <c:pt idx="12946">
                  <c:v>8.6282064280644732</c:v>
                </c:pt>
                <c:pt idx="12947">
                  <c:v>22.727857051034846</c:v>
                </c:pt>
                <c:pt idx="12948">
                  <c:v>-11.754561132794777</c:v>
                </c:pt>
                <c:pt idx="12949">
                  <c:v>-4.1515308770108987</c:v>
                </c:pt>
                <c:pt idx="12950">
                  <c:v>8.7545039799427258</c:v>
                </c:pt>
                <c:pt idx="12951">
                  <c:v>-4.9913201012618913</c:v>
                </c:pt>
                <c:pt idx="12952">
                  <c:v>-17.088747668279112</c:v>
                </c:pt>
                <c:pt idx="12953">
                  <c:v>8.5720349931711581</c:v>
                </c:pt>
                <c:pt idx="12954">
                  <c:v>9.3582887700534627</c:v>
                </c:pt>
                <c:pt idx="12955">
                  <c:v>-10.180120544890784</c:v>
                </c:pt>
                <c:pt idx="12956">
                  <c:v>-35.833524431984756</c:v>
                </c:pt>
                <c:pt idx="12957">
                  <c:v>-10.56074766355141</c:v>
                </c:pt>
                <c:pt idx="12958">
                  <c:v>-18.735024080092998</c:v>
                </c:pt>
                <c:pt idx="12959">
                  <c:v>-45.970495992565915</c:v>
                </c:pt>
                <c:pt idx="12960">
                  <c:v>-14.413680781758956</c:v>
                </c:pt>
                <c:pt idx="12961">
                  <c:v>8.4261182425913859</c:v>
                </c:pt>
                <c:pt idx="12962">
                  <c:v>-19.464959789922858</c:v>
                </c:pt>
                <c:pt idx="12963">
                  <c:v>-8.7719298245614112</c:v>
                </c:pt>
                <c:pt idx="12964">
                  <c:v>-8.5811497503424476</c:v>
                </c:pt>
                <c:pt idx="12965">
                  <c:v>-26.225807074079071</c:v>
                </c:pt>
                <c:pt idx="12966">
                  <c:v>-21.80063537733021</c:v>
                </c:pt>
                <c:pt idx="12967">
                  <c:v>-41.777963272120203</c:v>
                </c:pt>
                <c:pt idx="12968">
                  <c:v>16.333456289192185</c:v>
                </c:pt>
                <c:pt idx="12969">
                  <c:v>-9.1851851851851904</c:v>
                </c:pt>
                <c:pt idx="12970">
                  <c:v>-53.200541481338234</c:v>
                </c:pt>
                <c:pt idx="12971">
                  <c:v>-18.940523394131631</c:v>
                </c:pt>
                <c:pt idx="12972">
                  <c:v>-2.0480668756530918</c:v>
                </c:pt>
                <c:pt idx="12973">
                  <c:v>-38.889153074325932</c:v>
                </c:pt>
                <c:pt idx="12974">
                  <c:v>-18.16067264023566</c:v>
                </c:pt>
                <c:pt idx="12975">
                  <c:v>10.070558050032076</c:v>
                </c:pt>
                <c:pt idx="12976">
                  <c:v>44.16220065210058</c:v>
                </c:pt>
                <c:pt idx="12977">
                  <c:v>-11.262583892617457</c:v>
                </c:pt>
                <c:pt idx="12978">
                  <c:v>-25.999322493224923</c:v>
                </c:pt>
                <c:pt idx="12979">
                  <c:v>-9.5876800794833628</c:v>
                </c:pt>
                <c:pt idx="12980">
                  <c:v>2.8983499569018534</c:v>
                </c:pt>
                <c:pt idx="12981">
                  <c:v>2.2499636374579239</c:v>
                </c:pt>
                <c:pt idx="12982">
                  <c:v>-27.311294652921532</c:v>
                </c:pt>
                <c:pt idx="12983">
                  <c:v>-4.5683966479192009</c:v>
                </c:pt>
                <c:pt idx="12984">
                  <c:v>21.674939544355354</c:v>
                </c:pt>
                <c:pt idx="12985">
                  <c:v>-7.3230553608969871</c:v>
                </c:pt>
                <c:pt idx="12986">
                  <c:v>-53.138878067783409</c:v>
                </c:pt>
                <c:pt idx="12987">
                  <c:v>-20.674279499728115</c:v>
                </c:pt>
                <c:pt idx="12988">
                  <c:v>12.003236827908651</c:v>
                </c:pt>
                <c:pt idx="12989">
                  <c:v>-35.097648047039058</c:v>
                </c:pt>
                <c:pt idx="12990">
                  <c:v>-31.766090703149302</c:v>
                </c:pt>
                <c:pt idx="12991">
                  <c:v>-43.988976920427149</c:v>
                </c:pt>
                <c:pt idx="12992">
                  <c:v>-33.056824288017197</c:v>
                </c:pt>
                <c:pt idx="12993">
                  <c:v>-17.059887669182899</c:v>
                </c:pt>
                <c:pt idx="12994">
                  <c:v>-12.477588291706624</c:v>
                </c:pt>
                <c:pt idx="12995">
                  <c:v>46.438962538633092</c:v>
                </c:pt>
                <c:pt idx="12996">
                  <c:v>-4.7402781720124949</c:v>
                </c:pt>
                <c:pt idx="12997">
                  <c:v>-5.1434309159842826</c:v>
                </c:pt>
                <c:pt idx="12998">
                  <c:v>-34.351452633275585</c:v>
                </c:pt>
                <c:pt idx="12999">
                  <c:v>-56.952216960826519</c:v>
                </c:pt>
                <c:pt idx="13000">
                  <c:v>-54.7411003236246</c:v>
                </c:pt>
                <c:pt idx="13001">
                  <c:v>-5.5564695237311952</c:v>
                </c:pt>
                <c:pt idx="13002">
                  <c:v>-4.4571428571428555</c:v>
                </c:pt>
                <c:pt idx="13003">
                  <c:v>5.0896954526491527</c:v>
                </c:pt>
                <c:pt idx="13004">
                  <c:v>33.365127813811512</c:v>
                </c:pt>
                <c:pt idx="13005">
                  <c:v>0</c:v>
                </c:pt>
                <c:pt idx="13006">
                  <c:v>0</c:v>
                </c:pt>
                <c:pt idx="13007">
                  <c:v>7.1487263763352615</c:v>
                </c:pt>
                <c:pt idx="13008">
                  <c:v>6.3402527075812287</c:v>
                </c:pt>
                <c:pt idx="13009">
                  <c:v>9.2394090457434714</c:v>
                </c:pt>
                <c:pt idx="13010">
                  <c:v>2.5985233483555561</c:v>
                </c:pt>
                <c:pt idx="13011">
                  <c:v>-60.40670580403075</c:v>
                </c:pt>
                <c:pt idx="13012">
                  <c:v>34.935601638220191</c:v>
                </c:pt>
                <c:pt idx="13013">
                  <c:v>-13.325391955396427</c:v>
                </c:pt>
                <c:pt idx="13014">
                  <c:v>-34.659031754294631</c:v>
                </c:pt>
                <c:pt idx="13015">
                  <c:v>-5.7891666751946929</c:v>
                </c:pt>
                <c:pt idx="13016">
                  <c:v>-50.711645611518733</c:v>
                </c:pt>
                <c:pt idx="13017">
                  <c:v>-17.382235580660208</c:v>
                </c:pt>
                <c:pt idx="13018">
                  <c:v>-0.31304391380022878</c:v>
                </c:pt>
                <c:pt idx="13019">
                  <c:v>-14.677520764088442</c:v>
                </c:pt>
                <c:pt idx="13020">
                  <c:v>50.107782726292896</c:v>
                </c:pt>
                <c:pt idx="13021">
                  <c:v>1.0688380669533331</c:v>
                </c:pt>
                <c:pt idx="13022">
                  <c:v>-14.428482198625858</c:v>
                </c:pt>
                <c:pt idx="13023">
                  <c:v>-27.449766794137801</c:v>
                </c:pt>
                <c:pt idx="13024">
                  <c:v>-22.366237255986718</c:v>
                </c:pt>
                <c:pt idx="13025">
                  <c:v>39.26827945324365</c:v>
                </c:pt>
                <c:pt idx="13026">
                  <c:v>-52.649733458764501</c:v>
                </c:pt>
                <c:pt idx="13027">
                  <c:v>-60.038876606587479</c:v>
                </c:pt>
                <c:pt idx="13028">
                  <c:v>-30.343007915567284</c:v>
                </c:pt>
                <c:pt idx="13029">
                  <c:v>-2.588962704729326</c:v>
                </c:pt>
                <c:pt idx="13030">
                  <c:v>-68.254176015956119</c:v>
                </c:pt>
                <c:pt idx="13031">
                  <c:v>-13.483666367310292</c:v>
                </c:pt>
                <c:pt idx="13032">
                  <c:v>-24.264675030420008</c:v>
                </c:pt>
                <c:pt idx="13033">
                  <c:v>-6.9276039913768841</c:v>
                </c:pt>
                <c:pt idx="13034">
                  <c:v>-6.4689137037960904</c:v>
                </c:pt>
                <c:pt idx="13035">
                  <c:v>-2.3447243701671283</c:v>
                </c:pt>
                <c:pt idx="13036">
                  <c:v>-18.86386021101562</c:v>
                </c:pt>
                <c:pt idx="13037">
                  <c:v>-45.525800130633577</c:v>
                </c:pt>
                <c:pt idx="13038">
                  <c:v>4.7635975826519683</c:v>
                </c:pt>
                <c:pt idx="13039">
                  <c:v>-14.255963650132529</c:v>
                </c:pt>
                <c:pt idx="13040">
                  <c:v>-57.134939717944782</c:v>
                </c:pt>
                <c:pt idx="13041">
                  <c:v>2.8239580961056703</c:v>
                </c:pt>
                <c:pt idx="13042">
                  <c:v>13.412120880523787</c:v>
                </c:pt>
                <c:pt idx="13043">
                  <c:v>-48.38558727187646</c:v>
                </c:pt>
                <c:pt idx="13044">
                  <c:v>-17.888565078651297</c:v>
                </c:pt>
                <c:pt idx="13045">
                  <c:v>-48.996222900605368</c:v>
                </c:pt>
                <c:pt idx="13046">
                  <c:v>-17.861709685058017</c:v>
                </c:pt>
                <c:pt idx="13047">
                  <c:v>-11.828498522696748</c:v>
                </c:pt>
                <c:pt idx="13048">
                  <c:v>-18.999518999519012</c:v>
                </c:pt>
                <c:pt idx="13049">
                  <c:v>-25.509766044215496</c:v>
                </c:pt>
                <c:pt idx="13050">
                  <c:v>9.7373865357393896</c:v>
                </c:pt>
                <c:pt idx="13051">
                  <c:v>-7.5016651589108392</c:v>
                </c:pt>
                <c:pt idx="13052">
                  <c:v>-90.275665399239543</c:v>
                </c:pt>
                <c:pt idx="13053">
                  <c:v>-23.411112976330372</c:v>
                </c:pt>
                <c:pt idx="13054">
                  <c:v>77.016885553470928</c:v>
                </c:pt>
                <c:pt idx="13055">
                  <c:v>-5.595528163967316</c:v>
                </c:pt>
                <c:pt idx="13056">
                  <c:v>-31.069301803745574</c:v>
                </c:pt>
                <c:pt idx="13057">
                  <c:v>-16.117326951686067</c:v>
                </c:pt>
                <c:pt idx="13058">
                  <c:v>-8.4463963610697164</c:v>
                </c:pt>
                <c:pt idx="13059">
                  <c:v>-15.028523499913746</c:v>
                </c:pt>
                <c:pt idx="13060">
                  <c:v>10.372640748507834</c:v>
                </c:pt>
                <c:pt idx="13061">
                  <c:v>-0.66700654261194359</c:v>
                </c:pt>
                <c:pt idx="13062">
                  <c:v>-37.561116829644881</c:v>
                </c:pt>
                <c:pt idx="13063">
                  <c:v>60.679923027581793</c:v>
                </c:pt>
                <c:pt idx="13064">
                  <c:v>39.069197795468483</c:v>
                </c:pt>
                <c:pt idx="13065">
                  <c:v>-0.35607244757029832</c:v>
                </c:pt>
                <c:pt idx="13066">
                  <c:v>0.23173219818140467</c:v>
                </c:pt>
                <c:pt idx="13067">
                  <c:v>-20.409763748652082</c:v>
                </c:pt>
                <c:pt idx="13068">
                  <c:v>-16.178833391547329</c:v>
                </c:pt>
                <c:pt idx="13069">
                  <c:v>-0.63768870380009446</c:v>
                </c:pt>
                <c:pt idx="13070">
                  <c:v>6.1566851199463173</c:v>
                </c:pt>
                <c:pt idx="13071">
                  <c:v>-16.450558123802011</c:v>
                </c:pt>
                <c:pt idx="13072">
                  <c:v>-31.300459570239724</c:v>
                </c:pt>
                <c:pt idx="13073">
                  <c:v>2.1220159151193627</c:v>
                </c:pt>
                <c:pt idx="13074">
                  <c:v>-6.3664209139153058</c:v>
                </c:pt>
                <c:pt idx="13075">
                  <c:v>-15.821675725444777</c:v>
                </c:pt>
                <c:pt idx="13076">
                  <c:v>-18.167051380695909</c:v>
                </c:pt>
                <c:pt idx="13077">
                  <c:v>-6.6936641659522138</c:v>
                </c:pt>
                <c:pt idx="13078">
                  <c:v>-1.3177480080553465</c:v>
                </c:pt>
                <c:pt idx="13079">
                  <c:v>-27.15800882557869</c:v>
                </c:pt>
                <c:pt idx="13080">
                  <c:v>-50.07353510333617</c:v>
                </c:pt>
                <c:pt idx="13081">
                  <c:v>-0.36101083032491488</c:v>
                </c:pt>
                <c:pt idx="13082">
                  <c:v>-0.38028484080231806</c:v>
                </c:pt>
                <c:pt idx="13083">
                  <c:v>-33.332704675329566</c:v>
                </c:pt>
                <c:pt idx="13084">
                  <c:v>2.3970037453183437</c:v>
                </c:pt>
                <c:pt idx="13085">
                  <c:v>12.458331260261701</c:v>
                </c:pt>
                <c:pt idx="13086">
                  <c:v>-18.9353921170256</c:v>
                </c:pt>
                <c:pt idx="13087">
                  <c:v>-26.50701810201187</c:v>
                </c:pt>
                <c:pt idx="13088">
                  <c:v>-2.3232919866115367</c:v>
                </c:pt>
                <c:pt idx="13089">
                  <c:v>-16.672153182162106</c:v>
                </c:pt>
                <c:pt idx="13090">
                  <c:v>-11.139326606960665</c:v>
                </c:pt>
                <c:pt idx="13091">
                  <c:v>-25.739565768157618</c:v>
                </c:pt>
                <c:pt idx="13092">
                  <c:v>-9.6921429325610546</c:v>
                </c:pt>
                <c:pt idx="13093">
                  <c:v>-3.3452248669512841</c:v>
                </c:pt>
                <c:pt idx="13094">
                  <c:v>-2.7034106983810915</c:v>
                </c:pt>
                <c:pt idx="13095">
                  <c:v>-1.295508274231679</c:v>
                </c:pt>
                <c:pt idx="13096">
                  <c:v>-56.112942525440737</c:v>
                </c:pt>
                <c:pt idx="13097">
                  <c:v>3.1389456168217293</c:v>
                </c:pt>
                <c:pt idx="13098">
                  <c:v>-49.898397286377325</c:v>
                </c:pt>
                <c:pt idx="13099">
                  <c:v>-3.0693888812249952</c:v>
                </c:pt>
                <c:pt idx="13100">
                  <c:v>49.136149136149129</c:v>
                </c:pt>
                <c:pt idx="13101">
                  <c:v>5.3730242845951892</c:v>
                </c:pt>
                <c:pt idx="13102">
                  <c:v>-27.438588123062246</c:v>
                </c:pt>
                <c:pt idx="13103">
                  <c:v>5.7056145675265668</c:v>
                </c:pt>
                <c:pt idx="13104">
                  <c:v>9.97138769670957</c:v>
                </c:pt>
                <c:pt idx="13105">
                  <c:v>-15.041721563460698</c:v>
                </c:pt>
                <c:pt idx="13106">
                  <c:v>69.332206255283182</c:v>
                </c:pt>
                <c:pt idx="13107">
                  <c:v>-14.487489911218717</c:v>
                </c:pt>
                <c:pt idx="13108">
                  <c:v>7.229055844277795</c:v>
                </c:pt>
                <c:pt idx="13109">
                  <c:v>-27.124579124579128</c:v>
                </c:pt>
                <c:pt idx="13110">
                  <c:v>-20.769201535362754</c:v>
                </c:pt>
                <c:pt idx="13111">
                  <c:v>-1.4550997782705082</c:v>
                </c:pt>
                <c:pt idx="13112">
                  <c:v>-1.3531278470409092</c:v>
                </c:pt>
                <c:pt idx="13113">
                  <c:v>-16.916167664670652</c:v>
                </c:pt>
                <c:pt idx="13114">
                  <c:v>3.1437187590366449</c:v>
                </c:pt>
                <c:pt idx="13115">
                  <c:v>28.316493898438523</c:v>
                </c:pt>
                <c:pt idx="13116">
                  <c:v>-25.452609158679451</c:v>
                </c:pt>
                <c:pt idx="13117">
                  <c:v>77.802117561153722</c:v>
                </c:pt>
                <c:pt idx="13118">
                  <c:v>-0.81967213114754145</c:v>
                </c:pt>
                <c:pt idx="13119">
                  <c:v>-8.6071711426308468</c:v>
                </c:pt>
                <c:pt idx="13120">
                  <c:v>0.72824046728638336</c:v>
                </c:pt>
                <c:pt idx="13121">
                  <c:v>72.35976708139583</c:v>
                </c:pt>
                <c:pt idx="13122">
                  <c:v>7.3279524214103589</c:v>
                </c:pt>
                <c:pt idx="13123">
                  <c:v>0</c:v>
                </c:pt>
                <c:pt idx="13124">
                  <c:v>-6.1181878905271958</c:v>
                </c:pt>
                <c:pt idx="13125">
                  <c:v>-12.318732246972644</c:v>
                </c:pt>
                <c:pt idx="13126">
                  <c:v>14.943095259431843</c:v>
                </c:pt>
                <c:pt idx="13127">
                  <c:v>-8.9612045413150412</c:v>
                </c:pt>
                <c:pt idx="13128">
                  <c:v>-31.720705930638218</c:v>
                </c:pt>
                <c:pt idx="13129">
                  <c:v>32.227335480901985</c:v>
                </c:pt>
                <c:pt idx="13130">
                  <c:v>-12.921279961065821</c:v>
                </c:pt>
                <c:pt idx="13131">
                  <c:v>7.7708818205327219</c:v>
                </c:pt>
                <c:pt idx="13132">
                  <c:v>-25.039123630672918</c:v>
                </c:pt>
                <c:pt idx="13133">
                  <c:v>5.4900977688643735</c:v>
                </c:pt>
                <c:pt idx="13134">
                  <c:v>-50.477971737323358</c:v>
                </c:pt>
                <c:pt idx="13135">
                  <c:v>66.91900159602767</c:v>
                </c:pt>
                <c:pt idx="13136">
                  <c:v>17.581436858545302</c:v>
                </c:pt>
                <c:pt idx="13137">
                  <c:v>-15.103486854372548</c:v>
                </c:pt>
                <c:pt idx="13138">
                  <c:v>25.39679001337494</c:v>
                </c:pt>
                <c:pt idx="13139">
                  <c:v>-12.833914053426241</c:v>
                </c:pt>
                <c:pt idx="13140">
                  <c:v>-15.392369900759434</c:v>
                </c:pt>
                <c:pt idx="13141">
                  <c:v>-3.7831956876514568</c:v>
                </c:pt>
                <c:pt idx="13142">
                  <c:v>-20.588384165031016</c:v>
                </c:pt>
                <c:pt idx="13143">
                  <c:v>26.579699568205314</c:v>
                </c:pt>
                <c:pt idx="13144">
                  <c:v>-52.907200616095494</c:v>
                </c:pt>
                <c:pt idx="13145">
                  <c:v>8.8178796331868909</c:v>
                </c:pt>
                <c:pt idx="13146">
                  <c:v>-25.906618476550435</c:v>
                </c:pt>
                <c:pt idx="13147">
                  <c:v>41.165549252191852</c:v>
                </c:pt>
                <c:pt idx="13148">
                  <c:v>-7.0102489019033669</c:v>
                </c:pt>
                <c:pt idx="13149">
                  <c:v>-5.6188709249933737</c:v>
                </c:pt>
                <c:pt idx="13150">
                  <c:v>-3.4675885911840965</c:v>
                </c:pt>
                <c:pt idx="13151">
                  <c:v>-65.098408606415148</c:v>
                </c:pt>
                <c:pt idx="13152">
                  <c:v>-7.9068470227304459</c:v>
                </c:pt>
                <c:pt idx="13153">
                  <c:v>-5.1266264417354108</c:v>
                </c:pt>
                <c:pt idx="13154">
                  <c:v>-25.552671619081707</c:v>
                </c:pt>
                <c:pt idx="13155">
                  <c:v>-25.782553233245025</c:v>
                </c:pt>
                <c:pt idx="13156">
                  <c:v>17.658473757034272</c:v>
                </c:pt>
                <c:pt idx="13157">
                  <c:v>-67.032967032967036</c:v>
                </c:pt>
                <c:pt idx="13158">
                  <c:v>-16.434071222329166</c:v>
                </c:pt>
                <c:pt idx="13159">
                  <c:v>65.527777777777771</c:v>
                </c:pt>
                <c:pt idx="13160">
                  <c:v>-14.948127974393884</c:v>
                </c:pt>
                <c:pt idx="13161">
                  <c:v>-23.93980848153214</c:v>
                </c:pt>
                <c:pt idx="13162">
                  <c:v>3.8049549845567583</c:v>
                </c:pt>
                <c:pt idx="13163">
                  <c:v>-15.252540286027411</c:v>
                </c:pt>
                <c:pt idx="13164">
                  <c:v>-10.358348763751223</c:v>
                </c:pt>
                <c:pt idx="13165">
                  <c:v>54.994538172108264</c:v>
                </c:pt>
                <c:pt idx="13166">
                  <c:v>-32.784670187937607</c:v>
                </c:pt>
                <c:pt idx="13167">
                  <c:v>-17.404764232411125</c:v>
                </c:pt>
                <c:pt idx="13168">
                  <c:v>14.454192778275129</c:v>
                </c:pt>
                <c:pt idx="13169">
                  <c:v>-22.405678876774644</c:v>
                </c:pt>
                <c:pt idx="13170">
                  <c:v>7.4179472585847179</c:v>
                </c:pt>
                <c:pt idx="13171">
                  <c:v>-27.085340011558472</c:v>
                </c:pt>
                <c:pt idx="13172">
                  <c:v>19.746471510716162</c:v>
                </c:pt>
                <c:pt idx="13173">
                  <c:v>-27.127326763647744</c:v>
                </c:pt>
                <c:pt idx="13174">
                  <c:v>33.026649746192902</c:v>
                </c:pt>
                <c:pt idx="13175">
                  <c:v>-24.115119948294875</c:v>
                </c:pt>
                <c:pt idx="13176">
                  <c:v>19.38460760517799</c:v>
                </c:pt>
                <c:pt idx="13177">
                  <c:v>0</c:v>
                </c:pt>
                <c:pt idx="13178">
                  <c:v>0</c:v>
                </c:pt>
                <c:pt idx="13179">
                  <c:v>-19.7230430500029</c:v>
                </c:pt>
                <c:pt idx="13180">
                  <c:v>8.1730769230769198</c:v>
                </c:pt>
                <c:pt idx="13181">
                  <c:v>-2.8016187130341876</c:v>
                </c:pt>
                <c:pt idx="13182">
                  <c:v>-6.470500669875463</c:v>
                </c:pt>
                <c:pt idx="13183">
                  <c:v>78.80823401950164</c:v>
                </c:pt>
                <c:pt idx="13184">
                  <c:v>-0.64575344700986648</c:v>
                </c:pt>
                <c:pt idx="13185">
                  <c:v>1.1579391978901583</c:v>
                </c:pt>
                <c:pt idx="13186">
                  <c:v>-34.089181656954651</c:v>
                </c:pt>
                <c:pt idx="13187">
                  <c:v>-51.912288341829552</c:v>
                </c:pt>
                <c:pt idx="13188">
                  <c:v>-24.734897812740854</c:v>
                </c:pt>
                <c:pt idx="13189">
                  <c:v>51.347881899871624</c:v>
                </c:pt>
                <c:pt idx="13190">
                  <c:v>14.371404088627742</c:v>
                </c:pt>
                <c:pt idx="13191">
                  <c:v>48.636419224654503</c:v>
                </c:pt>
                <c:pt idx="13192">
                  <c:v>-1.3435791061663309</c:v>
                </c:pt>
                <c:pt idx="13193">
                  <c:v>27.510885363001549</c:v>
                </c:pt>
                <c:pt idx="13194">
                  <c:v>-0.42134831460674604</c:v>
                </c:pt>
                <c:pt idx="13195">
                  <c:v>-15.088576664630423</c:v>
                </c:pt>
                <c:pt idx="13196">
                  <c:v>-12.66299116128468</c:v>
                </c:pt>
                <c:pt idx="13197">
                  <c:v>1.7241379310344769</c:v>
                </c:pt>
                <c:pt idx="13198">
                  <c:v>-29.863013698630141</c:v>
                </c:pt>
                <c:pt idx="13199">
                  <c:v>-31.569198200582164</c:v>
                </c:pt>
                <c:pt idx="13200">
                  <c:v>-23.657065554365602</c:v>
                </c:pt>
                <c:pt idx="13201">
                  <c:v>-29.236158561818513</c:v>
                </c:pt>
                <c:pt idx="13202">
                  <c:v>-7.0341547773454351</c:v>
                </c:pt>
                <c:pt idx="13203">
                  <c:v>-0.27100271002710485</c:v>
                </c:pt>
                <c:pt idx="13204">
                  <c:v>-9.4267318157305624</c:v>
                </c:pt>
                <c:pt idx="13205">
                  <c:v>-18.781785007181952</c:v>
                </c:pt>
                <c:pt idx="13206">
                  <c:v>-41.094982435209118</c:v>
                </c:pt>
                <c:pt idx="13207">
                  <c:v>-7.1277217594622186</c:v>
                </c:pt>
                <c:pt idx="13208">
                  <c:v>-70.476246265596629</c:v>
                </c:pt>
                <c:pt idx="13209">
                  <c:v>-23.532301645787285</c:v>
                </c:pt>
                <c:pt idx="13210">
                  <c:v>67.184490543399335</c:v>
                </c:pt>
                <c:pt idx="13211">
                  <c:v>1.5127639457926279</c:v>
                </c:pt>
                <c:pt idx="13212">
                  <c:v>-36.176330443231933</c:v>
                </c:pt>
                <c:pt idx="13213">
                  <c:v>-47.708925962943027</c:v>
                </c:pt>
                <c:pt idx="13214">
                  <c:v>-8.4717940229124054</c:v>
                </c:pt>
                <c:pt idx="13215">
                  <c:v>-27.36823975198071</c:v>
                </c:pt>
                <c:pt idx="13216">
                  <c:v>-3.5949610921710473</c:v>
                </c:pt>
                <c:pt idx="13217">
                  <c:v>-15.157361630290609</c:v>
                </c:pt>
                <c:pt idx="13218">
                  <c:v>0.11457438220972449</c:v>
                </c:pt>
                <c:pt idx="13219">
                  <c:v>-20.704909710638915</c:v>
                </c:pt>
                <c:pt idx="13220">
                  <c:v>7.1886120996441178</c:v>
                </c:pt>
                <c:pt idx="13221">
                  <c:v>31.018518518518505</c:v>
                </c:pt>
                <c:pt idx="13222">
                  <c:v>-18.03346416029747</c:v>
                </c:pt>
                <c:pt idx="13223">
                  <c:v>-4.840503365525322</c:v>
                </c:pt>
                <c:pt idx="13224">
                  <c:v>-17.727665084160549</c:v>
                </c:pt>
                <c:pt idx="13225">
                  <c:v>-36.687772618545097</c:v>
                </c:pt>
                <c:pt idx="13226">
                  <c:v>-2.0900547061298909</c:v>
                </c:pt>
                <c:pt idx="13227">
                  <c:v>-11.548269581056473</c:v>
                </c:pt>
                <c:pt idx="13228">
                  <c:v>-10.666666666666671</c:v>
                </c:pt>
                <c:pt idx="13229">
                  <c:v>-6.4144973392780145</c:v>
                </c:pt>
                <c:pt idx="13230">
                  <c:v>15.3337640289067</c:v>
                </c:pt>
                <c:pt idx="13231">
                  <c:v>13.300747556066696</c:v>
                </c:pt>
                <c:pt idx="13232">
                  <c:v>-87.675765095119928</c:v>
                </c:pt>
                <c:pt idx="13233">
                  <c:v>-25.711360039718244</c:v>
                </c:pt>
                <c:pt idx="13234">
                  <c:v>-7.6407328730748816</c:v>
                </c:pt>
                <c:pt idx="13235">
                  <c:v>1.9821406501050518</c:v>
                </c:pt>
                <c:pt idx="13236">
                  <c:v>6.4255482878029966</c:v>
                </c:pt>
                <c:pt idx="13237">
                  <c:v>-0.46998998382001389</c:v>
                </c:pt>
                <c:pt idx="13238">
                  <c:v>-14.258386577621025</c:v>
                </c:pt>
                <c:pt idx="13239">
                  <c:v>-12.609688038525917</c:v>
                </c:pt>
                <c:pt idx="13240">
                  <c:v>-24.708345797188159</c:v>
                </c:pt>
                <c:pt idx="13241">
                  <c:v>13.732540351980788</c:v>
                </c:pt>
                <c:pt idx="13242">
                  <c:v>-6.9699742160858449</c:v>
                </c:pt>
                <c:pt idx="13243">
                  <c:v>-20.595411448726665</c:v>
                </c:pt>
                <c:pt idx="13244">
                  <c:v>27.186796699174792</c:v>
                </c:pt>
                <c:pt idx="13245">
                  <c:v>-0.35014833605640661</c:v>
                </c:pt>
                <c:pt idx="13246">
                  <c:v>22.416522993561088</c:v>
                </c:pt>
                <c:pt idx="13247">
                  <c:v>-2.9346904156064397</c:v>
                </c:pt>
                <c:pt idx="13248">
                  <c:v>55.401618929016195</c:v>
                </c:pt>
                <c:pt idx="13249">
                  <c:v>-0.90570058604156145</c:v>
                </c:pt>
                <c:pt idx="13250">
                  <c:v>-20.889168400174157</c:v>
                </c:pt>
                <c:pt idx="13251">
                  <c:v>-8.0414507772020727</c:v>
                </c:pt>
                <c:pt idx="13252">
                  <c:v>-25.328250741211349</c:v>
                </c:pt>
                <c:pt idx="13253">
                  <c:v>-17.617358078602621</c:v>
                </c:pt>
                <c:pt idx="13254">
                  <c:v>1.2911094288838427</c:v>
                </c:pt>
                <c:pt idx="13255">
                  <c:v>60.791927107189935</c:v>
                </c:pt>
                <c:pt idx="13256">
                  <c:v>35.377358490566053</c:v>
                </c:pt>
                <c:pt idx="13257">
                  <c:v>31.283126003263675</c:v>
                </c:pt>
                <c:pt idx="13258">
                  <c:v>-65.928992198694473</c:v>
                </c:pt>
                <c:pt idx="13259">
                  <c:v>-13.224716179911596</c:v>
                </c:pt>
                <c:pt idx="13260">
                  <c:v>-8.774907480938225</c:v>
                </c:pt>
                <c:pt idx="13261">
                  <c:v>-15.321821036106755</c:v>
                </c:pt>
                <c:pt idx="13262">
                  <c:v>3.3817041327771022</c:v>
                </c:pt>
                <c:pt idx="13263">
                  <c:v>-27.440068493150676</c:v>
                </c:pt>
                <c:pt idx="13264">
                  <c:v>-35.470603960599647</c:v>
                </c:pt>
                <c:pt idx="13265">
                  <c:v>-6.2687762868015255</c:v>
                </c:pt>
                <c:pt idx="13266">
                  <c:v>-64.075033422459896</c:v>
                </c:pt>
                <c:pt idx="13267">
                  <c:v>-71.105807478122514</c:v>
                </c:pt>
                <c:pt idx="13268">
                  <c:v>-3.5910890213080222</c:v>
                </c:pt>
                <c:pt idx="13269">
                  <c:v>-16.749818357955931</c:v>
                </c:pt>
                <c:pt idx="13270">
                  <c:v>-22.836272891511456</c:v>
                </c:pt>
                <c:pt idx="13271">
                  <c:v>-27.729150930821518</c:v>
                </c:pt>
                <c:pt idx="13272">
                  <c:v>-0.55823777911888328</c:v>
                </c:pt>
                <c:pt idx="13273">
                  <c:v>-12.401340071546201</c:v>
                </c:pt>
                <c:pt idx="13274">
                  <c:v>35.258864218391096</c:v>
                </c:pt>
                <c:pt idx="13275">
                  <c:v>-16.76022453889334</c:v>
                </c:pt>
                <c:pt idx="13276">
                  <c:v>9.0946537238962009</c:v>
                </c:pt>
                <c:pt idx="13277">
                  <c:v>-60.406091370558372</c:v>
                </c:pt>
                <c:pt idx="13278">
                  <c:v>-38.97588411426721</c:v>
                </c:pt>
                <c:pt idx="13279">
                  <c:v>-10.412094611070472</c:v>
                </c:pt>
                <c:pt idx="13280">
                  <c:v>-18.106255355612674</c:v>
                </c:pt>
                <c:pt idx="13281">
                  <c:v>-57.075043630017454</c:v>
                </c:pt>
                <c:pt idx="13282">
                  <c:v>-79.530403371462967</c:v>
                </c:pt>
                <c:pt idx="13283">
                  <c:v>-4.2253521126760631</c:v>
                </c:pt>
                <c:pt idx="13284">
                  <c:v>3.8485033598045106</c:v>
                </c:pt>
                <c:pt idx="13285">
                  <c:v>-20.655464261444365</c:v>
                </c:pt>
                <c:pt idx="13286">
                  <c:v>-27.938747935745383</c:v>
                </c:pt>
                <c:pt idx="13287">
                  <c:v>-5.5290983937363762</c:v>
                </c:pt>
                <c:pt idx="13288">
                  <c:v>-87.441762411721299</c:v>
                </c:pt>
                <c:pt idx="13289">
                  <c:v>-52.857115405556016</c:v>
                </c:pt>
                <c:pt idx="13290">
                  <c:v>11.748531157160656</c:v>
                </c:pt>
                <c:pt idx="13291">
                  <c:v>-7.101203078054283</c:v>
                </c:pt>
                <c:pt idx="13292">
                  <c:v>3.2651300939403143</c:v>
                </c:pt>
                <c:pt idx="13293">
                  <c:v>-66.063097602660633</c:v>
                </c:pt>
                <c:pt idx="13294">
                  <c:v>-40.9760931500062</c:v>
                </c:pt>
                <c:pt idx="13295">
                  <c:v>-13.46549797046886</c:v>
                </c:pt>
                <c:pt idx="13296">
                  <c:v>-34.673844205193163</c:v>
                </c:pt>
                <c:pt idx="13297">
                  <c:v>11.926439771659787</c:v>
                </c:pt>
                <c:pt idx="13298">
                  <c:v>-26.446727961060034</c:v>
                </c:pt>
                <c:pt idx="13299">
                  <c:v>-42.789683981111516</c:v>
                </c:pt>
                <c:pt idx="13300">
                  <c:v>-11.181464958986908</c:v>
                </c:pt>
                <c:pt idx="13301">
                  <c:v>-1.7609013144168557</c:v>
                </c:pt>
                <c:pt idx="13302">
                  <c:v>-31.111029573640565</c:v>
                </c:pt>
                <c:pt idx="13303">
                  <c:v>0</c:v>
                </c:pt>
                <c:pt idx="13304">
                  <c:v>-28.432312115497567</c:v>
                </c:pt>
                <c:pt idx="13305">
                  <c:v>-0.52776018577158368</c:v>
                </c:pt>
                <c:pt idx="13306">
                  <c:v>19.511608324311311</c:v>
                </c:pt>
                <c:pt idx="13307">
                  <c:v>-9.9297177683795468</c:v>
                </c:pt>
                <c:pt idx="13308">
                  <c:v>58.442387880053303</c:v>
                </c:pt>
                <c:pt idx="13309">
                  <c:v>-22.238078249494592</c:v>
                </c:pt>
                <c:pt idx="13310">
                  <c:v>-14.111006585136408</c:v>
                </c:pt>
                <c:pt idx="13311">
                  <c:v>-11.99909440796921</c:v>
                </c:pt>
                <c:pt idx="13312">
                  <c:v>8.0560420315236314</c:v>
                </c:pt>
                <c:pt idx="13313">
                  <c:v>-25.304123439886254</c:v>
                </c:pt>
                <c:pt idx="13314">
                  <c:v>-15.509718365727892</c:v>
                </c:pt>
                <c:pt idx="13315">
                  <c:v>-11.361286562899465</c:v>
                </c:pt>
                <c:pt idx="13316">
                  <c:v>-41.815336463223787</c:v>
                </c:pt>
                <c:pt idx="13317">
                  <c:v>7.0066568881868534</c:v>
                </c:pt>
                <c:pt idx="13318">
                  <c:v>-1.4644657073990146</c:v>
                </c:pt>
                <c:pt idx="13319">
                  <c:v>2.5113008538426129E-2</c:v>
                </c:pt>
                <c:pt idx="13320">
                  <c:v>27.426536064113975</c:v>
                </c:pt>
                <c:pt idx="13321">
                  <c:v>-7.2175399205777353</c:v>
                </c:pt>
                <c:pt idx="13322">
                  <c:v>8.103406909788859</c:v>
                </c:pt>
                <c:pt idx="13323">
                  <c:v>0.15895092390223908</c:v>
                </c:pt>
                <c:pt idx="13324">
                  <c:v>1.0375761069279861</c:v>
                </c:pt>
                <c:pt idx="13325">
                  <c:v>8.6874040605902536</c:v>
                </c:pt>
                <c:pt idx="13326">
                  <c:v>-4.6279381317744424</c:v>
                </c:pt>
                <c:pt idx="13327">
                  <c:v>-41.565013367023496</c:v>
                </c:pt>
                <c:pt idx="13328">
                  <c:v>-9.2808445128656274</c:v>
                </c:pt>
                <c:pt idx="13329">
                  <c:v>22.183562970462646</c:v>
                </c:pt>
                <c:pt idx="13330">
                  <c:v>-9.7734449828827223</c:v>
                </c:pt>
                <c:pt idx="13331">
                  <c:v>0.12917494397525786</c:v>
                </c:pt>
                <c:pt idx="13332">
                  <c:v>-11.407516495239861</c:v>
                </c:pt>
                <c:pt idx="13333">
                  <c:v>-9.7367033145360864</c:v>
                </c:pt>
                <c:pt idx="13334">
                  <c:v>-40.810101262657824</c:v>
                </c:pt>
                <c:pt idx="13335">
                  <c:v>39.408578279016069</c:v>
                </c:pt>
                <c:pt idx="13336">
                  <c:v>30.476900149031309</c:v>
                </c:pt>
                <c:pt idx="13337">
                  <c:v>-21.503519723734883</c:v>
                </c:pt>
                <c:pt idx="13338">
                  <c:v>18.708426416325707</c:v>
                </c:pt>
                <c:pt idx="13339">
                  <c:v>-2.7195086843872929</c:v>
                </c:pt>
                <c:pt idx="13340">
                  <c:v>-16.733578489254754</c:v>
                </c:pt>
                <c:pt idx="13341">
                  <c:v>-30.018808777429456</c:v>
                </c:pt>
                <c:pt idx="13342">
                  <c:v>-14.456970713376194</c:v>
                </c:pt>
                <c:pt idx="13343">
                  <c:v>-2.4798512089274709</c:v>
                </c:pt>
                <c:pt idx="13344">
                  <c:v>8.1478576331012817</c:v>
                </c:pt>
                <c:pt idx="13345">
                  <c:v>-18.000375398861294</c:v>
                </c:pt>
                <c:pt idx="13346">
                  <c:v>5.6263023848112965</c:v>
                </c:pt>
                <c:pt idx="13347">
                  <c:v>-27.965603410260172</c:v>
                </c:pt>
                <c:pt idx="13348">
                  <c:v>-22.613335017047604</c:v>
                </c:pt>
                <c:pt idx="13349">
                  <c:v>-61.860558569419325</c:v>
                </c:pt>
                <c:pt idx="13350">
                  <c:v>-10.947712418300654</c:v>
                </c:pt>
                <c:pt idx="13351">
                  <c:v>-1.8364787386526444</c:v>
                </c:pt>
                <c:pt idx="13352">
                  <c:v>-2.7196225262009506</c:v>
                </c:pt>
                <c:pt idx="13353">
                  <c:v>-20.319870283018872</c:v>
                </c:pt>
                <c:pt idx="13354">
                  <c:v>12.547241118669689</c:v>
                </c:pt>
                <c:pt idx="13355">
                  <c:v>-19.910130789734353</c:v>
                </c:pt>
                <c:pt idx="13356">
                  <c:v>-2.9947950300932575</c:v>
                </c:pt>
                <c:pt idx="13357">
                  <c:v>17.045621241015112</c:v>
                </c:pt>
                <c:pt idx="13358">
                  <c:v>82.68135206988228</c:v>
                </c:pt>
                <c:pt idx="13359">
                  <c:v>-49.353824659448129</c:v>
                </c:pt>
                <c:pt idx="13360">
                  <c:v>-33.878663940013638</c:v>
                </c:pt>
                <c:pt idx="13361">
                  <c:v>0.18380365444912172</c:v>
                </c:pt>
                <c:pt idx="13362">
                  <c:v>11.035835264753075</c:v>
                </c:pt>
                <c:pt idx="13363">
                  <c:v>-35.01922062259743</c:v>
                </c:pt>
                <c:pt idx="13364">
                  <c:v>-21.346197331725335</c:v>
                </c:pt>
                <c:pt idx="13365">
                  <c:v>45.015105740181269</c:v>
                </c:pt>
                <c:pt idx="13366">
                  <c:v>-24.685954580074878</c:v>
                </c:pt>
                <c:pt idx="13367">
                  <c:v>-32.378532046864223</c:v>
                </c:pt>
                <c:pt idx="13368">
                  <c:v>-11.525944440105178</c:v>
                </c:pt>
                <c:pt idx="13369">
                  <c:v>-38.323779193205944</c:v>
                </c:pt>
                <c:pt idx="13370">
                  <c:v>30.553320040359409</c:v>
                </c:pt>
                <c:pt idx="13371">
                  <c:v>-7.6800533491404792</c:v>
                </c:pt>
                <c:pt idx="13372">
                  <c:v>-41.491250683020873</c:v>
                </c:pt>
                <c:pt idx="13373">
                  <c:v>-6.2828535669587069</c:v>
                </c:pt>
                <c:pt idx="13374">
                  <c:v>-19.737862888407989</c:v>
                </c:pt>
                <c:pt idx="13375">
                  <c:v>32.039981111286011</c:v>
                </c:pt>
                <c:pt idx="13376">
                  <c:v>-48.017363513558045</c:v>
                </c:pt>
                <c:pt idx="13377">
                  <c:v>-61.680903675396202</c:v>
                </c:pt>
                <c:pt idx="13378">
                  <c:v>-14.655859686420413</c:v>
                </c:pt>
                <c:pt idx="13379">
                  <c:v>-64.594393370451897</c:v>
                </c:pt>
                <c:pt idx="13380">
                  <c:v>10.533707865168537</c:v>
                </c:pt>
                <c:pt idx="13381">
                  <c:v>9.3471241722760396</c:v>
                </c:pt>
                <c:pt idx="13382">
                  <c:v>5.4897533125985376</c:v>
                </c:pt>
                <c:pt idx="13383">
                  <c:v>-0.28386050283860698</c:v>
                </c:pt>
                <c:pt idx="13384">
                  <c:v>-3.4157160648807405</c:v>
                </c:pt>
                <c:pt idx="13385">
                  <c:v>-10.612819910777176</c:v>
                </c:pt>
                <c:pt idx="13386">
                  <c:v>41.582021330624684</c:v>
                </c:pt>
                <c:pt idx="13387">
                  <c:v>6.011433894510688</c:v>
                </c:pt>
                <c:pt idx="13388">
                  <c:v>-1.8151599469644566</c:v>
                </c:pt>
                <c:pt idx="13389">
                  <c:v>1.7793013385569765</c:v>
                </c:pt>
                <c:pt idx="13390">
                  <c:v>-5.5382215288611576</c:v>
                </c:pt>
                <c:pt idx="13391">
                  <c:v>-38.062597920524141</c:v>
                </c:pt>
                <c:pt idx="13392">
                  <c:v>-16.475866336633658</c:v>
                </c:pt>
                <c:pt idx="13393">
                  <c:v>-32.530522536621291</c:v>
                </c:pt>
                <c:pt idx="13394">
                  <c:v>-3.2364162610182774</c:v>
                </c:pt>
                <c:pt idx="13395">
                  <c:v>-2.4087166773788766</c:v>
                </c:pt>
                <c:pt idx="13396">
                  <c:v>-59.914984059511156</c:v>
                </c:pt>
                <c:pt idx="13397">
                  <c:v>-4.7760527984592613</c:v>
                </c:pt>
                <c:pt idx="13398">
                  <c:v>24.626865671641781</c:v>
                </c:pt>
                <c:pt idx="13399">
                  <c:v>-7.0375557996352143</c:v>
                </c:pt>
                <c:pt idx="13400">
                  <c:v>-14.106901501859483</c:v>
                </c:pt>
                <c:pt idx="13401">
                  <c:v>-10.51627185058905</c:v>
                </c:pt>
                <c:pt idx="13402">
                  <c:v>-14.074356194884714</c:v>
                </c:pt>
                <c:pt idx="13403">
                  <c:v>18.93955023726015</c:v>
                </c:pt>
                <c:pt idx="13404">
                  <c:v>-4.8378945433940288</c:v>
                </c:pt>
                <c:pt idx="13405">
                  <c:v>-0.79148280451076403</c:v>
                </c:pt>
                <c:pt idx="13406">
                  <c:v>-15.511204481792717</c:v>
                </c:pt>
                <c:pt idx="13407">
                  <c:v>-2.9929478545777926</c:v>
                </c:pt>
                <c:pt idx="13408">
                  <c:v>1.8854242204495932</c:v>
                </c:pt>
                <c:pt idx="13409">
                  <c:v>42.558679391281942</c:v>
                </c:pt>
                <c:pt idx="13410">
                  <c:v>-23.221653738240633</c:v>
                </c:pt>
                <c:pt idx="13411">
                  <c:v>-12.643865048487314</c:v>
                </c:pt>
                <c:pt idx="13412">
                  <c:v>-30.393646408839786</c:v>
                </c:pt>
                <c:pt idx="13413">
                  <c:v>0.32786885245900521</c:v>
                </c:pt>
                <c:pt idx="13414">
                  <c:v>-4.6427447277305589</c:v>
                </c:pt>
                <c:pt idx="13415">
                  <c:v>-12.126269956458628</c:v>
                </c:pt>
                <c:pt idx="13416">
                  <c:v>-11.030924521023536</c:v>
                </c:pt>
                <c:pt idx="13417">
                  <c:v>-18.579139822392477</c:v>
                </c:pt>
                <c:pt idx="13418">
                  <c:v>-33.768498694209825</c:v>
                </c:pt>
                <c:pt idx="13419">
                  <c:v>-8.0846071185771535</c:v>
                </c:pt>
                <c:pt idx="13420">
                  <c:v>-32.589377970655093</c:v>
                </c:pt>
                <c:pt idx="13421">
                  <c:v>-14.162561304898873</c:v>
                </c:pt>
                <c:pt idx="13422">
                  <c:v>-54.987022617723397</c:v>
                </c:pt>
                <c:pt idx="13423">
                  <c:v>-9.658678286129259</c:v>
                </c:pt>
                <c:pt idx="13424">
                  <c:v>-9.9024880129321105</c:v>
                </c:pt>
                <c:pt idx="13425">
                  <c:v>41.922408801389679</c:v>
                </c:pt>
                <c:pt idx="13426">
                  <c:v>14.964715649647161</c:v>
                </c:pt>
                <c:pt idx="13427">
                  <c:v>34.446919079435787</c:v>
                </c:pt>
                <c:pt idx="13428">
                  <c:v>-24.050859598853862</c:v>
                </c:pt>
                <c:pt idx="13429">
                  <c:v>-8.2784391416474676</c:v>
                </c:pt>
                <c:pt idx="13430">
                  <c:v>50.545021063371962</c:v>
                </c:pt>
                <c:pt idx="13431">
                  <c:v>30.487278999568787</c:v>
                </c:pt>
                <c:pt idx="13432">
                  <c:v>-10.666176380462105</c:v>
                </c:pt>
                <c:pt idx="13433">
                  <c:v>9.5365248903299715</c:v>
                </c:pt>
                <c:pt idx="13434">
                  <c:v>-12.825948696205216</c:v>
                </c:pt>
                <c:pt idx="13435">
                  <c:v>-19.823145425347761</c:v>
                </c:pt>
                <c:pt idx="13436">
                  <c:v>12.410730226745216</c:v>
                </c:pt>
                <c:pt idx="13437">
                  <c:v>-35.257410296411862</c:v>
                </c:pt>
                <c:pt idx="13438">
                  <c:v>-5.7189354040928322</c:v>
                </c:pt>
                <c:pt idx="13439">
                  <c:v>34.650030432136333</c:v>
                </c:pt>
                <c:pt idx="13440">
                  <c:v>-22.637259901410843</c:v>
                </c:pt>
                <c:pt idx="13441">
                  <c:v>-3.3516263691469135</c:v>
                </c:pt>
                <c:pt idx="13442">
                  <c:v>-15.18757380325188</c:v>
                </c:pt>
                <c:pt idx="13443">
                  <c:v>-24.612761560320322</c:v>
                </c:pt>
                <c:pt idx="13444">
                  <c:v>-27.298826971745967</c:v>
                </c:pt>
                <c:pt idx="13445">
                  <c:v>-50.196748921836317</c:v>
                </c:pt>
                <c:pt idx="13446">
                  <c:v>-44.737365698368478</c:v>
                </c:pt>
                <c:pt idx="13447">
                  <c:v>3.9521640091116268</c:v>
                </c:pt>
                <c:pt idx="13448">
                  <c:v>-28.649101333505129</c:v>
                </c:pt>
                <c:pt idx="13449">
                  <c:v>-27.391427760431455</c:v>
                </c:pt>
                <c:pt idx="13450">
                  <c:v>-7.4467096425342731</c:v>
                </c:pt>
                <c:pt idx="13451">
                  <c:v>-12.819271553711388</c:v>
                </c:pt>
                <c:pt idx="13452">
                  <c:v>-87.320987654320987</c:v>
                </c:pt>
                <c:pt idx="13453">
                  <c:v>-11.61440960640428</c:v>
                </c:pt>
                <c:pt idx="13454">
                  <c:v>34.424673784104385</c:v>
                </c:pt>
                <c:pt idx="13455">
                  <c:v>-55.683689803196216</c:v>
                </c:pt>
                <c:pt idx="13456">
                  <c:v>-16.397141782625042</c:v>
                </c:pt>
                <c:pt idx="13457">
                  <c:v>4.8462816633651755</c:v>
                </c:pt>
                <c:pt idx="13458">
                  <c:v>10.838974671027614</c:v>
                </c:pt>
                <c:pt idx="13459">
                  <c:v>15.674248232387768</c:v>
                </c:pt>
                <c:pt idx="13460">
                  <c:v>78.699131619274652</c:v>
                </c:pt>
                <c:pt idx="13461">
                  <c:v>-24.624188518235783</c:v>
                </c:pt>
                <c:pt idx="13462">
                  <c:v>-12.076920943049046</c:v>
                </c:pt>
                <c:pt idx="13463">
                  <c:v>-13.327641813697582</c:v>
                </c:pt>
                <c:pt idx="13464">
                  <c:v>-24.543080939947785</c:v>
                </c:pt>
                <c:pt idx="13465">
                  <c:v>-25.10508681084373</c:v>
                </c:pt>
                <c:pt idx="13466">
                  <c:v>-18.527847220916911</c:v>
                </c:pt>
                <c:pt idx="13467">
                  <c:v>-4.8170619599191014</c:v>
                </c:pt>
                <c:pt idx="13468">
                  <c:v>-31.06634434595756</c:v>
                </c:pt>
                <c:pt idx="13469">
                  <c:v>28.148874468636649</c:v>
                </c:pt>
                <c:pt idx="13470">
                  <c:v>5.5717255717255654</c:v>
                </c:pt>
                <c:pt idx="13471">
                  <c:v>-30.825482354122386</c:v>
                </c:pt>
                <c:pt idx="13472">
                  <c:v>-11.181634031060099</c:v>
                </c:pt>
                <c:pt idx="13473">
                  <c:v>-4.1639905801755503</c:v>
                </c:pt>
                <c:pt idx="13474">
                  <c:v>11.431764559791375</c:v>
                </c:pt>
                <c:pt idx="13475">
                  <c:v>0</c:v>
                </c:pt>
                <c:pt idx="13476">
                  <c:v>0</c:v>
                </c:pt>
                <c:pt idx="13477">
                  <c:v>41.874102932130398</c:v>
                </c:pt>
                <c:pt idx="13478">
                  <c:v>-7.6250848559599973</c:v>
                </c:pt>
                <c:pt idx="13479">
                  <c:v>0</c:v>
                </c:pt>
                <c:pt idx="13480">
                  <c:v>-27.853313954396981</c:v>
                </c:pt>
                <c:pt idx="13481">
                  <c:v>-2.3703795392303988</c:v>
                </c:pt>
                <c:pt idx="13482">
                  <c:v>-26.426782868849799</c:v>
                </c:pt>
                <c:pt idx="13483">
                  <c:v>-21.212121212121218</c:v>
                </c:pt>
                <c:pt idx="13484">
                  <c:v>-13.484305390605272</c:v>
                </c:pt>
                <c:pt idx="13485">
                  <c:v>-4.2990042881023385</c:v>
                </c:pt>
                <c:pt idx="13486">
                  <c:v>-2.6778798273763442</c:v>
                </c:pt>
                <c:pt idx="13487">
                  <c:v>16.730897009966768</c:v>
                </c:pt>
                <c:pt idx="13488">
                  <c:v>4.9338180012277633</c:v>
                </c:pt>
                <c:pt idx="13489">
                  <c:v>-26.889185580774367</c:v>
                </c:pt>
                <c:pt idx="13490">
                  <c:v>-34.753495742760094</c:v>
                </c:pt>
                <c:pt idx="13491">
                  <c:v>-7.0731707317073074</c:v>
                </c:pt>
                <c:pt idx="13492">
                  <c:v>-8.7940297214158818</c:v>
                </c:pt>
                <c:pt idx="13493">
                  <c:v>13.859690563363642</c:v>
                </c:pt>
                <c:pt idx="13494">
                  <c:v>11.011838284565556</c:v>
                </c:pt>
                <c:pt idx="13495">
                  <c:v>-19.180178133447072</c:v>
                </c:pt>
                <c:pt idx="13496">
                  <c:v>9.068115336397824</c:v>
                </c:pt>
                <c:pt idx="13497">
                  <c:v>-20.094964900402672</c:v>
                </c:pt>
                <c:pt idx="13498">
                  <c:v>-48.656648451730419</c:v>
                </c:pt>
                <c:pt idx="13499">
                  <c:v>-1.4222695466991127</c:v>
                </c:pt>
                <c:pt idx="13500">
                  <c:v>-24.577616509808365</c:v>
                </c:pt>
                <c:pt idx="13501">
                  <c:v>-23.226684819605168</c:v>
                </c:pt>
                <c:pt idx="13502">
                  <c:v>16.489457559920709</c:v>
                </c:pt>
                <c:pt idx="13503">
                  <c:v>17.1917191719172</c:v>
                </c:pt>
                <c:pt idx="13504">
                  <c:v>-17.217602920300152</c:v>
                </c:pt>
                <c:pt idx="13505">
                  <c:v>-16.885243546834829</c:v>
                </c:pt>
                <c:pt idx="13506">
                  <c:v>-30</c:v>
                </c:pt>
                <c:pt idx="13507">
                  <c:v>2.9527559055118076</c:v>
                </c:pt>
                <c:pt idx="13508">
                  <c:v>-8.3798882681564208</c:v>
                </c:pt>
                <c:pt idx="13509">
                  <c:v>4.7253297712472886</c:v>
                </c:pt>
                <c:pt idx="13510">
                  <c:v>1.4610689846495291</c:v>
                </c:pt>
                <c:pt idx="13511">
                  <c:v>36.978683966635771</c:v>
                </c:pt>
                <c:pt idx="13512">
                  <c:v>58.456896551724157</c:v>
                </c:pt>
                <c:pt idx="13513">
                  <c:v>9.1471176577559561</c:v>
                </c:pt>
                <c:pt idx="13514">
                  <c:v>12.317252774884153</c:v>
                </c:pt>
                <c:pt idx="13515">
                  <c:v>8.6192675684592501</c:v>
                </c:pt>
                <c:pt idx="13516">
                  <c:v>-28.296984271774889</c:v>
                </c:pt>
                <c:pt idx="13517">
                  <c:v>1.8264039384183803</c:v>
                </c:pt>
                <c:pt idx="13518">
                  <c:v>-56.068439192516003</c:v>
                </c:pt>
                <c:pt idx="13519">
                  <c:v>8.7360293720641522</c:v>
                </c:pt>
                <c:pt idx="13520">
                  <c:v>-34.86381601943053</c:v>
                </c:pt>
                <c:pt idx="13521">
                  <c:v>-30.702868911902073</c:v>
                </c:pt>
                <c:pt idx="13522">
                  <c:v>-15.772394823237121</c:v>
                </c:pt>
                <c:pt idx="13523">
                  <c:v>-8.5861476817401297</c:v>
                </c:pt>
                <c:pt idx="13524">
                  <c:v>20.775829914211116</c:v>
                </c:pt>
                <c:pt idx="13525">
                  <c:v>-20.101532070993144</c:v>
                </c:pt>
                <c:pt idx="13526">
                  <c:v>-66.180109631949875</c:v>
                </c:pt>
                <c:pt idx="13527">
                  <c:v>-40.568283249033023</c:v>
                </c:pt>
                <c:pt idx="13528">
                  <c:v>-55.513293075052935</c:v>
                </c:pt>
                <c:pt idx="13529">
                  <c:v>-58.373972342108686</c:v>
                </c:pt>
                <c:pt idx="13530">
                  <c:v>88.115120787354613</c:v>
                </c:pt>
                <c:pt idx="13531">
                  <c:v>-26.527113465817152</c:v>
                </c:pt>
                <c:pt idx="13532">
                  <c:v>-48.946176150779266</c:v>
                </c:pt>
                <c:pt idx="13533">
                  <c:v>-11.346716432966815</c:v>
                </c:pt>
                <c:pt idx="13534">
                  <c:v>-27.139153633430354</c:v>
                </c:pt>
                <c:pt idx="13535">
                  <c:v>6.1241610738254906</c:v>
                </c:pt>
                <c:pt idx="13536">
                  <c:v>-15.319658451366507</c:v>
                </c:pt>
                <c:pt idx="13537">
                  <c:v>-6.3157894736842053</c:v>
                </c:pt>
                <c:pt idx="13538">
                  <c:v>-20.990661794559486</c:v>
                </c:pt>
                <c:pt idx="13539">
                  <c:v>-22.95795929250734</c:v>
                </c:pt>
                <c:pt idx="13540">
                  <c:v>4.7393364928909989</c:v>
                </c:pt>
                <c:pt idx="13541">
                  <c:v>-34.684798119701171</c:v>
                </c:pt>
                <c:pt idx="13542">
                  <c:v>61.425823001282595</c:v>
                </c:pt>
                <c:pt idx="13543">
                  <c:v>-45.816890292028411</c:v>
                </c:pt>
                <c:pt idx="13544">
                  <c:v>-20.713065213093458</c:v>
                </c:pt>
                <c:pt idx="13545">
                  <c:v>-5.2027279790509624</c:v>
                </c:pt>
                <c:pt idx="13546">
                  <c:v>12.647355284630905</c:v>
                </c:pt>
                <c:pt idx="13547">
                  <c:v>2.1194605009633847</c:v>
                </c:pt>
                <c:pt idx="13548">
                  <c:v>-46.81181959564541</c:v>
                </c:pt>
                <c:pt idx="13549">
                  <c:v>2.651447060938338</c:v>
                </c:pt>
                <c:pt idx="13550">
                  <c:v>-17.331613378789285</c:v>
                </c:pt>
                <c:pt idx="13551">
                  <c:v>-58.882688416017658</c:v>
                </c:pt>
                <c:pt idx="13552">
                  <c:v>-13.594230369154673</c:v>
                </c:pt>
                <c:pt idx="13553">
                  <c:v>3.3561492603223684</c:v>
                </c:pt>
                <c:pt idx="13554">
                  <c:v>-25</c:v>
                </c:pt>
                <c:pt idx="13555">
                  <c:v>-2.5217391304347814</c:v>
                </c:pt>
                <c:pt idx="13556">
                  <c:v>-6.8532818532818567</c:v>
                </c:pt>
                <c:pt idx="13557">
                  <c:v>7.1551006382789097</c:v>
                </c:pt>
                <c:pt idx="13558">
                  <c:v>8.7475790832795468</c:v>
                </c:pt>
                <c:pt idx="13559">
                  <c:v>33.904696606102164</c:v>
                </c:pt>
                <c:pt idx="13560">
                  <c:v>-18.43178342866851</c:v>
                </c:pt>
                <c:pt idx="13561">
                  <c:v>-27.753914745541536</c:v>
                </c:pt>
                <c:pt idx="13562">
                  <c:v>-10.572033898305094</c:v>
                </c:pt>
                <c:pt idx="13563">
                  <c:v>10.490192780002033</c:v>
                </c:pt>
                <c:pt idx="13564">
                  <c:v>-13.208435322914696</c:v>
                </c:pt>
                <c:pt idx="13565">
                  <c:v>25.057354065765992</c:v>
                </c:pt>
                <c:pt idx="13566">
                  <c:v>-18.215703140326255</c:v>
                </c:pt>
                <c:pt idx="13567">
                  <c:v>8.6718585560934542</c:v>
                </c:pt>
                <c:pt idx="13568">
                  <c:v>-10.050603347606071</c:v>
                </c:pt>
                <c:pt idx="13569">
                  <c:v>-12.80446927374301</c:v>
                </c:pt>
                <c:pt idx="13570">
                  <c:v>-5.3459577023946707</c:v>
                </c:pt>
                <c:pt idx="13571">
                  <c:v>-0.86247666459240691</c:v>
                </c:pt>
                <c:pt idx="13572">
                  <c:v>46.835908756438556</c:v>
                </c:pt>
                <c:pt idx="13573">
                  <c:v>-20.511922105224329</c:v>
                </c:pt>
                <c:pt idx="13574">
                  <c:v>-49.900990099009903</c:v>
                </c:pt>
                <c:pt idx="13575">
                  <c:v>-21.208423956288797</c:v>
                </c:pt>
                <c:pt idx="13576">
                  <c:v>29.574426358109434</c:v>
                </c:pt>
                <c:pt idx="13577">
                  <c:v>23.096022021913967</c:v>
                </c:pt>
                <c:pt idx="13578">
                  <c:v>-14.990555778146643</c:v>
                </c:pt>
                <c:pt idx="13579">
                  <c:v>-0.1366120218579141</c:v>
                </c:pt>
                <c:pt idx="13580">
                  <c:v>37.771061579146192</c:v>
                </c:pt>
                <c:pt idx="13581">
                  <c:v>-6.0521545112257655</c:v>
                </c:pt>
                <c:pt idx="13582">
                  <c:v>-8.5153811859117354</c:v>
                </c:pt>
                <c:pt idx="13583">
                  <c:v>63.99416909620993</c:v>
                </c:pt>
                <c:pt idx="13584">
                  <c:v>-27.629340698535799</c:v>
                </c:pt>
                <c:pt idx="13585">
                  <c:v>16.455427597269477</c:v>
                </c:pt>
                <c:pt idx="13586">
                  <c:v>7.7736680132828582</c:v>
                </c:pt>
                <c:pt idx="13587">
                  <c:v>48.025173611111114</c:v>
                </c:pt>
                <c:pt idx="13588">
                  <c:v>-63.26198231735691</c:v>
                </c:pt>
                <c:pt idx="13589">
                  <c:v>-27.231167391865597</c:v>
                </c:pt>
                <c:pt idx="13590">
                  <c:v>35.511731682740759</c:v>
                </c:pt>
                <c:pt idx="13591">
                  <c:v>-24.746649231775081</c:v>
                </c:pt>
                <c:pt idx="13592">
                  <c:v>-13.018138956191478</c:v>
                </c:pt>
                <c:pt idx="13593">
                  <c:v>-12.931850449597732</c:v>
                </c:pt>
                <c:pt idx="13594">
                  <c:v>7.2776665713468702</c:v>
                </c:pt>
                <c:pt idx="13595">
                  <c:v>-13.411567476948875</c:v>
                </c:pt>
                <c:pt idx="13596">
                  <c:v>-75.568370119970837</c:v>
                </c:pt>
                <c:pt idx="13597">
                  <c:v>25.993392267166698</c:v>
                </c:pt>
                <c:pt idx="13598">
                  <c:v>-14.166036698056544</c:v>
                </c:pt>
                <c:pt idx="13599">
                  <c:v>-15.824370119345815</c:v>
                </c:pt>
                <c:pt idx="13600">
                  <c:v>-16.581976164334094</c:v>
                </c:pt>
                <c:pt idx="13601">
                  <c:v>5.073358691893489</c:v>
                </c:pt>
                <c:pt idx="13602">
                  <c:v>11.384684888186143</c:v>
                </c:pt>
                <c:pt idx="13603">
                  <c:v>-4.0823451351330533</c:v>
                </c:pt>
                <c:pt idx="13604">
                  <c:v>5.1204039357845659</c:v>
                </c:pt>
                <c:pt idx="13605">
                  <c:v>-37.530917769581251</c:v>
                </c:pt>
                <c:pt idx="13606">
                  <c:v>-9.0780919558236093</c:v>
                </c:pt>
                <c:pt idx="13607">
                  <c:v>-33.72838863022173</c:v>
                </c:pt>
                <c:pt idx="13608">
                  <c:v>9.0513591107354898</c:v>
                </c:pt>
                <c:pt idx="13609">
                  <c:v>-12.429710856637129</c:v>
                </c:pt>
                <c:pt idx="13610">
                  <c:v>-5.5409873446585323</c:v>
                </c:pt>
                <c:pt idx="13611">
                  <c:v>2.5983487129674643</c:v>
                </c:pt>
                <c:pt idx="13612">
                  <c:v>-25.662760634397955</c:v>
                </c:pt>
                <c:pt idx="13613">
                  <c:v>-88.059575367064539</c:v>
                </c:pt>
                <c:pt idx="13614">
                  <c:v>-17.742250537165873</c:v>
                </c:pt>
                <c:pt idx="13615">
                  <c:v>17.181458552175769</c:v>
                </c:pt>
                <c:pt idx="13616">
                  <c:v>-1.5908764195696961</c:v>
                </c:pt>
                <c:pt idx="13617">
                  <c:v>-1.4962593516209495</c:v>
                </c:pt>
                <c:pt idx="13618">
                  <c:v>-12.163307951140524</c:v>
                </c:pt>
                <c:pt idx="13619">
                  <c:v>-30.308880308880305</c:v>
                </c:pt>
                <c:pt idx="13620">
                  <c:v>-21.460622002166176</c:v>
                </c:pt>
                <c:pt idx="13621">
                  <c:v>-6.2714380791481119</c:v>
                </c:pt>
                <c:pt idx="13622">
                  <c:v>-18.007528230865745</c:v>
                </c:pt>
                <c:pt idx="13623">
                  <c:v>98.501393808555662</c:v>
                </c:pt>
                <c:pt idx="13624">
                  <c:v>-6.6793088916982697</c:v>
                </c:pt>
                <c:pt idx="13625">
                  <c:v>2.7629055457887119</c:v>
                </c:pt>
                <c:pt idx="13626">
                  <c:v>-1.3136119155978463</c:v>
                </c:pt>
                <c:pt idx="13627">
                  <c:v>-40.112910414500071</c:v>
                </c:pt>
                <c:pt idx="13628">
                  <c:v>2.3631123919308266</c:v>
                </c:pt>
                <c:pt idx="13629">
                  <c:v>-12.682662817968605</c:v>
                </c:pt>
                <c:pt idx="13630">
                  <c:v>-14.603696213908549</c:v>
                </c:pt>
                <c:pt idx="13631">
                  <c:v>8.7816261360856629E-2</c:v>
                </c:pt>
                <c:pt idx="13632">
                  <c:v>11.830792258423827</c:v>
                </c:pt>
                <c:pt idx="13633">
                  <c:v>-6.4030790762771232</c:v>
                </c:pt>
                <c:pt idx="13634">
                  <c:v>0.66942311478636896</c:v>
                </c:pt>
                <c:pt idx="13635">
                  <c:v>25.569852941176464</c:v>
                </c:pt>
                <c:pt idx="13636">
                  <c:v>-18.19113263785394</c:v>
                </c:pt>
                <c:pt idx="13637">
                  <c:v>-40.805921733560957</c:v>
                </c:pt>
                <c:pt idx="13638">
                  <c:v>4.7776413936361024</c:v>
                </c:pt>
                <c:pt idx="13639">
                  <c:v>-13.613231552162858</c:v>
                </c:pt>
                <c:pt idx="13640">
                  <c:v>-17.468840636513278</c:v>
                </c:pt>
                <c:pt idx="13641">
                  <c:v>-21.811320754716974</c:v>
                </c:pt>
                <c:pt idx="13642">
                  <c:v>-11.938052011892893</c:v>
                </c:pt>
                <c:pt idx="13643">
                  <c:v>2.652910832719229</c:v>
                </c:pt>
                <c:pt idx="13644">
                  <c:v>7.1400866986082576</c:v>
                </c:pt>
                <c:pt idx="13645">
                  <c:v>-14.877870817553259</c:v>
                </c:pt>
                <c:pt idx="13646">
                  <c:v>-10.809680185739097</c:v>
                </c:pt>
                <c:pt idx="13647">
                  <c:v>-8.7198161804351599</c:v>
                </c:pt>
                <c:pt idx="13648">
                  <c:v>-93.823120554422488</c:v>
                </c:pt>
                <c:pt idx="13649">
                  <c:v>9.3540192342587574</c:v>
                </c:pt>
                <c:pt idx="13650">
                  <c:v>-18.785626554971174</c:v>
                </c:pt>
                <c:pt idx="13651">
                  <c:v>3.0942822685896516</c:v>
                </c:pt>
                <c:pt idx="13652">
                  <c:v>-5.6292660480098107</c:v>
                </c:pt>
                <c:pt idx="13653">
                  <c:v>-0.58425144274335139</c:v>
                </c:pt>
                <c:pt idx="13654">
                  <c:v>-15.461404914529922</c:v>
                </c:pt>
                <c:pt idx="13655">
                  <c:v>-28.60847018150389</c:v>
                </c:pt>
                <c:pt idx="13656">
                  <c:v>-23.710993355202291</c:v>
                </c:pt>
                <c:pt idx="13657">
                  <c:v>-32.229948711494288</c:v>
                </c:pt>
                <c:pt idx="13658">
                  <c:v>-18.386092928425796</c:v>
                </c:pt>
                <c:pt idx="13659">
                  <c:v>26.644591611479029</c:v>
                </c:pt>
                <c:pt idx="13660">
                  <c:v>-0.93452438352196054</c:v>
                </c:pt>
                <c:pt idx="13661">
                  <c:v>-72.329665141279861</c:v>
                </c:pt>
                <c:pt idx="13662">
                  <c:v>-16.707626171968286</c:v>
                </c:pt>
                <c:pt idx="13663">
                  <c:v>-42.105383003916565</c:v>
                </c:pt>
                <c:pt idx="13664">
                  <c:v>45.182664756446997</c:v>
                </c:pt>
                <c:pt idx="13665">
                  <c:v>-14.109912206398093</c:v>
                </c:pt>
                <c:pt idx="13666">
                  <c:v>-24.744637385086818</c:v>
                </c:pt>
                <c:pt idx="13667">
                  <c:v>4.1960784313725554</c:v>
                </c:pt>
                <c:pt idx="13668">
                  <c:v>53.968253968253975</c:v>
                </c:pt>
                <c:pt idx="13669">
                  <c:v>42.065903248422529</c:v>
                </c:pt>
                <c:pt idx="13670">
                  <c:v>0.32086962215964832</c:v>
                </c:pt>
                <c:pt idx="13671">
                  <c:v>9.510376788232918</c:v>
                </c:pt>
                <c:pt idx="13672">
                  <c:v>-36.134276364404094</c:v>
                </c:pt>
                <c:pt idx="13673">
                  <c:v>-18.431134610383978</c:v>
                </c:pt>
                <c:pt idx="13674">
                  <c:v>-31.405027699674278</c:v>
                </c:pt>
                <c:pt idx="13675">
                  <c:v>7.8777393310265325</c:v>
                </c:pt>
                <c:pt idx="13676">
                  <c:v>-18.205931999035457</c:v>
                </c:pt>
                <c:pt idx="13677">
                  <c:v>-6.4506770948164842</c:v>
                </c:pt>
                <c:pt idx="13678">
                  <c:v>12.231759656652358</c:v>
                </c:pt>
                <c:pt idx="13679">
                  <c:v>-23.165058580289454</c:v>
                </c:pt>
                <c:pt idx="13680">
                  <c:v>38.282408349565372</c:v>
                </c:pt>
                <c:pt idx="13681">
                  <c:v>-29.083728278041079</c:v>
                </c:pt>
                <c:pt idx="13682">
                  <c:v>-14.527570226047487</c:v>
                </c:pt>
                <c:pt idx="13683">
                  <c:v>-27.642664123350826</c:v>
                </c:pt>
                <c:pt idx="13684">
                  <c:v>-13.748473748473742</c:v>
                </c:pt>
                <c:pt idx="13685">
                  <c:v>-36.214884624946322</c:v>
                </c:pt>
                <c:pt idx="13686">
                  <c:v>-12.824381412190718</c:v>
                </c:pt>
                <c:pt idx="13687">
                  <c:v>45.156710713115643</c:v>
                </c:pt>
                <c:pt idx="13688">
                  <c:v>-53.514317590182223</c:v>
                </c:pt>
                <c:pt idx="13689">
                  <c:v>-81.183065348871509</c:v>
                </c:pt>
                <c:pt idx="13690">
                  <c:v>-88.3168995131022</c:v>
                </c:pt>
                <c:pt idx="13691">
                  <c:v>-4.159979324158428</c:v>
                </c:pt>
                <c:pt idx="13692">
                  <c:v>-10.340470943999932</c:v>
                </c:pt>
                <c:pt idx="13693">
                  <c:v>-12.707830591777551</c:v>
                </c:pt>
                <c:pt idx="13694">
                  <c:v>-5.1257485029940142</c:v>
                </c:pt>
                <c:pt idx="13695">
                  <c:v>-3.5278702491581839</c:v>
                </c:pt>
                <c:pt idx="13696">
                  <c:v>-20.89241246124918</c:v>
                </c:pt>
                <c:pt idx="13697">
                  <c:v>-22.808787267428826</c:v>
                </c:pt>
                <c:pt idx="13698">
                  <c:v>-71.973714617540566</c:v>
                </c:pt>
                <c:pt idx="13699">
                  <c:v>-6.2538133007931691</c:v>
                </c:pt>
                <c:pt idx="13700">
                  <c:v>-21.265957043827427</c:v>
                </c:pt>
                <c:pt idx="13701">
                  <c:v>9.8373661245537534</c:v>
                </c:pt>
                <c:pt idx="13702">
                  <c:v>-3.9216872938542053</c:v>
                </c:pt>
                <c:pt idx="13703">
                  <c:v>2.3250000000000028</c:v>
                </c:pt>
                <c:pt idx="13704">
                  <c:v>-42.599194048357106</c:v>
                </c:pt>
                <c:pt idx="13705">
                  <c:v>-23.226197695573063</c:v>
                </c:pt>
                <c:pt idx="13706">
                  <c:v>0.38475632099670065</c:v>
                </c:pt>
                <c:pt idx="13707">
                  <c:v>-23.749364699048854</c:v>
                </c:pt>
                <c:pt idx="13708">
                  <c:v>-25.218780914694477</c:v>
                </c:pt>
                <c:pt idx="13709">
                  <c:v>-11.464666464782937</c:v>
                </c:pt>
                <c:pt idx="13710">
                  <c:v>-7.0955419189661484</c:v>
                </c:pt>
                <c:pt idx="13711">
                  <c:v>-6.6483817882611049</c:v>
                </c:pt>
                <c:pt idx="13712">
                  <c:v>-3.3772266656676777</c:v>
                </c:pt>
                <c:pt idx="13713">
                  <c:v>37.857479943369526</c:v>
                </c:pt>
                <c:pt idx="13714">
                  <c:v>-28.999124134087111</c:v>
                </c:pt>
                <c:pt idx="13715">
                  <c:v>-16.63678399547041</c:v>
                </c:pt>
                <c:pt idx="13716">
                  <c:v>-49.203373945641985</c:v>
                </c:pt>
                <c:pt idx="13717">
                  <c:v>-17.951012191030088</c:v>
                </c:pt>
                <c:pt idx="13718">
                  <c:v>21.833111095515463</c:v>
                </c:pt>
                <c:pt idx="13719">
                  <c:v>-9.7094647894856507</c:v>
                </c:pt>
                <c:pt idx="13720">
                  <c:v>-11.858910950807015</c:v>
                </c:pt>
                <c:pt idx="13721">
                  <c:v>-69.169184022394873</c:v>
                </c:pt>
                <c:pt idx="13722">
                  <c:v>-17.042240119030112</c:v>
                </c:pt>
                <c:pt idx="13723">
                  <c:v>-49.712577480860823</c:v>
                </c:pt>
                <c:pt idx="13724">
                  <c:v>-4.3295992207069247</c:v>
                </c:pt>
                <c:pt idx="13725">
                  <c:v>0.57476346272879653</c:v>
                </c:pt>
                <c:pt idx="13726">
                  <c:v>-0.27921818907060469</c:v>
                </c:pt>
                <c:pt idx="13727">
                  <c:v>4.2216412451572722</c:v>
                </c:pt>
                <c:pt idx="13728">
                  <c:v>-11.776397515527947</c:v>
                </c:pt>
                <c:pt idx="13729">
                  <c:v>-22.59552787998868</c:v>
                </c:pt>
                <c:pt idx="13730">
                  <c:v>69.225835417869291</c:v>
                </c:pt>
                <c:pt idx="13731">
                  <c:v>-20.517538815411157</c:v>
                </c:pt>
                <c:pt idx="13732">
                  <c:v>63.497947080291965</c:v>
                </c:pt>
                <c:pt idx="13733">
                  <c:v>-12.593511788689952</c:v>
                </c:pt>
                <c:pt idx="13734">
                  <c:v>-74.242424242424249</c:v>
                </c:pt>
                <c:pt idx="13735">
                  <c:v>-12.723678037665024</c:v>
                </c:pt>
                <c:pt idx="13736">
                  <c:v>-19.205470530771734</c:v>
                </c:pt>
                <c:pt idx="13737">
                  <c:v>-3.4761108283033906</c:v>
                </c:pt>
                <c:pt idx="13738">
                  <c:v>-6.0536886623843174</c:v>
                </c:pt>
                <c:pt idx="13739">
                  <c:v>9.2779383469794112</c:v>
                </c:pt>
                <c:pt idx="13740">
                  <c:v>-57.880809753405089</c:v>
                </c:pt>
                <c:pt idx="13741">
                  <c:v>0</c:v>
                </c:pt>
                <c:pt idx="13742">
                  <c:v>-27.131105194134236</c:v>
                </c:pt>
                <c:pt idx="13743">
                  <c:v>-5.5258101703599323</c:v>
                </c:pt>
                <c:pt idx="13744">
                  <c:v>28.251424702364176</c:v>
                </c:pt>
                <c:pt idx="13745">
                  <c:v>3.9178664149162046</c:v>
                </c:pt>
                <c:pt idx="13746">
                  <c:v>17.649024803647734</c:v>
                </c:pt>
                <c:pt idx="13747">
                  <c:v>11.234285714285704</c:v>
                </c:pt>
                <c:pt idx="13748">
                  <c:v>-1.5684774292272294</c:v>
                </c:pt>
                <c:pt idx="13749">
                  <c:v>-3.8731095536702327</c:v>
                </c:pt>
                <c:pt idx="13750">
                  <c:v>20.712935457736975</c:v>
                </c:pt>
                <c:pt idx="13751">
                  <c:v>-15.678313210100796</c:v>
                </c:pt>
                <c:pt idx="13752">
                  <c:v>-6.6829098503306597</c:v>
                </c:pt>
                <c:pt idx="13753">
                  <c:v>-1.7642940490081571</c:v>
                </c:pt>
                <c:pt idx="13754">
                  <c:v>4.8665710186513564</c:v>
                </c:pt>
                <c:pt idx="13755">
                  <c:v>1.1088709677419217</c:v>
                </c:pt>
                <c:pt idx="13756">
                  <c:v>-12.267361201999833</c:v>
                </c:pt>
                <c:pt idx="13757">
                  <c:v>11.23049862343224</c:v>
                </c:pt>
                <c:pt idx="13758">
                  <c:v>21.919388126745162</c:v>
                </c:pt>
                <c:pt idx="13759">
                  <c:v>-7.9009597996939789</c:v>
                </c:pt>
                <c:pt idx="13760">
                  <c:v>34.662392306151077</c:v>
                </c:pt>
                <c:pt idx="13761">
                  <c:v>-83.154720482486667</c:v>
                </c:pt>
                <c:pt idx="13762">
                  <c:v>-15.016756032171585</c:v>
                </c:pt>
                <c:pt idx="13763">
                  <c:v>-13.614175323108526</c:v>
                </c:pt>
                <c:pt idx="13764">
                  <c:v>-8.4217506631299841</c:v>
                </c:pt>
                <c:pt idx="13765">
                  <c:v>-26.924072252988978</c:v>
                </c:pt>
                <c:pt idx="13766">
                  <c:v>12.739094754119051</c:v>
                </c:pt>
                <c:pt idx="13767">
                  <c:v>-54.545454545454547</c:v>
                </c:pt>
                <c:pt idx="13768">
                  <c:v>-48.830333523523009</c:v>
                </c:pt>
                <c:pt idx="13769">
                  <c:v>6.2252691635225972</c:v>
                </c:pt>
                <c:pt idx="13770">
                  <c:v>-6.7751168435926274</c:v>
                </c:pt>
                <c:pt idx="13771">
                  <c:v>-5.2742926524154683</c:v>
                </c:pt>
                <c:pt idx="13772">
                  <c:v>-18.735565819861435</c:v>
                </c:pt>
                <c:pt idx="13773">
                  <c:v>10.527014469666796</c:v>
                </c:pt>
                <c:pt idx="13774">
                  <c:v>6.4354442031382604</c:v>
                </c:pt>
                <c:pt idx="13775">
                  <c:v>-17.390919731075968</c:v>
                </c:pt>
                <c:pt idx="13776">
                  <c:v>-50.372516556291394</c:v>
                </c:pt>
                <c:pt idx="13777">
                  <c:v>-13.967439149486609</c:v>
                </c:pt>
                <c:pt idx="13778">
                  <c:v>-1.1391278981462989</c:v>
                </c:pt>
                <c:pt idx="13779">
                  <c:v>19.257154057232455</c:v>
                </c:pt>
                <c:pt idx="13780">
                  <c:v>-2.4847767741190694</c:v>
                </c:pt>
                <c:pt idx="13781">
                  <c:v>2.754775764532269</c:v>
                </c:pt>
                <c:pt idx="13782">
                  <c:v>14.23006695069995</c:v>
                </c:pt>
                <c:pt idx="13783">
                  <c:v>-23.066532037987116</c:v>
                </c:pt>
                <c:pt idx="13784">
                  <c:v>94.864329800861782</c:v>
                </c:pt>
                <c:pt idx="13785">
                  <c:v>-23.990667478190304</c:v>
                </c:pt>
                <c:pt idx="13786">
                  <c:v>26.224931237992564</c:v>
                </c:pt>
                <c:pt idx="13787">
                  <c:v>-14.475695265106751</c:v>
                </c:pt>
                <c:pt idx="13788">
                  <c:v>-5.7341907824222886</c:v>
                </c:pt>
                <c:pt idx="13789">
                  <c:v>-13.93894814269953</c:v>
                </c:pt>
                <c:pt idx="13790">
                  <c:v>54.621848739495817</c:v>
                </c:pt>
                <c:pt idx="13791">
                  <c:v>7.4903785577504749</c:v>
                </c:pt>
                <c:pt idx="13792">
                  <c:v>-26.954051600433417</c:v>
                </c:pt>
                <c:pt idx="13793">
                  <c:v>-11.926427879961281</c:v>
                </c:pt>
                <c:pt idx="13794">
                  <c:v>-45.014228211668609</c:v>
                </c:pt>
                <c:pt idx="13795">
                  <c:v>3.8489105504587116</c:v>
                </c:pt>
                <c:pt idx="13796">
                  <c:v>15.560695485723414</c:v>
                </c:pt>
                <c:pt idx="13797">
                  <c:v>-9.9827658241069486</c:v>
                </c:pt>
                <c:pt idx="13798">
                  <c:v>-16.441767533445301</c:v>
                </c:pt>
                <c:pt idx="13799">
                  <c:v>-11.012955052874787</c:v>
                </c:pt>
                <c:pt idx="13800">
                  <c:v>4.1967213114754145</c:v>
                </c:pt>
                <c:pt idx="13801">
                  <c:v>-17.317987152034263</c:v>
                </c:pt>
                <c:pt idx="13802">
                  <c:v>1.7028772753963466</c:v>
                </c:pt>
                <c:pt idx="13803">
                  <c:v>-20.807692307692307</c:v>
                </c:pt>
                <c:pt idx="13804">
                  <c:v>-6.3226505154225663</c:v>
                </c:pt>
                <c:pt idx="13805">
                  <c:v>-20.937801350048218</c:v>
                </c:pt>
                <c:pt idx="13806">
                  <c:v>-21.064326289268422</c:v>
                </c:pt>
                <c:pt idx="13807">
                  <c:v>-25.469981807155847</c:v>
                </c:pt>
                <c:pt idx="13808">
                  <c:v>14.475995316159242</c:v>
                </c:pt>
                <c:pt idx="13809">
                  <c:v>-0.91596973317403751</c:v>
                </c:pt>
                <c:pt idx="13810">
                  <c:v>-18.979892103972546</c:v>
                </c:pt>
                <c:pt idx="13811">
                  <c:v>-46.771699207423154</c:v>
                </c:pt>
                <c:pt idx="13812">
                  <c:v>-9.2457879165980046</c:v>
                </c:pt>
                <c:pt idx="13813">
                  <c:v>-7.4641651689825892</c:v>
                </c:pt>
                <c:pt idx="13814">
                  <c:v>-18.124226199089932</c:v>
                </c:pt>
                <c:pt idx="13815">
                  <c:v>8.904347826086962</c:v>
                </c:pt>
                <c:pt idx="13816">
                  <c:v>11.34046052631578</c:v>
                </c:pt>
                <c:pt idx="13817">
                  <c:v>-15.078151546041454</c:v>
                </c:pt>
                <c:pt idx="13818">
                  <c:v>2.9405261994251504</c:v>
                </c:pt>
                <c:pt idx="13819">
                  <c:v>-38.282889836820367</c:v>
                </c:pt>
                <c:pt idx="13820">
                  <c:v>-13.655245558730812</c:v>
                </c:pt>
                <c:pt idx="13821">
                  <c:v>-56.014311676510673</c:v>
                </c:pt>
                <c:pt idx="13822">
                  <c:v>-0.13602408295238888</c:v>
                </c:pt>
                <c:pt idx="13823">
                  <c:v>-40.265330604756187</c:v>
                </c:pt>
                <c:pt idx="13824">
                  <c:v>-37.269533314678363</c:v>
                </c:pt>
                <c:pt idx="13825">
                  <c:v>-0.73598637117623866</c:v>
                </c:pt>
                <c:pt idx="13826">
                  <c:v>-18.771079904335565</c:v>
                </c:pt>
                <c:pt idx="13827">
                  <c:v>35.51869195967933</c:v>
                </c:pt>
                <c:pt idx="13828">
                  <c:v>2.5017556179775227</c:v>
                </c:pt>
                <c:pt idx="13829">
                  <c:v>19.204389574759944</c:v>
                </c:pt>
                <c:pt idx="13830">
                  <c:v>-2.4706116756325969</c:v>
                </c:pt>
                <c:pt idx="13831">
                  <c:v>-35.68309148484532</c:v>
                </c:pt>
                <c:pt idx="13832">
                  <c:v>-8.3299710551706028</c:v>
                </c:pt>
                <c:pt idx="13833">
                  <c:v>-14.730255369524784</c:v>
                </c:pt>
                <c:pt idx="13834">
                  <c:v>-11.998628728145349</c:v>
                </c:pt>
                <c:pt idx="13835">
                  <c:v>-31.981981981981974</c:v>
                </c:pt>
                <c:pt idx="13836">
                  <c:v>-13.621922160444797</c:v>
                </c:pt>
                <c:pt idx="13837">
                  <c:v>-16.678849157154133</c:v>
                </c:pt>
                <c:pt idx="13838">
                  <c:v>22.304309586631476</c:v>
                </c:pt>
                <c:pt idx="13839">
                  <c:v>23.458594293667375</c:v>
                </c:pt>
                <c:pt idx="13840">
                  <c:v>0.97398843930636758</c:v>
                </c:pt>
                <c:pt idx="13841">
                  <c:v>-19.704075935231714</c:v>
                </c:pt>
                <c:pt idx="13842">
                  <c:v>-3.248925452671287</c:v>
                </c:pt>
                <c:pt idx="13843">
                  <c:v>15.27205767507624</c:v>
                </c:pt>
                <c:pt idx="13844">
                  <c:v>2.1141649048625766</c:v>
                </c:pt>
                <c:pt idx="13845">
                  <c:v>8.5536262787038169</c:v>
                </c:pt>
                <c:pt idx="13846">
                  <c:v>-6.7859554355165415</c:v>
                </c:pt>
                <c:pt idx="13847">
                  <c:v>-36.4613880742913</c:v>
                </c:pt>
                <c:pt idx="13848">
                  <c:v>0.14579759862778019</c:v>
                </c:pt>
                <c:pt idx="13849">
                  <c:v>-6.8926501489366672</c:v>
                </c:pt>
                <c:pt idx="13850">
                  <c:v>-12.661382782513328</c:v>
                </c:pt>
                <c:pt idx="13851">
                  <c:v>-3.4901365705614467</c:v>
                </c:pt>
                <c:pt idx="13852">
                  <c:v>-1.4787655757444611</c:v>
                </c:pt>
                <c:pt idx="13853">
                  <c:v>-51.91712136852972</c:v>
                </c:pt>
                <c:pt idx="13854">
                  <c:v>-4.2567003616804158</c:v>
                </c:pt>
                <c:pt idx="13855">
                  <c:v>-2.3522662076878902</c:v>
                </c:pt>
                <c:pt idx="13856">
                  <c:v>-6.7199618621536956</c:v>
                </c:pt>
                <c:pt idx="13857">
                  <c:v>7.0384306952069551</c:v>
                </c:pt>
                <c:pt idx="13858">
                  <c:v>-17.808815000966561</c:v>
                </c:pt>
                <c:pt idx="13859">
                  <c:v>-36.275224896669101</c:v>
                </c:pt>
                <c:pt idx="13860">
                  <c:v>78.698328935795956</c:v>
                </c:pt>
                <c:pt idx="13861">
                  <c:v>-80.18562686042857</c:v>
                </c:pt>
                <c:pt idx="13862">
                  <c:v>-24.121965692836341</c:v>
                </c:pt>
                <c:pt idx="13863">
                  <c:v>-33.393672719171221</c:v>
                </c:pt>
                <c:pt idx="13864">
                  <c:v>-2.8233438485804356</c:v>
                </c:pt>
                <c:pt idx="13865">
                  <c:v>-47.006220839813373</c:v>
                </c:pt>
                <c:pt idx="13866">
                  <c:v>6.7158499110975072</c:v>
                </c:pt>
                <c:pt idx="13867">
                  <c:v>4.4346978557504855</c:v>
                </c:pt>
                <c:pt idx="13868">
                  <c:v>23.035117056856194</c:v>
                </c:pt>
                <c:pt idx="13869">
                  <c:v>-6.3337645536869331</c:v>
                </c:pt>
                <c:pt idx="13870">
                  <c:v>-26.804484933426764</c:v>
                </c:pt>
                <c:pt idx="13871">
                  <c:v>8.572978838849707</c:v>
                </c:pt>
                <c:pt idx="13872">
                  <c:v>-22.304271875496269</c:v>
                </c:pt>
                <c:pt idx="13873">
                  <c:v>-21.192982456140356</c:v>
                </c:pt>
                <c:pt idx="13874">
                  <c:v>-19.494183105715734</c:v>
                </c:pt>
                <c:pt idx="13875">
                  <c:v>24.003498302294474</c:v>
                </c:pt>
                <c:pt idx="13876">
                  <c:v>0.36559358180157631</c:v>
                </c:pt>
                <c:pt idx="13877">
                  <c:v>42.750095717333039</c:v>
                </c:pt>
                <c:pt idx="13878">
                  <c:v>-15.178997033052809</c:v>
                </c:pt>
                <c:pt idx="13879">
                  <c:v>-6.1843222441530941</c:v>
                </c:pt>
                <c:pt idx="13880">
                  <c:v>-19.85294117647058</c:v>
                </c:pt>
                <c:pt idx="13881">
                  <c:v>9.1662970319943042</c:v>
                </c:pt>
                <c:pt idx="13882">
                  <c:v>-9.3200362647325505</c:v>
                </c:pt>
                <c:pt idx="13883">
                  <c:v>-69.512578616352201</c:v>
                </c:pt>
                <c:pt idx="13884">
                  <c:v>0.89373658617508056</c:v>
                </c:pt>
                <c:pt idx="13885">
                  <c:v>-2.9690001455392263</c:v>
                </c:pt>
                <c:pt idx="13886">
                  <c:v>-12.372409526755334</c:v>
                </c:pt>
                <c:pt idx="13887">
                  <c:v>-69.394355154841236</c:v>
                </c:pt>
                <c:pt idx="13888">
                  <c:v>-39.124062905134991</c:v>
                </c:pt>
                <c:pt idx="13889">
                  <c:v>33.69451290331719</c:v>
                </c:pt>
                <c:pt idx="13890">
                  <c:v>-12.407440056417485</c:v>
                </c:pt>
                <c:pt idx="13891">
                  <c:v>-66.692170364702889</c:v>
                </c:pt>
                <c:pt idx="13892">
                  <c:v>-16.960263407537241</c:v>
                </c:pt>
                <c:pt idx="13893">
                  <c:v>-21.285365906295183</c:v>
                </c:pt>
                <c:pt idx="13894">
                  <c:v>0.22580645161289681</c:v>
                </c:pt>
                <c:pt idx="13895">
                  <c:v>42.059451469863689</c:v>
                </c:pt>
                <c:pt idx="13896">
                  <c:v>-2.9151980442554191</c:v>
                </c:pt>
                <c:pt idx="13897">
                  <c:v>2.4666924116624784</c:v>
                </c:pt>
                <c:pt idx="13898">
                  <c:v>22.829778270700601</c:v>
                </c:pt>
                <c:pt idx="13899">
                  <c:v>0.70378479824834983</c:v>
                </c:pt>
                <c:pt idx="13900">
                  <c:v>28.719470916002706</c:v>
                </c:pt>
                <c:pt idx="13901">
                  <c:v>-59.434296575496923</c:v>
                </c:pt>
                <c:pt idx="13902">
                  <c:v>-4.2434924078091143</c:v>
                </c:pt>
                <c:pt idx="13903">
                  <c:v>-11.339590194992567</c:v>
                </c:pt>
                <c:pt idx="13904">
                  <c:v>-2.8926177515857745</c:v>
                </c:pt>
                <c:pt idx="13905">
                  <c:v>-11.498028909329832</c:v>
                </c:pt>
                <c:pt idx="13906">
                  <c:v>51.982561760431821</c:v>
                </c:pt>
                <c:pt idx="13907">
                  <c:v>-11.695150469400957</c:v>
                </c:pt>
                <c:pt idx="13908">
                  <c:v>-5.5408534568309591</c:v>
                </c:pt>
                <c:pt idx="13909">
                  <c:v>0</c:v>
                </c:pt>
                <c:pt idx="13910">
                  <c:v>6.3144732728977857</c:v>
                </c:pt>
                <c:pt idx="13911">
                  <c:v>-12.499258350968105</c:v>
                </c:pt>
                <c:pt idx="13912">
                  <c:v>-44.301765650080263</c:v>
                </c:pt>
                <c:pt idx="13913">
                  <c:v>-17.346235853698545</c:v>
                </c:pt>
                <c:pt idx="13914">
                  <c:v>-25.182823276609028</c:v>
                </c:pt>
                <c:pt idx="13915">
                  <c:v>-24.740956189783674</c:v>
                </c:pt>
                <c:pt idx="13916">
                  <c:v>-10.431604105159565</c:v>
                </c:pt>
                <c:pt idx="13917">
                  <c:v>-5.5190538764783241</c:v>
                </c:pt>
                <c:pt idx="13918">
                  <c:v>10.458634725571031</c:v>
                </c:pt>
                <c:pt idx="13919">
                  <c:v>-42.336173854798496</c:v>
                </c:pt>
                <c:pt idx="13920">
                  <c:v>-4.6426461901949239</c:v>
                </c:pt>
                <c:pt idx="13921">
                  <c:v>4.3550632528297228</c:v>
                </c:pt>
                <c:pt idx="13922">
                  <c:v>4.2798913043478279</c:v>
                </c:pt>
                <c:pt idx="13923">
                  <c:v>-31.569370735405613</c:v>
                </c:pt>
                <c:pt idx="13924">
                  <c:v>1.7389305959859058</c:v>
                </c:pt>
                <c:pt idx="13925">
                  <c:v>8.452454940957125</c:v>
                </c:pt>
                <c:pt idx="13926">
                  <c:v>-9.9434899252240427</c:v>
                </c:pt>
                <c:pt idx="13927">
                  <c:v>-1.3244296048970483</c:v>
                </c:pt>
                <c:pt idx="13928">
                  <c:v>30.81317578865233</c:v>
                </c:pt>
                <c:pt idx="13929">
                  <c:v>25.920181968569068</c:v>
                </c:pt>
                <c:pt idx="13930">
                  <c:v>-29.658709267495681</c:v>
                </c:pt>
                <c:pt idx="13931">
                  <c:v>-13.750428391911967</c:v>
                </c:pt>
                <c:pt idx="13932">
                  <c:v>-14.217668733710795</c:v>
                </c:pt>
                <c:pt idx="13933">
                  <c:v>-15.108613422673727</c:v>
                </c:pt>
                <c:pt idx="13934">
                  <c:v>90.18777396043123</c:v>
                </c:pt>
                <c:pt idx="13935">
                  <c:v>-17.319542253521121</c:v>
                </c:pt>
                <c:pt idx="13936">
                  <c:v>-2.2735856182491148</c:v>
                </c:pt>
                <c:pt idx="13937">
                  <c:v>-23.601090267756931</c:v>
                </c:pt>
                <c:pt idx="13938">
                  <c:v>-19.956331877729255</c:v>
                </c:pt>
                <c:pt idx="13939">
                  <c:v>-16.370490037695205</c:v>
                </c:pt>
                <c:pt idx="13940">
                  <c:v>-7.1958473018276123</c:v>
                </c:pt>
                <c:pt idx="13941">
                  <c:v>7.9145198074161698</c:v>
                </c:pt>
                <c:pt idx="13942">
                  <c:v>-35.603979735091258</c:v>
                </c:pt>
                <c:pt idx="13943">
                  <c:v>-22.191652823920265</c:v>
                </c:pt>
                <c:pt idx="13944">
                  <c:v>-19.327490756062176</c:v>
                </c:pt>
                <c:pt idx="13945">
                  <c:v>-6.0472226940716922</c:v>
                </c:pt>
                <c:pt idx="13946">
                  <c:v>-13.466822448732927</c:v>
                </c:pt>
                <c:pt idx="13947">
                  <c:v>10.411759163290313</c:v>
                </c:pt>
                <c:pt idx="13948">
                  <c:v>-9.3642960812772174</c:v>
                </c:pt>
                <c:pt idx="13949">
                  <c:v>-38.298286604361373</c:v>
                </c:pt>
                <c:pt idx="13950">
                  <c:v>-19.032597266035751</c:v>
                </c:pt>
                <c:pt idx="13951">
                  <c:v>-17.935222672064782</c:v>
                </c:pt>
                <c:pt idx="13952">
                  <c:v>-5.4680049048548938</c:v>
                </c:pt>
                <c:pt idx="13953">
                  <c:v>-36.630179827990617</c:v>
                </c:pt>
                <c:pt idx="13954">
                  <c:v>-3.2619128963508786</c:v>
                </c:pt>
                <c:pt idx="13955">
                  <c:v>-21.442399914745479</c:v>
                </c:pt>
                <c:pt idx="13956">
                  <c:v>-21.73628632838053</c:v>
                </c:pt>
                <c:pt idx="13957">
                  <c:v>-19.56468006759313</c:v>
                </c:pt>
                <c:pt idx="13958">
                  <c:v>-35.001110864252396</c:v>
                </c:pt>
                <c:pt idx="13959">
                  <c:v>-37.349815157116453</c:v>
                </c:pt>
                <c:pt idx="13960">
                  <c:v>-5.9293857175725151</c:v>
                </c:pt>
                <c:pt idx="13961">
                  <c:v>-12.796993271656859</c:v>
                </c:pt>
                <c:pt idx="13962">
                  <c:v>-4.7272962191320573</c:v>
                </c:pt>
                <c:pt idx="13963">
                  <c:v>-17.349605919253662</c:v>
                </c:pt>
                <c:pt idx="13964">
                  <c:v>-35.911261747034345</c:v>
                </c:pt>
                <c:pt idx="13965">
                  <c:v>-23.432070528456634</c:v>
                </c:pt>
                <c:pt idx="13966">
                  <c:v>9.8800092656937721</c:v>
                </c:pt>
                <c:pt idx="13967">
                  <c:v>-3.8654408692018478</c:v>
                </c:pt>
                <c:pt idx="13968">
                  <c:v>68.12351799956889</c:v>
                </c:pt>
                <c:pt idx="13969">
                  <c:v>71.299638989169665</c:v>
                </c:pt>
                <c:pt idx="13970">
                  <c:v>11.901177114700246</c:v>
                </c:pt>
                <c:pt idx="13971">
                  <c:v>-6.7940462366726422</c:v>
                </c:pt>
                <c:pt idx="13972">
                  <c:v>2.9337004871849075</c:v>
                </c:pt>
                <c:pt idx="13973">
                  <c:v>12.697247706422019</c:v>
                </c:pt>
                <c:pt idx="13974">
                  <c:v>-12.21311475409837</c:v>
                </c:pt>
                <c:pt idx="13975">
                  <c:v>9.2534087130029974</c:v>
                </c:pt>
                <c:pt idx="13976">
                  <c:v>0.63047433673253295</c:v>
                </c:pt>
                <c:pt idx="13977">
                  <c:v>9.8130024466969559</c:v>
                </c:pt>
                <c:pt idx="13978">
                  <c:v>-2.2885891187023617</c:v>
                </c:pt>
                <c:pt idx="13979">
                  <c:v>-11.626323947778289</c:v>
                </c:pt>
                <c:pt idx="13980">
                  <c:v>-7.7788191190253002</c:v>
                </c:pt>
                <c:pt idx="13981">
                  <c:v>-12.22052436866656</c:v>
                </c:pt>
                <c:pt idx="13982">
                  <c:v>-4.915857409976482</c:v>
                </c:pt>
                <c:pt idx="13983">
                  <c:v>4.4137531388835214</c:v>
                </c:pt>
                <c:pt idx="13984">
                  <c:v>8.6240907409690521</c:v>
                </c:pt>
                <c:pt idx="13985">
                  <c:v>-8.5442291049277515</c:v>
                </c:pt>
                <c:pt idx="13986">
                  <c:v>19.579857893110898</c:v>
                </c:pt>
                <c:pt idx="13987">
                  <c:v>35.841584158415856</c:v>
                </c:pt>
                <c:pt idx="13988">
                  <c:v>-4.7134101444616192</c:v>
                </c:pt>
                <c:pt idx="13989">
                  <c:v>-28.183293936718584</c:v>
                </c:pt>
                <c:pt idx="13990">
                  <c:v>-2.8097576684646981</c:v>
                </c:pt>
                <c:pt idx="13991">
                  <c:v>-7.5125106048124337</c:v>
                </c:pt>
                <c:pt idx="13992">
                  <c:v>-45.181917011810725</c:v>
                </c:pt>
                <c:pt idx="13993">
                  <c:v>7.915376360570292</c:v>
                </c:pt>
                <c:pt idx="13994">
                  <c:v>-1.459884656636504</c:v>
                </c:pt>
                <c:pt idx="13995">
                  <c:v>-16.820708555704726</c:v>
                </c:pt>
                <c:pt idx="13996">
                  <c:v>14.840182648401836</c:v>
                </c:pt>
                <c:pt idx="13997">
                  <c:v>-21.945070679990252</c:v>
                </c:pt>
                <c:pt idx="13998">
                  <c:v>-3.2593292394898441</c:v>
                </c:pt>
                <c:pt idx="13999">
                  <c:v>-6.9058537901267982</c:v>
                </c:pt>
                <c:pt idx="14000">
                  <c:v>-23.153516511217546</c:v>
                </c:pt>
                <c:pt idx="14001">
                  <c:v>-53.297199638663052</c:v>
                </c:pt>
                <c:pt idx="14002">
                  <c:v>26.377440347071584</c:v>
                </c:pt>
                <c:pt idx="14003">
                  <c:v>-0.25301138551235169</c:v>
                </c:pt>
                <c:pt idx="14004">
                  <c:v>-4.939185066915897</c:v>
                </c:pt>
                <c:pt idx="14005">
                  <c:v>-24.101251772830977</c:v>
                </c:pt>
                <c:pt idx="14006">
                  <c:v>-32.506547527345546</c:v>
                </c:pt>
                <c:pt idx="14007">
                  <c:v>18.247301911717059</c:v>
                </c:pt>
                <c:pt idx="14008">
                  <c:v>-22.024555689632948</c:v>
                </c:pt>
                <c:pt idx="14009">
                  <c:v>-38.11648282900412</c:v>
                </c:pt>
                <c:pt idx="14010">
                  <c:v>27.88780588967235</c:v>
                </c:pt>
                <c:pt idx="14011">
                  <c:v>-21.854219538051339</c:v>
                </c:pt>
                <c:pt idx="14012">
                  <c:v>6.139504982320787</c:v>
                </c:pt>
                <c:pt idx="14013">
                  <c:v>21.583594417544845</c:v>
                </c:pt>
                <c:pt idx="14014">
                  <c:v>42.645352838239035</c:v>
                </c:pt>
                <c:pt idx="14015">
                  <c:v>-14.46491934606091</c:v>
                </c:pt>
                <c:pt idx="14016">
                  <c:v>1.1307420494699727</c:v>
                </c:pt>
                <c:pt idx="14017">
                  <c:v>-75.255817791714804</c:v>
                </c:pt>
                <c:pt idx="14018">
                  <c:v>-28.599484732018411</c:v>
                </c:pt>
                <c:pt idx="14019">
                  <c:v>2.7086063783311403</c:v>
                </c:pt>
                <c:pt idx="14020">
                  <c:v>-9.4566859001665193</c:v>
                </c:pt>
                <c:pt idx="14021">
                  <c:v>-4.1379310344827616</c:v>
                </c:pt>
                <c:pt idx="14022">
                  <c:v>21.936340827470843</c:v>
                </c:pt>
                <c:pt idx="14023">
                  <c:v>-18.062976014550415</c:v>
                </c:pt>
                <c:pt idx="14024">
                  <c:v>-5.8411742566804747</c:v>
                </c:pt>
                <c:pt idx="14025">
                  <c:v>-13.137806347930891</c:v>
                </c:pt>
                <c:pt idx="14026">
                  <c:v>-5.3217821782178305</c:v>
                </c:pt>
                <c:pt idx="14027">
                  <c:v>-1.3007723404938218</c:v>
                </c:pt>
                <c:pt idx="14028">
                  <c:v>-55.325620552930317</c:v>
                </c:pt>
                <c:pt idx="14029">
                  <c:v>8.1416181763409554</c:v>
                </c:pt>
                <c:pt idx="14030">
                  <c:v>13.068550175725946</c:v>
                </c:pt>
                <c:pt idx="14031">
                  <c:v>-46.925348225174915</c:v>
                </c:pt>
                <c:pt idx="14032">
                  <c:v>-8.346041055718473</c:v>
                </c:pt>
                <c:pt idx="14033">
                  <c:v>-58.906508415215484</c:v>
                </c:pt>
                <c:pt idx="14034">
                  <c:v>-13.093046076496464</c:v>
                </c:pt>
                <c:pt idx="14035">
                  <c:v>20.446968761575505</c:v>
                </c:pt>
                <c:pt idx="14036">
                  <c:v>-16.748768472906406</c:v>
                </c:pt>
                <c:pt idx="14037">
                  <c:v>-15.70936763906505</c:v>
                </c:pt>
                <c:pt idx="14038">
                  <c:v>-27.765972809605344</c:v>
                </c:pt>
                <c:pt idx="14039">
                  <c:v>-9.4123805493061354</c:v>
                </c:pt>
                <c:pt idx="14040">
                  <c:v>-2.626736882177525</c:v>
                </c:pt>
                <c:pt idx="14041">
                  <c:v>-49.302438432609485</c:v>
                </c:pt>
                <c:pt idx="14042">
                  <c:v>-20.336360392287162</c:v>
                </c:pt>
                <c:pt idx="14043">
                  <c:v>-40.969249447022236</c:v>
                </c:pt>
                <c:pt idx="14044">
                  <c:v>65.324771785226545</c:v>
                </c:pt>
                <c:pt idx="14045">
                  <c:v>5.5911602209944817</c:v>
                </c:pt>
                <c:pt idx="14046">
                  <c:v>-24.59648063639753</c:v>
                </c:pt>
                <c:pt idx="14047">
                  <c:v>42.877769756205907</c:v>
                </c:pt>
                <c:pt idx="14048">
                  <c:v>48.503274087932652</c:v>
                </c:pt>
                <c:pt idx="14049">
                  <c:v>-12.358401270190228</c:v>
                </c:pt>
                <c:pt idx="14050">
                  <c:v>7.0849820991143702</c:v>
                </c:pt>
                <c:pt idx="14051">
                  <c:v>34.91312222960488</c:v>
                </c:pt>
                <c:pt idx="14052">
                  <c:v>-6.0176464756617349</c:v>
                </c:pt>
                <c:pt idx="14053">
                  <c:v>-75.138333845680904</c:v>
                </c:pt>
                <c:pt idx="14054">
                  <c:v>-13.75541551792044</c:v>
                </c:pt>
                <c:pt idx="14055">
                  <c:v>2.4544942765997462</c:v>
                </c:pt>
                <c:pt idx="14056">
                  <c:v>27.751075132810527</c:v>
                </c:pt>
                <c:pt idx="14057">
                  <c:v>-37.200520833333329</c:v>
                </c:pt>
                <c:pt idx="14058">
                  <c:v>-10.698872337463456</c:v>
                </c:pt>
                <c:pt idx="14059">
                  <c:v>-55.191337881934146</c:v>
                </c:pt>
                <c:pt idx="14060">
                  <c:v>-2.8915105250983117</c:v>
                </c:pt>
                <c:pt idx="14061">
                  <c:v>-20.870698244807244</c:v>
                </c:pt>
                <c:pt idx="14062">
                  <c:v>-14.32285219113642</c:v>
                </c:pt>
                <c:pt idx="14063">
                  <c:v>-10.487828346002118</c:v>
                </c:pt>
                <c:pt idx="14064">
                  <c:v>14.735381988903114</c:v>
                </c:pt>
                <c:pt idx="14065">
                  <c:v>-7.2135609997525307</c:v>
                </c:pt>
                <c:pt idx="14066">
                  <c:v>20.525239155285476</c:v>
                </c:pt>
                <c:pt idx="14067">
                  <c:v>-27.733118971061089</c:v>
                </c:pt>
                <c:pt idx="14068">
                  <c:v>37.037037037037038</c:v>
                </c:pt>
                <c:pt idx="14069">
                  <c:v>13.024237122420629</c:v>
                </c:pt>
                <c:pt idx="14070">
                  <c:v>-29.058143959046731</c:v>
                </c:pt>
                <c:pt idx="14071">
                  <c:v>-12.027972027972027</c:v>
                </c:pt>
                <c:pt idx="14072">
                  <c:v>-19.665467952011113</c:v>
                </c:pt>
                <c:pt idx="14073">
                  <c:v>0</c:v>
                </c:pt>
                <c:pt idx="14074">
                  <c:v>8.4762937801501295</c:v>
                </c:pt>
                <c:pt idx="14075">
                  <c:v>2.5295592977427503</c:v>
                </c:pt>
                <c:pt idx="14076">
                  <c:v>-22.410209310194801</c:v>
                </c:pt>
                <c:pt idx="14077">
                  <c:v>-34.975991913065457</c:v>
                </c:pt>
                <c:pt idx="14078">
                  <c:v>-8.4559445290038866</c:v>
                </c:pt>
                <c:pt idx="14079">
                  <c:v>-12.782030507906356</c:v>
                </c:pt>
                <c:pt idx="14080">
                  <c:v>-25.098354792560812</c:v>
                </c:pt>
                <c:pt idx="14081">
                  <c:v>2.6035727860129327</c:v>
                </c:pt>
                <c:pt idx="14082">
                  <c:v>-46.594982078853043</c:v>
                </c:pt>
                <c:pt idx="14083">
                  <c:v>-74.541635967920868</c:v>
                </c:pt>
                <c:pt idx="14084">
                  <c:v>5.9051861279032778</c:v>
                </c:pt>
                <c:pt idx="14085">
                  <c:v>-46.991630812961517</c:v>
                </c:pt>
                <c:pt idx="14086">
                  <c:v>-9.3621496655359948</c:v>
                </c:pt>
                <c:pt idx="14087">
                  <c:v>-17.466627223311022</c:v>
                </c:pt>
                <c:pt idx="14088">
                  <c:v>2.2610608653141071</c:v>
                </c:pt>
                <c:pt idx="14089">
                  <c:v>-64.986501508654925</c:v>
                </c:pt>
                <c:pt idx="14090">
                  <c:v>-27.510548523206751</c:v>
                </c:pt>
                <c:pt idx="14091">
                  <c:v>-2.4807878833097163</c:v>
                </c:pt>
                <c:pt idx="14092">
                  <c:v>62.560777957860608</c:v>
                </c:pt>
                <c:pt idx="14093">
                  <c:v>10.608448928121049</c:v>
                </c:pt>
                <c:pt idx="14094">
                  <c:v>-5.0040883074407247</c:v>
                </c:pt>
                <c:pt idx="14095">
                  <c:v>-21.015223663531231</c:v>
                </c:pt>
                <c:pt idx="14096">
                  <c:v>-4.331402669352812</c:v>
                </c:pt>
                <c:pt idx="14097">
                  <c:v>10.714285714285722</c:v>
                </c:pt>
                <c:pt idx="14098">
                  <c:v>-14.281625643961064</c:v>
                </c:pt>
                <c:pt idx="14099">
                  <c:v>6.9156599800509753</c:v>
                </c:pt>
                <c:pt idx="14100">
                  <c:v>0.88147545429887941</c:v>
                </c:pt>
                <c:pt idx="14101">
                  <c:v>-8.0905039424065848</c:v>
                </c:pt>
                <c:pt idx="14102">
                  <c:v>-2.0840650977637267</c:v>
                </c:pt>
                <c:pt idx="14103">
                  <c:v>-1.7442317261608622</c:v>
                </c:pt>
                <c:pt idx="14104">
                  <c:v>0.70738398170080075</c:v>
                </c:pt>
                <c:pt idx="14105">
                  <c:v>-0.22302158273382133</c:v>
                </c:pt>
                <c:pt idx="14106">
                  <c:v>4.6711375319977009</c:v>
                </c:pt>
                <c:pt idx="14107">
                  <c:v>37.930332804544804</c:v>
                </c:pt>
                <c:pt idx="14108">
                  <c:v>-6.5716081388954422</c:v>
                </c:pt>
                <c:pt idx="14109">
                  <c:v>-8.711143602347704E-2</c:v>
                </c:pt>
                <c:pt idx="14110">
                  <c:v>11.384780135198454</c:v>
                </c:pt>
                <c:pt idx="14111">
                  <c:v>-7.5027066872451655</c:v>
                </c:pt>
                <c:pt idx="14112">
                  <c:v>-2.1844927226720046</c:v>
                </c:pt>
                <c:pt idx="14113">
                  <c:v>0</c:v>
                </c:pt>
                <c:pt idx="14114">
                  <c:v>32.792405516747266</c:v>
                </c:pt>
                <c:pt idx="14115">
                  <c:v>54.161265232045622</c:v>
                </c:pt>
                <c:pt idx="14116">
                  <c:v>-13.803458799593088</c:v>
                </c:pt>
                <c:pt idx="14117">
                  <c:v>-6.7447790871406568</c:v>
                </c:pt>
                <c:pt idx="14118">
                  <c:v>-7.9875518672199206</c:v>
                </c:pt>
                <c:pt idx="14119">
                  <c:v>-48.140780819011241</c:v>
                </c:pt>
                <c:pt idx="14120">
                  <c:v>0.36733355198425954</c:v>
                </c:pt>
                <c:pt idx="14121">
                  <c:v>11.15957833515084</c:v>
                </c:pt>
                <c:pt idx="14122">
                  <c:v>-19.547414837427922</c:v>
                </c:pt>
                <c:pt idx="14123">
                  <c:v>-16.403599861543782</c:v>
                </c:pt>
                <c:pt idx="14124">
                  <c:v>5.5879862751214233</c:v>
                </c:pt>
                <c:pt idx="14125">
                  <c:v>26.961591672705708</c:v>
                </c:pt>
                <c:pt idx="14126">
                  <c:v>-12.459085629817338</c:v>
                </c:pt>
                <c:pt idx="14127">
                  <c:v>-9.2570120999896091</c:v>
                </c:pt>
                <c:pt idx="14128">
                  <c:v>-12.78688524590163</c:v>
                </c:pt>
                <c:pt idx="14129">
                  <c:v>14.142565099366607</c:v>
                </c:pt>
                <c:pt idx="14130">
                  <c:v>-9.5238784894456643</c:v>
                </c:pt>
                <c:pt idx="14131">
                  <c:v>27.936721642544597</c:v>
                </c:pt>
                <c:pt idx="14132">
                  <c:v>-76.780706957682298</c:v>
                </c:pt>
                <c:pt idx="14133">
                  <c:v>77.909743771610948</c:v>
                </c:pt>
                <c:pt idx="14134">
                  <c:v>-19.462627945727206</c:v>
                </c:pt>
                <c:pt idx="14135">
                  <c:v>-6.3018506700701948</c:v>
                </c:pt>
                <c:pt idx="14136">
                  <c:v>-8.5461441213653586</c:v>
                </c:pt>
                <c:pt idx="14137">
                  <c:v>20.051635111876067</c:v>
                </c:pt>
                <c:pt idx="14138">
                  <c:v>-32.725735577365583</c:v>
                </c:pt>
                <c:pt idx="14139">
                  <c:v>12.854987516188899</c:v>
                </c:pt>
                <c:pt idx="14140">
                  <c:v>65.577473272097563</c:v>
                </c:pt>
                <c:pt idx="14141">
                  <c:v>36.411632715913584</c:v>
                </c:pt>
                <c:pt idx="14142">
                  <c:v>-16.817677764855432</c:v>
                </c:pt>
                <c:pt idx="14143">
                  <c:v>4.6929685014317499</c:v>
                </c:pt>
                <c:pt idx="14144">
                  <c:v>2.401694052054566</c:v>
                </c:pt>
                <c:pt idx="14145">
                  <c:v>-17.682825254039642</c:v>
                </c:pt>
                <c:pt idx="14146">
                  <c:v>-17.216311589328598</c:v>
                </c:pt>
                <c:pt idx="14147">
                  <c:v>19.667073719390714</c:v>
                </c:pt>
                <c:pt idx="14148">
                  <c:v>-14.732561776665619</c:v>
                </c:pt>
                <c:pt idx="14149">
                  <c:v>-4.2819315727127076</c:v>
                </c:pt>
                <c:pt idx="14150">
                  <c:v>-46.200126662444582</c:v>
                </c:pt>
                <c:pt idx="14151">
                  <c:v>9.7148260588264463</c:v>
                </c:pt>
                <c:pt idx="14152">
                  <c:v>-3.6227544910179716</c:v>
                </c:pt>
                <c:pt idx="14153">
                  <c:v>-24.625478403499173</c:v>
                </c:pt>
                <c:pt idx="14154">
                  <c:v>-6.4048469111760227</c:v>
                </c:pt>
                <c:pt idx="14155">
                  <c:v>-23.571237517831662</c:v>
                </c:pt>
                <c:pt idx="14156">
                  <c:v>16.830708661417319</c:v>
                </c:pt>
                <c:pt idx="14157">
                  <c:v>4.2641705668226706</c:v>
                </c:pt>
                <c:pt idx="14158">
                  <c:v>-46.607524909205587</c:v>
                </c:pt>
                <c:pt idx="14159">
                  <c:v>-7.5056708310166158</c:v>
                </c:pt>
                <c:pt idx="14160">
                  <c:v>4.1036682033629006</c:v>
                </c:pt>
                <c:pt idx="14161">
                  <c:v>1.8521205087286745</c:v>
                </c:pt>
                <c:pt idx="14162">
                  <c:v>-8.0568198223525798</c:v>
                </c:pt>
                <c:pt idx="14163">
                  <c:v>2.3382231341683877</c:v>
                </c:pt>
                <c:pt idx="14164">
                  <c:v>-22.333394821038979</c:v>
                </c:pt>
                <c:pt idx="14165">
                  <c:v>-0.62288257428960492</c:v>
                </c:pt>
                <c:pt idx="14166">
                  <c:v>-12.413855503445774</c:v>
                </c:pt>
                <c:pt idx="14167">
                  <c:v>-7.2511030117015167</c:v>
                </c:pt>
                <c:pt idx="14168">
                  <c:v>-17.809742631492782</c:v>
                </c:pt>
                <c:pt idx="14169">
                  <c:v>-2.6261319534281995</c:v>
                </c:pt>
                <c:pt idx="14170">
                  <c:v>2.376509821464893</c:v>
                </c:pt>
                <c:pt idx="14171">
                  <c:v>-8.7234472992110028</c:v>
                </c:pt>
                <c:pt idx="14172">
                  <c:v>-6.9180648614725868</c:v>
                </c:pt>
                <c:pt idx="14173">
                  <c:v>-10.100237852531436</c:v>
                </c:pt>
                <c:pt idx="14174">
                  <c:v>-0.34890251347749768</c:v>
                </c:pt>
                <c:pt idx="14175">
                  <c:v>-3.402462335313345</c:v>
                </c:pt>
                <c:pt idx="14176">
                  <c:v>-1.4397120575884799</c:v>
                </c:pt>
                <c:pt idx="14177">
                  <c:v>17.722681359044998</c:v>
                </c:pt>
                <c:pt idx="14178">
                  <c:v>-28.277417535945872</c:v>
                </c:pt>
                <c:pt idx="14179">
                  <c:v>-40.94202898550725</c:v>
                </c:pt>
                <c:pt idx="14180">
                  <c:v>7.359160886482826</c:v>
                </c:pt>
                <c:pt idx="14181">
                  <c:v>35.511578536394893</c:v>
                </c:pt>
                <c:pt idx="14182">
                  <c:v>-16.655313351498634</c:v>
                </c:pt>
                <c:pt idx="14183">
                  <c:v>57.119781967345062</c:v>
                </c:pt>
                <c:pt idx="14184">
                  <c:v>-80.61170341068069</c:v>
                </c:pt>
                <c:pt idx="14185">
                  <c:v>-28.669121514992113</c:v>
                </c:pt>
                <c:pt idx="14186">
                  <c:v>-47.966087056655915</c:v>
                </c:pt>
                <c:pt idx="14187">
                  <c:v>5.6876562855194379</c:v>
                </c:pt>
                <c:pt idx="14188">
                  <c:v>16.132332878581181</c:v>
                </c:pt>
                <c:pt idx="14189">
                  <c:v>8.5418295543393299</c:v>
                </c:pt>
                <c:pt idx="14190">
                  <c:v>-23.488373645594805</c:v>
                </c:pt>
                <c:pt idx="14191">
                  <c:v>-19.839679358717433</c:v>
                </c:pt>
                <c:pt idx="14192">
                  <c:v>15.82307083945318</c:v>
                </c:pt>
                <c:pt idx="14193">
                  <c:v>1.8020182604517032</c:v>
                </c:pt>
                <c:pt idx="14194">
                  <c:v>-0.84108946133360973</c:v>
                </c:pt>
                <c:pt idx="14195">
                  <c:v>-16.834081777357596</c:v>
                </c:pt>
                <c:pt idx="14196">
                  <c:v>-77.344336084021009</c:v>
                </c:pt>
                <c:pt idx="14197">
                  <c:v>-7.2900534803526824</c:v>
                </c:pt>
                <c:pt idx="14198">
                  <c:v>15.075508864084043</c:v>
                </c:pt>
                <c:pt idx="14199">
                  <c:v>-9.2221940714466655</c:v>
                </c:pt>
                <c:pt idx="14200">
                  <c:v>0.90977495040701228</c:v>
                </c:pt>
                <c:pt idx="14201">
                  <c:v>8.8843738455855146</c:v>
                </c:pt>
                <c:pt idx="14202">
                  <c:v>21.712094517566598</c:v>
                </c:pt>
                <c:pt idx="14203">
                  <c:v>-15.542053599377155</c:v>
                </c:pt>
                <c:pt idx="14204">
                  <c:v>15.374988420079319</c:v>
                </c:pt>
                <c:pt idx="14205">
                  <c:v>-8.5069399403294881</c:v>
                </c:pt>
                <c:pt idx="14206">
                  <c:v>11.13735595161404</c:v>
                </c:pt>
                <c:pt idx="14207">
                  <c:v>-1.8129427302197172</c:v>
                </c:pt>
                <c:pt idx="14208">
                  <c:v>3.3386967015285478</c:v>
                </c:pt>
                <c:pt idx="14209">
                  <c:v>-31.666251556662516</c:v>
                </c:pt>
                <c:pt idx="14210">
                  <c:v>12.24489795918366</c:v>
                </c:pt>
                <c:pt idx="14211">
                  <c:v>-23.093461489819148</c:v>
                </c:pt>
                <c:pt idx="14212">
                  <c:v>-2.8006739833325724</c:v>
                </c:pt>
                <c:pt idx="14213">
                  <c:v>3.5361102786934282</c:v>
                </c:pt>
                <c:pt idx="14214">
                  <c:v>-10</c:v>
                </c:pt>
                <c:pt idx="14215">
                  <c:v>-14.809085728242295</c:v>
                </c:pt>
                <c:pt idx="14216">
                  <c:v>53.858816323405563</c:v>
                </c:pt>
                <c:pt idx="14217">
                  <c:v>-14.019354395918654</c:v>
                </c:pt>
                <c:pt idx="14218">
                  <c:v>-1.3868677889197727</c:v>
                </c:pt>
                <c:pt idx="14219">
                  <c:v>-19.215311004784681</c:v>
                </c:pt>
                <c:pt idx="14220">
                  <c:v>-28.232027152113545</c:v>
                </c:pt>
                <c:pt idx="14221">
                  <c:v>-17.17076456719434</c:v>
                </c:pt>
                <c:pt idx="14222">
                  <c:v>-2.3057319687714823</c:v>
                </c:pt>
                <c:pt idx="14223">
                  <c:v>-8.9065497396547073</c:v>
                </c:pt>
                <c:pt idx="14224">
                  <c:v>-49.063587535957829</c:v>
                </c:pt>
                <c:pt idx="14225">
                  <c:v>-2.7466456195737976</c:v>
                </c:pt>
                <c:pt idx="14226">
                  <c:v>78.447967770232964</c:v>
                </c:pt>
                <c:pt idx="14227">
                  <c:v>61.440380651668647</c:v>
                </c:pt>
                <c:pt idx="14228">
                  <c:v>-17.194425114643408</c:v>
                </c:pt>
                <c:pt idx="14229">
                  <c:v>2.1628275013188016</c:v>
                </c:pt>
                <c:pt idx="14230">
                  <c:v>-11.884195538680586</c:v>
                </c:pt>
                <c:pt idx="14231">
                  <c:v>-11.889472516090848</c:v>
                </c:pt>
                <c:pt idx="14232">
                  <c:v>2.8191072826938068</c:v>
                </c:pt>
                <c:pt idx="14233">
                  <c:v>-34.073475979006858</c:v>
                </c:pt>
                <c:pt idx="14234">
                  <c:v>-23.174820839868886</c:v>
                </c:pt>
                <c:pt idx="14235">
                  <c:v>-39.975838304915889</c:v>
                </c:pt>
                <c:pt idx="14236">
                  <c:v>14.405070584845859</c:v>
                </c:pt>
                <c:pt idx="14237">
                  <c:v>5.0410639862711548</c:v>
                </c:pt>
                <c:pt idx="14238">
                  <c:v>-4.444132903406711</c:v>
                </c:pt>
                <c:pt idx="14239">
                  <c:v>-25.725410380071679</c:v>
                </c:pt>
                <c:pt idx="14240">
                  <c:v>-2.8273051451859459</c:v>
                </c:pt>
                <c:pt idx="14241">
                  <c:v>-21.316270566727596</c:v>
                </c:pt>
                <c:pt idx="14242">
                  <c:v>-20.126809308362027</c:v>
                </c:pt>
                <c:pt idx="14243">
                  <c:v>2.4329501915708818</c:v>
                </c:pt>
                <c:pt idx="14244">
                  <c:v>-39.052105744738732</c:v>
                </c:pt>
                <c:pt idx="14245">
                  <c:v>-27.926565874730031</c:v>
                </c:pt>
                <c:pt idx="14246">
                  <c:v>-22.712765957446805</c:v>
                </c:pt>
                <c:pt idx="14247">
                  <c:v>24.413572001068658</c:v>
                </c:pt>
                <c:pt idx="14248">
                  <c:v>-13.915642643639998</c:v>
                </c:pt>
                <c:pt idx="14249">
                  <c:v>1.8915532452849106</c:v>
                </c:pt>
                <c:pt idx="14250">
                  <c:v>-25.614533792525378</c:v>
                </c:pt>
                <c:pt idx="14251">
                  <c:v>-43.927112916934433</c:v>
                </c:pt>
                <c:pt idx="14252">
                  <c:v>11.549089896634527</c:v>
                </c:pt>
                <c:pt idx="14253">
                  <c:v>-2.9725033993050261</c:v>
                </c:pt>
                <c:pt idx="14254">
                  <c:v>80.984395238388942</c:v>
                </c:pt>
                <c:pt idx="14255">
                  <c:v>-14.585816949883139</c:v>
                </c:pt>
                <c:pt idx="14256">
                  <c:v>-51.276386253932422</c:v>
                </c:pt>
                <c:pt idx="14257">
                  <c:v>-4.887788814164594</c:v>
                </c:pt>
                <c:pt idx="14258">
                  <c:v>-3.168358768892972</c:v>
                </c:pt>
                <c:pt idx="14259">
                  <c:v>-2.8959630710273103</c:v>
                </c:pt>
                <c:pt idx="14260">
                  <c:v>71.105651105651106</c:v>
                </c:pt>
                <c:pt idx="14261">
                  <c:v>9.6338439095550683</c:v>
                </c:pt>
                <c:pt idx="14262">
                  <c:v>59.050930660666808</c:v>
                </c:pt>
                <c:pt idx="14263">
                  <c:v>8.0212312118656683</c:v>
                </c:pt>
                <c:pt idx="14264">
                  <c:v>-6.8266446007447286</c:v>
                </c:pt>
                <c:pt idx="14265">
                  <c:v>16.318255841005012</c:v>
                </c:pt>
                <c:pt idx="14266">
                  <c:v>-2.8474351644924809</c:v>
                </c:pt>
                <c:pt idx="14267">
                  <c:v>52.20154557485256</c:v>
                </c:pt>
                <c:pt idx="14268">
                  <c:v>-15.942867279555657</c:v>
                </c:pt>
                <c:pt idx="14269">
                  <c:v>60.028595683838972</c:v>
                </c:pt>
                <c:pt idx="14270">
                  <c:v>4.1597174531541299</c:v>
                </c:pt>
                <c:pt idx="14271">
                  <c:v>-6.7958735366904932</c:v>
                </c:pt>
                <c:pt idx="14272">
                  <c:v>-15.159615794107992</c:v>
                </c:pt>
                <c:pt idx="14273">
                  <c:v>34.73768522226672</c:v>
                </c:pt>
                <c:pt idx="14274">
                  <c:v>-28.581713462922963</c:v>
                </c:pt>
                <c:pt idx="14275">
                  <c:v>-15.030002307869836</c:v>
                </c:pt>
                <c:pt idx="14276">
                  <c:v>-13.938128515425262</c:v>
                </c:pt>
                <c:pt idx="14277">
                  <c:v>32.201875837427423</c:v>
                </c:pt>
                <c:pt idx="14278">
                  <c:v>23.137161841480776</c:v>
                </c:pt>
                <c:pt idx="14279">
                  <c:v>32.557237097400076</c:v>
                </c:pt>
                <c:pt idx="14280">
                  <c:v>10.175132819554406</c:v>
                </c:pt>
                <c:pt idx="14281">
                  <c:v>-18.629514225877301</c:v>
                </c:pt>
                <c:pt idx="14282">
                  <c:v>-19.600513183507346</c:v>
                </c:pt>
                <c:pt idx="14283">
                  <c:v>24.768222747082078</c:v>
                </c:pt>
                <c:pt idx="14284">
                  <c:v>-14.906563827935983</c:v>
                </c:pt>
                <c:pt idx="14285">
                  <c:v>-6.6966309110137416</c:v>
                </c:pt>
                <c:pt idx="14286">
                  <c:v>-5.7917056020918238</c:v>
                </c:pt>
                <c:pt idx="14287">
                  <c:v>9.8269237308306998</c:v>
                </c:pt>
                <c:pt idx="14288">
                  <c:v>21.844132753852236</c:v>
                </c:pt>
                <c:pt idx="14289">
                  <c:v>-14.365152919369777</c:v>
                </c:pt>
                <c:pt idx="14290">
                  <c:v>-17.496903202972931</c:v>
                </c:pt>
                <c:pt idx="14291">
                  <c:v>-17.213575812120325</c:v>
                </c:pt>
                <c:pt idx="14292">
                  <c:v>-2.9089938617560733</c:v>
                </c:pt>
                <c:pt idx="14293">
                  <c:v>-34.60642561853399</c:v>
                </c:pt>
                <c:pt idx="14294">
                  <c:v>-25.727612932976257</c:v>
                </c:pt>
                <c:pt idx="14295">
                  <c:v>-18.681318681318686</c:v>
                </c:pt>
                <c:pt idx="14296">
                  <c:v>-36.759821518435267</c:v>
                </c:pt>
                <c:pt idx="14297">
                  <c:v>14.220183486238525</c:v>
                </c:pt>
                <c:pt idx="14298">
                  <c:v>-22.950059610544443</c:v>
                </c:pt>
                <c:pt idx="14299">
                  <c:v>-15.137010550166394</c:v>
                </c:pt>
                <c:pt idx="14300">
                  <c:v>-11.212653778558874</c:v>
                </c:pt>
                <c:pt idx="14301">
                  <c:v>-5.5356651060314022</c:v>
                </c:pt>
                <c:pt idx="14302">
                  <c:v>10.928722550521641</c:v>
                </c:pt>
                <c:pt idx="14303">
                  <c:v>-7.3684210526315752</c:v>
                </c:pt>
                <c:pt idx="14304">
                  <c:v>2.8566892113134514</c:v>
                </c:pt>
                <c:pt idx="14305">
                  <c:v>-20.091074057588926</c:v>
                </c:pt>
                <c:pt idx="14306">
                  <c:v>-26.704785419577021</c:v>
                </c:pt>
                <c:pt idx="14307">
                  <c:v>27.844638949671776</c:v>
                </c:pt>
                <c:pt idx="14308">
                  <c:v>53.282607231836238</c:v>
                </c:pt>
                <c:pt idx="14309">
                  <c:v>-5.1340299863698391</c:v>
                </c:pt>
                <c:pt idx="14310">
                  <c:v>-5.5966209081309444</c:v>
                </c:pt>
                <c:pt idx="14311">
                  <c:v>-33.779868297271875</c:v>
                </c:pt>
                <c:pt idx="14312">
                  <c:v>-14.747536945812811</c:v>
                </c:pt>
                <c:pt idx="14313">
                  <c:v>-35.22760739683136</c:v>
                </c:pt>
                <c:pt idx="14314">
                  <c:v>17.401861594496154</c:v>
                </c:pt>
                <c:pt idx="14315">
                  <c:v>8.7119057293783015</c:v>
                </c:pt>
                <c:pt idx="14316">
                  <c:v>-19.000642428597871</c:v>
                </c:pt>
                <c:pt idx="14317">
                  <c:v>-2.3933696050517312</c:v>
                </c:pt>
                <c:pt idx="14318">
                  <c:v>-50.557150353427787</c:v>
                </c:pt>
                <c:pt idx="14319">
                  <c:v>-17.818398569441683</c:v>
                </c:pt>
                <c:pt idx="14320">
                  <c:v>-21.17899603698811</c:v>
                </c:pt>
                <c:pt idx="14321">
                  <c:v>-7.746128897258842</c:v>
                </c:pt>
                <c:pt idx="14322">
                  <c:v>-28.881987577639762</c:v>
                </c:pt>
                <c:pt idx="14323">
                  <c:v>-41.957099927463645</c:v>
                </c:pt>
                <c:pt idx="14324">
                  <c:v>-9.1750541715282168</c:v>
                </c:pt>
                <c:pt idx="14325">
                  <c:v>-1.2964532994206621</c:v>
                </c:pt>
                <c:pt idx="14326">
                  <c:v>-5.1604428598236041</c:v>
                </c:pt>
                <c:pt idx="14327">
                  <c:v>-54.28511596251505</c:v>
                </c:pt>
                <c:pt idx="14328">
                  <c:v>-12.010037206887603</c:v>
                </c:pt>
                <c:pt idx="14329">
                  <c:v>16.762452107279685</c:v>
                </c:pt>
                <c:pt idx="14330">
                  <c:v>-4.1059939045038902</c:v>
                </c:pt>
                <c:pt idx="14331">
                  <c:v>3.5822559849461726</c:v>
                </c:pt>
                <c:pt idx="14332">
                  <c:v>11.478289969045434</c:v>
                </c:pt>
                <c:pt idx="14333">
                  <c:v>23.047990211628218</c:v>
                </c:pt>
                <c:pt idx="14334">
                  <c:v>-51.71538514861853</c:v>
                </c:pt>
                <c:pt idx="14335">
                  <c:v>3.0469226081657439</c:v>
                </c:pt>
                <c:pt idx="14336">
                  <c:v>4.9370994540707329</c:v>
                </c:pt>
                <c:pt idx="14337">
                  <c:v>-84.597844112769479</c:v>
                </c:pt>
                <c:pt idx="14338">
                  <c:v>-13.837474292701899</c:v>
                </c:pt>
                <c:pt idx="14339">
                  <c:v>-16.689539418472634</c:v>
                </c:pt>
                <c:pt idx="14340">
                  <c:v>-16.531634419395473</c:v>
                </c:pt>
                <c:pt idx="14341">
                  <c:v>-32.512873753404321</c:v>
                </c:pt>
                <c:pt idx="14342">
                  <c:v>-0.40049716889932085</c:v>
                </c:pt>
                <c:pt idx="14343">
                  <c:v>6.5078263551545916</c:v>
                </c:pt>
                <c:pt idx="14344">
                  <c:v>-24.106802858230864</c:v>
                </c:pt>
                <c:pt idx="14345">
                  <c:v>-13.761467889908246</c:v>
                </c:pt>
                <c:pt idx="14346">
                  <c:v>7.3034155144502648</c:v>
                </c:pt>
                <c:pt idx="14347">
                  <c:v>13.456503429776006</c:v>
                </c:pt>
                <c:pt idx="14348">
                  <c:v>44.519392917369316</c:v>
                </c:pt>
                <c:pt idx="14349">
                  <c:v>-77.521063819883011</c:v>
                </c:pt>
                <c:pt idx="14350">
                  <c:v>0.70888468809073402</c:v>
                </c:pt>
                <c:pt idx="14351">
                  <c:v>-36.209689360728333</c:v>
                </c:pt>
                <c:pt idx="14352">
                  <c:v>30.077696744363408</c:v>
                </c:pt>
                <c:pt idx="14353">
                  <c:v>-30.832025117739406</c:v>
                </c:pt>
                <c:pt idx="14354">
                  <c:v>-10.152284263959388</c:v>
                </c:pt>
                <c:pt idx="14355">
                  <c:v>-78.502743006466986</c:v>
                </c:pt>
                <c:pt idx="14356">
                  <c:v>-22.925783692060378</c:v>
                </c:pt>
                <c:pt idx="14357">
                  <c:v>-67.417805688954559</c:v>
                </c:pt>
                <c:pt idx="14358">
                  <c:v>0.85851265469952409</c:v>
                </c:pt>
                <c:pt idx="14359">
                  <c:v>-15.374959202631118</c:v>
                </c:pt>
                <c:pt idx="14360">
                  <c:v>-34.642497482376626</c:v>
                </c:pt>
                <c:pt idx="14361">
                  <c:v>-2.110727954829656</c:v>
                </c:pt>
                <c:pt idx="14362">
                  <c:v>0</c:v>
                </c:pt>
                <c:pt idx="14363">
                  <c:v>18.622448979591837</c:v>
                </c:pt>
                <c:pt idx="14364">
                  <c:v>-25.520262869660456</c:v>
                </c:pt>
                <c:pt idx="14365">
                  <c:v>68.726925114726157</c:v>
                </c:pt>
                <c:pt idx="14366">
                  <c:v>-19.522722827150034</c:v>
                </c:pt>
                <c:pt idx="14367">
                  <c:v>2.4933152272822667</c:v>
                </c:pt>
                <c:pt idx="14368">
                  <c:v>12.363917252033701</c:v>
                </c:pt>
                <c:pt idx="14369">
                  <c:v>-19.809169677623046</c:v>
                </c:pt>
                <c:pt idx="14370">
                  <c:v>-3.0175099081425714</c:v>
                </c:pt>
                <c:pt idx="14371">
                  <c:v>-36.955464154615015</c:v>
                </c:pt>
                <c:pt idx="14372">
                  <c:v>19.503071907910538</c:v>
                </c:pt>
                <c:pt idx="14373">
                  <c:v>-12.946434899290807</c:v>
                </c:pt>
                <c:pt idx="14374">
                  <c:v>72.11975028376844</c:v>
                </c:pt>
                <c:pt idx="14375">
                  <c:v>-3.3043806646525695</c:v>
                </c:pt>
                <c:pt idx="14376">
                  <c:v>-17.734927699971948</c:v>
                </c:pt>
                <c:pt idx="14377">
                  <c:v>-12.530429130395987</c:v>
                </c:pt>
                <c:pt idx="14378">
                  <c:v>-36.293663833130942</c:v>
                </c:pt>
                <c:pt idx="14379">
                  <c:v>-32.947044154320082</c:v>
                </c:pt>
                <c:pt idx="14380">
                  <c:v>7.5961454987412083</c:v>
                </c:pt>
                <c:pt idx="14381">
                  <c:v>-6.4639117839309677</c:v>
                </c:pt>
                <c:pt idx="14382">
                  <c:v>36.208115223470855</c:v>
                </c:pt>
                <c:pt idx="14383">
                  <c:v>-24.913743530764805</c:v>
                </c:pt>
                <c:pt idx="14384">
                  <c:v>78.175505806297139</c:v>
                </c:pt>
                <c:pt idx="14385">
                  <c:v>-6.9600777390881916</c:v>
                </c:pt>
                <c:pt idx="14386">
                  <c:v>-17.070443533358187</c:v>
                </c:pt>
                <c:pt idx="14387">
                  <c:v>3.7931034482758577</c:v>
                </c:pt>
                <c:pt idx="14388">
                  <c:v>39.37265917602997</c:v>
                </c:pt>
                <c:pt idx="14389">
                  <c:v>-8.8316698817411776</c:v>
                </c:pt>
                <c:pt idx="14390">
                  <c:v>19.021347422799934</c:v>
                </c:pt>
                <c:pt idx="14391">
                  <c:v>9.1023306627822365</c:v>
                </c:pt>
                <c:pt idx="14392">
                  <c:v>4.0511727078891226</c:v>
                </c:pt>
                <c:pt idx="14393">
                  <c:v>70.769110398247392</c:v>
                </c:pt>
                <c:pt idx="14394">
                  <c:v>24.617014478618387</c:v>
                </c:pt>
                <c:pt idx="14395">
                  <c:v>-4.4525431785770877</c:v>
                </c:pt>
                <c:pt idx="14396">
                  <c:v>38.826512133285064</c:v>
                </c:pt>
                <c:pt idx="14397">
                  <c:v>97.528670650944917</c:v>
                </c:pt>
                <c:pt idx="14398">
                  <c:v>-8.86866059817946</c:v>
                </c:pt>
                <c:pt idx="14399">
                  <c:v>25.030635169174204</c:v>
                </c:pt>
                <c:pt idx="14400">
                  <c:v>3.4495120033304119</c:v>
                </c:pt>
                <c:pt idx="14401">
                  <c:v>-21.034004495671724</c:v>
                </c:pt>
                <c:pt idx="14402">
                  <c:v>-33.941042417113877</c:v>
                </c:pt>
                <c:pt idx="14403">
                  <c:v>3.0818178982501081</c:v>
                </c:pt>
                <c:pt idx="14404">
                  <c:v>-21.194363052881258</c:v>
                </c:pt>
                <c:pt idx="14405">
                  <c:v>-22.693543028020827</c:v>
                </c:pt>
                <c:pt idx="14406">
                  <c:v>-5.9182714889619632</c:v>
                </c:pt>
                <c:pt idx="14407">
                  <c:v>-16.382699868938403</c:v>
                </c:pt>
                <c:pt idx="14408">
                  <c:v>9.3640250419911411</c:v>
                </c:pt>
                <c:pt idx="14409">
                  <c:v>-29.177626681224879</c:v>
                </c:pt>
                <c:pt idx="14410">
                  <c:v>-1.8887524789876267</c:v>
                </c:pt>
                <c:pt idx="14411">
                  <c:v>-29.18310401231598</c:v>
                </c:pt>
                <c:pt idx="14412">
                  <c:v>-10.239162929745888</c:v>
                </c:pt>
                <c:pt idx="14413">
                  <c:v>-6.2429638726844701</c:v>
                </c:pt>
                <c:pt idx="14414">
                  <c:v>-13.980945146076664</c:v>
                </c:pt>
                <c:pt idx="14415">
                  <c:v>-13.485296676526886</c:v>
                </c:pt>
                <c:pt idx="14416">
                  <c:v>52.713682157946039</c:v>
                </c:pt>
                <c:pt idx="14417">
                  <c:v>-2.7134587554269274</c:v>
                </c:pt>
                <c:pt idx="14418">
                  <c:v>16.415979298075371</c:v>
                </c:pt>
                <c:pt idx="14419">
                  <c:v>6.573705179282868</c:v>
                </c:pt>
                <c:pt idx="14420">
                  <c:v>-33.384661918772522</c:v>
                </c:pt>
                <c:pt idx="14421">
                  <c:v>-31.458515283842786</c:v>
                </c:pt>
                <c:pt idx="14422">
                  <c:v>-17.840194380180662</c:v>
                </c:pt>
                <c:pt idx="14423">
                  <c:v>-80.304283115594515</c:v>
                </c:pt>
                <c:pt idx="14424">
                  <c:v>-8.8566350710900394</c:v>
                </c:pt>
                <c:pt idx="14425">
                  <c:v>34.35383364941751</c:v>
                </c:pt>
                <c:pt idx="14426">
                  <c:v>-13.084715004182101</c:v>
                </c:pt>
                <c:pt idx="14427">
                  <c:v>-13.025916012091869</c:v>
                </c:pt>
                <c:pt idx="14428">
                  <c:v>-45.21551724137931</c:v>
                </c:pt>
                <c:pt idx="14429">
                  <c:v>-5.8615049073064398</c:v>
                </c:pt>
                <c:pt idx="14430">
                  <c:v>10.31696706028589</c:v>
                </c:pt>
                <c:pt idx="14431">
                  <c:v>-0.36817672482791863</c:v>
                </c:pt>
                <c:pt idx="14432">
                  <c:v>-0.59136605558840927</c:v>
                </c:pt>
                <c:pt idx="14433">
                  <c:v>16.468508997429311</c:v>
                </c:pt>
                <c:pt idx="14434">
                  <c:v>-32.486379860980648</c:v>
                </c:pt>
                <c:pt idx="14435">
                  <c:v>99.704918032786907</c:v>
                </c:pt>
                <c:pt idx="14436">
                  <c:v>-2.9893833990627314</c:v>
                </c:pt>
                <c:pt idx="14437">
                  <c:v>8.8114754098360635</c:v>
                </c:pt>
                <c:pt idx="14438">
                  <c:v>-22.010133144809714</c:v>
                </c:pt>
                <c:pt idx="14439">
                  <c:v>19.264531435349937</c:v>
                </c:pt>
                <c:pt idx="14440">
                  <c:v>-15.384615384615387</c:v>
                </c:pt>
                <c:pt idx="14441">
                  <c:v>36.59353859771133</c:v>
                </c:pt>
                <c:pt idx="14442">
                  <c:v>10.571428571428569</c:v>
                </c:pt>
                <c:pt idx="14443">
                  <c:v>-28.196595033771217</c:v>
                </c:pt>
                <c:pt idx="14444">
                  <c:v>-0.99436526350679344</c:v>
                </c:pt>
                <c:pt idx="14445">
                  <c:v>23.494817922956784</c:v>
                </c:pt>
                <c:pt idx="14446">
                  <c:v>29.82375829709315</c:v>
                </c:pt>
                <c:pt idx="14447">
                  <c:v>-26.18231477068592</c:v>
                </c:pt>
                <c:pt idx="14448">
                  <c:v>-5.4493168044972293</c:v>
                </c:pt>
                <c:pt idx="14449">
                  <c:v>-17.114796744240678</c:v>
                </c:pt>
                <c:pt idx="14450">
                  <c:v>-6.1980397666231397</c:v>
                </c:pt>
                <c:pt idx="14451">
                  <c:v>9.0811965811965649</c:v>
                </c:pt>
                <c:pt idx="14452">
                  <c:v>13.294754326742762</c:v>
                </c:pt>
                <c:pt idx="14453">
                  <c:v>5.2414362360709816</c:v>
                </c:pt>
                <c:pt idx="14454">
                  <c:v>-11.516958628401042</c:v>
                </c:pt>
                <c:pt idx="14455">
                  <c:v>-4.8048868306370593</c:v>
                </c:pt>
                <c:pt idx="14456">
                  <c:v>-14.793707925081648</c:v>
                </c:pt>
                <c:pt idx="14457">
                  <c:v>-12.610734757686288</c:v>
                </c:pt>
                <c:pt idx="14458">
                  <c:v>32.892330588101743</c:v>
                </c:pt>
                <c:pt idx="14459">
                  <c:v>-30.501005843471603</c:v>
                </c:pt>
                <c:pt idx="14460">
                  <c:v>-17.476927490954296</c:v>
                </c:pt>
                <c:pt idx="14461">
                  <c:v>-28.324660633484172</c:v>
                </c:pt>
                <c:pt idx="14462">
                  <c:v>-18.406513521372489</c:v>
                </c:pt>
                <c:pt idx="14463">
                  <c:v>-32.961508248232519</c:v>
                </c:pt>
                <c:pt idx="14464">
                  <c:v>-15.702964484884063</c:v>
                </c:pt>
                <c:pt idx="14465">
                  <c:v>-33.567799921844468</c:v>
                </c:pt>
                <c:pt idx="14466">
                  <c:v>27.189676008517011</c:v>
                </c:pt>
                <c:pt idx="14467">
                  <c:v>-11.235777246759824</c:v>
                </c:pt>
                <c:pt idx="14468">
                  <c:v>-19.249361295421537</c:v>
                </c:pt>
                <c:pt idx="14469">
                  <c:v>-14.083263895318339</c:v>
                </c:pt>
                <c:pt idx="14470">
                  <c:v>3.8036147828432831</c:v>
                </c:pt>
                <c:pt idx="14471">
                  <c:v>10.423634336677807</c:v>
                </c:pt>
                <c:pt idx="14472">
                  <c:v>-12.785119455975803</c:v>
                </c:pt>
                <c:pt idx="14473">
                  <c:v>-24.119516285638625</c:v>
                </c:pt>
                <c:pt idx="14474">
                  <c:v>-68.166650777004477</c:v>
                </c:pt>
                <c:pt idx="14475">
                  <c:v>3.9173121678132787</c:v>
                </c:pt>
                <c:pt idx="14476">
                  <c:v>-14.813357596026165</c:v>
                </c:pt>
                <c:pt idx="14477">
                  <c:v>-10.711671814719708</c:v>
                </c:pt>
                <c:pt idx="14478">
                  <c:v>-0.34911586240963288</c:v>
                </c:pt>
                <c:pt idx="14479">
                  <c:v>27.386485520200225</c:v>
                </c:pt>
                <c:pt idx="14480">
                  <c:v>15.42542338298307</c:v>
                </c:pt>
                <c:pt idx="14481">
                  <c:v>-26.369930761622157</c:v>
                </c:pt>
                <c:pt idx="14482">
                  <c:v>-30.125717833307462</c:v>
                </c:pt>
                <c:pt idx="14483">
                  <c:v>-9.9800399201598111E-2</c:v>
                </c:pt>
                <c:pt idx="14484">
                  <c:v>-45.572534038593396</c:v>
                </c:pt>
                <c:pt idx="14485">
                  <c:v>-8.1141439205955237</c:v>
                </c:pt>
                <c:pt idx="14486">
                  <c:v>-17.614824781358934</c:v>
                </c:pt>
                <c:pt idx="14487">
                  <c:v>-0.47182723980122887</c:v>
                </c:pt>
                <c:pt idx="14488">
                  <c:v>-11.308050565535595</c:v>
                </c:pt>
                <c:pt idx="14489">
                  <c:v>-12.644653851526328</c:v>
                </c:pt>
                <c:pt idx="14490">
                  <c:v>-27.608382382821489</c:v>
                </c:pt>
                <c:pt idx="14491">
                  <c:v>-22.568355887138381</c:v>
                </c:pt>
                <c:pt idx="14492">
                  <c:v>-10.27901216580463</c:v>
                </c:pt>
                <c:pt idx="14493">
                  <c:v>-9.1063829787234027</c:v>
                </c:pt>
                <c:pt idx="14494">
                  <c:v>-3.3774124374553338</c:v>
                </c:pt>
                <c:pt idx="14495">
                  <c:v>-5.9882800804146541E-2</c:v>
                </c:pt>
                <c:pt idx="14496">
                  <c:v>-23.025010363410246</c:v>
                </c:pt>
                <c:pt idx="14497">
                  <c:v>-13.903441191576775</c:v>
                </c:pt>
                <c:pt idx="14498">
                  <c:v>-70.01700949653754</c:v>
                </c:pt>
                <c:pt idx="14499">
                  <c:v>-23.295622233152983</c:v>
                </c:pt>
                <c:pt idx="14500">
                  <c:v>-35.07456953787738</c:v>
                </c:pt>
                <c:pt idx="14501">
                  <c:v>-12.706185567010309</c:v>
                </c:pt>
                <c:pt idx="14502">
                  <c:v>-7.7977495250621018</c:v>
                </c:pt>
                <c:pt idx="14503">
                  <c:v>9.6514580935235728</c:v>
                </c:pt>
                <c:pt idx="14504">
                  <c:v>7.7732320280537834</c:v>
                </c:pt>
                <c:pt idx="14505">
                  <c:v>14.56106101453318</c:v>
                </c:pt>
                <c:pt idx="14506">
                  <c:v>-17.627209632271175</c:v>
                </c:pt>
                <c:pt idx="14507">
                  <c:v>63.499298737727912</c:v>
                </c:pt>
                <c:pt idx="14508">
                  <c:v>-98.332227802520606</c:v>
                </c:pt>
                <c:pt idx="14509">
                  <c:v>-4.2423340279845121</c:v>
                </c:pt>
                <c:pt idx="14510">
                  <c:v>-7.3336987052133935</c:v>
                </c:pt>
                <c:pt idx="14511">
                  <c:v>47.92828685258965</c:v>
                </c:pt>
                <c:pt idx="14512">
                  <c:v>-21.847524216214239</c:v>
                </c:pt>
                <c:pt idx="14513">
                  <c:v>19.835999126991538</c:v>
                </c:pt>
                <c:pt idx="14514">
                  <c:v>-7.838906868033078</c:v>
                </c:pt>
                <c:pt idx="14515">
                  <c:v>-10.828420726031652</c:v>
                </c:pt>
                <c:pt idx="14516">
                  <c:v>87.444668008048296</c:v>
                </c:pt>
                <c:pt idx="14517">
                  <c:v>-4.1694659052737677</c:v>
                </c:pt>
                <c:pt idx="14518">
                  <c:v>-2.6174306734578465</c:v>
                </c:pt>
                <c:pt idx="14519">
                  <c:v>-2.896772976033219</c:v>
                </c:pt>
                <c:pt idx="14520">
                  <c:v>-21.875</c:v>
                </c:pt>
                <c:pt idx="14521">
                  <c:v>1.4695932230912803</c:v>
                </c:pt>
                <c:pt idx="14522">
                  <c:v>-5.4999723619479255</c:v>
                </c:pt>
                <c:pt idx="14523">
                  <c:v>-0.16753855096249026</c:v>
                </c:pt>
                <c:pt idx="14524">
                  <c:v>-4.1483939789024475</c:v>
                </c:pt>
                <c:pt idx="14525">
                  <c:v>5.7669286420652668</c:v>
                </c:pt>
                <c:pt idx="14526">
                  <c:v>-25.892308502607136</c:v>
                </c:pt>
                <c:pt idx="14527">
                  <c:v>-3.8609621820013729</c:v>
                </c:pt>
                <c:pt idx="14528">
                  <c:v>-28.818926974664677</c:v>
                </c:pt>
                <c:pt idx="14529">
                  <c:v>-12.039478024515432</c:v>
                </c:pt>
                <c:pt idx="14530">
                  <c:v>51.340388007054685</c:v>
                </c:pt>
                <c:pt idx="14531">
                  <c:v>-16.071142016581973</c:v>
                </c:pt>
                <c:pt idx="14532">
                  <c:v>8.093133287678711E-2</c:v>
                </c:pt>
                <c:pt idx="14533">
                  <c:v>47.257200752641495</c:v>
                </c:pt>
                <c:pt idx="14534">
                  <c:v>-32.790697674418595</c:v>
                </c:pt>
                <c:pt idx="14535">
                  <c:v>88.664427541242702</c:v>
                </c:pt>
                <c:pt idx="14536">
                  <c:v>-24.788829275003437</c:v>
                </c:pt>
                <c:pt idx="14537">
                  <c:v>5.4078355812459762</c:v>
                </c:pt>
                <c:pt idx="14538">
                  <c:v>-12.341821590376497</c:v>
                </c:pt>
                <c:pt idx="14539">
                  <c:v>-4.7341587764020403</c:v>
                </c:pt>
                <c:pt idx="14540">
                  <c:v>5.7668406661695286</c:v>
                </c:pt>
                <c:pt idx="14541">
                  <c:v>28.604714912280684</c:v>
                </c:pt>
                <c:pt idx="14542">
                  <c:v>-2.8439951719975767</c:v>
                </c:pt>
                <c:pt idx="14543">
                  <c:v>-13.597415820044972</c:v>
                </c:pt>
                <c:pt idx="14544">
                  <c:v>36.94949838462847</c:v>
                </c:pt>
                <c:pt idx="14545">
                  <c:v>22.907378650503432</c:v>
                </c:pt>
                <c:pt idx="14546">
                  <c:v>5.75366717248356</c:v>
                </c:pt>
                <c:pt idx="14547">
                  <c:v>-16.030280688272981</c:v>
                </c:pt>
                <c:pt idx="14548">
                  <c:v>-45.714285714285715</c:v>
                </c:pt>
                <c:pt idx="14549">
                  <c:v>6.983240223463838E-2</c:v>
                </c:pt>
                <c:pt idx="14550">
                  <c:v>0.32743911643051149</c:v>
                </c:pt>
                <c:pt idx="14551">
                  <c:v>0.2479939344158737</c:v>
                </c:pt>
                <c:pt idx="14552">
                  <c:v>28.016643550624138</c:v>
                </c:pt>
                <c:pt idx="14553">
                  <c:v>0.11614401858304291</c:v>
                </c:pt>
                <c:pt idx="14554">
                  <c:v>-16.301502158407317</c:v>
                </c:pt>
                <c:pt idx="14555">
                  <c:v>10.811062771908013</c:v>
                </c:pt>
                <c:pt idx="14556">
                  <c:v>-4.410287321679732</c:v>
                </c:pt>
                <c:pt idx="14557">
                  <c:v>4.2534205829863225</c:v>
                </c:pt>
                <c:pt idx="14558">
                  <c:v>-3.0490435783115117</c:v>
                </c:pt>
                <c:pt idx="14559">
                  <c:v>38.034773504416307</c:v>
                </c:pt>
                <c:pt idx="14560">
                  <c:v>0.2241860222622023</c:v>
                </c:pt>
                <c:pt idx="14561">
                  <c:v>24.027065022344644</c:v>
                </c:pt>
                <c:pt idx="14562">
                  <c:v>-23.377551020408163</c:v>
                </c:pt>
                <c:pt idx="14563">
                  <c:v>-5.0422660536853101</c:v>
                </c:pt>
                <c:pt idx="14564">
                  <c:v>-22.718594883543346</c:v>
                </c:pt>
                <c:pt idx="14565">
                  <c:v>8.6346468821572984</c:v>
                </c:pt>
                <c:pt idx="14566">
                  <c:v>0</c:v>
                </c:pt>
                <c:pt idx="14567">
                  <c:v>61.95043964828136</c:v>
                </c:pt>
                <c:pt idx="14568">
                  <c:v>0</c:v>
                </c:pt>
                <c:pt idx="14569">
                  <c:v>-13.719485709321518</c:v>
                </c:pt>
                <c:pt idx="14570">
                  <c:v>-4.2207164492400011</c:v>
                </c:pt>
                <c:pt idx="14571">
                  <c:v>-17.9221706533381</c:v>
                </c:pt>
                <c:pt idx="14572">
                  <c:v>-15.722047469259365</c:v>
                </c:pt>
                <c:pt idx="14573">
                  <c:v>81.110717530917441</c:v>
                </c:pt>
                <c:pt idx="14574">
                  <c:v>29.107350702838204</c:v>
                </c:pt>
                <c:pt idx="14575">
                  <c:v>-3.5083421005856081</c:v>
                </c:pt>
                <c:pt idx="14576">
                  <c:v>-31.4709653782744</c:v>
                </c:pt>
                <c:pt idx="14577">
                  <c:v>-33.905653632830962</c:v>
                </c:pt>
                <c:pt idx="14578">
                  <c:v>-22.776679841897234</c:v>
                </c:pt>
                <c:pt idx="14579">
                  <c:v>7.0747139625610487</c:v>
                </c:pt>
                <c:pt idx="14580">
                  <c:v>22.787966092304288</c:v>
                </c:pt>
                <c:pt idx="14581">
                  <c:v>2.311899237653293</c:v>
                </c:pt>
                <c:pt idx="14582">
                  <c:v>-59.778069442787256</c:v>
                </c:pt>
                <c:pt idx="14583">
                  <c:v>-27.159005075334932</c:v>
                </c:pt>
                <c:pt idx="14584">
                  <c:v>33.181398213735747</c:v>
                </c:pt>
                <c:pt idx="14585">
                  <c:v>2.3809523809523796</c:v>
                </c:pt>
                <c:pt idx="14586">
                  <c:v>18.066931897963954</c:v>
                </c:pt>
                <c:pt idx="14587">
                  <c:v>-71.397390542338769</c:v>
                </c:pt>
                <c:pt idx="14588">
                  <c:v>1.9448300304202775</c:v>
                </c:pt>
                <c:pt idx="14589">
                  <c:v>-24.085915723889158</c:v>
                </c:pt>
                <c:pt idx="14590">
                  <c:v>21.554123711340196</c:v>
                </c:pt>
                <c:pt idx="14591">
                  <c:v>-4.384133611691027</c:v>
                </c:pt>
                <c:pt idx="14592">
                  <c:v>8.1771207451861727</c:v>
                </c:pt>
                <c:pt idx="14593">
                  <c:v>-36.696071003355343</c:v>
                </c:pt>
                <c:pt idx="14594">
                  <c:v>-6.6640936575324901</c:v>
                </c:pt>
                <c:pt idx="14595">
                  <c:v>-9.2200272310402624</c:v>
                </c:pt>
                <c:pt idx="14596">
                  <c:v>20.983193737340571</c:v>
                </c:pt>
                <c:pt idx="14597">
                  <c:v>13.735801430374423</c:v>
                </c:pt>
                <c:pt idx="14598">
                  <c:v>-34.724523679035428</c:v>
                </c:pt>
                <c:pt idx="14599">
                  <c:v>3.8124342467812085</c:v>
                </c:pt>
                <c:pt idx="14600">
                  <c:v>-5.9058647740007473</c:v>
                </c:pt>
                <c:pt idx="14601">
                  <c:v>-32.899023404068302</c:v>
                </c:pt>
                <c:pt idx="14602">
                  <c:v>-57.112458772209813</c:v>
                </c:pt>
                <c:pt idx="14603">
                  <c:v>15.289721037333436</c:v>
                </c:pt>
                <c:pt idx="14604">
                  <c:v>17.537777777777791</c:v>
                </c:pt>
                <c:pt idx="14605">
                  <c:v>10.851965551903064</c:v>
                </c:pt>
                <c:pt idx="14606">
                  <c:v>-34.137991063656941</c:v>
                </c:pt>
                <c:pt idx="14607">
                  <c:v>13.110933314780681</c:v>
                </c:pt>
                <c:pt idx="14608">
                  <c:v>-17.025286634207632</c:v>
                </c:pt>
                <c:pt idx="14609">
                  <c:v>-12.336805768441167</c:v>
                </c:pt>
                <c:pt idx="14610">
                  <c:v>12.252964426877469</c:v>
                </c:pt>
                <c:pt idx="14611">
                  <c:v>41.567695961995241</c:v>
                </c:pt>
                <c:pt idx="14612">
                  <c:v>-63.119072708113805</c:v>
                </c:pt>
                <c:pt idx="14613">
                  <c:v>24.807128110398779</c:v>
                </c:pt>
                <c:pt idx="14614">
                  <c:v>-5.1914757250440573</c:v>
                </c:pt>
                <c:pt idx="14615">
                  <c:v>-43.837662628646548</c:v>
                </c:pt>
                <c:pt idx="14616">
                  <c:v>-9.9962020508925207</c:v>
                </c:pt>
                <c:pt idx="14617">
                  <c:v>-30.077498663816144</c:v>
                </c:pt>
                <c:pt idx="14618">
                  <c:v>-21.872162989549253</c:v>
                </c:pt>
                <c:pt idx="14619">
                  <c:v>13.598734316935875</c:v>
                </c:pt>
                <c:pt idx="14620">
                  <c:v>-13.859324386857935</c:v>
                </c:pt>
                <c:pt idx="14621">
                  <c:v>-19.933233548039894</c:v>
                </c:pt>
                <c:pt idx="14622">
                  <c:v>-66.469444679232524</c:v>
                </c:pt>
                <c:pt idx="14623">
                  <c:v>59.131697017682768</c:v>
                </c:pt>
                <c:pt idx="14624">
                  <c:v>-46.536951088896828</c:v>
                </c:pt>
                <c:pt idx="14625">
                  <c:v>-8.9138576779026266</c:v>
                </c:pt>
                <c:pt idx="14626">
                  <c:v>-17.174020823004469</c:v>
                </c:pt>
                <c:pt idx="14627">
                  <c:v>0</c:v>
                </c:pt>
                <c:pt idx="14628">
                  <c:v>-36.71875</c:v>
                </c:pt>
                <c:pt idx="14629">
                  <c:v>-8.3507853403141326</c:v>
                </c:pt>
                <c:pt idx="14630">
                  <c:v>-13.203407330924108</c:v>
                </c:pt>
                <c:pt idx="14631">
                  <c:v>-23.315180394826413</c:v>
                </c:pt>
                <c:pt idx="14632">
                  <c:v>-51.798872995231903</c:v>
                </c:pt>
                <c:pt idx="14633">
                  <c:v>-24.249056603773596</c:v>
                </c:pt>
                <c:pt idx="14634">
                  <c:v>0.35193564605329186</c:v>
                </c:pt>
                <c:pt idx="14635">
                  <c:v>-13.9366515837104</c:v>
                </c:pt>
                <c:pt idx="14636">
                  <c:v>39.689457913375094</c:v>
                </c:pt>
                <c:pt idx="14637">
                  <c:v>-4.6603398232397382</c:v>
                </c:pt>
                <c:pt idx="14638">
                  <c:v>2.3062381852551965</c:v>
                </c:pt>
                <c:pt idx="14639">
                  <c:v>-4.3577038751974442</c:v>
                </c:pt>
                <c:pt idx="14640">
                  <c:v>-15.111642743221694</c:v>
                </c:pt>
                <c:pt idx="14641">
                  <c:v>1.3839496122370178</c:v>
                </c:pt>
                <c:pt idx="14642">
                  <c:v>-13.060772427919829</c:v>
                </c:pt>
                <c:pt idx="14643">
                  <c:v>-5.1091703056768552</c:v>
                </c:pt>
                <c:pt idx="14644">
                  <c:v>-77.432917027327818</c:v>
                </c:pt>
                <c:pt idx="14645">
                  <c:v>-10.009435445824806</c:v>
                </c:pt>
                <c:pt idx="14646">
                  <c:v>-6.616643929058668</c:v>
                </c:pt>
                <c:pt idx="14647">
                  <c:v>74.825441689535211</c:v>
                </c:pt>
                <c:pt idx="14648">
                  <c:v>-15.904520416193051</c:v>
                </c:pt>
                <c:pt idx="14649">
                  <c:v>-31.417624521072796</c:v>
                </c:pt>
                <c:pt idx="14650">
                  <c:v>3.8580056699124725</c:v>
                </c:pt>
                <c:pt idx="14651">
                  <c:v>-19.899949126674571</c:v>
                </c:pt>
                <c:pt idx="14652">
                  <c:v>-2.7259926781188426</c:v>
                </c:pt>
                <c:pt idx="14653">
                  <c:v>9.1283591283591221</c:v>
                </c:pt>
                <c:pt idx="14654">
                  <c:v>-14.747807482998979</c:v>
                </c:pt>
                <c:pt idx="14655">
                  <c:v>-2.7908059741210138</c:v>
                </c:pt>
                <c:pt idx="14656">
                  <c:v>9.6870606262155121</c:v>
                </c:pt>
                <c:pt idx="14657">
                  <c:v>-32.602283899266425</c:v>
                </c:pt>
                <c:pt idx="14658">
                  <c:v>11.590296495956864</c:v>
                </c:pt>
                <c:pt idx="14659">
                  <c:v>-14.040404040404042</c:v>
                </c:pt>
                <c:pt idx="14660">
                  <c:v>-52.947072975140337</c:v>
                </c:pt>
                <c:pt idx="14661">
                  <c:v>-24.958855551335617</c:v>
                </c:pt>
                <c:pt idx="14662">
                  <c:v>-0.97146326654524273</c:v>
                </c:pt>
                <c:pt idx="14663">
                  <c:v>-29.252049472179024</c:v>
                </c:pt>
                <c:pt idx="14664">
                  <c:v>0</c:v>
                </c:pt>
                <c:pt idx="14665">
                  <c:v>24.658487224892482</c:v>
                </c:pt>
                <c:pt idx="14666">
                  <c:v>-54.198125761671967</c:v>
                </c:pt>
                <c:pt idx="14667">
                  <c:v>32.94587990230184</c:v>
                </c:pt>
                <c:pt idx="14668">
                  <c:v>-9.3127194782688036</c:v>
                </c:pt>
                <c:pt idx="14669">
                  <c:v>13.852944733341403</c:v>
                </c:pt>
                <c:pt idx="14670">
                  <c:v>1.1278195488721821</c:v>
                </c:pt>
                <c:pt idx="14671">
                  <c:v>-7.4709063270951219</c:v>
                </c:pt>
                <c:pt idx="14672">
                  <c:v>-17.400742747447921</c:v>
                </c:pt>
                <c:pt idx="14673">
                  <c:v>4.9811121848370306</c:v>
                </c:pt>
                <c:pt idx="14674">
                  <c:v>-13.182363527294541</c:v>
                </c:pt>
                <c:pt idx="14675">
                  <c:v>32.569504061282458</c:v>
                </c:pt>
                <c:pt idx="14676">
                  <c:v>-1.3057308501359586</c:v>
                </c:pt>
                <c:pt idx="14677">
                  <c:v>41.342387046226179</c:v>
                </c:pt>
                <c:pt idx="14678">
                  <c:v>3.6541258063313364</c:v>
                </c:pt>
                <c:pt idx="14679">
                  <c:v>-14.279928164762524</c:v>
                </c:pt>
                <c:pt idx="14680">
                  <c:v>-21.347717555176587</c:v>
                </c:pt>
                <c:pt idx="14681">
                  <c:v>-25.145218689013888</c:v>
                </c:pt>
                <c:pt idx="14682">
                  <c:v>20.840808049294139</c:v>
                </c:pt>
                <c:pt idx="14683">
                  <c:v>39.568392334961516</c:v>
                </c:pt>
                <c:pt idx="14684">
                  <c:v>0.54269175108538548</c:v>
                </c:pt>
                <c:pt idx="14685">
                  <c:v>-20.554542137905869</c:v>
                </c:pt>
                <c:pt idx="14686">
                  <c:v>0.11831773690438752</c:v>
                </c:pt>
                <c:pt idx="14687">
                  <c:v>2.4690338563170968</c:v>
                </c:pt>
                <c:pt idx="14688">
                  <c:v>8.8737992712818965</c:v>
                </c:pt>
                <c:pt idx="14689">
                  <c:v>-14.126454114605764</c:v>
                </c:pt>
                <c:pt idx="14690">
                  <c:v>0.62269941776025917</c:v>
                </c:pt>
                <c:pt idx="14691">
                  <c:v>-32.378819388897767</c:v>
                </c:pt>
                <c:pt idx="14692">
                  <c:v>-10.384068278805131</c:v>
                </c:pt>
                <c:pt idx="14693">
                  <c:v>-9.2900561991054076</c:v>
                </c:pt>
                <c:pt idx="14694">
                  <c:v>19.146731151222028</c:v>
                </c:pt>
                <c:pt idx="14695">
                  <c:v>-6.6815900149233443</c:v>
                </c:pt>
                <c:pt idx="14696">
                  <c:v>-7.9218490106998303</c:v>
                </c:pt>
                <c:pt idx="14697">
                  <c:v>31.440765649249869</c:v>
                </c:pt>
                <c:pt idx="14698">
                  <c:v>25.711361310133057</c:v>
                </c:pt>
                <c:pt idx="14699">
                  <c:v>-7.4823425544437896</c:v>
                </c:pt>
                <c:pt idx="14700">
                  <c:v>-5.3191489361702082</c:v>
                </c:pt>
                <c:pt idx="14701">
                  <c:v>51.418439716312065</c:v>
                </c:pt>
                <c:pt idx="14702">
                  <c:v>-32.394366197183103</c:v>
                </c:pt>
                <c:pt idx="14703">
                  <c:v>-11.007592190889369</c:v>
                </c:pt>
                <c:pt idx="14704">
                  <c:v>-8.8744952893674309</c:v>
                </c:pt>
                <c:pt idx="14705">
                  <c:v>-25.682795698924735</c:v>
                </c:pt>
                <c:pt idx="14706">
                  <c:v>1.4044138721696697</c:v>
                </c:pt>
                <c:pt idx="14707">
                  <c:v>-0.5047955577990848</c:v>
                </c:pt>
                <c:pt idx="14708">
                  <c:v>-49.70182878346143</c:v>
                </c:pt>
                <c:pt idx="14709">
                  <c:v>-71.382783882783883</c:v>
                </c:pt>
                <c:pt idx="14710">
                  <c:v>-7.267755034391314</c:v>
                </c:pt>
                <c:pt idx="14711">
                  <c:v>-19.143777230536088</c:v>
                </c:pt>
                <c:pt idx="14712">
                  <c:v>-17.177874327216131</c:v>
                </c:pt>
                <c:pt idx="14713">
                  <c:v>-25.625117503290099</c:v>
                </c:pt>
                <c:pt idx="14714">
                  <c:v>-31.142477462917071</c:v>
                </c:pt>
                <c:pt idx="14715">
                  <c:v>-9.1868527194387184</c:v>
                </c:pt>
                <c:pt idx="14716">
                  <c:v>4.5166031090446097</c:v>
                </c:pt>
                <c:pt idx="14717">
                  <c:v>-29.192031987320348</c:v>
                </c:pt>
                <c:pt idx="14718">
                  <c:v>-9.6063663492965787</c:v>
                </c:pt>
                <c:pt idx="14719">
                  <c:v>-6.1165845648604318</c:v>
                </c:pt>
                <c:pt idx="14720">
                  <c:v>21.530357345617929</c:v>
                </c:pt>
                <c:pt idx="14721">
                  <c:v>40.652667008121767</c:v>
                </c:pt>
                <c:pt idx="14722">
                  <c:v>-43.663351416515972</c:v>
                </c:pt>
                <c:pt idx="14723">
                  <c:v>-67.251397873040233</c:v>
                </c:pt>
                <c:pt idx="14724">
                  <c:v>-12.39402503027857</c:v>
                </c:pt>
                <c:pt idx="14725">
                  <c:v>-80.767935331761535</c:v>
                </c:pt>
                <c:pt idx="14726">
                  <c:v>-9.574700109051264</c:v>
                </c:pt>
                <c:pt idx="14727">
                  <c:v>-19.924519924519927</c:v>
                </c:pt>
                <c:pt idx="14728">
                  <c:v>-19.190140845070431</c:v>
                </c:pt>
                <c:pt idx="14729">
                  <c:v>-8.4745762711864359</c:v>
                </c:pt>
                <c:pt idx="14730">
                  <c:v>0.86219024458871729</c:v>
                </c:pt>
                <c:pt idx="14731">
                  <c:v>5.2817764701761831</c:v>
                </c:pt>
                <c:pt idx="14732">
                  <c:v>-82.410085684658625</c:v>
                </c:pt>
                <c:pt idx="14733">
                  <c:v>-16.798383742349515</c:v>
                </c:pt>
                <c:pt idx="14734">
                  <c:v>-25.141055426485224</c:v>
                </c:pt>
                <c:pt idx="14735">
                  <c:v>-5.5327102803738342</c:v>
                </c:pt>
                <c:pt idx="14736">
                  <c:v>-8.5900433588340803</c:v>
                </c:pt>
                <c:pt idx="14737">
                  <c:v>4.2898786891182255</c:v>
                </c:pt>
                <c:pt idx="14738">
                  <c:v>-24.173254648702809</c:v>
                </c:pt>
                <c:pt idx="14739">
                  <c:v>-27.143909765912824</c:v>
                </c:pt>
                <c:pt idx="14740">
                  <c:v>-15.51756587968724</c:v>
                </c:pt>
                <c:pt idx="14741">
                  <c:v>-9.2055781886555934</c:v>
                </c:pt>
                <c:pt idx="14742">
                  <c:v>4.5186640471512618</c:v>
                </c:pt>
                <c:pt idx="14743">
                  <c:v>4.9963730640862849</c:v>
                </c:pt>
                <c:pt idx="14744">
                  <c:v>-16.25033887146121</c:v>
                </c:pt>
                <c:pt idx="14745">
                  <c:v>-16.291972211501346</c:v>
                </c:pt>
                <c:pt idx="14746">
                  <c:v>-2.3837847730600288</c:v>
                </c:pt>
                <c:pt idx="14747">
                  <c:v>-5.8127018299246487</c:v>
                </c:pt>
                <c:pt idx="14748">
                  <c:v>11.448317307692307</c:v>
                </c:pt>
                <c:pt idx="14749">
                  <c:v>-16.372080526608713</c:v>
                </c:pt>
                <c:pt idx="14750">
                  <c:v>70.862177470106985</c:v>
                </c:pt>
                <c:pt idx="14751">
                  <c:v>-4.5651951767831491</c:v>
                </c:pt>
                <c:pt idx="14752">
                  <c:v>-41.565010413567393</c:v>
                </c:pt>
                <c:pt idx="14753">
                  <c:v>-13.669064748201436</c:v>
                </c:pt>
                <c:pt idx="14754">
                  <c:v>-14.897970624509469</c:v>
                </c:pt>
                <c:pt idx="14755">
                  <c:v>-68.728522336769757</c:v>
                </c:pt>
                <c:pt idx="14756">
                  <c:v>-22.62710370360324</c:v>
                </c:pt>
                <c:pt idx="14757">
                  <c:v>0</c:v>
                </c:pt>
                <c:pt idx="14758">
                  <c:v>-1.6120948880721642</c:v>
                </c:pt>
                <c:pt idx="14759">
                  <c:v>-5.274025968002988</c:v>
                </c:pt>
                <c:pt idx="14760">
                  <c:v>-9.1228070175438489</c:v>
                </c:pt>
                <c:pt idx="14761">
                  <c:v>-75.606832484267301</c:v>
                </c:pt>
                <c:pt idx="14762">
                  <c:v>-17.851092012444937</c:v>
                </c:pt>
                <c:pt idx="14763">
                  <c:v>1.5466666666666811</c:v>
                </c:pt>
                <c:pt idx="14764">
                  <c:v>-21.495087926378957</c:v>
                </c:pt>
                <c:pt idx="14765">
                  <c:v>7.1970071851309427</c:v>
                </c:pt>
                <c:pt idx="14766">
                  <c:v>23.851048116798282</c:v>
                </c:pt>
                <c:pt idx="14767">
                  <c:v>30.035167193181138</c:v>
                </c:pt>
                <c:pt idx="14768">
                  <c:v>-4.0238450074515697</c:v>
                </c:pt>
                <c:pt idx="14769">
                  <c:v>-18.670020278006405</c:v>
                </c:pt>
                <c:pt idx="14770">
                  <c:v>2.6772806295177958</c:v>
                </c:pt>
                <c:pt idx="14771">
                  <c:v>-27.554710247017937</c:v>
                </c:pt>
                <c:pt idx="14772">
                  <c:v>0</c:v>
                </c:pt>
                <c:pt idx="14773">
                  <c:v>-13.229948543643488</c:v>
                </c:pt>
                <c:pt idx="14774">
                  <c:v>-10.80309648402023</c:v>
                </c:pt>
                <c:pt idx="14775">
                  <c:v>1.6196854072574354</c:v>
                </c:pt>
                <c:pt idx="14776">
                  <c:v>-0.86980712166172225</c:v>
                </c:pt>
                <c:pt idx="14777">
                  <c:v>3.5872825434912983</c:v>
                </c:pt>
                <c:pt idx="14778">
                  <c:v>-27.737213117709629</c:v>
                </c:pt>
                <c:pt idx="14779">
                  <c:v>-8.630500088354836</c:v>
                </c:pt>
                <c:pt idx="14780">
                  <c:v>-14.513363772536138</c:v>
                </c:pt>
                <c:pt idx="14781">
                  <c:v>-38.436729273382667</c:v>
                </c:pt>
                <c:pt idx="14782">
                  <c:v>12.473625418890407</c:v>
                </c:pt>
                <c:pt idx="14783">
                  <c:v>1.8278108450110295</c:v>
                </c:pt>
                <c:pt idx="14784">
                  <c:v>-16.53575436090992</c:v>
                </c:pt>
                <c:pt idx="14785">
                  <c:v>-38.392374417821969</c:v>
                </c:pt>
                <c:pt idx="14786">
                  <c:v>68.722332468325448</c:v>
                </c:pt>
                <c:pt idx="14787">
                  <c:v>40.895179801071151</c:v>
                </c:pt>
                <c:pt idx="14788">
                  <c:v>-20.814244273281986</c:v>
                </c:pt>
                <c:pt idx="14789">
                  <c:v>93.562329390354876</c:v>
                </c:pt>
                <c:pt idx="14790">
                  <c:v>28.809511590112038</c:v>
                </c:pt>
                <c:pt idx="14791">
                  <c:v>-18.382030907839578</c:v>
                </c:pt>
                <c:pt idx="14792">
                  <c:v>-3.090796765359471</c:v>
                </c:pt>
                <c:pt idx="14793">
                  <c:v>2.1595801937567245</c:v>
                </c:pt>
                <c:pt idx="14794">
                  <c:v>-12.778714633689333</c:v>
                </c:pt>
                <c:pt idx="14795">
                  <c:v>-21.390326610744253</c:v>
                </c:pt>
                <c:pt idx="14796">
                  <c:v>-11.685635792778655</c:v>
                </c:pt>
                <c:pt idx="14797">
                  <c:v>-3.2807541092321486</c:v>
                </c:pt>
                <c:pt idx="14798">
                  <c:v>-12.629451881788327</c:v>
                </c:pt>
                <c:pt idx="14799">
                  <c:v>13.154644402991835</c:v>
                </c:pt>
                <c:pt idx="14800">
                  <c:v>-8.3582704484343822</c:v>
                </c:pt>
                <c:pt idx="14801">
                  <c:v>6.6999008979248771</c:v>
                </c:pt>
                <c:pt idx="14802">
                  <c:v>-20.847101748588742</c:v>
                </c:pt>
                <c:pt idx="14803">
                  <c:v>0.33395414552694547</c:v>
                </c:pt>
                <c:pt idx="14804">
                  <c:v>-20.807814029735212</c:v>
                </c:pt>
                <c:pt idx="14805">
                  <c:v>30.895039539899358</c:v>
                </c:pt>
                <c:pt idx="14806">
                  <c:v>27.36048265460029</c:v>
                </c:pt>
                <c:pt idx="14807">
                  <c:v>30.683370819582535</c:v>
                </c:pt>
                <c:pt idx="14808">
                  <c:v>-36.318681318681321</c:v>
                </c:pt>
                <c:pt idx="14809">
                  <c:v>2.6866329002422447</c:v>
                </c:pt>
                <c:pt idx="14810">
                  <c:v>-7.2605559026973623</c:v>
                </c:pt>
                <c:pt idx="14811">
                  <c:v>4.462378352717792</c:v>
                </c:pt>
                <c:pt idx="14812">
                  <c:v>-22.318454813843985</c:v>
                </c:pt>
                <c:pt idx="14813">
                  <c:v>-26.05180010116635</c:v>
                </c:pt>
                <c:pt idx="14814">
                  <c:v>-13.337547408343866</c:v>
                </c:pt>
                <c:pt idx="14815">
                  <c:v>-14.897146648971471</c:v>
                </c:pt>
                <c:pt idx="14816">
                  <c:v>0</c:v>
                </c:pt>
                <c:pt idx="14817">
                  <c:v>-2.3715623789570088</c:v>
                </c:pt>
                <c:pt idx="14818">
                  <c:v>-33.435486405783436</c:v>
                </c:pt>
                <c:pt idx="14819">
                  <c:v>-27.732469737959363</c:v>
                </c:pt>
                <c:pt idx="14820">
                  <c:v>-10.353890787924044</c:v>
                </c:pt>
                <c:pt idx="14821">
                  <c:v>-5.1677519037633886</c:v>
                </c:pt>
                <c:pt idx="14822">
                  <c:v>-49.506188757091287</c:v>
                </c:pt>
                <c:pt idx="14823">
                  <c:v>1.9389104560385562</c:v>
                </c:pt>
                <c:pt idx="14824">
                  <c:v>-12.689939120948722</c:v>
                </c:pt>
                <c:pt idx="14825">
                  <c:v>19.459033736922521</c:v>
                </c:pt>
                <c:pt idx="14826">
                  <c:v>-76.579910584242057</c:v>
                </c:pt>
                <c:pt idx="14827">
                  <c:v>-1.2863196125908019</c:v>
                </c:pt>
                <c:pt idx="14828">
                  <c:v>-30.088714513146442</c:v>
                </c:pt>
                <c:pt idx="14829">
                  <c:v>-14.661558109833976</c:v>
                </c:pt>
                <c:pt idx="14830">
                  <c:v>-12.344914249305319</c:v>
                </c:pt>
                <c:pt idx="14831">
                  <c:v>-4.8928408572731428</c:v>
                </c:pt>
                <c:pt idx="14832">
                  <c:v>-0.14771497696132485</c:v>
                </c:pt>
                <c:pt idx="14833">
                  <c:v>-10.836526055151026</c:v>
                </c:pt>
                <c:pt idx="14834">
                  <c:v>-15.92807310602339</c:v>
                </c:pt>
                <c:pt idx="14835">
                  <c:v>24.804982088989448</c:v>
                </c:pt>
                <c:pt idx="14836">
                  <c:v>-8.8023502385580485</c:v>
                </c:pt>
                <c:pt idx="14837">
                  <c:v>-4.8455326240225673</c:v>
                </c:pt>
                <c:pt idx="14838">
                  <c:v>-45.623574811436583</c:v>
                </c:pt>
                <c:pt idx="14839">
                  <c:v>2.2494151520604078E-2</c:v>
                </c:pt>
                <c:pt idx="14840">
                  <c:v>-12.364075714861059</c:v>
                </c:pt>
                <c:pt idx="14841">
                  <c:v>2.4680010718936956</c:v>
                </c:pt>
                <c:pt idx="14842">
                  <c:v>1.6173061102385873</c:v>
                </c:pt>
                <c:pt idx="14843">
                  <c:v>18.10313075506447</c:v>
                </c:pt>
                <c:pt idx="14844">
                  <c:v>-7.392984857393472</c:v>
                </c:pt>
                <c:pt idx="14845">
                  <c:v>0.51219840948914452</c:v>
                </c:pt>
                <c:pt idx="14846">
                  <c:v>-41.86295503211992</c:v>
                </c:pt>
                <c:pt idx="14847">
                  <c:v>-29.177149168558643</c:v>
                </c:pt>
                <c:pt idx="14848">
                  <c:v>-1.7117223468303564</c:v>
                </c:pt>
                <c:pt idx="14849">
                  <c:v>-81.692094313453538</c:v>
                </c:pt>
                <c:pt idx="14850">
                  <c:v>-23.778024065748383</c:v>
                </c:pt>
                <c:pt idx="14851">
                  <c:v>-44.817407574682235</c:v>
                </c:pt>
                <c:pt idx="14852">
                  <c:v>4.6868212314771682</c:v>
                </c:pt>
                <c:pt idx="14853">
                  <c:v>-23.270440251572325</c:v>
                </c:pt>
                <c:pt idx="14854">
                  <c:v>-16.268763126963023</c:v>
                </c:pt>
                <c:pt idx="14855">
                  <c:v>31.664921465968575</c:v>
                </c:pt>
                <c:pt idx="14856">
                  <c:v>-22.705556952476741</c:v>
                </c:pt>
                <c:pt idx="14857">
                  <c:v>-8.3195364238410576</c:v>
                </c:pt>
                <c:pt idx="14858">
                  <c:v>-10.810153363994829</c:v>
                </c:pt>
                <c:pt idx="14859">
                  <c:v>-33.435090805608738</c:v>
                </c:pt>
                <c:pt idx="14860">
                  <c:v>-7.4970896391152451</c:v>
                </c:pt>
                <c:pt idx="14861">
                  <c:v>1.6891891891887667E-2</c:v>
                </c:pt>
                <c:pt idx="14862">
                  <c:v>-65.954263198583504</c:v>
                </c:pt>
                <c:pt idx="14863">
                  <c:v>27.972957788681228</c:v>
                </c:pt>
                <c:pt idx="14864">
                  <c:v>-8.6956521739130466</c:v>
                </c:pt>
                <c:pt idx="14865">
                  <c:v>-53.318297152523257</c:v>
                </c:pt>
                <c:pt idx="14866">
                  <c:v>0.82216154860876145</c:v>
                </c:pt>
                <c:pt idx="14867">
                  <c:v>18.042100662830492</c:v>
                </c:pt>
                <c:pt idx="14868">
                  <c:v>-10.817713697219361</c:v>
                </c:pt>
                <c:pt idx="14869">
                  <c:v>12.050805452292451</c:v>
                </c:pt>
                <c:pt idx="14870">
                  <c:v>-4.6738906997914995</c:v>
                </c:pt>
                <c:pt idx="14871">
                  <c:v>-5.3403535163595279</c:v>
                </c:pt>
                <c:pt idx="14872">
                  <c:v>5.9159014016433105</c:v>
                </c:pt>
                <c:pt idx="14873">
                  <c:v>-91.214227565908942</c:v>
                </c:pt>
                <c:pt idx="14874">
                  <c:v>32.626976118398943</c:v>
                </c:pt>
                <c:pt idx="14875">
                  <c:v>-15.643447461629279</c:v>
                </c:pt>
                <c:pt idx="14876">
                  <c:v>-6.3043279348522248</c:v>
                </c:pt>
                <c:pt idx="14877">
                  <c:v>31.843395225464207</c:v>
                </c:pt>
                <c:pt idx="14878">
                  <c:v>54.890951001832264</c:v>
                </c:pt>
                <c:pt idx="14879">
                  <c:v>-2.4918171259634647</c:v>
                </c:pt>
                <c:pt idx="14880">
                  <c:v>27.378721632313145</c:v>
                </c:pt>
                <c:pt idx="14881">
                  <c:v>-20.26237201365187</c:v>
                </c:pt>
                <c:pt idx="14882">
                  <c:v>-21.887472324632668</c:v>
                </c:pt>
                <c:pt idx="14883">
                  <c:v>10.860445338349138</c:v>
                </c:pt>
                <c:pt idx="14884">
                  <c:v>-58.577775533902155</c:v>
                </c:pt>
                <c:pt idx="14885">
                  <c:v>8.3456489611405686</c:v>
                </c:pt>
                <c:pt idx="14886">
                  <c:v>45.713101590426362</c:v>
                </c:pt>
                <c:pt idx="14887">
                  <c:v>35.022536888208521</c:v>
                </c:pt>
                <c:pt idx="14888">
                  <c:v>4.6453546453546437</c:v>
                </c:pt>
                <c:pt idx="14889">
                  <c:v>10.604472396925232</c:v>
                </c:pt>
                <c:pt idx="14890">
                  <c:v>-16.861355031015862</c:v>
                </c:pt>
                <c:pt idx="14891">
                  <c:v>7.4240808750943188E-2</c:v>
                </c:pt>
                <c:pt idx="14892">
                  <c:v>-48.767873440827501</c:v>
                </c:pt>
                <c:pt idx="14893">
                  <c:v>12.511117699377408</c:v>
                </c:pt>
                <c:pt idx="14894">
                  <c:v>6.8493755690543168</c:v>
                </c:pt>
                <c:pt idx="14895">
                  <c:v>12.591605596269147</c:v>
                </c:pt>
                <c:pt idx="14896">
                  <c:v>-46.037111296836855</c:v>
                </c:pt>
                <c:pt idx="14897">
                  <c:v>0.42133333333333667</c:v>
                </c:pt>
                <c:pt idx="14898">
                  <c:v>-12.106389483338432</c:v>
                </c:pt>
                <c:pt idx="14899">
                  <c:v>-36.252091466815394</c:v>
                </c:pt>
                <c:pt idx="14900">
                  <c:v>-20.749374734557122</c:v>
                </c:pt>
                <c:pt idx="14901">
                  <c:v>-9.4045920352834287</c:v>
                </c:pt>
                <c:pt idx="14902">
                  <c:v>-13.113554390061154</c:v>
                </c:pt>
                <c:pt idx="14903">
                  <c:v>-41.807824234273717</c:v>
                </c:pt>
                <c:pt idx="14904">
                  <c:v>6.271084337349393</c:v>
                </c:pt>
                <c:pt idx="14905">
                  <c:v>-0.62123859444767504</c:v>
                </c:pt>
                <c:pt idx="14906">
                  <c:v>-18.594429536411582</c:v>
                </c:pt>
                <c:pt idx="14907">
                  <c:v>7.6607654256704052</c:v>
                </c:pt>
                <c:pt idx="14908">
                  <c:v>59.09484015398985</c:v>
                </c:pt>
                <c:pt idx="14909">
                  <c:v>1.50848522941547</c:v>
                </c:pt>
                <c:pt idx="14910">
                  <c:v>26.288659793814432</c:v>
                </c:pt>
                <c:pt idx="14911">
                  <c:v>1.3240574506283593</c:v>
                </c:pt>
                <c:pt idx="14912">
                  <c:v>-64.333631985664681</c:v>
                </c:pt>
                <c:pt idx="14913">
                  <c:v>0.43452794464195676</c:v>
                </c:pt>
                <c:pt idx="14914">
                  <c:v>-29.561897106109328</c:v>
                </c:pt>
                <c:pt idx="14915">
                  <c:v>-14.19870808981851</c:v>
                </c:pt>
                <c:pt idx="14916">
                  <c:v>-19.370137899729215</c:v>
                </c:pt>
                <c:pt idx="14917">
                  <c:v>-62.859665623740327</c:v>
                </c:pt>
                <c:pt idx="14918">
                  <c:v>-30.016355341310145</c:v>
                </c:pt>
                <c:pt idx="14919">
                  <c:v>-34.838709677419359</c:v>
                </c:pt>
                <c:pt idx="14920">
                  <c:v>-19.230769230769226</c:v>
                </c:pt>
                <c:pt idx="14921">
                  <c:v>-16.457286432160799</c:v>
                </c:pt>
                <c:pt idx="14922">
                  <c:v>-8.1800102413871087</c:v>
                </c:pt>
                <c:pt idx="14923">
                  <c:v>-25.396753217225239</c:v>
                </c:pt>
                <c:pt idx="14924">
                  <c:v>-26.595950215951092</c:v>
                </c:pt>
                <c:pt idx="14925">
                  <c:v>-6.5358661239258282</c:v>
                </c:pt>
                <c:pt idx="14926">
                  <c:v>-65.465669612508492</c:v>
                </c:pt>
                <c:pt idx="14927">
                  <c:v>68.022580109579934</c:v>
                </c:pt>
                <c:pt idx="14928">
                  <c:v>-19.490753149289731</c:v>
                </c:pt>
                <c:pt idx="14929">
                  <c:v>-33.828996282527882</c:v>
                </c:pt>
                <c:pt idx="14930">
                  <c:v>-82.201060386326049</c:v>
                </c:pt>
                <c:pt idx="14931">
                  <c:v>-10.820911643983578</c:v>
                </c:pt>
                <c:pt idx="14932">
                  <c:v>-44.500516114233278</c:v>
                </c:pt>
                <c:pt idx="14933">
                  <c:v>-13.984448916274843</c:v>
                </c:pt>
                <c:pt idx="14934">
                  <c:v>23.463801633537273</c:v>
                </c:pt>
                <c:pt idx="14935">
                  <c:v>-3.1577542577327051</c:v>
                </c:pt>
                <c:pt idx="14936">
                  <c:v>-0.5414771496642885</c:v>
                </c:pt>
                <c:pt idx="14937">
                  <c:v>-9.6251031353135232</c:v>
                </c:pt>
                <c:pt idx="14938">
                  <c:v>88.454887994219064</c:v>
                </c:pt>
                <c:pt idx="14939">
                  <c:v>-30.933585938322281</c:v>
                </c:pt>
                <c:pt idx="14940">
                  <c:v>-18.565990945528995</c:v>
                </c:pt>
                <c:pt idx="14941">
                  <c:v>-11.182676290949473</c:v>
                </c:pt>
                <c:pt idx="14942">
                  <c:v>-6.6772010193627267</c:v>
                </c:pt>
                <c:pt idx="14943">
                  <c:v>-6.3374485596707757</c:v>
                </c:pt>
                <c:pt idx="14944">
                  <c:v>-9.5042705904555476</c:v>
                </c:pt>
                <c:pt idx="14945">
                  <c:v>24.741426238432226</c:v>
                </c:pt>
                <c:pt idx="14946">
                  <c:v>-0.20270270270270885</c:v>
                </c:pt>
                <c:pt idx="14947">
                  <c:v>20.076403484421874</c:v>
                </c:pt>
                <c:pt idx="14948">
                  <c:v>10.828257629754418</c:v>
                </c:pt>
                <c:pt idx="14949">
                  <c:v>46.619212302320108</c:v>
                </c:pt>
                <c:pt idx="14950">
                  <c:v>-15.355952147479897</c:v>
                </c:pt>
                <c:pt idx="14951">
                  <c:v>-21.419676214196755</c:v>
                </c:pt>
                <c:pt idx="14952">
                  <c:v>-32.200717625312606</c:v>
                </c:pt>
                <c:pt idx="14953">
                  <c:v>-6.0549117861989856</c:v>
                </c:pt>
                <c:pt idx="14954">
                  <c:v>-18.010118043844855</c:v>
                </c:pt>
                <c:pt idx="14955">
                  <c:v>-12.938806160007559</c:v>
                </c:pt>
                <c:pt idx="14956">
                  <c:v>-3.0589437384251852</c:v>
                </c:pt>
                <c:pt idx="14957">
                  <c:v>-35.817001989108803</c:v>
                </c:pt>
                <c:pt idx="14958">
                  <c:v>-31.659437214992764</c:v>
                </c:pt>
                <c:pt idx="14959">
                  <c:v>-4.395848292969518</c:v>
                </c:pt>
                <c:pt idx="14960">
                  <c:v>1.8924302788844614</c:v>
                </c:pt>
                <c:pt idx="14961">
                  <c:v>-32.979781239642023</c:v>
                </c:pt>
                <c:pt idx="14962">
                  <c:v>-6.8993368474749275</c:v>
                </c:pt>
                <c:pt idx="14963">
                  <c:v>-26.945453552211092</c:v>
                </c:pt>
                <c:pt idx="14964">
                  <c:v>61.05310939627779</c:v>
                </c:pt>
                <c:pt idx="14965">
                  <c:v>-0.29643711742602363</c:v>
                </c:pt>
                <c:pt idx="14966">
                  <c:v>10.045284646348478</c:v>
                </c:pt>
                <c:pt idx="14967">
                  <c:v>-9.2885703776651951</c:v>
                </c:pt>
                <c:pt idx="14968">
                  <c:v>-19.463433295078431</c:v>
                </c:pt>
                <c:pt idx="14969">
                  <c:v>-7.5256556442417377</c:v>
                </c:pt>
                <c:pt idx="14970">
                  <c:v>-9.0232918502735942</c:v>
                </c:pt>
                <c:pt idx="14971">
                  <c:v>-42.851650464107216</c:v>
                </c:pt>
                <c:pt idx="14972">
                  <c:v>-10.574958653565531</c:v>
                </c:pt>
                <c:pt idx="14973">
                  <c:v>-13.893948066815838</c:v>
                </c:pt>
                <c:pt idx="14974">
                  <c:v>36.825203957646238</c:v>
                </c:pt>
                <c:pt idx="14975">
                  <c:v>-69.918699186991859</c:v>
                </c:pt>
                <c:pt idx="14976">
                  <c:v>8.2465794170136775</c:v>
                </c:pt>
                <c:pt idx="14977">
                  <c:v>-9.66370313103981</c:v>
                </c:pt>
                <c:pt idx="14978">
                  <c:v>-24.713353325101423</c:v>
                </c:pt>
                <c:pt idx="14979">
                  <c:v>14.745066613242514</c:v>
                </c:pt>
                <c:pt idx="14980">
                  <c:v>-8.271469717252856</c:v>
                </c:pt>
                <c:pt idx="14981">
                  <c:v>-5.4238212046879255</c:v>
                </c:pt>
                <c:pt idx="14982">
                  <c:v>-16.649684124719784</c:v>
                </c:pt>
                <c:pt idx="14983">
                  <c:v>6.816810530593159</c:v>
                </c:pt>
                <c:pt idx="14984">
                  <c:v>33.526088108060378</c:v>
                </c:pt>
                <c:pt idx="14985">
                  <c:v>15.583465917400503</c:v>
                </c:pt>
                <c:pt idx="14986">
                  <c:v>-4.695034261060826</c:v>
                </c:pt>
                <c:pt idx="14987">
                  <c:v>-10.520902211446625</c:v>
                </c:pt>
                <c:pt idx="14988">
                  <c:v>4.2540073982737283</c:v>
                </c:pt>
                <c:pt idx="14989">
                  <c:v>-31.842765462983351</c:v>
                </c:pt>
                <c:pt idx="14990">
                  <c:v>7.9787234042553195</c:v>
                </c:pt>
                <c:pt idx="14991">
                  <c:v>-9.9860195725983658</c:v>
                </c:pt>
                <c:pt idx="14992">
                  <c:v>-6.263676148796506</c:v>
                </c:pt>
                <c:pt idx="14993">
                  <c:v>-16.015903873823419</c:v>
                </c:pt>
                <c:pt idx="14994">
                  <c:v>31.172964235199032</c:v>
                </c:pt>
                <c:pt idx="14995">
                  <c:v>-10.867149886249408</c:v>
                </c:pt>
                <c:pt idx="14996">
                  <c:v>49.499024072869247</c:v>
                </c:pt>
                <c:pt idx="14997">
                  <c:v>-0.56925996204934393</c:v>
                </c:pt>
                <c:pt idx="14998">
                  <c:v>67.206477732793502</c:v>
                </c:pt>
                <c:pt idx="14999">
                  <c:v>-11.840364181574529</c:v>
                </c:pt>
                <c:pt idx="15000">
                  <c:v>-19.790099619762856</c:v>
                </c:pt>
                <c:pt idx="15001">
                  <c:v>-12.413793103448285</c:v>
                </c:pt>
                <c:pt idx="15002">
                  <c:v>-5.3089643167972156</c:v>
                </c:pt>
                <c:pt idx="15003">
                  <c:v>-65.472779369627517</c:v>
                </c:pt>
                <c:pt idx="15004">
                  <c:v>-3.1980427330403103</c:v>
                </c:pt>
                <c:pt idx="15005">
                  <c:v>-24.074674739611496</c:v>
                </c:pt>
                <c:pt idx="15006">
                  <c:v>40.604735883424411</c:v>
                </c:pt>
                <c:pt idx="15007">
                  <c:v>-3.6857595653158342</c:v>
                </c:pt>
                <c:pt idx="15008">
                  <c:v>-4.7901016349977965</c:v>
                </c:pt>
                <c:pt idx="15009">
                  <c:v>-16.998807698858798</c:v>
                </c:pt>
                <c:pt idx="15010">
                  <c:v>-7.9591505916680205</c:v>
                </c:pt>
                <c:pt idx="15011">
                  <c:v>-28.479203558331818</c:v>
                </c:pt>
                <c:pt idx="15012">
                  <c:v>10.000000000000014</c:v>
                </c:pt>
                <c:pt idx="15013">
                  <c:v>-12.566716675575691</c:v>
                </c:pt>
                <c:pt idx="15014">
                  <c:v>12.485253637436088</c:v>
                </c:pt>
                <c:pt idx="15015">
                  <c:v>18.734455314209924</c:v>
                </c:pt>
                <c:pt idx="15016">
                  <c:v>-2.2887323943662068</c:v>
                </c:pt>
                <c:pt idx="15017">
                  <c:v>-28.952849104197654</c:v>
                </c:pt>
                <c:pt idx="15018">
                  <c:v>-23.010884562317955</c:v>
                </c:pt>
                <c:pt idx="15019">
                  <c:v>-61.52998641154651</c:v>
                </c:pt>
                <c:pt idx="15020">
                  <c:v>-80.154076610314576</c:v>
                </c:pt>
                <c:pt idx="15021">
                  <c:v>-39.026400373616113</c:v>
                </c:pt>
                <c:pt idx="15022">
                  <c:v>-6.379756729031314</c:v>
                </c:pt>
                <c:pt idx="15023">
                  <c:v>-1.1113143693405334</c:v>
                </c:pt>
                <c:pt idx="15024">
                  <c:v>-3.8027715114405396</c:v>
                </c:pt>
                <c:pt idx="15025">
                  <c:v>26.766777614366433</c:v>
                </c:pt>
                <c:pt idx="15026">
                  <c:v>-7.3129703408587829</c:v>
                </c:pt>
                <c:pt idx="15027">
                  <c:v>-8.464388061787929</c:v>
                </c:pt>
                <c:pt idx="15028">
                  <c:v>-19.040420114576705</c:v>
                </c:pt>
                <c:pt idx="15029">
                  <c:v>-35.451541850220266</c:v>
                </c:pt>
                <c:pt idx="15030">
                  <c:v>-1.4168794455590046</c:v>
                </c:pt>
                <c:pt idx="15031">
                  <c:v>2.6614620298083764</c:v>
                </c:pt>
                <c:pt idx="15032">
                  <c:v>-12.598116901277152</c:v>
                </c:pt>
                <c:pt idx="15033">
                  <c:v>-18.468190240889442</c:v>
                </c:pt>
                <c:pt idx="15034">
                  <c:v>-4.6383604949038073</c:v>
                </c:pt>
                <c:pt idx="15035">
                  <c:v>-14.411232774801505</c:v>
                </c:pt>
                <c:pt idx="15036">
                  <c:v>-23.354427981355869</c:v>
                </c:pt>
                <c:pt idx="15037">
                  <c:v>-21.811109408780609</c:v>
                </c:pt>
                <c:pt idx="15038">
                  <c:v>-37.977320064799812</c:v>
                </c:pt>
                <c:pt idx="15039">
                  <c:v>0</c:v>
                </c:pt>
                <c:pt idx="15040">
                  <c:v>97.551690187069227</c:v>
                </c:pt>
                <c:pt idx="15041">
                  <c:v>-21.492476616510785</c:v>
                </c:pt>
                <c:pt idx="15042">
                  <c:v>-23.458418518762784</c:v>
                </c:pt>
                <c:pt idx="15043">
                  <c:v>50.694181837826136</c:v>
                </c:pt>
                <c:pt idx="15044">
                  <c:v>49.818181818181841</c:v>
                </c:pt>
                <c:pt idx="15045">
                  <c:v>-19.580456718003191</c:v>
                </c:pt>
                <c:pt idx="15046">
                  <c:v>-2.0512820512820582</c:v>
                </c:pt>
                <c:pt idx="15047">
                  <c:v>-10.186986258392423</c:v>
                </c:pt>
                <c:pt idx="15048">
                  <c:v>48.496375511375874</c:v>
                </c:pt>
                <c:pt idx="15049">
                  <c:v>-21.105094757568295</c:v>
                </c:pt>
                <c:pt idx="15050">
                  <c:v>41.142149929278645</c:v>
                </c:pt>
                <c:pt idx="15051">
                  <c:v>52.855245683930946</c:v>
                </c:pt>
                <c:pt idx="15052">
                  <c:v>-6.5794025335048758</c:v>
                </c:pt>
                <c:pt idx="15053">
                  <c:v>-33.654056418106265</c:v>
                </c:pt>
                <c:pt idx="15054">
                  <c:v>-55.129274395329439</c:v>
                </c:pt>
                <c:pt idx="15055">
                  <c:v>-10.882585602892973</c:v>
                </c:pt>
                <c:pt idx="15056">
                  <c:v>12.834763112643799</c:v>
                </c:pt>
                <c:pt idx="15057">
                  <c:v>-18.698910081743875</c:v>
                </c:pt>
                <c:pt idx="15058">
                  <c:v>17.889660266669523</c:v>
                </c:pt>
                <c:pt idx="15059">
                  <c:v>46.696600384862109</c:v>
                </c:pt>
                <c:pt idx="15060">
                  <c:v>77.65384615384616</c:v>
                </c:pt>
                <c:pt idx="15061">
                  <c:v>-9.3860296584580283</c:v>
                </c:pt>
                <c:pt idx="15062">
                  <c:v>1.1601796407185674</c:v>
                </c:pt>
                <c:pt idx="15063">
                  <c:v>-3.0695578710222406</c:v>
                </c:pt>
                <c:pt idx="15064">
                  <c:v>-5.3113705003673175</c:v>
                </c:pt>
                <c:pt idx="15065">
                  <c:v>-40.64443188241944</c:v>
                </c:pt>
                <c:pt idx="15066">
                  <c:v>-3.2828930494998758</c:v>
                </c:pt>
                <c:pt idx="15067">
                  <c:v>-16.780303732931259</c:v>
                </c:pt>
                <c:pt idx="15068">
                  <c:v>-4.1029629053581118</c:v>
                </c:pt>
                <c:pt idx="15069">
                  <c:v>-3.1924024388884504</c:v>
                </c:pt>
                <c:pt idx="15070">
                  <c:v>-5.2442230524422371</c:v>
                </c:pt>
                <c:pt idx="15071">
                  <c:v>-17.498745909275499</c:v>
                </c:pt>
                <c:pt idx="15072">
                  <c:v>-54.67759970182631</c:v>
                </c:pt>
                <c:pt idx="15073">
                  <c:v>-3.5045816585536613</c:v>
                </c:pt>
                <c:pt idx="15074">
                  <c:v>-7.035485460818137</c:v>
                </c:pt>
                <c:pt idx="15075">
                  <c:v>18.77470355731225</c:v>
                </c:pt>
                <c:pt idx="15076">
                  <c:v>-59.558823529411761</c:v>
                </c:pt>
                <c:pt idx="15077">
                  <c:v>-7.0484400536364546</c:v>
                </c:pt>
                <c:pt idx="15078">
                  <c:v>-46.269285894949839</c:v>
                </c:pt>
                <c:pt idx="15079">
                  <c:v>-13.298305335602763</c:v>
                </c:pt>
                <c:pt idx="15080">
                  <c:v>-71.630332440066638</c:v>
                </c:pt>
                <c:pt idx="15081">
                  <c:v>-33.184021599067322</c:v>
                </c:pt>
                <c:pt idx="15082">
                  <c:v>-31.441328045218128</c:v>
                </c:pt>
                <c:pt idx="15083">
                  <c:v>-8.1069151544874956</c:v>
                </c:pt>
                <c:pt idx="15084">
                  <c:v>-18.263830804158204</c:v>
                </c:pt>
                <c:pt idx="15085">
                  <c:v>-34.793212071943913</c:v>
                </c:pt>
                <c:pt idx="15086">
                  <c:v>-0.74232840190286709</c:v>
                </c:pt>
                <c:pt idx="15087">
                  <c:v>-27.231288021283447</c:v>
                </c:pt>
                <c:pt idx="15088">
                  <c:v>-5.287275732118033</c:v>
                </c:pt>
                <c:pt idx="15089">
                  <c:v>-13.971653586837093</c:v>
                </c:pt>
                <c:pt idx="15090">
                  <c:v>-43.029067713683631</c:v>
                </c:pt>
                <c:pt idx="15091">
                  <c:v>-21.174835255354196</c:v>
                </c:pt>
                <c:pt idx="15092">
                  <c:v>-19.879572077456373</c:v>
                </c:pt>
                <c:pt idx="15093">
                  <c:v>-13.051555968416167</c:v>
                </c:pt>
                <c:pt idx="15094">
                  <c:v>5.9194039959363351</c:v>
                </c:pt>
                <c:pt idx="15095">
                  <c:v>-1.0282509347735811</c:v>
                </c:pt>
                <c:pt idx="15096">
                  <c:v>-25.038864816591143</c:v>
                </c:pt>
                <c:pt idx="15097">
                  <c:v>25.371469141437203</c:v>
                </c:pt>
                <c:pt idx="15098">
                  <c:v>-9.3696763202725748</c:v>
                </c:pt>
                <c:pt idx="15099">
                  <c:v>-4.0212107821475911</c:v>
                </c:pt>
                <c:pt idx="15100">
                  <c:v>-15.66638851868403</c:v>
                </c:pt>
                <c:pt idx="15101">
                  <c:v>60.690909931926626</c:v>
                </c:pt>
                <c:pt idx="15102">
                  <c:v>16.992413204039593</c:v>
                </c:pt>
                <c:pt idx="15103">
                  <c:v>-23.533601717942901</c:v>
                </c:pt>
                <c:pt idx="15104">
                  <c:v>10.386752150603854</c:v>
                </c:pt>
                <c:pt idx="15105">
                  <c:v>58.955482824266426</c:v>
                </c:pt>
                <c:pt idx="15106">
                  <c:v>3.0510585305105735</c:v>
                </c:pt>
                <c:pt idx="15107">
                  <c:v>-2.2135572885422903</c:v>
                </c:pt>
                <c:pt idx="15108">
                  <c:v>-21.878894889904444</c:v>
                </c:pt>
                <c:pt idx="15109">
                  <c:v>-23.113819030334454</c:v>
                </c:pt>
                <c:pt idx="15110">
                  <c:v>1.1334838501589672</c:v>
                </c:pt>
                <c:pt idx="15111">
                  <c:v>-5.1905500948439425</c:v>
                </c:pt>
                <c:pt idx="15112">
                  <c:v>-24.141689373296998</c:v>
                </c:pt>
                <c:pt idx="15113">
                  <c:v>-8.6237464183381007</c:v>
                </c:pt>
                <c:pt idx="15114">
                  <c:v>48.805719091673694</c:v>
                </c:pt>
                <c:pt idx="15115">
                  <c:v>53.529853548629347</c:v>
                </c:pt>
                <c:pt idx="15116">
                  <c:v>-12.090281771132837</c:v>
                </c:pt>
                <c:pt idx="15117">
                  <c:v>-15.679109320036886</c:v>
                </c:pt>
                <c:pt idx="15118">
                  <c:v>-28.526358640341954</c:v>
                </c:pt>
                <c:pt idx="15119">
                  <c:v>-1.3868613138686214</c:v>
                </c:pt>
                <c:pt idx="15120">
                  <c:v>29.507351044622112</c:v>
                </c:pt>
                <c:pt idx="15121">
                  <c:v>15.193965517241367</c:v>
                </c:pt>
                <c:pt idx="15122">
                  <c:v>16.612903225806434</c:v>
                </c:pt>
                <c:pt idx="15123">
                  <c:v>-12.733216392919786</c:v>
                </c:pt>
                <c:pt idx="15124">
                  <c:v>-36.798566110574939</c:v>
                </c:pt>
                <c:pt idx="15125">
                  <c:v>-93.281238371660336</c:v>
                </c:pt>
                <c:pt idx="15126">
                  <c:v>-34.738706820194864</c:v>
                </c:pt>
                <c:pt idx="15127">
                  <c:v>-21.978798586572438</c:v>
                </c:pt>
                <c:pt idx="15128">
                  <c:v>-52.447988040363775</c:v>
                </c:pt>
                <c:pt idx="15129">
                  <c:v>2.6637145699627496</c:v>
                </c:pt>
                <c:pt idx="15130">
                  <c:v>8.1232145075145894</c:v>
                </c:pt>
                <c:pt idx="15131">
                  <c:v>-17.096682155376214</c:v>
                </c:pt>
                <c:pt idx="15132">
                  <c:v>11.392674616695061</c:v>
                </c:pt>
                <c:pt idx="15133">
                  <c:v>67.943848059454979</c:v>
                </c:pt>
                <c:pt idx="15134">
                  <c:v>-1.2440823516459432</c:v>
                </c:pt>
                <c:pt idx="15135">
                  <c:v>12.935064935064929</c:v>
                </c:pt>
                <c:pt idx="15136">
                  <c:v>-11.820519359088792</c:v>
                </c:pt>
                <c:pt idx="15137">
                  <c:v>15.165165165165178</c:v>
                </c:pt>
                <c:pt idx="15138">
                  <c:v>-3.1944680128966496</c:v>
                </c:pt>
                <c:pt idx="15139">
                  <c:v>15.971579337159781</c:v>
                </c:pt>
                <c:pt idx="15140">
                  <c:v>-24.908326324642559</c:v>
                </c:pt>
                <c:pt idx="15141">
                  <c:v>-5.5682958291529303</c:v>
                </c:pt>
                <c:pt idx="15142">
                  <c:v>-15.424992759918908</c:v>
                </c:pt>
                <c:pt idx="15143">
                  <c:v>-1.1681503113894678</c:v>
                </c:pt>
                <c:pt idx="15144">
                  <c:v>-36.261425220415752</c:v>
                </c:pt>
                <c:pt idx="15145">
                  <c:v>6.0734798500023714</c:v>
                </c:pt>
                <c:pt idx="15146">
                  <c:v>4.058338617628408</c:v>
                </c:pt>
                <c:pt idx="15147">
                  <c:v>-5.0857042374540953</c:v>
                </c:pt>
                <c:pt idx="15148">
                  <c:v>14.644351464435147</c:v>
                </c:pt>
                <c:pt idx="15149">
                  <c:v>2.9836609045702005</c:v>
                </c:pt>
                <c:pt idx="15150">
                  <c:v>-7.0443910459086965</c:v>
                </c:pt>
                <c:pt idx="15151">
                  <c:v>-36.537951468181319</c:v>
                </c:pt>
                <c:pt idx="15152">
                  <c:v>32.455848050649792</c:v>
                </c:pt>
                <c:pt idx="15153">
                  <c:v>4.6415678184631162</c:v>
                </c:pt>
                <c:pt idx="15154">
                  <c:v>0</c:v>
                </c:pt>
                <c:pt idx="15155">
                  <c:v>-6.7681311565141158</c:v>
                </c:pt>
                <c:pt idx="15156">
                  <c:v>-30.476190476190482</c:v>
                </c:pt>
                <c:pt idx="15157">
                  <c:v>94.105639193671863</c:v>
                </c:pt>
                <c:pt idx="15158">
                  <c:v>-26.998786371843835</c:v>
                </c:pt>
                <c:pt idx="15159">
                  <c:v>15.734002509410288</c:v>
                </c:pt>
                <c:pt idx="15160">
                  <c:v>-35.022315994481872</c:v>
                </c:pt>
                <c:pt idx="15161">
                  <c:v>-5.2767308073794936</c:v>
                </c:pt>
                <c:pt idx="15162">
                  <c:v>-0.78146052277013212</c:v>
                </c:pt>
                <c:pt idx="15163">
                  <c:v>-9.6018343988651651</c:v>
                </c:pt>
                <c:pt idx="15164">
                  <c:v>-69.127890157331365</c:v>
                </c:pt>
                <c:pt idx="15165">
                  <c:v>-14.431991947815646</c:v>
                </c:pt>
                <c:pt idx="15166">
                  <c:v>9.7264306120682136</c:v>
                </c:pt>
                <c:pt idx="15167">
                  <c:v>-8.7058208136967465</c:v>
                </c:pt>
                <c:pt idx="15168">
                  <c:v>-1.7109944096222307</c:v>
                </c:pt>
                <c:pt idx="15169">
                  <c:v>-0.46122019873165243</c:v>
                </c:pt>
                <c:pt idx="15170">
                  <c:v>5.1903953431966983</c:v>
                </c:pt>
                <c:pt idx="15171">
                  <c:v>-95.933805227131302</c:v>
                </c:pt>
                <c:pt idx="15172">
                  <c:v>-9.6178076438471152</c:v>
                </c:pt>
                <c:pt idx="15173">
                  <c:v>-27.077409162717217</c:v>
                </c:pt>
                <c:pt idx="15174">
                  <c:v>93.44542604730691</c:v>
                </c:pt>
                <c:pt idx="15175">
                  <c:v>33.698889791497436</c:v>
                </c:pt>
                <c:pt idx="15176">
                  <c:v>48.578024976387866</c:v>
                </c:pt>
                <c:pt idx="15177">
                  <c:v>-7.8492935635792804</c:v>
                </c:pt>
                <c:pt idx="15178">
                  <c:v>-22.443181818181827</c:v>
                </c:pt>
                <c:pt idx="15179">
                  <c:v>-2.5375846494533931</c:v>
                </c:pt>
                <c:pt idx="15180">
                  <c:v>1.9305983190480021</c:v>
                </c:pt>
                <c:pt idx="15181">
                  <c:v>-63.184299024201998</c:v>
                </c:pt>
                <c:pt idx="15182">
                  <c:v>-11.023738220355469</c:v>
                </c:pt>
                <c:pt idx="15183">
                  <c:v>-72.694512694512696</c:v>
                </c:pt>
                <c:pt idx="15184">
                  <c:v>0.99836590334206221</c:v>
                </c:pt>
                <c:pt idx="15185">
                  <c:v>-8.7700145560407634</c:v>
                </c:pt>
                <c:pt idx="15186">
                  <c:v>-52.376557452699586</c:v>
                </c:pt>
                <c:pt idx="15187">
                  <c:v>20.847672523093649</c:v>
                </c:pt>
                <c:pt idx="15188">
                  <c:v>-9.7612768435112685E-2</c:v>
                </c:pt>
                <c:pt idx="15189">
                  <c:v>-50.664324146261123</c:v>
                </c:pt>
                <c:pt idx="15190">
                  <c:v>14.666969078400243</c:v>
                </c:pt>
                <c:pt idx="15191">
                  <c:v>-13.718746588055467</c:v>
                </c:pt>
                <c:pt idx="15192">
                  <c:v>-22.679792986413418</c:v>
                </c:pt>
                <c:pt idx="15193">
                  <c:v>-89.867984327818121</c:v>
                </c:pt>
                <c:pt idx="15194">
                  <c:v>-7.6918223119636622</c:v>
                </c:pt>
                <c:pt idx="15195">
                  <c:v>-1.9956492953750171</c:v>
                </c:pt>
                <c:pt idx="15196">
                  <c:v>-33.795044376817245</c:v>
                </c:pt>
                <c:pt idx="15197">
                  <c:v>-9.6654971837052699</c:v>
                </c:pt>
                <c:pt idx="15198">
                  <c:v>22.469611264893487</c:v>
                </c:pt>
                <c:pt idx="15199">
                  <c:v>2.6292978907830076</c:v>
                </c:pt>
                <c:pt idx="15200">
                  <c:v>-31.904761904761898</c:v>
                </c:pt>
                <c:pt idx="15201">
                  <c:v>-20.943448275862067</c:v>
                </c:pt>
                <c:pt idx="15202">
                  <c:v>-7.5273168757587996</c:v>
                </c:pt>
                <c:pt idx="15203">
                  <c:v>1.8535439237697489</c:v>
                </c:pt>
                <c:pt idx="15204">
                  <c:v>-9.3847906579322142</c:v>
                </c:pt>
                <c:pt idx="15205">
                  <c:v>-20.320441454087813</c:v>
                </c:pt>
                <c:pt idx="15206">
                  <c:v>-9.9988407372910757</c:v>
                </c:pt>
                <c:pt idx="15207">
                  <c:v>-8.8907640380484878</c:v>
                </c:pt>
                <c:pt idx="15208">
                  <c:v>-9.7642152926265311</c:v>
                </c:pt>
                <c:pt idx="15209">
                  <c:v>-0.31583060192321</c:v>
                </c:pt>
                <c:pt idx="15210">
                  <c:v>-24.790404373725281</c:v>
                </c:pt>
                <c:pt idx="15211">
                  <c:v>-9.5721849081729715</c:v>
                </c:pt>
                <c:pt idx="15212">
                  <c:v>-33.233580508474574</c:v>
                </c:pt>
                <c:pt idx="15213">
                  <c:v>14.80125523012552</c:v>
                </c:pt>
                <c:pt idx="15214">
                  <c:v>7.4817113722019712E-2</c:v>
                </c:pt>
                <c:pt idx="15215">
                  <c:v>-11.187270501835982</c:v>
                </c:pt>
                <c:pt idx="15216">
                  <c:v>-28.255053507728888</c:v>
                </c:pt>
                <c:pt idx="15217">
                  <c:v>-6.8796068796068823</c:v>
                </c:pt>
                <c:pt idx="15218">
                  <c:v>-29.738645013955846</c:v>
                </c:pt>
                <c:pt idx="15219">
                  <c:v>-8.0010441819486999</c:v>
                </c:pt>
                <c:pt idx="15220">
                  <c:v>42.924311926605498</c:v>
                </c:pt>
                <c:pt idx="15221">
                  <c:v>-18.651504297994265</c:v>
                </c:pt>
                <c:pt idx="15222">
                  <c:v>-2.3101136383845216</c:v>
                </c:pt>
                <c:pt idx="15223">
                  <c:v>-14.834024896265561</c:v>
                </c:pt>
                <c:pt idx="15224">
                  <c:v>0.91982487949408664</c:v>
                </c:pt>
                <c:pt idx="15225">
                  <c:v>1.675737610999704</c:v>
                </c:pt>
                <c:pt idx="15226">
                  <c:v>23.594024604569427</c:v>
                </c:pt>
                <c:pt idx="15227">
                  <c:v>-24.960837368271143</c:v>
                </c:pt>
                <c:pt idx="15228">
                  <c:v>-28.713496448303076</c:v>
                </c:pt>
                <c:pt idx="15229">
                  <c:v>-86.801405975395426</c:v>
                </c:pt>
                <c:pt idx="15230">
                  <c:v>40.709617180205413</c:v>
                </c:pt>
                <c:pt idx="15231">
                  <c:v>-2.6933531010625131</c:v>
                </c:pt>
                <c:pt idx="15232">
                  <c:v>-9.0947038628219872</c:v>
                </c:pt>
                <c:pt idx="15233">
                  <c:v>78.599725332769907</c:v>
                </c:pt>
                <c:pt idx="15234">
                  <c:v>-38.651044013820034</c:v>
                </c:pt>
                <c:pt idx="15235">
                  <c:v>-44.432521946314964</c:v>
                </c:pt>
                <c:pt idx="15236">
                  <c:v>-4.5384168763305581</c:v>
                </c:pt>
                <c:pt idx="15237">
                  <c:v>-8.5131904403431378</c:v>
                </c:pt>
                <c:pt idx="15238">
                  <c:v>-7.3660714285714306</c:v>
                </c:pt>
                <c:pt idx="15239">
                  <c:v>-2.9845596480634953</c:v>
                </c:pt>
                <c:pt idx="15240">
                  <c:v>-8.075104812964824</c:v>
                </c:pt>
                <c:pt idx="15241">
                  <c:v>14.983051906465278</c:v>
                </c:pt>
                <c:pt idx="15242">
                  <c:v>-3.493721006968542E-2</c:v>
                </c:pt>
                <c:pt idx="15243">
                  <c:v>75.875599476820241</c:v>
                </c:pt>
                <c:pt idx="15244">
                  <c:v>-7.9051383399209527</c:v>
                </c:pt>
                <c:pt idx="15245">
                  <c:v>-3.6456973810145286</c:v>
                </c:pt>
                <c:pt idx="15246">
                  <c:v>14.071371565385931</c:v>
                </c:pt>
                <c:pt idx="15247">
                  <c:v>-48.384687208216612</c:v>
                </c:pt>
                <c:pt idx="15248">
                  <c:v>58.471237194641446</c:v>
                </c:pt>
                <c:pt idx="15249">
                  <c:v>-53.112968353836045</c:v>
                </c:pt>
                <c:pt idx="15250">
                  <c:v>-10.87816455696202</c:v>
                </c:pt>
                <c:pt idx="15251">
                  <c:v>-4.771065794536355</c:v>
                </c:pt>
                <c:pt idx="15252">
                  <c:v>39.335664335664319</c:v>
                </c:pt>
                <c:pt idx="15253">
                  <c:v>-22.945205479452056</c:v>
                </c:pt>
                <c:pt idx="15254">
                  <c:v>-21.287582429864756</c:v>
                </c:pt>
                <c:pt idx="15255">
                  <c:v>-7.8780581933218485</c:v>
                </c:pt>
                <c:pt idx="15256">
                  <c:v>-7.4246575342465633</c:v>
                </c:pt>
                <c:pt idx="15257">
                  <c:v>-12.437772783407098</c:v>
                </c:pt>
                <c:pt idx="15258">
                  <c:v>-0.54244392157876575</c:v>
                </c:pt>
                <c:pt idx="15259">
                  <c:v>-4.7161615409437303</c:v>
                </c:pt>
                <c:pt idx="15260">
                  <c:v>-3.8461538461538396</c:v>
                </c:pt>
                <c:pt idx="15261">
                  <c:v>0</c:v>
                </c:pt>
                <c:pt idx="15262">
                  <c:v>23.375412422894854</c:v>
                </c:pt>
                <c:pt idx="15263">
                  <c:v>3.6905860854166406</c:v>
                </c:pt>
                <c:pt idx="15264">
                  <c:v>33.574292309561429</c:v>
                </c:pt>
                <c:pt idx="15265">
                  <c:v>-77.868595602444245</c:v>
                </c:pt>
                <c:pt idx="15266">
                  <c:v>-23.195428003478696</c:v>
                </c:pt>
                <c:pt idx="15267">
                  <c:v>-6.316972001382652</c:v>
                </c:pt>
                <c:pt idx="15268">
                  <c:v>-7.7089879187502817</c:v>
                </c:pt>
                <c:pt idx="15269">
                  <c:v>-25.674910695114093</c:v>
                </c:pt>
                <c:pt idx="15270">
                  <c:v>-13.236407342196543</c:v>
                </c:pt>
                <c:pt idx="15271">
                  <c:v>55.403918115782517</c:v>
                </c:pt>
                <c:pt idx="15272">
                  <c:v>10.607743573468738</c:v>
                </c:pt>
                <c:pt idx="15273">
                  <c:v>-33.489357664695277</c:v>
                </c:pt>
                <c:pt idx="15274">
                  <c:v>29.489618261542432</c:v>
                </c:pt>
                <c:pt idx="15275">
                  <c:v>29.953718817160421</c:v>
                </c:pt>
                <c:pt idx="15276">
                  <c:v>-9.5431752675010841</c:v>
                </c:pt>
                <c:pt idx="15277">
                  <c:v>-12.916227299355597</c:v>
                </c:pt>
                <c:pt idx="15278">
                  <c:v>82.976843964918913</c:v>
                </c:pt>
                <c:pt idx="15279">
                  <c:v>9.8557548608487764</c:v>
                </c:pt>
                <c:pt idx="15280">
                  <c:v>-17.732640362042133</c:v>
                </c:pt>
                <c:pt idx="15281">
                  <c:v>14.668221648866918</c:v>
                </c:pt>
                <c:pt idx="15282">
                  <c:v>-0.92212714414097263</c:v>
                </c:pt>
                <c:pt idx="15283">
                  <c:v>8.847184986595181</c:v>
                </c:pt>
                <c:pt idx="15284">
                  <c:v>2.3684354421678222</c:v>
                </c:pt>
                <c:pt idx="15285">
                  <c:v>-14.26857460025748</c:v>
                </c:pt>
                <c:pt idx="15286">
                  <c:v>-11.657253256981733</c:v>
                </c:pt>
                <c:pt idx="15287">
                  <c:v>-93.568406205923836</c:v>
                </c:pt>
                <c:pt idx="15288">
                  <c:v>-14.897167847189337</c:v>
                </c:pt>
                <c:pt idx="15289">
                  <c:v>-23.946736914277466</c:v>
                </c:pt>
                <c:pt idx="15290">
                  <c:v>-20.267260579064583</c:v>
                </c:pt>
                <c:pt idx="15291">
                  <c:v>28.680642940240745</c:v>
                </c:pt>
                <c:pt idx="15292">
                  <c:v>-4.047788321844763</c:v>
                </c:pt>
                <c:pt idx="15293">
                  <c:v>-6.1948196222884775</c:v>
                </c:pt>
                <c:pt idx="15294">
                  <c:v>-10.239249731424763</c:v>
                </c:pt>
                <c:pt idx="15295">
                  <c:v>0.2997002997003051</c:v>
                </c:pt>
                <c:pt idx="15296">
                  <c:v>-4.3837600647552506</c:v>
                </c:pt>
                <c:pt idx="15297">
                  <c:v>63.090192841803486</c:v>
                </c:pt>
                <c:pt idx="15298">
                  <c:v>-63.240717973936562</c:v>
                </c:pt>
                <c:pt idx="15299">
                  <c:v>-42.615123857116707</c:v>
                </c:pt>
                <c:pt idx="15300">
                  <c:v>4.7853352629040131</c:v>
                </c:pt>
                <c:pt idx="15301">
                  <c:v>-67.420519659243837</c:v>
                </c:pt>
                <c:pt idx="15302">
                  <c:v>-21.775613601256126</c:v>
                </c:pt>
                <c:pt idx="15303">
                  <c:v>-4.7011811717695196E-2</c:v>
                </c:pt>
                <c:pt idx="15304">
                  <c:v>6.3611051617048702</c:v>
                </c:pt>
                <c:pt idx="15305">
                  <c:v>-14.499061614023873</c:v>
                </c:pt>
                <c:pt idx="15306">
                  <c:v>-56.146654552914626</c:v>
                </c:pt>
                <c:pt idx="15307">
                  <c:v>-15.311004784689004</c:v>
                </c:pt>
                <c:pt idx="15308">
                  <c:v>14.348387096774189</c:v>
                </c:pt>
                <c:pt idx="15309">
                  <c:v>-59.979565772669218</c:v>
                </c:pt>
                <c:pt idx="15310">
                  <c:v>-36.478163493840988</c:v>
                </c:pt>
                <c:pt idx="15311">
                  <c:v>1.4978601997146939</c:v>
                </c:pt>
                <c:pt idx="15312">
                  <c:v>0</c:v>
                </c:pt>
                <c:pt idx="15313">
                  <c:v>-59.042019504755785</c:v>
                </c:pt>
                <c:pt idx="15314">
                  <c:v>-23.669250645994836</c:v>
                </c:pt>
                <c:pt idx="15315">
                  <c:v>-72.377364436581885</c:v>
                </c:pt>
                <c:pt idx="15316">
                  <c:v>-59.276167168674696</c:v>
                </c:pt>
                <c:pt idx="15317">
                  <c:v>-8.1771312601631223</c:v>
                </c:pt>
                <c:pt idx="15318">
                  <c:v>9.2033705850714114</c:v>
                </c:pt>
                <c:pt idx="15319">
                  <c:v>20.130770754903907</c:v>
                </c:pt>
                <c:pt idx="15320">
                  <c:v>-0.91007583965330241</c:v>
                </c:pt>
                <c:pt idx="15321">
                  <c:v>3.5033903777849531</c:v>
                </c:pt>
                <c:pt idx="15322">
                  <c:v>99.974766590966453</c:v>
                </c:pt>
                <c:pt idx="15323">
                  <c:v>-21.848072915046501</c:v>
                </c:pt>
                <c:pt idx="15324">
                  <c:v>-42.861771143649598</c:v>
                </c:pt>
                <c:pt idx="15325">
                  <c:v>-3.5370494739198648</c:v>
                </c:pt>
                <c:pt idx="15326">
                  <c:v>-20.853333333333339</c:v>
                </c:pt>
                <c:pt idx="15327">
                  <c:v>-16.405781199101625</c:v>
                </c:pt>
                <c:pt idx="15328">
                  <c:v>12.090813093980984</c:v>
                </c:pt>
                <c:pt idx="15329">
                  <c:v>0</c:v>
                </c:pt>
                <c:pt idx="15330">
                  <c:v>42.545992810319291</c:v>
                </c:pt>
                <c:pt idx="15331">
                  <c:v>14.223653658901952</c:v>
                </c:pt>
                <c:pt idx="15332">
                  <c:v>-7.4308235487314249</c:v>
                </c:pt>
                <c:pt idx="15333">
                  <c:v>2.0998980632008113</c:v>
                </c:pt>
                <c:pt idx="15334">
                  <c:v>16.384683882457708</c:v>
                </c:pt>
                <c:pt idx="15335">
                  <c:v>13.39023233760075</c:v>
                </c:pt>
                <c:pt idx="15336">
                  <c:v>-21.721388603700888</c:v>
                </c:pt>
                <c:pt idx="15337">
                  <c:v>-12.855088097806544</c:v>
                </c:pt>
                <c:pt idx="15338">
                  <c:v>-25.521970200246741</c:v>
                </c:pt>
                <c:pt idx="15339">
                  <c:v>-14.66376319480328</c:v>
                </c:pt>
                <c:pt idx="15340">
                  <c:v>17.877480877447184</c:v>
                </c:pt>
                <c:pt idx="15341">
                  <c:v>64.093187407310069</c:v>
                </c:pt>
                <c:pt idx="15342">
                  <c:v>-22.774994034836567</c:v>
                </c:pt>
                <c:pt idx="15343">
                  <c:v>-8.4338254630151397</c:v>
                </c:pt>
                <c:pt idx="15344">
                  <c:v>-2.4868247694334542</c:v>
                </c:pt>
                <c:pt idx="15345">
                  <c:v>34.412301277039347</c:v>
                </c:pt>
                <c:pt idx="15346">
                  <c:v>-11.051693404634577</c:v>
                </c:pt>
                <c:pt idx="15347">
                  <c:v>-28.51600467529272</c:v>
                </c:pt>
                <c:pt idx="15348">
                  <c:v>-25.339724007163184</c:v>
                </c:pt>
                <c:pt idx="15349">
                  <c:v>-31.98349038236897</c:v>
                </c:pt>
                <c:pt idx="15350">
                  <c:v>56.409170478287876</c:v>
                </c:pt>
                <c:pt idx="15351">
                  <c:v>-66.211986425488448</c:v>
                </c:pt>
                <c:pt idx="15352">
                  <c:v>2.2976208670844329</c:v>
                </c:pt>
                <c:pt idx="15353">
                  <c:v>34.014209591474241</c:v>
                </c:pt>
                <c:pt idx="15354">
                  <c:v>-6.8313261209770673</c:v>
                </c:pt>
                <c:pt idx="15355">
                  <c:v>-19.35737749153482</c:v>
                </c:pt>
                <c:pt idx="15356">
                  <c:v>-77.676511305952928</c:v>
                </c:pt>
                <c:pt idx="15357">
                  <c:v>-12.124625946136248</c:v>
                </c:pt>
                <c:pt idx="15358">
                  <c:v>-15.504960569829564</c:v>
                </c:pt>
                <c:pt idx="15359">
                  <c:v>-22.547393364928908</c:v>
                </c:pt>
                <c:pt idx="15360">
                  <c:v>96.577142490865981</c:v>
                </c:pt>
                <c:pt idx="15361">
                  <c:v>7.7219612094928181</c:v>
                </c:pt>
                <c:pt idx="15362">
                  <c:v>-6.5221974579844613</c:v>
                </c:pt>
                <c:pt idx="15363">
                  <c:v>-33.901334721417413</c:v>
                </c:pt>
                <c:pt idx="15364">
                  <c:v>-11.607045137513907</c:v>
                </c:pt>
                <c:pt idx="15365">
                  <c:v>3.0667043527416524</c:v>
                </c:pt>
                <c:pt idx="15366">
                  <c:v>38.946280991735534</c:v>
                </c:pt>
                <c:pt idx="15367">
                  <c:v>-32.151433818335931</c:v>
                </c:pt>
                <c:pt idx="15368">
                  <c:v>0.75989169359769448</c:v>
                </c:pt>
                <c:pt idx="15369">
                  <c:v>-13.82534336453503</c:v>
                </c:pt>
                <c:pt idx="15370">
                  <c:v>13.407494145199067</c:v>
                </c:pt>
                <c:pt idx="15371">
                  <c:v>-10.330083803659988</c:v>
                </c:pt>
                <c:pt idx="15372">
                  <c:v>-8.7065120428189147</c:v>
                </c:pt>
                <c:pt idx="15373">
                  <c:v>-14.03837263060565</c:v>
                </c:pt>
                <c:pt idx="15374">
                  <c:v>14.645972768122391</c:v>
                </c:pt>
                <c:pt idx="15375">
                  <c:v>9.5292504570383869</c:v>
                </c:pt>
                <c:pt idx="15376">
                  <c:v>-14.941315583351226</c:v>
                </c:pt>
                <c:pt idx="15377">
                  <c:v>-12.302275870740601</c:v>
                </c:pt>
                <c:pt idx="15378">
                  <c:v>-11.951209899897535</c:v>
                </c:pt>
                <c:pt idx="15379">
                  <c:v>-25.652237283194864</c:v>
                </c:pt>
                <c:pt idx="15380">
                  <c:v>-19.425333872925947</c:v>
                </c:pt>
                <c:pt idx="15381">
                  <c:v>-41.192991841647718</c:v>
                </c:pt>
                <c:pt idx="15382">
                  <c:v>-12.93153629158644</c:v>
                </c:pt>
                <c:pt idx="15383">
                  <c:v>-33.942717854966489</c:v>
                </c:pt>
                <c:pt idx="15384">
                  <c:v>-29.853620317698542</c:v>
                </c:pt>
                <c:pt idx="15385">
                  <c:v>-16.91496374423204</c:v>
                </c:pt>
                <c:pt idx="15386">
                  <c:v>-29.179468642689315</c:v>
                </c:pt>
                <c:pt idx="15387">
                  <c:v>7.8398819406013729</c:v>
                </c:pt>
                <c:pt idx="15388">
                  <c:v>3.7264930969503496</c:v>
                </c:pt>
                <c:pt idx="15389">
                  <c:v>-11.503169343845173</c:v>
                </c:pt>
                <c:pt idx="15390">
                  <c:v>-12.600536193029484</c:v>
                </c:pt>
                <c:pt idx="15391">
                  <c:v>-10.251158779777953</c:v>
                </c:pt>
                <c:pt idx="15392">
                  <c:v>-21.541450097128163</c:v>
                </c:pt>
                <c:pt idx="15393">
                  <c:v>-43.84651380439869</c:v>
                </c:pt>
                <c:pt idx="15394">
                  <c:v>17.394341599720576</c:v>
                </c:pt>
                <c:pt idx="15395">
                  <c:v>-1.0638297872340416</c:v>
                </c:pt>
                <c:pt idx="15396">
                  <c:v>93.690066944092621</c:v>
                </c:pt>
                <c:pt idx="15397">
                  <c:v>87.635854944581951</c:v>
                </c:pt>
                <c:pt idx="15398">
                  <c:v>-0.48249893286175904</c:v>
                </c:pt>
                <c:pt idx="15399">
                  <c:v>8.5615021920754373</c:v>
                </c:pt>
                <c:pt idx="15400">
                  <c:v>19.698795180722882</c:v>
                </c:pt>
                <c:pt idx="15401">
                  <c:v>-1.0935819290068167</c:v>
                </c:pt>
                <c:pt idx="15402">
                  <c:v>37.57427855415358</c:v>
                </c:pt>
                <c:pt idx="15403">
                  <c:v>-41.438443435115644</c:v>
                </c:pt>
                <c:pt idx="15404">
                  <c:v>14.460784313725483</c:v>
                </c:pt>
                <c:pt idx="15405">
                  <c:v>63.138796492289089</c:v>
                </c:pt>
                <c:pt idx="15406">
                  <c:v>-0.7715047948662459</c:v>
                </c:pt>
                <c:pt idx="15407">
                  <c:v>-92.112259970457899</c:v>
                </c:pt>
                <c:pt idx="15408">
                  <c:v>28.124352331606218</c:v>
                </c:pt>
                <c:pt idx="15409">
                  <c:v>-12.994806693594924</c:v>
                </c:pt>
                <c:pt idx="15410">
                  <c:v>-5.4765144998936961</c:v>
                </c:pt>
                <c:pt idx="15411">
                  <c:v>-3.7697495774584127</c:v>
                </c:pt>
                <c:pt idx="15412">
                  <c:v>23.129448318219588</c:v>
                </c:pt>
                <c:pt idx="15413">
                  <c:v>1.0310095963201036</c:v>
                </c:pt>
                <c:pt idx="15414">
                  <c:v>-20.956380744796789</c:v>
                </c:pt>
                <c:pt idx="15415">
                  <c:v>-8.7064265653394983</c:v>
                </c:pt>
                <c:pt idx="15416">
                  <c:v>66.077348066298356</c:v>
                </c:pt>
                <c:pt idx="15417">
                  <c:v>-12.95719844357977</c:v>
                </c:pt>
                <c:pt idx="15418">
                  <c:v>20.584011488750605</c:v>
                </c:pt>
                <c:pt idx="15419">
                  <c:v>3.6448741559238726</c:v>
                </c:pt>
                <c:pt idx="15420">
                  <c:v>35.065082059988697</c:v>
                </c:pt>
                <c:pt idx="15421">
                  <c:v>-29.860726650219533</c:v>
                </c:pt>
                <c:pt idx="15422">
                  <c:v>-29.845551066099958</c:v>
                </c:pt>
                <c:pt idx="15423">
                  <c:v>0.57773109243697718</c:v>
                </c:pt>
                <c:pt idx="15424">
                  <c:v>-19.388794567062817</c:v>
                </c:pt>
                <c:pt idx="15425">
                  <c:v>43.20510547775217</c:v>
                </c:pt>
                <c:pt idx="15426">
                  <c:v>-30.600538857089759</c:v>
                </c:pt>
                <c:pt idx="15427">
                  <c:v>0.26081214922417928</c:v>
                </c:pt>
                <c:pt idx="15428">
                  <c:v>-22.638248847926263</c:v>
                </c:pt>
                <c:pt idx="15429">
                  <c:v>56.50217680383264</c:v>
                </c:pt>
                <c:pt idx="15430">
                  <c:v>-7.5745821284998982</c:v>
                </c:pt>
                <c:pt idx="15431">
                  <c:v>-15.270290694745327</c:v>
                </c:pt>
                <c:pt idx="15432">
                  <c:v>-35.973538351510811</c:v>
                </c:pt>
                <c:pt idx="15433">
                  <c:v>-46.637029719272249</c:v>
                </c:pt>
                <c:pt idx="15434">
                  <c:v>3.871101012187566</c:v>
                </c:pt>
                <c:pt idx="15435">
                  <c:v>-1.0401022169420031</c:v>
                </c:pt>
                <c:pt idx="15436">
                  <c:v>-20.456772764071758</c:v>
                </c:pt>
                <c:pt idx="15437">
                  <c:v>-4.0357572272465774</c:v>
                </c:pt>
                <c:pt idx="15438">
                  <c:v>6.5843621399176868</c:v>
                </c:pt>
                <c:pt idx="15439">
                  <c:v>71.812406392468603</c:v>
                </c:pt>
                <c:pt idx="15440">
                  <c:v>-8.890554722638683</c:v>
                </c:pt>
                <c:pt idx="15441">
                  <c:v>29.412554248132068</c:v>
                </c:pt>
                <c:pt idx="15442">
                  <c:v>-62.844905292832983</c:v>
                </c:pt>
                <c:pt idx="15443">
                  <c:v>-7.8216879972328002</c:v>
                </c:pt>
                <c:pt idx="15444">
                  <c:v>-9.8718010275123618</c:v>
                </c:pt>
                <c:pt idx="15445">
                  <c:v>12.895203744841368</c:v>
                </c:pt>
                <c:pt idx="15446">
                  <c:v>-31.469569520039585</c:v>
                </c:pt>
                <c:pt idx="15447">
                  <c:v>-33.979210204178244</c:v>
                </c:pt>
                <c:pt idx="15448">
                  <c:v>-15.698853615520278</c:v>
                </c:pt>
                <c:pt idx="15449">
                  <c:v>-15.188354542296878</c:v>
                </c:pt>
                <c:pt idx="15450">
                  <c:v>-58.93689024821942</c:v>
                </c:pt>
                <c:pt idx="15451">
                  <c:v>-8.6351175876496882</c:v>
                </c:pt>
                <c:pt idx="15452">
                  <c:v>-2.1269707662922031</c:v>
                </c:pt>
                <c:pt idx="15453">
                  <c:v>-15.345618141973148</c:v>
                </c:pt>
                <c:pt idx="15454">
                  <c:v>-14.423693225770805</c:v>
                </c:pt>
                <c:pt idx="15455">
                  <c:v>-44.581226643218287</c:v>
                </c:pt>
                <c:pt idx="15456">
                  <c:v>-31.182448036951499</c:v>
                </c:pt>
                <c:pt idx="15457">
                  <c:v>-38.897617255712369</c:v>
                </c:pt>
                <c:pt idx="15458">
                  <c:v>-7.7577787079670628</c:v>
                </c:pt>
                <c:pt idx="15459">
                  <c:v>-58.743482601782347</c:v>
                </c:pt>
                <c:pt idx="15460">
                  <c:v>-17.754092906393765</c:v>
                </c:pt>
                <c:pt idx="15461">
                  <c:v>20.260424740350331</c:v>
                </c:pt>
                <c:pt idx="15462">
                  <c:v>-13.494947173911996</c:v>
                </c:pt>
                <c:pt idx="15463">
                  <c:v>-7.9378701874677375</c:v>
                </c:pt>
                <c:pt idx="15464">
                  <c:v>69.366009589770897</c:v>
                </c:pt>
                <c:pt idx="15465">
                  <c:v>-22.510421491431217</c:v>
                </c:pt>
                <c:pt idx="15466">
                  <c:v>-5.4619103619495633</c:v>
                </c:pt>
                <c:pt idx="15467">
                  <c:v>1.4929582137582997E-2</c:v>
                </c:pt>
                <c:pt idx="15468">
                  <c:v>-8.8557213930348269</c:v>
                </c:pt>
                <c:pt idx="15469">
                  <c:v>2.5916337193355758</c:v>
                </c:pt>
                <c:pt idx="15470">
                  <c:v>-12.992054961327128</c:v>
                </c:pt>
                <c:pt idx="15471">
                  <c:v>-4.1079427510105972</c:v>
                </c:pt>
                <c:pt idx="15472">
                  <c:v>15.833333333333343</c:v>
                </c:pt>
                <c:pt idx="15473">
                  <c:v>3.8941897447831764</c:v>
                </c:pt>
                <c:pt idx="15474">
                  <c:v>-27.874349849438815</c:v>
                </c:pt>
                <c:pt idx="15475">
                  <c:v>0</c:v>
                </c:pt>
                <c:pt idx="15476">
                  <c:v>6.2020264046668672</c:v>
                </c:pt>
                <c:pt idx="15477">
                  <c:v>-10.403424232716958</c:v>
                </c:pt>
                <c:pt idx="15478">
                  <c:v>-19.57597457456653</c:v>
                </c:pt>
                <c:pt idx="15479">
                  <c:v>31.585323641398418</c:v>
                </c:pt>
                <c:pt idx="15480">
                  <c:v>4.1444305665947496</c:v>
                </c:pt>
                <c:pt idx="15481">
                  <c:v>-40.71547552946776</c:v>
                </c:pt>
                <c:pt idx="15482">
                  <c:v>7.3563146152154246</c:v>
                </c:pt>
                <c:pt idx="15483">
                  <c:v>-18.227290916366542</c:v>
                </c:pt>
                <c:pt idx="15484">
                  <c:v>-14.683467894061721</c:v>
                </c:pt>
                <c:pt idx="15485">
                  <c:v>0.1738626485076793</c:v>
                </c:pt>
                <c:pt idx="15486">
                  <c:v>-0.53994835276625963</c:v>
                </c:pt>
                <c:pt idx="15487">
                  <c:v>-39.486788294874245</c:v>
                </c:pt>
                <c:pt idx="15488">
                  <c:v>-0.10912511759173071</c:v>
                </c:pt>
                <c:pt idx="15489">
                  <c:v>2.2643139190523272</c:v>
                </c:pt>
                <c:pt idx="15490">
                  <c:v>-12.884767166535127</c:v>
                </c:pt>
                <c:pt idx="15491">
                  <c:v>18.898265944493417</c:v>
                </c:pt>
                <c:pt idx="15492">
                  <c:v>72.382243307353434</c:v>
                </c:pt>
                <c:pt idx="15493">
                  <c:v>21.132726702227814</c:v>
                </c:pt>
                <c:pt idx="15494">
                  <c:v>-3.9070749736008423</c:v>
                </c:pt>
                <c:pt idx="15495">
                  <c:v>-9.3820904553017783</c:v>
                </c:pt>
                <c:pt idx="15496">
                  <c:v>3.9427741556715858</c:v>
                </c:pt>
                <c:pt idx="15497">
                  <c:v>-5.8047530274110528</c:v>
                </c:pt>
                <c:pt idx="15498">
                  <c:v>7.7312266998047221</c:v>
                </c:pt>
                <c:pt idx="15499">
                  <c:v>-24.302547648007405</c:v>
                </c:pt>
                <c:pt idx="15500">
                  <c:v>-1.2693935119887101</c:v>
                </c:pt>
                <c:pt idx="15501">
                  <c:v>74.319066147859928</c:v>
                </c:pt>
                <c:pt idx="15502">
                  <c:v>86.666666666666657</c:v>
                </c:pt>
                <c:pt idx="15503">
                  <c:v>-22.464044800814563</c:v>
                </c:pt>
                <c:pt idx="15504">
                  <c:v>-28.825105880719292</c:v>
                </c:pt>
                <c:pt idx="15505">
                  <c:v>-15.534595699434192</c:v>
                </c:pt>
                <c:pt idx="15506">
                  <c:v>-40.72746819566386</c:v>
                </c:pt>
                <c:pt idx="15507">
                  <c:v>-21.563981042654021</c:v>
                </c:pt>
                <c:pt idx="15508">
                  <c:v>9.4086021505376323</c:v>
                </c:pt>
                <c:pt idx="15509">
                  <c:v>-5.31225940854128</c:v>
                </c:pt>
                <c:pt idx="15510">
                  <c:v>84.79460453709379</c:v>
                </c:pt>
                <c:pt idx="15511">
                  <c:v>-2.0833333333333428</c:v>
                </c:pt>
                <c:pt idx="15512">
                  <c:v>-7.7989415146549277</c:v>
                </c:pt>
                <c:pt idx="15513">
                  <c:v>-63.079623129503048</c:v>
                </c:pt>
                <c:pt idx="15514">
                  <c:v>0</c:v>
                </c:pt>
                <c:pt idx="15515">
                  <c:v>42.978716317489926</c:v>
                </c:pt>
                <c:pt idx="15516">
                  <c:v>11.16126323366224</c:v>
                </c:pt>
                <c:pt idx="15517">
                  <c:v>-13.232304564775461</c:v>
                </c:pt>
                <c:pt idx="15518">
                  <c:v>58.960948396094835</c:v>
                </c:pt>
                <c:pt idx="15519">
                  <c:v>20.461304747844309</c:v>
                </c:pt>
                <c:pt idx="15520">
                  <c:v>-51.111890103630344</c:v>
                </c:pt>
                <c:pt idx="15521">
                  <c:v>-14.549589527401821</c:v>
                </c:pt>
                <c:pt idx="15522">
                  <c:v>31.224415642648125</c:v>
                </c:pt>
                <c:pt idx="15523">
                  <c:v>-5.5239642567018592</c:v>
                </c:pt>
                <c:pt idx="15524">
                  <c:v>-13.99696048632218</c:v>
                </c:pt>
                <c:pt idx="15525">
                  <c:v>-9.3976362943194829</c:v>
                </c:pt>
                <c:pt idx="15526">
                  <c:v>-22.372572815533971</c:v>
                </c:pt>
                <c:pt idx="15527">
                  <c:v>-26.636889854198927</c:v>
                </c:pt>
                <c:pt idx="15528">
                  <c:v>-9.2766336339802535</c:v>
                </c:pt>
                <c:pt idx="15529">
                  <c:v>2.1641118124436503</c:v>
                </c:pt>
                <c:pt idx="15530">
                  <c:v>19.038175508180473</c:v>
                </c:pt>
                <c:pt idx="15531">
                  <c:v>-12.649199955655746</c:v>
                </c:pt>
                <c:pt idx="15532">
                  <c:v>-55.726971703792891</c:v>
                </c:pt>
                <c:pt idx="15533">
                  <c:v>-61.110464439529736</c:v>
                </c:pt>
                <c:pt idx="15534">
                  <c:v>-31.240706019266824</c:v>
                </c:pt>
                <c:pt idx="15535">
                  <c:v>3.9699078161975052</c:v>
                </c:pt>
                <c:pt idx="15536">
                  <c:v>-5.9111400720773446</c:v>
                </c:pt>
                <c:pt idx="15537">
                  <c:v>18.26107262395891</c:v>
                </c:pt>
                <c:pt idx="15538">
                  <c:v>-8.9868485143692141</c:v>
                </c:pt>
                <c:pt idx="15539">
                  <c:v>-4.548794122344674</c:v>
                </c:pt>
                <c:pt idx="15540">
                  <c:v>3.7929102984716394</c:v>
                </c:pt>
                <c:pt idx="15541">
                  <c:v>38.992710404241222</c:v>
                </c:pt>
                <c:pt idx="15542">
                  <c:v>1.4018720138812455</c:v>
                </c:pt>
                <c:pt idx="15543">
                  <c:v>4.6341240040296725</c:v>
                </c:pt>
                <c:pt idx="15544">
                  <c:v>23.040893532696799</c:v>
                </c:pt>
                <c:pt idx="15545">
                  <c:v>-25.023306020313044</c:v>
                </c:pt>
                <c:pt idx="15546">
                  <c:v>7.2747497219132384</c:v>
                </c:pt>
                <c:pt idx="15547">
                  <c:v>27.412670219064523</c:v>
                </c:pt>
                <c:pt idx="15548">
                  <c:v>7.453937894620239</c:v>
                </c:pt>
                <c:pt idx="15549">
                  <c:v>15.474205570812089</c:v>
                </c:pt>
                <c:pt idx="15550">
                  <c:v>-19.149881516587669</c:v>
                </c:pt>
                <c:pt idx="15551">
                  <c:v>3.4452590505852783</c:v>
                </c:pt>
                <c:pt idx="15552">
                  <c:v>3.5910902102135935</c:v>
                </c:pt>
                <c:pt idx="15553">
                  <c:v>-7.6024031377841226</c:v>
                </c:pt>
                <c:pt idx="15554">
                  <c:v>41.738688357905431</c:v>
                </c:pt>
                <c:pt idx="15555">
                  <c:v>11.128456735057981</c:v>
                </c:pt>
                <c:pt idx="15556">
                  <c:v>48.769826401898342</c:v>
                </c:pt>
                <c:pt idx="15557">
                  <c:v>4.0581299698382338</c:v>
                </c:pt>
                <c:pt idx="15558">
                  <c:v>-30.419287211740041</c:v>
                </c:pt>
                <c:pt idx="15559">
                  <c:v>0.96557514693533619</c:v>
                </c:pt>
                <c:pt idx="15560">
                  <c:v>97.49654912787048</c:v>
                </c:pt>
                <c:pt idx="15561">
                  <c:v>16.108649644483023</c:v>
                </c:pt>
                <c:pt idx="15562">
                  <c:v>-6.7096915449858585</c:v>
                </c:pt>
                <c:pt idx="15563">
                  <c:v>12.182874492745157</c:v>
                </c:pt>
                <c:pt idx="15564">
                  <c:v>-22.604792818786564</c:v>
                </c:pt>
                <c:pt idx="15565">
                  <c:v>8.4695648915975568</c:v>
                </c:pt>
                <c:pt idx="15566">
                  <c:v>-4.3608077315942495</c:v>
                </c:pt>
                <c:pt idx="15567">
                  <c:v>-19.610420650095605</c:v>
                </c:pt>
                <c:pt idx="15568">
                  <c:v>21.975582685904556</c:v>
                </c:pt>
                <c:pt idx="15569">
                  <c:v>42.876165113182424</c:v>
                </c:pt>
                <c:pt idx="15570">
                  <c:v>-70.699293997380437</c:v>
                </c:pt>
                <c:pt idx="15571">
                  <c:v>32.770113610016239</c:v>
                </c:pt>
                <c:pt idx="15572">
                  <c:v>0</c:v>
                </c:pt>
                <c:pt idx="15573">
                  <c:v>-15.918246864203496</c:v>
                </c:pt>
                <c:pt idx="15574">
                  <c:v>82.114705861296244</c:v>
                </c:pt>
                <c:pt idx="15575">
                  <c:v>6.5227101629146773</c:v>
                </c:pt>
                <c:pt idx="15576">
                  <c:v>36.109540065041301</c:v>
                </c:pt>
                <c:pt idx="15577">
                  <c:v>-8.5816433766784712</c:v>
                </c:pt>
                <c:pt idx="15578">
                  <c:v>8.1416743330266854</c:v>
                </c:pt>
                <c:pt idx="15579">
                  <c:v>16.407435508345984</c:v>
                </c:pt>
                <c:pt idx="15580">
                  <c:v>0.20884900990098743</c:v>
                </c:pt>
                <c:pt idx="15581">
                  <c:v>-2.419682797885315</c:v>
                </c:pt>
                <c:pt idx="15582">
                  <c:v>-1.881458373952043</c:v>
                </c:pt>
                <c:pt idx="15583">
                  <c:v>28.129445234708385</c:v>
                </c:pt>
                <c:pt idx="15584">
                  <c:v>-7.4258578146096141</c:v>
                </c:pt>
                <c:pt idx="15585">
                  <c:v>-8.1247396328888044</c:v>
                </c:pt>
                <c:pt idx="15586">
                  <c:v>20.527407241340654</c:v>
                </c:pt>
                <c:pt idx="15587">
                  <c:v>-7.8745898651111901</c:v>
                </c:pt>
                <c:pt idx="15588">
                  <c:v>-0.50067776079370674</c:v>
                </c:pt>
                <c:pt idx="15589">
                  <c:v>-6.4379699248120232</c:v>
                </c:pt>
                <c:pt idx="15590">
                  <c:v>-54.185058034984465</c:v>
                </c:pt>
                <c:pt idx="15591">
                  <c:v>-17.22818709120078</c:v>
                </c:pt>
                <c:pt idx="15592">
                  <c:v>5.7188819625980187</c:v>
                </c:pt>
                <c:pt idx="15593">
                  <c:v>15.18480404416438</c:v>
                </c:pt>
                <c:pt idx="15594">
                  <c:v>-9.6176162377713865</c:v>
                </c:pt>
                <c:pt idx="15595">
                  <c:v>-30.777074253762024</c:v>
                </c:pt>
                <c:pt idx="15596">
                  <c:v>-4.6513476670932477</c:v>
                </c:pt>
                <c:pt idx="15597">
                  <c:v>-34.758155230596174</c:v>
                </c:pt>
                <c:pt idx="15598">
                  <c:v>-4.9323655559221322</c:v>
                </c:pt>
                <c:pt idx="15599">
                  <c:v>8.2189990853260184</c:v>
                </c:pt>
                <c:pt idx="15600">
                  <c:v>-7.9402515723270426</c:v>
                </c:pt>
                <c:pt idx="15601">
                  <c:v>-29.7798990947297</c:v>
                </c:pt>
                <c:pt idx="15602">
                  <c:v>23.02528287585946</c:v>
                </c:pt>
                <c:pt idx="15603">
                  <c:v>78.089021847520627</c:v>
                </c:pt>
                <c:pt idx="15604">
                  <c:v>17.583212735166427</c:v>
                </c:pt>
                <c:pt idx="15605">
                  <c:v>-11.30134508501331</c:v>
                </c:pt>
                <c:pt idx="15606">
                  <c:v>-16.666666666666657</c:v>
                </c:pt>
                <c:pt idx="15607">
                  <c:v>-35.304767652383831</c:v>
                </c:pt>
                <c:pt idx="15608">
                  <c:v>-13.879024977430035</c:v>
                </c:pt>
                <c:pt idx="15609">
                  <c:v>-19.940405244338493</c:v>
                </c:pt>
                <c:pt idx="15610">
                  <c:v>4.772777901537097</c:v>
                </c:pt>
                <c:pt idx="15611">
                  <c:v>-5.2728873239436638</c:v>
                </c:pt>
                <c:pt idx="15612">
                  <c:v>7.5088873304152202</c:v>
                </c:pt>
                <c:pt idx="15613">
                  <c:v>11.671309192200567</c:v>
                </c:pt>
                <c:pt idx="15614">
                  <c:v>38.571336512437171</c:v>
                </c:pt>
                <c:pt idx="15615">
                  <c:v>-7.9920537897310453</c:v>
                </c:pt>
                <c:pt idx="15616">
                  <c:v>2.436579535816179</c:v>
                </c:pt>
                <c:pt idx="15617">
                  <c:v>-15.586429725363487</c:v>
                </c:pt>
                <c:pt idx="15618">
                  <c:v>-7.4567914325098172</c:v>
                </c:pt>
                <c:pt idx="15619">
                  <c:v>-24.825905292479106</c:v>
                </c:pt>
                <c:pt idx="15620">
                  <c:v>5.114800719334184</c:v>
                </c:pt>
                <c:pt idx="15621">
                  <c:v>-70.66322075926378</c:v>
                </c:pt>
                <c:pt idx="15622">
                  <c:v>6.9806419173719974</c:v>
                </c:pt>
                <c:pt idx="15623">
                  <c:v>-29.96076656103817</c:v>
                </c:pt>
                <c:pt idx="15624">
                  <c:v>-2.6751042715374638</c:v>
                </c:pt>
                <c:pt idx="15625">
                  <c:v>8.5996598838913911</c:v>
                </c:pt>
                <c:pt idx="15626">
                  <c:v>-19.081272084805661</c:v>
                </c:pt>
                <c:pt idx="15627">
                  <c:v>-8.4576825358257679</c:v>
                </c:pt>
                <c:pt idx="15628">
                  <c:v>-13.0283273381295</c:v>
                </c:pt>
                <c:pt idx="15629">
                  <c:v>-22.247819647852566</c:v>
                </c:pt>
                <c:pt idx="15630">
                  <c:v>-17.582417582417591</c:v>
                </c:pt>
                <c:pt idx="15631">
                  <c:v>-6.248276199154418</c:v>
                </c:pt>
                <c:pt idx="15632">
                  <c:v>-9.3933142119123119</c:v>
                </c:pt>
                <c:pt idx="15633">
                  <c:v>-6.7801130907927103</c:v>
                </c:pt>
                <c:pt idx="15634">
                  <c:v>-22.364819658171641</c:v>
                </c:pt>
                <c:pt idx="15635">
                  <c:v>-32.427325581395351</c:v>
                </c:pt>
                <c:pt idx="15636">
                  <c:v>-8.1206702587482908</c:v>
                </c:pt>
                <c:pt idx="15637">
                  <c:v>-9.4288913773796281</c:v>
                </c:pt>
                <c:pt idx="15638">
                  <c:v>73.218918379564968</c:v>
                </c:pt>
                <c:pt idx="15639">
                  <c:v>-27.627565972693645</c:v>
                </c:pt>
                <c:pt idx="15640">
                  <c:v>-10.33387857211585</c:v>
                </c:pt>
                <c:pt idx="15641">
                  <c:v>26.190164714277216</c:v>
                </c:pt>
                <c:pt idx="15642">
                  <c:v>-79.881245071206564</c:v>
                </c:pt>
                <c:pt idx="15643">
                  <c:v>30.43483921364404</c:v>
                </c:pt>
                <c:pt idx="15644">
                  <c:v>-0.64603876232574464</c:v>
                </c:pt>
                <c:pt idx="15645">
                  <c:v>9.5378341640235647</c:v>
                </c:pt>
                <c:pt idx="15646">
                  <c:v>-11.472747811352718</c:v>
                </c:pt>
                <c:pt idx="15647">
                  <c:v>-18.215254963576626</c:v>
                </c:pt>
                <c:pt idx="15648">
                  <c:v>-3.1859883236030129</c:v>
                </c:pt>
                <c:pt idx="15649">
                  <c:v>4.4106347010911264</c:v>
                </c:pt>
                <c:pt idx="15650">
                  <c:v>61.572313416666049</c:v>
                </c:pt>
                <c:pt idx="15651">
                  <c:v>52.168001208641783</c:v>
                </c:pt>
                <c:pt idx="15652">
                  <c:v>-20.185673766801671</c:v>
                </c:pt>
                <c:pt idx="15653">
                  <c:v>-0.86818905241322852</c:v>
                </c:pt>
                <c:pt idx="15654">
                  <c:v>-13.433942089211286</c:v>
                </c:pt>
                <c:pt idx="15655">
                  <c:v>61.861861861861854</c:v>
                </c:pt>
                <c:pt idx="15656">
                  <c:v>28.52248441183599</c:v>
                </c:pt>
                <c:pt idx="15657">
                  <c:v>4.2817329617431028</c:v>
                </c:pt>
                <c:pt idx="15658">
                  <c:v>17.131246015258043</c:v>
                </c:pt>
                <c:pt idx="15659">
                  <c:v>-56.112931686412907</c:v>
                </c:pt>
                <c:pt idx="15660">
                  <c:v>4.33217556046732</c:v>
                </c:pt>
                <c:pt idx="15661">
                  <c:v>-12.644097782895017</c:v>
                </c:pt>
                <c:pt idx="15662">
                  <c:v>17.620137299771159</c:v>
                </c:pt>
                <c:pt idx="15663">
                  <c:v>71.357932662442551</c:v>
                </c:pt>
                <c:pt idx="15664">
                  <c:v>-8.1030126975309145</c:v>
                </c:pt>
                <c:pt idx="15665">
                  <c:v>-0.92632574589271144</c:v>
                </c:pt>
                <c:pt idx="15666">
                  <c:v>-32.95749420166716</c:v>
                </c:pt>
                <c:pt idx="15667">
                  <c:v>-29.995810640971925</c:v>
                </c:pt>
                <c:pt idx="15668">
                  <c:v>9.5101066816395132</c:v>
                </c:pt>
                <c:pt idx="15669">
                  <c:v>0.90919520449720892</c:v>
                </c:pt>
                <c:pt idx="15670">
                  <c:v>78.03765303765303</c:v>
                </c:pt>
                <c:pt idx="15671">
                  <c:v>-10.744391271897086</c:v>
                </c:pt>
                <c:pt idx="15672">
                  <c:v>40.772532188841211</c:v>
                </c:pt>
                <c:pt idx="15673">
                  <c:v>39.48511323256966</c:v>
                </c:pt>
                <c:pt idx="15674">
                  <c:v>27.718040621266439</c:v>
                </c:pt>
                <c:pt idx="15675">
                  <c:v>-42.345399698340877</c:v>
                </c:pt>
                <c:pt idx="15676">
                  <c:v>-2.8015910270029849</c:v>
                </c:pt>
                <c:pt idx="15677">
                  <c:v>2.2433359725521314</c:v>
                </c:pt>
                <c:pt idx="15678">
                  <c:v>-30.067219863630513</c:v>
                </c:pt>
                <c:pt idx="15679">
                  <c:v>-34.248304572618011</c:v>
                </c:pt>
                <c:pt idx="15680">
                  <c:v>-31.343283582089555</c:v>
                </c:pt>
                <c:pt idx="15681">
                  <c:v>6.2936205016357718</c:v>
                </c:pt>
                <c:pt idx="15682">
                  <c:v>-4.9160560244875313</c:v>
                </c:pt>
                <c:pt idx="15683">
                  <c:v>-3.5735536033040489</c:v>
                </c:pt>
                <c:pt idx="15684">
                  <c:v>-9.2622128849682639</c:v>
                </c:pt>
                <c:pt idx="15685">
                  <c:v>18.478414055526841</c:v>
                </c:pt>
                <c:pt idx="15686">
                  <c:v>-25.855137007484387</c:v>
                </c:pt>
                <c:pt idx="15687">
                  <c:v>-48.127285304872025</c:v>
                </c:pt>
                <c:pt idx="15688">
                  <c:v>2.0061093177928342</c:v>
                </c:pt>
                <c:pt idx="15689">
                  <c:v>-2.6061897005387777</c:v>
                </c:pt>
                <c:pt idx="15690">
                  <c:v>-52.488797384037788</c:v>
                </c:pt>
                <c:pt idx="15691">
                  <c:v>20.345185265518381</c:v>
                </c:pt>
                <c:pt idx="15692">
                  <c:v>-19.282774838330397</c:v>
                </c:pt>
                <c:pt idx="15693">
                  <c:v>45.239616613418519</c:v>
                </c:pt>
                <c:pt idx="15694">
                  <c:v>1.222695879184414</c:v>
                </c:pt>
                <c:pt idx="15695">
                  <c:v>16.238430023772182</c:v>
                </c:pt>
                <c:pt idx="15696">
                  <c:v>-9.6111111111111143</c:v>
                </c:pt>
                <c:pt idx="15697">
                  <c:v>-13.070917261789333</c:v>
                </c:pt>
                <c:pt idx="15698">
                  <c:v>3.0365948611471509</c:v>
                </c:pt>
                <c:pt idx="15699">
                  <c:v>-6.3056125941136258</c:v>
                </c:pt>
                <c:pt idx="15700">
                  <c:v>-14.73640195927841</c:v>
                </c:pt>
                <c:pt idx="15701">
                  <c:v>-30.348445110528289</c:v>
                </c:pt>
                <c:pt idx="15702">
                  <c:v>78.317286659117826</c:v>
                </c:pt>
                <c:pt idx="15703">
                  <c:v>-10.809156273631899</c:v>
                </c:pt>
                <c:pt idx="15704">
                  <c:v>7.1128696685986057</c:v>
                </c:pt>
                <c:pt idx="15705">
                  <c:v>21.727893668081961</c:v>
                </c:pt>
                <c:pt idx="15706">
                  <c:v>-6.1648322851153097</c:v>
                </c:pt>
                <c:pt idx="15707">
                  <c:v>2.9960393509646224</c:v>
                </c:pt>
                <c:pt idx="15708">
                  <c:v>-10.814774425841151</c:v>
                </c:pt>
                <c:pt idx="15709">
                  <c:v>27.098598791618471</c:v>
                </c:pt>
                <c:pt idx="15710">
                  <c:v>-46.12286002014099</c:v>
                </c:pt>
                <c:pt idx="15711">
                  <c:v>-4.8269826309411599</c:v>
                </c:pt>
                <c:pt idx="15712">
                  <c:v>-7.9985247110892459</c:v>
                </c:pt>
                <c:pt idx="15713">
                  <c:v>1.8501351930598275</c:v>
                </c:pt>
                <c:pt idx="15714">
                  <c:v>-1.5155889145496531</c:v>
                </c:pt>
                <c:pt idx="15715">
                  <c:v>0</c:v>
                </c:pt>
                <c:pt idx="15716">
                  <c:v>61.84084372003835</c:v>
                </c:pt>
                <c:pt idx="15717">
                  <c:v>-16.502463054187189</c:v>
                </c:pt>
                <c:pt idx="15718">
                  <c:v>-18.286822730679361</c:v>
                </c:pt>
                <c:pt idx="15719">
                  <c:v>42.961206896551715</c:v>
                </c:pt>
                <c:pt idx="15720">
                  <c:v>24.415341440598695</c:v>
                </c:pt>
                <c:pt idx="15721">
                  <c:v>-7.0540741527674555</c:v>
                </c:pt>
                <c:pt idx="15722">
                  <c:v>-0.83579860413016149</c:v>
                </c:pt>
                <c:pt idx="15723">
                  <c:v>-41.333136850378224</c:v>
                </c:pt>
                <c:pt idx="15724">
                  <c:v>-6.8765818712195994</c:v>
                </c:pt>
                <c:pt idx="15725">
                  <c:v>-43.591887936441566</c:v>
                </c:pt>
                <c:pt idx="15726">
                  <c:v>20.855904658721556</c:v>
                </c:pt>
                <c:pt idx="15727">
                  <c:v>-1.094777023621873</c:v>
                </c:pt>
                <c:pt idx="15728">
                  <c:v>-24.904727109212516</c:v>
                </c:pt>
                <c:pt idx="15729">
                  <c:v>-96.870323091821462</c:v>
                </c:pt>
                <c:pt idx="15730">
                  <c:v>43.636363636363626</c:v>
                </c:pt>
                <c:pt idx="15731">
                  <c:v>22.666917199047987</c:v>
                </c:pt>
                <c:pt idx="15732">
                  <c:v>-28.600180234304588</c:v>
                </c:pt>
                <c:pt idx="15733">
                  <c:v>77.81790457846796</c:v>
                </c:pt>
                <c:pt idx="15734">
                  <c:v>-13.228427344041833</c:v>
                </c:pt>
                <c:pt idx="15735">
                  <c:v>-0.39418766424486762</c:v>
                </c:pt>
                <c:pt idx="15736">
                  <c:v>-47.315538313478896</c:v>
                </c:pt>
                <c:pt idx="15737">
                  <c:v>-19.767441860465112</c:v>
                </c:pt>
                <c:pt idx="15738">
                  <c:v>-14.206367054910231</c:v>
                </c:pt>
                <c:pt idx="15739">
                  <c:v>1.8434343434343532</c:v>
                </c:pt>
                <c:pt idx="15740">
                  <c:v>-6.3425537859737346</c:v>
                </c:pt>
                <c:pt idx="15741">
                  <c:v>-58.504448214379522</c:v>
                </c:pt>
                <c:pt idx="15742">
                  <c:v>-13.380938744214831</c:v>
                </c:pt>
                <c:pt idx="15743">
                  <c:v>0</c:v>
                </c:pt>
                <c:pt idx="15744">
                  <c:v>0</c:v>
                </c:pt>
                <c:pt idx="15745">
                  <c:v>12.520575682092968</c:v>
                </c:pt>
                <c:pt idx="15746">
                  <c:v>5.381113575347257</c:v>
                </c:pt>
                <c:pt idx="15747">
                  <c:v>0</c:v>
                </c:pt>
                <c:pt idx="15748">
                  <c:v>-70.703620034161659</c:v>
                </c:pt>
                <c:pt idx="15749">
                  <c:v>-11.579999999999998</c:v>
                </c:pt>
                <c:pt idx="15750">
                  <c:v>-63.226666666666667</c:v>
                </c:pt>
                <c:pt idx="15751">
                  <c:v>-12.804792107117692</c:v>
                </c:pt>
                <c:pt idx="15752">
                  <c:v>-27.423059255856685</c:v>
                </c:pt>
                <c:pt idx="15753">
                  <c:v>1.8257789081660434</c:v>
                </c:pt>
                <c:pt idx="15754">
                  <c:v>-90.938944134743977</c:v>
                </c:pt>
                <c:pt idx="15755">
                  <c:v>16.165853658536577</c:v>
                </c:pt>
                <c:pt idx="15756">
                  <c:v>16.940473650522719</c:v>
                </c:pt>
                <c:pt idx="15757">
                  <c:v>-67.878092936097573</c:v>
                </c:pt>
                <c:pt idx="15758">
                  <c:v>-5.0023097736421818</c:v>
                </c:pt>
                <c:pt idx="15759">
                  <c:v>-2.3799855082849604</c:v>
                </c:pt>
                <c:pt idx="15760">
                  <c:v>-7.1059799178828484</c:v>
                </c:pt>
                <c:pt idx="15761">
                  <c:v>-21.614285714285714</c:v>
                </c:pt>
                <c:pt idx="15762">
                  <c:v>-24.529247511992551</c:v>
                </c:pt>
                <c:pt idx="15763">
                  <c:v>-10.971983778970639</c:v>
                </c:pt>
                <c:pt idx="15764">
                  <c:v>87.694534925805272</c:v>
                </c:pt>
                <c:pt idx="15765">
                  <c:v>-11.410932988150947</c:v>
                </c:pt>
                <c:pt idx="15766">
                  <c:v>-25.967426207534984</c:v>
                </c:pt>
                <c:pt idx="15767">
                  <c:v>0.19918266423984221</c:v>
                </c:pt>
                <c:pt idx="15768">
                  <c:v>25.572384642479747</c:v>
                </c:pt>
                <c:pt idx="15769">
                  <c:v>-10.514771995648601</c:v>
                </c:pt>
                <c:pt idx="15770">
                  <c:v>-24.942813572245527</c:v>
                </c:pt>
                <c:pt idx="15771">
                  <c:v>-4.4213818595393803</c:v>
                </c:pt>
                <c:pt idx="15772">
                  <c:v>-0.29069767441860961</c:v>
                </c:pt>
                <c:pt idx="15773">
                  <c:v>2.4839671213079129</c:v>
                </c:pt>
                <c:pt idx="15774">
                  <c:v>-7.1181043364240963</c:v>
                </c:pt>
                <c:pt idx="15775">
                  <c:v>36.240963855421683</c:v>
                </c:pt>
                <c:pt idx="15776">
                  <c:v>-1.9349845201238338</c:v>
                </c:pt>
                <c:pt idx="15777">
                  <c:v>-9.5591563320358404</c:v>
                </c:pt>
                <c:pt idx="15778">
                  <c:v>-24.408707470596724</c:v>
                </c:pt>
                <c:pt idx="15779">
                  <c:v>-22.638601435554179</c:v>
                </c:pt>
                <c:pt idx="15780">
                  <c:v>-43.497267759562838</c:v>
                </c:pt>
                <c:pt idx="15781">
                  <c:v>-8.1985680668903029</c:v>
                </c:pt>
                <c:pt idx="15782">
                  <c:v>1.8884964754086724</c:v>
                </c:pt>
                <c:pt idx="15783">
                  <c:v>15.235118475964299</c:v>
                </c:pt>
                <c:pt idx="15784">
                  <c:v>-61.108679795769511</c:v>
                </c:pt>
                <c:pt idx="15785">
                  <c:v>-6.1907086957361201</c:v>
                </c:pt>
                <c:pt idx="15786">
                  <c:v>-0.31871634245521818</c:v>
                </c:pt>
                <c:pt idx="15787">
                  <c:v>-10.314587973273944</c:v>
                </c:pt>
                <c:pt idx="15788">
                  <c:v>-14.985380116959064</c:v>
                </c:pt>
                <c:pt idx="15789">
                  <c:v>-4.4133771929824661</c:v>
                </c:pt>
                <c:pt idx="15790">
                  <c:v>19.768330224928661</c:v>
                </c:pt>
                <c:pt idx="15791">
                  <c:v>-30.694940163762325</c:v>
                </c:pt>
                <c:pt idx="15792">
                  <c:v>14.825020666850364</c:v>
                </c:pt>
                <c:pt idx="15793">
                  <c:v>1.1286121790896573</c:v>
                </c:pt>
                <c:pt idx="15794">
                  <c:v>-7.0890588167653732</c:v>
                </c:pt>
                <c:pt idx="15795">
                  <c:v>39.85767203804761</c:v>
                </c:pt>
                <c:pt idx="15796">
                  <c:v>-9.2820106766110797</c:v>
                </c:pt>
                <c:pt idx="15797">
                  <c:v>8.7305838243170797</c:v>
                </c:pt>
                <c:pt idx="15798">
                  <c:v>-31.264193792581381</c:v>
                </c:pt>
                <c:pt idx="15799">
                  <c:v>1.9205443371378408</c:v>
                </c:pt>
                <c:pt idx="15800">
                  <c:v>-7.4452314281008114</c:v>
                </c:pt>
                <c:pt idx="15801">
                  <c:v>-29.334160598243159</c:v>
                </c:pt>
                <c:pt idx="15802">
                  <c:v>11.480433757661473</c:v>
                </c:pt>
                <c:pt idx="15803">
                  <c:v>27.859523809523807</c:v>
                </c:pt>
                <c:pt idx="15804">
                  <c:v>-0.23852643668006124</c:v>
                </c:pt>
                <c:pt idx="15805">
                  <c:v>-5.1876463859687334</c:v>
                </c:pt>
                <c:pt idx="15806">
                  <c:v>-2.1689145945433523</c:v>
                </c:pt>
                <c:pt idx="15807">
                  <c:v>5.4511714219438687</c:v>
                </c:pt>
                <c:pt idx="15808">
                  <c:v>-7.4442793462109904</c:v>
                </c:pt>
                <c:pt idx="15809">
                  <c:v>-21.841234840132302</c:v>
                </c:pt>
                <c:pt idx="15810">
                  <c:v>-6.3761775852734104</c:v>
                </c:pt>
                <c:pt idx="15811">
                  <c:v>5.5161544523246704</c:v>
                </c:pt>
                <c:pt idx="15812">
                  <c:v>-54.189030904480575</c:v>
                </c:pt>
                <c:pt idx="15813">
                  <c:v>3.1312516308602341</c:v>
                </c:pt>
                <c:pt idx="15814">
                  <c:v>0.82999635966510255</c:v>
                </c:pt>
                <c:pt idx="15815">
                  <c:v>-33.067802889959239</c:v>
                </c:pt>
                <c:pt idx="15816">
                  <c:v>66.750238777459401</c:v>
                </c:pt>
                <c:pt idx="15817">
                  <c:v>22.202099349497331</c:v>
                </c:pt>
                <c:pt idx="15818">
                  <c:v>-0.96071567483470233</c:v>
                </c:pt>
                <c:pt idx="15819">
                  <c:v>9.8570828079024722</c:v>
                </c:pt>
                <c:pt idx="15820">
                  <c:v>-5.5470914127423754</c:v>
                </c:pt>
                <c:pt idx="15821">
                  <c:v>-13.956815816857443</c:v>
                </c:pt>
                <c:pt idx="15822">
                  <c:v>-21.338747707623781</c:v>
                </c:pt>
                <c:pt idx="15823">
                  <c:v>92.998650672078838</c:v>
                </c:pt>
                <c:pt idx="15824">
                  <c:v>3.5652810587536408</c:v>
                </c:pt>
                <c:pt idx="15825">
                  <c:v>46.143887934724859</c:v>
                </c:pt>
                <c:pt idx="15826">
                  <c:v>6.7885771543086264</c:v>
                </c:pt>
                <c:pt idx="15827">
                  <c:v>11.934222854004446</c:v>
                </c:pt>
                <c:pt idx="15828">
                  <c:v>-45.937077784211546</c:v>
                </c:pt>
                <c:pt idx="15829">
                  <c:v>-6.798384542286982</c:v>
                </c:pt>
                <c:pt idx="15830">
                  <c:v>-13.227488807864489</c:v>
                </c:pt>
                <c:pt idx="15831">
                  <c:v>7.5961538461538396</c:v>
                </c:pt>
                <c:pt idx="15832">
                  <c:v>-29.731014807770677</c:v>
                </c:pt>
                <c:pt idx="15833">
                  <c:v>-2.6230686309737621</c:v>
                </c:pt>
                <c:pt idx="15834">
                  <c:v>-11.106956946881013</c:v>
                </c:pt>
                <c:pt idx="15835">
                  <c:v>23.56222112047594</c:v>
                </c:pt>
                <c:pt idx="15836">
                  <c:v>12.632389755440016</c:v>
                </c:pt>
                <c:pt idx="15837">
                  <c:v>-18.07228915662651</c:v>
                </c:pt>
                <c:pt idx="15838">
                  <c:v>-15</c:v>
                </c:pt>
                <c:pt idx="15839">
                  <c:v>14.387480798771122</c:v>
                </c:pt>
                <c:pt idx="15840">
                  <c:v>-4.2942446957184615</c:v>
                </c:pt>
                <c:pt idx="15841">
                  <c:v>-30.504587155963307</c:v>
                </c:pt>
                <c:pt idx="15842">
                  <c:v>-24.484035985182572</c:v>
                </c:pt>
                <c:pt idx="15843">
                  <c:v>-16.305481515818755</c:v>
                </c:pt>
                <c:pt idx="15844">
                  <c:v>-39.235762564411424</c:v>
                </c:pt>
                <c:pt idx="15845">
                  <c:v>16.706186678163391</c:v>
                </c:pt>
                <c:pt idx="15846">
                  <c:v>20.422535211267601</c:v>
                </c:pt>
                <c:pt idx="15847">
                  <c:v>4.0154234809201057</c:v>
                </c:pt>
                <c:pt idx="15848">
                  <c:v>0.12022120702090433</c:v>
                </c:pt>
                <c:pt idx="15849">
                  <c:v>0</c:v>
                </c:pt>
                <c:pt idx="15850">
                  <c:v>-26.552962298025136</c:v>
                </c:pt>
                <c:pt idx="15851">
                  <c:v>-1.5713808090939523</c:v>
                </c:pt>
                <c:pt idx="15852">
                  <c:v>-18.134347401243517</c:v>
                </c:pt>
                <c:pt idx="15853">
                  <c:v>-12.550228690998637</c:v>
                </c:pt>
                <c:pt idx="15854">
                  <c:v>-1.626695837679307</c:v>
                </c:pt>
                <c:pt idx="15855">
                  <c:v>-7.5228202706956324</c:v>
                </c:pt>
                <c:pt idx="15856">
                  <c:v>-12.207059159759936</c:v>
                </c:pt>
                <c:pt idx="15857">
                  <c:v>10.018744874448387</c:v>
                </c:pt>
                <c:pt idx="15858">
                  <c:v>-10.590025474875617</c:v>
                </c:pt>
                <c:pt idx="15859">
                  <c:v>45.117676514772171</c:v>
                </c:pt>
                <c:pt idx="15860">
                  <c:v>26.918383461345201</c:v>
                </c:pt>
                <c:pt idx="15861">
                  <c:v>-5.8693880101453999</c:v>
                </c:pt>
                <c:pt idx="15862">
                  <c:v>0.92901596464326985</c:v>
                </c:pt>
                <c:pt idx="15863">
                  <c:v>2.7810856405676248</c:v>
                </c:pt>
                <c:pt idx="15864">
                  <c:v>3.1936127744510969</c:v>
                </c:pt>
                <c:pt idx="15865">
                  <c:v>80.957661290322591</c:v>
                </c:pt>
                <c:pt idx="15866">
                  <c:v>0</c:v>
                </c:pt>
                <c:pt idx="15867">
                  <c:v>95.773152747999802</c:v>
                </c:pt>
                <c:pt idx="15868">
                  <c:v>-10.913446434181594</c:v>
                </c:pt>
                <c:pt idx="15869">
                  <c:v>8.6438923395445215</c:v>
                </c:pt>
                <c:pt idx="15870">
                  <c:v>-34.639004802771439</c:v>
                </c:pt>
                <c:pt idx="15871">
                  <c:v>-0.56331536698715468</c:v>
                </c:pt>
                <c:pt idx="15872">
                  <c:v>-10.711514587212918</c:v>
                </c:pt>
                <c:pt idx="15873">
                  <c:v>5.5700882326551664</c:v>
                </c:pt>
                <c:pt idx="15874">
                  <c:v>-6.6092175117334762</c:v>
                </c:pt>
                <c:pt idx="15875">
                  <c:v>14.526184538653382</c:v>
                </c:pt>
                <c:pt idx="15876">
                  <c:v>16.577498033044847</c:v>
                </c:pt>
                <c:pt idx="15877">
                  <c:v>1.6450216450216431</c:v>
                </c:pt>
                <c:pt idx="15878">
                  <c:v>72.155445097153205</c:v>
                </c:pt>
                <c:pt idx="15879">
                  <c:v>-9.2644168132926978</c:v>
                </c:pt>
                <c:pt idx="15880">
                  <c:v>4.7921243186071223</c:v>
                </c:pt>
                <c:pt idx="15881">
                  <c:v>35.788299059461195</c:v>
                </c:pt>
                <c:pt idx="15882">
                  <c:v>-9.551500568143851</c:v>
                </c:pt>
                <c:pt idx="15883">
                  <c:v>-12.569266117042844</c:v>
                </c:pt>
                <c:pt idx="15884">
                  <c:v>87.731653076352842</c:v>
                </c:pt>
                <c:pt idx="15885">
                  <c:v>25.65312984997415</c:v>
                </c:pt>
                <c:pt idx="15886">
                  <c:v>-72.609752975809556</c:v>
                </c:pt>
                <c:pt idx="15887">
                  <c:v>35.081943313935824</c:v>
                </c:pt>
                <c:pt idx="15888">
                  <c:v>-18.04387568555758</c:v>
                </c:pt>
                <c:pt idx="15889">
                  <c:v>-10.716666925092639</c:v>
                </c:pt>
                <c:pt idx="15890">
                  <c:v>-6.7630909334404805</c:v>
                </c:pt>
                <c:pt idx="15891">
                  <c:v>-19.339389893478071</c:v>
                </c:pt>
                <c:pt idx="15892">
                  <c:v>34.929223633991967</c:v>
                </c:pt>
                <c:pt idx="15893">
                  <c:v>-25.926245417295661</c:v>
                </c:pt>
                <c:pt idx="15894">
                  <c:v>-34.907270133430302</c:v>
                </c:pt>
                <c:pt idx="15895">
                  <c:v>-3.8083743146595452</c:v>
                </c:pt>
                <c:pt idx="15896">
                  <c:v>-16.666666666666657</c:v>
                </c:pt>
                <c:pt idx="15897">
                  <c:v>-52.98308103294746</c:v>
                </c:pt>
                <c:pt idx="15898">
                  <c:v>-46.290844863114508</c:v>
                </c:pt>
                <c:pt idx="15899">
                  <c:v>43.647279873874254</c:v>
                </c:pt>
                <c:pt idx="15900">
                  <c:v>-5.9948837726615523</c:v>
                </c:pt>
                <c:pt idx="15901">
                  <c:v>-20.160337552742618</c:v>
                </c:pt>
                <c:pt idx="15902">
                  <c:v>-7.8868299526509702</c:v>
                </c:pt>
                <c:pt idx="15903">
                  <c:v>24.481757877280259</c:v>
                </c:pt>
                <c:pt idx="15904">
                  <c:v>38.556743155766782</c:v>
                </c:pt>
                <c:pt idx="15905">
                  <c:v>-1.5122964680871576</c:v>
                </c:pt>
                <c:pt idx="15906">
                  <c:v>-27.655938479065796</c:v>
                </c:pt>
                <c:pt idx="15907">
                  <c:v>-5.9926921910428774</c:v>
                </c:pt>
                <c:pt idx="15908">
                  <c:v>7.1775261067804195</c:v>
                </c:pt>
                <c:pt idx="15909">
                  <c:v>-5.4890219560878251</c:v>
                </c:pt>
                <c:pt idx="15910">
                  <c:v>-16.852506877772171</c:v>
                </c:pt>
                <c:pt idx="15911">
                  <c:v>-30.282165205052465</c:v>
                </c:pt>
                <c:pt idx="15912">
                  <c:v>14.36781609195404</c:v>
                </c:pt>
                <c:pt idx="15913">
                  <c:v>-6.8098797208335498</c:v>
                </c:pt>
                <c:pt idx="15914">
                  <c:v>-16.150507456841694</c:v>
                </c:pt>
                <c:pt idx="15915">
                  <c:v>-54.474402256856123</c:v>
                </c:pt>
                <c:pt idx="15916">
                  <c:v>-59.466454310173205</c:v>
                </c:pt>
                <c:pt idx="15917">
                  <c:v>-24.638181793258482</c:v>
                </c:pt>
                <c:pt idx="15918">
                  <c:v>63.128134974920215</c:v>
                </c:pt>
                <c:pt idx="15919">
                  <c:v>-23.287439613526573</c:v>
                </c:pt>
                <c:pt idx="15920">
                  <c:v>5.6279858221605821</c:v>
                </c:pt>
                <c:pt idx="15921">
                  <c:v>-26.393939393939391</c:v>
                </c:pt>
                <c:pt idx="15922">
                  <c:v>-28.972238049393866</c:v>
                </c:pt>
                <c:pt idx="15923">
                  <c:v>-1.0352703229649194</c:v>
                </c:pt>
                <c:pt idx="15924">
                  <c:v>-90.374764087355089</c:v>
                </c:pt>
                <c:pt idx="15925">
                  <c:v>-55.725879170423802</c:v>
                </c:pt>
                <c:pt idx="15926">
                  <c:v>-30.609272594870134</c:v>
                </c:pt>
                <c:pt idx="15927">
                  <c:v>-55.807082979430554</c:v>
                </c:pt>
                <c:pt idx="15928">
                  <c:v>9.0637764682812758</c:v>
                </c:pt>
                <c:pt idx="15929">
                  <c:v>2.5245105387821098</c:v>
                </c:pt>
                <c:pt idx="15930">
                  <c:v>49.657869012707721</c:v>
                </c:pt>
                <c:pt idx="15931">
                  <c:v>-33.101072574962814</c:v>
                </c:pt>
                <c:pt idx="15932">
                  <c:v>4.1954328199681186</c:v>
                </c:pt>
                <c:pt idx="15933">
                  <c:v>47.397650616422425</c:v>
                </c:pt>
                <c:pt idx="15934">
                  <c:v>19.636963696369648</c:v>
                </c:pt>
                <c:pt idx="15935">
                  <c:v>-9.9031216361679242</c:v>
                </c:pt>
                <c:pt idx="15936">
                  <c:v>-32.478664505794072</c:v>
                </c:pt>
                <c:pt idx="15937">
                  <c:v>1.5249461296204174</c:v>
                </c:pt>
                <c:pt idx="15938">
                  <c:v>58.872920050255885</c:v>
                </c:pt>
                <c:pt idx="15939">
                  <c:v>-42.892385147891751</c:v>
                </c:pt>
                <c:pt idx="15940">
                  <c:v>9.0323547034152085</c:v>
                </c:pt>
                <c:pt idx="15941">
                  <c:v>-10.910119191893415</c:v>
                </c:pt>
                <c:pt idx="15942">
                  <c:v>13.999831833851857</c:v>
                </c:pt>
                <c:pt idx="15943">
                  <c:v>0</c:v>
                </c:pt>
                <c:pt idx="15944">
                  <c:v>-2.115958240119312</c:v>
                </c:pt>
                <c:pt idx="15945">
                  <c:v>-5.9183778498275927</c:v>
                </c:pt>
                <c:pt idx="15946">
                  <c:v>19.191919191919183</c:v>
                </c:pt>
                <c:pt idx="15947">
                  <c:v>78.025851938895414</c:v>
                </c:pt>
                <c:pt idx="15948">
                  <c:v>-26.641723648561481</c:v>
                </c:pt>
                <c:pt idx="15949">
                  <c:v>-21.397015920646837</c:v>
                </c:pt>
                <c:pt idx="15950">
                  <c:v>-4.762401000416844</c:v>
                </c:pt>
                <c:pt idx="15951">
                  <c:v>-15.003822126156521</c:v>
                </c:pt>
                <c:pt idx="15952">
                  <c:v>7.8438755020073359E-2</c:v>
                </c:pt>
                <c:pt idx="15953">
                  <c:v>7.252440725244071</c:v>
                </c:pt>
                <c:pt idx="15954">
                  <c:v>0.48210609945469685</c:v>
                </c:pt>
                <c:pt idx="15955">
                  <c:v>65.099800908673245</c:v>
                </c:pt>
                <c:pt idx="15956">
                  <c:v>22.343974934372085</c:v>
                </c:pt>
                <c:pt idx="15957">
                  <c:v>26.493774405068876</c:v>
                </c:pt>
                <c:pt idx="15958">
                  <c:v>-19.016579902882896</c:v>
                </c:pt>
                <c:pt idx="15959">
                  <c:v>-16.225963592855308</c:v>
                </c:pt>
                <c:pt idx="15960">
                  <c:v>5.2232363098174659</c:v>
                </c:pt>
                <c:pt idx="15961">
                  <c:v>3.7369089178038735</c:v>
                </c:pt>
                <c:pt idx="15962">
                  <c:v>-19.181256938087913</c:v>
                </c:pt>
                <c:pt idx="15963">
                  <c:v>-9.6958631624465568</c:v>
                </c:pt>
                <c:pt idx="15964">
                  <c:v>-3.4521887540938252</c:v>
                </c:pt>
                <c:pt idx="15965">
                  <c:v>-63.352098259979527</c:v>
                </c:pt>
                <c:pt idx="15966">
                  <c:v>-4.3069374403707315</c:v>
                </c:pt>
                <c:pt idx="15967">
                  <c:v>-44.117249763609344</c:v>
                </c:pt>
                <c:pt idx="15968">
                  <c:v>11.813130273718869</c:v>
                </c:pt>
                <c:pt idx="15969">
                  <c:v>14.843250159948809</c:v>
                </c:pt>
                <c:pt idx="15970">
                  <c:v>-2.8506908733175322</c:v>
                </c:pt>
                <c:pt idx="15971">
                  <c:v>-51.40555406819675</c:v>
                </c:pt>
                <c:pt idx="15972">
                  <c:v>-8.3250249252243265</c:v>
                </c:pt>
                <c:pt idx="15973">
                  <c:v>26.460851659147707</c:v>
                </c:pt>
                <c:pt idx="15974">
                  <c:v>-27.101688171431817</c:v>
                </c:pt>
                <c:pt idx="15975">
                  <c:v>49.882735663489171</c:v>
                </c:pt>
                <c:pt idx="15976">
                  <c:v>-10.07472213238924</c:v>
                </c:pt>
                <c:pt idx="15977">
                  <c:v>5.3862261516984518</c:v>
                </c:pt>
                <c:pt idx="15978">
                  <c:v>-0.24619953886436008</c:v>
                </c:pt>
                <c:pt idx="15979">
                  <c:v>5.4216867469879588</c:v>
                </c:pt>
                <c:pt idx="15980">
                  <c:v>-1.2504624491305947</c:v>
                </c:pt>
                <c:pt idx="15981">
                  <c:v>13.138980149289424</c:v>
                </c:pt>
                <c:pt idx="15982">
                  <c:v>55.662964486493905</c:v>
                </c:pt>
                <c:pt idx="15983">
                  <c:v>17.516291347026296</c:v>
                </c:pt>
                <c:pt idx="15984">
                  <c:v>29.784474773050079</c:v>
                </c:pt>
                <c:pt idx="15985">
                  <c:v>-43.910424305919328</c:v>
                </c:pt>
                <c:pt idx="15986">
                  <c:v>3.1236469351147349</c:v>
                </c:pt>
                <c:pt idx="15987">
                  <c:v>31.047326906222594</c:v>
                </c:pt>
                <c:pt idx="15988">
                  <c:v>8.5795820675688077</c:v>
                </c:pt>
                <c:pt idx="15989">
                  <c:v>25.121951219512198</c:v>
                </c:pt>
                <c:pt idx="15990">
                  <c:v>-17.794710891976692</c:v>
                </c:pt>
                <c:pt idx="15991">
                  <c:v>-17.324727916983036</c:v>
                </c:pt>
                <c:pt idx="15992">
                  <c:v>-20.320799368919268</c:v>
                </c:pt>
                <c:pt idx="15993">
                  <c:v>17.196132596685089</c:v>
                </c:pt>
                <c:pt idx="15994">
                  <c:v>-12.830150137881731</c:v>
                </c:pt>
                <c:pt idx="15995">
                  <c:v>-6.1976790141199274</c:v>
                </c:pt>
                <c:pt idx="15996">
                  <c:v>19.275362318840578</c:v>
                </c:pt>
                <c:pt idx="15997">
                  <c:v>-0.80259252528924208</c:v>
                </c:pt>
                <c:pt idx="15998">
                  <c:v>-22.870115217200606</c:v>
                </c:pt>
                <c:pt idx="15999">
                  <c:v>-1.8585666038165982</c:v>
                </c:pt>
                <c:pt idx="16000">
                  <c:v>-5.1158552460296818</c:v>
                </c:pt>
                <c:pt idx="16001">
                  <c:v>-28.785065322634125</c:v>
                </c:pt>
                <c:pt idx="16002">
                  <c:v>-11.875149895501423</c:v>
                </c:pt>
                <c:pt idx="16003">
                  <c:v>5.8087040269668222</c:v>
                </c:pt>
                <c:pt idx="16004">
                  <c:v>-24.564453847818953</c:v>
                </c:pt>
                <c:pt idx="16005">
                  <c:v>20.084452143785185</c:v>
                </c:pt>
                <c:pt idx="16006">
                  <c:v>-18.614713648908761</c:v>
                </c:pt>
                <c:pt idx="16007">
                  <c:v>44.099378881987576</c:v>
                </c:pt>
                <c:pt idx="16008">
                  <c:v>1.2359343294594964</c:v>
                </c:pt>
                <c:pt idx="16009">
                  <c:v>23.643459650006292</c:v>
                </c:pt>
                <c:pt idx="16010">
                  <c:v>-4.530403371462981</c:v>
                </c:pt>
                <c:pt idx="16011">
                  <c:v>-23.953150118655742</c:v>
                </c:pt>
                <c:pt idx="16012">
                  <c:v>-1.2804165338433791</c:v>
                </c:pt>
                <c:pt idx="16013">
                  <c:v>-35.240363483967258</c:v>
                </c:pt>
                <c:pt idx="16014">
                  <c:v>-15.817318913872242</c:v>
                </c:pt>
                <c:pt idx="16015">
                  <c:v>-21.503586835053653</c:v>
                </c:pt>
                <c:pt idx="16016">
                  <c:v>23.992490066803484</c:v>
                </c:pt>
                <c:pt idx="16017">
                  <c:v>-8.3370255501403108</c:v>
                </c:pt>
                <c:pt idx="16018">
                  <c:v>-18.232543374479576</c:v>
                </c:pt>
                <c:pt idx="16019">
                  <c:v>19.057111531944585</c:v>
                </c:pt>
                <c:pt idx="16020">
                  <c:v>-10.485988957521016</c:v>
                </c:pt>
                <c:pt idx="16021">
                  <c:v>42.817738171016316</c:v>
                </c:pt>
                <c:pt idx="16022">
                  <c:v>-9.0909090909090935</c:v>
                </c:pt>
                <c:pt idx="16023">
                  <c:v>2.3980599964074116</c:v>
                </c:pt>
                <c:pt idx="16024">
                  <c:v>2.5418994413407745</c:v>
                </c:pt>
                <c:pt idx="16025">
                  <c:v>-9.3706096273939181</c:v>
                </c:pt>
                <c:pt idx="16026">
                  <c:v>-18.790454820056951</c:v>
                </c:pt>
                <c:pt idx="16027">
                  <c:v>27.189355168884347</c:v>
                </c:pt>
                <c:pt idx="16028">
                  <c:v>-69.081574443810609</c:v>
                </c:pt>
                <c:pt idx="16029">
                  <c:v>5.0684456766591666</c:v>
                </c:pt>
                <c:pt idx="16030">
                  <c:v>-18.479068615308407</c:v>
                </c:pt>
                <c:pt idx="16031">
                  <c:v>-16.397247335042508</c:v>
                </c:pt>
                <c:pt idx="16032">
                  <c:v>0.43555781966378504</c:v>
                </c:pt>
                <c:pt idx="16033">
                  <c:v>-11.403349861223859</c:v>
                </c:pt>
                <c:pt idx="16034">
                  <c:v>-8.7416273547232919</c:v>
                </c:pt>
                <c:pt idx="16035">
                  <c:v>-10.866421642465511</c:v>
                </c:pt>
                <c:pt idx="16036">
                  <c:v>34.041537359751715</c:v>
                </c:pt>
                <c:pt idx="16037">
                  <c:v>1.5649201516851008</c:v>
                </c:pt>
                <c:pt idx="16038">
                  <c:v>-10.697170241898675</c:v>
                </c:pt>
                <c:pt idx="16039">
                  <c:v>-15.702096186455961</c:v>
                </c:pt>
                <c:pt idx="16040">
                  <c:v>8.980349044936105</c:v>
                </c:pt>
                <c:pt idx="16041">
                  <c:v>6.8870752034012384</c:v>
                </c:pt>
                <c:pt idx="16042">
                  <c:v>2.4034181947658766</c:v>
                </c:pt>
                <c:pt idx="16043">
                  <c:v>1.9652371386147109</c:v>
                </c:pt>
                <c:pt idx="16044">
                  <c:v>-22.530927116079951</c:v>
                </c:pt>
                <c:pt idx="16045">
                  <c:v>12.564543889845098</c:v>
                </c:pt>
                <c:pt idx="16046">
                  <c:v>-20.017621145374449</c:v>
                </c:pt>
                <c:pt idx="16047">
                  <c:v>2.1836667886233556</c:v>
                </c:pt>
                <c:pt idx="16048">
                  <c:v>-4.385290044622252</c:v>
                </c:pt>
                <c:pt idx="16049">
                  <c:v>-3.4555526246373063</c:v>
                </c:pt>
                <c:pt idx="16050">
                  <c:v>37.014596886429104</c:v>
                </c:pt>
                <c:pt idx="16051">
                  <c:v>16.657377179711759</c:v>
                </c:pt>
                <c:pt idx="16052">
                  <c:v>22.182642487046621</c:v>
                </c:pt>
                <c:pt idx="16053">
                  <c:v>-1.4305879915218043</c:v>
                </c:pt>
                <c:pt idx="16054">
                  <c:v>-19.777821860741923</c:v>
                </c:pt>
                <c:pt idx="16055">
                  <c:v>-19.450188541539958</c:v>
                </c:pt>
                <c:pt idx="16056">
                  <c:v>-5.127790359107081</c:v>
                </c:pt>
                <c:pt idx="16057">
                  <c:v>7.8944239686125286</c:v>
                </c:pt>
                <c:pt idx="16058">
                  <c:v>-12.171236709569115</c:v>
                </c:pt>
                <c:pt idx="16059">
                  <c:v>-28.469241773962807</c:v>
                </c:pt>
                <c:pt idx="16060">
                  <c:v>0</c:v>
                </c:pt>
                <c:pt idx="16061">
                  <c:v>0.49154033217777737</c:v>
                </c:pt>
                <c:pt idx="16062">
                  <c:v>-13.905814512253727</c:v>
                </c:pt>
                <c:pt idx="16063">
                  <c:v>-10.591133004926107</c:v>
                </c:pt>
                <c:pt idx="16064">
                  <c:v>-38.275411739098885</c:v>
                </c:pt>
                <c:pt idx="16065">
                  <c:v>2.2641652669836105</c:v>
                </c:pt>
                <c:pt idx="16066">
                  <c:v>26.668284396991027</c:v>
                </c:pt>
                <c:pt idx="16067">
                  <c:v>0</c:v>
                </c:pt>
                <c:pt idx="16068">
                  <c:v>-3.3980956786554088</c:v>
                </c:pt>
                <c:pt idx="16069">
                  <c:v>-7.5101511584263108</c:v>
                </c:pt>
                <c:pt idx="16070">
                  <c:v>-14.968893697592648</c:v>
                </c:pt>
                <c:pt idx="16071">
                  <c:v>-38.328808164029581</c:v>
                </c:pt>
                <c:pt idx="16072">
                  <c:v>-23.048731908113126</c:v>
                </c:pt>
                <c:pt idx="16073">
                  <c:v>12.14666145715519</c:v>
                </c:pt>
                <c:pt idx="16074">
                  <c:v>13.940955951265238</c:v>
                </c:pt>
                <c:pt idx="16075">
                  <c:v>35.670487869901365</c:v>
                </c:pt>
                <c:pt idx="16076">
                  <c:v>-12.931981926975212</c:v>
                </c:pt>
                <c:pt idx="16077">
                  <c:v>2.0901290720831298</c:v>
                </c:pt>
                <c:pt idx="16078">
                  <c:v>-13.061326479617335</c:v>
                </c:pt>
                <c:pt idx="16079">
                  <c:v>-0.91226979563290911</c:v>
                </c:pt>
                <c:pt idx="16080">
                  <c:v>-54.493660280399929</c:v>
                </c:pt>
                <c:pt idx="16081">
                  <c:v>14.775829099706755</c:v>
                </c:pt>
                <c:pt idx="16082">
                  <c:v>-1.0824995899622678</c:v>
                </c:pt>
                <c:pt idx="16083">
                  <c:v>-17.990222258740403</c:v>
                </c:pt>
                <c:pt idx="16084">
                  <c:v>0.916730328495035</c:v>
                </c:pt>
                <c:pt idx="16085">
                  <c:v>-7.383966244725741</c:v>
                </c:pt>
                <c:pt idx="16086">
                  <c:v>-45.232815964523276</c:v>
                </c:pt>
                <c:pt idx="16087">
                  <c:v>-1.9709681715275025</c:v>
                </c:pt>
                <c:pt idx="16088">
                  <c:v>-13.402590740028216</c:v>
                </c:pt>
                <c:pt idx="16089">
                  <c:v>15.658525450810316</c:v>
                </c:pt>
                <c:pt idx="16090">
                  <c:v>-25.456498388829218</c:v>
                </c:pt>
                <c:pt idx="16091">
                  <c:v>-30.839260312944532</c:v>
                </c:pt>
                <c:pt idx="16092">
                  <c:v>7.4295473953885534</c:v>
                </c:pt>
                <c:pt idx="16093">
                  <c:v>1.5698787492022888</c:v>
                </c:pt>
                <c:pt idx="16094">
                  <c:v>-0.28647822765469755</c:v>
                </c:pt>
                <c:pt idx="16095">
                  <c:v>-31.913884084962973</c:v>
                </c:pt>
                <c:pt idx="16096">
                  <c:v>18.369218354546462</c:v>
                </c:pt>
                <c:pt idx="16097">
                  <c:v>-13.577716949027149</c:v>
                </c:pt>
                <c:pt idx="16098">
                  <c:v>1.3444145685651279</c:v>
                </c:pt>
                <c:pt idx="16099">
                  <c:v>96.751188589540419</c:v>
                </c:pt>
                <c:pt idx="16100">
                  <c:v>-2.2529409266573168</c:v>
                </c:pt>
                <c:pt idx="16101">
                  <c:v>-53.455920709441834</c:v>
                </c:pt>
                <c:pt idx="16102">
                  <c:v>-16.709806643008193</c:v>
                </c:pt>
                <c:pt idx="16103">
                  <c:v>6.3600592468469017</c:v>
                </c:pt>
                <c:pt idx="16104">
                  <c:v>-8.5740072202166004</c:v>
                </c:pt>
                <c:pt idx="16105">
                  <c:v>1.2279896961784118</c:v>
                </c:pt>
                <c:pt idx="16106">
                  <c:v>-7.8188259109311673</c:v>
                </c:pt>
                <c:pt idx="16107">
                  <c:v>-10.003368137420011</c:v>
                </c:pt>
                <c:pt idx="16108">
                  <c:v>-31.436781609195407</c:v>
                </c:pt>
                <c:pt idx="16109">
                  <c:v>-34.822662367572548</c:v>
                </c:pt>
                <c:pt idx="16110">
                  <c:v>-11.574262609808599</c:v>
                </c:pt>
                <c:pt idx="16111">
                  <c:v>-5.552865995352434</c:v>
                </c:pt>
                <c:pt idx="16112">
                  <c:v>-51.043576364405588</c:v>
                </c:pt>
                <c:pt idx="16113">
                  <c:v>-5.1776649746192902</c:v>
                </c:pt>
                <c:pt idx="16114">
                  <c:v>2.1113680300216089</c:v>
                </c:pt>
                <c:pt idx="16115">
                  <c:v>-12.269176354801004</c:v>
                </c:pt>
                <c:pt idx="16116">
                  <c:v>0.47237625795850136</c:v>
                </c:pt>
                <c:pt idx="16117">
                  <c:v>-0.34242065059923732</c:v>
                </c:pt>
                <c:pt idx="16118">
                  <c:v>75.084175084175087</c:v>
                </c:pt>
                <c:pt idx="16119">
                  <c:v>-4.2126387594807539</c:v>
                </c:pt>
                <c:pt idx="16120">
                  <c:v>87.743437764606256</c:v>
                </c:pt>
                <c:pt idx="16121">
                  <c:v>6.939203354297689</c:v>
                </c:pt>
                <c:pt idx="16122">
                  <c:v>8.6039203950321053E-2</c:v>
                </c:pt>
                <c:pt idx="16123">
                  <c:v>-46.351931330472105</c:v>
                </c:pt>
                <c:pt idx="16124">
                  <c:v>-12.233140932608038</c:v>
                </c:pt>
                <c:pt idx="16125">
                  <c:v>-48.931475922932869</c:v>
                </c:pt>
                <c:pt idx="16126">
                  <c:v>-22.024605509494521</c:v>
                </c:pt>
                <c:pt idx="16127">
                  <c:v>0.26035502958579571</c:v>
                </c:pt>
                <c:pt idx="16128">
                  <c:v>29.51350141272161</c:v>
                </c:pt>
                <c:pt idx="16129">
                  <c:v>-2.587991718426494</c:v>
                </c:pt>
                <c:pt idx="16130">
                  <c:v>7.7949125288180312</c:v>
                </c:pt>
                <c:pt idx="16131">
                  <c:v>8.832271762208066</c:v>
                </c:pt>
                <c:pt idx="16132">
                  <c:v>8.697275102650238</c:v>
                </c:pt>
                <c:pt idx="16133">
                  <c:v>1.6639942989488787</c:v>
                </c:pt>
                <c:pt idx="16134">
                  <c:v>-7.2620169651272448</c:v>
                </c:pt>
                <c:pt idx="16135">
                  <c:v>9.5032914422501449</c:v>
                </c:pt>
                <c:pt idx="16136">
                  <c:v>-12.165177536850834</c:v>
                </c:pt>
                <c:pt idx="16137">
                  <c:v>95.755841678588467</c:v>
                </c:pt>
                <c:pt idx="16138">
                  <c:v>-51.124212783063108</c:v>
                </c:pt>
                <c:pt idx="16139">
                  <c:v>13.731825525040392</c:v>
                </c:pt>
                <c:pt idx="16140">
                  <c:v>8.1886600101946101</c:v>
                </c:pt>
                <c:pt idx="16141">
                  <c:v>40.268089180686616</c:v>
                </c:pt>
                <c:pt idx="16142">
                  <c:v>-19.6195890540248</c:v>
                </c:pt>
                <c:pt idx="16143">
                  <c:v>72.025179075320153</c:v>
                </c:pt>
                <c:pt idx="16144">
                  <c:v>16.325273371322965</c:v>
                </c:pt>
                <c:pt idx="16145">
                  <c:v>-12.39525429353688</c:v>
                </c:pt>
                <c:pt idx="16146">
                  <c:v>-48.338525441329182</c:v>
                </c:pt>
                <c:pt idx="16147">
                  <c:v>35.60062007656046</c:v>
                </c:pt>
                <c:pt idx="16148">
                  <c:v>49.869791666666686</c:v>
                </c:pt>
                <c:pt idx="16149">
                  <c:v>6.1554979637171527</c:v>
                </c:pt>
                <c:pt idx="16150">
                  <c:v>-7.1502477350534832E-2</c:v>
                </c:pt>
                <c:pt idx="16151">
                  <c:v>-12.155640029043695</c:v>
                </c:pt>
                <c:pt idx="16152">
                  <c:v>3.489776371132308</c:v>
                </c:pt>
                <c:pt idx="16153">
                  <c:v>-16.432692307692307</c:v>
                </c:pt>
                <c:pt idx="16154">
                  <c:v>34.920634920634939</c:v>
                </c:pt>
                <c:pt idx="16155">
                  <c:v>-14.223467164643637</c:v>
                </c:pt>
                <c:pt idx="16156">
                  <c:v>-55.373153722874349</c:v>
                </c:pt>
                <c:pt idx="16157">
                  <c:v>0.64663784647800071</c:v>
                </c:pt>
                <c:pt idx="16158">
                  <c:v>0.17321323882109141</c:v>
                </c:pt>
                <c:pt idx="16159">
                  <c:v>-9.3969650001802307</c:v>
                </c:pt>
                <c:pt idx="16160">
                  <c:v>-7.8888282055950043</c:v>
                </c:pt>
                <c:pt idx="16161">
                  <c:v>5.585173902005593</c:v>
                </c:pt>
                <c:pt idx="16162">
                  <c:v>-18.772911864778834</c:v>
                </c:pt>
                <c:pt idx="16163">
                  <c:v>-17.461403165917531</c:v>
                </c:pt>
                <c:pt idx="16164">
                  <c:v>-4.1469194312796134</c:v>
                </c:pt>
                <c:pt idx="16165">
                  <c:v>-3.4578894014936736</c:v>
                </c:pt>
                <c:pt idx="16166">
                  <c:v>-0.27291700112377271</c:v>
                </c:pt>
                <c:pt idx="16167">
                  <c:v>29.814735028005174</c:v>
                </c:pt>
                <c:pt idx="16168">
                  <c:v>32.518065591995537</c:v>
                </c:pt>
                <c:pt idx="16169">
                  <c:v>5.1781341338178493</c:v>
                </c:pt>
                <c:pt idx="16170">
                  <c:v>1.7040358744394553</c:v>
                </c:pt>
                <c:pt idx="16171">
                  <c:v>63.254762673555064</c:v>
                </c:pt>
                <c:pt idx="16172">
                  <c:v>1.8968296614723386</c:v>
                </c:pt>
                <c:pt idx="16173">
                  <c:v>3.3782029888382255</c:v>
                </c:pt>
                <c:pt idx="16174">
                  <c:v>0</c:v>
                </c:pt>
                <c:pt idx="16175">
                  <c:v>-15.703367072918823</c:v>
                </c:pt>
                <c:pt idx="16176">
                  <c:v>-10.390188103711239</c:v>
                </c:pt>
                <c:pt idx="16177">
                  <c:v>-50.100003871117593</c:v>
                </c:pt>
                <c:pt idx="16178">
                  <c:v>-2.2789448336469604</c:v>
                </c:pt>
                <c:pt idx="16179">
                  <c:v>-2.9333976661484229</c:v>
                </c:pt>
                <c:pt idx="16180">
                  <c:v>47.749906825998124</c:v>
                </c:pt>
                <c:pt idx="16181">
                  <c:v>-13.702455987828728</c:v>
                </c:pt>
                <c:pt idx="16182">
                  <c:v>-29.10495814552479</c:v>
                </c:pt>
                <c:pt idx="16183">
                  <c:v>-7.3800473355805707</c:v>
                </c:pt>
                <c:pt idx="16184">
                  <c:v>-14.160615702591713</c:v>
                </c:pt>
                <c:pt idx="16185">
                  <c:v>-7.4785451573355175</c:v>
                </c:pt>
                <c:pt idx="16186">
                  <c:v>21.75417862569644</c:v>
                </c:pt>
                <c:pt idx="16187">
                  <c:v>0.59997169608251966</c:v>
                </c:pt>
                <c:pt idx="16188">
                  <c:v>-26.914701025831448</c:v>
                </c:pt>
                <c:pt idx="16189">
                  <c:v>9.561828888119166</c:v>
                </c:pt>
                <c:pt idx="16190">
                  <c:v>-9.2308374733853782</c:v>
                </c:pt>
                <c:pt idx="16191">
                  <c:v>-2.1926565874730102</c:v>
                </c:pt>
                <c:pt idx="16192">
                  <c:v>41.438086587950352</c:v>
                </c:pt>
                <c:pt idx="16193">
                  <c:v>-4.3478260869565162</c:v>
                </c:pt>
                <c:pt idx="16194">
                  <c:v>0</c:v>
                </c:pt>
                <c:pt idx="16195">
                  <c:v>0</c:v>
                </c:pt>
                <c:pt idx="16196">
                  <c:v>4.7619047619047734</c:v>
                </c:pt>
                <c:pt idx="16197">
                  <c:v>7.7988047808764946</c:v>
                </c:pt>
                <c:pt idx="16198">
                  <c:v>23.967112024665965</c:v>
                </c:pt>
                <c:pt idx="16199">
                  <c:v>-11.232444202504084</c:v>
                </c:pt>
                <c:pt idx="16200">
                  <c:v>-0.31708428246012943</c:v>
                </c:pt>
                <c:pt idx="16201">
                  <c:v>-6.1865228715909097</c:v>
                </c:pt>
                <c:pt idx="16202">
                  <c:v>-5.3811324546540646</c:v>
                </c:pt>
                <c:pt idx="16203">
                  <c:v>-9.0358601149968081</c:v>
                </c:pt>
                <c:pt idx="16204">
                  <c:v>-11.510371019573469</c:v>
                </c:pt>
                <c:pt idx="16205">
                  <c:v>-4.9210491873955817</c:v>
                </c:pt>
                <c:pt idx="16206">
                  <c:v>-5.8470164197036496</c:v>
                </c:pt>
                <c:pt idx="16207">
                  <c:v>-38.936853048863171</c:v>
                </c:pt>
                <c:pt idx="16208">
                  <c:v>34.08560311284046</c:v>
                </c:pt>
                <c:pt idx="16209">
                  <c:v>-7.8863569544458869</c:v>
                </c:pt>
                <c:pt idx="16210">
                  <c:v>-6.0905281500228199</c:v>
                </c:pt>
                <c:pt idx="16211">
                  <c:v>32.005576578370835</c:v>
                </c:pt>
                <c:pt idx="16212">
                  <c:v>-10.539711614236111</c:v>
                </c:pt>
                <c:pt idx="16213">
                  <c:v>-35.936261343871649</c:v>
                </c:pt>
                <c:pt idx="16214">
                  <c:v>-10.817381657125281</c:v>
                </c:pt>
                <c:pt idx="16215">
                  <c:v>19.420072320392975</c:v>
                </c:pt>
                <c:pt idx="16216">
                  <c:v>84.137170754754123</c:v>
                </c:pt>
                <c:pt idx="16217">
                  <c:v>2.7274825044062254</c:v>
                </c:pt>
                <c:pt idx="16218">
                  <c:v>-0.60224232431083635</c:v>
                </c:pt>
                <c:pt idx="16219">
                  <c:v>-19.038105744091311</c:v>
                </c:pt>
                <c:pt idx="16220">
                  <c:v>-0.62731679498146775</c:v>
                </c:pt>
                <c:pt idx="16221">
                  <c:v>-46.638655462184872</c:v>
                </c:pt>
                <c:pt idx="16222">
                  <c:v>3.5349749149414578</c:v>
                </c:pt>
                <c:pt idx="16223">
                  <c:v>-6.0942349289946378</c:v>
                </c:pt>
                <c:pt idx="16224">
                  <c:v>0.86858962759220049</c:v>
                </c:pt>
                <c:pt idx="16225">
                  <c:v>-4.5454545454545467</c:v>
                </c:pt>
                <c:pt idx="16226">
                  <c:v>2.2191846908418427</c:v>
                </c:pt>
                <c:pt idx="16227">
                  <c:v>0</c:v>
                </c:pt>
                <c:pt idx="16228">
                  <c:v>-14.264158212405292</c:v>
                </c:pt>
                <c:pt idx="16229">
                  <c:v>-6.3927094696671531</c:v>
                </c:pt>
                <c:pt idx="16230">
                  <c:v>0.9069449621071044</c:v>
                </c:pt>
                <c:pt idx="16231">
                  <c:v>-29.837028442978081</c:v>
                </c:pt>
                <c:pt idx="16232">
                  <c:v>0.75776711290728826</c:v>
                </c:pt>
                <c:pt idx="16233">
                  <c:v>-21.889778550060726</c:v>
                </c:pt>
                <c:pt idx="16234">
                  <c:v>26.307390130125214</c:v>
                </c:pt>
                <c:pt idx="16235">
                  <c:v>-15.801723284143804</c:v>
                </c:pt>
                <c:pt idx="16236">
                  <c:v>0.67114093959732202</c:v>
                </c:pt>
                <c:pt idx="16237">
                  <c:v>5.5109070034443164</c:v>
                </c:pt>
                <c:pt idx="16238">
                  <c:v>3.4415350583877853</c:v>
                </c:pt>
                <c:pt idx="16239">
                  <c:v>8.8006807763046027</c:v>
                </c:pt>
                <c:pt idx="16240">
                  <c:v>-5.5467354633855877</c:v>
                </c:pt>
                <c:pt idx="16241">
                  <c:v>19.064074274532672</c:v>
                </c:pt>
                <c:pt idx="16242">
                  <c:v>7.6726930051710838</c:v>
                </c:pt>
                <c:pt idx="16243">
                  <c:v>-25.462990531769194</c:v>
                </c:pt>
                <c:pt idx="16244">
                  <c:v>-41.983383418773201</c:v>
                </c:pt>
                <c:pt idx="16245">
                  <c:v>-17.262016434655365</c:v>
                </c:pt>
                <c:pt idx="16246">
                  <c:v>-1.5956052188026746</c:v>
                </c:pt>
                <c:pt idx="16247">
                  <c:v>69.636963696369634</c:v>
                </c:pt>
                <c:pt idx="16248">
                  <c:v>5.3830521291176296</c:v>
                </c:pt>
                <c:pt idx="16249">
                  <c:v>-39.581854043392504</c:v>
                </c:pt>
                <c:pt idx="16250">
                  <c:v>-47.971014492753625</c:v>
                </c:pt>
                <c:pt idx="16251">
                  <c:v>6.2402125943149969</c:v>
                </c:pt>
                <c:pt idx="16252">
                  <c:v>-4.9598426961418625</c:v>
                </c:pt>
                <c:pt idx="16253">
                  <c:v>-93.878914405010434</c:v>
                </c:pt>
                <c:pt idx="16254">
                  <c:v>-33.813884449587178</c:v>
                </c:pt>
                <c:pt idx="16255">
                  <c:v>-26.440254193145122</c:v>
                </c:pt>
                <c:pt idx="16256">
                  <c:v>-24.130207555621922</c:v>
                </c:pt>
                <c:pt idx="16257">
                  <c:v>-0.60192544697876826</c:v>
                </c:pt>
                <c:pt idx="16258">
                  <c:v>-14.678482163144736</c:v>
                </c:pt>
                <c:pt idx="16259">
                  <c:v>-27.341369717843421</c:v>
                </c:pt>
                <c:pt idx="16260">
                  <c:v>43.207354443309498</c:v>
                </c:pt>
                <c:pt idx="16261">
                  <c:v>1.3384221257907569</c:v>
                </c:pt>
                <c:pt idx="16262">
                  <c:v>0.82718974899069053</c:v>
                </c:pt>
                <c:pt idx="16263">
                  <c:v>-38.030955940550527</c:v>
                </c:pt>
                <c:pt idx="16264">
                  <c:v>24.307389290506904</c:v>
                </c:pt>
                <c:pt idx="16265">
                  <c:v>-45.289367429340508</c:v>
                </c:pt>
                <c:pt idx="16266">
                  <c:v>2.9174033846931025</c:v>
                </c:pt>
                <c:pt idx="16267">
                  <c:v>-23.717908091974422</c:v>
                </c:pt>
                <c:pt idx="16268">
                  <c:v>5.447111580058035</c:v>
                </c:pt>
                <c:pt idx="16269">
                  <c:v>9.1460864859546547</c:v>
                </c:pt>
                <c:pt idx="16270">
                  <c:v>-16.942173295781842</c:v>
                </c:pt>
                <c:pt idx="16271">
                  <c:v>0.11163161566830127</c:v>
                </c:pt>
                <c:pt idx="16272">
                  <c:v>0</c:v>
                </c:pt>
                <c:pt idx="16273">
                  <c:v>5.9985545651650227</c:v>
                </c:pt>
                <c:pt idx="16274">
                  <c:v>-29.217520677829327</c:v>
                </c:pt>
                <c:pt idx="16275">
                  <c:v>10.186389250108377</c:v>
                </c:pt>
                <c:pt idx="16276">
                  <c:v>-56.358431720814153</c:v>
                </c:pt>
                <c:pt idx="16277">
                  <c:v>15.876533711510078</c:v>
                </c:pt>
                <c:pt idx="16278">
                  <c:v>-41.51163490773353</c:v>
                </c:pt>
                <c:pt idx="16279">
                  <c:v>-58.836793406422515</c:v>
                </c:pt>
                <c:pt idx="16280">
                  <c:v>-22.789849062862828</c:v>
                </c:pt>
                <c:pt idx="16281">
                  <c:v>1.9312489559424932</c:v>
                </c:pt>
                <c:pt idx="16282">
                  <c:v>-9.5989596147762768</c:v>
                </c:pt>
                <c:pt idx="16283">
                  <c:v>-14.219495569188823</c:v>
                </c:pt>
                <c:pt idx="16284">
                  <c:v>0.34665207079001448</c:v>
                </c:pt>
                <c:pt idx="16285">
                  <c:v>9.5600913246824462</c:v>
                </c:pt>
                <c:pt idx="16286">
                  <c:v>19.575768470249869</c:v>
                </c:pt>
                <c:pt idx="16287">
                  <c:v>5.8025528658876055</c:v>
                </c:pt>
                <c:pt idx="16288">
                  <c:v>12.065797721721466</c:v>
                </c:pt>
                <c:pt idx="16289">
                  <c:v>-14.498587570621467</c:v>
                </c:pt>
                <c:pt idx="16290">
                  <c:v>-6.9548282291262922</c:v>
                </c:pt>
                <c:pt idx="16291">
                  <c:v>12.586263555701606</c:v>
                </c:pt>
                <c:pt idx="16292">
                  <c:v>-21.655156268289829</c:v>
                </c:pt>
                <c:pt idx="16293">
                  <c:v>-18.07162257318177</c:v>
                </c:pt>
                <c:pt idx="16294">
                  <c:v>-13.059826150539266</c:v>
                </c:pt>
                <c:pt idx="16295">
                  <c:v>-1.9678089304257469</c:v>
                </c:pt>
                <c:pt idx="16296">
                  <c:v>-12.599455720132127</c:v>
                </c:pt>
                <c:pt idx="16297">
                  <c:v>48.708200791372491</c:v>
                </c:pt>
                <c:pt idx="16298">
                  <c:v>-43.585526315789465</c:v>
                </c:pt>
                <c:pt idx="16299">
                  <c:v>0</c:v>
                </c:pt>
                <c:pt idx="16300">
                  <c:v>-21.651502936772999</c:v>
                </c:pt>
                <c:pt idx="16301">
                  <c:v>10.338517840805125</c:v>
                </c:pt>
                <c:pt idx="16302">
                  <c:v>-28.861003861003866</c:v>
                </c:pt>
                <c:pt idx="16303">
                  <c:v>0</c:v>
                </c:pt>
                <c:pt idx="16304">
                  <c:v>2.2204895141825034</c:v>
                </c:pt>
                <c:pt idx="16305">
                  <c:v>0.34999736975925089</c:v>
                </c:pt>
                <c:pt idx="16306">
                  <c:v>-24.460818046021387</c:v>
                </c:pt>
                <c:pt idx="16307">
                  <c:v>1.2804332965241656</c:v>
                </c:pt>
                <c:pt idx="16308">
                  <c:v>-21.90143606790042</c:v>
                </c:pt>
                <c:pt idx="16309">
                  <c:v>-13.652058432934922</c:v>
                </c:pt>
                <c:pt idx="16310">
                  <c:v>0</c:v>
                </c:pt>
                <c:pt idx="16311">
                  <c:v>-12.923439519287427</c:v>
                </c:pt>
                <c:pt idx="16312">
                  <c:v>1.4807287508165672</c:v>
                </c:pt>
                <c:pt idx="16313">
                  <c:v>-30.399552947750763</c:v>
                </c:pt>
                <c:pt idx="16314">
                  <c:v>5.0635176239040902</c:v>
                </c:pt>
                <c:pt idx="16315">
                  <c:v>16.019565261512852</c:v>
                </c:pt>
                <c:pt idx="16316">
                  <c:v>20.52360198882819</c:v>
                </c:pt>
                <c:pt idx="16317">
                  <c:v>10.424805061507115</c:v>
                </c:pt>
                <c:pt idx="16318">
                  <c:v>60.302079141515748</c:v>
                </c:pt>
                <c:pt idx="16319">
                  <c:v>-13.180000000000007</c:v>
                </c:pt>
                <c:pt idx="16320">
                  <c:v>51.547126764580071</c:v>
                </c:pt>
                <c:pt idx="16321">
                  <c:v>-5.3281398396268287</c:v>
                </c:pt>
                <c:pt idx="16322">
                  <c:v>-6.910569105691053</c:v>
                </c:pt>
                <c:pt idx="16323">
                  <c:v>-92.205046322290855</c:v>
                </c:pt>
                <c:pt idx="16324">
                  <c:v>3.6649214659685896</c:v>
                </c:pt>
                <c:pt idx="16325">
                  <c:v>-80.58669976816779</c:v>
                </c:pt>
                <c:pt idx="16326">
                  <c:v>-42.183347903989478</c:v>
                </c:pt>
                <c:pt idx="16327">
                  <c:v>-5.5119980993110005</c:v>
                </c:pt>
                <c:pt idx="16328">
                  <c:v>-9.3308092759110224</c:v>
                </c:pt>
                <c:pt idx="16329">
                  <c:v>-94.583831142970922</c:v>
                </c:pt>
                <c:pt idx="16330">
                  <c:v>-45.345637337638514</c:v>
                </c:pt>
                <c:pt idx="16331">
                  <c:v>12.319966533197871</c:v>
                </c:pt>
                <c:pt idx="16332">
                  <c:v>-7.5992979262822615</c:v>
                </c:pt>
                <c:pt idx="16333">
                  <c:v>12.117659301397893</c:v>
                </c:pt>
                <c:pt idx="16334">
                  <c:v>0</c:v>
                </c:pt>
                <c:pt idx="16335">
                  <c:v>-66.762964032933695</c:v>
                </c:pt>
                <c:pt idx="16336">
                  <c:v>1.2873272132531355</c:v>
                </c:pt>
                <c:pt idx="16337">
                  <c:v>-18.761084693484136</c:v>
                </c:pt>
                <c:pt idx="16338">
                  <c:v>13.414355379457476</c:v>
                </c:pt>
                <c:pt idx="16339">
                  <c:v>-40.421052631578945</c:v>
                </c:pt>
                <c:pt idx="16340">
                  <c:v>11.076068183524825</c:v>
                </c:pt>
                <c:pt idx="16341">
                  <c:v>-8.5714285714285694</c:v>
                </c:pt>
                <c:pt idx="16342">
                  <c:v>49.307192006786693</c:v>
                </c:pt>
                <c:pt idx="16343">
                  <c:v>1.9830397912589746</c:v>
                </c:pt>
                <c:pt idx="16344">
                  <c:v>-9.6653819591418539</c:v>
                </c:pt>
                <c:pt idx="16345">
                  <c:v>-25.92872434202242</c:v>
                </c:pt>
                <c:pt idx="16346">
                  <c:v>-1.3532320630126407</c:v>
                </c:pt>
                <c:pt idx="16347">
                  <c:v>-4.7216617210682443</c:v>
                </c:pt>
                <c:pt idx="16348">
                  <c:v>-10.961907371882702</c:v>
                </c:pt>
                <c:pt idx="16349">
                  <c:v>40.061829423531549</c:v>
                </c:pt>
                <c:pt idx="16350">
                  <c:v>5.4884155705414912</c:v>
                </c:pt>
                <c:pt idx="16351">
                  <c:v>-2.0069725807971395</c:v>
                </c:pt>
                <c:pt idx="16352">
                  <c:v>78.355723963715718</c:v>
                </c:pt>
                <c:pt idx="16353">
                  <c:v>-38.526436891807677</c:v>
                </c:pt>
                <c:pt idx="16354">
                  <c:v>-3.3329718940822346</c:v>
                </c:pt>
                <c:pt idx="16355">
                  <c:v>-16.284987277353693</c:v>
                </c:pt>
                <c:pt idx="16356">
                  <c:v>-34.196175379917108</c:v>
                </c:pt>
                <c:pt idx="16357">
                  <c:v>-10.269613796453726</c:v>
                </c:pt>
                <c:pt idx="16358">
                  <c:v>1.1661477497877115</c:v>
                </c:pt>
                <c:pt idx="16359">
                  <c:v>-38.512396694214878</c:v>
                </c:pt>
                <c:pt idx="16360">
                  <c:v>34.358315874839491</c:v>
                </c:pt>
                <c:pt idx="16361">
                  <c:v>1.7671999144903197</c:v>
                </c:pt>
                <c:pt idx="16362">
                  <c:v>-11.198031115408284</c:v>
                </c:pt>
                <c:pt idx="16363">
                  <c:v>4.500837921953547</c:v>
                </c:pt>
                <c:pt idx="16364">
                  <c:v>-13.007773967673089</c:v>
                </c:pt>
                <c:pt idx="16365">
                  <c:v>9.5802919708029179</c:v>
                </c:pt>
                <c:pt idx="16366">
                  <c:v>-26.774208719371686</c:v>
                </c:pt>
                <c:pt idx="16367">
                  <c:v>-15.489921612541991</c:v>
                </c:pt>
                <c:pt idx="16368">
                  <c:v>3.3940728874649579</c:v>
                </c:pt>
                <c:pt idx="16369">
                  <c:v>-56.195652173913039</c:v>
                </c:pt>
                <c:pt idx="16370">
                  <c:v>4.4926436244745389</c:v>
                </c:pt>
                <c:pt idx="16371">
                  <c:v>23.172167093867117</c:v>
                </c:pt>
                <c:pt idx="16372">
                  <c:v>6.7600344261012424</c:v>
                </c:pt>
                <c:pt idx="16373">
                  <c:v>6.4891589843951323</c:v>
                </c:pt>
                <c:pt idx="16374">
                  <c:v>13.503818560518383</c:v>
                </c:pt>
                <c:pt idx="16375">
                  <c:v>6.1286450610746215</c:v>
                </c:pt>
                <c:pt idx="16376">
                  <c:v>-17.113043478260863</c:v>
                </c:pt>
                <c:pt idx="16377">
                  <c:v>-11.908668948380139</c:v>
                </c:pt>
                <c:pt idx="16378">
                  <c:v>-28.198893174576554</c:v>
                </c:pt>
                <c:pt idx="16379">
                  <c:v>2.615887148583468</c:v>
                </c:pt>
                <c:pt idx="16380">
                  <c:v>25.088014694627276</c:v>
                </c:pt>
                <c:pt idx="16381">
                  <c:v>-3.0425963488843877</c:v>
                </c:pt>
                <c:pt idx="16382">
                  <c:v>22.590837282780413</c:v>
                </c:pt>
                <c:pt idx="16383">
                  <c:v>-8.3881083036844899</c:v>
                </c:pt>
                <c:pt idx="16384">
                  <c:v>0</c:v>
                </c:pt>
                <c:pt idx="16385">
                  <c:v>-7.246098746482474</c:v>
                </c:pt>
                <c:pt idx="16386">
                  <c:v>5.4739652870493956</c:v>
                </c:pt>
                <c:pt idx="16387">
                  <c:v>-12.128384775610684</c:v>
                </c:pt>
                <c:pt idx="16388">
                  <c:v>40.188561956071283</c:v>
                </c:pt>
                <c:pt idx="16389">
                  <c:v>-5.0688223727332229</c:v>
                </c:pt>
                <c:pt idx="16390">
                  <c:v>-15.146530298424736</c:v>
                </c:pt>
                <c:pt idx="16391">
                  <c:v>-18.482946381305297</c:v>
                </c:pt>
                <c:pt idx="16392">
                  <c:v>26.838546069315299</c:v>
                </c:pt>
                <c:pt idx="16393">
                  <c:v>2.2114997989545628</c:v>
                </c:pt>
                <c:pt idx="16394">
                  <c:v>-14.31707144374424</c:v>
                </c:pt>
                <c:pt idx="16395">
                  <c:v>-45.357374380003314</c:v>
                </c:pt>
                <c:pt idx="16396">
                  <c:v>17.174159731978818</c:v>
                </c:pt>
                <c:pt idx="16397">
                  <c:v>0.74074074074073337</c:v>
                </c:pt>
                <c:pt idx="16398">
                  <c:v>3.0475232587377405</c:v>
                </c:pt>
                <c:pt idx="16399">
                  <c:v>-56.526610644257701</c:v>
                </c:pt>
                <c:pt idx="16400">
                  <c:v>-48.317096818874376</c:v>
                </c:pt>
                <c:pt idx="16401">
                  <c:v>-64.642784861364092</c:v>
                </c:pt>
                <c:pt idx="16402">
                  <c:v>12.351747320352644</c:v>
                </c:pt>
                <c:pt idx="16403">
                  <c:v>-5.0103208857196364</c:v>
                </c:pt>
                <c:pt idx="16404">
                  <c:v>1.2267380617977608</c:v>
                </c:pt>
                <c:pt idx="16405">
                  <c:v>14.869420263011676</c:v>
                </c:pt>
                <c:pt idx="16406">
                  <c:v>-21.158235320884501</c:v>
                </c:pt>
                <c:pt idx="16407">
                  <c:v>3.9443510166641289</c:v>
                </c:pt>
                <c:pt idx="16408">
                  <c:v>53.551119585576174</c:v>
                </c:pt>
                <c:pt idx="16409">
                  <c:v>1.1464591758586948</c:v>
                </c:pt>
                <c:pt idx="16410">
                  <c:v>23.330106485963213</c:v>
                </c:pt>
                <c:pt idx="16411">
                  <c:v>0.70155745755577925</c:v>
                </c:pt>
                <c:pt idx="16412">
                  <c:v>-7.8925613830005403</c:v>
                </c:pt>
                <c:pt idx="16413">
                  <c:v>-5.8651026392961825</c:v>
                </c:pt>
                <c:pt idx="16414">
                  <c:v>-65.332540783303614</c:v>
                </c:pt>
                <c:pt idx="16415">
                  <c:v>81.889337872665379</c:v>
                </c:pt>
                <c:pt idx="16416">
                  <c:v>-3.5429434786026519</c:v>
                </c:pt>
                <c:pt idx="16417">
                  <c:v>65.79795021961931</c:v>
                </c:pt>
                <c:pt idx="16418">
                  <c:v>-19.29572034442873</c:v>
                </c:pt>
                <c:pt idx="16419">
                  <c:v>0.57698147585787751</c:v>
                </c:pt>
                <c:pt idx="16420">
                  <c:v>-5.2513338949733139</c:v>
                </c:pt>
                <c:pt idx="16421">
                  <c:v>16.749619095987796</c:v>
                </c:pt>
                <c:pt idx="16422">
                  <c:v>-55.357275083302483</c:v>
                </c:pt>
                <c:pt idx="16423">
                  <c:v>8.1532757569945176</c:v>
                </c:pt>
                <c:pt idx="16424">
                  <c:v>2.1332508888545476</c:v>
                </c:pt>
                <c:pt idx="16425">
                  <c:v>36.741660201706736</c:v>
                </c:pt>
                <c:pt idx="16426">
                  <c:v>-4.3324544582933839</c:v>
                </c:pt>
                <c:pt idx="16427">
                  <c:v>7.1799807507218389</c:v>
                </c:pt>
                <c:pt idx="16428">
                  <c:v>-7.8130189305878446</c:v>
                </c:pt>
                <c:pt idx="16429">
                  <c:v>21.952283968577248</c:v>
                </c:pt>
                <c:pt idx="16430">
                  <c:v>-11.731153151440253</c:v>
                </c:pt>
                <c:pt idx="16431">
                  <c:v>7.8359190113068706</c:v>
                </c:pt>
                <c:pt idx="16432">
                  <c:v>-3.1516812480236069</c:v>
                </c:pt>
                <c:pt idx="16433">
                  <c:v>0</c:v>
                </c:pt>
                <c:pt idx="16434">
                  <c:v>43.467014770227479</c:v>
                </c:pt>
                <c:pt idx="16435">
                  <c:v>-13.078479449940843</c:v>
                </c:pt>
                <c:pt idx="16436">
                  <c:v>-25.230384545582865</c:v>
                </c:pt>
                <c:pt idx="16437">
                  <c:v>-3.1468833751188754</c:v>
                </c:pt>
                <c:pt idx="16438">
                  <c:v>0.5930318754633106</c:v>
                </c:pt>
                <c:pt idx="16439">
                  <c:v>8.3610074352720005</c:v>
                </c:pt>
                <c:pt idx="16440">
                  <c:v>-14.926826553892383</c:v>
                </c:pt>
                <c:pt idx="16441">
                  <c:v>-56.400730151486592</c:v>
                </c:pt>
                <c:pt idx="16442">
                  <c:v>-45.748987854251013</c:v>
                </c:pt>
                <c:pt idx="16443">
                  <c:v>-19.097869418798339</c:v>
                </c:pt>
                <c:pt idx="16444">
                  <c:v>21.338912133891213</c:v>
                </c:pt>
                <c:pt idx="16445">
                  <c:v>-7.9131340175516982</c:v>
                </c:pt>
                <c:pt idx="16446">
                  <c:v>9.0988719876944089</c:v>
                </c:pt>
                <c:pt idx="16447">
                  <c:v>-1.6853047217478263</c:v>
                </c:pt>
                <c:pt idx="16448">
                  <c:v>-1.3284709559781192</c:v>
                </c:pt>
                <c:pt idx="16449">
                  <c:v>61.451342400112736</c:v>
                </c:pt>
                <c:pt idx="16450">
                  <c:v>-15.733113673805605</c:v>
                </c:pt>
                <c:pt idx="16451">
                  <c:v>-4.4195311776151271</c:v>
                </c:pt>
                <c:pt idx="16452">
                  <c:v>-39.709962168978564</c:v>
                </c:pt>
                <c:pt idx="16453">
                  <c:v>-7.7918532270394252</c:v>
                </c:pt>
                <c:pt idx="16454">
                  <c:v>-0.68376068376068133</c:v>
                </c:pt>
                <c:pt idx="16455">
                  <c:v>-17.463562619534386</c:v>
                </c:pt>
                <c:pt idx="16456">
                  <c:v>-58.973610705798976</c:v>
                </c:pt>
                <c:pt idx="16457">
                  <c:v>-6.8075117370892002</c:v>
                </c:pt>
                <c:pt idx="16458">
                  <c:v>3.9988775080679062</c:v>
                </c:pt>
                <c:pt idx="16459">
                  <c:v>-21.929429429429419</c:v>
                </c:pt>
                <c:pt idx="16460">
                  <c:v>-4.3209876543209873</c:v>
                </c:pt>
                <c:pt idx="16461">
                  <c:v>14.684722809987292</c:v>
                </c:pt>
                <c:pt idx="16462">
                  <c:v>-20.943086622333539</c:v>
                </c:pt>
                <c:pt idx="16463">
                  <c:v>-31.669244831950493</c:v>
                </c:pt>
                <c:pt idx="16464">
                  <c:v>42.867132867132852</c:v>
                </c:pt>
                <c:pt idx="16465">
                  <c:v>-9.8872308919011402</c:v>
                </c:pt>
                <c:pt idx="16466">
                  <c:v>-2.7947598253275032</c:v>
                </c:pt>
                <c:pt idx="16467">
                  <c:v>72.851889000334353</c:v>
                </c:pt>
                <c:pt idx="16468">
                  <c:v>47.785547785547777</c:v>
                </c:pt>
                <c:pt idx="16469">
                  <c:v>-32.903392235263766</c:v>
                </c:pt>
                <c:pt idx="16470">
                  <c:v>39.878402888357158</c:v>
                </c:pt>
                <c:pt idx="16471">
                  <c:v>-0.16111707841031375</c:v>
                </c:pt>
                <c:pt idx="16472">
                  <c:v>-3.6149158842973463</c:v>
                </c:pt>
                <c:pt idx="16473">
                  <c:v>-16.41809337776246</c:v>
                </c:pt>
                <c:pt idx="16474">
                  <c:v>-13.795168696346565</c:v>
                </c:pt>
                <c:pt idx="16475">
                  <c:v>-7.5261744230663794</c:v>
                </c:pt>
                <c:pt idx="16476">
                  <c:v>-1.7421836887906039</c:v>
                </c:pt>
                <c:pt idx="16477">
                  <c:v>-22.151167270205718</c:v>
                </c:pt>
                <c:pt idx="16478">
                  <c:v>-11.735760856193878</c:v>
                </c:pt>
                <c:pt idx="16479">
                  <c:v>1.761087210003609</c:v>
                </c:pt>
                <c:pt idx="16480">
                  <c:v>-8.8182363527294569</c:v>
                </c:pt>
                <c:pt idx="16481">
                  <c:v>-7.8788043606353426</c:v>
                </c:pt>
                <c:pt idx="16482">
                  <c:v>-8.7897905663340481</c:v>
                </c:pt>
                <c:pt idx="16483">
                  <c:v>-21.916544338710892</c:v>
                </c:pt>
                <c:pt idx="16484">
                  <c:v>-12.283158655583662</c:v>
                </c:pt>
                <c:pt idx="16485">
                  <c:v>-30.961887477313979</c:v>
                </c:pt>
                <c:pt idx="16486">
                  <c:v>-29.93537015276145</c:v>
                </c:pt>
                <c:pt idx="16487">
                  <c:v>10.657869389327686</c:v>
                </c:pt>
                <c:pt idx="16488">
                  <c:v>-18.860432797299978</c:v>
                </c:pt>
                <c:pt idx="16489">
                  <c:v>-39.507987645910916</c:v>
                </c:pt>
                <c:pt idx="16490">
                  <c:v>0</c:v>
                </c:pt>
                <c:pt idx="16491">
                  <c:v>0.60339902884889796</c:v>
                </c:pt>
                <c:pt idx="16492">
                  <c:v>-10.733335752385784</c:v>
                </c:pt>
                <c:pt idx="16493">
                  <c:v>20.520243314532479</c:v>
                </c:pt>
                <c:pt idx="16494">
                  <c:v>-28.473928473928481</c:v>
                </c:pt>
                <c:pt idx="16495">
                  <c:v>-15.167967424499494</c:v>
                </c:pt>
                <c:pt idx="16496">
                  <c:v>-0.25576453923034137</c:v>
                </c:pt>
                <c:pt idx="16497">
                  <c:v>32.60736820679827</c:v>
                </c:pt>
                <c:pt idx="16498">
                  <c:v>-14.981577986523718</c:v>
                </c:pt>
                <c:pt idx="16499">
                  <c:v>-14.227063940490225</c:v>
                </c:pt>
                <c:pt idx="16500">
                  <c:v>18.799546998867498</c:v>
                </c:pt>
                <c:pt idx="16501">
                  <c:v>-1.5741885123267991</c:v>
                </c:pt>
                <c:pt idx="16502">
                  <c:v>-12.468736375943649</c:v>
                </c:pt>
                <c:pt idx="16503">
                  <c:v>-12.982436276660493</c:v>
                </c:pt>
                <c:pt idx="16504">
                  <c:v>19.683920802628066</c:v>
                </c:pt>
                <c:pt idx="16505">
                  <c:v>-42.510840603939194</c:v>
                </c:pt>
                <c:pt idx="16506">
                  <c:v>16.792967565929075</c:v>
                </c:pt>
                <c:pt idx="16507">
                  <c:v>1.7543859649122879</c:v>
                </c:pt>
                <c:pt idx="16508">
                  <c:v>-14.05562385304755</c:v>
                </c:pt>
                <c:pt idx="16509">
                  <c:v>-6.7693632760504272</c:v>
                </c:pt>
                <c:pt idx="16510">
                  <c:v>14.666074629565685</c:v>
                </c:pt>
                <c:pt idx="16511">
                  <c:v>-1.2296948534993248</c:v>
                </c:pt>
                <c:pt idx="16512">
                  <c:v>-3.3305163327347174</c:v>
                </c:pt>
                <c:pt idx="16513">
                  <c:v>78.428637842863793</c:v>
                </c:pt>
                <c:pt idx="16514">
                  <c:v>13.72259658445391</c:v>
                </c:pt>
                <c:pt idx="16515">
                  <c:v>3.4064665127020817</c:v>
                </c:pt>
                <c:pt idx="16516">
                  <c:v>0.31358699273671675</c:v>
                </c:pt>
                <c:pt idx="16517">
                  <c:v>7.8342245989304899</c:v>
                </c:pt>
                <c:pt idx="16518">
                  <c:v>-8.8727341989143156</c:v>
                </c:pt>
                <c:pt idx="16519">
                  <c:v>-16.842015225387058</c:v>
                </c:pt>
                <c:pt idx="16520">
                  <c:v>98.592762780011469</c:v>
                </c:pt>
                <c:pt idx="16521">
                  <c:v>-0.30946065428824454</c:v>
                </c:pt>
                <c:pt idx="16522">
                  <c:v>1.4857796359136728</c:v>
                </c:pt>
                <c:pt idx="16523">
                  <c:v>-69.865900383141764</c:v>
                </c:pt>
                <c:pt idx="16524">
                  <c:v>-1.5665456909159872</c:v>
                </c:pt>
                <c:pt idx="16525">
                  <c:v>6.5552532711491267</c:v>
                </c:pt>
                <c:pt idx="16526">
                  <c:v>-20.74811997579738</c:v>
                </c:pt>
                <c:pt idx="16527">
                  <c:v>6.1590145576707869</c:v>
                </c:pt>
                <c:pt idx="16528">
                  <c:v>-57.374705684493776</c:v>
                </c:pt>
                <c:pt idx="16529">
                  <c:v>16.31804773397694</c:v>
                </c:pt>
                <c:pt idx="16530">
                  <c:v>-16.165514765281401</c:v>
                </c:pt>
                <c:pt idx="16531">
                  <c:v>-21.479768032840298</c:v>
                </c:pt>
                <c:pt idx="16532">
                  <c:v>3.413095573724263</c:v>
                </c:pt>
                <c:pt idx="16533">
                  <c:v>-3.2258064516128968</c:v>
                </c:pt>
                <c:pt idx="16534">
                  <c:v>-5.9091873541268853</c:v>
                </c:pt>
                <c:pt idx="16535">
                  <c:v>-4.2210750075918497</c:v>
                </c:pt>
                <c:pt idx="16536">
                  <c:v>-16.98684210526315</c:v>
                </c:pt>
                <c:pt idx="16537">
                  <c:v>-2.2653338853729252</c:v>
                </c:pt>
                <c:pt idx="16538">
                  <c:v>-19.076220794041689</c:v>
                </c:pt>
                <c:pt idx="16539">
                  <c:v>-8.4220079410096389</c:v>
                </c:pt>
                <c:pt idx="16540">
                  <c:v>-32.695688867008926</c:v>
                </c:pt>
                <c:pt idx="16541">
                  <c:v>-6.7018633540372576</c:v>
                </c:pt>
                <c:pt idx="16542">
                  <c:v>-3.5418067697825677</c:v>
                </c:pt>
                <c:pt idx="16543">
                  <c:v>6.6274509803921404</c:v>
                </c:pt>
                <c:pt idx="16544">
                  <c:v>39.321935670820039</c:v>
                </c:pt>
                <c:pt idx="16545">
                  <c:v>23.574879227053145</c:v>
                </c:pt>
                <c:pt idx="16546">
                  <c:v>-3.1947208547187529</c:v>
                </c:pt>
                <c:pt idx="16547">
                  <c:v>-53.846153846153847</c:v>
                </c:pt>
                <c:pt idx="16548">
                  <c:v>2.0768585664249457</c:v>
                </c:pt>
                <c:pt idx="16549">
                  <c:v>-23.203883495145632</c:v>
                </c:pt>
                <c:pt idx="16550">
                  <c:v>-11.58317401521488</c:v>
                </c:pt>
                <c:pt idx="16551">
                  <c:v>6.3820612332902158</c:v>
                </c:pt>
                <c:pt idx="16552">
                  <c:v>-9.18312387791741</c:v>
                </c:pt>
                <c:pt idx="16553">
                  <c:v>-12.226697353279633</c:v>
                </c:pt>
                <c:pt idx="16554">
                  <c:v>-11.698648059310941</c:v>
                </c:pt>
                <c:pt idx="16555">
                  <c:v>-22.657770364192388</c:v>
                </c:pt>
                <c:pt idx="16556">
                  <c:v>-31.778241355332199</c:v>
                </c:pt>
                <c:pt idx="16557">
                  <c:v>3.0463881837064406</c:v>
                </c:pt>
                <c:pt idx="16558">
                  <c:v>1.4163656172945736</c:v>
                </c:pt>
                <c:pt idx="16559">
                  <c:v>2.031786409127406</c:v>
                </c:pt>
                <c:pt idx="16560">
                  <c:v>-10.675830575107369</c:v>
                </c:pt>
                <c:pt idx="16561">
                  <c:v>-10.220994475138127</c:v>
                </c:pt>
                <c:pt idx="16562">
                  <c:v>-0.44362292051755503</c:v>
                </c:pt>
                <c:pt idx="16563">
                  <c:v>1.9274966393478081</c:v>
                </c:pt>
                <c:pt idx="16564">
                  <c:v>-77.011384291590929</c:v>
                </c:pt>
                <c:pt idx="16565">
                  <c:v>-3.1411157993436518</c:v>
                </c:pt>
                <c:pt idx="16566">
                  <c:v>-27.580960660725935</c:v>
                </c:pt>
                <c:pt idx="16567">
                  <c:v>54.465814117410133</c:v>
                </c:pt>
                <c:pt idx="16568">
                  <c:v>-11.545991561181438</c:v>
                </c:pt>
                <c:pt idx="16569">
                  <c:v>7.9969917272499487</c:v>
                </c:pt>
                <c:pt idx="16570">
                  <c:v>1.7412935323383181</c:v>
                </c:pt>
                <c:pt idx="16571">
                  <c:v>17.749356070699008</c:v>
                </c:pt>
                <c:pt idx="16572">
                  <c:v>-19.990824635852732</c:v>
                </c:pt>
                <c:pt idx="16573">
                  <c:v>12.51233552631578</c:v>
                </c:pt>
                <c:pt idx="16574">
                  <c:v>11.794205722119997</c:v>
                </c:pt>
                <c:pt idx="16575">
                  <c:v>1.9986626049483647</c:v>
                </c:pt>
                <c:pt idx="16576">
                  <c:v>-39.718262033451843</c:v>
                </c:pt>
                <c:pt idx="16577">
                  <c:v>2.9804913294797757</c:v>
                </c:pt>
                <c:pt idx="16578">
                  <c:v>10.317505557772336</c:v>
                </c:pt>
                <c:pt idx="16579">
                  <c:v>-5.7047688765677265</c:v>
                </c:pt>
                <c:pt idx="16580">
                  <c:v>1.1269135467227898</c:v>
                </c:pt>
                <c:pt idx="16581">
                  <c:v>6.0790273556230829</c:v>
                </c:pt>
                <c:pt idx="16582">
                  <c:v>-13.182795698924735</c:v>
                </c:pt>
                <c:pt idx="16583">
                  <c:v>-20.026611572103874</c:v>
                </c:pt>
                <c:pt idx="16584">
                  <c:v>-20.422359362180288</c:v>
                </c:pt>
                <c:pt idx="16585">
                  <c:v>9.7043395326657134</c:v>
                </c:pt>
                <c:pt idx="16586">
                  <c:v>14.184269288914166</c:v>
                </c:pt>
                <c:pt idx="16587">
                  <c:v>-12.316928954789404</c:v>
                </c:pt>
                <c:pt idx="16588">
                  <c:v>23.529411764705884</c:v>
                </c:pt>
                <c:pt idx="16589">
                  <c:v>-16.903923465977684</c:v>
                </c:pt>
                <c:pt idx="16590">
                  <c:v>-42.024156601416074</c:v>
                </c:pt>
                <c:pt idx="16591">
                  <c:v>-23.038161784466539</c:v>
                </c:pt>
                <c:pt idx="16592">
                  <c:v>31.832286452956595</c:v>
                </c:pt>
                <c:pt idx="16593">
                  <c:v>24.831776311491467</c:v>
                </c:pt>
                <c:pt idx="16594">
                  <c:v>38.44438170525126</c:v>
                </c:pt>
                <c:pt idx="16595">
                  <c:v>9.7350038806962971</c:v>
                </c:pt>
                <c:pt idx="16596">
                  <c:v>-19.927299918501376</c:v>
                </c:pt>
                <c:pt idx="16597">
                  <c:v>22.93507491356128</c:v>
                </c:pt>
                <c:pt idx="16598">
                  <c:v>2.9720164428128584</c:v>
                </c:pt>
                <c:pt idx="16599">
                  <c:v>17.197069116360453</c:v>
                </c:pt>
                <c:pt idx="16600">
                  <c:v>-1.3994488952390611</c:v>
                </c:pt>
                <c:pt idx="16601">
                  <c:v>-29.56642769981697</c:v>
                </c:pt>
                <c:pt idx="16602">
                  <c:v>-9.1717360786148845</c:v>
                </c:pt>
                <c:pt idx="16603">
                  <c:v>47.457627118644069</c:v>
                </c:pt>
                <c:pt idx="16604">
                  <c:v>8.5318672368153159</c:v>
                </c:pt>
                <c:pt idx="16605">
                  <c:v>4.0734066767829944</c:v>
                </c:pt>
                <c:pt idx="16606">
                  <c:v>-17.904166791540547</c:v>
                </c:pt>
                <c:pt idx="16607">
                  <c:v>-6.3625001795693237</c:v>
                </c:pt>
                <c:pt idx="16608">
                  <c:v>4.4102373312250904</c:v>
                </c:pt>
                <c:pt idx="16609">
                  <c:v>5.6808400757445412</c:v>
                </c:pt>
                <c:pt idx="16610">
                  <c:v>-0.19145465086492663</c:v>
                </c:pt>
                <c:pt idx="16611">
                  <c:v>5.0343007915567313</c:v>
                </c:pt>
                <c:pt idx="16612">
                  <c:v>-6.7037240437563952</c:v>
                </c:pt>
                <c:pt idx="16613">
                  <c:v>-10.116050005838289</c:v>
                </c:pt>
                <c:pt idx="16614">
                  <c:v>-9.3094508602404034</c:v>
                </c:pt>
                <c:pt idx="16615">
                  <c:v>-19.318018237919105</c:v>
                </c:pt>
                <c:pt idx="16616">
                  <c:v>-2.7059421415489737</c:v>
                </c:pt>
                <c:pt idx="16617">
                  <c:v>-15.920416374441686</c:v>
                </c:pt>
                <c:pt idx="16618">
                  <c:v>-14.01294236789758</c:v>
                </c:pt>
                <c:pt idx="16619">
                  <c:v>0</c:v>
                </c:pt>
                <c:pt idx="16620">
                  <c:v>-9.5785248369292475</c:v>
                </c:pt>
                <c:pt idx="16621">
                  <c:v>-2.3421450413236187</c:v>
                </c:pt>
                <c:pt idx="16622">
                  <c:v>-0.93485246859479787</c:v>
                </c:pt>
                <c:pt idx="16623">
                  <c:v>2.7618095476130975</c:v>
                </c:pt>
                <c:pt idx="16624">
                  <c:v>-60.547112462006083</c:v>
                </c:pt>
                <c:pt idx="16625">
                  <c:v>13.404618637176767</c:v>
                </c:pt>
                <c:pt idx="16626">
                  <c:v>3.9783947032175746</c:v>
                </c:pt>
                <c:pt idx="16627">
                  <c:v>-33.479753316267164</c:v>
                </c:pt>
                <c:pt idx="16628">
                  <c:v>-50.153563847571355</c:v>
                </c:pt>
                <c:pt idx="16629">
                  <c:v>-11.944883750522621</c:v>
                </c:pt>
                <c:pt idx="16630">
                  <c:v>1.5101060946333149</c:v>
                </c:pt>
                <c:pt idx="16631">
                  <c:v>-42.263148574464317</c:v>
                </c:pt>
                <c:pt idx="16632">
                  <c:v>-20.004540037455314</c:v>
                </c:pt>
                <c:pt idx="16633">
                  <c:v>3.6617492096944204</c:v>
                </c:pt>
                <c:pt idx="16634">
                  <c:v>-1.1882165586380751</c:v>
                </c:pt>
                <c:pt idx="16635">
                  <c:v>-46.958565971201885</c:v>
                </c:pt>
                <c:pt idx="16636">
                  <c:v>-2.8176289568417019</c:v>
                </c:pt>
                <c:pt idx="16637">
                  <c:v>0</c:v>
                </c:pt>
                <c:pt idx="16638">
                  <c:v>-31.663238480745321</c:v>
                </c:pt>
                <c:pt idx="16639">
                  <c:v>25.887096774193537</c:v>
                </c:pt>
                <c:pt idx="16640">
                  <c:v>-1.0998346707353619</c:v>
                </c:pt>
                <c:pt idx="16641">
                  <c:v>-6.0531957966026795</c:v>
                </c:pt>
                <c:pt idx="16642">
                  <c:v>2.9622280490397657</c:v>
                </c:pt>
                <c:pt idx="16643">
                  <c:v>-9.568074839397255</c:v>
                </c:pt>
                <c:pt idx="16644">
                  <c:v>-17.442331583601018</c:v>
                </c:pt>
                <c:pt idx="16645">
                  <c:v>-8.98951088630578</c:v>
                </c:pt>
                <c:pt idx="16646">
                  <c:v>0</c:v>
                </c:pt>
                <c:pt idx="16647">
                  <c:v>-6.4667988107036649</c:v>
                </c:pt>
                <c:pt idx="16648">
                  <c:v>-18.472857426923838</c:v>
                </c:pt>
                <c:pt idx="16649">
                  <c:v>55.13810121823434</c:v>
                </c:pt>
                <c:pt idx="16650">
                  <c:v>0.19544371831673857</c:v>
                </c:pt>
                <c:pt idx="16651">
                  <c:v>10.068471833177711</c:v>
                </c:pt>
                <c:pt idx="16652">
                  <c:v>9.771414217533291</c:v>
                </c:pt>
                <c:pt idx="16653">
                  <c:v>17.001163467132045</c:v>
                </c:pt>
                <c:pt idx="16654">
                  <c:v>10.093624000546725</c:v>
                </c:pt>
                <c:pt idx="16655">
                  <c:v>32.390030781451685</c:v>
                </c:pt>
                <c:pt idx="16656">
                  <c:v>-32.317675271547458</c:v>
                </c:pt>
                <c:pt idx="16657">
                  <c:v>-34.704370179948583</c:v>
                </c:pt>
                <c:pt idx="16658">
                  <c:v>81.303169872663233</c:v>
                </c:pt>
                <c:pt idx="16659">
                  <c:v>-3.6515252467664538</c:v>
                </c:pt>
                <c:pt idx="16660">
                  <c:v>-2.8396669190007628</c:v>
                </c:pt>
                <c:pt idx="16661">
                  <c:v>-6.9263022093210793</c:v>
                </c:pt>
                <c:pt idx="16662">
                  <c:v>-3.2893569188901353</c:v>
                </c:pt>
                <c:pt idx="16663">
                  <c:v>-5.0300247031096745</c:v>
                </c:pt>
                <c:pt idx="16664">
                  <c:v>2.1267351008278865</c:v>
                </c:pt>
                <c:pt idx="16665">
                  <c:v>-15.467789771195342</c:v>
                </c:pt>
                <c:pt idx="16666">
                  <c:v>-18.811206148506272</c:v>
                </c:pt>
                <c:pt idx="16667">
                  <c:v>-1.6931837941227599</c:v>
                </c:pt>
                <c:pt idx="16668">
                  <c:v>-18.157186161114964</c:v>
                </c:pt>
                <c:pt idx="16669">
                  <c:v>-5.2008944309585843</c:v>
                </c:pt>
                <c:pt idx="16670">
                  <c:v>1.4908579465541436</c:v>
                </c:pt>
                <c:pt idx="16671">
                  <c:v>11.761678349100535</c:v>
                </c:pt>
                <c:pt idx="16672">
                  <c:v>-38.319427890345651</c:v>
                </c:pt>
                <c:pt idx="16673">
                  <c:v>-3.7236771058315412</c:v>
                </c:pt>
                <c:pt idx="16674">
                  <c:v>4.0721231766612505</c:v>
                </c:pt>
                <c:pt idx="16675">
                  <c:v>-14.658488408358465</c:v>
                </c:pt>
                <c:pt idx="16676">
                  <c:v>-6.706139786330283</c:v>
                </c:pt>
                <c:pt idx="16677">
                  <c:v>-4.6460006688569422</c:v>
                </c:pt>
                <c:pt idx="16678">
                  <c:v>-26.839664654404601</c:v>
                </c:pt>
                <c:pt idx="16679">
                  <c:v>-25.452515579101089</c:v>
                </c:pt>
                <c:pt idx="16680">
                  <c:v>-13.62626262626263</c:v>
                </c:pt>
                <c:pt idx="16681">
                  <c:v>11.162790697674424</c:v>
                </c:pt>
                <c:pt idx="16682">
                  <c:v>-25.281191355408922</c:v>
                </c:pt>
                <c:pt idx="16683">
                  <c:v>-1.8050967437470433</c:v>
                </c:pt>
                <c:pt idx="16684">
                  <c:v>0</c:v>
                </c:pt>
                <c:pt idx="16685">
                  <c:v>-7.3218741442447737</c:v>
                </c:pt>
                <c:pt idx="16686">
                  <c:v>0.1246543899175947</c:v>
                </c:pt>
                <c:pt idx="16687">
                  <c:v>3.182676936491788</c:v>
                </c:pt>
                <c:pt idx="16688">
                  <c:v>12.536131223761515</c:v>
                </c:pt>
                <c:pt idx="16689">
                  <c:v>-10.900339750849369</c:v>
                </c:pt>
                <c:pt idx="16690">
                  <c:v>-0.65756478127612183</c:v>
                </c:pt>
                <c:pt idx="16691">
                  <c:v>-15.307268145412806</c:v>
                </c:pt>
                <c:pt idx="16692">
                  <c:v>-74.684492046471192</c:v>
                </c:pt>
                <c:pt idx="16693">
                  <c:v>-8.1727653055211817</c:v>
                </c:pt>
                <c:pt idx="16694">
                  <c:v>-27.671115786705229</c:v>
                </c:pt>
                <c:pt idx="16695">
                  <c:v>-8.5373354656169198</c:v>
                </c:pt>
                <c:pt idx="16696">
                  <c:v>1.1506832576236405</c:v>
                </c:pt>
                <c:pt idx="16697">
                  <c:v>31.762940735183804</c:v>
                </c:pt>
                <c:pt idx="16698">
                  <c:v>-5.2708675021596889</c:v>
                </c:pt>
                <c:pt idx="16699">
                  <c:v>-13.053048646268977</c:v>
                </c:pt>
                <c:pt idx="16700">
                  <c:v>6.5445741269930267</c:v>
                </c:pt>
                <c:pt idx="16701">
                  <c:v>-1.0912600705182456</c:v>
                </c:pt>
                <c:pt idx="16702">
                  <c:v>4.2177347184934462</c:v>
                </c:pt>
                <c:pt idx="16703">
                  <c:v>1.8954248366013076</c:v>
                </c:pt>
                <c:pt idx="16704">
                  <c:v>-1.9739862280030565</c:v>
                </c:pt>
                <c:pt idx="16705">
                  <c:v>6.8408706562653521</c:v>
                </c:pt>
                <c:pt idx="16706">
                  <c:v>-21.726173635866388</c:v>
                </c:pt>
                <c:pt idx="16707">
                  <c:v>-5.4338686622382966</c:v>
                </c:pt>
                <c:pt idx="16708">
                  <c:v>-54.343025395656973</c:v>
                </c:pt>
                <c:pt idx="16709">
                  <c:v>-10.07889522093582</c:v>
                </c:pt>
                <c:pt idx="16710">
                  <c:v>-14.962094121012726</c:v>
                </c:pt>
                <c:pt idx="16711">
                  <c:v>-8.944999021334894</c:v>
                </c:pt>
                <c:pt idx="16712">
                  <c:v>-40.983606557377051</c:v>
                </c:pt>
                <c:pt idx="16713">
                  <c:v>13.801402113633984</c:v>
                </c:pt>
                <c:pt idx="16714">
                  <c:v>-27.200714046636179</c:v>
                </c:pt>
                <c:pt idx="16715">
                  <c:v>1.2817233637422873</c:v>
                </c:pt>
                <c:pt idx="16716">
                  <c:v>-6.1070090568508277</c:v>
                </c:pt>
                <c:pt idx="16717">
                  <c:v>22.578203834510589</c:v>
                </c:pt>
                <c:pt idx="16718">
                  <c:v>0.7787774261228293</c:v>
                </c:pt>
                <c:pt idx="16719">
                  <c:v>-1.0296266772950702</c:v>
                </c:pt>
                <c:pt idx="16720">
                  <c:v>0</c:v>
                </c:pt>
                <c:pt idx="16721">
                  <c:v>-3.0652722683014844</c:v>
                </c:pt>
                <c:pt idx="16722">
                  <c:v>-6.5098332088623323</c:v>
                </c:pt>
                <c:pt idx="16723">
                  <c:v>7.1850757295899541</c:v>
                </c:pt>
                <c:pt idx="16724">
                  <c:v>29.380791912384154</c:v>
                </c:pt>
                <c:pt idx="16725">
                  <c:v>-3.2669807020209731</c:v>
                </c:pt>
                <c:pt idx="16726">
                  <c:v>-3.4519547112478932</c:v>
                </c:pt>
                <c:pt idx="16727">
                  <c:v>-6.8930303803931565</c:v>
                </c:pt>
                <c:pt idx="16728">
                  <c:v>-28.584639570906731</c:v>
                </c:pt>
                <c:pt idx="16729">
                  <c:v>-77.027242092735207</c:v>
                </c:pt>
                <c:pt idx="16730">
                  <c:v>-28.933961357300774</c:v>
                </c:pt>
                <c:pt idx="16731">
                  <c:v>4.9279314374756495</c:v>
                </c:pt>
                <c:pt idx="16732">
                  <c:v>11.856848845186363</c:v>
                </c:pt>
                <c:pt idx="16733">
                  <c:v>-1.0919401544401524</c:v>
                </c:pt>
                <c:pt idx="16734">
                  <c:v>-31.264907286296832</c:v>
                </c:pt>
                <c:pt idx="16735">
                  <c:v>3.09007765781854</c:v>
                </c:pt>
                <c:pt idx="16736">
                  <c:v>-16.234327712926927</c:v>
                </c:pt>
                <c:pt idx="16737">
                  <c:v>24.167806657546748</c:v>
                </c:pt>
                <c:pt idx="16738">
                  <c:v>14.344964445179428</c:v>
                </c:pt>
                <c:pt idx="16739">
                  <c:v>11.190965092402479</c:v>
                </c:pt>
                <c:pt idx="16740">
                  <c:v>-8.5781734406553056</c:v>
                </c:pt>
                <c:pt idx="16741">
                  <c:v>-11.835260346915803</c:v>
                </c:pt>
                <c:pt idx="16742">
                  <c:v>24.69736842105263</c:v>
                </c:pt>
                <c:pt idx="16743">
                  <c:v>-10.52287529595587</c:v>
                </c:pt>
                <c:pt idx="16744">
                  <c:v>-1.872139786437387</c:v>
                </c:pt>
                <c:pt idx="16745">
                  <c:v>0.97442389456854528</c:v>
                </c:pt>
                <c:pt idx="16746">
                  <c:v>-7.3133431645638751</c:v>
                </c:pt>
                <c:pt idx="16747">
                  <c:v>-17.12636305323926</c:v>
                </c:pt>
                <c:pt idx="16748">
                  <c:v>-27.539635936582499</c:v>
                </c:pt>
                <c:pt idx="16749">
                  <c:v>-33.936129280492494</c:v>
                </c:pt>
                <c:pt idx="16750">
                  <c:v>-13.115502510924145</c:v>
                </c:pt>
                <c:pt idx="16751">
                  <c:v>2.0789709841459825</c:v>
                </c:pt>
                <c:pt idx="16752">
                  <c:v>-46.458865610628507</c:v>
                </c:pt>
                <c:pt idx="16753">
                  <c:v>2.1538461538461462</c:v>
                </c:pt>
                <c:pt idx="16754">
                  <c:v>10.934579439252332</c:v>
                </c:pt>
                <c:pt idx="16755">
                  <c:v>-27.641791044776127</c:v>
                </c:pt>
                <c:pt idx="16756">
                  <c:v>-7.6839716196045629</c:v>
                </c:pt>
                <c:pt idx="16757">
                  <c:v>-32.843559939755579</c:v>
                </c:pt>
                <c:pt idx="16758">
                  <c:v>8.9599820051939503</c:v>
                </c:pt>
                <c:pt idx="16759">
                  <c:v>-9.9280124519002158</c:v>
                </c:pt>
                <c:pt idx="16760">
                  <c:v>1.9764216366158252</c:v>
                </c:pt>
                <c:pt idx="16761">
                  <c:v>-3.3362247280976476E-2</c:v>
                </c:pt>
                <c:pt idx="16762">
                  <c:v>-15.020649857619702</c:v>
                </c:pt>
                <c:pt idx="16763">
                  <c:v>-31.756688541140846</c:v>
                </c:pt>
                <c:pt idx="16764">
                  <c:v>38.276093522765422</c:v>
                </c:pt>
                <c:pt idx="16765">
                  <c:v>53.367115079125711</c:v>
                </c:pt>
                <c:pt idx="16766">
                  <c:v>-30.215150270056853</c:v>
                </c:pt>
                <c:pt idx="16767">
                  <c:v>-13.312653483262253</c:v>
                </c:pt>
                <c:pt idx="16768">
                  <c:v>15.139702073262981</c:v>
                </c:pt>
                <c:pt idx="16769">
                  <c:v>48.539877300613483</c:v>
                </c:pt>
                <c:pt idx="16770">
                  <c:v>1.5280699811759462</c:v>
                </c:pt>
                <c:pt idx="16771">
                  <c:v>-26.23814541622761</c:v>
                </c:pt>
                <c:pt idx="16772">
                  <c:v>7.1620068939103732</c:v>
                </c:pt>
                <c:pt idx="16773">
                  <c:v>7.079709111649791</c:v>
                </c:pt>
                <c:pt idx="16774">
                  <c:v>13.447189520809147</c:v>
                </c:pt>
                <c:pt idx="16775">
                  <c:v>7.1602624179943746</c:v>
                </c:pt>
                <c:pt idx="16776">
                  <c:v>-18.391861249004108</c:v>
                </c:pt>
                <c:pt idx="16777">
                  <c:v>2.5199776993124061</c:v>
                </c:pt>
                <c:pt idx="16778">
                  <c:v>-13.604305864884921</c:v>
                </c:pt>
                <c:pt idx="16779">
                  <c:v>7.0136744596382954</c:v>
                </c:pt>
                <c:pt idx="16780">
                  <c:v>-9.3587723904545186</c:v>
                </c:pt>
                <c:pt idx="16781">
                  <c:v>0.1138350205309564</c:v>
                </c:pt>
                <c:pt idx="16782">
                  <c:v>-21.747894642537176</c:v>
                </c:pt>
                <c:pt idx="16783">
                  <c:v>-23.702895717137622</c:v>
                </c:pt>
                <c:pt idx="16784">
                  <c:v>60.483854391482197</c:v>
                </c:pt>
                <c:pt idx="16785">
                  <c:v>-6.2629735339906603</c:v>
                </c:pt>
                <c:pt idx="16786">
                  <c:v>-42.182950501455842</c:v>
                </c:pt>
                <c:pt idx="16787">
                  <c:v>-12.878970453559546</c:v>
                </c:pt>
                <c:pt idx="16788">
                  <c:v>-10.163788411103965</c:v>
                </c:pt>
                <c:pt idx="16789">
                  <c:v>-16.67075865455439</c:v>
                </c:pt>
                <c:pt idx="16790">
                  <c:v>2.5683908732528948</c:v>
                </c:pt>
                <c:pt idx="16791">
                  <c:v>9.6153846153846274</c:v>
                </c:pt>
                <c:pt idx="16792">
                  <c:v>12.524250916145732</c:v>
                </c:pt>
                <c:pt idx="16793">
                  <c:v>0</c:v>
                </c:pt>
                <c:pt idx="16794">
                  <c:v>-3.3946251768033875</c:v>
                </c:pt>
                <c:pt idx="16795">
                  <c:v>-18.583384996900193</c:v>
                </c:pt>
                <c:pt idx="16796">
                  <c:v>0.30865270314421878</c:v>
                </c:pt>
                <c:pt idx="16797">
                  <c:v>5.0277297936176097</c:v>
                </c:pt>
                <c:pt idx="16798">
                  <c:v>3.2632461832488673</c:v>
                </c:pt>
                <c:pt idx="16799">
                  <c:v>5.6002297530155118</c:v>
                </c:pt>
                <c:pt idx="16800">
                  <c:v>-11.557584269662925</c:v>
                </c:pt>
                <c:pt idx="16801">
                  <c:v>8.775252525252526</c:v>
                </c:pt>
                <c:pt idx="16802">
                  <c:v>-22.578915222928984</c:v>
                </c:pt>
                <c:pt idx="16803">
                  <c:v>-30.665565136572525</c:v>
                </c:pt>
                <c:pt idx="16804">
                  <c:v>-51.27079339558469</c:v>
                </c:pt>
                <c:pt idx="16805">
                  <c:v>-10.055177111716617</c:v>
                </c:pt>
                <c:pt idx="16806">
                  <c:v>4.0609324284449571</c:v>
                </c:pt>
                <c:pt idx="16807">
                  <c:v>-2.7506754082563276</c:v>
                </c:pt>
                <c:pt idx="16808">
                  <c:v>1.3282711444162487E-2</c:v>
                </c:pt>
                <c:pt idx="16809">
                  <c:v>-20.864740999819091</c:v>
                </c:pt>
                <c:pt idx="16810">
                  <c:v>-8.4371344023122958</c:v>
                </c:pt>
                <c:pt idx="16811">
                  <c:v>-9.4567922423410238</c:v>
                </c:pt>
                <c:pt idx="16812">
                  <c:v>-40.621824832351152</c:v>
                </c:pt>
                <c:pt idx="16813">
                  <c:v>-6.2819936821570934</c:v>
                </c:pt>
                <c:pt idx="16814">
                  <c:v>-15.855613212035152</c:v>
                </c:pt>
                <c:pt idx="16815">
                  <c:v>1.6945649927670985</c:v>
                </c:pt>
                <c:pt idx="16816">
                  <c:v>-17.552317300317739</c:v>
                </c:pt>
                <c:pt idx="16817">
                  <c:v>20.521587556985793</c:v>
                </c:pt>
                <c:pt idx="16818">
                  <c:v>-10.314440216302827</c:v>
                </c:pt>
                <c:pt idx="16819">
                  <c:v>2.0891221570443577</c:v>
                </c:pt>
                <c:pt idx="16820">
                  <c:v>-8.3890472358634582</c:v>
                </c:pt>
                <c:pt idx="16821">
                  <c:v>-9.5310221025468422</c:v>
                </c:pt>
                <c:pt idx="16822">
                  <c:v>2.5404292855042598</c:v>
                </c:pt>
                <c:pt idx="16823">
                  <c:v>-39.986385296119806</c:v>
                </c:pt>
                <c:pt idx="16824">
                  <c:v>-0.26350985574626407</c:v>
                </c:pt>
                <c:pt idx="16825">
                  <c:v>15.874425932754519</c:v>
                </c:pt>
                <c:pt idx="16826">
                  <c:v>-99.12890152113269</c:v>
                </c:pt>
                <c:pt idx="16827">
                  <c:v>-26.586112350953258</c:v>
                </c:pt>
                <c:pt idx="16828">
                  <c:v>-43.427979161552521</c:v>
                </c:pt>
                <c:pt idx="16829">
                  <c:v>2.6070396637772433</c:v>
                </c:pt>
                <c:pt idx="16830">
                  <c:v>-11.790191207902495</c:v>
                </c:pt>
                <c:pt idx="16831">
                  <c:v>-10.924785093344269</c:v>
                </c:pt>
                <c:pt idx="16832">
                  <c:v>-8.4955409698592206</c:v>
                </c:pt>
                <c:pt idx="16833">
                  <c:v>-5.4599716553562274</c:v>
                </c:pt>
                <c:pt idx="16834">
                  <c:v>-1.4025869037995164</c:v>
                </c:pt>
                <c:pt idx="16835">
                  <c:v>1.5312579093900354</c:v>
                </c:pt>
                <c:pt idx="16836">
                  <c:v>13.30035724100027</c:v>
                </c:pt>
                <c:pt idx="16837">
                  <c:v>7.7441077441077368</c:v>
                </c:pt>
                <c:pt idx="16838">
                  <c:v>1.2775356695122753</c:v>
                </c:pt>
                <c:pt idx="16839">
                  <c:v>-10.389377107168514</c:v>
                </c:pt>
                <c:pt idx="16840">
                  <c:v>-8.6948391922213943</c:v>
                </c:pt>
                <c:pt idx="16841">
                  <c:v>-1.9109261827708508</c:v>
                </c:pt>
                <c:pt idx="16842">
                  <c:v>6.9170984455958546</c:v>
                </c:pt>
                <c:pt idx="16843">
                  <c:v>-2.5369978858350919</c:v>
                </c:pt>
                <c:pt idx="16844">
                  <c:v>-1.7281603732826056E-2</c:v>
                </c:pt>
                <c:pt idx="16845">
                  <c:v>-34.727701956493107</c:v>
                </c:pt>
                <c:pt idx="16846">
                  <c:v>-13.787878787878796</c:v>
                </c:pt>
                <c:pt idx="16847">
                  <c:v>-6.5999999999999943</c:v>
                </c:pt>
                <c:pt idx="16848">
                  <c:v>-2.8211586901763184</c:v>
                </c:pt>
                <c:pt idx="16849">
                  <c:v>1.0902342843887709</c:v>
                </c:pt>
                <c:pt idx="16850">
                  <c:v>6.233405983752732</c:v>
                </c:pt>
                <c:pt idx="16851">
                  <c:v>8.5505164511936442</c:v>
                </c:pt>
                <c:pt idx="16852">
                  <c:v>-21.022504744976359</c:v>
                </c:pt>
                <c:pt idx="16853">
                  <c:v>35.980991174473871</c:v>
                </c:pt>
                <c:pt idx="16854">
                  <c:v>65.80457829698156</c:v>
                </c:pt>
                <c:pt idx="16855">
                  <c:v>-4.4322842238564988</c:v>
                </c:pt>
                <c:pt idx="16856">
                  <c:v>18.591331269349837</c:v>
                </c:pt>
                <c:pt idx="16857">
                  <c:v>3.5265399397527801</c:v>
                </c:pt>
                <c:pt idx="16858">
                  <c:v>-8.4247260707013965</c:v>
                </c:pt>
                <c:pt idx="16859">
                  <c:v>-21.826141338336456</c:v>
                </c:pt>
                <c:pt idx="16860">
                  <c:v>-5.9246915331158618</c:v>
                </c:pt>
                <c:pt idx="16861">
                  <c:v>-61.287849750862399</c:v>
                </c:pt>
                <c:pt idx="16862">
                  <c:v>26.725816922744002</c:v>
                </c:pt>
                <c:pt idx="16863">
                  <c:v>-37.424863533060048</c:v>
                </c:pt>
                <c:pt idx="16864">
                  <c:v>-10.615480261112836</c:v>
                </c:pt>
                <c:pt idx="16865">
                  <c:v>32.901191310441504</c:v>
                </c:pt>
                <c:pt idx="16866">
                  <c:v>-19.821699544764797</c:v>
                </c:pt>
                <c:pt idx="16867">
                  <c:v>6.0337387210670954</c:v>
                </c:pt>
                <c:pt idx="16868">
                  <c:v>-6.7096514205117899</c:v>
                </c:pt>
                <c:pt idx="16869">
                  <c:v>-12.641504243407937</c:v>
                </c:pt>
                <c:pt idx="16870">
                  <c:v>1.1071793375164134</c:v>
                </c:pt>
                <c:pt idx="16871">
                  <c:v>2.0401511707505762</c:v>
                </c:pt>
                <c:pt idx="16872">
                  <c:v>12.515073212747623</c:v>
                </c:pt>
                <c:pt idx="16873">
                  <c:v>6.9195365814949952</c:v>
                </c:pt>
                <c:pt idx="16874">
                  <c:v>-3.0875348989981859</c:v>
                </c:pt>
                <c:pt idx="16875">
                  <c:v>2.8110404838486147</c:v>
                </c:pt>
                <c:pt idx="16876">
                  <c:v>-22.045053125220022</c:v>
                </c:pt>
                <c:pt idx="16877">
                  <c:v>-61.354025912089661</c:v>
                </c:pt>
                <c:pt idx="16878">
                  <c:v>-5.1816763907342107</c:v>
                </c:pt>
                <c:pt idx="16879">
                  <c:v>-7.2470793543070329</c:v>
                </c:pt>
                <c:pt idx="16880">
                  <c:v>18.47457627118645</c:v>
                </c:pt>
                <c:pt idx="16881">
                  <c:v>5.3762457712352614</c:v>
                </c:pt>
                <c:pt idx="16882">
                  <c:v>4.4085382107496685E-2</c:v>
                </c:pt>
                <c:pt idx="16883">
                  <c:v>87.194066749072931</c:v>
                </c:pt>
                <c:pt idx="16884">
                  <c:v>0.37487073422957451</c:v>
                </c:pt>
                <c:pt idx="16885">
                  <c:v>-6.5359273562836506</c:v>
                </c:pt>
                <c:pt idx="16886">
                  <c:v>-14.584282171954868</c:v>
                </c:pt>
                <c:pt idx="16887">
                  <c:v>-5.3716766142159429</c:v>
                </c:pt>
                <c:pt idx="16888">
                  <c:v>-12.917271407837447</c:v>
                </c:pt>
                <c:pt idx="16889">
                  <c:v>-2.4613993152012341</c:v>
                </c:pt>
                <c:pt idx="16890">
                  <c:v>6.7460726242595968</c:v>
                </c:pt>
                <c:pt idx="16891">
                  <c:v>0</c:v>
                </c:pt>
                <c:pt idx="16892">
                  <c:v>-8.8500076470973852</c:v>
                </c:pt>
                <c:pt idx="16893">
                  <c:v>-7.6240357078356027</c:v>
                </c:pt>
                <c:pt idx="16894">
                  <c:v>15.214511991116879</c:v>
                </c:pt>
                <c:pt idx="16895">
                  <c:v>1.2577364535054585</c:v>
                </c:pt>
                <c:pt idx="16896">
                  <c:v>-45.864197530864189</c:v>
                </c:pt>
                <c:pt idx="16897">
                  <c:v>-39.410503427656806</c:v>
                </c:pt>
                <c:pt idx="16898">
                  <c:v>5.7938715176921676</c:v>
                </c:pt>
                <c:pt idx="16899">
                  <c:v>-10.002513194269909</c:v>
                </c:pt>
                <c:pt idx="16900">
                  <c:v>5.6479513548030553</c:v>
                </c:pt>
                <c:pt idx="16901">
                  <c:v>16.189490628952512</c:v>
                </c:pt>
                <c:pt idx="16902">
                  <c:v>1.7998560115188411E-2</c:v>
                </c:pt>
                <c:pt idx="16903">
                  <c:v>3.4119417962870102</c:v>
                </c:pt>
                <c:pt idx="16904">
                  <c:v>-27.068819431368865</c:v>
                </c:pt>
                <c:pt idx="16905">
                  <c:v>-23.51810237203496</c:v>
                </c:pt>
                <c:pt idx="16906">
                  <c:v>-66.064665093377613</c:v>
                </c:pt>
                <c:pt idx="16907">
                  <c:v>4.7245963912630629</c:v>
                </c:pt>
                <c:pt idx="16908">
                  <c:v>-21.110632802410677</c:v>
                </c:pt>
                <c:pt idx="16909">
                  <c:v>-2.1577214461528627</c:v>
                </c:pt>
                <c:pt idx="16910">
                  <c:v>-2.300334553292771</c:v>
                </c:pt>
                <c:pt idx="16911">
                  <c:v>48.520710059171591</c:v>
                </c:pt>
                <c:pt idx="16912">
                  <c:v>-15.642051655147327</c:v>
                </c:pt>
                <c:pt idx="16913">
                  <c:v>1.1399954702166752</c:v>
                </c:pt>
                <c:pt idx="16914">
                  <c:v>-17.906008328375961</c:v>
                </c:pt>
                <c:pt idx="16915">
                  <c:v>5.0872330017935639</c:v>
                </c:pt>
                <c:pt idx="16916">
                  <c:v>28.365203708138068</c:v>
                </c:pt>
                <c:pt idx="16917">
                  <c:v>0.1006464599543051</c:v>
                </c:pt>
                <c:pt idx="16918">
                  <c:v>-19.086027595894606</c:v>
                </c:pt>
                <c:pt idx="16919">
                  <c:v>41.203389433767938</c:v>
                </c:pt>
                <c:pt idx="16920">
                  <c:v>-21.281911396477682</c:v>
                </c:pt>
                <c:pt idx="16921">
                  <c:v>6.0163728505219467</c:v>
                </c:pt>
                <c:pt idx="16922">
                  <c:v>-0.5330677757600597</c:v>
                </c:pt>
                <c:pt idx="16923">
                  <c:v>-6.7750765821547247</c:v>
                </c:pt>
                <c:pt idx="16924">
                  <c:v>-13.047285464098067</c:v>
                </c:pt>
                <c:pt idx="16925">
                  <c:v>-0.76603099915757866</c:v>
                </c:pt>
                <c:pt idx="16926">
                  <c:v>-2.945146981844232</c:v>
                </c:pt>
                <c:pt idx="16927">
                  <c:v>-22.495850506331465</c:v>
                </c:pt>
                <c:pt idx="16928">
                  <c:v>-73.477978272308022</c:v>
                </c:pt>
                <c:pt idx="16929">
                  <c:v>-0.67940266379657999</c:v>
                </c:pt>
                <c:pt idx="16930">
                  <c:v>-18.620204153467085</c:v>
                </c:pt>
                <c:pt idx="16931">
                  <c:v>-19.404418828049955</c:v>
                </c:pt>
                <c:pt idx="16932">
                  <c:v>28.699551569506724</c:v>
                </c:pt>
                <c:pt idx="16933">
                  <c:v>-7.9613134454224479</c:v>
                </c:pt>
                <c:pt idx="16934">
                  <c:v>5.5367994598244366</c:v>
                </c:pt>
                <c:pt idx="16935">
                  <c:v>-26.881331403762658</c:v>
                </c:pt>
                <c:pt idx="16936">
                  <c:v>-2.9556923418177803</c:v>
                </c:pt>
                <c:pt idx="16937">
                  <c:v>41.866666666666674</c:v>
                </c:pt>
                <c:pt idx="16938">
                  <c:v>3.1968784227820493</c:v>
                </c:pt>
                <c:pt idx="16939">
                  <c:v>11.837087042509566</c:v>
                </c:pt>
                <c:pt idx="16940">
                  <c:v>2.5674446056611657</c:v>
                </c:pt>
                <c:pt idx="16941">
                  <c:v>-5.213972673369426</c:v>
                </c:pt>
                <c:pt idx="16942">
                  <c:v>-13.428095197736695</c:v>
                </c:pt>
                <c:pt idx="16943">
                  <c:v>-17.235175760445017</c:v>
                </c:pt>
                <c:pt idx="16944">
                  <c:v>12.768010291595203</c:v>
                </c:pt>
                <c:pt idx="16945">
                  <c:v>25.172490584319178</c:v>
                </c:pt>
                <c:pt idx="16946">
                  <c:v>3.7534188117083431</c:v>
                </c:pt>
                <c:pt idx="16947">
                  <c:v>-28.888076969918401</c:v>
                </c:pt>
                <c:pt idx="16948">
                  <c:v>-12.219526986052159</c:v>
                </c:pt>
                <c:pt idx="16949">
                  <c:v>5.2266025179039417</c:v>
                </c:pt>
                <c:pt idx="16950">
                  <c:v>-34.922685962872038</c:v>
                </c:pt>
                <c:pt idx="16951">
                  <c:v>3.68076998883123</c:v>
                </c:pt>
                <c:pt idx="16952">
                  <c:v>-14.219671113869069</c:v>
                </c:pt>
                <c:pt idx="16953">
                  <c:v>47.980119970553318</c:v>
                </c:pt>
                <c:pt idx="16954">
                  <c:v>-47.067710479329762</c:v>
                </c:pt>
                <c:pt idx="16955">
                  <c:v>0.17841774941751964</c:v>
                </c:pt>
                <c:pt idx="16956">
                  <c:v>-13.416136546904397</c:v>
                </c:pt>
                <c:pt idx="16957">
                  <c:v>-1.5643332029722359</c:v>
                </c:pt>
                <c:pt idx="16958">
                  <c:v>-32.70864858572925</c:v>
                </c:pt>
                <c:pt idx="16959">
                  <c:v>0</c:v>
                </c:pt>
                <c:pt idx="16960">
                  <c:v>-0.4205793843588026</c:v>
                </c:pt>
                <c:pt idx="16961">
                  <c:v>-23.561119030648612</c:v>
                </c:pt>
                <c:pt idx="16962">
                  <c:v>-6.1640088623868223</c:v>
                </c:pt>
                <c:pt idx="16963">
                  <c:v>-4.3454095295841597</c:v>
                </c:pt>
                <c:pt idx="16964">
                  <c:v>-5.441527446300725</c:v>
                </c:pt>
                <c:pt idx="16965">
                  <c:v>0.80033174372798044</c:v>
                </c:pt>
                <c:pt idx="16966">
                  <c:v>-10.160329821346764</c:v>
                </c:pt>
                <c:pt idx="16967">
                  <c:v>3.5099286379149959</c:v>
                </c:pt>
                <c:pt idx="16968">
                  <c:v>48.02160702228224</c:v>
                </c:pt>
                <c:pt idx="16969">
                  <c:v>6.4641600296351243</c:v>
                </c:pt>
                <c:pt idx="16970">
                  <c:v>25.302546964403263</c:v>
                </c:pt>
                <c:pt idx="16971">
                  <c:v>32.001177957470816</c:v>
                </c:pt>
                <c:pt idx="16972">
                  <c:v>9.1833043981481381</c:v>
                </c:pt>
                <c:pt idx="16973">
                  <c:v>1.7129242063236489</c:v>
                </c:pt>
                <c:pt idx="16974">
                  <c:v>-13.338098641887058</c:v>
                </c:pt>
                <c:pt idx="16975">
                  <c:v>-1.7025862068965552</c:v>
                </c:pt>
                <c:pt idx="16976">
                  <c:v>1.9557757308357111</c:v>
                </c:pt>
                <c:pt idx="16977">
                  <c:v>0.6775467541660305</c:v>
                </c:pt>
                <c:pt idx="16978">
                  <c:v>-5.8654377880184398</c:v>
                </c:pt>
                <c:pt idx="16979">
                  <c:v>-26.758691206543972</c:v>
                </c:pt>
                <c:pt idx="16980">
                  <c:v>-16.371991293283841</c:v>
                </c:pt>
                <c:pt idx="16981">
                  <c:v>55.130784708249507</c:v>
                </c:pt>
                <c:pt idx="16982">
                  <c:v>-4.8012505582849485</c:v>
                </c:pt>
                <c:pt idx="16983">
                  <c:v>-10.64425143981525</c:v>
                </c:pt>
                <c:pt idx="16984">
                  <c:v>2.6383065753144592</c:v>
                </c:pt>
                <c:pt idx="16985">
                  <c:v>5.6749241658240663</c:v>
                </c:pt>
                <c:pt idx="16986">
                  <c:v>-20.723758147898408</c:v>
                </c:pt>
                <c:pt idx="16987">
                  <c:v>-18.316743690010668</c:v>
                </c:pt>
                <c:pt idx="16988">
                  <c:v>-3.8679731820526086</c:v>
                </c:pt>
                <c:pt idx="16989">
                  <c:v>-29.487179487179489</c:v>
                </c:pt>
                <c:pt idx="16990">
                  <c:v>3.5193133047210381</c:v>
                </c:pt>
                <c:pt idx="16991">
                  <c:v>-1.4619061006466154</c:v>
                </c:pt>
                <c:pt idx="16992">
                  <c:v>-37.002565779544192</c:v>
                </c:pt>
                <c:pt idx="16993">
                  <c:v>-13.674860881795396</c:v>
                </c:pt>
                <c:pt idx="16994">
                  <c:v>6.191235059760956</c:v>
                </c:pt>
                <c:pt idx="16995">
                  <c:v>4.5340681362725519</c:v>
                </c:pt>
                <c:pt idx="16996">
                  <c:v>-1.8856665473206817</c:v>
                </c:pt>
                <c:pt idx="16997">
                  <c:v>80.853563906440513</c:v>
                </c:pt>
                <c:pt idx="16998">
                  <c:v>17.196308306310797</c:v>
                </c:pt>
                <c:pt idx="16999">
                  <c:v>-7.3969254518556653</c:v>
                </c:pt>
                <c:pt idx="17000">
                  <c:v>-14.199761978225411</c:v>
                </c:pt>
                <c:pt idx="17001">
                  <c:v>-16.964422049167808</c:v>
                </c:pt>
                <c:pt idx="17002">
                  <c:v>0.61754684838160756</c:v>
                </c:pt>
                <c:pt idx="17003">
                  <c:v>35.270892739635883</c:v>
                </c:pt>
                <c:pt idx="17004">
                  <c:v>6.0458313018040002</c:v>
                </c:pt>
                <c:pt idx="17005">
                  <c:v>-54.549885892805705</c:v>
                </c:pt>
                <c:pt idx="17006">
                  <c:v>-6.7297553062052202</c:v>
                </c:pt>
                <c:pt idx="17007">
                  <c:v>1.5126832673958575</c:v>
                </c:pt>
                <c:pt idx="17008">
                  <c:v>-11.634498930605304</c:v>
                </c:pt>
                <c:pt idx="17009">
                  <c:v>-25.987466767945307</c:v>
                </c:pt>
                <c:pt idx="17010">
                  <c:v>-3.4743333622870409E-2</c:v>
                </c:pt>
                <c:pt idx="17011">
                  <c:v>-4.3505428415215164</c:v>
                </c:pt>
                <c:pt idx="17012">
                  <c:v>-5.1136363636363598</c:v>
                </c:pt>
                <c:pt idx="17013">
                  <c:v>16.628630498182261</c:v>
                </c:pt>
                <c:pt idx="17014">
                  <c:v>-14.249058615748609</c:v>
                </c:pt>
                <c:pt idx="17015">
                  <c:v>1.5994436717663376</c:v>
                </c:pt>
                <c:pt idx="17016">
                  <c:v>-12.423262093384622</c:v>
                </c:pt>
                <c:pt idx="17017">
                  <c:v>5.2051582649472579</c:v>
                </c:pt>
                <c:pt idx="17018">
                  <c:v>69.654788880865226</c:v>
                </c:pt>
                <c:pt idx="17019">
                  <c:v>-2.1584194602936151</c:v>
                </c:pt>
                <c:pt idx="17020">
                  <c:v>-9.6071233304694204</c:v>
                </c:pt>
                <c:pt idx="17021">
                  <c:v>7.1778610550590827</c:v>
                </c:pt>
                <c:pt idx="17022">
                  <c:v>-47.855464159811987</c:v>
                </c:pt>
                <c:pt idx="17023">
                  <c:v>9.3928810284610336</c:v>
                </c:pt>
                <c:pt idx="17024">
                  <c:v>-1.8914658860616953</c:v>
                </c:pt>
                <c:pt idx="17025">
                  <c:v>2.2095867215753344</c:v>
                </c:pt>
                <c:pt idx="17026">
                  <c:v>-33.047622043281336</c:v>
                </c:pt>
                <c:pt idx="17027">
                  <c:v>-5.1710917281702251</c:v>
                </c:pt>
                <c:pt idx="17028">
                  <c:v>-16.383387525864606</c:v>
                </c:pt>
                <c:pt idx="17029">
                  <c:v>1.1731391585760491</c:v>
                </c:pt>
                <c:pt idx="17030">
                  <c:v>-17.144217572752979</c:v>
                </c:pt>
                <c:pt idx="17031">
                  <c:v>-9.1187620086202372</c:v>
                </c:pt>
                <c:pt idx="17032">
                  <c:v>8.9361702127659584</c:v>
                </c:pt>
                <c:pt idx="17033">
                  <c:v>-7.2927289020734918</c:v>
                </c:pt>
                <c:pt idx="17034">
                  <c:v>-2.9929202282575176</c:v>
                </c:pt>
                <c:pt idx="17035">
                  <c:v>2.4404821197330477</c:v>
                </c:pt>
                <c:pt idx="17036">
                  <c:v>-18.316910615772187</c:v>
                </c:pt>
                <c:pt idx="17037">
                  <c:v>-11.149027002204917</c:v>
                </c:pt>
                <c:pt idx="17038">
                  <c:v>-12.774098474514361</c:v>
                </c:pt>
                <c:pt idx="17039">
                  <c:v>44.293683099653236</c:v>
                </c:pt>
                <c:pt idx="17040">
                  <c:v>28.915329275041501</c:v>
                </c:pt>
                <c:pt idx="17041">
                  <c:v>-9.0302101576182139</c:v>
                </c:pt>
                <c:pt idx="17042">
                  <c:v>45.153155278953506</c:v>
                </c:pt>
                <c:pt idx="17043">
                  <c:v>39.738903394255885</c:v>
                </c:pt>
                <c:pt idx="17044">
                  <c:v>-8.0889309366130533</c:v>
                </c:pt>
                <c:pt idx="17045">
                  <c:v>4.2113372279642931</c:v>
                </c:pt>
                <c:pt idx="17046">
                  <c:v>-23.138156730939315</c:v>
                </c:pt>
                <c:pt idx="17047">
                  <c:v>-27.97469432965535</c:v>
                </c:pt>
                <c:pt idx="17048">
                  <c:v>-23.145622631490014</c:v>
                </c:pt>
                <c:pt idx="17049">
                  <c:v>-21.830435631959361</c:v>
                </c:pt>
                <c:pt idx="17050">
                  <c:v>-1.1272898074213344</c:v>
                </c:pt>
                <c:pt idx="17051">
                  <c:v>12.758730014946337</c:v>
                </c:pt>
                <c:pt idx="17052">
                  <c:v>16.238730561336936</c:v>
                </c:pt>
                <c:pt idx="17053">
                  <c:v>5.3634940958884556</c:v>
                </c:pt>
                <c:pt idx="17054">
                  <c:v>-5.9244791666666572</c:v>
                </c:pt>
                <c:pt idx="17055">
                  <c:v>-8.6788761480354282</c:v>
                </c:pt>
                <c:pt idx="17056">
                  <c:v>0.94657322289978651</c:v>
                </c:pt>
                <c:pt idx="17057">
                  <c:v>-1.3899663822084278</c:v>
                </c:pt>
                <c:pt idx="17058">
                  <c:v>-14.319676950721217</c:v>
                </c:pt>
                <c:pt idx="17059">
                  <c:v>-6.709978830571572</c:v>
                </c:pt>
                <c:pt idx="17060">
                  <c:v>-23.362911378187121</c:v>
                </c:pt>
                <c:pt idx="17061">
                  <c:v>-44.567467256700333</c:v>
                </c:pt>
                <c:pt idx="17062">
                  <c:v>16.786324786324784</c:v>
                </c:pt>
                <c:pt idx="17063">
                  <c:v>14.915522703273496</c:v>
                </c:pt>
                <c:pt idx="17064">
                  <c:v>-7.2007722007721924</c:v>
                </c:pt>
                <c:pt idx="17065">
                  <c:v>36.75373134328359</c:v>
                </c:pt>
                <c:pt idx="17066">
                  <c:v>7.6019645526371988</c:v>
                </c:pt>
                <c:pt idx="17067">
                  <c:v>-5.8264814289764644</c:v>
                </c:pt>
                <c:pt idx="17068">
                  <c:v>20.835858322014417</c:v>
                </c:pt>
                <c:pt idx="17069">
                  <c:v>-6.0342824819951346</c:v>
                </c:pt>
                <c:pt idx="17070">
                  <c:v>-0.97329739347506461</c:v>
                </c:pt>
                <c:pt idx="17071">
                  <c:v>-24.206487617718878</c:v>
                </c:pt>
                <c:pt idx="17072">
                  <c:v>-12.677769127830956</c:v>
                </c:pt>
                <c:pt idx="17073">
                  <c:v>-10.990378234903787</c:v>
                </c:pt>
                <c:pt idx="17074">
                  <c:v>-31.56544054747647</c:v>
                </c:pt>
                <c:pt idx="17075">
                  <c:v>-6.867671691792296</c:v>
                </c:pt>
                <c:pt idx="17076">
                  <c:v>-3.6716681376875613</c:v>
                </c:pt>
                <c:pt idx="17077">
                  <c:v>-32.495929285880436</c:v>
                </c:pt>
                <c:pt idx="17078">
                  <c:v>-4.4140002730872538</c:v>
                </c:pt>
                <c:pt idx="17079">
                  <c:v>-24.763206039693387</c:v>
                </c:pt>
                <c:pt idx="17080">
                  <c:v>3.7209302325581461</c:v>
                </c:pt>
                <c:pt idx="17081">
                  <c:v>2.9110592441773804</c:v>
                </c:pt>
                <c:pt idx="17082">
                  <c:v>0.48270313757039673</c:v>
                </c:pt>
                <c:pt idx="17083">
                  <c:v>6.9088319088319139</c:v>
                </c:pt>
                <c:pt idx="17084">
                  <c:v>23.45390898483079</c:v>
                </c:pt>
                <c:pt idx="17085">
                  <c:v>4.584359605911331</c:v>
                </c:pt>
                <c:pt idx="17086">
                  <c:v>-20.573248407643305</c:v>
                </c:pt>
                <c:pt idx="17087">
                  <c:v>-7.3940398487649617</c:v>
                </c:pt>
                <c:pt idx="17088">
                  <c:v>-2.5056947608200488</c:v>
                </c:pt>
                <c:pt idx="17089">
                  <c:v>-2.1879021879021963</c:v>
                </c:pt>
                <c:pt idx="17090">
                  <c:v>-4.24680812668241</c:v>
                </c:pt>
                <c:pt idx="17091">
                  <c:v>4.0690517407193596</c:v>
                </c:pt>
                <c:pt idx="17092">
                  <c:v>-25.585526623346269</c:v>
                </c:pt>
                <c:pt idx="17093">
                  <c:v>-13.07417953806771</c:v>
                </c:pt>
                <c:pt idx="17094">
                  <c:v>-0.29028512450007327</c:v>
                </c:pt>
                <c:pt idx="17095">
                  <c:v>-90.57801169392711</c:v>
                </c:pt>
                <c:pt idx="17096">
                  <c:v>-17.427635035400669</c:v>
                </c:pt>
                <c:pt idx="17097">
                  <c:v>30.11214041930765</c:v>
                </c:pt>
                <c:pt idx="17098">
                  <c:v>17.790811339198441</c:v>
                </c:pt>
                <c:pt idx="17099">
                  <c:v>15.542946150422779</c:v>
                </c:pt>
                <c:pt idx="17100">
                  <c:v>-13.836513556005471</c:v>
                </c:pt>
                <c:pt idx="17101">
                  <c:v>-4.8737151937350376</c:v>
                </c:pt>
                <c:pt idx="17102">
                  <c:v>-3.8170042717376305</c:v>
                </c:pt>
                <c:pt idx="17103">
                  <c:v>-41.329909447222605</c:v>
                </c:pt>
                <c:pt idx="17104">
                  <c:v>3.8989488916132444</c:v>
                </c:pt>
                <c:pt idx="17105">
                  <c:v>26.173414546757428</c:v>
                </c:pt>
                <c:pt idx="17106">
                  <c:v>0.18690024548091344</c:v>
                </c:pt>
                <c:pt idx="17107">
                  <c:v>-32.468203172025198</c:v>
                </c:pt>
                <c:pt idx="17108">
                  <c:v>-70.605661619486511</c:v>
                </c:pt>
                <c:pt idx="17109">
                  <c:v>18.879282040056907</c:v>
                </c:pt>
                <c:pt idx="17110">
                  <c:v>-0.30212972404515881</c:v>
                </c:pt>
                <c:pt idx="17111">
                  <c:v>-4.4575163398692865</c:v>
                </c:pt>
                <c:pt idx="17112">
                  <c:v>-48.705486494064864</c:v>
                </c:pt>
                <c:pt idx="17113">
                  <c:v>-1.8862372362651882</c:v>
                </c:pt>
                <c:pt idx="17114">
                  <c:v>-3.0890898763490213</c:v>
                </c:pt>
                <c:pt idx="17115">
                  <c:v>34.270173586676066</c:v>
                </c:pt>
                <c:pt idx="17116">
                  <c:v>-14.080760095011883</c:v>
                </c:pt>
                <c:pt idx="17117">
                  <c:v>-67.546000751032665</c:v>
                </c:pt>
                <c:pt idx="17118">
                  <c:v>-15.152000000000001</c:v>
                </c:pt>
                <c:pt idx="17119">
                  <c:v>11.738259032555121</c:v>
                </c:pt>
                <c:pt idx="17120">
                  <c:v>1.5710132053936974</c:v>
                </c:pt>
                <c:pt idx="17121">
                  <c:v>3.8781850028090759</c:v>
                </c:pt>
                <c:pt idx="17122">
                  <c:v>9.6788321167883282</c:v>
                </c:pt>
                <c:pt idx="17123">
                  <c:v>-26.37141193856074</c:v>
                </c:pt>
                <c:pt idx="17124">
                  <c:v>-23.809358455542892</c:v>
                </c:pt>
                <c:pt idx="17125">
                  <c:v>-50.993048659384307</c:v>
                </c:pt>
                <c:pt idx="17126">
                  <c:v>0.29142219582460882</c:v>
                </c:pt>
                <c:pt idx="17127">
                  <c:v>-1.8319206581989107</c:v>
                </c:pt>
                <c:pt idx="17128">
                  <c:v>-9.157667386609063</c:v>
                </c:pt>
                <c:pt idx="17129">
                  <c:v>-5.3737108014497608</c:v>
                </c:pt>
                <c:pt idx="17130">
                  <c:v>-12.905963979923243</c:v>
                </c:pt>
                <c:pt idx="17131">
                  <c:v>-14.49799348830166</c:v>
                </c:pt>
                <c:pt idx="17132">
                  <c:v>-13.297928836962285</c:v>
                </c:pt>
                <c:pt idx="17133">
                  <c:v>-24.724909844402788</c:v>
                </c:pt>
                <c:pt idx="17134">
                  <c:v>0</c:v>
                </c:pt>
                <c:pt idx="17135">
                  <c:v>12.320796592885856</c:v>
                </c:pt>
                <c:pt idx="17136">
                  <c:v>-30.916030534351151</c:v>
                </c:pt>
                <c:pt idx="17137">
                  <c:v>-20.831500219973591</c:v>
                </c:pt>
                <c:pt idx="17138">
                  <c:v>82.455439213492127</c:v>
                </c:pt>
                <c:pt idx="17139">
                  <c:v>5.4854417171817431</c:v>
                </c:pt>
                <c:pt idx="17140">
                  <c:v>-32.856080327259207</c:v>
                </c:pt>
                <c:pt idx="17141">
                  <c:v>85.410593672236047</c:v>
                </c:pt>
                <c:pt idx="17142">
                  <c:v>-19.509745088318937</c:v>
                </c:pt>
                <c:pt idx="17143">
                  <c:v>-9.5523349436392948</c:v>
                </c:pt>
                <c:pt idx="17144">
                  <c:v>15.492114194449982</c:v>
                </c:pt>
                <c:pt idx="17145">
                  <c:v>-79.627131117380102</c:v>
                </c:pt>
                <c:pt idx="17146">
                  <c:v>5.404035283382342</c:v>
                </c:pt>
                <c:pt idx="17147">
                  <c:v>16.503913888437637</c:v>
                </c:pt>
                <c:pt idx="17148">
                  <c:v>-3.5102988105599024</c:v>
                </c:pt>
                <c:pt idx="17149">
                  <c:v>-27.157381732627499</c:v>
                </c:pt>
                <c:pt idx="17150">
                  <c:v>10.993458708094849</c:v>
                </c:pt>
                <c:pt idx="17151">
                  <c:v>-13.047641848216415</c:v>
                </c:pt>
                <c:pt idx="17152">
                  <c:v>-25.64567285908474</c:v>
                </c:pt>
                <c:pt idx="17153">
                  <c:v>-9.6859847610251677</c:v>
                </c:pt>
                <c:pt idx="17154">
                  <c:v>-15.533980582524279</c:v>
                </c:pt>
                <c:pt idx="17155">
                  <c:v>-32.647058823529406</c:v>
                </c:pt>
                <c:pt idx="17156">
                  <c:v>-42.362692653990784</c:v>
                </c:pt>
                <c:pt idx="17157">
                  <c:v>-25.257466529351177</c:v>
                </c:pt>
                <c:pt idx="17158">
                  <c:v>6.961749314727129</c:v>
                </c:pt>
                <c:pt idx="17159">
                  <c:v>19.485735660883833</c:v>
                </c:pt>
                <c:pt idx="17160">
                  <c:v>-12.415421260091492</c:v>
                </c:pt>
                <c:pt idx="17161">
                  <c:v>-3.5407630344366225E-3</c:v>
                </c:pt>
                <c:pt idx="17162">
                  <c:v>-21.274330900243314</c:v>
                </c:pt>
                <c:pt idx="17163">
                  <c:v>-23.253221010901882</c:v>
                </c:pt>
                <c:pt idx="17164">
                  <c:v>32.958130809243642</c:v>
                </c:pt>
                <c:pt idx="17165">
                  <c:v>-54.040035499457645</c:v>
                </c:pt>
                <c:pt idx="17166">
                  <c:v>-13.720573183213929</c:v>
                </c:pt>
                <c:pt idx="17167">
                  <c:v>7.4905011760448588</c:v>
                </c:pt>
                <c:pt idx="17168">
                  <c:v>-2.3079579989704797</c:v>
                </c:pt>
                <c:pt idx="17169">
                  <c:v>-17.440225035161745</c:v>
                </c:pt>
                <c:pt idx="17170">
                  <c:v>-32.259197751660707</c:v>
                </c:pt>
                <c:pt idx="17171">
                  <c:v>-10.14697000201329</c:v>
                </c:pt>
                <c:pt idx="17172">
                  <c:v>3.1134699438042759</c:v>
                </c:pt>
                <c:pt idx="17173">
                  <c:v>-34.93863393810031</c:v>
                </c:pt>
                <c:pt idx="17174">
                  <c:v>-9.2369708037380462</c:v>
                </c:pt>
                <c:pt idx="17175">
                  <c:v>2.8033191298490578E-2</c:v>
                </c:pt>
                <c:pt idx="17176">
                  <c:v>-25.695627484383877</c:v>
                </c:pt>
                <c:pt idx="17177">
                  <c:v>-0.44973976751356304</c:v>
                </c:pt>
                <c:pt idx="17178">
                  <c:v>-22.568915432587815</c:v>
                </c:pt>
                <c:pt idx="17179">
                  <c:v>-5.7920657027581939</c:v>
                </c:pt>
                <c:pt idx="17180">
                  <c:v>-27.822897563531569</c:v>
                </c:pt>
                <c:pt idx="17181">
                  <c:v>0</c:v>
                </c:pt>
                <c:pt idx="17182">
                  <c:v>-68.156188328164646</c:v>
                </c:pt>
                <c:pt idx="17183">
                  <c:v>-11.747548287820678</c:v>
                </c:pt>
                <c:pt idx="17184">
                  <c:v>8.2374397498805791</c:v>
                </c:pt>
                <c:pt idx="17185">
                  <c:v>9.8769593797404269</c:v>
                </c:pt>
                <c:pt idx="17186">
                  <c:v>11.721611721611723</c:v>
                </c:pt>
                <c:pt idx="17187">
                  <c:v>-8.9019089019089108</c:v>
                </c:pt>
                <c:pt idx="17188">
                  <c:v>8.755324183625163</c:v>
                </c:pt>
                <c:pt idx="17189">
                  <c:v>-2.842078189300409</c:v>
                </c:pt>
                <c:pt idx="17190">
                  <c:v>7.0801614607319863</c:v>
                </c:pt>
                <c:pt idx="17191">
                  <c:v>15.61155500921943</c:v>
                </c:pt>
                <c:pt idx="17192">
                  <c:v>-7.7812542511222915</c:v>
                </c:pt>
                <c:pt idx="17193">
                  <c:v>-16.652646845540247</c:v>
                </c:pt>
                <c:pt idx="17194">
                  <c:v>46.297888015717092</c:v>
                </c:pt>
                <c:pt idx="17195">
                  <c:v>-6.0985797827903099</c:v>
                </c:pt>
                <c:pt idx="17196">
                  <c:v>-10.846017699115038</c:v>
                </c:pt>
                <c:pt idx="17197">
                  <c:v>51.209571391007103</c:v>
                </c:pt>
                <c:pt idx="17198">
                  <c:v>11.970108176292953</c:v>
                </c:pt>
                <c:pt idx="17199">
                  <c:v>-4.6402419611588641</c:v>
                </c:pt>
                <c:pt idx="17200">
                  <c:v>18.454912873517529</c:v>
                </c:pt>
                <c:pt idx="17201">
                  <c:v>-4.153125860644451</c:v>
                </c:pt>
                <c:pt idx="17202">
                  <c:v>-35.507450098397527</c:v>
                </c:pt>
                <c:pt idx="17203">
                  <c:v>-32.030612244897966</c:v>
                </c:pt>
                <c:pt idx="17204">
                  <c:v>5.0004098696614392</c:v>
                </c:pt>
                <c:pt idx="17205">
                  <c:v>-14.626549882054547</c:v>
                </c:pt>
                <c:pt idx="17206">
                  <c:v>0.11908306043464734</c:v>
                </c:pt>
                <c:pt idx="17207">
                  <c:v>4.5248868778287488E-2</c:v>
                </c:pt>
                <c:pt idx="17208">
                  <c:v>10.608533457682441</c:v>
                </c:pt>
                <c:pt idx="17209">
                  <c:v>0.78081770673223616</c:v>
                </c:pt>
                <c:pt idx="17210">
                  <c:v>-68.948772313795217</c:v>
                </c:pt>
                <c:pt idx="17211">
                  <c:v>-61.527520098948671</c:v>
                </c:pt>
                <c:pt idx="17212">
                  <c:v>0</c:v>
                </c:pt>
                <c:pt idx="17213">
                  <c:v>-9.995740451512134</c:v>
                </c:pt>
                <c:pt idx="17214">
                  <c:v>6.25</c:v>
                </c:pt>
                <c:pt idx="17215">
                  <c:v>-13.170547751484875</c:v>
                </c:pt>
                <c:pt idx="17216">
                  <c:v>1.2351658997335875</c:v>
                </c:pt>
                <c:pt idx="17217">
                  <c:v>14.556790458118726</c:v>
                </c:pt>
                <c:pt idx="17218">
                  <c:v>0</c:v>
                </c:pt>
                <c:pt idx="17219">
                  <c:v>-3.7250554323724998</c:v>
                </c:pt>
                <c:pt idx="17220">
                  <c:v>-15.533333333333331</c:v>
                </c:pt>
                <c:pt idx="17221">
                  <c:v>15.595748056481057</c:v>
                </c:pt>
                <c:pt idx="17222">
                  <c:v>13.813756765475475</c:v>
                </c:pt>
                <c:pt idx="17223">
                  <c:v>-37.650721269785592</c:v>
                </c:pt>
                <c:pt idx="17224">
                  <c:v>7.301331181928191</c:v>
                </c:pt>
                <c:pt idx="17225">
                  <c:v>2.4398745207389254</c:v>
                </c:pt>
                <c:pt idx="17226">
                  <c:v>-8.9656643747321993</c:v>
                </c:pt>
                <c:pt idx="17227">
                  <c:v>-5.9452941356046125</c:v>
                </c:pt>
                <c:pt idx="17228">
                  <c:v>-11.40877187307953</c:v>
                </c:pt>
                <c:pt idx="17229">
                  <c:v>-5.4067584480600743</c:v>
                </c:pt>
                <c:pt idx="17230">
                  <c:v>-33.877233877233877</c:v>
                </c:pt>
                <c:pt idx="17231">
                  <c:v>0</c:v>
                </c:pt>
                <c:pt idx="17232">
                  <c:v>0.56541156225674172</c:v>
                </c:pt>
                <c:pt idx="17233">
                  <c:v>52.477976056019884</c:v>
                </c:pt>
                <c:pt idx="17234">
                  <c:v>-25.76220524742611</c:v>
                </c:pt>
                <c:pt idx="17235">
                  <c:v>-3.3762642799970877</c:v>
                </c:pt>
                <c:pt idx="17236">
                  <c:v>-7.6446034585569436</c:v>
                </c:pt>
                <c:pt idx="17237">
                  <c:v>-15.081493707447905</c:v>
                </c:pt>
                <c:pt idx="17238">
                  <c:v>83.384193534120556</c:v>
                </c:pt>
                <c:pt idx="17239">
                  <c:v>0.1625795962606702</c:v>
                </c:pt>
                <c:pt idx="17240">
                  <c:v>-8.401540771075318</c:v>
                </c:pt>
                <c:pt idx="17241">
                  <c:v>-12.319155961975355</c:v>
                </c:pt>
                <c:pt idx="17242">
                  <c:v>3.3525811998212873</c:v>
                </c:pt>
                <c:pt idx="17243">
                  <c:v>14.543649002437476</c:v>
                </c:pt>
                <c:pt idx="17244">
                  <c:v>2.0841133158617424</c:v>
                </c:pt>
                <c:pt idx="17245">
                  <c:v>-23.256737088166545</c:v>
                </c:pt>
                <c:pt idx="17246">
                  <c:v>-15.603134620766866</c:v>
                </c:pt>
                <c:pt idx="17247">
                  <c:v>-24.344695506366051</c:v>
                </c:pt>
                <c:pt idx="17248">
                  <c:v>-12.545791492479424</c:v>
                </c:pt>
                <c:pt idx="17249">
                  <c:v>-17.707665341370614</c:v>
                </c:pt>
                <c:pt idx="17250">
                  <c:v>5.7162071284465412</c:v>
                </c:pt>
                <c:pt idx="17251">
                  <c:v>1.4824797843665749</c:v>
                </c:pt>
                <c:pt idx="17252">
                  <c:v>-10.053596338807182</c:v>
                </c:pt>
                <c:pt idx="17253">
                  <c:v>1.7156514069479556</c:v>
                </c:pt>
                <c:pt idx="17254">
                  <c:v>77.434827945776846</c:v>
                </c:pt>
                <c:pt idx="17255">
                  <c:v>18.242579123255354</c:v>
                </c:pt>
                <c:pt idx="17256">
                  <c:v>-6.1670503310881912</c:v>
                </c:pt>
                <c:pt idx="17257">
                  <c:v>-10.324787003415608</c:v>
                </c:pt>
                <c:pt idx="17258">
                  <c:v>-14.944854725617731</c:v>
                </c:pt>
                <c:pt idx="17259">
                  <c:v>13.061529733353979</c:v>
                </c:pt>
                <c:pt idx="17260">
                  <c:v>-0.11531331649857179</c:v>
                </c:pt>
                <c:pt idx="17261">
                  <c:v>-7.8766710827411828</c:v>
                </c:pt>
                <c:pt idx="17262">
                  <c:v>-7.4862783887046334</c:v>
                </c:pt>
                <c:pt idx="17263">
                  <c:v>12.089148628804054</c:v>
                </c:pt>
                <c:pt idx="17264">
                  <c:v>7.8453161462384742</c:v>
                </c:pt>
                <c:pt idx="17265">
                  <c:v>44.540204087739767</c:v>
                </c:pt>
                <c:pt idx="17266">
                  <c:v>2.5100036376864239</c:v>
                </c:pt>
                <c:pt idx="17267">
                  <c:v>4.1666666666671404E-2</c:v>
                </c:pt>
                <c:pt idx="17268">
                  <c:v>22.456633849038909</c:v>
                </c:pt>
                <c:pt idx="17269">
                  <c:v>8.6039151330441968</c:v>
                </c:pt>
                <c:pt idx="17270">
                  <c:v>12.011334721258393</c:v>
                </c:pt>
                <c:pt idx="17271">
                  <c:v>-7.4680011548455383</c:v>
                </c:pt>
                <c:pt idx="17272">
                  <c:v>0</c:v>
                </c:pt>
                <c:pt idx="17273">
                  <c:v>-11.30992312897682</c:v>
                </c:pt>
                <c:pt idx="17274">
                  <c:v>-38.429450411930333</c:v>
                </c:pt>
                <c:pt idx="17275">
                  <c:v>-8.0344634351358906</c:v>
                </c:pt>
                <c:pt idx="17276">
                  <c:v>7.5562061222749719</c:v>
                </c:pt>
                <c:pt idx="17277">
                  <c:v>11.964785914365734</c:v>
                </c:pt>
                <c:pt idx="17278">
                  <c:v>-5.2244423891768577</c:v>
                </c:pt>
                <c:pt idx="17279">
                  <c:v>7.1464170573301828</c:v>
                </c:pt>
                <c:pt idx="17280">
                  <c:v>-17.402870919470161</c:v>
                </c:pt>
                <c:pt idx="17281">
                  <c:v>-0.36662348044215776</c:v>
                </c:pt>
                <c:pt idx="17282">
                  <c:v>-36.715620827770358</c:v>
                </c:pt>
                <c:pt idx="17283">
                  <c:v>0.57284860929624415</c:v>
                </c:pt>
                <c:pt idx="17284">
                  <c:v>-28.155477267237998</c:v>
                </c:pt>
                <c:pt idx="17285">
                  <c:v>17.6451970248457</c:v>
                </c:pt>
                <c:pt idx="17286">
                  <c:v>0.51855452924971246</c:v>
                </c:pt>
                <c:pt idx="17287">
                  <c:v>5.4259482239614698</c:v>
                </c:pt>
                <c:pt idx="17288">
                  <c:v>41.648849739160198</c:v>
                </c:pt>
                <c:pt idx="17289">
                  <c:v>3.8460192720834812</c:v>
                </c:pt>
                <c:pt idx="17290">
                  <c:v>-13.134370380798202</c:v>
                </c:pt>
                <c:pt idx="17291">
                  <c:v>-0.36718955393918407</c:v>
                </c:pt>
                <c:pt idx="17292">
                  <c:v>-2.4081086337272524</c:v>
                </c:pt>
                <c:pt idx="17293">
                  <c:v>11.440277340056724</c:v>
                </c:pt>
                <c:pt idx="17294">
                  <c:v>16.8225052394003</c:v>
                </c:pt>
                <c:pt idx="17295">
                  <c:v>1.0432872700649796</c:v>
                </c:pt>
                <c:pt idx="17296">
                  <c:v>7.7737195982402199</c:v>
                </c:pt>
                <c:pt idx="17297">
                  <c:v>-30.219619326500734</c:v>
                </c:pt>
                <c:pt idx="17298">
                  <c:v>-0.6928016221696538</c:v>
                </c:pt>
                <c:pt idx="17299">
                  <c:v>39.122908251586836</c:v>
                </c:pt>
                <c:pt idx="17300">
                  <c:v>-7.275785555794144</c:v>
                </c:pt>
                <c:pt idx="17301">
                  <c:v>2.0172910662824108</c:v>
                </c:pt>
                <c:pt idx="17302">
                  <c:v>-2.5166543301258315</c:v>
                </c:pt>
                <c:pt idx="17303">
                  <c:v>-16.055724180870101</c:v>
                </c:pt>
                <c:pt idx="17304">
                  <c:v>-96.755272766908277</c:v>
                </c:pt>
                <c:pt idx="17305">
                  <c:v>-1.1936790673222646</c:v>
                </c:pt>
                <c:pt idx="17306">
                  <c:v>-3.7713772819797668</c:v>
                </c:pt>
                <c:pt idx="17307">
                  <c:v>5.3071352610523093</c:v>
                </c:pt>
                <c:pt idx="17308">
                  <c:v>-15.0623268698061</c:v>
                </c:pt>
                <c:pt idx="17309">
                  <c:v>53.980876098585611</c:v>
                </c:pt>
                <c:pt idx="17310">
                  <c:v>0</c:v>
                </c:pt>
                <c:pt idx="17311">
                  <c:v>-3.360739502043856</c:v>
                </c:pt>
                <c:pt idx="17312">
                  <c:v>-1.3398986790398197</c:v>
                </c:pt>
                <c:pt idx="17313">
                  <c:v>-46.541469684756322</c:v>
                </c:pt>
                <c:pt idx="17314">
                  <c:v>-11.87647551595461</c:v>
                </c:pt>
                <c:pt idx="17315">
                  <c:v>46.243523316062181</c:v>
                </c:pt>
                <c:pt idx="17316">
                  <c:v>24.169457771340632</c:v>
                </c:pt>
                <c:pt idx="17317">
                  <c:v>11.450035619454695</c:v>
                </c:pt>
                <c:pt idx="17318">
                  <c:v>10.281977402958972</c:v>
                </c:pt>
                <c:pt idx="17319">
                  <c:v>42.31101464041285</c:v>
                </c:pt>
                <c:pt idx="17320">
                  <c:v>-15.808701428096981</c:v>
                </c:pt>
                <c:pt idx="17321">
                  <c:v>8.3956797087970045</c:v>
                </c:pt>
                <c:pt idx="17322">
                  <c:v>-31.60252289892334</c:v>
                </c:pt>
                <c:pt idx="17323">
                  <c:v>-12.615431850924637</c:v>
                </c:pt>
                <c:pt idx="17324">
                  <c:v>-0.25092554504318798</c:v>
                </c:pt>
                <c:pt idx="17325">
                  <c:v>-56.337086911484612</c:v>
                </c:pt>
                <c:pt idx="17326">
                  <c:v>-5.9322033898305051</c:v>
                </c:pt>
                <c:pt idx="17327">
                  <c:v>-0.25897319400272067</c:v>
                </c:pt>
                <c:pt idx="17328">
                  <c:v>2.7811158798283202</c:v>
                </c:pt>
                <c:pt idx="17329">
                  <c:v>-55.430430430430434</c:v>
                </c:pt>
                <c:pt idx="17330">
                  <c:v>0.45631001838862062</c:v>
                </c:pt>
                <c:pt idx="17331">
                  <c:v>-14.039177666880548</c:v>
                </c:pt>
                <c:pt idx="17332">
                  <c:v>1.4204054652935838</c:v>
                </c:pt>
                <c:pt idx="17333">
                  <c:v>-32.249322493224923</c:v>
                </c:pt>
                <c:pt idx="17334">
                  <c:v>-30.229010406261921</c:v>
                </c:pt>
                <c:pt idx="17335">
                  <c:v>0.84334949199813991</c:v>
                </c:pt>
                <c:pt idx="17336">
                  <c:v>0.34460753031268609</c:v>
                </c:pt>
                <c:pt idx="17337">
                  <c:v>9.3449161089208701</c:v>
                </c:pt>
                <c:pt idx="17338">
                  <c:v>15.272177419354847</c:v>
                </c:pt>
                <c:pt idx="17339">
                  <c:v>-26.229508196721312</c:v>
                </c:pt>
                <c:pt idx="17340">
                  <c:v>91.64941338854382</c:v>
                </c:pt>
                <c:pt idx="17341">
                  <c:v>3.7560975609756184</c:v>
                </c:pt>
                <c:pt idx="17342">
                  <c:v>36.59237132352942</c:v>
                </c:pt>
                <c:pt idx="17343">
                  <c:v>-66.274173895209259</c:v>
                </c:pt>
                <c:pt idx="17344">
                  <c:v>4.0812465408378813</c:v>
                </c:pt>
                <c:pt idx="17345">
                  <c:v>-39.323046291687405</c:v>
                </c:pt>
                <c:pt idx="17346">
                  <c:v>-15.616720053782572</c:v>
                </c:pt>
                <c:pt idx="17347">
                  <c:v>5.7194529218944155</c:v>
                </c:pt>
                <c:pt idx="17348">
                  <c:v>8.3034482758620669</c:v>
                </c:pt>
                <c:pt idx="17349">
                  <c:v>-3.4080234555132733</c:v>
                </c:pt>
                <c:pt idx="17350">
                  <c:v>24.025229357798167</c:v>
                </c:pt>
                <c:pt idx="17351">
                  <c:v>-5.0366256576437962</c:v>
                </c:pt>
                <c:pt idx="17352">
                  <c:v>-3.2724018918573421</c:v>
                </c:pt>
                <c:pt idx="17353">
                  <c:v>-6.1877471835782671</c:v>
                </c:pt>
                <c:pt idx="17354">
                  <c:v>8.3585740913327129</c:v>
                </c:pt>
                <c:pt idx="17355">
                  <c:v>-6.154650472446292</c:v>
                </c:pt>
                <c:pt idx="17356">
                  <c:v>-3.4631341203607349</c:v>
                </c:pt>
                <c:pt idx="17357">
                  <c:v>-55.480781674647339</c:v>
                </c:pt>
                <c:pt idx="17358">
                  <c:v>-12.154801720019108</c:v>
                </c:pt>
                <c:pt idx="17359">
                  <c:v>-5.3643724696356259</c:v>
                </c:pt>
                <c:pt idx="17360">
                  <c:v>-7.624971204791521</c:v>
                </c:pt>
                <c:pt idx="17361">
                  <c:v>-1.2344429828999353</c:v>
                </c:pt>
                <c:pt idx="17362">
                  <c:v>44.378046862714257</c:v>
                </c:pt>
                <c:pt idx="17363">
                  <c:v>-10.560394412489728</c:v>
                </c:pt>
                <c:pt idx="17364">
                  <c:v>17.813355168178589</c:v>
                </c:pt>
                <c:pt idx="17365">
                  <c:v>-86.027897297689151</c:v>
                </c:pt>
                <c:pt idx="17366">
                  <c:v>2.106149957876994</c:v>
                </c:pt>
                <c:pt idx="17367">
                  <c:v>-2.3664648182631254</c:v>
                </c:pt>
                <c:pt idx="17368">
                  <c:v>-17.641986353788269</c:v>
                </c:pt>
                <c:pt idx="17369">
                  <c:v>-6.6334991708126125</c:v>
                </c:pt>
                <c:pt idx="17370">
                  <c:v>-28.614008941877799</c:v>
                </c:pt>
                <c:pt idx="17371">
                  <c:v>-4.9032894420298021</c:v>
                </c:pt>
                <c:pt idx="17372">
                  <c:v>-24.071056835977672</c:v>
                </c:pt>
                <c:pt idx="17373">
                  <c:v>-18.961788031723145</c:v>
                </c:pt>
                <c:pt idx="17374">
                  <c:v>25.356988316745998</c:v>
                </c:pt>
                <c:pt idx="17375">
                  <c:v>-12.578322266903584</c:v>
                </c:pt>
                <c:pt idx="17376">
                  <c:v>-43.287567771693681</c:v>
                </c:pt>
                <c:pt idx="17377">
                  <c:v>0.26619343389529604</c:v>
                </c:pt>
                <c:pt idx="17378">
                  <c:v>97.885196374622353</c:v>
                </c:pt>
                <c:pt idx="17379">
                  <c:v>-9.7595473833097657</c:v>
                </c:pt>
                <c:pt idx="17380">
                  <c:v>-25.250357653791127</c:v>
                </c:pt>
                <c:pt idx="17381">
                  <c:v>-54.966666666666669</c:v>
                </c:pt>
                <c:pt idx="17382">
                  <c:v>-17.207746329607602</c:v>
                </c:pt>
                <c:pt idx="17383">
                  <c:v>-0.73819654483006047</c:v>
                </c:pt>
                <c:pt idx="17384">
                  <c:v>-17.9221706533381</c:v>
                </c:pt>
                <c:pt idx="17385">
                  <c:v>-59.064606890693852</c:v>
                </c:pt>
                <c:pt idx="17386">
                  <c:v>-5.6021469305602096</c:v>
                </c:pt>
                <c:pt idx="17387">
                  <c:v>26.982160555004953</c:v>
                </c:pt>
                <c:pt idx="17388">
                  <c:v>-13.205004248337289</c:v>
                </c:pt>
                <c:pt idx="17389">
                  <c:v>-2.09294075913445</c:v>
                </c:pt>
                <c:pt idx="17390">
                  <c:v>-27.40308544303798</c:v>
                </c:pt>
                <c:pt idx="17391">
                  <c:v>-9.7491638795986688</c:v>
                </c:pt>
                <c:pt idx="17392">
                  <c:v>1.5174197060424603</c:v>
                </c:pt>
                <c:pt idx="17393">
                  <c:v>0</c:v>
                </c:pt>
                <c:pt idx="17394">
                  <c:v>-5.4220763070188553</c:v>
                </c:pt>
                <c:pt idx="17395">
                  <c:v>0.22262699858328006</c:v>
                </c:pt>
                <c:pt idx="17396">
                  <c:v>-1.9357659458719922E-2</c:v>
                </c:pt>
                <c:pt idx="17397">
                  <c:v>-12.527723562810493</c:v>
                </c:pt>
                <c:pt idx="17398">
                  <c:v>6.0720511330621747</c:v>
                </c:pt>
                <c:pt idx="17399">
                  <c:v>-12.015410546592818</c:v>
                </c:pt>
                <c:pt idx="17400">
                  <c:v>-20.124569433303449</c:v>
                </c:pt>
                <c:pt idx="17401">
                  <c:v>-25.306062668539084</c:v>
                </c:pt>
                <c:pt idx="17402">
                  <c:v>-1.6925378717037631</c:v>
                </c:pt>
                <c:pt idx="17403">
                  <c:v>-17.854626541149656</c:v>
                </c:pt>
                <c:pt idx="17404">
                  <c:v>0.49666038705258586</c:v>
                </c:pt>
                <c:pt idx="17405">
                  <c:v>7.3469553891240622</c:v>
                </c:pt>
                <c:pt idx="17406">
                  <c:v>-58.82352941176471</c:v>
                </c:pt>
                <c:pt idx="17407">
                  <c:v>33.962454582155829</c:v>
                </c:pt>
                <c:pt idx="17408">
                  <c:v>-21.156803217285031</c:v>
                </c:pt>
                <c:pt idx="17409">
                  <c:v>-97.926176298706423</c:v>
                </c:pt>
                <c:pt idx="17410">
                  <c:v>-36.497952886726402</c:v>
                </c:pt>
                <c:pt idx="17411">
                  <c:v>-0.37397934802933719</c:v>
                </c:pt>
                <c:pt idx="17412">
                  <c:v>-3.5446423860499721</c:v>
                </c:pt>
                <c:pt idx="17413">
                  <c:v>4.2664670658682553</c:v>
                </c:pt>
                <c:pt idx="17414">
                  <c:v>28.076664425016816</c:v>
                </c:pt>
                <c:pt idx="17415">
                  <c:v>-8.2815734989651446E-2</c:v>
                </c:pt>
                <c:pt idx="17416">
                  <c:v>14.231860564222615</c:v>
                </c:pt>
                <c:pt idx="17417">
                  <c:v>0</c:v>
                </c:pt>
                <c:pt idx="17418">
                  <c:v>1.1631501661643</c:v>
                </c:pt>
                <c:pt idx="17419">
                  <c:v>-4.6808703398909302E-2</c:v>
                </c:pt>
                <c:pt idx="17420">
                  <c:v>38.761924054362623</c:v>
                </c:pt>
                <c:pt idx="17421">
                  <c:v>-24.269001340999125</c:v>
                </c:pt>
                <c:pt idx="17422">
                  <c:v>45.072531586335998</c:v>
                </c:pt>
                <c:pt idx="17423">
                  <c:v>17.64705882352942</c:v>
                </c:pt>
                <c:pt idx="17424">
                  <c:v>-24.493641073951949</c:v>
                </c:pt>
                <c:pt idx="17425">
                  <c:v>-12.022900763358777</c:v>
                </c:pt>
                <c:pt idx="17426">
                  <c:v>-13.351842503785974</c:v>
                </c:pt>
                <c:pt idx="17427">
                  <c:v>-65.230392823161623</c:v>
                </c:pt>
                <c:pt idx="17428">
                  <c:v>8.8631984585741748</c:v>
                </c:pt>
                <c:pt idx="17429">
                  <c:v>-4.1661074790544319</c:v>
                </c:pt>
                <c:pt idx="17430">
                  <c:v>-1.7280730355396088</c:v>
                </c:pt>
                <c:pt idx="17431">
                  <c:v>-4.1902807654133056</c:v>
                </c:pt>
                <c:pt idx="17432">
                  <c:v>-32.603714755879594</c:v>
                </c:pt>
                <c:pt idx="17433">
                  <c:v>23.393557655119054</c:v>
                </c:pt>
                <c:pt idx="17434">
                  <c:v>7.6783114992722119</c:v>
                </c:pt>
                <c:pt idx="17435">
                  <c:v>-54.412606851488157</c:v>
                </c:pt>
                <c:pt idx="17436">
                  <c:v>5.6038901301090931</c:v>
                </c:pt>
                <c:pt idx="17437">
                  <c:v>-60.760600320559519</c:v>
                </c:pt>
                <c:pt idx="17438">
                  <c:v>-19.197920534719643</c:v>
                </c:pt>
                <c:pt idx="17439">
                  <c:v>-14.904492870594567</c:v>
                </c:pt>
                <c:pt idx="17440">
                  <c:v>-28.824168658987176</c:v>
                </c:pt>
                <c:pt idx="17441">
                  <c:v>-47.527096050828455</c:v>
                </c:pt>
                <c:pt idx="17442">
                  <c:v>8.7563700509604132</c:v>
                </c:pt>
                <c:pt idx="17443">
                  <c:v>-15.148630064529783</c:v>
                </c:pt>
                <c:pt idx="17444">
                  <c:v>-8.4810733109726897</c:v>
                </c:pt>
                <c:pt idx="17445">
                  <c:v>23.193973634651613</c:v>
                </c:pt>
                <c:pt idx="17446">
                  <c:v>2.3186586767817658</c:v>
                </c:pt>
                <c:pt idx="17447">
                  <c:v>13.37137090513896</c:v>
                </c:pt>
                <c:pt idx="17448">
                  <c:v>17.937545388525791</c:v>
                </c:pt>
                <c:pt idx="17449">
                  <c:v>-3.3817641912135059</c:v>
                </c:pt>
                <c:pt idx="17450">
                  <c:v>-44.557133198106825</c:v>
                </c:pt>
                <c:pt idx="17451">
                  <c:v>-10.635206199833931</c:v>
                </c:pt>
                <c:pt idx="17452">
                  <c:v>-22.727272727272734</c:v>
                </c:pt>
                <c:pt idx="17453">
                  <c:v>10.039671434920749</c:v>
                </c:pt>
                <c:pt idx="17454">
                  <c:v>-0.82663605051665456</c:v>
                </c:pt>
                <c:pt idx="17455">
                  <c:v>-9.4256450149098896</c:v>
                </c:pt>
                <c:pt idx="17456">
                  <c:v>-38.058592893846047</c:v>
                </c:pt>
                <c:pt idx="17457">
                  <c:v>12.668481981605211</c:v>
                </c:pt>
                <c:pt idx="17458">
                  <c:v>-0.89924515917296333</c:v>
                </c:pt>
                <c:pt idx="17459">
                  <c:v>13.299811439346328</c:v>
                </c:pt>
                <c:pt idx="17460">
                  <c:v>-72.261283737809038</c:v>
                </c:pt>
                <c:pt idx="17461">
                  <c:v>11.551724137931046</c:v>
                </c:pt>
                <c:pt idx="17462">
                  <c:v>-6.3785144775493166</c:v>
                </c:pt>
                <c:pt idx="17463">
                  <c:v>1.5636210692990744</c:v>
                </c:pt>
                <c:pt idx="17464">
                  <c:v>0.98118496954013779</c:v>
                </c:pt>
                <c:pt idx="17465">
                  <c:v>3.7061414611918337</c:v>
                </c:pt>
                <c:pt idx="17466">
                  <c:v>0.44811961687992152</c:v>
                </c:pt>
                <c:pt idx="17467">
                  <c:v>-8.9375899975415223</c:v>
                </c:pt>
                <c:pt idx="17468">
                  <c:v>0.28466697863048296</c:v>
                </c:pt>
                <c:pt idx="17469">
                  <c:v>-10.223367379780029</c:v>
                </c:pt>
                <c:pt idx="17470">
                  <c:v>-0.25081998842368591</c:v>
                </c:pt>
                <c:pt idx="17471">
                  <c:v>3.9393180435793909</c:v>
                </c:pt>
                <c:pt idx="17472">
                  <c:v>-48.38619141173168</c:v>
                </c:pt>
                <c:pt idx="17473">
                  <c:v>4.4533239477443658</c:v>
                </c:pt>
                <c:pt idx="17474">
                  <c:v>-8.6224235169626695</c:v>
                </c:pt>
                <c:pt idx="17475">
                  <c:v>-17.147934251443814</c:v>
                </c:pt>
                <c:pt idx="17476">
                  <c:v>11.824652216111289</c:v>
                </c:pt>
                <c:pt idx="17477">
                  <c:v>14.223589308442939</c:v>
                </c:pt>
                <c:pt idx="17478">
                  <c:v>55.224418365246038</c:v>
                </c:pt>
                <c:pt idx="17479">
                  <c:v>-33.067836047968498</c:v>
                </c:pt>
                <c:pt idx="17480">
                  <c:v>-73.006015170021399</c:v>
                </c:pt>
                <c:pt idx="17481">
                  <c:v>-5.3323197219808804</c:v>
                </c:pt>
                <c:pt idx="17482">
                  <c:v>-24.892885160823113</c:v>
                </c:pt>
                <c:pt idx="17483">
                  <c:v>-35.890849275558253</c:v>
                </c:pt>
                <c:pt idx="17484">
                  <c:v>1.3751641213461454</c:v>
                </c:pt>
                <c:pt idx="17485">
                  <c:v>0</c:v>
                </c:pt>
                <c:pt idx="17486">
                  <c:v>-9.8617642867322246</c:v>
                </c:pt>
                <c:pt idx="17487">
                  <c:v>3.2841101369020151</c:v>
                </c:pt>
                <c:pt idx="17488">
                  <c:v>-11.798142243172052</c:v>
                </c:pt>
                <c:pt idx="17489">
                  <c:v>1.2496094970321678</c:v>
                </c:pt>
                <c:pt idx="17490">
                  <c:v>-54.550903330764619</c:v>
                </c:pt>
                <c:pt idx="17491">
                  <c:v>-27.78441682600382</c:v>
                </c:pt>
                <c:pt idx="17492">
                  <c:v>-32.164471680876986</c:v>
                </c:pt>
                <c:pt idx="17493">
                  <c:v>9.4648252050064627</c:v>
                </c:pt>
                <c:pt idx="17494">
                  <c:v>1.4100930704614711</c:v>
                </c:pt>
                <c:pt idx="17495">
                  <c:v>-55.623348233221314</c:v>
                </c:pt>
                <c:pt idx="17496">
                  <c:v>1.2311480455524872</c:v>
                </c:pt>
                <c:pt idx="17497">
                  <c:v>-4.0906152851734419</c:v>
                </c:pt>
                <c:pt idx="17498">
                  <c:v>21.566946936001074</c:v>
                </c:pt>
                <c:pt idx="17499">
                  <c:v>-0.85544475667073527</c:v>
                </c:pt>
                <c:pt idx="17500">
                  <c:v>26.088759850684369</c:v>
                </c:pt>
                <c:pt idx="17501">
                  <c:v>-1.926465405849882</c:v>
                </c:pt>
                <c:pt idx="17502">
                  <c:v>35.973793924955316</c:v>
                </c:pt>
                <c:pt idx="17503">
                  <c:v>51.234613462337364</c:v>
                </c:pt>
                <c:pt idx="17504">
                  <c:v>-31.917138163898514</c:v>
                </c:pt>
                <c:pt idx="17505">
                  <c:v>13.480406470828711</c:v>
                </c:pt>
                <c:pt idx="17506">
                  <c:v>-21.773737754333084</c:v>
                </c:pt>
                <c:pt idx="17507">
                  <c:v>-40.305702527924744</c:v>
                </c:pt>
                <c:pt idx="17508">
                  <c:v>39.674129023711743</c:v>
                </c:pt>
                <c:pt idx="17509">
                  <c:v>-23.271563593063931</c:v>
                </c:pt>
                <c:pt idx="17510">
                  <c:v>-5.226887549524676</c:v>
                </c:pt>
                <c:pt idx="17511">
                  <c:v>-60.846530695977371</c:v>
                </c:pt>
                <c:pt idx="17512">
                  <c:v>11.123255729223587</c:v>
                </c:pt>
                <c:pt idx="17513">
                  <c:v>-18.314315527281295</c:v>
                </c:pt>
                <c:pt idx="17514">
                  <c:v>-30.115838834235305</c:v>
                </c:pt>
                <c:pt idx="17515">
                  <c:v>-21.175206019347897</c:v>
                </c:pt>
                <c:pt idx="17516">
                  <c:v>0.8534432018834508</c:v>
                </c:pt>
                <c:pt idx="17517">
                  <c:v>0.16385384237260325</c:v>
                </c:pt>
                <c:pt idx="17518">
                  <c:v>19.919569645375248</c:v>
                </c:pt>
                <c:pt idx="17519">
                  <c:v>-9.1879741500421375</c:v>
                </c:pt>
                <c:pt idx="17520">
                  <c:v>3.2866000468753356</c:v>
                </c:pt>
                <c:pt idx="17521">
                  <c:v>30.138662316476342</c:v>
                </c:pt>
                <c:pt idx="17522">
                  <c:v>1.3349848001160041</c:v>
                </c:pt>
                <c:pt idx="17523">
                  <c:v>-0.71165066324795134</c:v>
                </c:pt>
                <c:pt idx="17524">
                  <c:v>2.2811844953195077</c:v>
                </c:pt>
                <c:pt idx="17525">
                  <c:v>-32.40381747688636</c:v>
                </c:pt>
                <c:pt idx="17526">
                  <c:v>-42.134491669874087</c:v>
                </c:pt>
                <c:pt idx="17527">
                  <c:v>3.3885722496288082</c:v>
                </c:pt>
                <c:pt idx="17528">
                  <c:v>-1.1627906976744242</c:v>
                </c:pt>
                <c:pt idx="17529">
                  <c:v>59.105290041243876</c:v>
                </c:pt>
                <c:pt idx="17530">
                  <c:v>-46.577000409940069</c:v>
                </c:pt>
                <c:pt idx="17531">
                  <c:v>19.363073860932033</c:v>
                </c:pt>
                <c:pt idx="17532">
                  <c:v>-23.348422516797157</c:v>
                </c:pt>
                <c:pt idx="17533">
                  <c:v>40.765621240073784</c:v>
                </c:pt>
                <c:pt idx="17534">
                  <c:v>1.1511567063598989</c:v>
                </c:pt>
                <c:pt idx="17535">
                  <c:v>23.75754259133916</c:v>
                </c:pt>
                <c:pt idx="17536">
                  <c:v>-1.6909029421711352E-2</c:v>
                </c:pt>
                <c:pt idx="17537">
                  <c:v>-9.0072760725934558</c:v>
                </c:pt>
                <c:pt idx="17538">
                  <c:v>41.511723659688812</c:v>
                </c:pt>
                <c:pt idx="17539">
                  <c:v>0</c:v>
                </c:pt>
                <c:pt idx="17540">
                  <c:v>-8.2838817958400739</c:v>
                </c:pt>
                <c:pt idx="17541">
                  <c:v>-4.1901870531779366</c:v>
                </c:pt>
                <c:pt idx="17542">
                  <c:v>-3.0701055465330285</c:v>
                </c:pt>
                <c:pt idx="17543">
                  <c:v>0.79948420373952445</c:v>
                </c:pt>
                <c:pt idx="17544">
                  <c:v>-33.09929789368104</c:v>
                </c:pt>
                <c:pt idx="17545">
                  <c:v>1.5299026425590938</c:v>
                </c:pt>
                <c:pt idx="17546">
                  <c:v>-8.4884756278536599</c:v>
                </c:pt>
                <c:pt idx="17547">
                  <c:v>-8.1525269051475391</c:v>
                </c:pt>
                <c:pt idx="17548">
                  <c:v>-30.390471934829691</c:v>
                </c:pt>
                <c:pt idx="17549">
                  <c:v>5.1006800423751599</c:v>
                </c:pt>
                <c:pt idx="17550">
                  <c:v>-2.0682204043833963</c:v>
                </c:pt>
                <c:pt idx="17551">
                  <c:v>-6.900231193313175</c:v>
                </c:pt>
                <c:pt idx="17552">
                  <c:v>-20.723727260829733</c:v>
                </c:pt>
                <c:pt idx="17553">
                  <c:v>26.524704092908721</c:v>
                </c:pt>
                <c:pt idx="17554">
                  <c:v>9.7200622083988719E-2</c:v>
                </c:pt>
                <c:pt idx="17555">
                  <c:v>-27.302197142514103</c:v>
                </c:pt>
                <c:pt idx="17556">
                  <c:v>22.560127211289995</c:v>
                </c:pt>
                <c:pt idx="17557">
                  <c:v>0.17316859616694558</c:v>
                </c:pt>
                <c:pt idx="17558">
                  <c:v>20.111611933891396</c:v>
                </c:pt>
                <c:pt idx="17559">
                  <c:v>-23.131453004793073</c:v>
                </c:pt>
                <c:pt idx="17560">
                  <c:v>18.672189674112033</c:v>
                </c:pt>
                <c:pt idx="17561">
                  <c:v>-23.797902048670593</c:v>
                </c:pt>
                <c:pt idx="17562">
                  <c:v>-11.662331649258505</c:v>
                </c:pt>
                <c:pt idx="17563">
                  <c:v>0.99228224917308694</c:v>
                </c:pt>
                <c:pt idx="17564">
                  <c:v>5.5855520387268598E-2</c:v>
                </c:pt>
                <c:pt idx="17565">
                  <c:v>-27.679901304406698</c:v>
                </c:pt>
                <c:pt idx="17566">
                  <c:v>5.9675565337965679</c:v>
                </c:pt>
                <c:pt idx="17567">
                  <c:v>-1.4141414141414117</c:v>
                </c:pt>
                <c:pt idx="17568">
                  <c:v>-14.490460142745476</c:v>
                </c:pt>
                <c:pt idx="17569">
                  <c:v>-5.5895874988856491</c:v>
                </c:pt>
                <c:pt idx="17570">
                  <c:v>81.57319737800438</c:v>
                </c:pt>
                <c:pt idx="17571">
                  <c:v>0.19841269841269593</c:v>
                </c:pt>
                <c:pt idx="17572">
                  <c:v>-0.61531085184593337</c:v>
                </c:pt>
                <c:pt idx="17573">
                  <c:v>98.960166373380247</c:v>
                </c:pt>
                <c:pt idx="17574">
                  <c:v>-22.068080809238836</c:v>
                </c:pt>
                <c:pt idx="17575">
                  <c:v>-74.197624462977004</c:v>
                </c:pt>
                <c:pt idx="17576">
                  <c:v>-3.8331563686854224</c:v>
                </c:pt>
                <c:pt idx="17577">
                  <c:v>0</c:v>
                </c:pt>
                <c:pt idx="17578">
                  <c:v>1.2810405991328366</c:v>
                </c:pt>
                <c:pt idx="17579">
                  <c:v>-14.775629332360452</c:v>
                </c:pt>
                <c:pt idx="17580">
                  <c:v>16.651710679087174</c:v>
                </c:pt>
                <c:pt idx="17581">
                  <c:v>-12.217922000595422</c:v>
                </c:pt>
                <c:pt idx="17582">
                  <c:v>0</c:v>
                </c:pt>
                <c:pt idx="17583">
                  <c:v>-0.3559623696923353</c:v>
                </c:pt>
                <c:pt idx="17584">
                  <c:v>-13.708634775671882</c:v>
                </c:pt>
                <c:pt idx="17585">
                  <c:v>-23.781220994008947</c:v>
                </c:pt>
                <c:pt idx="17586">
                  <c:v>-50.427484508588911</c:v>
                </c:pt>
                <c:pt idx="17587">
                  <c:v>31.484463049428427</c:v>
                </c:pt>
                <c:pt idx="17588">
                  <c:v>-23.49143282840825</c:v>
                </c:pt>
                <c:pt idx="17589">
                  <c:v>-8.2361382510991632</c:v>
                </c:pt>
                <c:pt idx="17590">
                  <c:v>-5.7662737057919031</c:v>
                </c:pt>
                <c:pt idx="17591">
                  <c:v>-3.6733765495280295</c:v>
                </c:pt>
                <c:pt idx="17592">
                  <c:v>-4.3315723495701945</c:v>
                </c:pt>
                <c:pt idx="17593">
                  <c:v>26.484674998254548</c:v>
                </c:pt>
                <c:pt idx="17594">
                  <c:v>10.064895310395499</c:v>
                </c:pt>
                <c:pt idx="17595">
                  <c:v>-37.026058775802461</c:v>
                </c:pt>
                <c:pt idx="17596">
                  <c:v>-99.913445517559737</c:v>
                </c:pt>
                <c:pt idx="17597">
                  <c:v>-99.396378269617713</c:v>
                </c:pt>
                <c:pt idx="17598">
                  <c:v>-99.003686360466276</c:v>
                </c:pt>
                <c:pt idx="17599">
                  <c:v>-97.701743801890316</c:v>
                </c:pt>
                <c:pt idx="17600">
                  <c:v>-92.592592592592595</c:v>
                </c:pt>
                <c:pt idx="17601">
                  <c:v>-89.247311827956992</c:v>
                </c:pt>
                <c:pt idx="17602">
                  <c:v>-88.313217544892552</c:v>
                </c:pt>
                <c:pt idx="17603">
                  <c:v>-83.061889250814332</c:v>
                </c:pt>
                <c:pt idx="17604">
                  <c:v>-75</c:v>
                </c:pt>
                <c:pt idx="17605">
                  <c:v>-73.477406679764243</c:v>
                </c:pt>
                <c:pt idx="17606">
                  <c:v>-72.987574284170719</c:v>
                </c:pt>
                <c:pt idx="17607">
                  <c:v>-72.397094430992738</c:v>
                </c:pt>
                <c:pt idx="17608">
                  <c:v>-70.15772870662461</c:v>
                </c:pt>
                <c:pt idx="17609">
                  <c:v>-64.530521192455893</c:v>
                </c:pt>
                <c:pt idx="17610">
                  <c:v>-55.555555555555557</c:v>
                </c:pt>
                <c:pt idx="17611">
                  <c:v>-53.629976580796253</c:v>
                </c:pt>
                <c:pt idx="17612">
                  <c:v>-52.462861610633304</c:v>
                </c:pt>
                <c:pt idx="17613">
                  <c:v>-37.995363131503744</c:v>
                </c:pt>
                <c:pt idx="17614">
                  <c:v>-35.589456406295255</c:v>
                </c:pt>
                <c:pt idx="17615">
                  <c:v>-33.333333333333343</c:v>
                </c:pt>
                <c:pt idx="17616">
                  <c:v>-31.178277032487472</c:v>
                </c:pt>
                <c:pt idx="17617">
                  <c:v>-19.512195121951208</c:v>
                </c:pt>
                <c:pt idx="17618">
                  <c:v>-17.678571428571431</c:v>
                </c:pt>
                <c:pt idx="17619">
                  <c:v>-16.428003182179793</c:v>
                </c:pt>
                <c:pt idx="17620">
                  <c:v>-13.072776280323453</c:v>
                </c:pt>
                <c:pt idx="17621">
                  <c:v>-10.921766072811778</c:v>
                </c:pt>
                <c:pt idx="17622">
                  <c:v>-9.0909090909090935</c:v>
                </c:pt>
                <c:pt idx="17623">
                  <c:v>-6.5693430656934311</c:v>
                </c:pt>
                <c:pt idx="17624">
                  <c:v>-4.9982523593149324</c:v>
                </c:pt>
                <c:pt idx="17625">
                  <c:v>-4.1045498547918697</c:v>
                </c:pt>
                <c:pt idx="17626">
                  <c:v>-4.0160642570281198</c:v>
                </c:pt>
                <c:pt idx="17627">
                  <c:v>-3.7037037037037095</c:v>
                </c:pt>
                <c:pt idx="17628">
                  <c:v>-3.6461786153991937</c:v>
                </c:pt>
                <c:pt idx="17629">
                  <c:v>-3.2258064516128968</c:v>
                </c:pt>
                <c:pt idx="17630">
                  <c:v>-3.2258064516128968</c:v>
                </c:pt>
                <c:pt idx="17631">
                  <c:v>-2.1526418786692858</c:v>
                </c:pt>
                <c:pt idx="17632">
                  <c:v>-1.6986959505833994</c:v>
                </c:pt>
                <c:pt idx="17633">
                  <c:v>-1.0079365079365061</c:v>
                </c:pt>
                <c:pt idx="17634">
                  <c:v>-0.76135468626937097</c:v>
                </c:pt>
                <c:pt idx="17635">
                  <c:v>0</c:v>
                </c:pt>
                <c:pt idx="17636">
                  <c:v>0</c:v>
                </c:pt>
                <c:pt idx="17637">
                  <c:v>0</c:v>
                </c:pt>
                <c:pt idx="17638">
                  <c:v>0</c:v>
                </c:pt>
                <c:pt idx="17639">
                  <c:v>0</c:v>
                </c:pt>
                <c:pt idx="17640">
                  <c:v>0</c:v>
                </c:pt>
                <c:pt idx="17641">
                  <c:v>0</c:v>
                </c:pt>
                <c:pt idx="17642">
                  <c:v>0</c:v>
                </c:pt>
                <c:pt idx="17643">
                  <c:v>0</c:v>
                </c:pt>
                <c:pt idx="17644">
                  <c:v>0</c:v>
                </c:pt>
                <c:pt idx="17645">
                  <c:v>0</c:v>
                </c:pt>
                <c:pt idx="17646">
                  <c:v>0</c:v>
                </c:pt>
                <c:pt idx="17647">
                  <c:v>0</c:v>
                </c:pt>
                <c:pt idx="17648">
                  <c:v>0</c:v>
                </c:pt>
                <c:pt idx="17649">
                  <c:v>0</c:v>
                </c:pt>
                <c:pt idx="17650">
                  <c:v>0</c:v>
                </c:pt>
                <c:pt idx="17651">
                  <c:v>0</c:v>
                </c:pt>
                <c:pt idx="17652">
                  <c:v>0</c:v>
                </c:pt>
                <c:pt idx="17653">
                  <c:v>0</c:v>
                </c:pt>
                <c:pt idx="17654">
                  <c:v>0</c:v>
                </c:pt>
                <c:pt idx="17655">
                  <c:v>0</c:v>
                </c:pt>
                <c:pt idx="17656">
                  <c:v>0</c:v>
                </c:pt>
                <c:pt idx="17657">
                  <c:v>0</c:v>
                </c:pt>
                <c:pt idx="17658">
                  <c:v>0</c:v>
                </c:pt>
                <c:pt idx="17659">
                  <c:v>0</c:v>
                </c:pt>
                <c:pt idx="17660">
                  <c:v>0</c:v>
                </c:pt>
                <c:pt idx="17661">
                  <c:v>0</c:v>
                </c:pt>
                <c:pt idx="17662">
                  <c:v>0</c:v>
                </c:pt>
                <c:pt idx="17663">
                  <c:v>0</c:v>
                </c:pt>
                <c:pt idx="17664">
                  <c:v>0</c:v>
                </c:pt>
                <c:pt idx="17665">
                  <c:v>0</c:v>
                </c:pt>
                <c:pt idx="17666">
                  <c:v>0</c:v>
                </c:pt>
                <c:pt idx="17667">
                  <c:v>0</c:v>
                </c:pt>
                <c:pt idx="17668">
                  <c:v>0</c:v>
                </c:pt>
                <c:pt idx="17669">
                  <c:v>0</c:v>
                </c:pt>
                <c:pt idx="17670">
                  <c:v>0</c:v>
                </c:pt>
                <c:pt idx="17671">
                  <c:v>0</c:v>
                </c:pt>
                <c:pt idx="17672">
                  <c:v>0</c:v>
                </c:pt>
                <c:pt idx="17673">
                  <c:v>0</c:v>
                </c:pt>
                <c:pt idx="17674">
                  <c:v>0</c:v>
                </c:pt>
                <c:pt idx="17675">
                  <c:v>0</c:v>
                </c:pt>
                <c:pt idx="17676">
                  <c:v>0</c:v>
                </c:pt>
                <c:pt idx="17677">
                  <c:v>0</c:v>
                </c:pt>
                <c:pt idx="17678">
                  <c:v>0</c:v>
                </c:pt>
                <c:pt idx="17679">
                  <c:v>0</c:v>
                </c:pt>
                <c:pt idx="17680">
                  <c:v>0</c:v>
                </c:pt>
                <c:pt idx="17681">
                  <c:v>0</c:v>
                </c:pt>
                <c:pt idx="17682">
                  <c:v>0</c:v>
                </c:pt>
                <c:pt idx="17683">
                  <c:v>0</c:v>
                </c:pt>
                <c:pt idx="17684">
                  <c:v>0</c:v>
                </c:pt>
                <c:pt idx="17685">
                  <c:v>0</c:v>
                </c:pt>
                <c:pt idx="17686">
                  <c:v>0</c:v>
                </c:pt>
                <c:pt idx="17687">
                  <c:v>0</c:v>
                </c:pt>
                <c:pt idx="17688">
                  <c:v>0</c:v>
                </c:pt>
                <c:pt idx="17689">
                  <c:v>0</c:v>
                </c:pt>
                <c:pt idx="17690">
                  <c:v>0</c:v>
                </c:pt>
                <c:pt idx="17691">
                  <c:v>0</c:v>
                </c:pt>
                <c:pt idx="17692">
                  <c:v>0</c:v>
                </c:pt>
                <c:pt idx="17693">
                  <c:v>0</c:v>
                </c:pt>
                <c:pt idx="17694">
                  <c:v>0</c:v>
                </c:pt>
                <c:pt idx="17695">
                  <c:v>0</c:v>
                </c:pt>
                <c:pt idx="17696">
                  <c:v>0</c:v>
                </c:pt>
                <c:pt idx="17697">
                  <c:v>0</c:v>
                </c:pt>
                <c:pt idx="17698">
                  <c:v>0</c:v>
                </c:pt>
                <c:pt idx="17699">
                  <c:v>0</c:v>
                </c:pt>
                <c:pt idx="17700">
                  <c:v>0</c:v>
                </c:pt>
                <c:pt idx="17701">
                  <c:v>0</c:v>
                </c:pt>
                <c:pt idx="17702">
                  <c:v>0</c:v>
                </c:pt>
                <c:pt idx="17703">
                  <c:v>0</c:v>
                </c:pt>
                <c:pt idx="17704">
                  <c:v>0</c:v>
                </c:pt>
                <c:pt idx="17705">
                  <c:v>0</c:v>
                </c:pt>
                <c:pt idx="17706">
                  <c:v>0</c:v>
                </c:pt>
                <c:pt idx="17707">
                  <c:v>0</c:v>
                </c:pt>
                <c:pt idx="17708">
                  <c:v>0</c:v>
                </c:pt>
                <c:pt idx="17709">
                  <c:v>0</c:v>
                </c:pt>
                <c:pt idx="17710">
                  <c:v>0</c:v>
                </c:pt>
                <c:pt idx="17711">
                  <c:v>0</c:v>
                </c:pt>
                <c:pt idx="17712">
                  <c:v>0</c:v>
                </c:pt>
                <c:pt idx="17713">
                  <c:v>0</c:v>
                </c:pt>
                <c:pt idx="17714">
                  <c:v>0</c:v>
                </c:pt>
                <c:pt idx="17715">
                  <c:v>0</c:v>
                </c:pt>
                <c:pt idx="17716">
                  <c:v>0</c:v>
                </c:pt>
                <c:pt idx="17717">
                  <c:v>0</c:v>
                </c:pt>
                <c:pt idx="17718">
                  <c:v>0</c:v>
                </c:pt>
                <c:pt idx="17719">
                  <c:v>0</c:v>
                </c:pt>
                <c:pt idx="17720">
                  <c:v>0</c:v>
                </c:pt>
                <c:pt idx="17721">
                  <c:v>0</c:v>
                </c:pt>
                <c:pt idx="17722">
                  <c:v>0</c:v>
                </c:pt>
                <c:pt idx="17723">
                  <c:v>0</c:v>
                </c:pt>
                <c:pt idx="17724">
                  <c:v>0</c:v>
                </c:pt>
                <c:pt idx="17725">
                  <c:v>0</c:v>
                </c:pt>
                <c:pt idx="17726">
                  <c:v>0</c:v>
                </c:pt>
                <c:pt idx="17727">
                  <c:v>0</c:v>
                </c:pt>
                <c:pt idx="17728">
                  <c:v>0</c:v>
                </c:pt>
                <c:pt idx="17729">
                  <c:v>0</c:v>
                </c:pt>
                <c:pt idx="17730">
                  <c:v>0</c:v>
                </c:pt>
                <c:pt idx="17731">
                  <c:v>0</c:v>
                </c:pt>
                <c:pt idx="17732">
                  <c:v>0</c:v>
                </c:pt>
                <c:pt idx="17733">
                  <c:v>0</c:v>
                </c:pt>
                <c:pt idx="17734">
                  <c:v>0</c:v>
                </c:pt>
                <c:pt idx="17735">
                  <c:v>0</c:v>
                </c:pt>
                <c:pt idx="17736">
                  <c:v>0</c:v>
                </c:pt>
                <c:pt idx="17737">
                  <c:v>0</c:v>
                </c:pt>
                <c:pt idx="17738">
                  <c:v>0</c:v>
                </c:pt>
                <c:pt idx="17739">
                  <c:v>0</c:v>
                </c:pt>
                <c:pt idx="17740">
                  <c:v>0</c:v>
                </c:pt>
                <c:pt idx="17741">
                  <c:v>0</c:v>
                </c:pt>
                <c:pt idx="17742">
                  <c:v>0</c:v>
                </c:pt>
                <c:pt idx="17743">
                  <c:v>0</c:v>
                </c:pt>
                <c:pt idx="17744">
                  <c:v>0</c:v>
                </c:pt>
                <c:pt idx="17745">
                  <c:v>0</c:v>
                </c:pt>
                <c:pt idx="17746">
                  <c:v>0</c:v>
                </c:pt>
                <c:pt idx="17747">
                  <c:v>0</c:v>
                </c:pt>
                <c:pt idx="17748">
                  <c:v>0</c:v>
                </c:pt>
                <c:pt idx="17749">
                  <c:v>0</c:v>
                </c:pt>
                <c:pt idx="17750">
                  <c:v>0</c:v>
                </c:pt>
                <c:pt idx="17751">
                  <c:v>0</c:v>
                </c:pt>
                <c:pt idx="17752">
                  <c:v>0</c:v>
                </c:pt>
                <c:pt idx="17753">
                  <c:v>0</c:v>
                </c:pt>
                <c:pt idx="17754">
                  <c:v>0</c:v>
                </c:pt>
                <c:pt idx="17755">
                  <c:v>0</c:v>
                </c:pt>
                <c:pt idx="17756">
                  <c:v>0</c:v>
                </c:pt>
                <c:pt idx="17757">
                  <c:v>0</c:v>
                </c:pt>
                <c:pt idx="17758">
                  <c:v>0</c:v>
                </c:pt>
                <c:pt idx="17759">
                  <c:v>0</c:v>
                </c:pt>
                <c:pt idx="17760">
                  <c:v>0</c:v>
                </c:pt>
                <c:pt idx="17761">
                  <c:v>0</c:v>
                </c:pt>
                <c:pt idx="17762">
                  <c:v>0</c:v>
                </c:pt>
                <c:pt idx="17763">
                  <c:v>0</c:v>
                </c:pt>
                <c:pt idx="17764">
                  <c:v>0</c:v>
                </c:pt>
                <c:pt idx="17765">
                  <c:v>0</c:v>
                </c:pt>
                <c:pt idx="17766">
                  <c:v>0</c:v>
                </c:pt>
                <c:pt idx="17767">
                  <c:v>0</c:v>
                </c:pt>
                <c:pt idx="17768">
                  <c:v>0</c:v>
                </c:pt>
                <c:pt idx="17769">
                  <c:v>0</c:v>
                </c:pt>
                <c:pt idx="17770">
                  <c:v>0</c:v>
                </c:pt>
                <c:pt idx="17771">
                  <c:v>0</c:v>
                </c:pt>
                <c:pt idx="17772">
                  <c:v>0</c:v>
                </c:pt>
                <c:pt idx="17773">
                  <c:v>0</c:v>
                </c:pt>
                <c:pt idx="17774">
                  <c:v>0</c:v>
                </c:pt>
                <c:pt idx="17775">
                  <c:v>0</c:v>
                </c:pt>
                <c:pt idx="17776">
                  <c:v>0</c:v>
                </c:pt>
                <c:pt idx="17777">
                  <c:v>0</c:v>
                </c:pt>
                <c:pt idx="17778">
                  <c:v>0</c:v>
                </c:pt>
                <c:pt idx="17779">
                  <c:v>0</c:v>
                </c:pt>
                <c:pt idx="17780">
                  <c:v>0</c:v>
                </c:pt>
                <c:pt idx="17781">
                  <c:v>0</c:v>
                </c:pt>
                <c:pt idx="17782">
                  <c:v>0</c:v>
                </c:pt>
                <c:pt idx="17783">
                  <c:v>0</c:v>
                </c:pt>
                <c:pt idx="17784">
                  <c:v>0</c:v>
                </c:pt>
                <c:pt idx="17785">
                  <c:v>0</c:v>
                </c:pt>
                <c:pt idx="17786">
                  <c:v>0</c:v>
                </c:pt>
                <c:pt idx="17787">
                  <c:v>0</c:v>
                </c:pt>
                <c:pt idx="17788">
                  <c:v>0</c:v>
                </c:pt>
                <c:pt idx="17789">
                  <c:v>0</c:v>
                </c:pt>
                <c:pt idx="17790">
                  <c:v>0</c:v>
                </c:pt>
                <c:pt idx="17791">
                  <c:v>0</c:v>
                </c:pt>
                <c:pt idx="17792">
                  <c:v>0</c:v>
                </c:pt>
                <c:pt idx="17793">
                  <c:v>0</c:v>
                </c:pt>
                <c:pt idx="17794">
                  <c:v>0</c:v>
                </c:pt>
                <c:pt idx="17795">
                  <c:v>0</c:v>
                </c:pt>
                <c:pt idx="17796">
                  <c:v>0</c:v>
                </c:pt>
                <c:pt idx="17797">
                  <c:v>0</c:v>
                </c:pt>
                <c:pt idx="17798">
                  <c:v>0</c:v>
                </c:pt>
                <c:pt idx="17799">
                  <c:v>0</c:v>
                </c:pt>
                <c:pt idx="17800">
                  <c:v>0</c:v>
                </c:pt>
                <c:pt idx="17801">
                  <c:v>0</c:v>
                </c:pt>
                <c:pt idx="17802">
                  <c:v>0</c:v>
                </c:pt>
                <c:pt idx="17803">
                  <c:v>0</c:v>
                </c:pt>
                <c:pt idx="17804">
                  <c:v>0</c:v>
                </c:pt>
                <c:pt idx="17805">
                  <c:v>0</c:v>
                </c:pt>
                <c:pt idx="17806">
                  <c:v>0.58125454105110919</c:v>
                </c:pt>
                <c:pt idx="17807">
                  <c:v>1.2333333333333343</c:v>
                </c:pt>
                <c:pt idx="17808">
                  <c:v>3.3301767676767753</c:v>
                </c:pt>
                <c:pt idx="17809">
                  <c:v>5.6985294117646959</c:v>
                </c:pt>
                <c:pt idx="17810">
                  <c:v>7.6923076923076934</c:v>
                </c:pt>
                <c:pt idx="17811">
                  <c:v>11.666666666666671</c:v>
                </c:pt>
                <c:pt idx="17812">
                  <c:v>18.672530987604958</c:v>
                </c:pt>
                <c:pt idx="17813">
                  <c:v>46.981627296587931</c:v>
                </c:pt>
                <c:pt idx="17814">
                  <c:v>60</c:v>
                </c:pt>
                <c:pt idx="17815">
                  <c:v>80</c:v>
                </c:pt>
                <c:pt idx="17816">
                  <c:v>7.535641547861502</c:v>
                </c:pt>
                <c:pt idx="17817">
                  <c:v>-5.7362075264888546</c:v>
                </c:pt>
                <c:pt idx="17818">
                  <c:v>-8.0772460117548235</c:v>
                </c:pt>
                <c:pt idx="17819">
                  <c:v>3.8277511961723576E-2</c:v>
                </c:pt>
                <c:pt idx="17820">
                  <c:v>0.23620682182637154</c:v>
                </c:pt>
                <c:pt idx="17821">
                  <c:v>18.837626344962516</c:v>
                </c:pt>
                <c:pt idx="17822">
                  <c:v>4.5454545454545467</c:v>
                </c:pt>
                <c:pt idx="17823">
                  <c:v>0</c:v>
                </c:pt>
                <c:pt idx="17824">
                  <c:v>-10.557688421903407</c:v>
                </c:pt>
                <c:pt idx="17825">
                  <c:v>-14.018370502106848</c:v>
                </c:pt>
                <c:pt idx="17826">
                  <c:v>-2.5665988140543448</c:v>
                </c:pt>
                <c:pt idx="17827">
                  <c:v>-0.13570822731128374</c:v>
                </c:pt>
                <c:pt idx="17828">
                  <c:v>-27.285826978701024</c:v>
                </c:pt>
                <c:pt idx="17829">
                  <c:v>86.75823301691679</c:v>
                </c:pt>
                <c:pt idx="17830">
                  <c:v>-6.8903095712747273</c:v>
                </c:pt>
                <c:pt idx="17831">
                  <c:v>-10.747754043563546</c:v>
                </c:pt>
                <c:pt idx="17832">
                  <c:v>-13.792172739541158</c:v>
                </c:pt>
                <c:pt idx="17833">
                  <c:v>-22.351282965680028</c:v>
                </c:pt>
                <c:pt idx="17834">
                  <c:v>9.7385571952955274E-2</c:v>
                </c:pt>
                <c:pt idx="17835">
                  <c:v>-11.063153070067187</c:v>
                </c:pt>
                <c:pt idx="17836">
                  <c:v>0</c:v>
                </c:pt>
                <c:pt idx="17837">
                  <c:v>-28.259881673352041</c:v>
                </c:pt>
                <c:pt idx="17838">
                  <c:v>-3.7758541564463286</c:v>
                </c:pt>
                <c:pt idx="17839">
                  <c:v>79.10220836975941</c:v>
                </c:pt>
                <c:pt idx="17840">
                  <c:v>-70.057539346759171</c:v>
                </c:pt>
                <c:pt idx="17841">
                  <c:v>-2.618034009187781</c:v>
                </c:pt>
                <c:pt idx="17842">
                  <c:v>-35.580290938886677</c:v>
                </c:pt>
                <c:pt idx="17843">
                  <c:v>-20.619166279511759</c:v>
                </c:pt>
                <c:pt idx="17844">
                  <c:v>1.460472316747996E-2</c:v>
                </c:pt>
                <c:pt idx="17845">
                  <c:v>-6.1179007907979894</c:v>
                </c:pt>
                <c:pt idx="17846">
                  <c:v>-21.343584111294149</c:v>
                </c:pt>
                <c:pt idx="17847">
                  <c:v>17.189828924829257</c:v>
                </c:pt>
                <c:pt idx="17848">
                  <c:v>23.375490623637148</c:v>
                </c:pt>
                <c:pt idx="17849">
                  <c:v>-5.101485519526733</c:v>
                </c:pt>
                <c:pt idx="17850">
                  <c:v>-15.975407917270729</c:v>
                </c:pt>
                <c:pt idx="17851">
                  <c:v>-9.1097063862468275</c:v>
                </c:pt>
                <c:pt idx="17852">
                  <c:v>74.763731636567798</c:v>
                </c:pt>
                <c:pt idx="17853">
                  <c:v>10.846598259976844</c:v>
                </c:pt>
                <c:pt idx="17854">
                  <c:v>4.7188888593246929</c:v>
                </c:pt>
                <c:pt idx="17855">
                  <c:v>31.001870712949483</c:v>
                </c:pt>
                <c:pt idx="17856">
                  <c:v>-19.110760029340398</c:v>
                </c:pt>
                <c:pt idx="17857">
                  <c:v>13.630992572586081</c:v>
                </c:pt>
                <c:pt idx="17858">
                  <c:v>0</c:v>
                </c:pt>
                <c:pt idx="17859">
                  <c:v>-0.15030060120240307</c:v>
                </c:pt>
                <c:pt idx="17860">
                  <c:v>18.796871968348498</c:v>
                </c:pt>
                <c:pt idx="17861">
                  <c:v>5.1944728761514938</c:v>
                </c:pt>
                <c:pt idx="17862">
                  <c:v>32.939569931393038</c:v>
                </c:pt>
                <c:pt idx="17863">
                  <c:v>-26.746004904033143</c:v>
                </c:pt>
                <c:pt idx="17864">
                  <c:v>-41.688928080504184</c:v>
                </c:pt>
                <c:pt idx="17865">
                  <c:v>54.670822303816919</c:v>
                </c:pt>
                <c:pt idx="17866">
                  <c:v>-33.694593278129574</c:v>
                </c:pt>
                <c:pt idx="17867">
                  <c:v>-42.408809359944946</c:v>
                </c:pt>
                <c:pt idx="17868">
                  <c:v>0</c:v>
                </c:pt>
                <c:pt idx="17869">
                  <c:v>11.244182683459101</c:v>
                </c:pt>
                <c:pt idx="17870">
                  <c:v>-13.218622606992128</c:v>
                </c:pt>
                <c:pt idx="17871">
                  <c:v>-2.6060829040961551</c:v>
                </c:pt>
                <c:pt idx="17872">
                  <c:v>40.709639266706091</c:v>
                </c:pt>
                <c:pt idx="17873">
                  <c:v>-11.582880434782609</c:v>
                </c:pt>
                <c:pt idx="17874">
                  <c:v>18.720666561198129</c:v>
                </c:pt>
                <c:pt idx="17875">
                  <c:v>-6.294888926006351</c:v>
                </c:pt>
                <c:pt idx="17876">
                  <c:v>46.98795180722891</c:v>
                </c:pt>
                <c:pt idx="17877">
                  <c:v>21.252746267318301</c:v>
                </c:pt>
                <c:pt idx="17878">
                  <c:v>-57.230238393977416</c:v>
                </c:pt>
                <c:pt idx="17879">
                  <c:v>-42.937431394072448</c:v>
                </c:pt>
                <c:pt idx="17880">
                  <c:v>2.1996822681168169</c:v>
                </c:pt>
                <c:pt idx="17881">
                  <c:v>0.23094688221709703</c:v>
                </c:pt>
                <c:pt idx="17882">
                  <c:v>0.23245002324500774</c:v>
                </c:pt>
                <c:pt idx="17883">
                  <c:v>-3.1963098204537488</c:v>
                </c:pt>
                <c:pt idx="17884">
                  <c:v>-5.4911726651734227</c:v>
                </c:pt>
                <c:pt idx="17885">
                  <c:v>15.305033432796805</c:v>
                </c:pt>
                <c:pt idx="17886">
                  <c:v>13.543641900821683</c:v>
                </c:pt>
                <c:pt idx="17887">
                  <c:v>-20.397991325692956</c:v>
                </c:pt>
                <c:pt idx="17888">
                  <c:v>-6.3523844193665866</c:v>
                </c:pt>
                <c:pt idx="17889">
                  <c:v>-8.2541184567078147</c:v>
                </c:pt>
                <c:pt idx="17890">
                  <c:v>0.21731730945460015</c:v>
                </c:pt>
                <c:pt idx="17891">
                  <c:v>4.6823658269441495</c:v>
                </c:pt>
                <c:pt idx="17892">
                  <c:v>-30.515755097237346</c:v>
                </c:pt>
                <c:pt idx="17893">
                  <c:v>-20.291275731690234</c:v>
                </c:pt>
                <c:pt idx="17894">
                  <c:v>0</c:v>
                </c:pt>
                <c:pt idx="17895">
                  <c:v>-75.870299998090402</c:v>
                </c:pt>
                <c:pt idx="17896">
                  <c:v>32.830004870920618</c:v>
                </c:pt>
                <c:pt idx="17897">
                  <c:v>-25.782345214310155</c:v>
                </c:pt>
                <c:pt idx="17898">
                  <c:v>91.43646408839777</c:v>
                </c:pt>
                <c:pt idx="17899">
                  <c:v>-3.8754554488241126</c:v>
                </c:pt>
                <c:pt idx="17900">
                  <c:v>-10.723657968215321</c:v>
                </c:pt>
                <c:pt idx="17901">
                  <c:v>3.5348766947392249</c:v>
                </c:pt>
                <c:pt idx="17902">
                  <c:v>-27.385892116182575</c:v>
                </c:pt>
                <c:pt idx="17903">
                  <c:v>-0.61400597411217461</c:v>
                </c:pt>
                <c:pt idx="17904">
                  <c:v>21.585714285714275</c:v>
                </c:pt>
                <c:pt idx="17905">
                  <c:v>-0.29158383035122881</c:v>
                </c:pt>
                <c:pt idx="17906">
                  <c:v>20.874060150375939</c:v>
                </c:pt>
                <c:pt idx="17907">
                  <c:v>-21.347281799877436</c:v>
                </c:pt>
                <c:pt idx="17908">
                  <c:v>-13.186500336456348</c:v>
                </c:pt>
                <c:pt idx="17909">
                  <c:v>-62.830916589064792</c:v>
                </c:pt>
                <c:pt idx="17910">
                  <c:v>-12.167467153574407</c:v>
                </c:pt>
                <c:pt idx="17911">
                  <c:v>-29.518018018018026</c:v>
                </c:pt>
                <c:pt idx="17912">
                  <c:v>-72.680210978706782</c:v>
                </c:pt>
                <c:pt idx="17913">
                  <c:v>-1.4525945279610539</c:v>
                </c:pt>
                <c:pt idx="17914">
                  <c:v>-0.95553191864462406</c:v>
                </c:pt>
                <c:pt idx="17915">
                  <c:v>1.8986175115207402</c:v>
                </c:pt>
                <c:pt idx="17916">
                  <c:v>-7.6923076923076934</c:v>
                </c:pt>
                <c:pt idx="17917">
                  <c:v>-6.8738003838771533</c:v>
                </c:pt>
                <c:pt idx="17918">
                  <c:v>2.2925246929329006</c:v>
                </c:pt>
                <c:pt idx="17919">
                  <c:v>-24.340583063396565</c:v>
                </c:pt>
                <c:pt idx="17920">
                  <c:v>-8.5668873106251198</c:v>
                </c:pt>
                <c:pt idx="17921">
                  <c:v>-97.267134288074629</c:v>
                </c:pt>
                <c:pt idx="17922">
                  <c:v>42.020389249304912</c:v>
                </c:pt>
                <c:pt idx="17923">
                  <c:v>-10.448374262729061</c:v>
                </c:pt>
                <c:pt idx="17924">
                  <c:v>47.391240348459093</c:v>
                </c:pt>
                <c:pt idx="17925">
                  <c:v>28.429463506345257</c:v>
                </c:pt>
                <c:pt idx="17926">
                  <c:v>-9.2370524852276645</c:v>
                </c:pt>
                <c:pt idx="17927">
                  <c:v>95.577395577395578</c:v>
                </c:pt>
                <c:pt idx="17928">
                  <c:v>22.754491017964071</c:v>
                </c:pt>
                <c:pt idx="17929">
                  <c:v>4.6204282348120103</c:v>
                </c:pt>
                <c:pt idx="17930">
                  <c:v>-9.4708136792452819</c:v>
                </c:pt>
                <c:pt idx="17931">
                  <c:v>-13.806123850061795</c:v>
                </c:pt>
                <c:pt idx="17932">
                  <c:v>2.0049267825372965</c:v>
                </c:pt>
                <c:pt idx="17933">
                  <c:v>15.733209388798514</c:v>
                </c:pt>
                <c:pt idx="17934">
                  <c:v>4.1711483787564276</c:v>
                </c:pt>
                <c:pt idx="17935">
                  <c:v>0</c:v>
                </c:pt>
                <c:pt idx="17936">
                  <c:v>24.900631283609997</c:v>
                </c:pt>
                <c:pt idx="17937">
                  <c:v>-91.78918662556319</c:v>
                </c:pt>
                <c:pt idx="17938">
                  <c:v>-21.342669720949601</c:v>
                </c:pt>
                <c:pt idx="17939">
                  <c:v>-11.174903545838689</c:v>
                </c:pt>
                <c:pt idx="17940">
                  <c:v>-23.166957109787504</c:v>
                </c:pt>
                <c:pt idx="17941">
                  <c:v>1.2099652739962607E-2</c:v>
                </c:pt>
                <c:pt idx="17942">
                  <c:v>1.6646160526887286</c:v>
                </c:pt>
                <c:pt idx="17943">
                  <c:v>-1.1074984759195274</c:v>
                </c:pt>
                <c:pt idx="17944">
                  <c:v>-28.519951955158149</c:v>
                </c:pt>
                <c:pt idx="17945">
                  <c:v>-4.5499866067442554</c:v>
                </c:pt>
                <c:pt idx="17946">
                  <c:v>37.733636019674606</c:v>
                </c:pt>
                <c:pt idx="17947">
                  <c:v>-13.140941362082572</c:v>
                </c:pt>
                <c:pt idx="17948">
                  <c:v>7.7324822283475925</c:v>
                </c:pt>
                <c:pt idx="17949">
                  <c:v>-31.012564401394883</c:v>
                </c:pt>
                <c:pt idx="17950">
                  <c:v>-38.761268681302226</c:v>
                </c:pt>
                <c:pt idx="17951">
                  <c:v>70.225333625027332</c:v>
                </c:pt>
                <c:pt idx="17952">
                  <c:v>15.181355654029204</c:v>
                </c:pt>
                <c:pt idx="17953">
                  <c:v>-2.3095941626967402</c:v>
                </c:pt>
                <c:pt idx="17954">
                  <c:v>0</c:v>
                </c:pt>
                <c:pt idx="17955">
                  <c:v>0.91635030763188752</c:v>
                </c:pt>
                <c:pt idx="17956">
                  <c:v>1.13669578773019</c:v>
                </c:pt>
                <c:pt idx="17957">
                  <c:v>-35.906752227197615</c:v>
                </c:pt>
                <c:pt idx="17958">
                  <c:v>2.8532315921564759</c:v>
                </c:pt>
                <c:pt idx="17959">
                  <c:v>-54.73980435073927</c:v>
                </c:pt>
                <c:pt idx="17960">
                  <c:v>-25.050861250508618</c:v>
                </c:pt>
                <c:pt idx="17961">
                  <c:v>-56.928146329982184</c:v>
                </c:pt>
                <c:pt idx="17962">
                  <c:v>-4.6332046332046417</c:v>
                </c:pt>
                <c:pt idx="17963">
                  <c:v>0</c:v>
                </c:pt>
                <c:pt idx="17964">
                  <c:v>23.281423804226904</c:v>
                </c:pt>
                <c:pt idx="17965">
                  <c:v>-3.1778559299686293</c:v>
                </c:pt>
                <c:pt idx="17966">
                  <c:v>-1.9959553328057638</c:v>
                </c:pt>
                <c:pt idx="17967">
                  <c:v>-3.9538714991762731</c:v>
                </c:pt>
                <c:pt idx="17968">
                  <c:v>0.62166962699822648</c:v>
                </c:pt>
                <c:pt idx="17969">
                  <c:v>-32.953158480023873</c:v>
                </c:pt>
                <c:pt idx="17970">
                  <c:v>1.7407387259968488</c:v>
                </c:pt>
                <c:pt idx="17971">
                  <c:v>-3.7732376219399981</c:v>
                </c:pt>
                <c:pt idx="17972">
                  <c:v>-12.015257469802918</c:v>
                </c:pt>
                <c:pt idx="17973">
                  <c:v>47.759586385178807</c:v>
                </c:pt>
                <c:pt idx="17974">
                  <c:v>54.91967871485943</c:v>
                </c:pt>
                <c:pt idx="17975">
                  <c:v>-2.2595244849780869</c:v>
                </c:pt>
                <c:pt idx="17976">
                  <c:v>-3.508547420811098</c:v>
                </c:pt>
                <c:pt idx="17977">
                  <c:v>-76.434867776689515</c:v>
                </c:pt>
                <c:pt idx="17978">
                  <c:v>66.644778499566144</c:v>
                </c:pt>
                <c:pt idx="17979">
                  <c:v>3.9703365658870524</c:v>
                </c:pt>
                <c:pt idx="17980">
                  <c:v>-10.898294230657285</c:v>
                </c:pt>
                <c:pt idx="17981">
                  <c:v>-26.603857128800556</c:v>
                </c:pt>
                <c:pt idx="17982">
                  <c:v>29.717889991638486</c:v>
                </c:pt>
                <c:pt idx="17983">
                  <c:v>-17.42107658570896</c:v>
                </c:pt>
                <c:pt idx="17984">
                  <c:v>-8.0404470312508352</c:v>
                </c:pt>
                <c:pt idx="17985">
                  <c:v>-16.813340483024746</c:v>
                </c:pt>
                <c:pt idx="17986">
                  <c:v>1.3135896823501412</c:v>
                </c:pt>
                <c:pt idx="17987">
                  <c:v>-41.439373638280763</c:v>
                </c:pt>
                <c:pt idx="17988">
                  <c:v>-4.207681914688294</c:v>
                </c:pt>
                <c:pt idx="17989">
                  <c:v>-2.1436880296903666</c:v>
                </c:pt>
                <c:pt idx="17990">
                  <c:v>-20.451107549910887</c:v>
                </c:pt>
                <c:pt idx="17991">
                  <c:v>-6.2293824319140754</c:v>
                </c:pt>
                <c:pt idx="17992">
                  <c:v>9.5160209143316763</c:v>
                </c:pt>
                <c:pt idx="17993">
                  <c:v>-15.746546080008883</c:v>
                </c:pt>
                <c:pt idx="17994">
                  <c:v>14.969325153374228</c:v>
                </c:pt>
                <c:pt idx="17995">
                  <c:v>11.03416003743564</c:v>
                </c:pt>
                <c:pt idx="17996">
                  <c:v>-32.50832152390997</c:v>
                </c:pt>
                <c:pt idx="17997">
                  <c:v>-5.4564155309848275</c:v>
                </c:pt>
                <c:pt idx="17998">
                  <c:v>24.730392156862749</c:v>
                </c:pt>
                <c:pt idx="17999">
                  <c:v>6.0643766381362809</c:v>
                </c:pt>
                <c:pt idx="18000">
                  <c:v>-70.577648268769281</c:v>
                </c:pt>
                <c:pt idx="18001">
                  <c:v>13.019000703729773</c:v>
                </c:pt>
                <c:pt idx="18002">
                  <c:v>-0.88209326264652077</c:v>
                </c:pt>
                <c:pt idx="18003">
                  <c:v>-23.222891566265062</c:v>
                </c:pt>
                <c:pt idx="18004">
                  <c:v>-3.7113126661663074</c:v>
                </c:pt>
                <c:pt idx="18005">
                  <c:v>-32.645816244630836</c:v>
                </c:pt>
                <c:pt idx="18006">
                  <c:v>9.874608150470209</c:v>
                </c:pt>
                <c:pt idx="18007">
                  <c:v>-49.385394070860443</c:v>
                </c:pt>
                <c:pt idx="18008">
                  <c:v>20.09319617029945</c:v>
                </c:pt>
                <c:pt idx="18009">
                  <c:v>2.3935767307983582</c:v>
                </c:pt>
                <c:pt idx="18010">
                  <c:v>-25.382878972043756</c:v>
                </c:pt>
                <c:pt idx="18011">
                  <c:v>-44.046689981783594</c:v>
                </c:pt>
                <c:pt idx="18012">
                  <c:v>-10.569680369331351</c:v>
                </c:pt>
                <c:pt idx="18013">
                  <c:v>66.516280141299319</c:v>
                </c:pt>
                <c:pt idx="18014">
                  <c:v>19.85834922364478</c:v>
                </c:pt>
                <c:pt idx="18015">
                  <c:v>-58.26314475642792</c:v>
                </c:pt>
                <c:pt idx="18016">
                  <c:v>-6.1004758931070882</c:v>
                </c:pt>
                <c:pt idx="18017">
                  <c:v>55.202583064264132</c:v>
                </c:pt>
                <c:pt idx="18018">
                  <c:v>-80.315729514199688</c:v>
                </c:pt>
                <c:pt idx="18019">
                  <c:v>8.477478353925477</c:v>
                </c:pt>
                <c:pt idx="18020">
                  <c:v>-22.118977493338051</c:v>
                </c:pt>
                <c:pt idx="18021">
                  <c:v>-0.88717454194792822</c:v>
                </c:pt>
                <c:pt idx="18022">
                  <c:v>-17.401087567972993</c:v>
                </c:pt>
                <c:pt idx="18023">
                  <c:v>-7.0345557122708016</c:v>
                </c:pt>
                <c:pt idx="18024">
                  <c:v>-61.890721459504284</c:v>
                </c:pt>
                <c:pt idx="18025">
                  <c:v>0</c:v>
                </c:pt>
                <c:pt idx="18026">
                  <c:v>-7.8195174598753567</c:v>
                </c:pt>
                <c:pt idx="18027">
                  <c:v>-18.415072070714672</c:v>
                </c:pt>
                <c:pt idx="18028">
                  <c:v>33.3453280556555</c:v>
                </c:pt>
                <c:pt idx="18029">
                  <c:v>-3.6809485857638151</c:v>
                </c:pt>
                <c:pt idx="18030">
                  <c:v>20.984737513585031</c:v>
                </c:pt>
                <c:pt idx="18031">
                  <c:v>-17.497129192267167</c:v>
                </c:pt>
                <c:pt idx="18032">
                  <c:v>-1.2190992211310459</c:v>
                </c:pt>
                <c:pt idx="18033">
                  <c:v>34.280682091105604</c:v>
                </c:pt>
                <c:pt idx="18034">
                  <c:v>-22.917620137299764</c:v>
                </c:pt>
                <c:pt idx="18035">
                  <c:v>-1.7945478915749788</c:v>
                </c:pt>
                <c:pt idx="18036">
                  <c:v>1.9034761805859972</c:v>
                </c:pt>
                <c:pt idx="18037">
                  <c:v>7.2542431291462037</c:v>
                </c:pt>
                <c:pt idx="18038">
                  <c:v>1.1843294178391659</c:v>
                </c:pt>
                <c:pt idx="18039">
                  <c:v>4.8689845953915949</c:v>
                </c:pt>
                <c:pt idx="18040">
                  <c:v>1.9211822660098505</c:v>
                </c:pt>
                <c:pt idx="18041">
                  <c:v>12.954788657035849</c:v>
                </c:pt>
                <c:pt idx="18042">
                  <c:v>-13.984807578874367</c:v>
                </c:pt>
                <c:pt idx="18043">
                  <c:v>31.780726862694081</c:v>
                </c:pt>
                <c:pt idx="18044">
                  <c:v>16.609297977222496</c:v>
                </c:pt>
                <c:pt idx="18045">
                  <c:v>-33.938782374705696</c:v>
                </c:pt>
                <c:pt idx="18046">
                  <c:v>1.943872296601441</c:v>
                </c:pt>
                <c:pt idx="18047">
                  <c:v>5.862810240375893E-2</c:v>
                </c:pt>
                <c:pt idx="18048">
                  <c:v>-35.910270671116052</c:v>
                </c:pt>
                <c:pt idx="18049">
                  <c:v>4.2592387900224793</c:v>
                </c:pt>
                <c:pt idx="18050">
                  <c:v>-81.943008166779634</c:v>
                </c:pt>
                <c:pt idx="18051">
                  <c:v>11.253088896867808</c:v>
                </c:pt>
                <c:pt idx="18052">
                  <c:v>-11.728578504210006</c:v>
                </c:pt>
                <c:pt idx="18053">
                  <c:v>-68.829015544041454</c:v>
                </c:pt>
                <c:pt idx="18054">
                  <c:v>-51.768514771347633</c:v>
                </c:pt>
                <c:pt idx="18055">
                  <c:v>-0.40154706476485558</c:v>
                </c:pt>
                <c:pt idx="18056">
                  <c:v>-8.5300207039337437</c:v>
                </c:pt>
                <c:pt idx="18057">
                  <c:v>-1.698301698301691</c:v>
                </c:pt>
                <c:pt idx="18058">
                  <c:v>-2.1518230723251719</c:v>
                </c:pt>
                <c:pt idx="18059">
                  <c:v>-14.269327827483366</c:v>
                </c:pt>
                <c:pt idx="18060">
                  <c:v>40.489206616204086</c:v>
                </c:pt>
                <c:pt idx="18061">
                  <c:v>-6.6338886035077422</c:v>
                </c:pt>
                <c:pt idx="18062">
                  <c:v>1.0979967160326538</c:v>
                </c:pt>
                <c:pt idx="18063">
                  <c:v>-15.530436238800974</c:v>
                </c:pt>
                <c:pt idx="18064">
                  <c:v>0</c:v>
                </c:pt>
                <c:pt idx="18065">
                  <c:v>-18.168224299065415</c:v>
                </c:pt>
                <c:pt idx="18066">
                  <c:v>-41.813325303354745</c:v>
                </c:pt>
                <c:pt idx="18067">
                  <c:v>9.4143594296177042</c:v>
                </c:pt>
                <c:pt idx="18068">
                  <c:v>6.0790033903650453</c:v>
                </c:pt>
                <c:pt idx="18069">
                  <c:v>-5.14689442382506</c:v>
                </c:pt>
                <c:pt idx="18070">
                  <c:v>-37.03541037606368</c:v>
                </c:pt>
                <c:pt idx="18071">
                  <c:v>-39.802044458867435</c:v>
                </c:pt>
                <c:pt idx="18072">
                  <c:v>3.6736195122815758</c:v>
                </c:pt>
                <c:pt idx="18073">
                  <c:v>-40.234281616065026</c:v>
                </c:pt>
                <c:pt idx="18074">
                  <c:v>0.60018005060449298</c:v>
                </c:pt>
                <c:pt idx="18075">
                  <c:v>-17.461703144810954</c:v>
                </c:pt>
                <c:pt idx="18076">
                  <c:v>-9.176658575928883</c:v>
                </c:pt>
                <c:pt idx="18077">
                  <c:v>0.15326204326169091</c:v>
                </c:pt>
                <c:pt idx="18078">
                  <c:v>-11.366040425563028</c:v>
                </c:pt>
                <c:pt idx="18079">
                  <c:v>-14.552458644912761</c:v>
                </c:pt>
                <c:pt idx="18080">
                  <c:v>-0.16566143948531931</c:v>
                </c:pt>
                <c:pt idx="18081">
                  <c:v>-12.893945338041064</c:v>
                </c:pt>
                <c:pt idx="18082">
                  <c:v>-7.4829931972789154</c:v>
                </c:pt>
                <c:pt idx="18083">
                  <c:v>9.6899456359400062</c:v>
                </c:pt>
                <c:pt idx="18084">
                  <c:v>71.703577042941049</c:v>
                </c:pt>
                <c:pt idx="18085">
                  <c:v>-10.522039810890618</c:v>
                </c:pt>
                <c:pt idx="18086">
                  <c:v>25.592314360011542</c:v>
                </c:pt>
                <c:pt idx="18087">
                  <c:v>17.031621237471356</c:v>
                </c:pt>
                <c:pt idx="18088">
                  <c:v>-2.572649996929016</c:v>
                </c:pt>
                <c:pt idx="18089">
                  <c:v>9.5054095826893246</c:v>
                </c:pt>
                <c:pt idx="18090">
                  <c:v>0</c:v>
                </c:pt>
                <c:pt idx="18091">
                  <c:v>-0.8989017178259644</c:v>
                </c:pt>
                <c:pt idx="18092">
                  <c:v>1.0595647193585336</c:v>
                </c:pt>
                <c:pt idx="18093">
                  <c:v>-8.9309118142669917</c:v>
                </c:pt>
                <c:pt idx="18094">
                  <c:v>71.597300337457824</c:v>
                </c:pt>
                <c:pt idx="18095">
                  <c:v>0.67885117493473501</c:v>
                </c:pt>
                <c:pt idx="18096">
                  <c:v>-0.27490452922944542</c:v>
                </c:pt>
                <c:pt idx="18097">
                  <c:v>-6.10079897188443</c:v>
                </c:pt>
                <c:pt idx="18098">
                  <c:v>3.1140248185436548</c:v>
                </c:pt>
                <c:pt idx="18099">
                  <c:v>24.80755834115034</c:v>
                </c:pt>
                <c:pt idx="18100">
                  <c:v>-8.2067843407947976</c:v>
                </c:pt>
                <c:pt idx="18101">
                  <c:v>28.781433163168828</c:v>
                </c:pt>
                <c:pt idx="18102">
                  <c:v>9.9264482402285523</c:v>
                </c:pt>
                <c:pt idx="18103">
                  <c:v>39.768019884009959</c:v>
                </c:pt>
                <c:pt idx="18104">
                  <c:v>11.437441869604513</c:v>
                </c:pt>
                <c:pt idx="18105">
                  <c:v>32.663255295548311</c:v>
                </c:pt>
                <c:pt idx="18106">
                  <c:v>0.57158560043968976</c:v>
                </c:pt>
                <c:pt idx="18107">
                  <c:v>-21.175407476823182</c:v>
                </c:pt>
                <c:pt idx="18108">
                  <c:v>-9.7222222222222143</c:v>
                </c:pt>
                <c:pt idx="18109">
                  <c:v>39.968652037617545</c:v>
                </c:pt>
                <c:pt idx="18110">
                  <c:v>-12.400803616273222</c:v>
                </c:pt>
                <c:pt idx="18111">
                  <c:v>6.0047363756556109</c:v>
                </c:pt>
                <c:pt idx="18112">
                  <c:v>11.925347659419685</c:v>
                </c:pt>
                <c:pt idx="18113">
                  <c:v>5.164501827798091</c:v>
                </c:pt>
                <c:pt idx="18114">
                  <c:v>-11.84617141388982</c:v>
                </c:pt>
                <c:pt idx="18115">
                  <c:v>4.1131611316113066</c:v>
                </c:pt>
                <c:pt idx="18116">
                  <c:v>-12.656400384985574</c:v>
                </c:pt>
                <c:pt idx="18117">
                  <c:v>-0.27662517289073207</c:v>
                </c:pt>
                <c:pt idx="18118">
                  <c:v>-32.113936638727097</c:v>
                </c:pt>
                <c:pt idx="18119">
                  <c:v>4.3820519548674923</c:v>
                </c:pt>
                <c:pt idx="18120">
                  <c:v>4.3192347930055348</c:v>
                </c:pt>
                <c:pt idx="18121">
                  <c:v>-1.5053143487416065</c:v>
                </c:pt>
                <c:pt idx="18122">
                  <c:v>50.977130977130969</c:v>
                </c:pt>
                <c:pt idx="18123">
                  <c:v>-17.896417081487968</c:v>
                </c:pt>
                <c:pt idx="18124">
                  <c:v>-36.771869598327065</c:v>
                </c:pt>
                <c:pt idx="18125">
                  <c:v>13.994590854770749</c:v>
                </c:pt>
                <c:pt idx="18126">
                  <c:v>-13.920048949622682</c:v>
                </c:pt>
                <c:pt idx="18127">
                  <c:v>4.7731170605505753</c:v>
                </c:pt>
                <c:pt idx="18128">
                  <c:v>-5.3064229188393313</c:v>
                </c:pt>
                <c:pt idx="18129">
                  <c:v>-10.272082018927449</c:v>
                </c:pt>
                <c:pt idx="18130">
                  <c:v>-62.233279989331194</c:v>
                </c:pt>
                <c:pt idx="18131">
                  <c:v>92.779444861215296</c:v>
                </c:pt>
                <c:pt idx="18132">
                  <c:v>5.638714067018185</c:v>
                </c:pt>
                <c:pt idx="18133">
                  <c:v>-2.4415765608650162</c:v>
                </c:pt>
                <c:pt idx="18134">
                  <c:v>-8.9078874793160452</c:v>
                </c:pt>
                <c:pt idx="18135">
                  <c:v>16.764392324093819</c:v>
                </c:pt>
                <c:pt idx="18136">
                  <c:v>-62.195680434911068</c:v>
                </c:pt>
                <c:pt idx="18137">
                  <c:v>5.7139702867236508</c:v>
                </c:pt>
                <c:pt idx="18138">
                  <c:v>11.381560283687946</c:v>
                </c:pt>
                <c:pt idx="18139">
                  <c:v>-50.544344131704726</c:v>
                </c:pt>
                <c:pt idx="18140">
                  <c:v>16.924219261847568</c:v>
                </c:pt>
                <c:pt idx="18141">
                  <c:v>0.10723337882627959</c:v>
                </c:pt>
                <c:pt idx="18142">
                  <c:v>-7.369196757553425</c:v>
                </c:pt>
                <c:pt idx="18143">
                  <c:v>2.1019985619363553</c:v>
                </c:pt>
                <c:pt idx="18144">
                  <c:v>-28.080474994711039</c:v>
                </c:pt>
                <c:pt idx="18145">
                  <c:v>-19.684162927406163</c:v>
                </c:pt>
                <c:pt idx="18146">
                  <c:v>-0.26112599329177044</c:v>
                </c:pt>
                <c:pt idx="18147">
                  <c:v>0</c:v>
                </c:pt>
                <c:pt idx="18148">
                  <c:v>-8.4703320631464294</c:v>
                </c:pt>
                <c:pt idx="18149">
                  <c:v>-18.462469733656178</c:v>
                </c:pt>
                <c:pt idx="18150">
                  <c:v>7.3600335500104848</c:v>
                </c:pt>
                <c:pt idx="18151">
                  <c:v>0.19582100180244311</c:v>
                </c:pt>
                <c:pt idx="18152">
                  <c:v>11.913021794058437</c:v>
                </c:pt>
                <c:pt idx="18153">
                  <c:v>36.493582263710636</c:v>
                </c:pt>
                <c:pt idx="18154">
                  <c:v>15.677469738383436</c:v>
                </c:pt>
                <c:pt idx="18155">
                  <c:v>2.019925469617462</c:v>
                </c:pt>
                <c:pt idx="18156">
                  <c:v>-9.4318364719137264</c:v>
                </c:pt>
                <c:pt idx="18157">
                  <c:v>-61.709159584513692</c:v>
                </c:pt>
                <c:pt idx="18158">
                  <c:v>0.37639517766969277</c:v>
                </c:pt>
                <c:pt idx="18159">
                  <c:v>-12.262104141291104</c:v>
                </c:pt>
                <c:pt idx="18160">
                  <c:v>10.073540677187069</c:v>
                </c:pt>
                <c:pt idx="18161">
                  <c:v>-20.232267073077281</c:v>
                </c:pt>
                <c:pt idx="18162">
                  <c:v>-15.9835753935062</c:v>
                </c:pt>
                <c:pt idx="18163">
                  <c:v>-6.3743361124369073</c:v>
                </c:pt>
                <c:pt idx="18164">
                  <c:v>-18.699242788186581</c:v>
                </c:pt>
                <c:pt idx="18165">
                  <c:v>-20.79155672823218</c:v>
                </c:pt>
                <c:pt idx="18166">
                  <c:v>-6.6673930940965676</c:v>
                </c:pt>
                <c:pt idx="18167">
                  <c:v>14.09015309821315</c:v>
                </c:pt>
                <c:pt idx="18168">
                  <c:v>-9.7317856908649816</c:v>
                </c:pt>
                <c:pt idx="18169">
                  <c:v>2.7182120205375924</c:v>
                </c:pt>
                <c:pt idx="18170">
                  <c:v>-78.602519163360427</c:v>
                </c:pt>
                <c:pt idx="18171">
                  <c:v>-6.0891627401232284</c:v>
                </c:pt>
                <c:pt idx="18172">
                  <c:v>-12.065167419199213</c:v>
                </c:pt>
                <c:pt idx="18173">
                  <c:v>1.7602371687974738</c:v>
                </c:pt>
                <c:pt idx="18174">
                  <c:v>16.025363885286055</c:v>
                </c:pt>
                <c:pt idx="18175">
                  <c:v>-31.840283261160479</c:v>
                </c:pt>
                <c:pt idx="18176">
                  <c:v>-45.012777820800743</c:v>
                </c:pt>
                <c:pt idx="18177">
                  <c:v>-11.321230913450279</c:v>
                </c:pt>
                <c:pt idx="18178">
                  <c:v>0</c:v>
                </c:pt>
                <c:pt idx="18179">
                  <c:v>-6.5856605800214822</c:v>
                </c:pt>
                <c:pt idx="18180">
                  <c:v>25.147513346445621</c:v>
                </c:pt>
                <c:pt idx="18181">
                  <c:v>-6.096074128261364E-2</c:v>
                </c:pt>
                <c:pt idx="18182">
                  <c:v>-14.513515504161447</c:v>
                </c:pt>
                <c:pt idx="18183">
                  <c:v>-9.9664804469273776</c:v>
                </c:pt>
                <c:pt idx="18184">
                  <c:v>0</c:v>
                </c:pt>
                <c:pt idx="18185">
                  <c:v>-5.694151707473452</c:v>
                </c:pt>
                <c:pt idx="18186">
                  <c:v>-14.757947976878611</c:v>
                </c:pt>
                <c:pt idx="18187">
                  <c:v>-14.099600756461442</c:v>
                </c:pt>
                <c:pt idx="18188">
                  <c:v>-32.045889101338432</c:v>
                </c:pt>
                <c:pt idx="18189">
                  <c:v>20.558626135017761</c:v>
                </c:pt>
                <c:pt idx="18190">
                  <c:v>6.2180200222469466</c:v>
                </c:pt>
                <c:pt idx="18191">
                  <c:v>51.071701841215713</c:v>
                </c:pt>
                <c:pt idx="18192">
                  <c:v>-2.7972178556816374</c:v>
                </c:pt>
                <c:pt idx="18193">
                  <c:v>17.474980754426483</c:v>
                </c:pt>
                <c:pt idx="18194">
                  <c:v>-27.312247983870961</c:v>
                </c:pt>
                <c:pt idx="18195">
                  <c:v>-21.564784569917563</c:v>
                </c:pt>
                <c:pt idx="18196">
                  <c:v>-12.980488445643502</c:v>
                </c:pt>
                <c:pt idx="18197">
                  <c:v>17.489014438166976</c:v>
                </c:pt>
                <c:pt idx="18198">
                  <c:v>13.919804848300046</c:v>
                </c:pt>
                <c:pt idx="18199">
                  <c:v>1.3873596124201839</c:v>
                </c:pt>
                <c:pt idx="18200">
                  <c:v>0.72605008870851862</c:v>
                </c:pt>
                <c:pt idx="18201">
                  <c:v>-26.017536583920858</c:v>
                </c:pt>
                <c:pt idx="18202">
                  <c:v>-44.033496161898114</c:v>
                </c:pt>
                <c:pt idx="18203">
                  <c:v>-4.2393547176889967</c:v>
                </c:pt>
                <c:pt idx="18204">
                  <c:v>0.6243991937113833</c:v>
                </c:pt>
                <c:pt idx="18205">
                  <c:v>-4.9741433189002322</c:v>
                </c:pt>
                <c:pt idx="18206">
                  <c:v>-23.157804016202704</c:v>
                </c:pt>
                <c:pt idx="18207">
                  <c:v>10.635547087642891</c:v>
                </c:pt>
                <c:pt idx="18208">
                  <c:v>6.7673378076062534</c:v>
                </c:pt>
                <c:pt idx="18209">
                  <c:v>0</c:v>
                </c:pt>
                <c:pt idx="18210">
                  <c:v>-3.1705960722345168</c:v>
                </c:pt>
                <c:pt idx="18211">
                  <c:v>-9.6755725667942585</c:v>
                </c:pt>
                <c:pt idx="18212">
                  <c:v>25.808651662329567</c:v>
                </c:pt>
                <c:pt idx="18213">
                  <c:v>-5.9976799549708204</c:v>
                </c:pt>
                <c:pt idx="18214">
                  <c:v>-22.699273696791394</c:v>
                </c:pt>
                <c:pt idx="18215">
                  <c:v>-21.467569611235277</c:v>
                </c:pt>
                <c:pt idx="18216">
                  <c:v>-35.465838509316768</c:v>
                </c:pt>
                <c:pt idx="18217">
                  <c:v>0</c:v>
                </c:pt>
                <c:pt idx="18218">
                  <c:v>0</c:v>
                </c:pt>
                <c:pt idx="18219">
                  <c:v>-38.587334725121778</c:v>
                </c:pt>
                <c:pt idx="18220">
                  <c:v>-5.0363107254279953</c:v>
                </c:pt>
                <c:pt idx="18221">
                  <c:v>0</c:v>
                </c:pt>
                <c:pt idx="18222">
                  <c:v>-32.041014954546739</c:v>
                </c:pt>
                <c:pt idx="18223">
                  <c:v>-23.260730724337648</c:v>
                </c:pt>
                <c:pt idx="18224">
                  <c:v>-6.4925536823156591</c:v>
                </c:pt>
                <c:pt idx="18225">
                  <c:v>11.328221617610694</c:v>
                </c:pt>
                <c:pt idx="18226">
                  <c:v>-48.120606155288236</c:v>
                </c:pt>
                <c:pt idx="18227">
                  <c:v>-1.5129406343598788</c:v>
                </c:pt>
                <c:pt idx="18228">
                  <c:v>5.7439313040127615</c:v>
                </c:pt>
                <c:pt idx="18229">
                  <c:v>-12.233207327711554</c:v>
                </c:pt>
                <c:pt idx="18230">
                  <c:v>-41.701622477245749</c:v>
                </c:pt>
                <c:pt idx="18231">
                  <c:v>5.4568937681627432</c:v>
                </c:pt>
                <c:pt idx="18232">
                  <c:v>-22.881543488732376</c:v>
                </c:pt>
                <c:pt idx="18233">
                  <c:v>98.620689655172413</c:v>
                </c:pt>
                <c:pt idx="18234">
                  <c:v>-16.489248957867218</c:v>
                </c:pt>
                <c:pt idx="18235">
                  <c:v>13.209076175040522</c:v>
                </c:pt>
                <c:pt idx="18236">
                  <c:v>-20.299792696539626</c:v>
                </c:pt>
                <c:pt idx="18237">
                  <c:v>-4.3826109308228638</c:v>
                </c:pt>
                <c:pt idx="18238">
                  <c:v>-13.6429603757678</c:v>
                </c:pt>
                <c:pt idx="18239">
                  <c:v>-9.0847888693570695</c:v>
                </c:pt>
                <c:pt idx="18240">
                  <c:v>-10.811320754716974</c:v>
                </c:pt>
                <c:pt idx="18241">
                  <c:v>-2.8679198868411788</c:v>
                </c:pt>
                <c:pt idx="18242">
                  <c:v>-8.7214770983842271</c:v>
                </c:pt>
                <c:pt idx="18243">
                  <c:v>-13.922187171398519</c:v>
                </c:pt>
                <c:pt idx="18244">
                  <c:v>38.954673606592934</c:v>
                </c:pt>
                <c:pt idx="18245">
                  <c:v>-12.480533049460846</c:v>
                </c:pt>
                <c:pt idx="18246">
                  <c:v>19.296502384737678</c:v>
                </c:pt>
                <c:pt idx="18247">
                  <c:v>43.232759896959124</c:v>
                </c:pt>
                <c:pt idx="18248">
                  <c:v>-15.910601026880101</c:v>
                </c:pt>
                <c:pt idx="18249">
                  <c:v>51.586563927282924</c:v>
                </c:pt>
                <c:pt idx="18250">
                  <c:v>-9.4697334231546648</c:v>
                </c:pt>
                <c:pt idx="18251">
                  <c:v>19.785997601697261</c:v>
                </c:pt>
                <c:pt idx="18252">
                  <c:v>32.695223654283552</c:v>
                </c:pt>
                <c:pt idx="18253">
                  <c:v>7.9469631248058761</c:v>
                </c:pt>
                <c:pt idx="18254">
                  <c:v>3.3700922140887997</c:v>
                </c:pt>
                <c:pt idx="18255">
                  <c:v>0.74926209036554781</c:v>
                </c:pt>
                <c:pt idx="18256">
                  <c:v>-0.10067046529889012</c:v>
                </c:pt>
                <c:pt idx="18257">
                  <c:v>-10.834751276148538</c:v>
                </c:pt>
                <c:pt idx="18258">
                  <c:v>-63.678312458800264</c:v>
                </c:pt>
                <c:pt idx="18259">
                  <c:v>-20.453252417978391</c:v>
                </c:pt>
                <c:pt idx="18260">
                  <c:v>-10.700982174678387</c:v>
                </c:pt>
                <c:pt idx="18261">
                  <c:v>-26.78734810849231</c:v>
                </c:pt>
                <c:pt idx="18262">
                  <c:v>-1.9303152733174471</c:v>
                </c:pt>
                <c:pt idx="18263">
                  <c:v>-6.6061446608428014</c:v>
                </c:pt>
                <c:pt idx="18264">
                  <c:v>0.78515346181298185</c:v>
                </c:pt>
                <c:pt idx="18265">
                  <c:v>-4.219139745695685</c:v>
                </c:pt>
                <c:pt idx="18266">
                  <c:v>2.9174308781432643</c:v>
                </c:pt>
                <c:pt idx="18267">
                  <c:v>-0.61576354679803558</c:v>
                </c:pt>
                <c:pt idx="18268">
                  <c:v>-9.9063829787233999</c:v>
                </c:pt>
                <c:pt idx="18269">
                  <c:v>-0.1436382170327164</c:v>
                </c:pt>
                <c:pt idx="18270">
                  <c:v>-33.674712829059374</c:v>
                </c:pt>
                <c:pt idx="18271">
                  <c:v>-19.384414091404224</c:v>
                </c:pt>
                <c:pt idx="18272">
                  <c:v>-4.1672613101184481</c:v>
                </c:pt>
                <c:pt idx="18273">
                  <c:v>-10.451841132014792</c:v>
                </c:pt>
                <c:pt idx="18274">
                  <c:v>45.149943925778103</c:v>
                </c:pt>
                <c:pt idx="18275">
                  <c:v>-36.736493936052916</c:v>
                </c:pt>
                <c:pt idx="18276">
                  <c:v>-21.979316288422865</c:v>
                </c:pt>
                <c:pt idx="18277">
                  <c:v>30.853600381497387</c:v>
                </c:pt>
                <c:pt idx="18278">
                  <c:v>5.4483260266970746</c:v>
                </c:pt>
                <c:pt idx="18279">
                  <c:v>-6.2541715172681336</c:v>
                </c:pt>
                <c:pt idx="18280">
                  <c:v>-24.349769471720691</c:v>
                </c:pt>
                <c:pt idx="18281">
                  <c:v>0.36403643600240798</c:v>
                </c:pt>
                <c:pt idx="18282">
                  <c:v>-0.44208599093499856</c:v>
                </c:pt>
                <c:pt idx="18283">
                  <c:v>0</c:v>
                </c:pt>
                <c:pt idx="18284">
                  <c:v>35.939455336392371</c:v>
                </c:pt>
                <c:pt idx="18285">
                  <c:v>1.1604204753199241</c:v>
                </c:pt>
                <c:pt idx="18286">
                  <c:v>-41.358776559750979</c:v>
                </c:pt>
                <c:pt idx="18287">
                  <c:v>-0.40572879338201062</c:v>
                </c:pt>
                <c:pt idx="18288">
                  <c:v>-3.3731642798503998</c:v>
                </c:pt>
                <c:pt idx="18289">
                  <c:v>-15.915797757229981</c:v>
                </c:pt>
                <c:pt idx="18290">
                  <c:v>2.7296715295264562E-2</c:v>
                </c:pt>
                <c:pt idx="18291">
                  <c:v>17.78907242693775</c:v>
                </c:pt>
                <c:pt idx="18292">
                  <c:v>-26.754660887941682</c:v>
                </c:pt>
                <c:pt idx="18293">
                  <c:v>-16.482430710896665</c:v>
                </c:pt>
                <c:pt idx="18294">
                  <c:v>-4.1798702278557442</c:v>
                </c:pt>
                <c:pt idx="18295">
                  <c:v>61.43924443191429</c:v>
                </c:pt>
                <c:pt idx="18296">
                  <c:v>-14.054373522458633</c:v>
                </c:pt>
                <c:pt idx="18297">
                  <c:v>2.1751186981752397</c:v>
                </c:pt>
                <c:pt idx="18298">
                  <c:v>-11.029600369363351</c:v>
                </c:pt>
                <c:pt idx="18299">
                  <c:v>5.4228439146924075</c:v>
                </c:pt>
                <c:pt idx="18300">
                  <c:v>-47.169681190406401</c:v>
                </c:pt>
                <c:pt idx="18301">
                  <c:v>56.043956043956058</c:v>
                </c:pt>
                <c:pt idx="18302">
                  <c:v>-3.6257214860580405</c:v>
                </c:pt>
                <c:pt idx="18303">
                  <c:v>16.421780466724286</c:v>
                </c:pt>
                <c:pt idx="18304">
                  <c:v>-1.8980721318126825</c:v>
                </c:pt>
                <c:pt idx="18305">
                  <c:v>-9.4966272740349353</c:v>
                </c:pt>
                <c:pt idx="18306">
                  <c:v>1.4523560570371501</c:v>
                </c:pt>
                <c:pt idx="18307">
                  <c:v>-3.8162888359997424</c:v>
                </c:pt>
                <c:pt idx="18308">
                  <c:v>33.982436044291717</c:v>
                </c:pt>
                <c:pt idx="18309">
                  <c:v>-2.028364116094977</c:v>
                </c:pt>
                <c:pt idx="18310">
                  <c:v>-51.459657438328129</c:v>
                </c:pt>
                <c:pt idx="18311">
                  <c:v>15.151254628196753</c:v>
                </c:pt>
                <c:pt idx="18312">
                  <c:v>-56.716242431367938</c:v>
                </c:pt>
                <c:pt idx="18313">
                  <c:v>-7.3394495412844094</c:v>
                </c:pt>
                <c:pt idx="18314">
                  <c:v>-1.6644393147855681</c:v>
                </c:pt>
                <c:pt idx="18315">
                  <c:v>7.752712489633609</c:v>
                </c:pt>
                <c:pt idx="18316">
                  <c:v>-6.9718220708304699</c:v>
                </c:pt>
                <c:pt idx="18317">
                  <c:v>41.568151965242009</c:v>
                </c:pt>
                <c:pt idx="18318">
                  <c:v>-26.95657656521621</c:v>
                </c:pt>
                <c:pt idx="18319">
                  <c:v>-4.0567545963229463</c:v>
                </c:pt>
                <c:pt idx="18320">
                  <c:v>3.0852567121997225</c:v>
                </c:pt>
                <c:pt idx="18321">
                  <c:v>-9.6684365781710966</c:v>
                </c:pt>
                <c:pt idx="18322">
                  <c:v>-13.739772500498901</c:v>
                </c:pt>
                <c:pt idx="18323">
                  <c:v>-6.1523527780345688</c:v>
                </c:pt>
                <c:pt idx="18324">
                  <c:v>-16.983695652173907</c:v>
                </c:pt>
                <c:pt idx="18325">
                  <c:v>41.015385370402157</c:v>
                </c:pt>
                <c:pt idx="18326">
                  <c:v>-19.223711164219864</c:v>
                </c:pt>
                <c:pt idx="18327">
                  <c:v>36.329017517136322</c:v>
                </c:pt>
                <c:pt idx="18328">
                  <c:v>-0.57757099310123294</c:v>
                </c:pt>
                <c:pt idx="18329">
                  <c:v>-4.3367201805889977</c:v>
                </c:pt>
                <c:pt idx="18330">
                  <c:v>-49.243589743589745</c:v>
                </c:pt>
                <c:pt idx="18331">
                  <c:v>-11.847946725860155</c:v>
                </c:pt>
                <c:pt idx="18332">
                  <c:v>18.22685100594839</c:v>
                </c:pt>
                <c:pt idx="18333">
                  <c:v>2.3747522596585355</c:v>
                </c:pt>
                <c:pt idx="18334">
                  <c:v>-6.7792610571736844</c:v>
                </c:pt>
                <c:pt idx="18335">
                  <c:v>-28.181818181818187</c:v>
                </c:pt>
                <c:pt idx="18336">
                  <c:v>-9.3213172807841289</c:v>
                </c:pt>
                <c:pt idx="18337">
                  <c:v>-4.7619047619047734</c:v>
                </c:pt>
                <c:pt idx="18338">
                  <c:v>12.973161577488156</c:v>
                </c:pt>
                <c:pt idx="18339">
                  <c:v>8.1062974542206234</c:v>
                </c:pt>
                <c:pt idx="18340">
                  <c:v>-9.7322834645669332</c:v>
                </c:pt>
                <c:pt idx="18341">
                  <c:v>-14.484988004515941</c:v>
                </c:pt>
                <c:pt idx="18342">
                  <c:v>25.479528105482302</c:v>
                </c:pt>
                <c:pt idx="18343">
                  <c:v>24.246130193228282</c:v>
                </c:pt>
                <c:pt idx="18344">
                  <c:v>-29.361556845339706</c:v>
                </c:pt>
                <c:pt idx="18345">
                  <c:v>1.5724768893548031</c:v>
                </c:pt>
                <c:pt idx="18346">
                  <c:v>-5.1652107861754644</c:v>
                </c:pt>
                <c:pt idx="18347">
                  <c:v>83.943711728685827</c:v>
                </c:pt>
                <c:pt idx="18348">
                  <c:v>2.7298783066297005</c:v>
                </c:pt>
                <c:pt idx="18349">
                  <c:v>29.263301500682132</c:v>
                </c:pt>
                <c:pt idx="18350">
                  <c:v>-6.7826868031786063</c:v>
                </c:pt>
                <c:pt idx="18351">
                  <c:v>-2.4633231986303343</c:v>
                </c:pt>
                <c:pt idx="18352">
                  <c:v>-16.819791822166735</c:v>
                </c:pt>
                <c:pt idx="18353">
                  <c:v>0</c:v>
                </c:pt>
                <c:pt idx="18354">
                  <c:v>-22.899440002737265</c:v>
                </c:pt>
                <c:pt idx="18355">
                  <c:v>-4.9091593675367449</c:v>
                </c:pt>
                <c:pt idx="18356">
                  <c:v>90.956563019226223</c:v>
                </c:pt>
                <c:pt idx="18357">
                  <c:v>7.2495049504950515</c:v>
                </c:pt>
                <c:pt idx="18358">
                  <c:v>18.809073724007547</c:v>
                </c:pt>
                <c:pt idx="18359">
                  <c:v>4.2264596029093724</c:v>
                </c:pt>
                <c:pt idx="18360">
                  <c:v>-14.656048967593193</c:v>
                </c:pt>
                <c:pt idx="18361">
                  <c:v>-0.24331176555762113</c:v>
                </c:pt>
                <c:pt idx="18362">
                  <c:v>-54.057514620894906</c:v>
                </c:pt>
                <c:pt idx="18363">
                  <c:v>0.8245533669262386</c:v>
                </c:pt>
                <c:pt idx="18364">
                  <c:v>-3.4145835494243357</c:v>
                </c:pt>
                <c:pt idx="18365">
                  <c:v>-16.87525599599509</c:v>
                </c:pt>
                <c:pt idx="18366">
                  <c:v>4.6259329977434476</c:v>
                </c:pt>
                <c:pt idx="18367">
                  <c:v>-18.292750568528476</c:v>
                </c:pt>
                <c:pt idx="18368">
                  <c:v>1.5806843842278937</c:v>
                </c:pt>
                <c:pt idx="18369">
                  <c:v>5.2457987824523968</c:v>
                </c:pt>
                <c:pt idx="18370">
                  <c:v>-10.469314079422389</c:v>
                </c:pt>
                <c:pt idx="18371">
                  <c:v>-24.853351955307261</c:v>
                </c:pt>
                <c:pt idx="18372">
                  <c:v>-27.409963338365316</c:v>
                </c:pt>
                <c:pt idx="18373">
                  <c:v>8.7585681645087448</c:v>
                </c:pt>
                <c:pt idx="18374">
                  <c:v>0</c:v>
                </c:pt>
                <c:pt idx="18375">
                  <c:v>-19.311605239110577</c:v>
                </c:pt>
                <c:pt idx="18376">
                  <c:v>4.0805536864366019</c:v>
                </c:pt>
                <c:pt idx="18377">
                  <c:v>3.3392339877695605</c:v>
                </c:pt>
                <c:pt idx="18378">
                  <c:v>-0.87738660192032114</c:v>
                </c:pt>
                <c:pt idx="18379">
                  <c:v>20.188902007083826</c:v>
                </c:pt>
                <c:pt idx="18380">
                  <c:v>18.729490744219831</c:v>
                </c:pt>
                <c:pt idx="18381">
                  <c:v>-16.265779120284904</c:v>
                </c:pt>
                <c:pt idx="18382">
                  <c:v>17.36385161799528</c:v>
                </c:pt>
                <c:pt idx="18383">
                  <c:v>1.5030431331039864</c:v>
                </c:pt>
                <c:pt idx="18384">
                  <c:v>3.7957942071154633</c:v>
                </c:pt>
                <c:pt idx="18385">
                  <c:v>-36.588682587852951</c:v>
                </c:pt>
                <c:pt idx="18386">
                  <c:v>-18.646143082036033</c:v>
                </c:pt>
                <c:pt idx="18387">
                  <c:v>-11.761220559917049</c:v>
                </c:pt>
                <c:pt idx="18388">
                  <c:v>-4.1424776148774924</c:v>
                </c:pt>
                <c:pt idx="18389">
                  <c:v>-32.890789727489818</c:v>
                </c:pt>
                <c:pt idx="18390">
                  <c:v>-29.000577700751009</c:v>
                </c:pt>
                <c:pt idx="18391">
                  <c:v>-3.6024277230307433</c:v>
                </c:pt>
                <c:pt idx="18392">
                  <c:v>-19.500103284445359</c:v>
                </c:pt>
                <c:pt idx="18393">
                  <c:v>1.4671814671814758</c:v>
                </c:pt>
                <c:pt idx="18394">
                  <c:v>-9.6222195657434781</c:v>
                </c:pt>
                <c:pt idx="18395">
                  <c:v>-25.420960040211099</c:v>
                </c:pt>
                <c:pt idx="18396">
                  <c:v>6.21236005011923</c:v>
                </c:pt>
                <c:pt idx="18397">
                  <c:v>-5.3485175731396026</c:v>
                </c:pt>
                <c:pt idx="18398">
                  <c:v>7.7405857740585873</c:v>
                </c:pt>
                <c:pt idx="18399">
                  <c:v>72.247747229170386</c:v>
                </c:pt>
                <c:pt idx="18400">
                  <c:v>2.1846604787493931</c:v>
                </c:pt>
                <c:pt idx="18401">
                  <c:v>-0.60597346041657829</c:v>
                </c:pt>
                <c:pt idx="18402">
                  <c:v>0.91905051734630661</c:v>
                </c:pt>
                <c:pt idx="18403">
                  <c:v>-7.6233635614452027</c:v>
                </c:pt>
                <c:pt idx="18404">
                  <c:v>9.4064627481062359</c:v>
                </c:pt>
                <c:pt idx="18405">
                  <c:v>-26.370823769446574</c:v>
                </c:pt>
                <c:pt idx="18406">
                  <c:v>61.8674623896556</c:v>
                </c:pt>
                <c:pt idx="18407">
                  <c:v>-10.559522324769262</c:v>
                </c:pt>
                <c:pt idx="18408">
                  <c:v>-8.2900674004568913</c:v>
                </c:pt>
                <c:pt idx="18409">
                  <c:v>-38.880000000000003</c:v>
                </c:pt>
                <c:pt idx="18410">
                  <c:v>40.221857025472474</c:v>
                </c:pt>
                <c:pt idx="18411">
                  <c:v>-4.5454545454545467</c:v>
                </c:pt>
                <c:pt idx="18412">
                  <c:v>-40.039148828692305</c:v>
                </c:pt>
                <c:pt idx="18413">
                  <c:v>-32.74542701640955</c:v>
                </c:pt>
                <c:pt idx="18414">
                  <c:v>-55.766016713091922</c:v>
                </c:pt>
                <c:pt idx="18415">
                  <c:v>-1.6873755641958468</c:v>
                </c:pt>
                <c:pt idx="18416">
                  <c:v>8.6565662915697459</c:v>
                </c:pt>
                <c:pt idx="18417">
                  <c:v>6.2622789783890056</c:v>
                </c:pt>
                <c:pt idx="18418">
                  <c:v>7.1592809364548629</c:v>
                </c:pt>
                <c:pt idx="18419">
                  <c:v>-20.704220368519287</c:v>
                </c:pt>
                <c:pt idx="18420">
                  <c:v>-0.6306007301692631</c:v>
                </c:pt>
                <c:pt idx="18421">
                  <c:v>-6.1066413472590142</c:v>
                </c:pt>
                <c:pt idx="18422">
                  <c:v>-7.6715846719371541</c:v>
                </c:pt>
                <c:pt idx="18423">
                  <c:v>0.89377328940973655</c:v>
                </c:pt>
                <c:pt idx="18424">
                  <c:v>-16.668409221600712</c:v>
                </c:pt>
                <c:pt idx="18425">
                  <c:v>-10.859050991669733</c:v>
                </c:pt>
                <c:pt idx="18426">
                  <c:v>-5.3895522672303855</c:v>
                </c:pt>
                <c:pt idx="18427">
                  <c:v>-33.543905871081705</c:v>
                </c:pt>
                <c:pt idx="18428">
                  <c:v>4.6072061429415214</c:v>
                </c:pt>
                <c:pt idx="18429">
                  <c:v>-55.041446872645068</c:v>
                </c:pt>
                <c:pt idx="18430">
                  <c:v>-23.679197994987462</c:v>
                </c:pt>
                <c:pt idx="18431">
                  <c:v>-8.647594278283492</c:v>
                </c:pt>
                <c:pt idx="18432">
                  <c:v>-8.9412689730616677</c:v>
                </c:pt>
                <c:pt idx="18433">
                  <c:v>-34.053074954716649</c:v>
                </c:pt>
                <c:pt idx="18434">
                  <c:v>-2.5558517973706074</c:v>
                </c:pt>
                <c:pt idx="18435">
                  <c:v>-43.738452063231371</c:v>
                </c:pt>
                <c:pt idx="18436">
                  <c:v>2.704632687672941</c:v>
                </c:pt>
                <c:pt idx="18437">
                  <c:v>-10.301045455071218</c:v>
                </c:pt>
                <c:pt idx="18438">
                  <c:v>16.597883762062864</c:v>
                </c:pt>
                <c:pt idx="18439">
                  <c:v>7.4788494077834287</c:v>
                </c:pt>
                <c:pt idx="18440">
                  <c:v>0.51463068650414812</c:v>
                </c:pt>
                <c:pt idx="18441">
                  <c:v>-2.9592177372242503</c:v>
                </c:pt>
                <c:pt idx="18442">
                  <c:v>14.035117197345201</c:v>
                </c:pt>
                <c:pt idx="18443">
                  <c:v>17.132584157636927</c:v>
                </c:pt>
                <c:pt idx="18444">
                  <c:v>-1.1413159539044386</c:v>
                </c:pt>
                <c:pt idx="18445">
                  <c:v>-10.828069211755007</c:v>
                </c:pt>
                <c:pt idx="18446">
                  <c:v>19.022844157397429</c:v>
                </c:pt>
                <c:pt idx="18447">
                  <c:v>2.6269872200184636</c:v>
                </c:pt>
                <c:pt idx="18448">
                  <c:v>4.292136215284188</c:v>
                </c:pt>
                <c:pt idx="18449">
                  <c:v>23.877745940783186</c:v>
                </c:pt>
                <c:pt idx="18450">
                  <c:v>-97.83734841400603</c:v>
                </c:pt>
                <c:pt idx="18451">
                  <c:v>-7.0677078327170477</c:v>
                </c:pt>
                <c:pt idx="18452">
                  <c:v>-30.1679494910084</c:v>
                </c:pt>
                <c:pt idx="18453">
                  <c:v>27.981849611063097</c:v>
                </c:pt>
                <c:pt idx="18454">
                  <c:v>8.5490216835159458</c:v>
                </c:pt>
                <c:pt idx="18455">
                  <c:v>1.1986773215761843</c:v>
                </c:pt>
                <c:pt idx="18456">
                  <c:v>89.265967588179223</c:v>
                </c:pt>
                <c:pt idx="18457">
                  <c:v>16.363401966923277</c:v>
                </c:pt>
                <c:pt idx="18458">
                  <c:v>-5.7871640153593091</c:v>
                </c:pt>
                <c:pt idx="18459">
                  <c:v>17.811890016145739</c:v>
                </c:pt>
                <c:pt idx="18460">
                  <c:v>0.27357666715610662</c:v>
                </c:pt>
                <c:pt idx="18461">
                  <c:v>-0.2490009222256333</c:v>
                </c:pt>
                <c:pt idx="18462">
                  <c:v>1.9066865829013153</c:v>
                </c:pt>
                <c:pt idx="18463">
                  <c:v>6.0528625701959271</c:v>
                </c:pt>
                <c:pt idx="18464">
                  <c:v>53.357063693768566</c:v>
                </c:pt>
                <c:pt idx="18465">
                  <c:v>11.162979500710364</c:v>
                </c:pt>
                <c:pt idx="18466">
                  <c:v>-15.030551473431814</c:v>
                </c:pt>
                <c:pt idx="18467">
                  <c:v>-21.651128231656344</c:v>
                </c:pt>
                <c:pt idx="18468">
                  <c:v>2.8814073400060636</c:v>
                </c:pt>
                <c:pt idx="18469">
                  <c:v>5.7480047546272601</c:v>
                </c:pt>
                <c:pt idx="18470">
                  <c:v>-2.8530477365927567</c:v>
                </c:pt>
                <c:pt idx="18471">
                  <c:v>0.5823561816321785</c:v>
                </c:pt>
                <c:pt idx="18472">
                  <c:v>32.389660932307009</c:v>
                </c:pt>
                <c:pt idx="18473">
                  <c:v>-63.47446584069332</c:v>
                </c:pt>
                <c:pt idx="18474">
                  <c:v>-6.0621595231782521</c:v>
                </c:pt>
                <c:pt idx="18475">
                  <c:v>0.21669590341552691</c:v>
                </c:pt>
                <c:pt idx="18476">
                  <c:v>-16.977335937037694</c:v>
                </c:pt>
                <c:pt idx="18477">
                  <c:v>-20.24503869997433</c:v>
                </c:pt>
                <c:pt idx="18478">
                  <c:v>-9.7639901626612584</c:v>
                </c:pt>
                <c:pt idx="18479">
                  <c:v>9.5310391363022831</c:v>
                </c:pt>
                <c:pt idx="18480">
                  <c:v>5.3720181749337286</c:v>
                </c:pt>
                <c:pt idx="18481">
                  <c:v>8.2139446036294146</c:v>
                </c:pt>
                <c:pt idx="18482">
                  <c:v>8.9988788498318399</c:v>
                </c:pt>
                <c:pt idx="18483">
                  <c:v>-6.8319242374451079</c:v>
                </c:pt>
                <c:pt idx="18484">
                  <c:v>-51.616756928958267</c:v>
                </c:pt>
                <c:pt idx="18485">
                  <c:v>2.2973628862643665</c:v>
                </c:pt>
                <c:pt idx="18486">
                  <c:v>-3.2436740072116663</c:v>
                </c:pt>
                <c:pt idx="18487">
                  <c:v>2.3681545532445227</c:v>
                </c:pt>
                <c:pt idx="18488">
                  <c:v>-4.6594431996071108</c:v>
                </c:pt>
                <c:pt idx="18489">
                  <c:v>-11.729106628242064</c:v>
                </c:pt>
                <c:pt idx="18490">
                  <c:v>-4.4056071363553571</c:v>
                </c:pt>
                <c:pt idx="18491">
                  <c:v>-68.272321242225658</c:v>
                </c:pt>
                <c:pt idx="18492">
                  <c:v>-16.216900207789436</c:v>
                </c:pt>
                <c:pt idx="18493">
                  <c:v>-19.957023905452587</c:v>
                </c:pt>
                <c:pt idx="18494">
                  <c:v>-8.0003284291337167</c:v>
                </c:pt>
                <c:pt idx="18495">
                  <c:v>-10.387572571787231</c:v>
                </c:pt>
                <c:pt idx="18496">
                  <c:v>46.708686396460337</c:v>
                </c:pt>
                <c:pt idx="18497">
                  <c:v>-40.644652498331745</c:v>
                </c:pt>
                <c:pt idx="18498">
                  <c:v>-28.814532921662959</c:v>
                </c:pt>
                <c:pt idx="18499">
                  <c:v>-88.672461901695641</c:v>
                </c:pt>
                <c:pt idx="18500">
                  <c:v>-18.228533108761425</c:v>
                </c:pt>
                <c:pt idx="18501">
                  <c:v>3.1445262890525782</c:v>
                </c:pt>
                <c:pt idx="18502">
                  <c:v>97.91500458437028</c:v>
                </c:pt>
                <c:pt idx="18503">
                  <c:v>-6.2430059395713187</c:v>
                </c:pt>
                <c:pt idx="18504">
                  <c:v>-6.1817978845134007</c:v>
                </c:pt>
                <c:pt idx="18505">
                  <c:v>-8.5084004539289708</c:v>
                </c:pt>
                <c:pt idx="18506">
                  <c:v>1.1148506520824526</c:v>
                </c:pt>
                <c:pt idx="18507">
                  <c:v>-6.3515482015463363</c:v>
                </c:pt>
                <c:pt idx="18508">
                  <c:v>-20.240654233665182</c:v>
                </c:pt>
                <c:pt idx="18509">
                  <c:v>-6.0629850835262999</c:v>
                </c:pt>
                <c:pt idx="18510">
                  <c:v>0</c:v>
                </c:pt>
                <c:pt idx="18511">
                  <c:v>22.723066276112917</c:v>
                </c:pt>
                <c:pt idx="18512">
                  <c:v>3.6171111379268694</c:v>
                </c:pt>
                <c:pt idx="18513">
                  <c:v>2.9704216488357389</c:v>
                </c:pt>
                <c:pt idx="18514">
                  <c:v>43.251296766361321</c:v>
                </c:pt>
                <c:pt idx="18515">
                  <c:v>0.19508388607101779</c:v>
                </c:pt>
                <c:pt idx="18516">
                  <c:v>-22.79430430869354</c:v>
                </c:pt>
                <c:pt idx="18517">
                  <c:v>3.8986354775828431</c:v>
                </c:pt>
                <c:pt idx="18518">
                  <c:v>-0.83268783888458131</c:v>
                </c:pt>
                <c:pt idx="18519">
                  <c:v>-9.5029814436947362</c:v>
                </c:pt>
                <c:pt idx="18520">
                  <c:v>1.2543098323623951</c:v>
                </c:pt>
                <c:pt idx="18521">
                  <c:v>-0.29425387570498174</c:v>
                </c:pt>
                <c:pt idx="18522">
                  <c:v>22.01695393041237</c:v>
                </c:pt>
                <c:pt idx="18523">
                  <c:v>-16.361871110474453</c:v>
                </c:pt>
                <c:pt idx="18524">
                  <c:v>11.308993766696346</c:v>
                </c:pt>
                <c:pt idx="18525">
                  <c:v>-8.7547408343868511</c:v>
                </c:pt>
                <c:pt idx="18526">
                  <c:v>1.9631464639608964</c:v>
                </c:pt>
                <c:pt idx="18527">
                  <c:v>-5.8264497057767244</c:v>
                </c:pt>
                <c:pt idx="18528">
                  <c:v>-26.967905071709836</c:v>
                </c:pt>
                <c:pt idx="18529">
                  <c:v>13.220392052678534</c:v>
                </c:pt>
                <c:pt idx="18530">
                  <c:v>-58.101487314085738</c:v>
                </c:pt>
                <c:pt idx="18531">
                  <c:v>-9.2281671548203406</c:v>
                </c:pt>
                <c:pt idx="18532">
                  <c:v>1.0902016983136207</c:v>
                </c:pt>
                <c:pt idx="18533">
                  <c:v>1.0471591189079987</c:v>
                </c:pt>
                <c:pt idx="18534">
                  <c:v>6.4076519383781942</c:v>
                </c:pt>
                <c:pt idx="18535">
                  <c:v>5.0355405910961508</c:v>
                </c:pt>
                <c:pt idx="18536">
                  <c:v>-0.14283919823424185</c:v>
                </c:pt>
                <c:pt idx="18537">
                  <c:v>-1.5457520027078857</c:v>
                </c:pt>
                <c:pt idx="18538">
                  <c:v>-10.711232861960113</c:v>
                </c:pt>
                <c:pt idx="18539">
                  <c:v>-2.8232158003150403</c:v>
                </c:pt>
                <c:pt idx="18540">
                  <c:v>26.02508441871683</c:v>
                </c:pt>
                <c:pt idx="18541">
                  <c:v>3.6641467810927963</c:v>
                </c:pt>
                <c:pt idx="18542">
                  <c:v>-21.232108936696562</c:v>
                </c:pt>
                <c:pt idx="18543">
                  <c:v>-3.6510626475899386</c:v>
                </c:pt>
                <c:pt idx="18544">
                  <c:v>-2.443102647468649</c:v>
                </c:pt>
                <c:pt idx="18545">
                  <c:v>-23.601546676486834</c:v>
                </c:pt>
                <c:pt idx="18546">
                  <c:v>79.745905458194471</c:v>
                </c:pt>
                <c:pt idx="18547">
                  <c:v>-15.306122448979593</c:v>
                </c:pt>
                <c:pt idx="18548">
                  <c:v>-12.895710668644284</c:v>
                </c:pt>
                <c:pt idx="18549">
                  <c:v>-15.536952500099815</c:v>
                </c:pt>
                <c:pt idx="18550">
                  <c:v>-30.650612589776088</c:v>
                </c:pt>
                <c:pt idx="18551">
                  <c:v>5.1070840197693599</c:v>
                </c:pt>
                <c:pt idx="18552">
                  <c:v>-53.19930763056869</c:v>
                </c:pt>
                <c:pt idx="18553">
                  <c:v>-1.0189902732746674</c:v>
                </c:pt>
                <c:pt idx="18554">
                  <c:v>-17.34914672981138</c:v>
                </c:pt>
                <c:pt idx="18555">
                  <c:v>-23.072857017002917</c:v>
                </c:pt>
                <c:pt idx="18556">
                  <c:v>-10.948660837609893</c:v>
                </c:pt>
                <c:pt idx="18557">
                  <c:v>-4.5219908338023629</c:v>
                </c:pt>
                <c:pt idx="18558">
                  <c:v>-17.179255221426629</c:v>
                </c:pt>
                <c:pt idx="18559">
                  <c:v>-55.218724837387647</c:v>
                </c:pt>
                <c:pt idx="18560">
                  <c:v>-18.653268010243849</c:v>
                </c:pt>
                <c:pt idx="18561">
                  <c:v>-9.5796644680551424</c:v>
                </c:pt>
                <c:pt idx="18562">
                  <c:v>-8.4561112263955067</c:v>
                </c:pt>
                <c:pt idx="18563">
                  <c:v>-25.260960334029221</c:v>
                </c:pt>
                <c:pt idx="18564">
                  <c:v>18.474016221087425</c:v>
                </c:pt>
                <c:pt idx="18565">
                  <c:v>-2.4585783003741426</c:v>
                </c:pt>
                <c:pt idx="18566">
                  <c:v>-36.511977191151388</c:v>
                </c:pt>
                <c:pt idx="18567">
                  <c:v>-32.271095152603237</c:v>
                </c:pt>
                <c:pt idx="18568">
                  <c:v>-6.9995047944897095</c:v>
                </c:pt>
                <c:pt idx="18569">
                  <c:v>24.948654585923151</c:v>
                </c:pt>
                <c:pt idx="18570">
                  <c:v>0.73399483485117401</c:v>
                </c:pt>
                <c:pt idx="18571">
                  <c:v>-3.0431927831225494</c:v>
                </c:pt>
                <c:pt idx="18572">
                  <c:v>-4.8874403855591453</c:v>
                </c:pt>
                <c:pt idx="18573">
                  <c:v>-6.9716502910069522</c:v>
                </c:pt>
                <c:pt idx="18574">
                  <c:v>1.6035751840168189</c:v>
                </c:pt>
                <c:pt idx="18575">
                  <c:v>1.4979029358897549</c:v>
                </c:pt>
                <c:pt idx="18576">
                  <c:v>3.6595184073775897</c:v>
                </c:pt>
                <c:pt idx="18577">
                  <c:v>11.884028275791422</c:v>
                </c:pt>
                <c:pt idx="18578">
                  <c:v>-8.5253183298786013</c:v>
                </c:pt>
                <c:pt idx="18579">
                  <c:v>-10.74300804225183</c:v>
                </c:pt>
                <c:pt idx="18580">
                  <c:v>9.658246656760781</c:v>
                </c:pt>
                <c:pt idx="18581">
                  <c:v>-21.808627588936275</c:v>
                </c:pt>
                <c:pt idx="18582">
                  <c:v>-2.4879394973561659</c:v>
                </c:pt>
                <c:pt idx="18583">
                  <c:v>22.351213371564455</c:v>
                </c:pt>
                <c:pt idx="18584">
                  <c:v>-64.642217319850175</c:v>
                </c:pt>
                <c:pt idx="18585">
                  <c:v>-57.880328509972621</c:v>
                </c:pt>
                <c:pt idx="18586">
                  <c:v>40.713864306784643</c:v>
                </c:pt>
                <c:pt idx="18587">
                  <c:v>-3.1424174361533943</c:v>
                </c:pt>
                <c:pt idx="18588">
                  <c:v>-24.946006448073049</c:v>
                </c:pt>
                <c:pt idx="18589">
                  <c:v>-9.6699705186177596</c:v>
                </c:pt>
                <c:pt idx="18590">
                  <c:v>-1.4029180695847288</c:v>
                </c:pt>
                <c:pt idx="18591">
                  <c:v>26.661704431211803</c:v>
                </c:pt>
                <c:pt idx="18592">
                  <c:v>-16.112642448677335</c:v>
                </c:pt>
                <c:pt idx="18593">
                  <c:v>-12.364425162689813</c:v>
                </c:pt>
                <c:pt idx="18594">
                  <c:v>0.22021042329336638</c:v>
                </c:pt>
                <c:pt idx="18595">
                  <c:v>22.135111371629534</c:v>
                </c:pt>
                <c:pt idx="18596">
                  <c:v>-8.1937763228806944</c:v>
                </c:pt>
                <c:pt idx="18597">
                  <c:v>20.574625360401512</c:v>
                </c:pt>
                <c:pt idx="18598">
                  <c:v>3.9238449036452323</c:v>
                </c:pt>
                <c:pt idx="18599">
                  <c:v>20.103020039514547</c:v>
                </c:pt>
                <c:pt idx="18600">
                  <c:v>-0.75201760821717301</c:v>
                </c:pt>
                <c:pt idx="18601">
                  <c:v>-7.0930034477711814</c:v>
                </c:pt>
                <c:pt idx="18602">
                  <c:v>30.539357716973569</c:v>
                </c:pt>
                <c:pt idx="18603">
                  <c:v>47.926763597199795</c:v>
                </c:pt>
                <c:pt idx="18604">
                  <c:v>9.1704147926036939</c:v>
                </c:pt>
                <c:pt idx="18605">
                  <c:v>14.486289218916326</c:v>
                </c:pt>
                <c:pt idx="18606">
                  <c:v>-1.0517642497091799</c:v>
                </c:pt>
                <c:pt idx="18607">
                  <c:v>-0.56046894282188475</c:v>
                </c:pt>
                <c:pt idx="18608">
                  <c:v>-73.845751975445694</c:v>
                </c:pt>
                <c:pt idx="18609">
                  <c:v>26.548672566371678</c:v>
                </c:pt>
                <c:pt idx="18610">
                  <c:v>0</c:v>
                </c:pt>
                <c:pt idx="18611">
                  <c:v>0</c:v>
                </c:pt>
                <c:pt idx="18612">
                  <c:v>0</c:v>
                </c:pt>
                <c:pt idx="18613">
                  <c:v>-40.506309237427061</c:v>
                </c:pt>
                <c:pt idx="18614">
                  <c:v>-5.267308884006539</c:v>
                </c:pt>
                <c:pt idx="18615">
                  <c:v>6.3377462060058178</c:v>
                </c:pt>
                <c:pt idx="18616">
                  <c:v>-26.629766297662968</c:v>
                </c:pt>
                <c:pt idx="18617">
                  <c:v>58.457711442786064</c:v>
                </c:pt>
                <c:pt idx="18618">
                  <c:v>11.019006061249129</c:v>
                </c:pt>
                <c:pt idx="18619">
                  <c:v>-11.042550456356864</c:v>
                </c:pt>
                <c:pt idx="18620">
                  <c:v>4.0935197337293943</c:v>
                </c:pt>
                <c:pt idx="18621">
                  <c:v>-37.001273344651949</c:v>
                </c:pt>
                <c:pt idx="18622">
                  <c:v>0.43434826043522889</c:v>
                </c:pt>
                <c:pt idx="18623">
                  <c:v>-10.155474694012568</c:v>
                </c:pt>
                <c:pt idx="18624">
                  <c:v>-18.835616438356169</c:v>
                </c:pt>
                <c:pt idx="18625">
                  <c:v>-3.0596489124079937</c:v>
                </c:pt>
                <c:pt idx="18626">
                  <c:v>-15.752696310509734</c:v>
                </c:pt>
                <c:pt idx="18627">
                  <c:v>-48.784799797952324</c:v>
                </c:pt>
                <c:pt idx="18628">
                  <c:v>22.320099754635777</c:v>
                </c:pt>
                <c:pt idx="18629">
                  <c:v>-32.931500675980175</c:v>
                </c:pt>
                <c:pt idx="18630">
                  <c:v>-3.0849091583240664</c:v>
                </c:pt>
                <c:pt idx="18631">
                  <c:v>-9.0909090909090935</c:v>
                </c:pt>
                <c:pt idx="18632">
                  <c:v>-13.748609566184641</c:v>
                </c:pt>
                <c:pt idx="18633">
                  <c:v>0</c:v>
                </c:pt>
                <c:pt idx="18634">
                  <c:v>-21.496272667870471</c:v>
                </c:pt>
                <c:pt idx="18635">
                  <c:v>72.882672882672864</c:v>
                </c:pt>
                <c:pt idx="18636">
                  <c:v>-43.755737524327095</c:v>
                </c:pt>
                <c:pt idx="18637">
                  <c:v>-21.157432607279574</c:v>
                </c:pt>
                <c:pt idx="18638">
                  <c:v>30.811704297671781</c:v>
                </c:pt>
                <c:pt idx="18639">
                  <c:v>-5.2272537038587075</c:v>
                </c:pt>
                <c:pt idx="18640">
                  <c:v>-7.9880147902588305</c:v>
                </c:pt>
                <c:pt idx="18641">
                  <c:v>-2.0491524269861827</c:v>
                </c:pt>
                <c:pt idx="18642">
                  <c:v>-75.268554742171773</c:v>
                </c:pt>
                <c:pt idx="18643">
                  <c:v>-23.417049876193843</c:v>
                </c:pt>
                <c:pt idx="18644">
                  <c:v>-5.2267699115044195</c:v>
                </c:pt>
                <c:pt idx="18645">
                  <c:v>-24.832455291545713</c:v>
                </c:pt>
                <c:pt idx="18646">
                  <c:v>-4.2026801079663159</c:v>
                </c:pt>
                <c:pt idx="18647">
                  <c:v>3.5607132748372408</c:v>
                </c:pt>
                <c:pt idx="18648">
                  <c:v>0</c:v>
                </c:pt>
                <c:pt idx="18649">
                  <c:v>-14.201609996395518</c:v>
                </c:pt>
                <c:pt idx="18650">
                  <c:v>-12.621969275659595</c:v>
                </c:pt>
                <c:pt idx="18651">
                  <c:v>5.456227862514524</c:v>
                </c:pt>
                <c:pt idx="18652">
                  <c:v>14.37316604269958</c:v>
                </c:pt>
                <c:pt idx="18653">
                  <c:v>-3.5355678121906493</c:v>
                </c:pt>
                <c:pt idx="18654">
                  <c:v>-2.1577482779070323</c:v>
                </c:pt>
                <c:pt idx="18655">
                  <c:v>-12.546125461254604</c:v>
                </c:pt>
                <c:pt idx="18656">
                  <c:v>24.125741699280383</c:v>
                </c:pt>
                <c:pt idx="18657">
                  <c:v>1.8909676121504617</c:v>
                </c:pt>
                <c:pt idx="18658">
                  <c:v>-14.462023595933232</c:v>
                </c:pt>
                <c:pt idx="18659">
                  <c:v>-7.5190740439224442</c:v>
                </c:pt>
                <c:pt idx="18660">
                  <c:v>-3.3059165682086729</c:v>
                </c:pt>
                <c:pt idx="18661">
                  <c:v>-7.5644597619699425</c:v>
                </c:pt>
                <c:pt idx="18662">
                  <c:v>6.3105417600155533E-3</c:v>
                </c:pt>
                <c:pt idx="18663">
                  <c:v>23.70747914520652</c:v>
                </c:pt>
                <c:pt idx="18664">
                  <c:v>-18.328861887763026</c:v>
                </c:pt>
                <c:pt idx="18665">
                  <c:v>11.664330182848687</c:v>
                </c:pt>
                <c:pt idx="18666">
                  <c:v>-14.741272592225798</c:v>
                </c:pt>
                <c:pt idx="18667">
                  <c:v>-5.5404881828748529</c:v>
                </c:pt>
                <c:pt idx="18668">
                  <c:v>-8.9418396105559736</c:v>
                </c:pt>
                <c:pt idx="18669">
                  <c:v>-30.832340876008999</c:v>
                </c:pt>
                <c:pt idx="18670">
                  <c:v>-1.2417610429336179</c:v>
                </c:pt>
                <c:pt idx="18671">
                  <c:v>-5.3461383671376694</c:v>
                </c:pt>
                <c:pt idx="18672">
                  <c:v>-16.905395817380992</c:v>
                </c:pt>
                <c:pt idx="18673">
                  <c:v>4.2477350363879367</c:v>
                </c:pt>
                <c:pt idx="18674">
                  <c:v>1.2047915756558467</c:v>
                </c:pt>
                <c:pt idx="18675">
                  <c:v>-12.316131981606475</c:v>
                </c:pt>
                <c:pt idx="18676">
                  <c:v>-11.613203672038438</c:v>
                </c:pt>
                <c:pt idx="18677">
                  <c:v>-15.834345140685215</c:v>
                </c:pt>
                <c:pt idx="18678">
                  <c:v>67.856618187160279</c:v>
                </c:pt>
                <c:pt idx="18679">
                  <c:v>-45.643623548661147</c:v>
                </c:pt>
                <c:pt idx="18680">
                  <c:v>0.5721979131605508</c:v>
                </c:pt>
                <c:pt idx="18681">
                  <c:v>-11.946368431085972</c:v>
                </c:pt>
                <c:pt idx="18682">
                  <c:v>3.1374385389838437</c:v>
                </c:pt>
                <c:pt idx="18683">
                  <c:v>3.9824822704726444</c:v>
                </c:pt>
                <c:pt idx="18684">
                  <c:v>-3.5240664407016169</c:v>
                </c:pt>
                <c:pt idx="18685">
                  <c:v>3.5031516602434181</c:v>
                </c:pt>
                <c:pt idx="18686">
                  <c:v>3.3169008617343252</c:v>
                </c:pt>
                <c:pt idx="18687">
                  <c:v>5.6089246978617808</c:v>
                </c:pt>
                <c:pt idx="18688">
                  <c:v>0</c:v>
                </c:pt>
                <c:pt idx="18689">
                  <c:v>-1.545778834720565</c:v>
                </c:pt>
                <c:pt idx="18690">
                  <c:v>-34.605964421915345</c:v>
                </c:pt>
                <c:pt idx="18691">
                  <c:v>-9.1900418352650775</c:v>
                </c:pt>
                <c:pt idx="18692">
                  <c:v>-50</c:v>
                </c:pt>
                <c:pt idx="18693">
                  <c:v>-11.583294735216924</c:v>
                </c:pt>
                <c:pt idx="18694">
                  <c:v>6.5171192443919779</c:v>
                </c:pt>
                <c:pt idx="18695">
                  <c:v>10.857674851623415</c:v>
                </c:pt>
                <c:pt idx="18696">
                  <c:v>-5.270512143488034</c:v>
                </c:pt>
                <c:pt idx="18697">
                  <c:v>30.194481382978722</c:v>
                </c:pt>
                <c:pt idx="18698">
                  <c:v>-8.8916725224812296</c:v>
                </c:pt>
                <c:pt idx="18699">
                  <c:v>-0.79643198470850507</c:v>
                </c:pt>
                <c:pt idx="18700">
                  <c:v>-17.921800102998859</c:v>
                </c:pt>
                <c:pt idx="18701">
                  <c:v>12.820119277319762</c:v>
                </c:pt>
                <c:pt idx="18702">
                  <c:v>0</c:v>
                </c:pt>
                <c:pt idx="18703">
                  <c:v>-69.059294530121051</c:v>
                </c:pt>
                <c:pt idx="18704">
                  <c:v>68.766808907376173</c:v>
                </c:pt>
                <c:pt idx="18705">
                  <c:v>1.9187779433680987</c:v>
                </c:pt>
                <c:pt idx="18706">
                  <c:v>-2.9028339346907757</c:v>
                </c:pt>
                <c:pt idx="18707">
                  <c:v>-3.6571848198079522</c:v>
                </c:pt>
                <c:pt idx="18708">
                  <c:v>-6.9545893355995219</c:v>
                </c:pt>
                <c:pt idx="18709">
                  <c:v>0.2190126672191326</c:v>
                </c:pt>
                <c:pt idx="18710">
                  <c:v>-7.8315235274761505</c:v>
                </c:pt>
                <c:pt idx="18711">
                  <c:v>14.667102643752216</c:v>
                </c:pt>
                <c:pt idx="18712">
                  <c:v>-6.1913696060037466</c:v>
                </c:pt>
                <c:pt idx="18713">
                  <c:v>-18.041692130101168</c:v>
                </c:pt>
                <c:pt idx="18714">
                  <c:v>-5.6458727541540128</c:v>
                </c:pt>
                <c:pt idx="18715">
                  <c:v>1.6796536796536827</c:v>
                </c:pt>
                <c:pt idx="18716">
                  <c:v>52.493019983731614</c:v>
                </c:pt>
                <c:pt idx="18717">
                  <c:v>-36.482888917514714</c:v>
                </c:pt>
                <c:pt idx="18718">
                  <c:v>87.978795055076375</c:v>
                </c:pt>
                <c:pt idx="18719">
                  <c:v>-34.382682106352703</c:v>
                </c:pt>
                <c:pt idx="18720">
                  <c:v>-2.559907923493725</c:v>
                </c:pt>
                <c:pt idx="18721">
                  <c:v>-19.663648124191454</c:v>
                </c:pt>
                <c:pt idx="18722">
                  <c:v>0.7645701096364661</c:v>
                </c:pt>
                <c:pt idx="18723">
                  <c:v>-13.564119311996521</c:v>
                </c:pt>
                <c:pt idx="18724">
                  <c:v>-32.896963926795735</c:v>
                </c:pt>
                <c:pt idx="18725">
                  <c:v>28.098318240620955</c:v>
                </c:pt>
                <c:pt idx="18726">
                  <c:v>-3.2377950117222696</c:v>
                </c:pt>
                <c:pt idx="18727">
                  <c:v>-13.594232749742531</c:v>
                </c:pt>
                <c:pt idx="18728">
                  <c:v>-48.62210656313087</c:v>
                </c:pt>
                <c:pt idx="18729">
                  <c:v>23.69597615499255</c:v>
                </c:pt>
                <c:pt idx="18730">
                  <c:v>14.650820361800584</c:v>
                </c:pt>
                <c:pt idx="18731">
                  <c:v>-31.072650432682636</c:v>
                </c:pt>
                <c:pt idx="18732">
                  <c:v>4.3282461846384734</c:v>
                </c:pt>
                <c:pt idx="18733">
                  <c:v>5.6372709245821682</c:v>
                </c:pt>
                <c:pt idx="18734">
                  <c:v>89.382942712068626</c:v>
                </c:pt>
                <c:pt idx="18735">
                  <c:v>2.6735982176011817</c:v>
                </c:pt>
                <c:pt idx="18736">
                  <c:v>8.2474226804123703</c:v>
                </c:pt>
                <c:pt idx="18737">
                  <c:v>-23.660812697479599</c:v>
                </c:pt>
                <c:pt idx="18738">
                  <c:v>3.6648250460405052</c:v>
                </c:pt>
                <c:pt idx="18739">
                  <c:v>1.1388141222395234</c:v>
                </c:pt>
                <c:pt idx="18740">
                  <c:v>-3.6774284751144535</c:v>
                </c:pt>
                <c:pt idx="18741">
                  <c:v>-4.2209431485408402</c:v>
                </c:pt>
                <c:pt idx="18742">
                  <c:v>-19.946009491879664</c:v>
                </c:pt>
                <c:pt idx="18743">
                  <c:v>-1.5773688903298932</c:v>
                </c:pt>
                <c:pt idx="18744">
                  <c:v>-37.056471764117937</c:v>
                </c:pt>
                <c:pt idx="18745">
                  <c:v>0</c:v>
                </c:pt>
                <c:pt idx="18746">
                  <c:v>-3.807145601229351</c:v>
                </c:pt>
                <c:pt idx="18747">
                  <c:v>44.174738841405514</c:v>
                </c:pt>
                <c:pt idx="18748">
                  <c:v>34.737239624741619</c:v>
                </c:pt>
                <c:pt idx="18749">
                  <c:v>-4.3832020997375309</c:v>
                </c:pt>
                <c:pt idx="18750">
                  <c:v>-49.560117302052788</c:v>
                </c:pt>
                <c:pt idx="18751">
                  <c:v>-37.260515304998897</c:v>
                </c:pt>
                <c:pt idx="18752">
                  <c:v>0</c:v>
                </c:pt>
                <c:pt idx="18753">
                  <c:v>8.8268335740650627E-2</c:v>
                </c:pt>
                <c:pt idx="18754">
                  <c:v>-28.358409909455048</c:v>
                </c:pt>
                <c:pt idx="18755">
                  <c:v>6.3918727453600894</c:v>
                </c:pt>
                <c:pt idx="18756">
                  <c:v>24.448897795591179</c:v>
                </c:pt>
                <c:pt idx="18757">
                  <c:v>-1.1834535658843919</c:v>
                </c:pt>
                <c:pt idx="18758">
                  <c:v>15.435958780306507</c:v>
                </c:pt>
                <c:pt idx="18759">
                  <c:v>-4.9236674141797465</c:v>
                </c:pt>
                <c:pt idx="18760">
                  <c:v>4.3246279135074559</c:v>
                </c:pt>
                <c:pt idx="18761">
                  <c:v>75.895682428277922</c:v>
                </c:pt>
                <c:pt idx="18762">
                  <c:v>-49.481137660738398</c:v>
                </c:pt>
                <c:pt idx="18763">
                  <c:v>19.598236158745721</c:v>
                </c:pt>
                <c:pt idx="18764">
                  <c:v>-18.644395717786665</c:v>
                </c:pt>
                <c:pt idx="18765">
                  <c:v>-6.9538210812607417</c:v>
                </c:pt>
                <c:pt idx="18766">
                  <c:v>-98.502939904788064</c:v>
                </c:pt>
                <c:pt idx="18767">
                  <c:v>-10.926301021369284</c:v>
                </c:pt>
                <c:pt idx="18768">
                  <c:v>-18.441424393600542</c:v>
                </c:pt>
                <c:pt idx="18769">
                  <c:v>19.337748344370851</c:v>
                </c:pt>
                <c:pt idx="18770">
                  <c:v>-40.87349820984133</c:v>
                </c:pt>
                <c:pt idx="18771">
                  <c:v>-26.28690228690229</c:v>
                </c:pt>
                <c:pt idx="18772">
                  <c:v>-65.295344605689422</c:v>
                </c:pt>
                <c:pt idx="18773">
                  <c:v>-7.3472128945601014</c:v>
                </c:pt>
                <c:pt idx="18774">
                  <c:v>-31.943596725646529</c:v>
                </c:pt>
                <c:pt idx="18775">
                  <c:v>-10.860187769601623</c:v>
                </c:pt>
                <c:pt idx="18776">
                  <c:v>-30.287673274705611</c:v>
                </c:pt>
                <c:pt idx="18777">
                  <c:v>-15.070013661202182</c:v>
                </c:pt>
                <c:pt idx="18778">
                  <c:v>9.9721563370114552</c:v>
                </c:pt>
                <c:pt idx="18779">
                  <c:v>5.846305557512153</c:v>
                </c:pt>
                <c:pt idx="18780">
                  <c:v>5.2440290758047752</c:v>
                </c:pt>
                <c:pt idx="18781">
                  <c:v>-17.046839630854947</c:v>
                </c:pt>
                <c:pt idx="18782">
                  <c:v>-24.237746043998456</c:v>
                </c:pt>
                <c:pt idx="18783">
                  <c:v>10.155111834775909</c:v>
                </c:pt>
                <c:pt idx="18784">
                  <c:v>-11.486361387055183</c:v>
                </c:pt>
                <c:pt idx="18785">
                  <c:v>56.050399201596804</c:v>
                </c:pt>
                <c:pt idx="18786">
                  <c:v>-6.5806275703801305</c:v>
                </c:pt>
                <c:pt idx="18787">
                  <c:v>-0.52291126002246813</c:v>
                </c:pt>
                <c:pt idx="18788">
                  <c:v>-6.7312894499549145</c:v>
                </c:pt>
                <c:pt idx="18789">
                  <c:v>-16.283674879115821</c:v>
                </c:pt>
                <c:pt idx="18790">
                  <c:v>6.9129358227932869</c:v>
                </c:pt>
                <c:pt idx="18791">
                  <c:v>-3.1067718893290532</c:v>
                </c:pt>
                <c:pt idx="18792">
                  <c:v>-26.319228884169249</c:v>
                </c:pt>
                <c:pt idx="18793">
                  <c:v>-4.4263053296705834</c:v>
                </c:pt>
                <c:pt idx="18794">
                  <c:v>3.6345728252146188</c:v>
                </c:pt>
                <c:pt idx="18795">
                  <c:v>-38.89734483341789</c:v>
                </c:pt>
                <c:pt idx="18796">
                  <c:v>-44.634863793323952</c:v>
                </c:pt>
                <c:pt idx="18797">
                  <c:v>-21.691729323308266</c:v>
                </c:pt>
                <c:pt idx="18798">
                  <c:v>-30.440374524128003</c:v>
                </c:pt>
                <c:pt idx="18799">
                  <c:v>-2.7929126088635314</c:v>
                </c:pt>
                <c:pt idx="18800">
                  <c:v>-9.8271960501954254</c:v>
                </c:pt>
                <c:pt idx="18801">
                  <c:v>3.4229183841714814</c:v>
                </c:pt>
                <c:pt idx="18802">
                  <c:v>2.8028164223272967</c:v>
                </c:pt>
                <c:pt idx="18803">
                  <c:v>-0.57232049947970154</c:v>
                </c:pt>
                <c:pt idx="18804">
                  <c:v>2.5689487503607609</c:v>
                </c:pt>
                <c:pt idx="18805">
                  <c:v>-5.2340026489041946</c:v>
                </c:pt>
                <c:pt idx="18806">
                  <c:v>-34.692898949298353</c:v>
                </c:pt>
                <c:pt idx="18807">
                  <c:v>-17.407755945463165</c:v>
                </c:pt>
                <c:pt idx="18808">
                  <c:v>6.5468381002361582</c:v>
                </c:pt>
                <c:pt idx="18809">
                  <c:v>-13.236636088564438</c:v>
                </c:pt>
                <c:pt idx="18810">
                  <c:v>-13.84066201525232</c:v>
                </c:pt>
                <c:pt idx="18811">
                  <c:v>-10.386728069688729</c:v>
                </c:pt>
                <c:pt idx="18812">
                  <c:v>5.0981922226557543</c:v>
                </c:pt>
                <c:pt idx="18813">
                  <c:v>3.4861556982343416</c:v>
                </c:pt>
                <c:pt idx="18814">
                  <c:v>-19.480378301989347</c:v>
                </c:pt>
                <c:pt idx="18815">
                  <c:v>-27.092808850645355</c:v>
                </c:pt>
                <c:pt idx="18816">
                  <c:v>0</c:v>
                </c:pt>
                <c:pt idx="18817">
                  <c:v>-59.889598297419525</c:v>
                </c:pt>
                <c:pt idx="18818">
                  <c:v>20.480562922291682</c:v>
                </c:pt>
                <c:pt idx="18819">
                  <c:v>4.4494015494950929</c:v>
                </c:pt>
                <c:pt idx="18820">
                  <c:v>-31.481481481481481</c:v>
                </c:pt>
                <c:pt idx="18821">
                  <c:v>-8.208787655607253</c:v>
                </c:pt>
                <c:pt idx="18822">
                  <c:v>23.151852496086263</c:v>
                </c:pt>
                <c:pt idx="18823">
                  <c:v>0.80784766301211164</c:v>
                </c:pt>
                <c:pt idx="18824">
                  <c:v>10.939444973273766</c:v>
                </c:pt>
                <c:pt idx="18825">
                  <c:v>-28.247107618423925</c:v>
                </c:pt>
                <c:pt idx="18826">
                  <c:v>-17.661715781121671</c:v>
                </c:pt>
                <c:pt idx="18827">
                  <c:v>41.147327249022169</c:v>
                </c:pt>
                <c:pt idx="18828">
                  <c:v>-40.68679245283019</c:v>
                </c:pt>
                <c:pt idx="18829">
                  <c:v>10.568066351645513</c:v>
                </c:pt>
                <c:pt idx="18830">
                  <c:v>-22.674356509665699</c:v>
                </c:pt>
                <c:pt idx="18831">
                  <c:v>24.411634103019537</c:v>
                </c:pt>
                <c:pt idx="18832">
                  <c:v>-13.624653190646058</c:v>
                </c:pt>
                <c:pt idx="18833">
                  <c:v>-1.8700956955717345</c:v>
                </c:pt>
                <c:pt idx="18834">
                  <c:v>48.297409718283234</c:v>
                </c:pt>
                <c:pt idx="18835">
                  <c:v>-9.0883190883190821</c:v>
                </c:pt>
                <c:pt idx="18836">
                  <c:v>-2.2397777584859853</c:v>
                </c:pt>
                <c:pt idx="18837">
                  <c:v>20.611097823487199</c:v>
                </c:pt>
                <c:pt idx="18838">
                  <c:v>-40.085174341229703</c:v>
                </c:pt>
                <c:pt idx="18839">
                  <c:v>-44.492273730684332</c:v>
                </c:pt>
                <c:pt idx="18840">
                  <c:v>-17.014850239114025</c:v>
                </c:pt>
                <c:pt idx="18841">
                  <c:v>-7.5280651340074627</c:v>
                </c:pt>
                <c:pt idx="18842">
                  <c:v>4.9008960086885764</c:v>
                </c:pt>
                <c:pt idx="18843">
                  <c:v>6.1717484165561842</c:v>
                </c:pt>
                <c:pt idx="18844">
                  <c:v>-33.935676734357273</c:v>
                </c:pt>
                <c:pt idx="18845">
                  <c:v>-43.656672406878819</c:v>
                </c:pt>
                <c:pt idx="18846">
                  <c:v>9.0541432816110898</c:v>
                </c:pt>
                <c:pt idx="18847">
                  <c:v>70.463882464970737</c:v>
                </c:pt>
                <c:pt idx="18848">
                  <c:v>-23.769703785666337</c:v>
                </c:pt>
                <c:pt idx="18849">
                  <c:v>-9.8706368443664161</c:v>
                </c:pt>
                <c:pt idx="18850">
                  <c:v>-20.62877643504531</c:v>
                </c:pt>
                <c:pt idx="18851">
                  <c:v>-11.482515186340507</c:v>
                </c:pt>
                <c:pt idx="18852">
                  <c:v>-14.34755452226868</c:v>
                </c:pt>
                <c:pt idx="18853">
                  <c:v>-13.884455793169479</c:v>
                </c:pt>
                <c:pt idx="18854">
                  <c:v>15.681922047398317</c:v>
                </c:pt>
                <c:pt idx="18855">
                  <c:v>-4.8337234793594206</c:v>
                </c:pt>
                <c:pt idx="18856">
                  <c:v>7.9994259471871487</c:v>
                </c:pt>
                <c:pt idx="18857">
                  <c:v>-33.768508199331322</c:v>
                </c:pt>
                <c:pt idx="18858">
                  <c:v>9.6770813321923157</c:v>
                </c:pt>
                <c:pt idx="18859">
                  <c:v>-6.1125769569041353</c:v>
                </c:pt>
                <c:pt idx="18860">
                  <c:v>-12.57138891415849</c:v>
                </c:pt>
                <c:pt idx="18861">
                  <c:v>13.059204264229976</c:v>
                </c:pt>
                <c:pt idx="18862">
                  <c:v>3.4759771357948352</c:v>
                </c:pt>
                <c:pt idx="18863">
                  <c:v>-22.767709367759011</c:v>
                </c:pt>
                <c:pt idx="18864">
                  <c:v>5.0542638815814769</c:v>
                </c:pt>
                <c:pt idx="18865">
                  <c:v>-12.324720952647453</c:v>
                </c:pt>
                <c:pt idx="18866">
                  <c:v>12.089534253178286</c:v>
                </c:pt>
                <c:pt idx="18867">
                  <c:v>-11.151027216012054</c:v>
                </c:pt>
                <c:pt idx="18868">
                  <c:v>-58.316457609188454</c:v>
                </c:pt>
                <c:pt idx="18869">
                  <c:v>-36.48697032155679</c:v>
                </c:pt>
                <c:pt idx="18870">
                  <c:v>-12.318763594477772</c:v>
                </c:pt>
                <c:pt idx="18871">
                  <c:v>38.731534611158594</c:v>
                </c:pt>
                <c:pt idx="18872">
                  <c:v>-17.970061555679905</c:v>
                </c:pt>
                <c:pt idx="18873">
                  <c:v>-4.5554857809275973</c:v>
                </c:pt>
                <c:pt idx="18874">
                  <c:v>-8.6797082054107904</c:v>
                </c:pt>
                <c:pt idx="18875">
                  <c:v>-22.042303410585973</c:v>
                </c:pt>
                <c:pt idx="18876">
                  <c:v>-14.352712149367306</c:v>
                </c:pt>
                <c:pt idx="18877">
                  <c:v>-27.108524788391776</c:v>
                </c:pt>
                <c:pt idx="18878">
                  <c:v>-4.0889761203794563</c:v>
                </c:pt>
                <c:pt idx="18879">
                  <c:v>-37.835623790624432</c:v>
                </c:pt>
                <c:pt idx="18880">
                  <c:v>-4.9946356358834691</c:v>
                </c:pt>
                <c:pt idx="18881">
                  <c:v>17.640807651434656</c:v>
                </c:pt>
                <c:pt idx="18882">
                  <c:v>-0.45960756584761953</c:v>
                </c:pt>
                <c:pt idx="18883">
                  <c:v>13.125509372453138</c:v>
                </c:pt>
                <c:pt idx="18884">
                  <c:v>92.730276745146625</c:v>
                </c:pt>
                <c:pt idx="18885">
                  <c:v>-13.977052600208623</c:v>
                </c:pt>
                <c:pt idx="18886">
                  <c:v>16.650053825605056</c:v>
                </c:pt>
                <c:pt idx="18887">
                  <c:v>74.058451340765288</c:v>
                </c:pt>
                <c:pt idx="18888">
                  <c:v>-12.748404261526076</c:v>
                </c:pt>
                <c:pt idx="18889">
                  <c:v>-8.5938599206460822</c:v>
                </c:pt>
                <c:pt idx="18890">
                  <c:v>6.6066562061276812</c:v>
                </c:pt>
                <c:pt idx="18891">
                  <c:v>23.18772580115423</c:v>
                </c:pt>
                <c:pt idx="18892">
                  <c:v>-24.102458063015334</c:v>
                </c:pt>
                <c:pt idx="18893">
                  <c:v>-41.189362945645826</c:v>
                </c:pt>
                <c:pt idx="18894">
                  <c:v>2.9949574139127293</c:v>
                </c:pt>
                <c:pt idx="18895">
                  <c:v>5.3854153311394981</c:v>
                </c:pt>
                <c:pt idx="18896">
                  <c:v>-0.35415325177076795</c:v>
                </c:pt>
                <c:pt idx="18897">
                  <c:v>-36.225381121388764</c:v>
                </c:pt>
                <c:pt idx="18898">
                  <c:v>-1.9114088310595179</c:v>
                </c:pt>
                <c:pt idx="18899">
                  <c:v>-12.374798061389342</c:v>
                </c:pt>
                <c:pt idx="18900">
                  <c:v>8.1699346405228681</c:v>
                </c:pt>
                <c:pt idx="18901">
                  <c:v>18.098150980119556</c:v>
                </c:pt>
                <c:pt idx="18902">
                  <c:v>-35.340357919384516</c:v>
                </c:pt>
                <c:pt idx="18903">
                  <c:v>-15.370937012874535</c:v>
                </c:pt>
                <c:pt idx="18904">
                  <c:v>3.8193772964610275</c:v>
                </c:pt>
                <c:pt idx="18905">
                  <c:v>-16.105769230769226</c:v>
                </c:pt>
                <c:pt idx="18906">
                  <c:v>88.349677979465099</c:v>
                </c:pt>
                <c:pt idx="18907">
                  <c:v>-15.095702419646088</c:v>
                </c:pt>
                <c:pt idx="18908">
                  <c:v>-9.1039573508304272</c:v>
                </c:pt>
                <c:pt idx="18909">
                  <c:v>43.865366996590637</c:v>
                </c:pt>
                <c:pt idx="18910">
                  <c:v>10.502194681125744</c:v>
                </c:pt>
                <c:pt idx="18911">
                  <c:v>-8.1187105577349428</c:v>
                </c:pt>
                <c:pt idx="18912">
                  <c:v>3.2016008004002003</c:v>
                </c:pt>
                <c:pt idx="18913">
                  <c:v>13.378750543557032</c:v>
                </c:pt>
                <c:pt idx="18914">
                  <c:v>0.6384248210023884</c:v>
                </c:pt>
                <c:pt idx="18915">
                  <c:v>-4.9148013491611522</c:v>
                </c:pt>
                <c:pt idx="18916">
                  <c:v>-25.841334236705563</c:v>
                </c:pt>
                <c:pt idx="18917">
                  <c:v>-9.7954366640440611</c:v>
                </c:pt>
                <c:pt idx="18918">
                  <c:v>58.698716521997198</c:v>
                </c:pt>
                <c:pt idx="18919">
                  <c:v>21.020277089641255</c:v>
                </c:pt>
                <c:pt idx="18920">
                  <c:v>-1.9448476052249646</c:v>
                </c:pt>
                <c:pt idx="18921">
                  <c:v>-0.27285129604365466</c:v>
                </c:pt>
                <c:pt idx="18922">
                  <c:v>13.171329385337955</c:v>
                </c:pt>
                <c:pt idx="18923">
                  <c:v>-29.24194563417629</c:v>
                </c:pt>
                <c:pt idx="18924">
                  <c:v>-9.5337769791275804</c:v>
                </c:pt>
                <c:pt idx="18925">
                  <c:v>28.58569968652759</c:v>
                </c:pt>
                <c:pt idx="18926">
                  <c:v>-0.17438042524543107</c:v>
                </c:pt>
                <c:pt idx="18927">
                  <c:v>-13.182988984490606</c:v>
                </c:pt>
                <c:pt idx="18928">
                  <c:v>-22.021883366313588</c:v>
                </c:pt>
                <c:pt idx="18929">
                  <c:v>-13.762803475975744</c:v>
                </c:pt>
                <c:pt idx="18930">
                  <c:v>-11.011652133652277</c:v>
                </c:pt>
                <c:pt idx="18931">
                  <c:v>2.6222622262226167</c:v>
                </c:pt>
                <c:pt idx="18932">
                  <c:v>28.14208308248044</c:v>
                </c:pt>
                <c:pt idx="18933">
                  <c:v>1.2298046780805407</c:v>
                </c:pt>
                <c:pt idx="18934">
                  <c:v>4.4521402262755601</c:v>
                </c:pt>
                <c:pt idx="18935">
                  <c:v>-16.274991231146956</c:v>
                </c:pt>
                <c:pt idx="18936">
                  <c:v>9.5632530120481931</c:v>
                </c:pt>
                <c:pt idx="18937">
                  <c:v>-8.0880549423595767</c:v>
                </c:pt>
                <c:pt idx="18938">
                  <c:v>14.177965340756032</c:v>
                </c:pt>
                <c:pt idx="18939">
                  <c:v>7.9620594828705862</c:v>
                </c:pt>
                <c:pt idx="18940">
                  <c:v>11.241174284652544</c:v>
                </c:pt>
                <c:pt idx="18941">
                  <c:v>25.750256185038793</c:v>
                </c:pt>
                <c:pt idx="18942">
                  <c:v>14.546948839120603</c:v>
                </c:pt>
                <c:pt idx="18943">
                  <c:v>-26.470922749992525</c:v>
                </c:pt>
                <c:pt idx="18944">
                  <c:v>61.600133972493779</c:v>
                </c:pt>
                <c:pt idx="18945">
                  <c:v>-35.964718853362726</c:v>
                </c:pt>
                <c:pt idx="18946">
                  <c:v>21.954076850984066</c:v>
                </c:pt>
                <c:pt idx="18947">
                  <c:v>9.281924673005193</c:v>
                </c:pt>
                <c:pt idx="18948">
                  <c:v>-3.7801778907242749</c:v>
                </c:pt>
                <c:pt idx="18949">
                  <c:v>-40.38553683977738</c:v>
                </c:pt>
                <c:pt idx="18950">
                  <c:v>-15.189873417721529</c:v>
                </c:pt>
                <c:pt idx="18951">
                  <c:v>-11.775165196280639</c:v>
                </c:pt>
                <c:pt idx="18952">
                  <c:v>-18.812197224275636</c:v>
                </c:pt>
                <c:pt idx="18953">
                  <c:v>13.311530276882721</c:v>
                </c:pt>
                <c:pt idx="18954">
                  <c:v>-0.8346316492321364</c:v>
                </c:pt>
                <c:pt idx="18955">
                  <c:v>-50.853125267941351</c:v>
                </c:pt>
                <c:pt idx="18956">
                  <c:v>-0.55187468294107589</c:v>
                </c:pt>
                <c:pt idx="18957">
                  <c:v>43.980802559658713</c:v>
                </c:pt>
                <c:pt idx="18958">
                  <c:v>12.797009238290372</c:v>
                </c:pt>
                <c:pt idx="18959">
                  <c:v>12.61524766325428</c:v>
                </c:pt>
                <c:pt idx="18960">
                  <c:v>-1.8514436852545657</c:v>
                </c:pt>
                <c:pt idx="18961">
                  <c:v>-4.8557774364225992</c:v>
                </c:pt>
                <c:pt idx="18962">
                  <c:v>5.9663360384731021</c:v>
                </c:pt>
                <c:pt idx="18963">
                  <c:v>-10.442917143948065</c:v>
                </c:pt>
                <c:pt idx="18964">
                  <c:v>12.437951933888527</c:v>
                </c:pt>
                <c:pt idx="18965">
                  <c:v>-14.372712453480148</c:v>
                </c:pt>
                <c:pt idx="18966">
                  <c:v>-28.662849444257319</c:v>
                </c:pt>
                <c:pt idx="18967">
                  <c:v>97.667510712894426</c:v>
                </c:pt>
                <c:pt idx="18968">
                  <c:v>33.50949305147779</c:v>
                </c:pt>
                <c:pt idx="18969">
                  <c:v>17.097804802638365</c:v>
                </c:pt>
                <c:pt idx="18970">
                  <c:v>-58.453399661504598</c:v>
                </c:pt>
                <c:pt idx="18971">
                  <c:v>-12.255037261937616</c:v>
                </c:pt>
                <c:pt idx="18972">
                  <c:v>19.575131106207962</c:v>
                </c:pt>
                <c:pt idx="18973">
                  <c:v>-10.170463670360434</c:v>
                </c:pt>
                <c:pt idx="18974">
                  <c:v>-1.0723860589812375</c:v>
                </c:pt>
                <c:pt idx="18975">
                  <c:v>4.2352941176470438</c:v>
                </c:pt>
                <c:pt idx="18976">
                  <c:v>4.7033285094066741</c:v>
                </c:pt>
                <c:pt idx="18977">
                  <c:v>-12.149634164875494</c:v>
                </c:pt>
                <c:pt idx="18978">
                  <c:v>8.8272686582799196</c:v>
                </c:pt>
                <c:pt idx="18979">
                  <c:v>28.098537336412619</c:v>
                </c:pt>
                <c:pt idx="18980">
                  <c:v>15.608164270541522</c:v>
                </c:pt>
                <c:pt idx="18981">
                  <c:v>-15.443360203648709</c:v>
                </c:pt>
                <c:pt idx="18982">
                  <c:v>59.97255260750228</c:v>
                </c:pt>
                <c:pt idx="18983">
                  <c:v>60.208768267223377</c:v>
                </c:pt>
                <c:pt idx="18984">
                  <c:v>-16.828587381351198</c:v>
                </c:pt>
                <c:pt idx="18985">
                  <c:v>-15.803758897936191</c:v>
                </c:pt>
                <c:pt idx="18986">
                  <c:v>-5.4106910039113387</c:v>
                </c:pt>
                <c:pt idx="18987">
                  <c:v>4.3645924627519861</c:v>
                </c:pt>
                <c:pt idx="18988">
                  <c:v>-0.61839606563762572</c:v>
                </c:pt>
                <c:pt idx="18989">
                  <c:v>9.6635621976752617</c:v>
                </c:pt>
                <c:pt idx="18990">
                  <c:v>-7.9871928002769152</c:v>
                </c:pt>
                <c:pt idx="18991">
                  <c:v>-28.140636762166224</c:v>
                </c:pt>
                <c:pt idx="18992">
                  <c:v>-72.429444904280032</c:v>
                </c:pt>
                <c:pt idx="18993">
                  <c:v>31.690412013862158</c:v>
                </c:pt>
                <c:pt idx="18994">
                  <c:v>0.5363618499794427</c:v>
                </c:pt>
                <c:pt idx="18995">
                  <c:v>-9.3489433863385045</c:v>
                </c:pt>
                <c:pt idx="18996">
                  <c:v>8.6738416636264191</c:v>
                </c:pt>
                <c:pt idx="18997">
                  <c:v>-5.3563430930124696</c:v>
                </c:pt>
                <c:pt idx="18998">
                  <c:v>0.5312040625417751</c:v>
                </c:pt>
                <c:pt idx="18999">
                  <c:v>-16.86166551961459</c:v>
                </c:pt>
                <c:pt idx="19000">
                  <c:v>-57.200607403759335</c:v>
                </c:pt>
                <c:pt idx="19001">
                  <c:v>51.367025683512821</c:v>
                </c:pt>
                <c:pt idx="19002">
                  <c:v>-11.659744654668515</c:v>
                </c:pt>
                <c:pt idx="19003">
                  <c:v>-4.8352132858140067</c:v>
                </c:pt>
                <c:pt idx="19004">
                  <c:v>9.5446860378248743</c:v>
                </c:pt>
                <c:pt idx="19005">
                  <c:v>-19.24980463662412</c:v>
                </c:pt>
                <c:pt idx="19006">
                  <c:v>-26.738318700171561</c:v>
                </c:pt>
                <c:pt idx="19007">
                  <c:v>22.766439909297048</c:v>
                </c:pt>
                <c:pt idx="19008">
                  <c:v>-18.643365910220311</c:v>
                </c:pt>
                <c:pt idx="19009">
                  <c:v>-1.1073077718302784</c:v>
                </c:pt>
                <c:pt idx="19010">
                  <c:v>-99.353004273577028</c:v>
                </c:pt>
                <c:pt idx="19011">
                  <c:v>-26.555019007500263</c:v>
                </c:pt>
                <c:pt idx="19012">
                  <c:v>18.728316784304326</c:v>
                </c:pt>
                <c:pt idx="19013">
                  <c:v>-31.14360638250588</c:v>
                </c:pt>
                <c:pt idx="19014">
                  <c:v>-25.498783454987844</c:v>
                </c:pt>
                <c:pt idx="19015">
                  <c:v>-83.047500721052515</c:v>
                </c:pt>
                <c:pt idx="19016">
                  <c:v>25.429152302660654</c:v>
                </c:pt>
                <c:pt idx="19017">
                  <c:v>-5.1740719369109343</c:v>
                </c:pt>
                <c:pt idx="19018">
                  <c:v>-36.503140167390669</c:v>
                </c:pt>
                <c:pt idx="19019">
                  <c:v>-26.088124092675997</c:v>
                </c:pt>
                <c:pt idx="19020">
                  <c:v>23.379429559204851</c:v>
                </c:pt>
                <c:pt idx="19021">
                  <c:v>-25.967110456382684</c:v>
                </c:pt>
                <c:pt idx="19022">
                  <c:v>4.1234567901234414</c:v>
                </c:pt>
                <c:pt idx="19023">
                  <c:v>-35.720671770064143</c:v>
                </c:pt>
                <c:pt idx="19024">
                  <c:v>2.0396354694054679</c:v>
                </c:pt>
                <c:pt idx="19025">
                  <c:v>-9.8148148148148096</c:v>
                </c:pt>
                <c:pt idx="19026">
                  <c:v>-0.86526576019777224</c:v>
                </c:pt>
                <c:pt idx="19027">
                  <c:v>-11.636201515827011</c:v>
                </c:pt>
                <c:pt idx="19028">
                  <c:v>5.3305539011316228</c:v>
                </c:pt>
                <c:pt idx="19029">
                  <c:v>-2.0493911850454509</c:v>
                </c:pt>
                <c:pt idx="19030">
                  <c:v>-40.96537250786988</c:v>
                </c:pt>
                <c:pt idx="19031">
                  <c:v>-73.702124373196824</c:v>
                </c:pt>
                <c:pt idx="19032">
                  <c:v>-18.037383177570092</c:v>
                </c:pt>
                <c:pt idx="19033">
                  <c:v>-10.953562566465791</c:v>
                </c:pt>
                <c:pt idx="19034">
                  <c:v>29.297164910197438</c:v>
                </c:pt>
                <c:pt idx="19035">
                  <c:v>-61.507633587786259</c:v>
                </c:pt>
                <c:pt idx="19036">
                  <c:v>-5.1535658511192111</c:v>
                </c:pt>
                <c:pt idx="19037">
                  <c:v>-22.435052345870488</c:v>
                </c:pt>
                <c:pt idx="19038">
                  <c:v>33.698030634573314</c:v>
                </c:pt>
                <c:pt idx="19039">
                  <c:v>0.96868664113539182</c:v>
                </c:pt>
                <c:pt idx="19040">
                  <c:v>-3.1734265734265676</c:v>
                </c:pt>
                <c:pt idx="19041">
                  <c:v>0.19738245963438317</c:v>
                </c:pt>
                <c:pt idx="19042">
                  <c:v>-15.156756756756764</c:v>
                </c:pt>
                <c:pt idx="19043">
                  <c:v>-16.858237547892713</c:v>
                </c:pt>
                <c:pt idx="19044">
                  <c:v>-22.881892062874115</c:v>
                </c:pt>
                <c:pt idx="19045">
                  <c:v>6.7982140285179185</c:v>
                </c:pt>
                <c:pt idx="19046">
                  <c:v>10.013936399341191</c:v>
                </c:pt>
                <c:pt idx="19047">
                  <c:v>-16.032804997237932</c:v>
                </c:pt>
                <c:pt idx="19048">
                  <c:v>59.97894244267664</c:v>
                </c:pt>
                <c:pt idx="19049">
                  <c:v>57.48477850094477</c:v>
                </c:pt>
                <c:pt idx="19050">
                  <c:v>-4.5195148284221602</c:v>
                </c:pt>
                <c:pt idx="19051">
                  <c:v>94.145616641901938</c:v>
                </c:pt>
                <c:pt idx="19052">
                  <c:v>-5.0307313242899312</c:v>
                </c:pt>
                <c:pt idx="19053">
                  <c:v>-8.9769546090781773</c:v>
                </c:pt>
                <c:pt idx="19054">
                  <c:v>-1.0792702368629108</c:v>
                </c:pt>
                <c:pt idx="19055">
                  <c:v>-52.206655193522678</c:v>
                </c:pt>
                <c:pt idx="19056">
                  <c:v>-38.748909393755127</c:v>
                </c:pt>
                <c:pt idx="19057">
                  <c:v>-5.9581672922044788</c:v>
                </c:pt>
                <c:pt idx="19058">
                  <c:v>-6.4222301707611109</c:v>
                </c:pt>
                <c:pt idx="19059">
                  <c:v>-6.5644540644540683</c:v>
                </c:pt>
                <c:pt idx="19060">
                  <c:v>65.579710144927532</c:v>
                </c:pt>
                <c:pt idx="19061">
                  <c:v>3.6863873404064122</c:v>
                </c:pt>
                <c:pt idx="19062">
                  <c:v>-29.173801369863014</c:v>
                </c:pt>
                <c:pt idx="19063">
                  <c:v>-6.3904373311878544</c:v>
                </c:pt>
                <c:pt idx="19064">
                  <c:v>-7.4368018812463248</c:v>
                </c:pt>
                <c:pt idx="19065">
                  <c:v>-2.0478318518882332</c:v>
                </c:pt>
                <c:pt idx="19066">
                  <c:v>-6.5683865683865577</c:v>
                </c:pt>
                <c:pt idx="19067">
                  <c:v>27.920287660275079</c:v>
                </c:pt>
                <c:pt idx="19068">
                  <c:v>1.0249105659110711</c:v>
                </c:pt>
                <c:pt idx="19069">
                  <c:v>-65.677064683952239</c:v>
                </c:pt>
                <c:pt idx="19070">
                  <c:v>3.8641251946896205</c:v>
                </c:pt>
                <c:pt idx="19071">
                  <c:v>93.551088777219434</c:v>
                </c:pt>
                <c:pt idx="19072">
                  <c:v>-33.936396644547386</c:v>
                </c:pt>
                <c:pt idx="19073">
                  <c:v>3.0157728706624596</c:v>
                </c:pt>
                <c:pt idx="19074">
                  <c:v>-45.350296194285967</c:v>
                </c:pt>
                <c:pt idx="19075">
                  <c:v>29.160951408142409</c:v>
                </c:pt>
                <c:pt idx="19076">
                  <c:v>-5.4492925144020745</c:v>
                </c:pt>
                <c:pt idx="19077">
                  <c:v>-5.6415759619806778</c:v>
                </c:pt>
                <c:pt idx="19078">
                  <c:v>13.283890068482918</c:v>
                </c:pt>
                <c:pt idx="19079">
                  <c:v>10.303730406899163</c:v>
                </c:pt>
                <c:pt idx="19080">
                  <c:v>94.480220791168364</c:v>
                </c:pt>
                <c:pt idx="19081">
                  <c:v>12.535164368304422</c:v>
                </c:pt>
                <c:pt idx="19082">
                  <c:v>3.6372770660638025</c:v>
                </c:pt>
                <c:pt idx="19083">
                  <c:v>-9.3787390704095657</c:v>
                </c:pt>
                <c:pt idx="19084">
                  <c:v>2.0149625935162163</c:v>
                </c:pt>
                <c:pt idx="19085">
                  <c:v>-10.31183389910791</c:v>
                </c:pt>
                <c:pt idx="19086">
                  <c:v>-27.671566332740383</c:v>
                </c:pt>
                <c:pt idx="19087">
                  <c:v>25.41683179527827</c:v>
                </c:pt>
                <c:pt idx="19088">
                  <c:v>40.128746889933268</c:v>
                </c:pt>
                <c:pt idx="19089">
                  <c:v>-4.8424737456242752</c:v>
                </c:pt>
                <c:pt idx="19090">
                  <c:v>-31.623465211459759</c:v>
                </c:pt>
                <c:pt idx="19091">
                  <c:v>-8.7263824086478508</c:v>
                </c:pt>
                <c:pt idx="19092">
                  <c:v>-6.1146357471012891</c:v>
                </c:pt>
                <c:pt idx="19093">
                  <c:v>6.9757519732631721</c:v>
                </c:pt>
                <c:pt idx="19094">
                  <c:v>2.7790516371640734</c:v>
                </c:pt>
                <c:pt idx="19095">
                  <c:v>7.7212000190177292</c:v>
                </c:pt>
                <c:pt idx="19096">
                  <c:v>20.335856742112753</c:v>
                </c:pt>
                <c:pt idx="19097">
                  <c:v>-3.7059581549858507</c:v>
                </c:pt>
                <c:pt idx="19098">
                  <c:v>-55.605705000902688</c:v>
                </c:pt>
                <c:pt idx="19099">
                  <c:v>2.7077903272516579</c:v>
                </c:pt>
                <c:pt idx="19100">
                  <c:v>-4.2360355385190189</c:v>
                </c:pt>
                <c:pt idx="19101">
                  <c:v>-11.805810959911739</c:v>
                </c:pt>
                <c:pt idx="19102">
                  <c:v>9.1852372134601836</c:v>
                </c:pt>
                <c:pt idx="19103">
                  <c:v>-7.771476555425707</c:v>
                </c:pt>
                <c:pt idx="19104">
                  <c:v>-3.5871436770614054</c:v>
                </c:pt>
                <c:pt idx="19105">
                  <c:v>-22.312008978675649</c:v>
                </c:pt>
                <c:pt idx="19106">
                  <c:v>-63.347736673059593</c:v>
                </c:pt>
                <c:pt idx="19107">
                  <c:v>-7.2587719298245617</c:v>
                </c:pt>
                <c:pt idx="19108">
                  <c:v>5.3919694072657904</c:v>
                </c:pt>
                <c:pt idx="19109">
                  <c:v>-2.6821457165732596</c:v>
                </c:pt>
                <c:pt idx="19110">
                  <c:v>-20.895303147148468</c:v>
                </c:pt>
                <c:pt idx="19111">
                  <c:v>-5.9187708664224914</c:v>
                </c:pt>
                <c:pt idx="19112">
                  <c:v>4.6310120847849134</c:v>
                </c:pt>
                <c:pt idx="19113">
                  <c:v>-11.306176084099874</c:v>
                </c:pt>
                <c:pt idx="19114">
                  <c:v>-58.962914341975711</c:v>
                </c:pt>
                <c:pt idx="19115">
                  <c:v>-27.167619590853747</c:v>
                </c:pt>
                <c:pt idx="19116">
                  <c:v>26.223083765503574</c:v>
                </c:pt>
                <c:pt idx="19117">
                  <c:v>23.31077767970973</c:v>
                </c:pt>
                <c:pt idx="19118">
                  <c:v>3.7828278945113851</c:v>
                </c:pt>
                <c:pt idx="19119">
                  <c:v>-15.385119632907234</c:v>
                </c:pt>
                <c:pt idx="19120">
                  <c:v>0.38416763678696952</c:v>
                </c:pt>
                <c:pt idx="19121">
                  <c:v>3.3546325878594132</c:v>
                </c:pt>
                <c:pt idx="19122">
                  <c:v>4.1461083231420162</c:v>
                </c:pt>
                <c:pt idx="19123">
                  <c:v>12.145056448853907</c:v>
                </c:pt>
                <c:pt idx="19124">
                  <c:v>-21.186440677966104</c:v>
                </c:pt>
                <c:pt idx="19125">
                  <c:v>0</c:v>
                </c:pt>
                <c:pt idx="19126">
                  <c:v>24.21422897991603</c:v>
                </c:pt>
                <c:pt idx="19127">
                  <c:v>7.9565933601779477</c:v>
                </c:pt>
                <c:pt idx="19128">
                  <c:v>-7.0061092232558906</c:v>
                </c:pt>
                <c:pt idx="19129">
                  <c:v>-4.6942928498751257</c:v>
                </c:pt>
                <c:pt idx="19130">
                  <c:v>-14.799118494660107</c:v>
                </c:pt>
                <c:pt idx="19131">
                  <c:v>-0.18006220330659062</c:v>
                </c:pt>
                <c:pt idx="19132">
                  <c:v>-22.441883568448233</c:v>
                </c:pt>
                <c:pt idx="19133">
                  <c:v>-13.106508410214985</c:v>
                </c:pt>
                <c:pt idx="19134">
                  <c:v>-21.509592494048462</c:v>
                </c:pt>
                <c:pt idx="19135">
                  <c:v>-0.86805555555555713</c:v>
                </c:pt>
                <c:pt idx="19136">
                  <c:v>2.6397800183318054</c:v>
                </c:pt>
                <c:pt idx="19137">
                  <c:v>6.326274820238794</c:v>
                </c:pt>
                <c:pt idx="19138">
                  <c:v>14.472756571658778</c:v>
                </c:pt>
                <c:pt idx="19139">
                  <c:v>-0.2739520396292221</c:v>
                </c:pt>
                <c:pt idx="19140">
                  <c:v>-6.8520871262230116</c:v>
                </c:pt>
                <c:pt idx="19141">
                  <c:v>-22.802395209580837</c:v>
                </c:pt>
                <c:pt idx="19142">
                  <c:v>-0.63810391978121572</c:v>
                </c:pt>
                <c:pt idx="19143">
                  <c:v>-12.628900495513591</c:v>
                </c:pt>
                <c:pt idx="19144">
                  <c:v>-73.831783882206693</c:v>
                </c:pt>
                <c:pt idx="19145">
                  <c:v>-5.3357586781870481</c:v>
                </c:pt>
                <c:pt idx="19146">
                  <c:v>-9.3755162729225106</c:v>
                </c:pt>
                <c:pt idx="19147">
                  <c:v>-95.050088391278734</c:v>
                </c:pt>
                <c:pt idx="19148">
                  <c:v>-0.41299559471366365</c:v>
                </c:pt>
                <c:pt idx="19149">
                  <c:v>-12.219498910675384</c:v>
                </c:pt>
                <c:pt idx="19150">
                  <c:v>-6.0658578856152587</c:v>
                </c:pt>
                <c:pt idx="19151">
                  <c:v>-5.1020408163265216</c:v>
                </c:pt>
                <c:pt idx="19152">
                  <c:v>-8.0781912388130053</c:v>
                </c:pt>
                <c:pt idx="19153">
                  <c:v>0.47515343496338858</c:v>
                </c:pt>
                <c:pt idx="19154">
                  <c:v>-0.41177061363865164</c:v>
                </c:pt>
                <c:pt idx="19155">
                  <c:v>-19.006951340615686</c:v>
                </c:pt>
                <c:pt idx="19156">
                  <c:v>7.409687223483246</c:v>
                </c:pt>
                <c:pt idx="19157">
                  <c:v>-2.8987635761139643</c:v>
                </c:pt>
                <c:pt idx="19158">
                  <c:v>-24.858467344929437</c:v>
                </c:pt>
                <c:pt idx="19159">
                  <c:v>-55.400091449474168</c:v>
                </c:pt>
                <c:pt idx="19160">
                  <c:v>9.8078080203872133</c:v>
                </c:pt>
                <c:pt idx="19161">
                  <c:v>2.0511972209586133</c:v>
                </c:pt>
                <c:pt idx="19162">
                  <c:v>22.952999298094042</c:v>
                </c:pt>
                <c:pt idx="19163">
                  <c:v>-22.118899161470651</c:v>
                </c:pt>
                <c:pt idx="19164">
                  <c:v>-0.36575687519409428</c:v>
                </c:pt>
                <c:pt idx="19165">
                  <c:v>1.0035761631321094</c:v>
                </c:pt>
                <c:pt idx="19166">
                  <c:v>4.3687207573174618</c:v>
                </c:pt>
                <c:pt idx="19167">
                  <c:v>22.462322743401856</c:v>
                </c:pt>
                <c:pt idx="19168">
                  <c:v>-11.804367052985839</c:v>
                </c:pt>
                <c:pt idx="19169">
                  <c:v>-2.9222549340311872</c:v>
                </c:pt>
                <c:pt idx="19170">
                  <c:v>-36.815237441551197</c:v>
                </c:pt>
                <c:pt idx="19171">
                  <c:v>9.2570971599976275</c:v>
                </c:pt>
                <c:pt idx="19172">
                  <c:v>18.659531683645497</c:v>
                </c:pt>
                <c:pt idx="19173">
                  <c:v>-4.367323717412404</c:v>
                </c:pt>
                <c:pt idx="19174">
                  <c:v>26.094450189589807</c:v>
                </c:pt>
                <c:pt idx="19175">
                  <c:v>10.738543547416384</c:v>
                </c:pt>
                <c:pt idx="19176">
                  <c:v>-9.439557495197576</c:v>
                </c:pt>
                <c:pt idx="19177">
                  <c:v>-35.453462414842065</c:v>
                </c:pt>
                <c:pt idx="19178">
                  <c:v>-37.31343283582089</c:v>
                </c:pt>
                <c:pt idx="19179">
                  <c:v>60.978260869565219</c:v>
                </c:pt>
                <c:pt idx="19180">
                  <c:v>-7.3985680190930765</c:v>
                </c:pt>
                <c:pt idx="19181">
                  <c:v>-12.51174393365082</c:v>
                </c:pt>
                <c:pt idx="19182">
                  <c:v>-7.7049720118538119</c:v>
                </c:pt>
                <c:pt idx="19183">
                  <c:v>-3.4107970775259417</c:v>
                </c:pt>
                <c:pt idx="19184">
                  <c:v>-13.628732575028764</c:v>
                </c:pt>
                <c:pt idx="19185">
                  <c:v>69.331842325971479</c:v>
                </c:pt>
                <c:pt idx="19186">
                  <c:v>-71.175337186897877</c:v>
                </c:pt>
                <c:pt idx="19187">
                  <c:v>0</c:v>
                </c:pt>
                <c:pt idx="19188">
                  <c:v>16.520060072945725</c:v>
                </c:pt>
                <c:pt idx="19189">
                  <c:v>-13.651622528907126</c:v>
                </c:pt>
                <c:pt idx="19190">
                  <c:v>-24.433661603835887</c:v>
                </c:pt>
                <c:pt idx="19191">
                  <c:v>0</c:v>
                </c:pt>
                <c:pt idx="19192">
                  <c:v>24.188467333242031</c:v>
                </c:pt>
                <c:pt idx="19193">
                  <c:v>-4.6100825785828476</c:v>
                </c:pt>
                <c:pt idx="19194">
                  <c:v>-49.006691760769549</c:v>
                </c:pt>
                <c:pt idx="19195">
                  <c:v>15.731742519003177</c:v>
                </c:pt>
                <c:pt idx="19196">
                  <c:v>0.44119612646360906</c:v>
                </c:pt>
                <c:pt idx="19197">
                  <c:v>23.475100677733039</c:v>
                </c:pt>
                <c:pt idx="19198">
                  <c:v>-11.100292902985004</c:v>
                </c:pt>
                <c:pt idx="19199">
                  <c:v>-25.861447443754102</c:v>
                </c:pt>
                <c:pt idx="19200">
                  <c:v>-8.6382313150972863</c:v>
                </c:pt>
                <c:pt idx="19201">
                  <c:v>-15.531969971524717</c:v>
                </c:pt>
                <c:pt idx="19202">
                  <c:v>-7.3792303722124331</c:v>
                </c:pt>
                <c:pt idx="19203">
                  <c:v>-8.0593452185661647</c:v>
                </c:pt>
                <c:pt idx="19204">
                  <c:v>-6.8200325732899074</c:v>
                </c:pt>
                <c:pt idx="19205">
                  <c:v>-7.6800039372016329</c:v>
                </c:pt>
                <c:pt idx="19206">
                  <c:v>-1.0983763132760345</c:v>
                </c:pt>
                <c:pt idx="19207">
                  <c:v>-7.11187392728975</c:v>
                </c:pt>
                <c:pt idx="19208">
                  <c:v>-35.770393602893392</c:v>
                </c:pt>
                <c:pt idx="19209">
                  <c:v>-1.4359156177982726</c:v>
                </c:pt>
                <c:pt idx="19210">
                  <c:v>1.208022657649849</c:v>
                </c:pt>
                <c:pt idx="19211">
                  <c:v>7.4836807748999803</c:v>
                </c:pt>
                <c:pt idx="19212">
                  <c:v>-5.7030983997276081</c:v>
                </c:pt>
                <c:pt idx="19213">
                  <c:v>12.304551772063931</c:v>
                </c:pt>
                <c:pt idx="19214">
                  <c:v>31.18862174060277</c:v>
                </c:pt>
                <c:pt idx="19215">
                  <c:v>2.8384279475982481</c:v>
                </c:pt>
                <c:pt idx="19216">
                  <c:v>17.004116609258176</c:v>
                </c:pt>
                <c:pt idx="19217">
                  <c:v>-23.227769638228338</c:v>
                </c:pt>
                <c:pt idx="19218">
                  <c:v>0</c:v>
                </c:pt>
                <c:pt idx="19219">
                  <c:v>-14.36311741086547</c:v>
                </c:pt>
                <c:pt idx="19220">
                  <c:v>65.501506120617819</c:v>
                </c:pt>
                <c:pt idx="19221">
                  <c:v>49.236427600543692</c:v>
                </c:pt>
                <c:pt idx="19222">
                  <c:v>4.1389483139693084</c:v>
                </c:pt>
                <c:pt idx="19223">
                  <c:v>5.1380614412267533</c:v>
                </c:pt>
                <c:pt idx="19224">
                  <c:v>-5.8726290206514591</c:v>
                </c:pt>
                <c:pt idx="19225">
                  <c:v>-4.0920115796886023</c:v>
                </c:pt>
                <c:pt idx="19226">
                  <c:v>5.6373369019738959</c:v>
                </c:pt>
                <c:pt idx="19227">
                  <c:v>0</c:v>
                </c:pt>
                <c:pt idx="19228">
                  <c:v>-41.031446540880502</c:v>
                </c:pt>
                <c:pt idx="19229">
                  <c:v>10.669090082926274</c:v>
                </c:pt>
                <c:pt idx="19230">
                  <c:v>36.389562241551403</c:v>
                </c:pt>
                <c:pt idx="19231">
                  <c:v>2.1712193976303666</c:v>
                </c:pt>
                <c:pt idx="19232">
                  <c:v>-17.509266148353944</c:v>
                </c:pt>
                <c:pt idx="19233">
                  <c:v>-27.31777823663019</c:v>
                </c:pt>
                <c:pt idx="19234">
                  <c:v>-39.502099580083986</c:v>
                </c:pt>
                <c:pt idx="19235">
                  <c:v>-40.702986751714064</c:v>
                </c:pt>
                <c:pt idx="19236">
                  <c:v>20.801045654000561</c:v>
                </c:pt>
                <c:pt idx="19237">
                  <c:v>25.679630120718073</c:v>
                </c:pt>
                <c:pt idx="19238">
                  <c:v>2.427035330261134</c:v>
                </c:pt>
                <c:pt idx="19239">
                  <c:v>1.1033468186833346</c:v>
                </c:pt>
                <c:pt idx="19240">
                  <c:v>-8.6984217986081234</c:v>
                </c:pt>
                <c:pt idx="19241">
                  <c:v>-27.411710594728632</c:v>
                </c:pt>
                <c:pt idx="19242">
                  <c:v>-47.772082018927442</c:v>
                </c:pt>
                <c:pt idx="19243">
                  <c:v>-2.7366020524515449</c:v>
                </c:pt>
                <c:pt idx="19244">
                  <c:v>-11.484544483476313</c:v>
                </c:pt>
                <c:pt idx="19245">
                  <c:v>-8.1240445512120516</c:v>
                </c:pt>
                <c:pt idx="19246">
                  <c:v>-33.639315161282795</c:v>
                </c:pt>
                <c:pt idx="19247">
                  <c:v>8.8191515752914995</c:v>
                </c:pt>
                <c:pt idx="19248">
                  <c:v>0.55096418732783548</c:v>
                </c:pt>
                <c:pt idx="19249">
                  <c:v>-12.287732645021052</c:v>
                </c:pt>
                <c:pt idx="19250">
                  <c:v>-29.162615459406908</c:v>
                </c:pt>
                <c:pt idx="19251">
                  <c:v>1.5402952232511211</c:v>
                </c:pt>
                <c:pt idx="19252">
                  <c:v>-9.0879793747985786</c:v>
                </c:pt>
                <c:pt idx="19253">
                  <c:v>-18.700282268411598</c:v>
                </c:pt>
                <c:pt idx="19254">
                  <c:v>-0.48484848484848442</c:v>
                </c:pt>
                <c:pt idx="19255">
                  <c:v>-33.84361952909768</c:v>
                </c:pt>
                <c:pt idx="19256">
                  <c:v>-2.9692024216899142</c:v>
                </c:pt>
                <c:pt idx="19257">
                  <c:v>7.8979099678456492</c:v>
                </c:pt>
                <c:pt idx="19258">
                  <c:v>-6.5804083927084775</c:v>
                </c:pt>
                <c:pt idx="19259">
                  <c:v>5.2566154267788363</c:v>
                </c:pt>
                <c:pt idx="19260">
                  <c:v>-64.462226406213233</c:v>
                </c:pt>
                <c:pt idx="19261">
                  <c:v>14.221477693528485</c:v>
                </c:pt>
                <c:pt idx="19262">
                  <c:v>-7.0099219162801631</c:v>
                </c:pt>
                <c:pt idx="19263">
                  <c:v>19.864103599155186</c:v>
                </c:pt>
                <c:pt idx="19264">
                  <c:v>-18.746954403063</c:v>
                </c:pt>
                <c:pt idx="19265">
                  <c:v>-13.35438946063104</c:v>
                </c:pt>
                <c:pt idx="19266">
                  <c:v>6.9156422133783195</c:v>
                </c:pt>
                <c:pt idx="19267">
                  <c:v>-45.654657422464354</c:v>
                </c:pt>
                <c:pt idx="19268">
                  <c:v>7.0577310013929804</c:v>
                </c:pt>
                <c:pt idx="19269">
                  <c:v>-13.86816059280622</c:v>
                </c:pt>
                <c:pt idx="19270">
                  <c:v>71.422813381700934</c:v>
                </c:pt>
                <c:pt idx="19271">
                  <c:v>-2.6942104559433062</c:v>
                </c:pt>
                <c:pt idx="19272">
                  <c:v>0</c:v>
                </c:pt>
                <c:pt idx="19273">
                  <c:v>28.531109685695952</c:v>
                </c:pt>
                <c:pt idx="19274">
                  <c:v>-45.742574257425737</c:v>
                </c:pt>
                <c:pt idx="19275">
                  <c:v>9.9917625163986798</c:v>
                </c:pt>
                <c:pt idx="19276">
                  <c:v>-45.573618207152812</c:v>
                </c:pt>
                <c:pt idx="19277">
                  <c:v>-2.4255151194004156</c:v>
                </c:pt>
                <c:pt idx="19278">
                  <c:v>-1.1822376009227185</c:v>
                </c:pt>
                <c:pt idx="19279">
                  <c:v>-0.44451256897608005</c:v>
                </c:pt>
                <c:pt idx="19280">
                  <c:v>-16.261408764718183</c:v>
                </c:pt>
                <c:pt idx="19281">
                  <c:v>5.143331948483592</c:v>
                </c:pt>
                <c:pt idx="19282">
                  <c:v>-27.800420720483828</c:v>
                </c:pt>
                <c:pt idx="19283">
                  <c:v>-6.0108559701764364</c:v>
                </c:pt>
                <c:pt idx="19284">
                  <c:v>7.2058418297051645</c:v>
                </c:pt>
                <c:pt idx="19285">
                  <c:v>11.066576440580917</c:v>
                </c:pt>
                <c:pt idx="19286">
                  <c:v>-8.2956820131541349</c:v>
                </c:pt>
                <c:pt idx="19287">
                  <c:v>2.2484631681311384</c:v>
                </c:pt>
                <c:pt idx="19288">
                  <c:v>97.52370916754478</c:v>
                </c:pt>
                <c:pt idx="19289">
                  <c:v>-44.726436186921411</c:v>
                </c:pt>
                <c:pt idx="19290">
                  <c:v>-13.181655546902945</c:v>
                </c:pt>
                <c:pt idx="19291">
                  <c:v>-24.057788944723612</c:v>
                </c:pt>
                <c:pt idx="19292">
                  <c:v>-5.7464181173933184</c:v>
                </c:pt>
                <c:pt idx="19293">
                  <c:v>15.904842820730678</c:v>
                </c:pt>
                <c:pt idx="19294">
                  <c:v>33.079847908745251</c:v>
                </c:pt>
                <c:pt idx="19295">
                  <c:v>-55.680539932508438</c:v>
                </c:pt>
                <c:pt idx="19296">
                  <c:v>-17.656862656598975</c:v>
                </c:pt>
                <c:pt idx="19297">
                  <c:v>-8.8978140981521392</c:v>
                </c:pt>
                <c:pt idx="19298">
                  <c:v>-21.533923303834811</c:v>
                </c:pt>
                <c:pt idx="19299">
                  <c:v>1.965446776890218</c:v>
                </c:pt>
                <c:pt idx="19300">
                  <c:v>0.57113421976112022</c:v>
                </c:pt>
                <c:pt idx="19301">
                  <c:v>-21.965388863887412</c:v>
                </c:pt>
                <c:pt idx="19302">
                  <c:v>-9.6021734911701913</c:v>
                </c:pt>
                <c:pt idx="19303">
                  <c:v>4.8929421094369587</c:v>
                </c:pt>
                <c:pt idx="19304">
                  <c:v>-14.395552401230177</c:v>
                </c:pt>
                <c:pt idx="19305">
                  <c:v>1.2390401694931228</c:v>
                </c:pt>
                <c:pt idx="19306">
                  <c:v>-36.574931509281008</c:v>
                </c:pt>
                <c:pt idx="19307">
                  <c:v>-6.2892995836506884</c:v>
                </c:pt>
                <c:pt idx="19308">
                  <c:v>3.7801923676572926</c:v>
                </c:pt>
                <c:pt idx="19309">
                  <c:v>-6.1239547466797859</c:v>
                </c:pt>
                <c:pt idx="19310">
                  <c:v>-6.1135371179039311</c:v>
                </c:pt>
                <c:pt idx="19311">
                  <c:v>-4.9372989599928587</c:v>
                </c:pt>
                <c:pt idx="19312">
                  <c:v>-6.69379450661242</c:v>
                </c:pt>
                <c:pt idx="19313">
                  <c:v>-0.49789352738413584</c:v>
                </c:pt>
                <c:pt idx="19314">
                  <c:v>-26.995094313549373</c:v>
                </c:pt>
                <c:pt idx="19315">
                  <c:v>6.4689232220780752</c:v>
                </c:pt>
                <c:pt idx="19316">
                  <c:v>20.790987767731963</c:v>
                </c:pt>
                <c:pt idx="19317">
                  <c:v>-40.116517600722077</c:v>
                </c:pt>
                <c:pt idx="19318">
                  <c:v>5.7992553001767106</c:v>
                </c:pt>
                <c:pt idx="19319">
                  <c:v>0.19706429452823215</c:v>
                </c:pt>
                <c:pt idx="19320">
                  <c:v>-40.298507462686572</c:v>
                </c:pt>
                <c:pt idx="19321">
                  <c:v>-25</c:v>
                </c:pt>
                <c:pt idx="19322">
                  <c:v>17.071713147410364</c:v>
                </c:pt>
                <c:pt idx="19323">
                  <c:v>57.073299118305044</c:v>
                </c:pt>
                <c:pt idx="19324">
                  <c:v>-7.8537014128524021</c:v>
                </c:pt>
                <c:pt idx="19325">
                  <c:v>91.13267148014441</c:v>
                </c:pt>
                <c:pt idx="19326">
                  <c:v>19.628636269857651</c:v>
                </c:pt>
                <c:pt idx="19327">
                  <c:v>-14.727875517266412</c:v>
                </c:pt>
                <c:pt idx="19328">
                  <c:v>41.867269583721253</c:v>
                </c:pt>
                <c:pt idx="19329">
                  <c:v>-13.491731836905259</c:v>
                </c:pt>
                <c:pt idx="19330">
                  <c:v>-34.270781483325038</c:v>
                </c:pt>
                <c:pt idx="19331">
                  <c:v>-10.748033992897007</c:v>
                </c:pt>
                <c:pt idx="19332">
                  <c:v>-49.693724979501276</c:v>
                </c:pt>
                <c:pt idx="19333">
                  <c:v>-37.481200913496352</c:v>
                </c:pt>
                <c:pt idx="19334">
                  <c:v>-32.421672148173798</c:v>
                </c:pt>
                <c:pt idx="19335">
                  <c:v>-74.68262226847034</c:v>
                </c:pt>
                <c:pt idx="19336">
                  <c:v>-6.1403255515841551</c:v>
                </c:pt>
                <c:pt idx="19337">
                  <c:v>-5.4054054054054035</c:v>
                </c:pt>
                <c:pt idx="19338">
                  <c:v>-5.3443890882486187</c:v>
                </c:pt>
                <c:pt idx="19339">
                  <c:v>-1.4752735835988346</c:v>
                </c:pt>
                <c:pt idx="19340">
                  <c:v>-30.518400212950027</c:v>
                </c:pt>
                <c:pt idx="19341">
                  <c:v>-1.6759776536312927</c:v>
                </c:pt>
                <c:pt idx="19342">
                  <c:v>-11.112082039571163</c:v>
                </c:pt>
                <c:pt idx="19343">
                  <c:v>-3.658183223064654</c:v>
                </c:pt>
                <c:pt idx="19344">
                  <c:v>10.81239041496201</c:v>
                </c:pt>
                <c:pt idx="19345">
                  <c:v>96.028513238289207</c:v>
                </c:pt>
                <c:pt idx="19346">
                  <c:v>-19.226768377253805</c:v>
                </c:pt>
                <c:pt idx="19347">
                  <c:v>-6.6839714471122704</c:v>
                </c:pt>
                <c:pt idx="19348">
                  <c:v>5.3934010152284202</c:v>
                </c:pt>
                <c:pt idx="19349">
                  <c:v>-10.1159569581135</c:v>
                </c:pt>
                <c:pt idx="19350">
                  <c:v>-18.442033721082211</c:v>
                </c:pt>
                <c:pt idx="19351">
                  <c:v>6.0302609458372984</c:v>
                </c:pt>
                <c:pt idx="19352">
                  <c:v>-9.5360234359624627</c:v>
                </c:pt>
                <c:pt idx="19353">
                  <c:v>-45.420205632543585</c:v>
                </c:pt>
                <c:pt idx="19354">
                  <c:v>-12.365958008424712</c:v>
                </c:pt>
                <c:pt idx="19355">
                  <c:v>-68.856166448889326</c:v>
                </c:pt>
                <c:pt idx="19356">
                  <c:v>6.2103335179111383</c:v>
                </c:pt>
                <c:pt idx="19357">
                  <c:v>-16.64835095431178</c:v>
                </c:pt>
                <c:pt idx="19358">
                  <c:v>-18.990287333063534</c:v>
                </c:pt>
                <c:pt idx="19359">
                  <c:v>75.911064333640326</c:v>
                </c:pt>
                <c:pt idx="19360">
                  <c:v>-21.762382056780666</c:v>
                </c:pt>
                <c:pt idx="19361">
                  <c:v>30.421657882127448</c:v>
                </c:pt>
                <c:pt idx="19362">
                  <c:v>4.5062508167443411</c:v>
                </c:pt>
                <c:pt idx="19363">
                  <c:v>10.084433345225349</c:v>
                </c:pt>
                <c:pt idx="19364">
                  <c:v>-21.621264981478916</c:v>
                </c:pt>
                <c:pt idx="19365">
                  <c:v>27.733333333333348</c:v>
                </c:pt>
                <c:pt idx="19366">
                  <c:v>-16.092864542075432</c:v>
                </c:pt>
                <c:pt idx="19367">
                  <c:v>-19.090234506032914</c:v>
                </c:pt>
                <c:pt idx="19368">
                  <c:v>23.371575141942969</c:v>
                </c:pt>
                <c:pt idx="19369">
                  <c:v>52.124451754385973</c:v>
                </c:pt>
                <c:pt idx="19370">
                  <c:v>6.695299887294766</c:v>
                </c:pt>
                <c:pt idx="19371">
                  <c:v>-19.049675759389402</c:v>
                </c:pt>
                <c:pt idx="19372">
                  <c:v>-20.260163548002211</c:v>
                </c:pt>
                <c:pt idx="19373">
                  <c:v>-13.405172016126798</c:v>
                </c:pt>
                <c:pt idx="19374">
                  <c:v>-9.9196411071669672</c:v>
                </c:pt>
                <c:pt idx="19375">
                  <c:v>-35.817591075074034</c:v>
                </c:pt>
                <c:pt idx="19376">
                  <c:v>64.43416442736148</c:v>
                </c:pt>
                <c:pt idx="19377">
                  <c:v>-1.9646902585735546</c:v>
                </c:pt>
                <c:pt idx="19378">
                  <c:v>0.19771528998242616</c:v>
                </c:pt>
                <c:pt idx="19379">
                  <c:v>-20.712561246581586</c:v>
                </c:pt>
                <c:pt idx="19380">
                  <c:v>-8.5578678349762782</c:v>
                </c:pt>
                <c:pt idx="19381">
                  <c:v>-13.511485628535141</c:v>
                </c:pt>
                <c:pt idx="19382">
                  <c:v>41.326332166472184</c:v>
                </c:pt>
                <c:pt idx="19383">
                  <c:v>-2.2672530687981691</c:v>
                </c:pt>
                <c:pt idx="19384">
                  <c:v>-16.180688038504215</c:v>
                </c:pt>
                <c:pt idx="19385">
                  <c:v>-5.6342786120158337</c:v>
                </c:pt>
                <c:pt idx="19386">
                  <c:v>7.5516020922729865</c:v>
                </c:pt>
                <c:pt idx="19387">
                  <c:v>2.2926326635754606</c:v>
                </c:pt>
                <c:pt idx="19388">
                  <c:v>-2.7297970808116787</c:v>
                </c:pt>
                <c:pt idx="19389">
                  <c:v>3.3575317604355632</c:v>
                </c:pt>
                <c:pt idx="19390">
                  <c:v>12.092725880066595</c:v>
                </c:pt>
                <c:pt idx="19391">
                  <c:v>-3.2485661950809686</c:v>
                </c:pt>
                <c:pt idx="19392">
                  <c:v>3.1496393636992366</c:v>
                </c:pt>
                <c:pt idx="19393">
                  <c:v>21.100754549489565</c:v>
                </c:pt>
                <c:pt idx="19394">
                  <c:v>24.434098571199229</c:v>
                </c:pt>
                <c:pt idx="19395">
                  <c:v>-11.521779133040667</c:v>
                </c:pt>
                <c:pt idx="19396">
                  <c:v>-10.175438596491233</c:v>
                </c:pt>
                <c:pt idx="19397">
                  <c:v>-13.626155878467642</c:v>
                </c:pt>
                <c:pt idx="19398">
                  <c:v>2.8688524590164093</c:v>
                </c:pt>
                <c:pt idx="19399">
                  <c:v>25.736410567871232</c:v>
                </c:pt>
                <c:pt idx="19400">
                  <c:v>-1.5106345109904851</c:v>
                </c:pt>
                <c:pt idx="19401">
                  <c:v>-3.2736123989932366</c:v>
                </c:pt>
                <c:pt idx="19402">
                  <c:v>0.33463469046290584</c:v>
                </c:pt>
                <c:pt idx="19403">
                  <c:v>7.7004920867136661</c:v>
                </c:pt>
                <c:pt idx="19404">
                  <c:v>33.151438066713155</c:v>
                </c:pt>
                <c:pt idx="19405">
                  <c:v>-7.5894214206099946</c:v>
                </c:pt>
                <c:pt idx="19406">
                  <c:v>59.411752632335123</c:v>
                </c:pt>
                <c:pt idx="19407">
                  <c:v>14.522273186659419</c:v>
                </c:pt>
                <c:pt idx="19408">
                  <c:v>-1.1119135746742472</c:v>
                </c:pt>
                <c:pt idx="19409">
                  <c:v>-13.720234384740053</c:v>
                </c:pt>
                <c:pt idx="19410">
                  <c:v>12.480839216258772</c:v>
                </c:pt>
                <c:pt idx="19411">
                  <c:v>-1.53928397352243</c:v>
                </c:pt>
                <c:pt idx="19412">
                  <c:v>-44.840862422997951</c:v>
                </c:pt>
                <c:pt idx="19413">
                  <c:v>-18.27520951608544</c:v>
                </c:pt>
                <c:pt idx="19414">
                  <c:v>-18.475514186098579</c:v>
                </c:pt>
                <c:pt idx="19415">
                  <c:v>-24.420494266266019</c:v>
                </c:pt>
                <c:pt idx="19416">
                  <c:v>36.211778029445071</c:v>
                </c:pt>
                <c:pt idx="19417">
                  <c:v>7.1656179957332995</c:v>
                </c:pt>
                <c:pt idx="19418">
                  <c:v>0</c:v>
                </c:pt>
                <c:pt idx="19419">
                  <c:v>0</c:v>
                </c:pt>
                <c:pt idx="19420">
                  <c:v>-0.78457744900246951</c:v>
                </c:pt>
                <c:pt idx="19421">
                  <c:v>4.3722621704273053</c:v>
                </c:pt>
                <c:pt idx="19422">
                  <c:v>-2.1126760563380316</c:v>
                </c:pt>
                <c:pt idx="19423">
                  <c:v>-4.7736487824842584</c:v>
                </c:pt>
                <c:pt idx="19424">
                  <c:v>0</c:v>
                </c:pt>
                <c:pt idx="19425">
                  <c:v>-7.7136686207960565</c:v>
                </c:pt>
                <c:pt idx="19426">
                  <c:v>4.3020004302000387</c:v>
                </c:pt>
                <c:pt idx="19427">
                  <c:v>-35.8875447375666</c:v>
                </c:pt>
                <c:pt idx="19428">
                  <c:v>-5.2926300578034784</c:v>
                </c:pt>
                <c:pt idx="19429">
                  <c:v>-44.132388133833025</c:v>
                </c:pt>
                <c:pt idx="19430">
                  <c:v>-2.3690674273036905</c:v>
                </c:pt>
                <c:pt idx="19431">
                  <c:v>11.288265306122454</c:v>
                </c:pt>
                <c:pt idx="19432">
                  <c:v>3.3724997757646378</c:v>
                </c:pt>
                <c:pt idx="19433">
                  <c:v>12.224448897795597</c:v>
                </c:pt>
                <c:pt idx="19434">
                  <c:v>-27.728510731016456</c:v>
                </c:pt>
                <c:pt idx="19435">
                  <c:v>4.957967137944209</c:v>
                </c:pt>
                <c:pt idx="19436">
                  <c:v>-6.442615504542843</c:v>
                </c:pt>
                <c:pt idx="19437">
                  <c:v>-14.107301498010798</c:v>
                </c:pt>
                <c:pt idx="19438">
                  <c:v>8.7398843930635906</c:v>
                </c:pt>
                <c:pt idx="19439">
                  <c:v>-57.621406321809729</c:v>
                </c:pt>
                <c:pt idx="19440">
                  <c:v>-48.710745789019207</c:v>
                </c:pt>
                <c:pt idx="19441">
                  <c:v>58.717801946193475</c:v>
                </c:pt>
                <c:pt idx="19442">
                  <c:v>7.3294797687861291</c:v>
                </c:pt>
                <c:pt idx="19443">
                  <c:v>16.486597738444033</c:v>
                </c:pt>
                <c:pt idx="19444">
                  <c:v>11.871661954131312</c:v>
                </c:pt>
                <c:pt idx="19445">
                  <c:v>-21.257092972501084</c:v>
                </c:pt>
                <c:pt idx="19446">
                  <c:v>-13.454603478538374</c:v>
                </c:pt>
                <c:pt idx="19447">
                  <c:v>-46.018804172175699</c:v>
                </c:pt>
                <c:pt idx="19448">
                  <c:v>8.1643088460883035</c:v>
                </c:pt>
                <c:pt idx="19449">
                  <c:v>-51.494374120956401</c:v>
                </c:pt>
                <c:pt idx="19450">
                  <c:v>-5.4773534635879173</c:v>
                </c:pt>
                <c:pt idx="19451">
                  <c:v>-59.857808286344692</c:v>
                </c:pt>
                <c:pt idx="19452">
                  <c:v>7.8924608699320657</c:v>
                </c:pt>
                <c:pt idx="19453">
                  <c:v>-59.286762547695922</c:v>
                </c:pt>
                <c:pt idx="19454">
                  <c:v>-26.697620429483464</c:v>
                </c:pt>
                <c:pt idx="19455">
                  <c:v>-17.180953768807612</c:v>
                </c:pt>
                <c:pt idx="19456">
                  <c:v>-49.738103198484339</c:v>
                </c:pt>
                <c:pt idx="19457">
                  <c:v>-2.9311308076766238</c:v>
                </c:pt>
                <c:pt idx="19458">
                  <c:v>-27.930778119873608</c:v>
                </c:pt>
                <c:pt idx="19459">
                  <c:v>6.6165768194070154</c:v>
                </c:pt>
                <c:pt idx="19460">
                  <c:v>-15.249657603329482</c:v>
                </c:pt>
                <c:pt idx="19461">
                  <c:v>-10</c:v>
                </c:pt>
                <c:pt idx="19462">
                  <c:v>-26.715602594742236</c:v>
                </c:pt>
                <c:pt idx="19463">
                  <c:v>-9.0598378454777873</c:v>
                </c:pt>
                <c:pt idx="19464">
                  <c:v>3.6034829202947094</c:v>
                </c:pt>
                <c:pt idx="19465">
                  <c:v>-8.5365853658536537</c:v>
                </c:pt>
                <c:pt idx="19466">
                  <c:v>5.6014692378328732</c:v>
                </c:pt>
                <c:pt idx="19467">
                  <c:v>59.447032366878148</c:v>
                </c:pt>
                <c:pt idx="19468">
                  <c:v>-13.766310673664009</c:v>
                </c:pt>
                <c:pt idx="19469">
                  <c:v>0.2145680406550099</c:v>
                </c:pt>
                <c:pt idx="19470">
                  <c:v>11.587085988924883</c:v>
                </c:pt>
                <c:pt idx="19471">
                  <c:v>50.76941941021397</c:v>
                </c:pt>
                <c:pt idx="19472">
                  <c:v>-2.9116236583694928</c:v>
                </c:pt>
                <c:pt idx="19473">
                  <c:v>5.1895407660469175</c:v>
                </c:pt>
                <c:pt idx="19474">
                  <c:v>2.9023883904464327</c:v>
                </c:pt>
                <c:pt idx="19475">
                  <c:v>-1.9638403990024926</c:v>
                </c:pt>
                <c:pt idx="19476">
                  <c:v>5.8753849798626021</c:v>
                </c:pt>
                <c:pt idx="19477">
                  <c:v>-46.493536208671784</c:v>
                </c:pt>
                <c:pt idx="19478">
                  <c:v>-25.643707074418472</c:v>
                </c:pt>
                <c:pt idx="19479">
                  <c:v>-0.57717061827845839</c:v>
                </c:pt>
                <c:pt idx="19480">
                  <c:v>-10.086646490609837</c:v>
                </c:pt>
                <c:pt idx="19481">
                  <c:v>6.0158910329171249</c:v>
                </c:pt>
                <c:pt idx="19482">
                  <c:v>-6.0209268922464219</c:v>
                </c:pt>
                <c:pt idx="19483">
                  <c:v>6.5485151224852842</c:v>
                </c:pt>
                <c:pt idx="19484">
                  <c:v>-29.610602790528006</c:v>
                </c:pt>
                <c:pt idx="19485">
                  <c:v>2.0153199260495143</c:v>
                </c:pt>
                <c:pt idx="19486">
                  <c:v>-94.085328105654142</c:v>
                </c:pt>
                <c:pt idx="19487">
                  <c:v>-15.538717043803203</c:v>
                </c:pt>
                <c:pt idx="19488">
                  <c:v>1.8520585374399303</c:v>
                </c:pt>
                <c:pt idx="19489">
                  <c:v>-4.5531970649895186</c:v>
                </c:pt>
                <c:pt idx="19490">
                  <c:v>-26.819695162553131</c:v>
                </c:pt>
                <c:pt idx="19491">
                  <c:v>-3.5524798154555839</c:v>
                </c:pt>
                <c:pt idx="19492">
                  <c:v>1.5072083879423417</c:v>
                </c:pt>
                <c:pt idx="19493">
                  <c:v>-31.694699687040028</c:v>
                </c:pt>
                <c:pt idx="19494">
                  <c:v>18.98738140322402</c:v>
                </c:pt>
                <c:pt idx="19495">
                  <c:v>-9.9343031440638185</c:v>
                </c:pt>
                <c:pt idx="19496">
                  <c:v>21.751171708564129</c:v>
                </c:pt>
                <c:pt idx="19497">
                  <c:v>3.2619383121966621</c:v>
                </c:pt>
                <c:pt idx="19498">
                  <c:v>74.212833798326017</c:v>
                </c:pt>
                <c:pt idx="19499">
                  <c:v>33.282139307977218</c:v>
                </c:pt>
                <c:pt idx="19500">
                  <c:v>39.479832904580974</c:v>
                </c:pt>
                <c:pt idx="19501">
                  <c:v>20.904155461971683</c:v>
                </c:pt>
                <c:pt idx="19502">
                  <c:v>0.81521739130434412</c:v>
                </c:pt>
                <c:pt idx="19503">
                  <c:v>-99.286440587259392</c:v>
                </c:pt>
                <c:pt idx="19504">
                  <c:v>10.974852800417679</c:v>
                </c:pt>
                <c:pt idx="19505">
                  <c:v>3.308870863911423</c:v>
                </c:pt>
                <c:pt idx="19506">
                  <c:v>20.467899891186065</c:v>
                </c:pt>
                <c:pt idx="19507">
                  <c:v>39.564404061998914</c:v>
                </c:pt>
                <c:pt idx="19508">
                  <c:v>61.282051282051299</c:v>
                </c:pt>
                <c:pt idx="19509">
                  <c:v>-14.139105174179107</c:v>
                </c:pt>
                <c:pt idx="19510">
                  <c:v>-62.497494487873325</c:v>
                </c:pt>
                <c:pt idx="19511">
                  <c:v>-25.188907681637318</c:v>
                </c:pt>
                <c:pt idx="19512">
                  <c:v>-9.3925961423265818</c:v>
                </c:pt>
                <c:pt idx="19513">
                  <c:v>15.234936597165699</c:v>
                </c:pt>
                <c:pt idx="19514">
                  <c:v>-19.747648321151388</c:v>
                </c:pt>
                <c:pt idx="19515">
                  <c:v>0.68059512503957365</c:v>
                </c:pt>
                <c:pt idx="19516">
                  <c:v>11.725399170007748</c:v>
                </c:pt>
                <c:pt idx="19517">
                  <c:v>74.95600435766363</c:v>
                </c:pt>
                <c:pt idx="19518">
                  <c:v>58.795417808700535</c:v>
                </c:pt>
                <c:pt idx="19519">
                  <c:v>-14.978902953586498</c:v>
                </c:pt>
                <c:pt idx="19520">
                  <c:v>3.6876355748373157</c:v>
                </c:pt>
                <c:pt idx="19521">
                  <c:v>4.5876587282947412</c:v>
                </c:pt>
                <c:pt idx="19522">
                  <c:v>-9.6291023875469932</c:v>
                </c:pt>
                <c:pt idx="19523">
                  <c:v>10.496242955541632</c:v>
                </c:pt>
                <c:pt idx="19524">
                  <c:v>-2.6919069121222634</c:v>
                </c:pt>
                <c:pt idx="19525">
                  <c:v>-24.691358024691354</c:v>
                </c:pt>
                <c:pt idx="19526">
                  <c:v>-83.669384367524287</c:v>
                </c:pt>
                <c:pt idx="19527">
                  <c:v>-12.727221509028496</c:v>
                </c:pt>
                <c:pt idx="19528">
                  <c:v>-30.263677197466592</c:v>
                </c:pt>
                <c:pt idx="19529">
                  <c:v>-8.2881502435957941</c:v>
                </c:pt>
                <c:pt idx="19530">
                  <c:v>1.702943498364732</c:v>
                </c:pt>
                <c:pt idx="19531">
                  <c:v>-53.544036399090025</c:v>
                </c:pt>
                <c:pt idx="19532">
                  <c:v>53.333333333333343</c:v>
                </c:pt>
                <c:pt idx="19533">
                  <c:v>3.088055442315536</c:v>
                </c:pt>
                <c:pt idx="19534">
                  <c:v>2.7747195317399616</c:v>
                </c:pt>
                <c:pt idx="19535">
                  <c:v>-6.592015690388493</c:v>
                </c:pt>
                <c:pt idx="19536">
                  <c:v>-71.087765894377384</c:v>
                </c:pt>
                <c:pt idx="19537">
                  <c:v>7.8117811757038851</c:v>
                </c:pt>
                <c:pt idx="19538">
                  <c:v>95.349977108076814</c:v>
                </c:pt>
                <c:pt idx="19539">
                  <c:v>14.3345180993133</c:v>
                </c:pt>
                <c:pt idx="19540">
                  <c:v>17.308325106943073</c:v>
                </c:pt>
                <c:pt idx="19541">
                  <c:v>12.819253438113947</c:v>
                </c:pt>
                <c:pt idx="19542">
                  <c:v>-53.809989170914662</c:v>
                </c:pt>
                <c:pt idx="19543">
                  <c:v>1.7235252309879172</c:v>
                </c:pt>
                <c:pt idx="19544">
                  <c:v>13.422818791946312</c:v>
                </c:pt>
                <c:pt idx="19545">
                  <c:v>46.428929179605319</c:v>
                </c:pt>
                <c:pt idx="19546">
                  <c:v>-12.975748789896556</c:v>
                </c:pt>
                <c:pt idx="19547">
                  <c:v>8.8336052560984655</c:v>
                </c:pt>
                <c:pt idx="19548">
                  <c:v>-43.497920057876648</c:v>
                </c:pt>
                <c:pt idx="19549">
                  <c:v>-5.39504313295906</c:v>
                </c:pt>
                <c:pt idx="19550">
                  <c:v>-33.302728178092394</c:v>
                </c:pt>
                <c:pt idx="19551">
                  <c:v>-13.452574525745248</c:v>
                </c:pt>
                <c:pt idx="19552">
                  <c:v>-99.26432580218281</c:v>
                </c:pt>
                <c:pt idx="19553">
                  <c:v>-27.586985566699909</c:v>
                </c:pt>
                <c:pt idx="19554">
                  <c:v>33.155291010505152</c:v>
                </c:pt>
                <c:pt idx="19555">
                  <c:v>-12.130993602910962</c:v>
                </c:pt>
                <c:pt idx="19556">
                  <c:v>-33.865083781611332</c:v>
                </c:pt>
                <c:pt idx="19557">
                  <c:v>-3.8904224003585455</c:v>
                </c:pt>
                <c:pt idx="19558">
                  <c:v>-47.669567290499458</c:v>
                </c:pt>
                <c:pt idx="19559">
                  <c:v>6.3473684210526358</c:v>
                </c:pt>
                <c:pt idx="19560">
                  <c:v>-58.218225081163922</c:v>
                </c:pt>
                <c:pt idx="19561">
                  <c:v>-18.431441871427737</c:v>
                </c:pt>
                <c:pt idx="19562">
                  <c:v>-5.3350948834974758</c:v>
                </c:pt>
                <c:pt idx="19563">
                  <c:v>-9.0656213545227473</c:v>
                </c:pt>
                <c:pt idx="19564">
                  <c:v>-6.6247755834829434</c:v>
                </c:pt>
                <c:pt idx="19565">
                  <c:v>24.845797816589837</c:v>
                </c:pt>
                <c:pt idx="19566">
                  <c:v>-15.047287242670649</c:v>
                </c:pt>
                <c:pt idx="19567">
                  <c:v>-15.525165027992088</c:v>
                </c:pt>
                <c:pt idx="19568">
                  <c:v>-29.83820980860942</c:v>
                </c:pt>
                <c:pt idx="19569">
                  <c:v>9.2818383548598717</c:v>
                </c:pt>
                <c:pt idx="19570">
                  <c:v>-18.247364971221614</c:v>
                </c:pt>
                <c:pt idx="19571">
                  <c:v>1.4727219965177056</c:v>
                </c:pt>
                <c:pt idx="19572">
                  <c:v>-6.3895899053627829</c:v>
                </c:pt>
                <c:pt idx="19573">
                  <c:v>7.4831282254863112</c:v>
                </c:pt>
                <c:pt idx="19574">
                  <c:v>-3.4974820756221732</c:v>
                </c:pt>
                <c:pt idx="19575">
                  <c:v>56.272927366104199</c:v>
                </c:pt>
                <c:pt idx="19576">
                  <c:v>-2.6757503949447141</c:v>
                </c:pt>
                <c:pt idx="19577">
                  <c:v>-5.2582033351264101</c:v>
                </c:pt>
                <c:pt idx="19578">
                  <c:v>-26.58901830282862</c:v>
                </c:pt>
                <c:pt idx="19579">
                  <c:v>0.59047619047618127</c:v>
                </c:pt>
                <c:pt idx="19580">
                  <c:v>8.1688533941814114</c:v>
                </c:pt>
                <c:pt idx="19581">
                  <c:v>10.266552731683106</c:v>
                </c:pt>
                <c:pt idx="19582">
                  <c:v>-2.4152403930734607</c:v>
                </c:pt>
                <c:pt idx="19583">
                  <c:v>-5.8784694523148033</c:v>
                </c:pt>
                <c:pt idx="19584">
                  <c:v>5.9315692810012877</c:v>
                </c:pt>
                <c:pt idx="19585">
                  <c:v>9.7612512299963754</c:v>
                </c:pt>
                <c:pt idx="19586">
                  <c:v>-12.250312109862676</c:v>
                </c:pt>
                <c:pt idx="19587">
                  <c:v>49.145591250854409</c:v>
                </c:pt>
                <c:pt idx="19588">
                  <c:v>-13.572457723099674</c:v>
                </c:pt>
                <c:pt idx="19589">
                  <c:v>-8.0051278398974404</c:v>
                </c:pt>
                <c:pt idx="19590">
                  <c:v>-11.35889057145134</c:v>
                </c:pt>
                <c:pt idx="19591">
                  <c:v>1.3140747176368421</c:v>
                </c:pt>
                <c:pt idx="19592">
                  <c:v>8.3971302000750399</c:v>
                </c:pt>
                <c:pt idx="19593">
                  <c:v>4.3788187372708904</c:v>
                </c:pt>
                <c:pt idx="19594">
                  <c:v>61.846090224649402</c:v>
                </c:pt>
                <c:pt idx="19595">
                  <c:v>5.9526008002462163</c:v>
                </c:pt>
                <c:pt idx="19596">
                  <c:v>7.2947543610439425E-2</c:v>
                </c:pt>
                <c:pt idx="19597">
                  <c:v>-10.28936720051685</c:v>
                </c:pt>
                <c:pt idx="19598">
                  <c:v>7.4059787849566163</c:v>
                </c:pt>
                <c:pt idx="19599">
                  <c:v>-9.1712879445892099</c:v>
                </c:pt>
                <c:pt idx="19600">
                  <c:v>-4.5758928571428612</c:v>
                </c:pt>
                <c:pt idx="19601">
                  <c:v>-17.537489125113424</c:v>
                </c:pt>
                <c:pt idx="19602">
                  <c:v>-6.6552670656527084</c:v>
                </c:pt>
                <c:pt idx="19603">
                  <c:v>26.981201621820873</c:v>
                </c:pt>
                <c:pt idx="19604">
                  <c:v>-16.553524804177542</c:v>
                </c:pt>
                <c:pt idx="19605">
                  <c:v>18.756011542160962</c:v>
                </c:pt>
                <c:pt idx="19606">
                  <c:v>-4.139687409352149</c:v>
                </c:pt>
                <c:pt idx="19607">
                  <c:v>-1.469027993144536</c:v>
                </c:pt>
                <c:pt idx="19608">
                  <c:v>0.25216865039338643</c:v>
                </c:pt>
                <c:pt idx="19609">
                  <c:v>-2.8153391083879171</c:v>
                </c:pt>
                <c:pt idx="19610">
                  <c:v>9.6776076282748136</c:v>
                </c:pt>
                <c:pt idx="19611">
                  <c:v>32.623169107856199</c:v>
                </c:pt>
                <c:pt idx="19612">
                  <c:v>-22.505462490895837</c:v>
                </c:pt>
                <c:pt idx="19613">
                  <c:v>14.205248974240689</c:v>
                </c:pt>
                <c:pt idx="19614">
                  <c:v>41.327348509137551</c:v>
                </c:pt>
                <c:pt idx="19615">
                  <c:v>-29.101574659824905</c:v>
                </c:pt>
                <c:pt idx="19616">
                  <c:v>50.636299944578639</c:v>
                </c:pt>
                <c:pt idx="19617">
                  <c:v>2.9322130201966417</c:v>
                </c:pt>
                <c:pt idx="19618">
                  <c:v>-18.464340435373359</c:v>
                </c:pt>
                <c:pt idx="19619">
                  <c:v>-7.009715056012638</c:v>
                </c:pt>
                <c:pt idx="19620">
                  <c:v>16.562473156252082</c:v>
                </c:pt>
                <c:pt idx="19621">
                  <c:v>-5.1226049836195671</c:v>
                </c:pt>
                <c:pt idx="19622">
                  <c:v>5.0705497801005066</c:v>
                </c:pt>
                <c:pt idx="19623">
                  <c:v>-9.6199244570349407</c:v>
                </c:pt>
                <c:pt idx="19624">
                  <c:v>26.012554476030544</c:v>
                </c:pt>
                <c:pt idx="19625">
                  <c:v>-46.836874924041993</c:v>
                </c:pt>
                <c:pt idx="19626">
                  <c:v>14.854228323153464</c:v>
                </c:pt>
                <c:pt idx="19627">
                  <c:v>-0.60143418922045555</c:v>
                </c:pt>
                <c:pt idx="19628">
                  <c:v>-4.452874885201993</c:v>
                </c:pt>
                <c:pt idx="19629">
                  <c:v>40.65096952908587</c:v>
                </c:pt>
                <c:pt idx="19630">
                  <c:v>11.702659695385307</c:v>
                </c:pt>
                <c:pt idx="19631">
                  <c:v>5.4562558795860667</c:v>
                </c:pt>
                <c:pt idx="19632">
                  <c:v>-5.5706439736857902</c:v>
                </c:pt>
                <c:pt idx="19633">
                  <c:v>-13.672062350119901</c:v>
                </c:pt>
                <c:pt idx="19634">
                  <c:v>-20.51580698835275</c:v>
                </c:pt>
                <c:pt idx="19635">
                  <c:v>-92.134598218919308</c:v>
                </c:pt>
                <c:pt idx="19636">
                  <c:v>57.645486935866984</c:v>
                </c:pt>
                <c:pt idx="19637">
                  <c:v>-73.761846381380508</c:v>
                </c:pt>
                <c:pt idx="19638">
                  <c:v>9.2829878086712654</c:v>
                </c:pt>
                <c:pt idx="19639">
                  <c:v>1.818181818181813</c:v>
                </c:pt>
                <c:pt idx="19640">
                  <c:v>25.261817152561576</c:v>
                </c:pt>
                <c:pt idx="19641">
                  <c:v>4.1722263807075137</c:v>
                </c:pt>
                <c:pt idx="19642">
                  <c:v>39.795850951374206</c:v>
                </c:pt>
                <c:pt idx="19643">
                  <c:v>-13.735970069481567</c:v>
                </c:pt>
                <c:pt idx="19644">
                  <c:v>-3.4782283125538243</c:v>
                </c:pt>
                <c:pt idx="19645">
                  <c:v>-1.5475106785239063</c:v>
                </c:pt>
                <c:pt idx="19646">
                  <c:v>-14.539733645543691</c:v>
                </c:pt>
                <c:pt idx="19647">
                  <c:v>-15.15156718147712</c:v>
                </c:pt>
                <c:pt idx="19648">
                  <c:v>-14.310837291817251</c:v>
                </c:pt>
                <c:pt idx="19649">
                  <c:v>-8.5714285714285694</c:v>
                </c:pt>
                <c:pt idx="19650">
                  <c:v>-5.8823529411764781</c:v>
                </c:pt>
                <c:pt idx="19651">
                  <c:v>0.61060123618655382</c:v>
                </c:pt>
                <c:pt idx="19652">
                  <c:v>-8.0863737900223356</c:v>
                </c:pt>
                <c:pt idx="19653">
                  <c:v>1.7857142857142776</c:v>
                </c:pt>
                <c:pt idx="19654">
                  <c:v>-22.024138203044885</c:v>
                </c:pt>
                <c:pt idx="19655">
                  <c:v>-10.911201392919324</c:v>
                </c:pt>
                <c:pt idx="19656">
                  <c:v>-14.917699573552269</c:v>
                </c:pt>
                <c:pt idx="19657">
                  <c:v>-5.8516264674771747</c:v>
                </c:pt>
                <c:pt idx="19658">
                  <c:v>0.70778955278308331</c:v>
                </c:pt>
                <c:pt idx="19659">
                  <c:v>-15.425719733527927</c:v>
                </c:pt>
                <c:pt idx="19660">
                  <c:v>1.5236237868145679</c:v>
                </c:pt>
                <c:pt idx="19661">
                  <c:v>21.600083883820915</c:v>
                </c:pt>
                <c:pt idx="19662">
                  <c:v>43.389402859545839</c:v>
                </c:pt>
                <c:pt idx="19663">
                  <c:v>-3.91347220510292</c:v>
                </c:pt>
                <c:pt idx="19664">
                  <c:v>-40.004330488160925</c:v>
                </c:pt>
                <c:pt idx="19665">
                  <c:v>-14.610328638497649</c:v>
                </c:pt>
                <c:pt idx="19666">
                  <c:v>87.681004655930991</c:v>
                </c:pt>
                <c:pt idx="19667">
                  <c:v>-48.504113687359762</c:v>
                </c:pt>
                <c:pt idx="19668">
                  <c:v>28.741704333348906</c:v>
                </c:pt>
                <c:pt idx="19669">
                  <c:v>-0.62812837373638786</c:v>
                </c:pt>
                <c:pt idx="19670">
                  <c:v>15.121852970795572</c:v>
                </c:pt>
                <c:pt idx="19671">
                  <c:v>6.0268364794177671</c:v>
                </c:pt>
                <c:pt idx="19672">
                  <c:v>-44.958753437213559</c:v>
                </c:pt>
                <c:pt idx="19673">
                  <c:v>-36.381884330698789</c:v>
                </c:pt>
                <c:pt idx="19674">
                  <c:v>-16.285269940013322</c:v>
                </c:pt>
                <c:pt idx="19675">
                  <c:v>-12.153713298791018</c:v>
                </c:pt>
                <c:pt idx="19676">
                  <c:v>-16.327495876588728</c:v>
                </c:pt>
                <c:pt idx="19677">
                  <c:v>-15.537051381358125</c:v>
                </c:pt>
                <c:pt idx="19678">
                  <c:v>13.504242643076367</c:v>
                </c:pt>
                <c:pt idx="19679">
                  <c:v>2.1966085329792975</c:v>
                </c:pt>
                <c:pt idx="19680">
                  <c:v>80.57478029672626</c:v>
                </c:pt>
                <c:pt idx="19681">
                  <c:v>6.9128272861471487</c:v>
                </c:pt>
                <c:pt idx="19682">
                  <c:v>51.070763500931093</c:v>
                </c:pt>
                <c:pt idx="19683">
                  <c:v>-12.154882154882145</c:v>
                </c:pt>
                <c:pt idx="19684">
                  <c:v>-1.3273187699371789</c:v>
                </c:pt>
                <c:pt idx="19685">
                  <c:v>-21.029939293598233</c:v>
                </c:pt>
                <c:pt idx="19686">
                  <c:v>-10.276424594575786</c:v>
                </c:pt>
                <c:pt idx="19687">
                  <c:v>-33.210202286719436</c:v>
                </c:pt>
                <c:pt idx="19688">
                  <c:v>41.756373937677068</c:v>
                </c:pt>
                <c:pt idx="19689">
                  <c:v>-57.244825124910776</c:v>
                </c:pt>
                <c:pt idx="19690">
                  <c:v>-4.5581460789997834</c:v>
                </c:pt>
                <c:pt idx="19691">
                  <c:v>-7.7212679417795584</c:v>
                </c:pt>
                <c:pt idx="19692">
                  <c:v>-9.7427824188101511</c:v>
                </c:pt>
                <c:pt idx="19693">
                  <c:v>-8.7101933982841331</c:v>
                </c:pt>
                <c:pt idx="19694">
                  <c:v>-1.9079760751161103</c:v>
                </c:pt>
                <c:pt idx="19695">
                  <c:v>4.9901380670611388</c:v>
                </c:pt>
                <c:pt idx="19696">
                  <c:v>92.398472752516483</c:v>
                </c:pt>
                <c:pt idx="19697">
                  <c:v>2.8335591967475722</c:v>
                </c:pt>
                <c:pt idx="19698">
                  <c:v>-9.4362879368905368</c:v>
                </c:pt>
                <c:pt idx="19699">
                  <c:v>40.21742977060876</c:v>
                </c:pt>
                <c:pt idx="19700">
                  <c:v>-4.4382469642654172</c:v>
                </c:pt>
                <c:pt idx="19701">
                  <c:v>-12.074802514912136</c:v>
                </c:pt>
                <c:pt idx="19702">
                  <c:v>-8.5655507761361491</c:v>
                </c:pt>
                <c:pt idx="19703">
                  <c:v>24.235839490076771</c:v>
                </c:pt>
                <c:pt idx="19704">
                  <c:v>21.303598948418085</c:v>
                </c:pt>
                <c:pt idx="19705">
                  <c:v>-7.514974230394202</c:v>
                </c:pt>
                <c:pt idx="19706">
                  <c:v>-17.423225343048514</c:v>
                </c:pt>
                <c:pt idx="19707">
                  <c:v>-3.4636393678440243</c:v>
                </c:pt>
                <c:pt idx="19708">
                  <c:v>0</c:v>
                </c:pt>
                <c:pt idx="19709">
                  <c:v>12.357599333148102</c:v>
                </c:pt>
                <c:pt idx="19710">
                  <c:v>7.6923076923076934</c:v>
                </c:pt>
                <c:pt idx="19711">
                  <c:v>-24.557557857818594</c:v>
                </c:pt>
                <c:pt idx="19712">
                  <c:v>-29.263803680981596</c:v>
                </c:pt>
                <c:pt idx="19713">
                  <c:v>-15.048164212225132</c:v>
                </c:pt>
                <c:pt idx="19714">
                  <c:v>12.568024288251124</c:v>
                </c:pt>
                <c:pt idx="19715">
                  <c:v>-0.70872429626672329</c:v>
                </c:pt>
                <c:pt idx="19716">
                  <c:v>4.6249432119936245</c:v>
                </c:pt>
                <c:pt idx="19717">
                  <c:v>1.5677727784026985</c:v>
                </c:pt>
                <c:pt idx="19718">
                  <c:v>57.990249903291925</c:v>
                </c:pt>
                <c:pt idx="19719">
                  <c:v>12.876171682289097</c:v>
                </c:pt>
                <c:pt idx="19720">
                  <c:v>-22.426223843603182</c:v>
                </c:pt>
                <c:pt idx="19721">
                  <c:v>-1.1884999823402609</c:v>
                </c:pt>
                <c:pt idx="19722">
                  <c:v>7.6746557878633297</c:v>
                </c:pt>
                <c:pt idx="19723">
                  <c:v>-34.684525907648919</c:v>
                </c:pt>
                <c:pt idx="19724">
                  <c:v>-14.538710688538288</c:v>
                </c:pt>
                <c:pt idx="19725">
                  <c:v>30.683311432325866</c:v>
                </c:pt>
                <c:pt idx="19726">
                  <c:v>32.442041819767894</c:v>
                </c:pt>
                <c:pt idx="19727">
                  <c:v>-6.2063808574277175</c:v>
                </c:pt>
                <c:pt idx="19728">
                  <c:v>-20.3882678037901</c:v>
                </c:pt>
                <c:pt idx="19729">
                  <c:v>-10.480521528836547</c:v>
                </c:pt>
                <c:pt idx="19730">
                  <c:v>-10.717442453969397</c:v>
                </c:pt>
                <c:pt idx="19731">
                  <c:v>-21.778874056877541</c:v>
                </c:pt>
                <c:pt idx="19732">
                  <c:v>18.252212389380531</c:v>
                </c:pt>
                <c:pt idx="19733">
                  <c:v>-4.28529783305801</c:v>
                </c:pt>
                <c:pt idx="19734">
                  <c:v>-0.61337914806264848</c:v>
                </c:pt>
                <c:pt idx="19735">
                  <c:v>14.755388713974327</c:v>
                </c:pt>
                <c:pt idx="19736">
                  <c:v>-5.6867285792728097</c:v>
                </c:pt>
                <c:pt idx="19737">
                  <c:v>0.32538535964692983</c:v>
                </c:pt>
                <c:pt idx="19738">
                  <c:v>18.815781060170082</c:v>
                </c:pt>
                <c:pt idx="19739">
                  <c:v>12.073213657162967</c:v>
                </c:pt>
                <c:pt idx="19740">
                  <c:v>-8.0010543365969511</c:v>
                </c:pt>
                <c:pt idx="19741">
                  <c:v>-26.064118819054514</c:v>
                </c:pt>
                <c:pt idx="19742">
                  <c:v>-1.2233285917496346</c:v>
                </c:pt>
                <c:pt idx="19743">
                  <c:v>-7.7114427860696537</c:v>
                </c:pt>
                <c:pt idx="19744">
                  <c:v>-9.3028253144234299</c:v>
                </c:pt>
                <c:pt idx="19745">
                  <c:v>33.455076096097088</c:v>
                </c:pt>
                <c:pt idx="19746">
                  <c:v>-12.785547785547791</c:v>
                </c:pt>
                <c:pt idx="19747">
                  <c:v>67.860073861304869</c:v>
                </c:pt>
                <c:pt idx="19748">
                  <c:v>28.967178560674512</c:v>
                </c:pt>
                <c:pt idx="19749">
                  <c:v>-1.02698251223174</c:v>
                </c:pt>
                <c:pt idx="19750">
                  <c:v>29.419492488072791</c:v>
                </c:pt>
                <c:pt idx="19751">
                  <c:v>26.968947051997262</c:v>
                </c:pt>
                <c:pt idx="19752">
                  <c:v>-32.703424298630111</c:v>
                </c:pt>
                <c:pt idx="19753">
                  <c:v>2.8985507246376727</c:v>
                </c:pt>
                <c:pt idx="19754">
                  <c:v>45.432546884452506</c:v>
                </c:pt>
                <c:pt idx="19755">
                  <c:v>-0.25192089683839924</c:v>
                </c:pt>
                <c:pt idx="19756">
                  <c:v>48.103724011880274</c:v>
                </c:pt>
                <c:pt idx="19757">
                  <c:v>-10.035276154372667</c:v>
                </c:pt>
                <c:pt idx="19758">
                  <c:v>18.032485160815355</c:v>
                </c:pt>
                <c:pt idx="19759">
                  <c:v>23.431254996003204</c:v>
                </c:pt>
                <c:pt idx="19760">
                  <c:v>-68.574034913131811</c:v>
                </c:pt>
                <c:pt idx="19761">
                  <c:v>35.125968992248062</c:v>
                </c:pt>
                <c:pt idx="19762">
                  <c:v>-3.4790494718366318</c:v>
                </c:pt>
                <c:pt idx="19763">
                  <c:v>-11.631172478352454</c:v>
                </c:pt>
                <c:pt idx="19764">
                  <c:v>-7.8996725633312934</c:v>
                </c:pt>
                <c:pt idx="19765">
                  <c:v>-22.580701025214751</c:v>
                </c:pt>
                <c:pt idx="19766">
                  <c:v>-30.247691015952981</c:v>
                </c:pt>
                <c:pt idx="19767">
                  <c:v>-1.4862157571534311</c:v>
                </c:pt>
                <c:pt idx="19768">
                  <c:v>0.18524235875270278</c:v>
                </c:pt>
                <c:pt idx="19769">
                  <c:v>-50.729927007299267</c:v>
                </c:pt>
                <c:pt idx="19770">
                  <c:v>0</c:v>
                </c:pt>
                <c:pt idx="19771">
                  <c:v>7.4539979926396853</c:v>
                </c:pt>
                <c:pt idx="19772">
                  <c:v>36.195185804668768</c:v>
                </c:pt>
                <c:pt idx="19773">
                  <c:v>0.76631450765125919</c:v>
                </c:pt>
                <c:pt idx="19774">
                  <c:v>-2.3607748184019357</c:v>
                </c:pt>
                <c:pt idx="19775">
                  <c:v>4.3589743589743648</c:v>
                </c:pt>
                <c:pt idx="19776">
                  <c:v>2.9195424645993313</c:v>
                </c:pt>
                <c:pt idx="19777">
                  <c:v>7.3237241916634304</c:v>
                </c:pt>
                <c:pt idx="19778">
                  <c:v>20.481418918918919</c:v>
                </c:pt>
                <c:pt idx="19779">
                  <c:v>-8.5457271364317791</c:v>
                </c:pt>
                <c:pt idx="19780">
                  <c:v>43.219908583037068</c:v>
                </c:pt>
                <c:pt idx="19781">
                  <c:v>-37.420015357051447</c:v>
                </c:pt>
                <c:pt idx="19782">
                  <c:v>8.3595782555114369</c:v>
                </c:pt>
                <c:pt idx="19783">
                  <c:v>-17.358555165625262</c:v>
                </c:pt>
                <c:pt idx="19784">
                  <c:v>-45.520724711411162</c:v>
                </c:pt>
                <c:pt idx="19785">
                  <c:v>29.93964986584507</c:v>
                </c:pt>
                <c:pt idx="19786">
                  <c:v>-8.9295107837979941</c:v>
                </c:pt>
                <c:pt idx="19787">
                  <c:v>-3.0818414322250618</c:v>
                </c:pt>
                <c:pt idx="19788">
                  <c:v>-10.851578099274889</c:v>
                </c:pt>
                <c:pt idx="19789">
                  <c:v>0.69387755102042092</c:v>
                </c:pt>
                <c:pt idx="19790">
                  <c:v>-34.689170772617672</c:v>
                </c:pt>
                <c:pt idx="19791">
                  <c:v>5.4869862016532238</c:v>
                </c:pt>
                <c:pt idx="19792">
                  <c:v>27.972258916776752</c:v>
                </c:pt>
                <c:pt idx="19793">
                  <c:v>92.389270118527747</c:v>
                </c:pt>
                <c:pt idx="19794">
                  <c:v>-21.442161339421617</c:v>
                </c:pt>
                <c:pt idx="19795">
                  <c:v>-3.8881045216131724</c:v>
                </c:pt>
                <c:pt idx="19796">
                  <c:v>27.887492519449438</c:v>
                </c:pt>
                <c:pt idx="19797">
                  <c:v>0</c:v>
                </c:pt>
                <c:pt idx="19798">
                  <c:v>-20.479381116442269</c:v>
                </c:pt>
                <c:pt idx="19799">
                  <c:v>-16.546107896210557</c:v>
                </c:pt>
                <c:pt idx="19800">
                  <c:v>-21.417715760706614</c:v>
                </c:pt>
                <c:pt idx="19801">
                  <c:v>-9.0158233350721559</c:v>
                </c:pt>
                <c:pt idx="19802">
                  <c:v>-7.6998412752017771</c:v>
                </c:pt>
                <c:pt idx="19803">
                  <c:v>11.308720209395233</c:v>
                </c:pt>
                <c:pt idx="19804">
                  <c:v>11.824780746948775</c:v>
                </c:pt>
                <c:pt idx="19805">
                  <c:v>33.072895249061048</c:v>
                </c:pt>
                <c:pt idx="19806">
                  <c:v>6.7258883248730825</c:v>
                </c:pt>
                <c:pt idx="19807">
                  <c:v>6.6771238248323925</c:v>
                </c:pt>
                <c:pt idx="19808">
                  <c:v>3.6887852448590337</c:v>
                </c:pt>
                <c:pt idx="19809">
                  <c:v>31.476240131088929</c:v>
                </c:pt>
                <c:pt idx="19810">
                  <c:v>-11.775946219725569</c:v>
                </c:pt>
                <c:pt idx="19811">
                  <c:v>66.354515050167237</c:v>
                </c:pt>
                <c:pt idx="19812">
                  <c:v>1.4968547011050504</c:v>
                </c:pt>
                <c:pt idx="19813">
                  <c:v>-6.6170681782396485</c:v>
                </c:pt>
                <c:pt idx="19814">
                  <c:v>-16.818863295624922</c:v>
                </c:pt>
                <c:pt idx="19815">
                  <c:v>-15.936662990389166</c:v>
                </c:pt>
                <c:pt idx="19816">
                  <c:v>-19.269944848374436</c:v>
                </c:pt>
                <c:pt idx="19817">
                  <c:v>-58.436275986742999</c:v>
                </c:pt>
                <c:pt idx="19818">
                  <c:v>-61.365136631307884</c:v>
                </c:pt>
                <c:pt idx="19819">
                  <c:v>20.087684336388989</c:v>
                </c:pt>
                <c:pt idx="19820">
                  <c:v>36.779245432254982</c:v>
                </c:pt>
                <c:pt idx="19821">
                  <c:v>-38.024229958864254</c:v>
                </c:pt>
                <c:pt idx="19822">
                  <c:v>-14.169735914113318</c:v>
                </c:pt>
                <c:pt idx="19823">
                  <c:v>-69.553353737614771</c:v>
                </c:pt>
                <c:pt idx="19824">
                  <c:v>-39.298232934629418</c:v>
                </c:pt>
                <c:pt idx="19825">
                  <c:v>-7.0987848643203364</c:v>
                </c:pt>
                <c:pt idx="19826">
                  <c:v>-17.436354443472212</c:v>
                </c:pt>
                <c:pt idx="19827">
                  <c:v>9.1065861908867731</c:v>
                </c:pt>
                <c:pt idx="19828">
                  <c:v>7.8789500680181135</c:v>
                </c:pt>
                <c:pt idx="19829">
                  <c:v>4.7034573222149305</c:v>
                </c:pt>
                <c:pt idx="19830">
                  <c:v>-5.3466490590954123</c:v>
                </c:pt>
                <c:pt idx="19831">
                  <c:v>-22.605530788520483</c:v>
                </c:pt>
                <c:pt idx="19832">
                  <c:v>-11.810952971230208</c:v>
                </c:pt>
                <c:pt idx="19833">
                  <c:v>-5.6529112492933962</c:v>
                </c:pt>
                <c:pt idx="19834">
                  <c:v>38.715902113849666</c:v>
                </c:pt>
                <c:pt idx="19835">
                  <c:v>-78.188929001203377</c:v>
                </c:pt>
                <c:pt idx="19836">
                  <c:v>-13.719752310349065</c:v>
                </c:pt>
                <c:pt idx="19837">
                  <c:v>-31.074946976154138</c:v>
                </c:pt>
                <c:pt idx="19838">
                  <c:v>0</c:v>
                </c:pt>
                <c:pt idx="19839">
                  <c:v>1.3369483919222205</c:v>
                </c:pt>
                <c:pt idx="19840">
                  <c:v>-4.9321890487126723</c:v>
                </c:pt>
                <c:pt idx="19841">
                  <c:v>51.354082457558604</c:v>
                </c:pt>
                <c:pt idx="19842">
                  <c:v>-0.91086532205595461</c:v>
                </c:pt>
                <c:pt idx="19843">
                  <c:v>-5.5345976952095555</c:v>
                </c:pt>
                <c:pt idx="19844">
                  <c:v>-25.375353054853576</c:v>
                </c:pt>
                <c:pt idx="19845">
                  <c:v>0.42106306038540708</c:v>
                </c:pt>
                <c:pt idx="19846">
                  <c:v>-7.8929765886287697</c:v>
                </c:pt>
                <c:pt idx="19847">
                  <c:v>13.826472035427258</c:v>
                </c:pt>
                <c:pt idx="19848">
                  <c:v>33.928993523377301</c:v>
                </c:pt>
                <c:pt idx="19849">
                  <c:v>-0.10267230136436467</c:v>
                </c:pt>
                <c:pt idx="19850">
                  <c:v>6.7820688203725155</c:v>
                </c:pt>
                <c:pt idx="19851">
                  <c:v>-6.4822867466521927</c:v>
                </c:pt>
                <c:pt idx="19852">
                  <c:v>-2.6174584478471417</c:v>
                </c:pt>
                <c:pt idx="19853">
                  <c:v>-7.2057690190465706</c:v>
                </c:pt>
                <c:pt idx="19854">
                  <c:v>-0.7960771256470025</c:v>
                </c:pt>
                <c:pt idx="19855">
                  <c:v>46.466212027278374</c:v>
                </c:pt>
                <c:pt idx="19856">
                  <c:v>-29.260355029585796</c:v>
                </c:pt>
                <c:pt idx="19857">
                  <c:v>69.958559819170119</c:v>
                </c:pt>
                <c:pt idx="19858">
                  <c:v>-43.754032021582312</c:v>
                </c:pt>
                <c:pt idx="19859">
                  <c:v>-9.7180478030628308</c:v>
                </c:pt>
                <c:pt idx="19860">
                  <c:v>7.0466138962181191</c:v>
                </c:pt>
                <c:pt idx="19861">
                  <c:v>-57.015677932718823</c:v>
                </c:pt>
                <c:pt idx="19862">
                  <c:v>-2.5319226559649763</c:v>
                </c:pt>
                <c:pt idx="19863">
                  <c:v>16.416119697932103</c:v>
                </c:pt>
                <c:pt idx="19864">
                  <c:v>-20.49846322388241</c:v>
                </c:pt>
                <c:pt idx="19865">
                  <c:v>18.183921341816074</c:v>
                </c:pt>
                <c:pt idx="19866">
                  <c:v>-5.9066005739629475</c:v>
                </c:pt>
                <c:pt idx="19867">
                  <c:v>-20.919778699861695</c:v>
                </c:pt>
                <c:pt idx="19868">
                  <c:v>-5.0802428974192253</c:v>
                </c:pt>
                <c:pt idx="19869">
                  <c:v>4.0335677568773747</c:v>
                </c:pt>
                <c:pt idx="19870">
                  <c:v>-2.5906225374310594</c:v>
                </c:pt>
                <c:pt idx="19871">
                  <c:v>1.9000740975971127</c:v>
                </c:pt>
                <c:pt idx="19872">
                  <c:v>-26.413155190133608</c:v>
                </c:pt>
                <c:pt idx="19873">
                  <c:v>2.1869404199902363</c:v>
                </c:pt>
                <c:pt idx="19874">
                  <c:v>12.914986466331555</c:v>
                </c:pt>
                <c:pt idx="19875">
                  <c:v>-9.3314911255181272</c:v>
                </c:pt>
                <c:pt idx="19876">
                  <c:v>2.2073204805811599</c:v>
                </c:pt>
                <c:pt idx="19877">
                  <c:v>-0.73914412818393771</c:v>
                </c:pt>
                <c:pt idx="19878">
                  <c:v>3.2660781841109809</c:v>
                </c:pt>
                <c:pt idx="19879">
                  <c:v>-8.0482897384305829</c:v>
                </c:pt>
                <c:pt idx="19880">
                  <c:v>-2.7813320945294322</c:v>
                </c:pt>
                <c:pt idx="19881">
                  <c:v>18.25209715444926</c:v>
                </c:pt>
                <c:pt idx="19882">
                  <c:v>0.97648465524113703</c:v>
                </c:pt>
                <c:pt idx="19883">
                  <c:v>3.1726822023117762</c:v>
                </c:pt>
                <c:pt idx="19884">
                  <c:v>-16.183035714285708</c:v>
                </c:pt>
                <c:pt idx="19885">
                  <c:v>2.1449888087540501</c:v>
                </c:pt>
                <c:pt idx="19886">
                  <c:v>-12.467642690430722</c:v>
                </c:pt>
                <c:pt idx="19887">
                  <c:v>-5.0830950959756223</c:v>
                </c:pt>
                <c:pt idx="19888">
                  <c:v>20.133189829140321</c:v>
                </c:pt>
                <c:pt idx="19889">
                  <c:v>-45.301250473664268</c:v>
                </c:pt>
                <c:pt idx="19890">
                  <c:v>32.190876711948079</c:v>
                </c:pt>
                <c:pt idx="19891">
                  <c:v>0</c:v>
                </c:pt>
                <c:pt idx="19892">
                  <c:v>-21.701087704805175</c:v>
                </c:pt>
                <c:pt idx="19893">
                  <c:v>26.313678299237878</c:v>
                </c:pt>
                <c:pt idx="19894">
                  <c:v>-27.819548872180462</c:v>
                </c:pt>
                <c:pt idx="19895">
                  <c:v>-7.7151638262143081</c:v>
                </c:pt>
                <c:pt idx="19896">
                  <c:v>-5.0735013363879347</c:v>
                </c:pt>
                <c:pt idx="19897">
                  <c:v>-7.464613668368699</c:v>
                </c:pt>
                <c:pt idx="19898">
                  <c:v>-2.3609816713264991</c:v>
                </c:pt>
                <c:pt idx="19899">
                  <c:v>0.73143447207641543</c:v>
                </c:pt>
                <c:pt idx="19900">
                  <c:v>2.5651691625069333</c:v>
                </c:pt>
                <c:pt idx="19901">
                  <c:v>-35.552033808769153</c:v>
                </c:pt>
                <c:pt idx="19902">
                  <c:v>25.335892514395383</c:v>
                </c:pt>
                <c:pt idx="19903">
                  <c:v>0</c:v>
                </c:pt>
                <c:pt idx="19904">
                  <c:v>3.4320017377224019</c:v>
                </c:pt>
                <c:pt idx="19905">
                  <c:v>-29.819122228607725</c:v>
                </c:pt>
                <c:pt idx="19906">
                  <c:v>14.84667165295437</c:v>
                </c:pt>
                <c:pt idx="19907">
                  <c:v>-1.4408026251272901</c:v>
                </c:pt>
                <c:pt idx="19908">
                  <c:v>-7.4337033406628308</c:v>
                </c:pt>
                <c:pt idx="19909">
                  <c:v>26.0042058407181</c:v>
                </c:pt>
                <c:pt idx="19910">
                  <c:v>-3.7658336186237591</c:v>
                </c:pt>
                <c:pt idx="19911">
                  <c:v>-7.2296546172423035</c:v>
                </c:pt>
                <c:pt idx="19912">
                  <c:v>-13.346488300784472</c:v>
                </c:pt>
                <c:pt idx="19913">
                  <c:v>1.4008054631412961</c:v>
                </c:pt>
                <c:pt idx="19914">
                  <c:v>6.3124552755751182</c:v>
                </c:pt>
                <c:pt idx="19915">
                  <c:v>-29.927328244274804</c:v>
                </c:pt>
                <c:pt idx="19916">
                  <c:v>7.0793036750483651</c:v>
                </c:pt>
                <c:pt idx="19917">
                  <c:v>29.07859634721936</c:v>
                </c:pt>
                <c:pt idx="19918">
                  <c:v>-8.4282379056331251</c:v>
                </c:pt>
                <c:pt idx="19919">
                  <c:v>15.30847457627118</c:v>
                </c:pt>
                <c:pt idx="19920">
                  <c:v>10.353829471063094</c:v>
                </c:pt>
                <c:pt idx="19921">
                  <c:v>-1.5495541078995672</c:v>
                </c:pt>
                <c:pt idx="19922">
                  <c:v>-8.6752841155547884</c:v>
                </c:pt>
                <c:pt idx="19923">
                  <c:v>11.231960950763991</c:v>
                </c:pt>
                <c:pt idx="19924">
                  <c:v>-19.091400757166028</c:v>
                </c:pt>
                <c:pt idx="19925">
                  <c:v>12.423720295785785</c:v>
                </c:pt>
                <c:pt idx="19926">
                  <c:v>13.866461617326678</c:v>
                </c:pt>
                <c:pt idx="19927">
                  <c:v>-5.3598236066804219</c:v>
                </c:pt>
                <c:pt idx="19928">
                  <c:v>12.799752234315548</c:v>
                </c:pt>
                <c:pt idx="19929">
                  <c:v>5.8940397350993408</c:v>
                </c:pt>
                <c:pt idx="19930">
                  <c:v>-20.183192416090193</c:v>
                </c:pt>
                <c:pt idx="19931">
                  <c:v>-7.4518109746618961</c:v>
                </c:pt>
                <c:pt idx="19932">
                  <c:v>-16.450011817537231</c:v>
                </c:pt>
                <c:pt idx="19933">
                  <c:v>-59.87312365975697</c:v>
                </c:pt>
                <c:pt idx="19934">
                  <c:v>35.123740071254218</c:v>
                </c:pt>
                <c:pt idx="19935">
                  <c:v>24.050453514739218</c:v>
                </c:pt>
                <c:pt idx="19936">
                  <c:v>0.67636117686843988</c:v>
                </c:pt>
                <c:pt idx="19937">
                  <c:v>-26.345355692041977</c:v>
                </c:pt>
                <c:pt idx="19938">
                  <c:v>5.0999881670808094</c:v>
                </c:pt>
                <c:pt idx="19939">
                  <c:v>44.941354249118518</c:v>
                </c:pt>
                <c:pt idx="19940">
                  <c:v>-20.144462279293734</c:v>
                </c:pt>
                <c:pt idx="19941">
                  <c:v>9.2519028413742888</c:v>
                </c:pt>
                <c:pt idx="19942">
                  <c:v>62.196757283920505</c:v>
                </c:pt>
                <c:pt idx="19943">
                  <c:v>1.5780828807871501</c:v>
                </c:pt>
                <c:pt idx="19944">
                  <c:v>-19.239081494822159</c:v>
                </c:pt>
                <c:pt idx="19945">
                  <c:v>-20.18404172789829</c:v>
                </c:pt>
                <c:pt idx="19946">
                  <c:v>-13.12390924956371</c:v>
                </c:pt>
                <c:pt idx="19947">
                  <c:v>-1.9474151216550695</c:v>
                </c:pt>
                <c:pt idx="19948">
                  <c:v>-13.021310724106328</c:v>
                </c:pt>
                <c:pt idx="19949">
                  <c:v>-18.181240972078925</c:v>
                </c:pt>
                <c:pt idx="19950">
                  <c:v>-10.678136855195433</c:v>
                </c:pt>
                <c:pt idx="19951">
                  <c:v>66.835820895522374</c:v>
                </c:pt>
                <c:pt idx="19952">
                  <c:v>19.363799334710379</c:v>
                </c:pt>
                <c:pt idx="19953">
                  <c:v>-27.24310460813993</c:v>
                </c:pt>
                <c:pt idx="19954">
                  <c:v>3.9119507053672748</c:v>
                </c:pt>
                <c:pt idx="19955">
                  <c:v>-26.65366731663417</c:v>
                </c:pt>
                <c:pt idx="19956">
                  <c:v>-22.10211660980103</c:v>
                </c:pt>
                <c:pt idx="19957">
                  <c:v>-6.0356652949245557</c:v>
                </c:pt>
                <c:pt idx="19958">
                  <c:v>-5.9014991328312476</c:v>
                </c:pt>
                <c:pt idx="19959">
                  <c:v>1.7719698244862343</c:v>
                </c:pt>
                <c:pt idx="19960">
                  <c:v>6.4584350089474469</c:v>
                </c:pt>
                <c:pt idx="19961">
                  <c:v>18.490688559567701</c:v>
                </c:pt>
                <c:pt idx="19962">
                  <c:v>31.16863411525506</c:v>
                </c:pt>
                <c:pt idx="19963">
                  <c:v>-31.16235587410408</c:v>
                </c:pt>
                <c:pt idx="19964">
                  <c:v>-33.333333333333343</c:v>
                </c:pt>
                <c:pt idx="19965">
                  <c:v>-12.12080716290258</c:v>
                </c:pt>
                <c:pt idx="19966">
                  <c:v>-0.18397708739409779</c:v>
                </c:pt>
                <c:pt idx="19967">
                  <c:v>-12.177192228746009</c:v>
                </c:pt>
                <c:pt idx="19968">
                  <c:v>-40.895472504386646</c:v>
                </c:pt>
                <c:pt idx="19969">
                  <c:v>-24.632352941176478</c:v>
                </c:pt>
                <c:pt idx="19970">
                  <c:v>7.8947368421052602</c:v>
                </c:pt>
                <c:pt idx="19971">
                  <c:v>-9.7581699346405202</c:v>
                </c:pt>
                <c:pt idx="19972">
                  <c:v>17.613395506570569</c:v>
                </c:pt>
                <c:pt idx="19973">
                  <c:v>0</c:v>
                </c:pt>
                <c:pt idx="19974">
                  <c:v>10.632537533841997</c:v>
                </c:pt>
                <c:pt idx="19975">
                  <c:v>19.640356460852956</c:v>
                </c:pt>
                <c:pt idx="19976">
                  <c:v>81.294964028776974</c:v>
                </c:pt>
                <c:pt idx="19977">
                  <c:v>11.723560415743066</c:v>
                </c:pt>
                <c:pt idx="19978">
                  <c:v>-59.60232386875051</c:v>
                </c:pt>
                <c:pt idx="19979">
                  <c:v>-33.973741066976899</c:v>
                </c:pt>
                <c:pt idx="19980">
                  <c:v>-8.5567331670822995</c:v>
                </c:pt>
                <c:pt idx="19981">
                  <c:v>-13.57673141462422</c:v>
                </c:pt>
                <c:pt idx="19982">
                  <c:v>-25.267607980340699</c:v>
                </c:pt>
                <c:pt idx="19983">
                  <c:v>-53.808859514716303</c:v>
                </c:pt>
                <c:pt idx="19984">
                  <c:v>-0.30127868278157166</c:v>
                </c:pt>
                <c:pt idx="19985">
                  <c:v>69.437064694478352</c:v>
                </c:pt>
                <c:pt idx="19986">
                  <c:v>-22.773279352226723</c:v>
                </c:pt>
                <c:pt idx="19987">
                  <c:v>-28.315819369497291</c:v>
                </c:pt>
                <c:pt idx="19988">
                  <c:v>-8.4779822203845328</c:v>
                </c:pt>
                <c:pt idx="19989">
                  <c:v>9.3020170829310871</c:v>
                </c:pt>
                <c:pt idx="19990">
                  <c:v>-38.519538421190667</c:v>
                </c:pt>
                <c:pt idx="19991">
                  <c:v>3.3149389042175841</c:v>
                </c:pt>
                <c:pt idx="19992">
                  <c:v>21.371316917201426</c:v>
                </c:pt>
                <c:pt idx="19993">
                  <c:v>-7.8154077327631057</c:v>
                </c:pt>
                <c:pt idx="19994">
                  <c:v>-9.5849474266740486</c:v>
                </c:pt>
                <c:pt idx="19995">
                  <c:v>-2.989962600556666</c:v>
                </c:pt>
                <c:pt idx="19996">
                  <c:v>-5.5049417481088767</c:v>
                </c:pt>
                <c:pt idx="19997">
                  <c:v>27.387476679104481</c:v>
                </c:pt>
                <c:pt idx="19998">
                  <c:v>-40.06228334921105</c:v>
                </c:pt>
                <c:pt idx="19999">
                  <c:v>-3.6255030499379899</c:v>
                </c:pt>
                <c:pt idx="20000">
                  <c:v>8.7647731537852991</c:v>
                </c:pt>
                <c:pt idx="20001">
                  <c:v>2.1841417368573985</c:v>
                </c:pt>
                <c:pt idx="20002">
                  <c:v>14.222304420196053</c:v>
                </c:pt>
                <c:pt idx="20003">
                  <c:v>5.4528687702979113</c:v>
                </c:pt>
                <c:pt idx="20004">
                  <c:v>36.981911948731579</c:v>
                </c:pt>
                <c:pt idx="20005">
                  <c:v>50.976180497345638</c:v>
                </c:pt>
                <c:pt idx="20006">
                  <c:v>-20.166889185580771</c:v>
                </c:pt>
                <c:pt idx="20007">
                  <c:v>-30.005577244841049</c:v>
                </c:pt>
                <c:pt idx="20008">
                  <c:v>2.1312790440362903</c:v>
                </c:pt>
                <c:pt idx="20009">
                  <c:v>-8.5454226323311957</c:v>
                </c:pt>
                <c:pt idx="20010">
                  <c:v>22.87383943200436</c:v>
                </c:pt>
                <c:pt idx="20011">
                  <c:v>-5.7957950059418977</c:v>
                </c:pt>
                <c:pt idx="20012">
                  <c:v>-5.3047275488893035</c:v>
                </c:pt>
                <c:pt idx="20013">
                  <c:v>-14.834526804722287</c:v>
                </c:pt>
                <c:pt idx="20014">
                  <c:v>-5.6633433996607749</c:v>
                </c:pt>
                <c:pt idx="20015">
                  <c:v>-0.40093010991117239</c:v>
                </c:pt>
                <c:pt idx="20016">
                  <c:v>51.139048261896733</c:v>
                </c:pt>
                <c:pt idx="20017">
                  <c:v>-3.8089225589225606</c:v>
                </c:pt>
                <c:pt idx="20018">
                  <c:v>-31.34880727301983</c:v>
                </c:pt>
                <c:pt idx="20019">
                  <c:v>-12.821152773291828</c:v>
                </c:pt>
                <c:pt idx="20020">
                  <c:v>-28.671576036273592</c:v>
                </c:pt>
                <c:pt idx="20021">
                  <c:v>-7.4006677078706389</c:v>
                </c:pt>
                <c:pt idx="20022">
                  <c:v>0.67547819309584156</c:v>
                </c:pt>
                <c:pt idx="20023">
                  <c:v>27.302275189599129</c:v>
                </c:pt>
                <c:pt idx="20024">
                  <c:v>-0.2862857366955609</c:v>
                </c:pt>
                <c:pt idx="20025">
                  <c:v>59.674097949682135</c:v>
                </c:pt>
                <c:pt idx="20026">
                  <c:v>-12.629891664824228</c:v>
                </c:pt>
                <c:pt idx="20027">
                  <c:v>-20.394555952708274</c:v>
                </c:pt>
                <c:pt idx="20028">
                  <c:v>-12.186852514597859</c:v>
                </c:pt>
                <c:pt idx="20029">
                  <c:v>-64.898989898989896</c:v>
                </c:pt>
                <c:pt idx="20030">
                  <c:v>-33.176675369886851</c:v>
                </c:pt>
                <c:pt idx="20031">
                  <c:v>-7.0783593510866325</c:v>
                </c:pt>
                <c:pt idx="20032">
                  <c:v>0.21626933749439559</c:v>
                </c:pt>
                <c:pt idx="20033">
                  <c:v>19</c:v>
                </c:pt>
                <c:pt idx="20034">
                  <c:v>13.086126506554052</c:v>
                </c:pt>
                <c:pt idx="20035">
                  <c:v>-33.234328916213187</c:v>
                </c:pt>
                <c:pt idx="20036">
                  <c:v>1.8203572344244208</c:v>
                </c:pt>
                <c:pt idx="20037">
                  <c:v>7.3552866122525558</c:v>
                </c:pt>
                <c:pt idx="20038">
                  <c:v>16.532399299474605</c:v>
                </c:pt>
                <c:pt idx="20039">
                  <c:v>-31.460050729232719</c:v>
                </c:pt>
                <c:pt idx="20040">
                  <c:v>-19.546684571405308</c:v>
                </c:pt>
                <c:pt idx="20041">
                  <c:v>-4.4755731068226368</c:v>
                </c:pt>
                <c:pt idx="20042">
                  <c:v>5.7966560118022983</c:v>
                </c:pt>
                <c:pt idx="20043">
                  <c:v>-1.3458054497726124</c:v>
                </c:pt>
                <c:pt idx="20044">
                  <c:v>2.8706083976006909</c:v>
                </c:pt>
                <c:pt idx="20045">
                  <c:v>27.603110832626882</c:v>
                </c:pt>
                <c:pt idx="20046">
                  <c:v>-27.831230845983896</c:v>
                </c:pt>
                <c:pt idx="20047">
                  <c:v>52.678003814367457</c:v>
                </c:pt>
                <c:pt idx="20048">
                  <c:v>13.911460639786881</c:v>
                </c:pt>
                <c:pt idx="20049">
                  <c:v>-6.7606872722863045</c:v>
                </c:pt>
                <c:pt idx="20050">
                  <c:v>51.372345934748836</c:v>
                </c:pt>
                <c:pt idx="20051">
                  <c:v>5.432567709260681</c:v>
                </c:pt>
                <c:pt idx="20052">
                  <c:v>-2.2209061297009214</c:v>
                </c:pt>
                <c:pt idx="20053">
                  <c:v>2.2075508821021828</c:v>
                </c:pt>
                <c:pt idx="20054">
                  <c:v>15.772890151983205</c:v>
                </c:pt>
                <c:pt idx="20055">
                  <c:v>-63.987775666969519</c:v>
                </c:pt>
                <c:pt idx="20056">
                  <c:v>70.962047661076781</c:v>
                </c:pt>
                <c:pt idx="20057">
                  <c:v>47.610926941221464</c:v>
                </c:pt>
                <c:pt idx="20058">
                  <c:v>6.5326633165829122</c:v>
                </c:pt>
                <c:pt idx="20059">
                  <c:v>0</c:v>
                </c:pt>
                <c:pt idx="20060">
                  <c:v>-59.555127171808657</c:v>
                </c:pt>
                <c:pt idx="20061">
                  <c:v>-0.67847286108555238</c:v>
                </c:pt>
                <c:pt idx="20062">
                  <c:v>-9.2980749703389449</c:v>
                </c:pt>
                <c:pt idx="20063">
                  <c:v>-27.05061082024433</c:v>
                </c:pt>
                <c:pt idx="20064">
                  <c:v>13.612324048710377</c:v>
                </c:pt>
                <c:pt idx="20065">
                  <c:v>2.4753163676818417</c:v>
                </c:pt>
                <c:pt idx="20066">
                  <c:v>-29.369564419654324</c:v>
                </c:pt>
                <c:pt idx="20067">
                  <c:v>8.3333333333333286</c:v>
                </c:pt>
                <c:pt idx="20068">
                  <c:v>-16.435264681352095</c:v>
                </c:pt>
                <c:pt idx="20069">
                  <c:v>97.842420436450084</c:v>
                </c:pt>
                <c:pt idx="20070">
                  <c:v>-51.734948619201518</c:v>
                </c:pt>
                <c:pt idx="20071">
                  <c:v>25.517535076655022</c:v>
                </c:pt>
                <c:pt idx="20072">
                  <c:v>-17.408579138364203</c:v>
                </c:pt>
                <c:pt idx="20073">
                  <c:v>28.397962407202641</c:v>
                </c:pt>
                <c:pt idx="20074">
                  <c:v>-2.0673518348487931</c:v>
                </c:pt>
                <c:pt idx="20075">
                  <c:v>65.384615384615387</c:v>
                </c:pt>
                <c:pt idx="20076">
                  <c:v>-8.3456546738943871E-2</c:v>
                </c:pt>
                <c:pt idx="20077">
                  <c:v>-3.7520391517128786</c:v>
                </c:pt>
                <c:pt idx="20078">
                  <c:v>-13.043478260869563</c:v>
                </c:pt>
                <c:pt idx="20079">
                  <c:v>-9.2155850722057835</c:v>
                </c:pt>
                <c:pt idx="20080">
                  <c:v>1.2903100897989646</c:v>
                </c:pt>
                <c:pt idx="20081">
                  <c:v>28.900928792569658</c:v>
                </c:pt>
                <c:pt idx="20082">
                  <c:v>-12.601558152476343</c:v>
                </c:pt>
                <c:pt idx="20083">
                  <c:v>3.1259543044335203</c:v>
                </c:pt>
                <c:pt idx="20084">
                  <c:v>20.917983446200154</c:v>
                </c:pt>
                <c:pt idx="20085">
                  <c:v>-19.976465487876624</c:v>
                </c:pt>
                <c:pt idx="20086">
                  <c:v>3.3642415596766568</c:v>
                </c:pt>
                <c:pt idx="20087">
                  <c:v>-4.8270259423746609</c:v>
                </c:pt>
                <c:pt idx="20088">
                  <c:v>-7.7106594140662281</c:v>
                </c:pt>
                <c:pt idx="20089">
                  <c:v>-11.265497370503738</c:v>
                </c:pt>
                <c:pt idx="20090">
                  <c:v>37.333333333333343</c:v>
                </c:pt>
                <c:pt idx="20091">
                  <c:v>54.44233281862455</c:v>
                </c:pt>
                <c:pt idx="20092">
                  <c:v>-16.480846197827333</c:v>
                </c:pt>
                <c:pt idx="20093">
                  <c:v>-35.931207140524663</c:v>
                </c:pt>
                <c:pt idx="20094">
                  <c:v>11.081178160919535</c:v>
                </c:pt>
                <c:pt idx="20095">
                  <c:v>-17.088911176034543</c:v>
                </c:pt>
                <c:pt idx="20096">
                  <c:v>-2.1646695013529182</c:v>
                </c:pt>
                <c:pt idx="20097">
                  <c:v>-42.618588669125046</c:v>
                </c:pt>
                <c:pt idx="20098">
                  <c:v>-4.5871504700317303</c:v>
                </c:pt>
                <c:pt idx="20099">
                  <c:v>-25.456384735238714</c:v>
                </c:pt>
                <c:pt idx="20100">
                  <c:v>27.932445353672364</c:v>
                </c:pt>
                <c:pt idx="20101">
                  <c:v>0.5053340819764145</c:v>
                </c:pt>
                <c:pt idx="20102">
                  <c:v>12.947898245136713</c:v>
                </c:pt>
                <c:pt idx="20103">
                  <c:v>-7.433986523488656</c:v>
                </c:pt>
                <c:pt idx="20104">
                  <c:v>-23.26024785510009</c:v>
                </c:pt>
                <c:pt idx="20105">
                  <c:v>-32.40455350288741</c:v>
                </c:pt>
                <c:pt idx="20106">
                  <c:v>30.710345603962622</c:v>
                </c:pt>
                <c:pt idx="20107">
                  <c:v>-58.755193583727802</c:v>
                </c:pt>
                <c:pt idx="20108">
                  <c:v>73.08514047644482</c:v>
                </c:pt>
                <c:pt idx="20109">
                  <c:v>-30.519037881001083</c:v>
                </c:pt>
                <c:pt idx="20110">
                  <c:v>28.978388998035342</c:v>
                </c:pt>
                <c:pt idx="20111">
                  <c:v>-17.827614350094038</c:v>
                </c:pt>
                <c:pt idx="20112">
                  <c:v>-7.4121594946703624</c:v>
                </c:pt>
                <c:pt idx="20113">
                  <c:v>-3.0773420479302871</c:v>
                </c:pt>
                <c:pt idx="20114">
                  <c:v>6.5745856353591137</c:v>
                </c:pt>
                <c:pt idx="20115">
                  <c:v>-2.0887509437127818</c:v>
                </c:pt>
                <c:pt idx="20116">
                  <c:v>-29.798335918770263</c:v>
                </c:pt>
                <c:pt idx="20117">
                  <c:v>-18.390538033395174</c:v>
                </c:pt>
                <c:pt idx="20118">
                  <c:v>59.442681749206798</c:v>
                </c:pt>
                <c:pt idx="20119">
                  <c:v>13.027795459367695</c:v>
                </c:pt>
                <c:pt idx="20120">
                  <c:v>6.958514631148887</c:v>
                </c:pt>
                <c:pt idx="20121">
                  <c:v>-7.2678679196482392</c:v>
                </c:pt>
                <c:pt idx="20122">
                  <c:v>4.9861884544299073</c:v>
                </c:pt>
                <c:pt idx="20123">
                  <c:v>2.9052799150968411</c:v>
                </c:pt>
                <c:pt idx="20124">
                  <c:v>69.261173608999712</c:v>
                </c:pt>
                <c:pt idx="20125">
                  <c:v>-4.1726907630522163</c:v>
                </c:pt>
                <c:pt idx="20126">
                  <c:v>9.6728440489730332</c:v>
                </c:pt>
                <c:pt idx="20127">
                  <c:v>-4.1421024423857347</c:v>
                </c:pt>
                <c:pt idx="20128">
                  <c:v>24.949640287769782</c:v>
                </c:pt>
                <c:pt idx="20129">
                  <c:v>-22.039818372336711</c:v>
                </c:pt>
                <c:pt idx="20130">
                  <c:v>-39.17898276164906</c:v>
                </c:pt>
                <c:pt idx="20131">
                  <c:v>6.2041982761687109</c:v>
                </c:pt>
                <c:pt idx="20132">
                  <c:v>-3.4634497932551938</c:v>
                </c:pt>
                <c:pt idx="20133">
                  <c:v>5.0017554125219448</c:v>
                </c:pt>
                <c:pt idx="20134">
                  <c:v>-17.314478430147005</c:v>
                </c:pt>
                <c:pt idx="20135">
                  <c:v>-14.56755593803787</c:v>
                </c:pt>
                <c:pt idx="20136">
                  <c:v>-28.530245519627158</c:v>
                </c:pt>
                <c:pt idx="20137">
                  <c:v>-1.8457339844872251</c:v>
                </c:pt>
                <c:pt idx="20138">
                  <c:v>6.7671512854363272</c:v>
                </c:pt>
                <c:pt idx="20139">
                  <c:v>12.477461233321321</c:v>
                </c:pt>
                <c:pt idx="20140">
                  <c:v>-2.8501179186110761</c:v>
                </c:pt>
                <c:pt idx="20141">
                  <c:v>-6.4982878984949508</c:v>
                </c:pt>
                <c:pt idx="20142">
                  <c:v>-1.6148125692212005</c:v>
                </c:pt>
                <c:pt idx="20143">
                  <c:v>-19.13432623777615</c:v>
                </c:pt>
                <c:pt idx="20144">
                  <c:v>15.991736631617968</c:v>
                </c:pt>
                <c:pt idx="20145">
                  <c:v>99.522069159403998</c:v>
                </c:pt>
                <c:pt idx="20146">
                  <c:v>28.392857142857167</c:v>
                </c:pt>
                <c:pt idx="20147">
                  <c:v>-7.6382364783250551</c:v>
                </c:pt>
                <c:pt idx="20148">
                  <c:v>54.312834704738179</c:v>
                </c:pt>
                <c:pt idx="20149">
                  <c:v>-72.92490118577075</c:v>
                </c:pt>
                <c:pt idx="20150">
                  <c:v>1.3504823151125436</c:v>
                </c:pt>
                <c:pt idx="20151">
                  <c:v>-28.717327247939096</c:v>
                </c:pt>
                <c:pt idx="20152">
                  <c:v>-13.256407141989555</c:v>
                </c:pt>
                <c:pt idx="20153">
                  <c:v>-29.45516832465907</c:v>
                </c:pt>
                <c:pt idx="20154">
                  <c:v>9.1708998548621281</c:v>
                </c:pt>
                <c:pt idx="20155">
                  <c:v>25.28909691629957</c:v>
                </c:pt>
                <c:pt idx="20156">
                  <c:v>7.6657400387498882</c:v>
                </c:pt>
                <c:pt idx="20157">
                  <c:v>46.29914004914005</c:v>
                </c:pt>
                <c:pt idx="20158">
                  <c:v>-11.092407194117129</c:v>
                </c:pt>
                <c:pt idx="20159">
                  <c:v>24.494177790400457</c:v>
                </c:pt>
                <c:pt idx="20160">
                  <c:v>-5.2028222616096969</c:v>
                </c:pt>
                <c:pt idx="20161">
                  <c:v>-59.517102615694171</c:v>
                </c:pt>
                <c:pt idx="20162">
                  <c:v>-29.826740358939333</c:v>
                </c:pt>
                <c:pt idx="20163">
                  <c:v>-8.7996174079387828</c:v>
                </c:pt>
                <c:pt idx="20164">
                  <c:v>34.769851457913063</c:v>
                </c:pt>
                <c:pt idx="20165">
                  <c:v>3.1543887147335425</c:v>
                </c:pt>
                <c:pt idx="20166">
                  <c:v>-9.0746766661098945</c:v>
                </c:pt>
                <c:pt idx="20167">
                  <c:v>-11.063478977741141</c:v>
                </c:pt>
                <c:pt idx="20168">
                  <c:v>-9.3803246345619158</c:v>
                </c:pt>
                <c:pt idx="20169">
                  <c:v>-10.436262186522782</c:v>
                </c:pt>
                <c:pt idx="20170">
                  <c:v>-58.699538702628736</c:v>
                </c:pt>
                <c:pt idx="20171">
                  <c:v>-26.001752569106984</c:v>
                </c:pt>
                <c:pt idx="20172">
                  <c:v>-4.5733788395904469</c:v>
                </c:pt>
                <c:pt idx="20173">
                  <c:v>-24.852950281716303</c:v>
                </c:pt>
                <c:pt idx="20174">
                  <c:v>-4.5882936507936449</c:v>
                </c:pt>
                <c:pt idx="20175">
                  <c:v>21.641025641025635</c:v>
                </c:pt>
                <c:pt idx="20176">
                  <c:v>-26.450121167656022</c:v>
                </c:pt>
                <c:pt idx="20177">
                  <c:v>-17.842082303329946</c:v>
                </c:pt>
                <c:pt idx="20178">
                  <c:v>7.56274768824305</c:v>
                </c:pt>
                <c:pt idx="20179">
                  <c:v>0.57794315572796506</c:v>
                </c:pt>
                <c:pt idx="20180">
                  <c:v>29.111531190926257</c:v>
                </c:pt>
                <c:pt idx="20181">
                  <c:v>16.704467535207556</c:v>
                </c:pt>
                <c:pt idx="20182">
                  <c:v>-6.8604216040913002</c:v>
                </c:pt>
                <c:pt idx="20183">
                  <c:v>-30.734776580996055</c:v>
                </c:pt>
                <c:pt idx="20184">
                  <c:v>-12.226388872248918</c:v>
                </c:pt>
                <c:pt idx="20185">
                  <c:v>-37.949528044309233</c:v>
                </c:pt>
                <c:pt idx="20186">
                  <c:v>13.297604828063129</c:v>
                </c:pt>
                <c:pt idx="20187">
                  <c:v>-7.3923002102224586</c:v>
                </c:pt>
                <c:pt idx="20188">
                  <c:v>-1.5484953257368943</c:v>
                </c:pt>
                <c:pt idx="20189">
                  <c:v>-9.5935396409872737</c:v>
                </c:pt>
                <c:pt idx="20190">
                  <c:v>-17.210946461596095</c:v>
                </c:pt>
                <c:pt idx="20191">
                  <c:v>-25.850340136054413</c:v>
                </c:pt>
                <c:pt idx="20192">
                  <c:v>-81.137398971344595</c:v>
                </c:pt>
                <c:pt idx="20193">
                  <c:v>-20.559500127345999</c:v>
                </c:pt>
                <c:pt idx="20194">
                  <c:v>-24.30706175044655</c:v>
                </c:pt>
                <c:pt idx="20195">
                  <c:v>-2.8612844267977664</c:v>
                </c:pt>
                <c:pt idx="20196">
                  <c:v>-83.117549032175361</c:v>
                </c:pt>
                <c:pt idx="20197">
                  <c:v>-92.202015237159003</c:v>
                </c:pt>
                <c:pt idx="20198">
                  <c:v>-23.216364543489107</c:v>
                </c:pt>
                <c:pt idx="20199">
                  <c:v>2.1722751449053703</c:v>
                </c:pt>
                <c:pt idx="20200">
                  <c:v>-3.9333237006059107</c:v>
                </c:pt>
                <c:pt idx="20201">
                  <c:v>-14.467592592592595</c:v>
                </c:pt>
                <c:pt idx="20202">
                  <c:v>-3.9388208206561899</c:v>
                </c:pt>
                <c:pt idx="20203">
                  <c:v>48.986294448304193</c:v>
                </c:pt>
                <c:pt idx="20204">
                  <c:v>-2.6825785393716899</c:v>
                </c:pt>
                <c:pt idx="20205">
                  <c:v>-8.2632383865417722</c:v>
                </c:pt>
                <c:pt idx="20206">
                  <c:v>-3.1972454500737797</c:v>
                </c:pt>
                <c:pt idx="20207">
                  <c:v>-0.27428355244491343</c:v>
                </c:pt>
                <c:pt idx="20208">
                  <c:v>-4.2917057663213143</c:v>
                </c:pt>
                <c:pt idx="20209">
                  <c:v>26.153558752101631</c:v>
                </c:pt>
                <c:pt idx="20210">
                  <c:v>72.637661454792664</c:v>
                </c:pt>
                <c:pt idx="20211">
                  <c:v>-2.8469800922280939</c:v>
                </c:pt>
                <c:pt idx="20212">
                  <c:v>-16.567661461482828</c:v>
                </c:pt>
                <c:pt idx="20213">
                  <c:v>-7.8071190675911453</c:v>
                </c:pt>
                <c:pt idx="20214">
                  <c:v>31.896615023129471</c:v>
                </c:pt>
                <c:pt idx="20215">
                  <c:v>-2.6734706577882861</c:v>
                </c:pt>
                <c:pt idx="20216">
                  <c:v>-5.7476629618882953</c:v>
                </c:pt>
                <c:pt idx="20217">
                  <c:v>-37.473344300249799</c:v>
                </c:pt>
                <c:pt idx="20218">
                  <c:v>43.694493783303727</c:v>
                </c:pt>
                <c:pt idx="20219">
                  <c:v>-15.378305041963785</c:v>
                </c:pt>
                <c:pt idx="20220">
                  <c:v>-0.31472585721384405</c:v>
                </c:pt>
                <c:pt idx="20221">
                  <c:v>8.6186357279742936</c:v>
                </c:pt>
                <c:pt idx="20222">
                  <c:v>18.076235854675389</c:v>
                </c:pt>
                <c:pt idx="20223">
                  <c:v>-67.102383628083032</c:v>
                </c:pt>
                <c:pt idx="20224">
                  <c:v>-20.638227756398209</c:v>
                </c:pt>
                <c:pt idx="20225">
                  <c:v>6.3479597192277737</c:v>
                </c:pt>
                <c:pt idx="20226">
                  <c:v>-9.3174905922985687</c:v>
                </c:pt>
                <c:pt idx="20227">
                  <c:v>0.56504775998924117</c:v>
                </c:pt>
                <c:pt idx="20228">
                  <c:v>-7.7464687056332195</c:v>
                </c:pt>
                <c:pt idx="20229">
                  <c:v>-38.835090226907276</c:v>
                </c:pt>
                <c:pt idx="20230">
                  <c:v>6.8048652361902384</c:v>
                </c:pt>
                <c:pt idx="20231">
                  <c:v>-9.2830434075760024</c:v>
                </c:pt>
                <c:pt idx="20232">
                  <c:v>-9.4868477792151822</c:v>
                </c:pt>
                <c:pt idx="20233">
                  <c:v>-44.692994804330574</c:v>
                </c:pt>
                <c:pt idx="20234">
                  <c:v>-1.9893591721792774</c:v>
                </c:pt>
                <c:pt idx="20235">
                  <c:v>11.522542498152262</c:v>
                </c:pt>
                <c:pt idx="20236">
                  <c:v>-11.828604516502608</c:v>
                </c:pt>
                <c:pt idx="20237">
                  <c:v>-9.9080128560345742</c:v>
                </c:pt>
                <c:pt idx="20238">
                  <c:v>3.3168393381784398</c:v>
                </c:pt>
                <c:pt idx="20239">
                  <c:v>96.865889212827994</c:v>
                </c:pt>
                <c:pt idx="20240">
                  <c:v>-53.126376045794807</c:v>
                </c:pt>
                <c:pt idx="20241">
                  <c:v>-21.775419653107448</c:v>
                </c:pt>
                <c:pt idx="20242">
                  <c:v>47.637822508127556</c:v>
                </c:pt>
                <c:pt idx="20243">
                  <c:v>-54.695239584962721</c:v>
                </c:pt>
                <c:pt idx="20244">
                  <c:v>-28.129312044155327</c:v>
                </c:pt>
                <c:pt idx="20245">
                  <c:v>23.345755693581765</c:v>
                </c:pt>
                <c:pt idx="20246">
                  <c:v>-65.583593615411701</c:v>
                </c:pt>
                <c:pt idx="20247">
                  <c:v>-1.8212758129052986</c:v>
                </c:pt>
                <c:pt idx="20248">
                  <c:v>45.454545454545467</c:v>
                </c:pt>
                <c:pt idx="20249">
                  <c:v>-27.137752587481529</c:v>
                </c:pt>
                <c:pt idx="20250">
                  <c:v>35.457669478288039</c:v>
                </c:pt>
                <c:pt idx="20251">
                  <c:v>16.144904324639199</c:v>
                </c:pt>
                <c:pt idx="20252">
                  <c:v>-18.49171892587232</c:v>
                </c:pt>
                <c:pt idx="20253">
                  <c:v>-12.843818453944436</c:v>
                </c:pt>
                <c:pt idx="20254">
                  <c:v>-7.0399508757790841</c:v>
                </c:pt>
                <c:pt idx="20255">
                  <c:v>-5.4220267981817614</c:v>
                </c:pt>
                <c:pt idx="20256">
                  <c:v>22.36658782360756</c:v>
                </c:pt>
                <c:pt idx="20257">
                  <c:v>5.83621683967705</c:v>
                </c:pt>
                <c:pt idx="20258">
                  <c:v>1.0062085206593849</c:v>
                </c:pt>
                <c:pt idx="20259">
                  <c:v>-16.528456703910607</c:v>
                </c:pt>
                <c:pt idx="20260">
                  <c:v>-8.6286594761171074</c:v>
                </c:pt>
                <c:pt idx="20261">
                  <c:v>7.9350359658136824</c:v>
                </c:pt>
                <c:pt idx="20262">
                  <c:v>-9.2431585574769031</c:v>
                </c:pt>
                <c:pt idx="20263">
                  <c:v>-79.715217140268436</c:v>
                </c:pt>
                <c:pt idx="20264">
                  <c:v>-14.485755673587647</c:v>
                </c:pt>
                <c:pt idx="20265">
                  <c:v>11.408604866548799</c:v>
                </c:pt>
                <c:pt idx="20266">
                  <c:v>-38.821557503867979</c:v>
                </c:pt>
                <c:pt idx="20267">
                  <c:v>-1.9495184324144788</c:v>
                </c:pt>
                <c:pt idx="20268">
                  <c:v>24.814609381348234</c:v>
                </c:pt>
                <c:pt idx="20269">
                  <c:v>-24.103336763192701</c:v>
                </c:pt>
                <c:pt idx="20270">
                  <c:v>-27.477694719074037</c:v>
                </c:pt>
                <c:pt idx="20271">
                  <c:v>13.422301616490657</c:v>
                </c:pt>
                <c:pt idx="20272">
                  <c:v>-29.966840593016443</c:v>
                </c:pt>
                <c:pt idx="20273">
                  <c:v>-13.34816934244688</c:v>
                </c:pt>
                <c:pt idx="20274">
                  <c:v>-1.5177847294635711</c:v>
                </c:pt>
                <c:pt idx="20275">
                  <c:v>-15.982187242021823</c:v>
                </c:pt>
                <c:pt idx="20276">
                  <c:v>32.012847965738757</c:v>
                </c:pt>
                <c:pt idx="20277">
                  <c:v>26.847131066730512</c:v>
                </c:pt>
                <c:pt idx="20278">
                  <c:v>4.0841584158415714</c:v>
                </c:pt>
                <c:pt idx="20279">
                  <c:v>2.5179009648031752</c:v>
                </c:pt>
                <c:pt idx="20280">
                  <c:v>-25.48771818971646</c:v>
                </c:pt>
                <c:pt idx="20281">
                  <c:v>-14.216701173222916</c:v>
                </c:pt>
                <c:pt idx="20282">
                  <c:v>-16.034593747376078</c:v>
                </c:pt>
                <c:pt idx="20283">
                  <c:v>13.007209676458316</c:v>
                </c:pt>
                <c:pt idx="20284">
                  <c:v>-51.077094972067037</c:v>
                </c:pt>
                <c:pt idx="20285">
                  <c:v>5.0626490133414563</c:v>
                </c:pt>
                <c:pt idx="20286">
                  <c:v>-13.078628243578038</c:v>
                </c:pt>
                <c:pt idx="20287">
                  <c:v>-3.3590515619119259</c:v>
                </c:pt>
                <c:pt idx="20288">
                  <c:v>0.56418588088666866</c:v>
                </c:pt>
                <c:pt idx="20289">
                  <c:v>-17.536011452089113</c:v>
                </c:pt>
                <c:pt idx="20290">
                  <c:v>-3.1406376590573331</c:v>
                </c:pt>
                <c:pt idx="20291">
                  <c:v>-23.865063699982059</c:v>
                </c:pt>
                <c:pt idx="20292">
                  <c:v>-9.8961805886274874</c:v>
                </c:pt>
                <c:pt idx="20293">
                  <c:v>-2.1472392638036837</c:v>
                </c:pt>
                <c:pt idx="20294">
                  <c:v>-6.622227700710198</c:v>
                </c:pt>
                <c:pt idx="20295">
                  <c:v>-50.518004144033149</c:v>
                </c:pt>
                <c:pt idx="20296">
                  <c:v>-3.5806610122417624</c:v>
                </c:pt>
                <c:pt idx="20297">
                  <c:v>35.974854619857865</c:v>
                </c:pt>
                <c:pt idx="20298">
                  <c:v>-23.923177326123437</c:v>
                </c:pt>
                <c:pt idx="20299">
                  <c:v>10.470480557661375</c:v>
                </c:pt>
                <c:pt idx="20300">
                  <c:v>8.8435833389590215</c:v>
                </c:pt>
                <c:pt idx="20301">
                  <c:v>-8.5313573106813578</c:v>
                </c:pt>
                <c:pt idx="20302">
                  <c:v>14.657137453589868</c:v>
                </c:pt>
                <c:pt idx="20303">
                  <c:v>-33.841036414565835</c:v>
                </c:pt>
                <c:pt idx="20304">
                  <c:v>-15.829221751110438</c:v>
                </c:pt>
                <c:pt idx="20305">
                  <c:v>2.4053567839688696</c:v>
                </c:pt>
                <c:pt idx="20306">
                  <c:v>3.5974506601558431</c:v>
                </c:pt>
                <c:pt idx="20307">
                  <c:v>18.950592971861198</c:v>
                </c:pt>
                <c:pt idx="20308">
                  <c:v>-37.811494252873565</c:v>
                </c:pt>
                <c:pt idx="20309">
                  <c:v>-13.323454129058334</c:v>
                </c:pt>
                <c:pt idx="20310">
                  <c:v>18.440905280804685</c:v>
                </c:pt>
                <c:pt idx="20311">
                  <c:v>-12.298478154148256</c:v>
                </c:pt>
                <c:pt idx="20312">
                  <c:v>-1.2121212121212039</c:v>
                </c:pt>
                <c:pt idx="20313">
                  <c:v>-6.6779167537079616</c:v>
                </c:pt>
                <c:pt idx="20314">
                  <c:v>-11.385135135135144</c:v>
                </c:pt>
                <c:pt idx="20315">
                  <c:v>-9.9487020052852415</c:v>
                </c:pt>
                <c:pt idx="20316">
                  <c:v>-1.3600846388191314</c:v>
                </c:pt>
                <c:pt idx="20317">
                  <c:v>-5.1747808638715895</c:v>
                </c:pt>
                <c:pt idx="20318">
                  <c:v>-14.277172001406967</c:v>
                </c:pt>
                <c:pt idx="20319">
                  <c:v>-8.513981922138143</c:v>
                </c:pt>
                <c:pt idx="20320">
                  <c:v>-24.170381376919266</c:v>
                </c:pt>
                <c:pt idx="20321">
                  <c:v>-3.496433949933234</c:v>
                </c:pt>
                <c:pt idx="20322">
                  <c:v>-5.4391061452513867</c:v>
                </c:pt>
                <c:pt idx="20323">
                  <c:v>51.838354916379245</c:v>
                </c:pt>
                <c:pt idx="20324">
                  <c:v>-45.258358662613986</c:v>
                </c:pt>
                <c:pt idx="20325">
                  <c:v>-27.384015881185206</c:v>
                </c:pt>
                <c:pt idx="20326">
                  <c:v>-37.266587206992455</c:v>
                </c:pt>
                <c:pt idx="20327">
                  <c:v>-5.3027595081498475</c:v>
                </c:pt>
                <c:pt idx="20328">
                  <c:v>50.215878050929604</c:v>
                </c:pt>
                <c:pt idx="20329">
                  <c:v>-9.4319580669499317</c:v>
                </c:pt>
                <c:pt idx="20330">
                  <c:v>3.5103192802963434</c:v>
                </c:pt>
                <c:pt idx="20331">
                  <c:v>-34.102301040597979</c:v>
                </c:pt>
                <c:pt idx="20332">
                  <c:v>10.220252484555473</c:v>
                </c:pt>
                <c:pt idx="20333">
                  <c:v>-7.9576098784122706</c:v>
                </c:pt>
                <c:pt idx="20334">
                  <c:v>20.277427490542237</c:v>
                </c:pt>
                <c:pt idx="20335">
                  <c:v>-10.269625754836724</c:v>
                </c:pt>
                <c:pt idx="20336">
                  <c:v>22.907654692495754</c:v>
                </c:pt>
                <c:pt idx="20337">
                  <c:v>-1.380272952853602</c:v>
                </c:pt>
                <c:pt idx="20338">
                  <c:v>-29.471991091589601</c:v>
                </c:pt>
                <c:pt idx="20339">
                  <c:v>8.2513661202185773</c:v>
                </c:pt>
                <c:pt idx="20340">
                  <c:v>30.55773628989823</c:v>
                </c:pt>
                <c:pt idx="20341">
                  <c:v>5.9598482208541412</c:v>
                </c:pt>
                <c:pt idx="20342">
                  <c:v>-2.9180546302465018</c:v>
                </c:pt>
                <c:pt idx="20343">
                  <c:v>9.9761762954139357</c:v>
                </c:pt>
                <c:pt idx="20344">
                  <c:v>5.9538850284270382</c:v>
                </c:pt>
                <c:pt idx="20345">
                  <c:v>0.12904130724453466</c:v>
                </c:pt>
                <c:pt idx="20346">
                  <c:v>-0.7448622453558329</c:v>
                </c:pt>
                <c:pt idx="20347">
                  <c:v>-11.591867096454251</c:v>
                </c:pt>
                <c:pt idx="20348">
                  <c:v>0.43049424380512846</c:v>
                </c:pt>
                <c:pt idx="20349">
                  <c:v>-9.8863863783271455</c:v>
                </c:pt>
                <c:pt idx="20350">
                  <c:v>-14.569872958257719</c:v>
                </c:pt>
                <c:pt idx="20351">
                  <c:v>-5.9583667322499991</c:v>
                </c:pt>
                <c:pt idx="20352">
                  <c:v>17.758704061895543</c:v>
                </c:pt>
                <c:pt idx="20353">
                  <c:v>35.72534847702633</c:v>
                </c:pt>
                <c:pt idx="20354">
                  <c:v>-3.4678903199748703</c:v>
                </c:pt>
                <c:pt idx="20355">
                  <c:v>-10.517342739564967</c:v>
                </c:pt>
                <c:pt idx="20356">
                  <c:v>42.373597244372604</c:v>
                </c:pt>
                <c:pt idx="20357">
                  <c:v>9.5969289827255295</c:v>
                </c:pt>
                <c:pt idx="20358">
                  <c:v>-2.2626339585568047</c:v>
                </c:pt>
                <c:pt idx="20359">
                  <c:v>-7.2541012586621321</c:v>
                </c:pt>
                <c:pt idx="20360">
                  <c:v>-18.681403874054467</c:v>
                </c:pt>
                <c:pt idx="20361">
                  <c:v>-61.690655447298489</c:v>
                </c:pt>
                <c:pt idx="20362">
                  <c:v>-11.513238455468183</c:v>
                </c:pt>
                <c:pt idx="20363">
                  <c:v>1.8564207485858759</c:v>
                </c:pt>
                <c:pt idx="20364">
                  <c:v>12.787212787212795</c:v>
                </c:pt>
                <c:pt idx="20365">
                  <c:v>3.2668253265441649</c:v>
                </c:pt>
                <c:pt idx="20366">
                  <c:v>-8.4378159431769149</c:v>
                </c:pt>
                <c:pt idx="20367">
                  <c:v>-31.298931722024392</c:v>
                </c:pt>
                <c:pt idx="20368">
                  <c:v>-30.329832319882073</c:v>
                </c:pt>
                <c:pt idx="20369">
                  <c:v>21.720758004791989</c:v>
                </c:pt>
                <c:pt idx="20370">
                  <c:v>-5.1425958260580416</c:v>
                </c:pt>
                <c:pt idx="20371">
                  <c:v>-9.6595257761645286</c:v>
                </c:pt>
                <c:pt idx="20372">
                  <c:v>-17.458029506528732</c:v>
                </c:pt>
                <c:pt idx="20373">
                  <c:v>-2.4836450549077966</c:v>
                </c:pt>
                <c:pt idx="20374">
                  <c:v>3.5904756616802729</c:v>
                </c:pt>
                <c:pt idx="20375">
                  <c:v>-13.954423143485599</c:v>
                </c:pt>
                <c:pt idx="20376">
                  <c:v>41.320357706470304</c:v>
                </c:pt>
                <c:pt idx="20377">
                  <c:v>-27.801830168257396</c:v>
                </c:pt>
                <c:pt idx="20378">
                  <c:v>-5.092838196286479</c:v>
                </c:pt>
                <c:pt idx="20379">
                  <c:v>-12.138278673221734</c:v>
                </c:pt>
                <c:pt idx="20380">
                  <c:v>-9.8308668076109882</c:v>
                </c:pt>
                <c:pt idx="20381">
                  <c:v>-45.785134668508285</c:v>
                </c:pt>
                <c:pt idx="20382">
                  <c:v>-21.054883919974316</c:v>
                </c:pt>
                <c:pt idx="20383">
                  <c:v>-19.439579684763572</c:v>
                </c:pt>
                <c:pt idx="20384">
                  <c:v>40.532319391634985</c:v>
                </c:pt>
                <c:pt idx="20385">
                  <c:v>10.7948749844508</c:v>
                </c:pt>
                <c:pt idx="20386">
                  <c:v>4.7828401655532389</c:v>
                </c:pt>
                <c:pt idx="20387">
                  <c:v>14.30784552395707</c:v>
                </c:pt>
                <c:pt idx="20388">
                  <c:v>-14.929858556791942</c:v>
                </c:pt>
                <c:pt idx="20389">
                  <c:v>4.6691027202598434</c:v>
                </c:pt>
                <c:pt idx="20390">
                  <c:v>-60.109664153529813</c:v>
                </c:pt>
                <c:pt idx="20391">
                  <c:v>-28.515629623492373</c:v>
                </c:pt>
                <c:pt idx="20392">
                  <c:v>-33.07246901293766</c:v>
                </c:pt>
                <c:pt idx="20393">
                  <c:v>24.581877648108218</c:v>
                </c:pt>
                <c:pt idx="20394">
                  <c:v>29.395918367346951</c:v>
                </c:pt>
                <c:pt idx="20395">
                  <c:v>-12.87982480153299</c:v>
                </c:pt>
                <c:pt idx="20396">
                  <c:v>-49.108071900525459</c:v>
                </c:pt>
                <c:pt idx="20397">
                  <c:v>-18.00015244677067</c:v>
                </c:pt>
                <c:pt idx="20398">
                  <c:v>-27.686857711983336</c:v>
                </c:pt>
                <c:pt idx="20399">
                  <c:v>30.968622100955002</c:v>
                </c:pt>
                <c:pt idx="20400">
                  <c:v>0.2672329091014376</c:v>
                </c:pt>
                <c:pt idx="20401">
                  <c:v>-1.4816841049488261</c:v>
                </c:pt>
                <c:pt idx="20402">
                  <c:v>-6.5595917141999394</c:v>
                </c:pt>
                <c:pt idx="20403">
                  <c:v>-11.995484053062384</c:v>
                </c:pt>
                <c:pt idx="20404">
                  <c:v>-5.7434673033558852</c:v>
                </c:pt>
                <c:pt idx="20405">
                  <c:v>10.834135149137737</c:v>
                </c:pt>
                <c:pt idx="20406">
                  <c:v>4.5071601433848372</c:v>
                </c:pt>
                <c:pt idx="20407">
                  <c:v>-1.8185392706183023</c:v>
                </c:pt>
                <c:pt idx="20408">
                  <c:v>-2.4520488230165682</c:v>
                </c:pt>
                <c:pt idx="20409">
                  <c:v>-58.513271640199548</c:v>
                </c:pt>
                <c:pt idx="20410">
                  <c:v>-8.1180811808118136</c:v>
                </c:pt>
                <c:pt idx="20411">
                  <c:v>-11.57051337696835</c:v>
                </c:pt>
                <c:pt idx="20412">
                  <c:v>-40.596486449679972</c:v>
                </c:pt>
                <c:pt idx="20413">
                  <c:v>-10.990062261162308</c:v>
                </c:pt>
                <c:pt idx="20414">
                  <c:v>-3.2337434094903301</c:v>
                </c:pt>
                <c:pt idx="20415">
                  <c:v>34.386162812558752</c:v>
                </c:pt>
                <c:pt idx="20416">
                  <c:v>-0.89171974522292885</c:v>
                </c:pt>
                <c:pt idx="20417">
                  <c:v>-15.944436056167902</c:v>
                </c:pt>
                <c:pt idx="20418">
                  <c:v>9.5442624424895399</c:v>
                </c:pt>
                <c:pt idx="20419">
                  <c:v>4.4679709427109202</c:v>
                </c:pt>
                <c:pt idx="20420">
                  <c:v>-67.113891817148811</c:v>
                </c:pt>
                <c:pt idx="20421">
                  <c:v>-10.145637476636153</c:v>
                </c:pt>
                <c:pt idx="20422">
                  <c:v>-24.622331691297205</c:v>
                </c:pt>
                <c:pt idx="20423">
                  <c:v>0.84780810587261612</c:v>
                </c:pt>
                <c:pt idx="20424">
                  <c:v>-0.80232041355758099</c:v>
                </c:pt>
                <c:pt idx="20425">
                  <c:v>0</c:v>
                </c:pt>
                <c:pt idx="20426">
                  <c:v>-4.4490243533504668</c:v>
                </c:pt>
                <c:pt idx="20427">
                  <c:v>2.0687579929286102</c:v>
                </c:pt>
                <c:pt idx="20428">
                  <c:v>2.4419196201458391</c:v>
                </c:pt>
                <c:pt idx="20429">
                  <c:v>-0.92086350263967631</c:v>
                </c:pt>
                <c:pt idx="20430">
                  <c:v>-96.424044885259889</c:v>
                </c:pt>
                <c:pt idx="20431">
                  <c:v>11.562705187130675</c:v>
                </c:pt>
                <c:pt idx="20432">
                  <c:v>-22.339154752203868</c:v>
                </c:pt>
                <c:pt idx="20433">
                  <c:v>-1.0677197601287105</c:v>
                </c:pt>
                <c:pt idx="20434">
                  <c:v>-11.472744020735092</c:v>
                </c:pt>
                <c:pt idx="20435">
                  <c:v>-6.8963292690794162</c:v>
                </c:pt>
                <c:pt idx="20436">
                  <c:v>7.1642614583314668</c:v>
                </c:pt>
                <c:pt idx="20437">
                  <c:v>-36.302101888136804</c:v>
                </c:pt>
                <c:pt idx="20438">
                  <c:v>-2.463036422646951</c:v>
                </c:pt>
                <c:pt idx="20439">
                  <c:v>5.564638127208184</c:v>
                </c:pt>
                <c:pt idx="20440">
                  <c:v>22.007647258119164</c:v>
                </c:pt>
                <c:pt idx="20441">
                  <c:v>1.8996151641693189</c:v>
                </c:pt>
                <c:pt idx="20442">
                  <c:v>-11.058620001330766</c:v>
                </c:pt>
                <c:pt idx="20443">
                  <c:v>88.528301886792462</c:v>
                </c:pt>
                <c:pt idx="20444">
                  <c:v>0</c:v>
                </c:pt>
                <c:pt idx="20445">
                  <c:v>6.4501476266182181</c:v>
                </c:pt>
                <c:pt idx="20446">
                  <c:v>8.1388806143050942</c:v>
                </c:pt>
                <c:pt idx="20447">
                  <c:v>12.445780252057787</c:v>
                </c:pt>
                <c:pt idx="20448">
                  <c:v>-17.441303306181126</c:v>
                </c:pt>
                <c:pt idx="20449">
                  <c:v>-3.5894045096952709E-2</c:v>
                </c:pt>
                <c:pt idx="20450">
                  <c:v>-43.247333679131991</c:v>
                </c:pt>
                <c:pt idx="20451">
                  <c:v>8.917692176994592</c:v>
                </c:pt>
                <c:pt idx="20452">
                  <c:v>-14.860092366204839</c:v>
                </c:pt>
                <c:pt idx="20453">
                  <c:v>6.027034324479402</c:v>
                </c:pt>
                <c:pt idx="20454">
                  <c:v>5.1629753139248464</c:v>
                </c:pt>
                <c:pt idx="20455">
                  <c:v>-9.6793515759464412</c:v>
                </c:pt>
                <c:pt idx="20456">
                  <c:v>-15.959707247973554</c:v>
                </c:pt>
                <c:pt idx="20457">
                  <c:v>-68.335863789176869</c:v>
                </c:pt>
                <c:pt idx="20458">
                  <c:v>4.9211681745609468</c:v>
                </c:pt>
                <c:pt idx="20459">
                  <c:v>-9.9141444329728756</c:v>
                </c:pt>
                <c:pt idx="20460">
                  <c:v>-27.302795670939332</c:v>
                </c:pt>
                <c:pt idx="20461">
                  <c:v>-9.443221138722862</c:v>
                </c:pt>
                <c:pt idx="20462">
                  <c:v>1.2455934195064486</c:v>
                </c:pt>
                <c:pt idx="20463">
                  <c:v>-11.48406481382122</c:v>
                </c:pt>
                <c:pt idx="20464">
                  <c:v>67.878580003429931</c:v>
                </c:pt>
                <c:pt idx="20465">
                  <c:v>-0.16339002472069808</c:v>
                </c:pt>
                <c:pt idx="20466">
                  <c:v>-6.5280384602719863</c:v>
                </c:pt>
                <c:pt idx="20467">
                  <c:v>86.395785219399556</c:v>
                </c:pt>
                <c:pt idx="20468">
                  <c:v>73.767301038062271</c:v>
                </c:pt>
                <c:pt idx="20469">
                  <c:v>-4.8550145120274522</c:v>
                </c:pt>
                <c:pt idx="20470">
                  <c:v>3.5176675645697912</c:v>
                </c:pt>
                <c:pt idx="20471">
                  <c:v>16.856928276380017</c:v>
                </c:pt>
                <c:pt idx="20472">
                  <c:v>48.678902513959002</c:v>
                </c:pt>
                <c:pt idx="20473">
                  <c:v>-19.239327908151751</c:v>
                </c:pt>
                <c:pt idx="20474">
                  <c:v>-15.708446866485019</c:v>
                </c:pt>
                <c:pt idx="20475">
                  <c:v>-60.06310958118187</c:v>
                </c:pt>
                <c:pt idx="20476">
                  <c:v>-12.307715658225248</c:v>
                </c:pt>
                <c:pt idx="20477">
                  <c:v>-8.8312953189825123</c:v>
                </c:pt>
                <c:pt idx="20478">
                  <c:v>-13.281066955032898</c:v>
                </c:pt>
                <c:pt idx="20479">
                  <c:v>0.85163836526977832</c:v>
                </c:pt>
                <c:pt idx="20480">
                  <c:v>-5.0819946365000277</c:v>
                </c:pt>
                <c:pt idx="20481">
                  <c:v>-9.8328416912480066E-2</c:v>
                </c:pt>
                <c:pt idx="20482">
                  <c:v>12.327989785785221</c:v>
                </c:pt>
                <c:pt idx="20483">
                  <c:v>-8.1705969049373692</c:v>
                </c:pt>
                <c:pt idx="20484">
                  <c:v>-18.149080483882244</c:v>
                </c:pt>
                <c:pt idx="20485">
                  <c:v>13.682106190492334</c:v>
                </c:pt>
                <c:pt idx="20486">
                  <c:v>19.221236988489295</c:v>
                </c:pt>
                <c:pt idx="20487">
                  <c:v>-78.455785667324136</c:v>
                </c:pt>
                <c:pt idx="20488">
                  <c:v>34.59000942507069</c:v>
                </c:pt>
                <c:pt idx="20489">
                  <c:v>-2.9718977951214072</c:v>
                </c:pt>
                <c:pt idx="20490">
                  <c:v>-7.6832844574779955</c:v>
                </c:pt>
                <c:pt idx="20491">
                  <c:v>-7.4489085670275159</c:v>
                </c:pt>
                <c:pt idx="20492">
                  <c:v>-11.40736100961594</c:v>
                </c:pt>
                <c:pt idx="20493">
                  <c:v>75.693311582381739</c:v>
                </c:pt>
                <c:pt idx="20494">
                  <c:v>-6.6741211824725752</c:v>
                </c:pt>
                <c:pt idx="20495">
                  <c:v>-18.854314002828858</c:v>
                </c:pt>
                <c:pt idx="20496">
                  <c:v>-16.807932637071843</c:v>
                </c:pt>
                <c:pt idx="20497">
                  <c:v>-13.471521532499821</c:v>
                </c:pt>
                <c:pt idx="20498">
                  <c:v>5.0460779333865418</c:v>
                </c:pt>
                <c:pt idx="20499">
                  <c:v>-2.0075757575757507</c:v>
                </c:pt>
                <c:pt idx="20500">
                  <c:v>-1.4903978710342756</c:v>
                </c:pt>
                <c:pt idx="20501">
                  <c:v>-15.9063829787234</c:v>
                </c:pt>
                <c:pt idx="20502">
                  <c:v>-11.77398648126092</c:v>
                </c:pt>
                <c:pt idx="20503">
                  <c:v>-8.4033613445378137</c:v>
                </c:pt>
                <c:pt idx="20504">
                  <c:v>-15.319916939975556</c:v>
                </c:pt>
                <c:pt idx="20505">
                  <c:v>43.673108604957491</c:v>
                </c:pt>
                <c:pt idx="20506">
                  <c:v>-16.949152542372886</c:v>
                </c:pt>
                <c:pt idx="20507">
                  <c:v>-8.9319570254897798</c:v>
                </c:pt>
                <c:pt idx="20508">
                  <c:v>-25.076677178279837</c:v>
                </c:pt>
                <c:pt idx="20509">
                  <c:v>25.762744906910996</c:v>
                </c:pt>
                <c:pt idx="20510">
                  <c:v>1.3192447167687931</c:v>
                </c:pt>
                <c:pt idx="20511">
                  <c:v>17.146932952924402</c:v>
                </c:pt>
                <c:pt idx="20512">
                  <c:v>8.0978546886939284E-2</c:v>
                </c:pt>
                <c:pt idx="20513">
                  <c:v>-11.722619702806824</c:v>
                </c:pt>
                <c:pt idx="20514">
                  <c:v>-31.660664537609563</c:v>
                </c:pt>
                <c:pt idx="20515">
                  <c:v>19.653607307670384</c:v>
                </c:pt>
                <c:pt idx="20516">
                  <c:v>3.3964365256124722</c:v>
                </c:pt>
                <c:pt idx="20517">
                  <c:v>1.677523082197439</c:v>
                </c:pt>
                <c:pt idx="20518">
                  <c:v>16.581225746549961</c:v>
                </c:pt>
                <c:pt idx="20519">
                  <c:v>3.5987276266438784</c:v>
                </c:pt>
                <c:pt idx="20520">
                  <c:v>-18.051277190654474</c:v>
                </c:pt>
                <c:pt idx="20521">
                  <c:v>-3.4592106752321428</c:v>
                </c:pt>
                <c:pt idx="20522">
                  <c:v>-7.0218185845608616</c:v>
                </c:pt>
                <c:pt idx="20523">
                  <c:v>-53.743089385435816</c:v>
                </c:pt>
                <c:pt idx="20524">
                  <c:v>35.001252330726629</c:v>
                </c:pt>
                <c:pt idx="20525">
                  <c:v>13.683759462933878</c:v>
                </c:pt>
                <c:pt idx="20526">
                  <c:v>-0.24954075998230962</c:v>
                </c:pt>
                <c:pt idx="20527">
                  <c:v>-2.7694228477384968</c:v>
                </c:pt>
                <c:pt idx="20528">
                  <c:v>-33.466326204915418</c:v>
                </c:pt>
                <c:pt idx="20529">
                  <c:v>-42.646867829776184</c:v>
                </c:pt>
                <c:pt idx="20530">
                  <c:v>-0.88120452952128403</c:v>
                </c:pt>
                <c:pt idx="20531">
                  <c:v>37.728937728937723</c:v>
                </c:pt>
                <c:pt idx="20532">
                  <c:v>-32.853695852017381</c:v>
                </c:pt>
                <c:pt idx="20533">
                  <c:v>0.77872215255523258</c:v>
                </c:pt>
                <c:pt idx="20534">
                  <c:v>-9.7568214279089602</c:v>
                </c:pt>
                <c:pt idx="20535">
                  <c:v>-19.813727534569708</c:v>
                </c:pt>
                <c:pt idx="20536">
                  <c:v>-13.096231478766825</c:v>
                </c:pt>
                <c:pt idx="20537">
                  <c:v>14.40552393393672</c:v>
                </c:pt>
                <c:pt idx="20538">
                  <c:v>-10.93119179140372</c:v>
                </c:pt>
                <c:pt idx="20539">
                  <c:v>-3.911315308235217</c:v>
                </c:pt>
                <c:pt idx="20540">
                  <c:v>-1.7764136904761898</c:v>
                </c:pt>
                <c:pt idx="20541">
                  <c:v>1.0643220731143117</c:v>
                </c:pt>
                <c:pt idx="20542">
                  <c:v>-8.1947926732005811</c:v>
                </c:pt>
                <c:pt idx="20543">
                  <c:v>-74.030860283238212</c:v>
                </c:pt>
                <c:pt idx="20544">
                  <c:v>-7.7292581317191207</c:v>
                </c:pt>
                <c:pt idx="20545">
                  <c:v>21.08387096774193</c:v>
                </c:pt>
                <c:pt idx="20546">
                  <c:v>-32.316572902015935</c:v>
                </c:pt>
                <c:pt idx="20547">
                  <c:v>16.314057357780911</c:v>
                </c:pt>
                <c:pt idx="20548">
                  <c:v>26.299275676758228</c:v>
                </c:pt>
                <c:pt idx="20549">
                  <c:v>11.459695923487658</c:v>
                </c:pt>
                <c:pt idx="20550">
                  <c:v>-42.018901235850038</c:v>
                </c:pt>
                <c:pt idx="20551">
                  <c:v>-42.062637143427082</c:v>
                </c:pt>
                <c:pt idx="20552">
                  <c:v>1.5238831947399092</c:v>
                </c:pt>
                <c:pt idx="20553">
                  <c:v>43.010718789407321</c:v>
                </c:pt>
                <c:pt idx="20554">
                  <c:v>13.93650171365752</c:v>
                </c:pt>
                <c:pt idx="20555">
                  <c:v>-7.0077685507634584</c:v>
                </c:pt>
                <c:pt idx="20556">
                  <c:v>-27.802589346185187</c:v>
                </c:pt>
                <c:pt idx="20557">
                  <c:v>29.988461045343826</c:v>
                </c:pt>
                <c:pt idx="20558">
                  <c:v>-24.403929683276473</c:v>
                </c:pt>
                <c:pt idx="20559">
                  <c:v>-12.014159803496611</c:v>
                </c:pt>
                <c:pt idx="20560">
                  <c:v>-4.2079759385095201</c:v>
                </c:pt>
                <c:pt idx="20561">
                  <c:v>-0.20717454455379425</c:v>
                </c:pt>
                <c:pt idx="20562">
                  <c:v>8.9427609427609411</c:v>
                </c:pt>
                <c:pt idx="20563">
                  <c:v>-21.697169422703467</c:v>
                </c:pt>
                <c:pt idx="20564">
                  <c:v>30.400227079193883</c:v>
                </c:pt>
                <c:pt idx="20565">
                  <c:v>3.3279742765273284</c:v>
                </c:pt>
                <c:pt idx="20566">
                  <c:v>-1.4269588121219101</c:v>
                </c:pt>
                <c:pt idx="20567">
                  <c:v>13.791712060686763</c:v>
                </c:pt>
                <c:pt idx="20568">
                  <c:v>-3.5955578076175954</c:v>
                </c:pt>
                <c:pt idx="20569">
                  <c:v>-11.430062630480165</c:v>
                </c:pt>
                <c:pt idx="20570">
                  <c:v>18.946025627946412</c:v>
                </c:pt>
                <c:pt idx="20571">
                  <c:v>-17.282546901648672</c:v>
                </c:pt>
                <c:pt idx="20572">
                  <c:v>-7.3214797820476036</c:v>
                </c:pt>
                <c:pt idx="20573">
                  <c:v>8.9219928297688256</c:v>
                </c:pt>
                <c:pt idx="20574">
                  <c:v>28.212765957446805</c:v>
                </c:pt>
                <c:pt idx="20575">
                  <c:v>-22.321545944524786</c:v>
                </c:pt>
                <c:pt idx="20576">
                  <c:v>-12.93404434266975</c:v>
                </c:pt>
                <c:pt idx="20577">
                  <c:v>11.13407690507762</c:v>
                </c:pt>
                <c:pt idx="20578">
                  <c:v>0</c:v>
                </c:pt>
                <c:pt idx="20579">
                  <c:v>3.1490205802132465</c:v>
                </c:pt>
                <c:pt idx="20580">
                  <c:v>1.9680522460506609</c:v>
                </c:pt>
                <c:pt idx="20581">
                  <c:v>20.944471215170495</c:v>
                </c:pt>
                <c:pt idx="20582">
                  <c:v>0.30192131747483586</c:v>
                </c:pt>
                <c:pt idx="20583">
                  <c:v>-15.102245460731297</c:v>
                </c:pt>
                <c:pt idx="20584">
                  <c:v>-35.647327083861157</c:v>
                </c:pt>
                <c:pt idx="20585">
                  <c:v>-7.0686143689865872</c:v>
                </c:pt>
                <c:pt idx="20586">
                  <c:v>-16.266720045214768</c:v>
                </c:pt>
                <c:pt idx="20587">
                  <c:v>-3.572804818291246</c:v>
                </c:pt>
                <c:pt idx="20588">
                  <c:v>-9.5157290170995878</c:v>
                </c:pt>
                <c:pt idx="20589">
                  <c:v>-5.8778536699437751</c:v>
                </c:pt>
                <c:pt idx="20590">
                  <c:v>12.515829463908815</c:v>
                </c:pt>
                <c:pt idx="20591">
                  <c:v>51.899683630881896</c:v>
                </c:pt>
                <c:pt idx="20592">
                  <c:v>-28.831140470601085</c:v>
                </c:pt>
                <c:pt idx="20593">
                  <c:v>-9.0457341995439577</c:v>
                </c:pt>
                <c:pt idx="20594">
                  <c:v>42.365834054655608</c:v>
                </c:pt>
                <c:pt idx="20595">
                  <c:v>-33.548993585489939</c:v>
                </c:pt>
                <c:pt idx="20596">
                  <c:v>-7.9098493877993263</c:v>
                </c:pt>
                <c:pt idx="20597">
                  <c:v>-20.418177938980151</c:v>
                </c:pt>
                <c:pt idx="20598">
                  <c:v>-6.4983515530105791</c:v>
                </c:pt>
                <c:pt idx="20599">
                  <c:v>3.5555555555555571</c:v>
                </c:pt>
                <c:pt idx="20600">
                  <c:v>-7.9509981608724445</c:v>
                </c:pt>
                <c:pt idx="20601">
                  <c:v>-4.5188395160332959</c:v>
                </c:pt>
                <c:pt idx="20602">
                  <c:v>-4.7419276260589527</c:v>
                </c:pt>
                <c:pt idx="20603">
                  <c:v>7.6405657123145971</c:v>
                </c:pt>
                <c:pt idx="20604">
                  <c:v>-8.3660399706894992</c:v>
                </c:pt>
                <c:pt idx="20605">
                  <c:v>-20.806950375496982</c:v>
                </c:pt>
                <c:pt idx="20606">
                  <c:v>-4.0037022989745594</c:v>
                </c:pt>
                <c:pt idx="20607">
                  <c:v>18.366914103923634</c:v>
                </c:pt>
                <c:pt idx="20608">
                  <c:v>4.8419514898118621</c:v>
                </c:pt>
                <c:pt idx="20609">
                  <c:v>-4.9641577060931894</c:v>
                </c:pt>
                <c:pt idx="20610">
                  <c:v>-9.7952735172141416</c:v>
                </c:pt>
                <c:pt idx="20611">
                  <c:v>-74.466412418038274</c:v>
                </c:pt>
                <c:pt idx="20612">
                  <c:v>2.9175238451468033</c:v>
                </c:pt>
                <c:pt idx="20613">
                  <c:v>18.350820501839564</c:v>
                </c:pt>
                <c:pt idx="20614">
                  <c:v>15.704347826086959</c:v>
                </c:pt>
                <c:pt idx="20615">
                  <c:v>21.177165022345903</c:v>
                </c:pt>
                <c:pt idx="20616">
                  <c:v>-46.661254735439826</c:v>
                </c:pt>
                <c:pt idx="20617">
                  <c:v>-10.770008668015024</c:v>
                </c:pt>
                <c:pt idx="20618">
                  <c:v>-6.2694825436409047</c:v>
                </c:pt>
                <c:pt idx="20619">
                  <c:v>11.313755795981464</c:v>
                </c:pt>
                <c:pt idx="20620">
                  <c:v>-11.717633609602743</c:v>
                </c:pt>
                <c:pt idx="20621">
                  <c:v>-4.5173535121233499</c:v>
                </c:pt>
                <c:pt idx="20622">
                  <c:v>-12.819623389494552</c:v>
                </c:pt>
                <c:pt idx="20623">
                  <c:v>0.91552945240974282</c:v>
                </c:pt>
                <c:pt idx="20624">
                  <c:v>-39.196729820918762</c:v>
                </c:pt>
                <c:pt idx="20625">
                  <c:v>-13.124374488217626</c:v>
                </c:pt>
                <c:pt idx="20626">
                  <c:v>-1.5311162331247914</c:v>
                </c:pt>
                <c:pt idx="20627">
                  <c:v>-20.414065245006611</c:v>
                </c:pt>
                <c:pt idx="20628">
                  <c:v>86.513597860008929</c:v>
                </c:pt>
                <c:pt idx="20629">
                  <c:v>48.001187187507156</c:v>
                </c:pt>
                <c:pt idx="20630">
                  <c:v>20.493225186365976</c:v>
                </c:pt>
                <c:pt idx="20631">
                  <c:v>-86.290592567793766</c:v>
                </c:pt>
                <c:pt idx="20632">
                  <c:v>-36.045772409408769</c:v>
                </c:pt>
                <c:pt idx="20633">
                  <c:v>6.6182749786507316</c:v>
                </c:pt>
                <c:pt idx="20634">
                  <c:v>-7.1528017092838923</c:v>
                </c:pt>
                <c:pt idx="20635">
                  <c:v>-1.6576831066820432</c:v>
                </c:pt>
                <c:pt idx="20636">
                  <c:v>-8.9087073264288392</c:v>
                </c:pt>
                <c:pt idx="20637">
                  <c:v>38.43180802122842</c:v>
                </c:pt>
                <c:pt idx="20638">
                  <c:v>-19.306731619885795</c:v>
                </c:pt>
                <c:pt idx="20639">
                  <c:v>20.60957910014514</c:v>
                </c:pt>
                <c:pt idx="20640">
                  <c:v>3.816901408450704</c:v>
                </c:pt>
                <c:pt idx="20641">
                  <c:v>-63.503406221714073</c:v>
                </c:pt>
                <c:pt idx="20642">
                  <c:v>1.4617932283351962</c:v>
                </c:pt>
                <c:pt idx="20643">
                  <c:v>-63.515754560530681</c:v>
                </c:pt>
                <c:pt idx="20644">
                  <c:v>-31.715771230502597</c:v>
                </c:pt>
                <c:pt idx="20645">
                  <c:v>-16.083782926055221</c:v>
                </c:pt>
                <c:pt idx="20646">
                  <c:v>4.4692068056554177</c:v>
                </c:pt>
                <c:pt idx="20647">
                  <c:v>32.249139128858815</c:v>
                </c:pt>
                <c:pt idx="20648">
                  <c:v>7.2968332697443685</c:v>
                </c:pt>
                <c:pt idx="20649">
                  <c:v>1.2462608900554386</c:v>
                </c:pt>
                <c:pt idx="20650">
                  <c:v>4.9170277119267496</c:v>
                </c:pt>
                <c:pt idx="20651">
                  <c:v>38.946506550218345</c:v>
                </c:pt>
                <c:pt idx="20652">
                  <c:v>-26.863635015276913</c:v>
                </c:pt>
                <c:pt idx="20653">
                  <c:v>3.5227198714747914</c:v>
                </c:pt>
                <c:pt idx="20654">
                  <c:v>-15.973134764199145</c:v>
                </c:pt>
                <c:pt idx="20655">
                  <c:v>45.508722728584985</c:v>
                </c:pt>
                <c:pt idx="20656">
                  <c:v>-7.9180318965985492</c:v>
                </c:pt>
                <c:pt idx="20657">
                  <c:v>-6.6608881184157838</c:v>
                </c:pt>
                <c:pt idx="20658">
                  <c:v>-7.3391854943157284</c:v>
                </c:pt>
                <c:pt idx="20659">
                  <c:v>-32.337245730181635</c:v>
                </c:pt>
                <c:pt idx="20660">
                  <c:v>12.731906600202379</c:v>
                </c:pt>
                <c:pt idx="20661">
                  <c:v>1.8739352640545093</c:v>
                </c:pt>
                <c:pt idx="20662">
                  <c:v>-8.8489535941765212</c:v>
                </c:pt>
                <c:pt idx="20663">
                  <c:v>-11.16540712540484</c:v>
                </c:pt>
                <c:pt idx="20664">
                  <c:v>-86.493666796850519</c:v>
                </c:pt>
                <c:pt idx="20665">
                  <c:v>-59.67940813810111</c:v>
                </c:pt>
                <c:pt idx="20666">
                  <c:v>1.3660697803212116</c:v>
                </c:pt>
                <c:pt idx="20667">
                  <c:v>-35.712603219840929</c:v>
                </c:pt>
                <c:pt idx="20668">
                  <c:v>18.156424581005595</c:v>
                </c:pt>
                <c:pt idx="20669">
                  <c:v>-4.0201871870632147</c:v>
                </c:pt>
                <c:pt idx="20670">
                  <c:v>-5.5582882439744168</c:v>
                </c:pt>
                <c:pt idx="20671">
                  <c:v>11.111111111111114</c:v>
                </c:pt>
                <c:pt idx="20672">
                  <c:v>-2.7749140893470781</c:v>
                </c:pt>
                <c:pt idx="20673">
                  <c:v>7.5481088254810942</c:v>
                </c:pt>
                <c:pt idx="20674">
                  <c:v>35.571073315866585</c:v>
                </c:pt>
                <c:pt idx="20675">
                  <c:v>-11.911493405984587</c:v>
                </c:pt>
                <c:pt idx="20676">
                  <c:v>-0.93849336495281932</c:v>
                </c:pt>
                <c:pt idx="20677">
                  <c:v>1.2593136740476325</c:v>
                </c:pt>
                <c:pt idx="20678">
                  <c:v>27.222410482322374</c:v>
                </c:pt>
                <c:pt idx="20679">
                  <c:v>-32.759667948977523</c:v>
                </c:pt>
                <c:pt idx="20680">
                  <c:v>-11.872946330777651</c:v>
                </c:pt>
                <c:pt idx="20681">
                  <c:v>-4.4560875654925667</c:v>
                </c:pt>
                <c:pt idx="20682">
                  <c:v>-3.5504694835680795</c:v>
                </c:pt>
                <c:pt idx="20683">
                  <c:v>-18.33598848861709</c:v>
                </c:pt>
                <c:pt idx="20684">
                  <c:v>-11.954616732773729</c:v>
                </c:pt>
                <c:pt idx="20685">
                  <c:v>34.936167819582721</c:v>
                </c:pt>
                <c:pt idx="20686">
                  <c:v>23.317044993286913</c:v>
                </c:pt>
                <c:pt idx="20687">
                  <c:v>-2.6509305492510151</c:v>
                </c:pt>
                <c:pt idx="20688">
                  <c:v>9.3805104333557949</c:v>
                </c:pt>
                <c:pt idx="20689">
                  <c:v>-3.9826198780273927</c:v>
                </c:pt>
                <c:pt idx="20690">
                  <c:v>-36.545888479062704</c:v>
                </c:pt>
                <c:pt idx="20691">
                  <c:v>-21.683317843866163</c:v>
                </c:pt>
                <c:pt idx="20692">
                  <c:v>63.019797572051885</c:v>
                </c:pt>
                <c:pt idx="20693">
                  <c:v>-15.787325615909765</c:v>
                </c:pt>
                <c:pt idx="20694">
                  <c:v>94.674161585365852</c:v>
                </c:pt>
                <c:pt idx="20695">
                  <c:v>3.7586685159500632</c:v>
                </c:pt>
                <c:pt idx="20696">
                  <c:v>11.086812147394824</c:v>
                </c:pt>
                <c:pt idx="20697">
                  <c:v>14.992799211703172</c:v>
                </c:pt>
                <c:pt idx="20698">
                  <c:v>-20.995450736262427</c:v>
                </c:pt>
                <c:pt idx="20699">
                  <c:v>-13.420106717867426</c:v>
                </c:pt>
                <c:pt idx="20700">
                  <c:v>0.29850746268655826</c:v>
                </c:pt>
                <c:pt idx="20701">
                  <c:v>-43.495168059138337</c:v>
                </c:pt>
                <c:pt idx="20702">
                  <c:v>-0.18521107072966458</c:v>
                </c:pt>
                <c:pt idx="20703">
                  <c:v>4.9750288129081923</c:v>
                </c:pt>
                <c:pt idx="20704">
                  <c:v>-1.5697390880273048</c:v>
                </c:pt>
                <c:pt idx="20705">
                  <c:v>40.401526464244228</c:v>
                </c:pt>
                <c:pt idx="20706">
                  <c:v>-0.63951016942874617</c:v>
                </c:pt>
                <c:pt idx="20707">
                  <c:v>-15.701453297305193</c:v>
                </c:pt>
                <c:pt idx="20708">
                  <c:v>39.741976085588419</c:v>
                </c:pt>
                <c:pt idx="20709">
                  <c:v>5.5770750004378726</c:v>
                </c:pt>
                <c:pt idx="20710">
                  <c:v>-18.769134645423307</c:v>
                </c:pt>
                <c:pt idx="20711">
                  <c:v>0</c:v>
                </c:pt>
                <c:pt idx="20712">
                  <c:v>10.660269114425788</c:v>
                </c:pt>
                <c:pt idx="20713">
                  <c:v>1.1746118159439618</c:v>
                </c:pt>
                <c:pt idx="20714">
                  <c:v>81.941309255079005</c:v>
                </c:pt>
                <c:pt idx="20715">
                  <c:v>0</c:v>
                </c:pt>
                <c:pt idx="20716">
                  <c:v>-43.052141286065471</c:v>
                </c:pt>
                <c:pt idx="20717">
                  <c:v>-26.533780074583063</c:v>
                </c:pt>
                <c:pt idx="20718">
                  <c:v>-59.083890890375706</c:v>
                </c:pt>
                <c:pt idx="20719">
                  <c:v>6.9937833037300123</c:v>
                </c:pt>
                <c:pt idx="20720">
                  <c:v>-0.88213213213212782</c:v>
                </c:pt>
                <c:pt idx="20721">
                  <c:v>-14.751667902149748</c:v>
                </c:pt>
                <c:pt idx="20722">
                  <c:v>-12.5</c:v>
                </c:pt>
                <c:pt idx="20723">
                  <c:v>-16.22321714102975</c:v>
                </c:pt>
                <c:pt idx="20724">
                  <c:v>-2.3996821613031472</c:v>
                </c:pt>
                <c:pt idx="20725">
                  <c:v>-54.178598487280574</c:v>
                </c:pt>
                <c:pt idx="20726">
                  <c:v>-6.6193754781278216</c:v>
                </c:pt>
                <c:pt idx="20727">
                  <c:v>17.357234864748833</c:v>
                </c:pt>
                <c:pt idx="20728">
                  <c:v>-44.552115339163322</c:v>
                </c:pt>
                <c:pt idx="20729">
                  <c:v>-7.6110653553606937</c:v>
                </c:pt>
                <c:pt idx="20730">
                  <c:v>27.269695397613575</c:v>
                </c:pt>
                <c:pt idx="20731">
                  <c:v>-17.584412246602625</c:v>
                </c:pt>
                <c:pt idx="20732">
                  <c:v>-6.3518894147697438</c:v>
                </c:pt>
                <c:pt idx="20733">
                  <c:v>-1.8712990377498215</c:v>
                </c:pt>
                <c:pt idx="20734">
                  <c:v>1.0755792969032001</c:v>
                </c:pt>
                <c:pt idx="20735">
                  <c:v>-30.062452687358061</c:v>
                </c:pt>
                <c:pt idx="20736">
                  <c:v>-50.375355940978515</c:v>
                </c:pt>
                <c:pt idx="20737">
                  <c:v>-16.066546448723173</c:v>
                </c:pt>
                <c:pt idx="20738">
                  <c:v>-5.2089575582692902</c:v>
                </c:pt>
                <c:pt idx="20739">
                  <c:v>0</c:v>
                </c:pt>
                <c:pt idx="20740">
                  <c:v>-8.8085644372457068</c:v>
                </c:pt>
                <c:pt idx="20741">
                  <c:v>-4.5410393394851809</c:v>
                </c:pt>
                <c:pt idx="20742">
                  <c:v>9.3184979137691357</c:v>
                </c:pt>
                <c:pt idx="20743">
                  <c:v>-7.4374680253861243</c:v>
                </c:pt>
                <c:pt idx="20744">
                  <c:v>6.9459757442116938</c:v>
                </c:pt>
                <c:pt idx="20745">
                  <c:v>-3.7919731954257401</c:v>
                </c:pt>
                <c:pt idx="20746">
                  <c:v>35.777339848284413</c:v>
                </c:pt>
                <c:pt idx="20747">
                  <c:v>18.227482648229127</c:v>
                </c:pt>
                <c:pt idx="20748">
                  <c:v>-47.050296677597458</c:v>
                </c:pt>
                <c:pt idx="20749">
                  <c:v>12.143682925974815</c:v>
                </c:pt>
                <c:pt idx="20750">
                  <c:v>-10.056891172692247</c:v>
                </c:pt>
                <c:pt idx="20751">
                  <c:v>3.2659380012683243</c:v>
                </c:pt>
                <c:pt idx="20752">
                  <c:v>3.0435915248350227</c:v>
                </c:pt>
                <c:pt idx="20753">
                  <c:v>-6.2809033809969321</c:v>
                </c:pt>
                <c:pt idx="20754">
                  <c:v>-21.639546541220028</c:v>
                </c:pt>
                <c:pt idx="20755">
                  <c:v>-6.0262971962294642</c:v>
                </c:pt>
                <c:pt idx="20756">
                  <c:v>-51.984883680615745</c:v>
                </c:pt>
                <c:pt idx="20757">
                  <c:v>-0.94873802782964844</c:v>
                </c:pt>
                <c:pt idx="20758">
                  <c:v>-39.142316586083666</c:v>
                </c:pt>
                <c:pt idx="20759">
                  <c:v>-6.6536478759716857</c:v>
                </c:pt>
                <c:pt idx="20760">
                  <c:v>1.2470156889495172</c:v>
                </c:pt>
                <c:pt idx="20761">
                  <c:v>-9.3529006205062615</c:v>
                </c:pt>
                <c:pt idx="20762">
                  <c:v>26.946264744429897</c:v>
                </c:pt>
                <c:pt idx="20763">
                  <c:v>-6.7457106988422311</c:v>
                </c:pt>
                <c:pt idx="20764">
                  <c:v>-12.34805421950152</c:v>
                </c:pt>
                <c:pt idx="20765">
                  <c:v>-3.4267172603033202</c:v>
                </c:pt>
                <c:pt idx="20766">
                  <c:v>21.663931321802792</c:v>
                </c:pt>
                <c:pt idx="20767">
                  <c:v>12.110825478434734</c:v>
                </c:pt>
                <c:pt idx="20768">
                  <c:v>9.9984711817764804</c:v>
                </c:pt>
                <c:pt idx="20769">
                  <c:v>-0.16583747927030856</c:v>
                </c:pt>
                <c:pt idx="20770">
                  <c:v>24.825936698726053</c:v>
                </c:pt>
                <c:pt idx="20771">
                  <c:v>-8.0782184688081173</c:v>
                </c:pt>
                <c:pt idx="20772">
                  <c:v>-17.874925847254914</c:v>
                </c:pt>
                <c:pt idx="20773">
                  <c:v>50.58255186132422</c:v>
                </c:pt>
                <c:pt idx="20774">
                  <c:v>22.669632282850458</c:v>
                </c:pt>
                <c:pt idx="20775">
                  <c:v>3.4097668832845187</c:v>
                </c:pt>
                <c:pt idx="20776">
                  <c:v>0</c:v>
                </c:pt>
                <c:pt idx="20777">
                  <c:v>-3.481518206357066</c:v>
                </c:pt>
                <c:pt idx="20778">
                  <c:v>-1.2027491408934736</c:v>
                </c:pt>
                <c:pt idx="20779">
                  <c:v>21.182743577314596</c:v>
                </c:pt>
                <c:pt idx="20780">
                  <c:v>30.187504324361726</c:v>
                </c:pt>
                <c:pt idx="20781">
                  <c:v>-3.6849710982659047</c:v>
                </c:pt>
                <c:pt idx="20782">
                  <c:v>19.139882987614925</c:v>
                </c:pt>
                <c:pt idx="20783">
                  <c:v>-0.1723047483439899</c:v>
                </c:pt>
                <c:pt idx="20784">
                  <c:v>-11.000901713255189</c:v>
                </c:pt>
                <c:pt idx="20785">
                  <c:v>2.3069492584806</c:v>
                </c:pt>
                <c:pt idx="20786">
                  <c:v>-29.154795821462486</c:v>
                </c:pt>
                <c:pt idx="20787">
                  <c:v>-5.539245733458074</c:v>
                </c:pt>
                <c:pt idx="20788">
                  <c:v>13.016444883491204</c:v>
                </c:pt>
                <c:pt idx="20789">
                  <c:v>-3.4206547981678312</c:v>
                </c:pt>
                <c:pt idx="20790">
                  <c:v>-25.239896659900353</c:v>
                </c:pt>
                <c:pt idx="20791">
                  <c:v>-1.8776404318573015</c:v>
                </c:pt>
                <c:pt idx="20792">
                  <c:v>-5.7002111189303264</c:v>
                </c:pt>
                <c:pt idx="20793">
                  <c:v>6.6968933669185731</c:v>
                </c:pt>
                <c:pt idx="20794">
                  <c:v>1.0715751451461699</c:v>
                </c:pt>
                <c:pt idx="20795">
                  <c:v>16.497733925030687</c:v>
                </c:pt>
                <c:pt idx="20796">
                  <c:v>54.592809386998908</c:v>
                </c:pt>
                <c:pt idx="20797">
                  <c:v>16.882297254654461</c:v>
                </c:pt>
                <c:pt idx="20798">
                  <c:v>4.9047448893235241</c:v>
                </c:pt>
                <c:pt idx="20799">
                  <c:v>-5.0243216107627973</c:v>
                </c:pt>
                <c:pt idx="20800">
                  <c:v>6.8153289522262526</c:v>
                </c:pt>
                <c:pt idx="20801">
                  <c:v>-4.9381977969420205</c:v>
                </c:pt>
                <c:pt idx="20802">
                  <c:v>-7.5352822580645125</c:v>
                </c:pt>
                <c:pt idx="20803">
                  <c:v>4.3020679468242236</c:v>
                </c:pt>
                <c:pt idx="20804">
                  <c:v>-14.405244544121459</c:v>
                </c:pt>
                <c:pt idx="20805">
                  <c:v>29.104714325363801</c:v>
                </c:pt>
                <c:pt idx="20806">
                  <c:v>4.7870961840440316</c:v>
                </c:pt>
                <c:pt idx="20807">
                  <c:v>-6.5979090138457082</c:v>
                </c:pt>
                <c:pt idx="20808">
                  <c:v>6.6754465388097799</c:v>
                </c:pt>
                <c:pt idx="20809">
                  <c:v>-32.415118513773223</c:v>
                </c:pt>
                <c:pt idx="20810">
                  <c:v>-0.18756765033066358</c:v>
                </c:pt>
                <c:pt idx="20811">
                  <c:v>16.458175502134182</c:v>
                </c:pt>
                <c:pt idx="20812">
                  <c:v>-6.2309741248097339</c:v>
                </c:pt>
                <c:pt idx="20813">
                  <c:v>-3.7685060565275847</c:v>
                </c:pt>
                <c:pt idx="20814">
                  <c:v>66.036937826025678</c:v>
                </c:pt>
                <c:pt idx="20815">
                  <c:v>-3.0658391562866143</c:v>
                </c:pt>
                <c:pt idx="20816">
                  <c:v>-9.3441634673350933</c:v>
                </c:pt>
                <c:pt idx="20817">
                  <c:v>8.4033667937644339</c:v>
                </c:pt>
                <c:pt idx="20818">
                  <c:v>-18.216960618506889</c:v>
                </c:pt>
                <c:pt idx="20819">
                  <c:v>-1.4084507042253449</c:v>
                </c:pt>
                <c:pt idx="20820">
                  <c:v>-57.957867756017464</c:v>
                </c:pt>
                <c:pt idx="20821">
                  <c:v>-1.3532448377581119</c:v>
                </c:pt>
                <c:pt idx="20822">
                  <c:v>29.274029164271155</c:v>
                </c:pt>
                <c:pt idx="20823">
                  <c:v>-0.51896262573737317</c:v>
                </c:pt>
                <c:pt idx="20824">
                  <c:v>-22.327481314097</c:v>
                </c:pt>
                <c:pt idx="20825">
                  <c:v>1.3381995133819942</c:v>
                </c:pt>
                <c:pt idx="20826">
                  <c:v>-0.32533774469258958</c:v>
                </c:pt>
                <c:pt idx="20827">
                  <c:v>4.4756615485135569</c:v>
                </c:pt>
                <c:pt idx="20828">
                  <c:v>8.2084151762638271</c:v>
                </c:pt>
                <c:pt idx="20829">
                  <c:v>-41.177850774284373</c:v>
                </c:pt>
                <c:pt idx="20830">
                  <c:v>41.350649350649348</c:v>
                </c:pt>
                <c:pt idx="20831">
                  <c:v>30.042289258528342</c:v>
                </c:pt>
                <c:pt idx="20832">
                  <c:v>-15.240457489320661</c:v>
                </c:pt>
                <c:pt idx="20833">
                  <c:v>52.147487844408431</c:v>
                </c:pt>
                <c:pt idx="20834">
                  <c:v>20.689884945137919</c:v>
                </c:pt>
                <c:pt idx="20835">
                  <c:v>14.873622812702521</c:v>
                </c:pt>
                <c:pt idx="20836">
                  <c:v>0.48687836066450529</c:v>
                </c:pt>
                <c:pt idx="20837">
                  <c:v>3.3254495537146767</c:v>
                </c:pt>
                <c:pt idx="20838">
                  <c:v>-11.354100091699777</c:v>
                </c:pt>
                <c:pt idx="20839">
                  <c:v>-92.951874061147393</c:v>
                </c:pt>
                <c:pt idx="20840">
                  <c:v>-11.98916141040489</c:v>
                </c:pt>
                <c:pt idx="20841">
                  <c:v>-54.511336982017198</c:v>
                </c:pt>
                <c:pt idx="20842">
                  <c:v>-68.42074056505885</c:v>
                </c:pt>
                <c:pt idx="20843">
                  <c:v>-21.612518783356649</c:v>
                </c:pt>
                <c:pt idx="20844">
                  <c:v>-0.7741312496948467</c:v>
                </c:pt>
                <c:pt idx="20845">
                  <c:v>40.566404730413126</c:v>
                </c:pt>
                <c:pt idx="20846">
                  <c:v>9.4042420461634322</c:v>
                </c:pt>
                <c:pt idx="20847">
                  <c:v>2.8671037568945792</c:v>
                </c:pt>
                <c:pt idx="20848">
                  <c:v>3.367910548294617E-2</c:v>
                </c:pt>
                <c:pt idx="20849">
                  <c:v>6.8581977258272104</c:v>
                </c:pt>
                <c:pt idx="20850">
                  <c:v>11.987577639751549</c:v>
                </c:pt>
                <c:pt idx="20851">
                  <c:v>88.580090955027799</c:v>
                </c:pt>
                <c:pt idx="20852">
                  <c:v>-5.818643561398261</c:v>
                </c:pt>
                <c:pt idx="20853">
                  <c:v>12.360606440295712</c:v>
                </c:pt>
                <c:pt idx="20854">
                  <c:v>-0.46652479947618986</c:v>
                </c:pt>
                <c:pt idx="20855">
                  <c:v>-9.4778181944005837</c:v>
                </c:pt>
                <c:pt idx="20856">
                  <c:v>6.1824579039959815</c:v>
                </c:pt>
                <c:pt idx="20857">
                  <c:v>-5.6199100648610596</c:v>
                </c:pt>
                <c:pt idx="20858">
                  <c:v>-13.052141785805176</c:v>
                </c:pt>
                <c:pt idx="20859">
                  <c:v>-23.368377440571749</c:v>
                </c:pt>
                <c:pt idx="20860">
                  <c:v>-6.261845197483126</c:v>
                </c:pt>
                <c:pt idx="20861">
                  <c:v>-5.9688782224974801</c:v>
                </c:pt>
                <c:pt idx="20862">
                  <c:v>35.725137314479383</c:v>
                </c:pt>
                <c:pt idx="20863">
                  <c:v>-9.6058452875720519</c:v>
                </c:pt>
                <c:pt idx="20864">
                  <c:v>-58.247206299577329</c:v>
                </c:pt>
                <c:pt idx="20865">
                  <c:v>43.149125242988049</c:v>
                </c:pt>
                <c:pt idx="20866">
                  <c:v>5.4863992623328812</c:v>
                </c:pt>
                <c:pt idx="20867">
                  <c:v>-95.324518626514504</c:v>
                </c:pt>
                <c:pt idx="20868">
                  <c:v>-2.5344621928131943</c:v>
                </c:pt>
                <c:pt idx="20869">
                  <c:v>-18.257405161960847</c:v>
                </c:pt>
                <c:pt idx="20870">
                  <c:v>3.2948929159786644E-2</c:v>
                </c:pt>
                <c:pt idx="20871">
                  <c:v>40.040858018386103</c:v>
                </c:pt>
                <c:pt idx="20872">
                  <c:v>-3.7283954732578906</c:v>
                </c:pt>
                <c:pt idx="20873">
                  <c:v>-43.647662847401179</c:v>
                </c:pt>
                <c:pt idx="20874">
                  <c:v>16.724469491491973</c:v>
                </c:pt>
                <c:pt idx="20875">
                  <c:v>52.07756232686981</c:v>
                </c:pt>
                <c:pt idx="20876">
                  <c:v>-15.649540444413148</c:v>
                </c:pt>
                <c:pt idx="20877">
                  <c:v>-15.336547045170505</c:v>
                </c:pt>
                <c:pt idx="20878">
                  <c:v>-16.669795773619541</c:v>
                </c:pt>
                <c:pt idx="20879">
                  <c:v>17.66148043375766</c:v>
                </c:pt>
                <c:pt idx="20880">
                  <c:v>-5.3165026916651215</c:v>
                </c:pt>
                <c:pt idx="20881">
                  <c:v>-6.1426153556835885</c:v>
                </c:pt>
                <c:pt idx="20882">
                  <c:v>-25.673400673400664</c:v>
                </c:pt>
                <c:pt idx="20883">
                  <c:v>-6.9262795652910398</c:v>
                </c:pt>
                <c:pt idx="20884">
                  <c:v>-40.099573257467988</c:v>
                </c:pt>
                <c:pt idx="20885">
                  <c:v>-6.5027048454040965</c:v>
                </c:pt>
                <c:pt idx="20886">
                  <c:v>-11.88277216202458</c:v>
                </c:pt>
                <c:pt idx="20887">
                  <c:v>-8.9303125896185804</c:v>
                </c:pt>
                <c:pt idx="20888">
                  <c:v>-21.734489659773175</c:v>
                </c:pt>
                <c:pt idx="20889">
                  <c:v>-23.375940245121242</c:v>
                </c:pt>
                <c:pt idx="20890">
                  <c:v>-0.19967112990369174</c:v>
                </c:pt>
                <c:pt idx="20891">
                  <c:v>16.826483766912915</c:v>
                </c:pt>
                <c:pt idx="20892">
                  <c:v>1.3101032616112462</c:v>
                </c:pt>
                <c:pt idx="20893">
                  <c:v>-4.5072813365496245</c:v>
                </c:pt>
                <c:pt idx="20894">
                  <c:v>20.929013816102909</c:v>
                </c:pt>
                <c:pt idx="20895">
                  <c:v>-8.9721526908635809</c:v>
                </c:pt>
                <c:pt idx="20896">
                  <c:v>55.736920690604933</c:v>
                </c:pt>
                <c:pt idx="20897">
                  <c:v>-14.370054013314913</c:v>
                </c:pt>
                <c:pt idx="20898">
                  <c:v>-6.8783823836130722</c:v>
                </c:pt>
                <c:pt idx="20899">
                  <c:v>-13.797944679274167</c:v>
                </c:pt>
                <c:pt idx="20900">
                  <c:v>5.3685250022443682</c:v>
                </c:pt>
                <c:pt idx="20901">
                  <c:v>-25.935516204477111</c:v>
                </c:pt>
                <c:pt idx="20902">
                  <c:v>66.725043782837133</c:v>
                </c:pt>
                <c:pt idx="20903">
                  <c:v>-2.0258192651439941</c:v>
                </c:pt>
                <c:pt idx="20904">
                  <c:v>-18.253129572427255</c:v>
                </c:pt>
                <c:pt idx="20905">
                  <c:v>71.558687923215103</c:v>
                </c:pt>
                <c:pt idx="20906">
                  <c:v>-7.259475218658892</c:v>
                </c:pt>
                <c:pt idx="20907">
                  <c:v>-7.7830545388547705</c:v>
                </c:pt>
                <c:pt idx="20908">
                  <c:v>-9.0294471153846132</c:v>
                </c:pt>
                <c:pt idx="20909">
                  <c:v>1.5107007973142998</c:v>
                </c:pt>
                <c:pt idx="20910">
                  <c:v>-3.6495872100642117</c:v>
                </c:pt>
                <c:pt idx="20911">
                  <c:v>-10.446846152498736</c:v>
                </c:pt>
                <c:pt idx="20912">
                  <c:v>-59.186046511627907</c:v>
                </c:pt>
                <c:pt idx="20913">
                  <c:v>56.26301480795928</c:v>
                </c:pt>
                <c:pt idx="20914">
                  <c:v>-12.914118397128632</c:v>
                </c:pt>
                <c:pt idx="20915">
                  <c:v>25.020986383749658</c:v>
                </c:pt>
                <c:pt idx="20916">
                  <c:v>7.2414179333668187</c:v>
                </c:pt>
                <c:pt idx="20917">
                  <c:v>0.71994507635500327</c:v>
                </c:pt>
                <c:pt idx="20918">
                  <c:v>-28.97389096103484</c:v>
                </c:pt>
                <c:pt idx="20919">
                  <c:v>-11.854196163349158</c:v>
                </c:pt>
                <c:pt idx="20920">
                  <c:v>-6.8177820375935738</c:v>
                </c:pt>
                <c:pt idx="20921">
                  <c:v>46.145379719576965</c:v>
                </c:pt>
                <c:pt idx="20922">
                  <c:v>-55.322723253757736</c:v>
                </c:pt>
                <c:pt idx="20923">
                  <c:v>84.031236658602523</c:v>
                </c:pt>
                <c:pt idx="20924">
                  <c:v>7.537591142615824</c:v>
                </c:pt>
                <c:pt idx="20925">
                  <c:v>-32.48554913294798</c:v>
                </c:pt>
                <c:pt idx="20926">
                  <c:v>-6.8925298528186687</c:v>
                </c:pt>
                <c:pt idx="20927">
                  <c:v>-92.680838202699988</c:v>
                </c:pt>
                <c:pt idx="20928">
                  <c:v>-4.9016118370875006</c:v>
                </c:pt>
                <c:pt idx="20929">
                  <c:v>18.725015328019623</c:v>
                </c:pt>
                <c:pt idx="20930">
                  <c:v>-5.3324408746095457</c:v>
                </c:pt>
                <c:pt idx="20931">
                  <c:v>8.9521815777875702</c:v>
                </c:pt>
                <c:pt idx="20932">
                  <c:v>-5.0843813857835016</c:v>
                </c:pt>
                <c:pt idx="20933">
                  <c:v>-7.1112969709106579</c:v>
                </c:pt>
                <c:pt idx="20934">
                  <c:v>12.644234648591947</c:v>
                </c:pt>
                <c:pt idx="20935">
                  <c:v>1.8096399386201085</c:v>
                </c:pt>
                <c:pt idx="20936">
                  <c:v>-46.782841823056302</c:v>
                </c:pt>
                <c:pt idx="20937">
                  <c:v>-18.925400220364253</c:v>
                </c:pt>
                <c:pt idx="20938">
                  <c:v>-6.8732758234280169</c:v>
                </c:pt>
                <c:pt idx="20939">
                  <c:v>19.422941590429275</c:v>
                </c:pt>
                <c:pt idx="20940">
                  <c:v>-0.90032154340835291</c:v>
                </c:pt>
                <c:pt idx="20941">
                  <c:v>5.3178660068933965</c:v>
                </c:pt>
                <c:pt idx="20942">
                  <c:v>46.521335807050093</c:v>
                </c:pt>
                <c:pt idx="20943">
                  <c:v>-10.623770396944792</c:v>
                </c:pt>
                <c:pt idx="20944">
                  <c:v>-25.067764280694703</c:v>
                </c:pt>
                <c:pt idx="20945">
                  <c:v>-10.959138314241741</c:v>
                </c:pt>
                <c:pt idx="20946">
                  <c:v>14.188069343463056</c:v>
                </c:pt>
                <c:pt idx="20947">
                  <c:v>25.394045534150607</c:v>
                </c:pt>
                <c:pt idx="20948">
                  <c:v>-13.144112635638066</c:v>
                </c:pt>
                <c:pt idx="20949">
                  <c:v>29.834356970035344</c:v>
                </c:pt>
                <c:pt idx="20950">
                  <c:v>3.8007380073800761</c:v>
                </c:pt>
                <c:pt idx="20951">
                  <c:v>4.0384090434670838</c:v>
                </c:pt>
                <c:pt idx="20952">
                  <c:v>-9.7510761744338339</c:v>
                </c:pt>
                <c:pt idx="20953">
                  <c:v>-0.54056947120531618</c:v>
                </c:pt>
                <c:pt idx="20954">
                  <c:v>36.711864406779682</c:v>
                </c:pt>
                <c:pt idx="20955">
                  <c:v>-3.7871747211895865</c:v>
                </c:pt>
                <c:pt idx="20956">
                  <c:v>-29.742388758782198</c:v>
                </c:pt>
                <c:pt idx="20957">
                  <c:v>6.552515248167424</c:v>
                </c:pt>
                <c:pt idx="20958">
                  <c:v>22.923161562442701</c:v>
                </c:pt>
                <c:pt idx="20959">
                  <c:v>-8.6650953503321233</c:v>
                </c:pt>
                <c:pt idx="20960">
                  <c:v>-20.052018264840186</c:v>
                </c:pt>
                <c:pt idx="20961">
                  <c:v>-13.992407635138747</c:v>
                </c:pt>
                <c:pt idx="20962">
                  <c:v>44</c:v>
                </c:pt>
                <c:pt idx="20963">
                  <c:v>-64.593741163163344</c:v>
                </c:pt>
                <c:pt idx="20964">
                  <c:v>-3.238060781476122</c:v>
                </c:pt>
                <c:pt idx="20965">
                  <c:v>-12.149056757665406</c:v>
                </c:pt>
                <c:pt idx="20966">
                  <c:v>-6.3516084399861654</c:v>
                </c:pt>
                <c:pt idx="20967">
                  <c:v>0</c:v>
                </c:pt>
                <c:pt idx="20968">
                  <c:v>-3.8775124977927078</c:v>
                </c:pt>
                <c:pt idx="20969">
                  <c:v>-6.8479227544149381</c:v>
                </c:pt>
                <c:pt idx="20970">
                  <c:v>-5.3276599516876075</c:v>
                </c:pt>
                <c:pt idx="20971">
                  <c:v>50.943664308872087</c:v>
                </c:pt>
                <c:pt idx="20972">
                  <c:v>-30.482506288589079</c:v>
                </c:pt>
                <c:pt idx="20973">
                  <c:v>-8.2078642178873196</c:v>
                </c:pt>
                <c:pt idx="20974">
                  <c:v>11.915161660149693</c:v>
                </c:pt>
                <c:pt idx="20975">
                  <c:v>11.699085567042715</c:v>
                </c:pt>
                <c:pt idx="20976">
                  <c:v>27.160239224582398</c:v>
                </c:pt>
                <c:pt idx="20977">
                  <c:v>24.532224532224518</c:v>
                </c:pt>
                <c:pt idx="20978">
                  <c:v>28.717430796397224</c:v>
                </c:pt>
                <c:pt idx="20979">
                  <c:v>-8.9095953515154633</c:v>
                </c:pt>
                <c:pt idx="20980">
                  <c:v>-9.1907514450867041</c:v>
                </c:pt>
                <c:pt idx="20981">
                  <c:v>-36.989498249708284</c:v>
                </c:pt>
                <c:pt idx="20982">
                  <c:v>0.24578651685393993</c:v>
                </c:pt>
                <c:pt idx="20983">
                  <c:v>-9.2815672024961486</c:v>
                </c:pt>
                <c:pt idx="20984">
                  <c:v>19.971207957073673</c:v>
                </c:pt>
                <c:pt idx="20985">
                  <c:v>-5.5627539255517746</c:v>
                </c:pt>
                <c:pt idx="20986">
                  <c:v>47.206506364922205</c:v>
                </c:pt>
                <c:pt idx="20987">
                  <c:v>-7.4805476532746269</c:v>
                </c:pt>
                <c:pt idx="20988">
                  <c:v>0.27785799206311879</c:v>
                </c:pt>
                <c:pt idx="20989">
                  <c:v>-3.871070942973688</c:v>
                </c:pt>
                <c:pt idx="20990">
                  <c:v>-3.854512343900609</c:v>
                </c:pt>
                <c:pt idx="20991">
                  <c:v>12.486869747899163</c:v>
                </c:pt>
                <c:pt idx="20992">
                  <c:v>-51.679748822605966</c:v>
                </c:pt>
                <c:pt idx="20993">
                  <c:v>-2.3287671232876619</c:v>
                </c:pt>
                <c:pt idx="20994">
                  <c:v>1.4508185811260574</c:v>
                </c:pt>
                <c:pt idx="20995">
                  <c:v>0.44287809501157938</c:v>
                </c:pt>
                <c:pt idx="20996">
                  <c:v>51.673783742565206</c:v>
                </c:pt>
                <c:pt idx="20997">
                  <c:v>-40.029787153818596</c:v>
                </c:pt>
                <c:pt idx="20998">
                  <c:v>1.6187989556135847</c:v>
                </c:pt>
                <c:pt idx="20999">
                  <c:v>16.610025488530169</c:v>
                </c:pt>
                <c:pt idx="21000">
                  <c:v>-7.1500250878073217</c:v>
                </c:pt>
                <c:pt idx="21001">
                  <c:v>-1.9398998330550938</c:v>
                </c:pt>
                <c:pt idx="21002">
                  <c:v>-48.790597617923289</c:v>
                </c:pt>
                <c:pt idx="21003">
                  <c:v>-27.280261625302387</c:v>
                </c:pt>
                <c:pt idx="21004">
                  <c:v>-15.277861411108788</c:v>
                </c:pt>
                <c:pt idx="21005">
                  <c:v>-43.95207615296242</c:v>
                </c:pt>
                <c:pt idx="21006">
                  <c:v>7.4809538216122462</c:v>
                </c:pt>
                <c:pt idx="21007">
                  <c:v>-35.069359941591628</c:v>
                </c:pt>
                <c:pt idx="21008">
                  <c:v>-8.4332273754356351</c:v>
                </c:pt>
                <c:pt idx="21009">
                  <c:v>12.91630753831916</c:v>
                </c:pt>
                <c:pt idx="21010">
                  <c:v>-11.064576988793789</c:v>
                </c:pt>
                <c:pt idx="21011">
                  <c:v>43.87641205481188</c:v>
                </c:pt>
                <c:pt idx="21012">
                  <c:v>-17.492063492063494</c:v>
                </c:pt>
                <c:pt idx="21013">
                  <c:v>-0.65629300306974869</c:v>
                </c:pt>
                <c:pt idx="21014">
                  <c:v>31.046511627906966</c:v>
                </c:pt>
                <c:pt idx="21015">
                  <c:v>-3.8572626479083283</c:v>
                </c:pt>
                <c:pt idx="21016">
                  <c:v>-18.690639443343997</c:v>
                </c:pt>
                <c:pt idx="21017">
                  <c:v>76.577139287945016</c:v>
                </c:pt>
                <c:pt idx="21018">
                  <c:v>-16.973146526561592</c:v>
                </c:pt>
                <c:pt idx="21019">
                  <c:v>-23.622008186033867</c:v>
                </c:pt>
                <c:pt idx="21020">
                  <c:v>24.511726900926462</c:v>
                </c:pt>
                <c:pt idx="21021">
                  <c:v>15.522314860225592</c:v>
                </c:pt>
                <c:pt idx="21022">
                  <c:v>3.6284728398135968</c:v>
                </c:pt>
                <c:pt idx="21023">
                  <c:v>9.1817251016963297</c:v>
                </c:pt>
                <c:pt idx="21024">
                  <c:v>27.876292125388687</c:v>
                </c:pt>
                <c:pt idx="21025">
                  <c:v>-20.807168209685017</c:v>
                </c:pt>
                <c:pt idx="21026">
                  <c:v>14.360643537449107</c:v>
                </c:pt>
                <c:pt idx="21027">
                  <c:v>12.106167653236582</c:v>
                </c:pt>
                <c:pt idx="21028">
                  <c:v>0.84745762711864359</c:v>
                </c:pt>
                <c:pt idx="21029">
                  <c:v>2.9798102651422909</c:v>
                </c:pt>
                <c:pt idx="21030">
                  <c:v>-18.444554701066735</c:v>
                </c:pt>
                <c:pt idx="21031">
                  <c:v>18.031464300121016</c:v>
                </c:pt>
                <c:pt idx="21032">
                  <c:v>-3.7089103580294989</c:v>
                </c:pt>
                <c:pt idx="21033">
                  <c:v>-11.834638430079565</c:v>
                </c:pt>
                <c:pt idx="21034">
                  <c:v>-6.0179760275990191</c:v>
                </c:pt>
                <c:pt idx="21035">
                  <c:v>-2.0081748711569247</c:v>
                </c:pt>
                <c:pt idx="21036">
                  <c:v>46.397669501112318</c:v>
                </c:pt>
                <c:pt idx="21037">
                  <c:v>8.8517576318223803</c:v>
                </c:pt>
                <c:pt idx="21038">
                  <c:v>-54.120078691137287</c:v>
                </c:pt>
                <c:pt idx="21039">
                  <c:v>9.7747195777170219</c:v>
                </c:pt>
                <c:pt idx="21040">
                  <c:v>21.742153357171247</c:v>
                </c:pt>
                <c:pt idx="21041">
                  <c:v>-10.148994454466504</c:v>
                </c:pt>
                <c:pt idx="21042">
                  <c:v>68.296277311462802</c:v>
                </c:pt>
                <c:pt idx="21043">
                  <c:v>-3.9765375657724462</c:v>
                </c:pt>
                <c:pt idx="21044">
                  <c:v>-7.6293591103868295</c:v>
                </c:pt>
                <c:pt idx="21045">
                  <c:v>-74.257976631300238</c:v>
                </c:pt>
                <c:pt idx="21046">
                  <c:v>-3.930251868253535</c:v>
                </c:pt>
                <c:pt idx="21047">
                  <c:v>-3.9881882925134562</c:v>
                </c:pt>
                <c:pt idx="21048">
                  <c:v>2.7161729819139282</c:v>
                </c:pt>
                <c:pt idx="21049">
                  <c:v>-28.172332547963649</c:v>
                </c:pt>
                <c:pt idx="21050">
                  <c:v>-54.890219560878243</c:v>
                </c:pt>
                <c:pt idx="21051">
                  <c:v>-1.2482517482517466</c:v>
                </c:pt>
                <c:pt idx="21052">
                  <c:v>-5.4408807028686397</c:v>
                </c:pt>
                <c:pt idx="21053">
                  <c:v>-14.418234826398091</c:v>
                </c:pt>
                <c:pt idx="21054">
                  <c:v>-13.27107397394937</c:v>
                </c:pt>
                <c:pt idx="21055">
                  <c:v>1.1093854004881223</c:v>
                </c:pt>
                <c:pt idx="21056">
                  <c:v>-60.725032579078309</c:v>
                </c:pt>
                <c:pt idx="21057">
                  <c:v>13.721413721413711</c:v>
                </c:pt>
                <c:pt idx="21058">
                  <c:v>-5.7156785083175947</c:v>
                </c:pt>
                <c:pt idx="21059">
                  <c:v>1.6351839881251635</c:v>
                </c:pt>
                <c:pt idx="21060">
                  <c:v>-4.4273229070837203</c:v>
                </c:pt>
                <c:pt idx="21061">
                  <c:v>-0.33509634353107742</c:v>
                </c:pt>
                <c:pt idx="21062">
                  <c:v>-20.333020488166156</c:v>
                </c:pt>
                <c:pt idx="21063">
                  <c:v>-89.335296430195712</c:v>
                </c:pt>
                <c:pt idx="21064">
                  <c:v>-0.53586501892125682</c:v>
                </c:pt>
                <c:pt idx="21065">
                  <c:v>-4.9065420560747697</c:v>
                </c:pt>
                <c:pt idx="21066">
                  <c:v>25.620677102293413</c:v>
                </c:pt>
                <c:pt idx="21067">
                  <c:v>-18.940831464550627</c:v>
                </c:pt>
                <c:pt idx="21068">
                  <c:v>4.981524088405493</c:v>
                </c:pt>
                <c:pt idx="21069">
                  <c:v>16.197829210448873</c:v>
                </c:pt>
                <c:pt idx="21070">
                  <c:v>8.4243159455452314</c:v>
                </c:pt>
                <c:pt idx="21071">
                  <c:v>-99.026487995791825</c:v>
                </c:pt>
                <c:pt idx="21072">
                  <c:v>25.398634965874152</c:v>
                </c:pt>
                <c:pt idx="21073">
                  <c:v>-34.32964259078652</c:v>
                </c:pt>
                <c:pt idx="21074">
                  <c:v>3.2689981772652317</c:v>
                </c:pt>
                <c:pt idx="21075">
                  <c:v>1.0752688172043037</c:v>
                </c:pt>
                <c:pt idx="21076">
                  <c:v>-19.920475645666485</c:v>
                </c:pt>
                <c:pt idx="21077">
                  <c:v>-13.661620378100594</c:v>
                </c:pt>
                <c:pt idx="21078">
                  <c:v>96.015419258806929</c:v>
                </c:pt>
                <c:pt idx="21079">
                  <c:v>-19.484747742872116</c:v>
                </c:pt>
                <c:pt idx="21080">
                  <c:v>27.377007392301806</c:v>
                </c:pt>
                <c:pt idx="21081">
                  <c:v>29.324699352451432</c:v>
                </c:pt>
                <c:pt idx="21082">
                  <c:v>-52.360406673857661</c:v>
                </c:pt>
                <c:pt idx="21083">
                  <c:v>6.7565806619755051</c:v>
                </c:pt>
                <c:pt idx="21084">
                  <c:v>-7.8126291560427461</c:v>
                </c:pt>
                <c:pt idx="21085">
                  <c:v>-30.651727734598438</c:v>
                </c:pt>
                <c:pt idx="21086">
                  <c:v>79.145332808192194</c:v>
                </c:pt>
                <c:pt idx="21087">
                  <c:v>-35.612082670906204</c:v>
                </c:pt>
                <c:pt idx="21088">
                  <c:v>1.2660967170426147</c:v>
                </c:pt>
                <c:pt idx="21089">
                  <c:v>0.15723270440250303</c:v>
                </c:pt>
                <c:pt idx="21090">
                  <c:v>4.7081538690034108</c:v>
                </c:pt>
                <c:pt idx="21091">
                  <c:v>-4.0312221532246184</c:v>
                </c:pt>
                <c:pt idx="21092">
                  <c:v>-24.588792863116822</c:v>
                </c:pt>
                <c:pt idx="21093">
                  <c:v>31.20372581800811</c:v>
                </c:pt>
                <c:pt idx="21094">
                  <c:v>3.5405935289031731</c:v>
                </c:pt>
                <c:pt idx="21095">
                  <c:v>-3.1288156288156301</c:v>
                </c:pt>
                <c:pt idx="21096">
                  <c:v>-10.541787449475365</c:v>
                </c:pt>
                <c:pt idx="21097">
                  <c:v>-18.504672897196258</c:v>
                </c:pt>
                <c:pt idx="21098">
                  <c:v>18.318181818181813</c:v>
                </c:pt>
                <c:pt idx="21099">
                  <c:v>-29.983075120427031</c:v>
                </c:pt>
                <c:pt idx="21100">
                  <c:v>-9.2395635803995901</c:v>
                </c:pt>
                <c:pt idx="21101">
                  <c:v>-8.3462305544475441</c:v>
                </c:pt>
                <c:pt idx="21102">
                  <c:v>-6.9756626879552641E-2</c:v>
                </c:pt>
                <c:pt idx="21103">
                  <c:v>-39.160285186163193</c:v>
                </c:pt>
                <c:pt idx="21104">
                  <c:v>-3.4911298738260115</c:v>
                </c:pt>
                <c:pt idx="21105">
                  <c:v>-5.2705508733357789</c:v>
                </c:pt>
                <c:pt idx="21106">
                  <c:v>22.87042908476009</c:v>
                </c:pt>
                <c:pt idx="21107">
                  <c:v>-5.9030748326707254</c:v>
                </c:pt>
                <c:pt idx="21108">
                  <c:v>-4.491677336747756</c:v>
                </c:pt>
                <c:pt idx="21109">
                  <c:v>-3.2105375883486857</c:v>
                </c:pt>
                <c:pt idx="21110">
                  <c:v>-61.486216540151815</c:v>
                </c:pt>
                <c:pt idx="21111">
                  <c:v>1.8812717788283493</c:v>
                </c:pt>
                <c:pt idx="21112">
                  <c:v>-88.45017245087341</c:v>
                </c:pt>
                <c:pt idx="21113">
                  <c:v>-9.6354291752725914</c:v>
                </c:pt>
                <c:pt idx="21114">
                  <c:v>-11.415909999126669</c:v>
                </c:pt>
                <c:pt idx="21115">
                  <c:v>-5.7928058460375382</c:v>
                </c:pt>
                <c:pt idx="21116">
                  <c:v>3.8100471618125624</c:v>
                </c:pt>
                <c:pt idx="21117">
                  <c:v>-38.614618698085103</c:v>
                </c:pt>
                <c:pt idx="21118">
                  <c:v>14.014926312697156</c:v>
                </c:pt>
                <c:pt idx="21119">
                  <c:v>-33.728813559322035</c:v>
                </c:pt>
                <c:pt idx="21120">
                  <c:v>-7.8125E-2</c:v>
                </c:pt>
                <c:pt idx="21121">
                  <c:v>-2.2226491793995393</c:v>
                </c:pt>
                <c:pt idx="21122">
                  <c:v>-43.389680675551354</c:v>
                </c:pt>
                <c:pt idx="21123">
                  <c:v>3.0078634990389901</c:v>
                </c:pt>
                <c:pt idx="21124">
                  <c:v>2.2204112337011139</c:v>
                </c:pt>
                <c:pt idx="21125">
                  <c:v>-42.66791942617504</c:v>
                </c:pt>
                <c:pt idx="21126">
                  <c:v>-39.429012345679013</c:v>
                </c:pt>
                <c:pt idx="21127">
                  <c:v>-33.800367185235288</c:v>
                </c:pt>
                <c:pt idx="21128">
                  <c:v>7.3709798055347875</c:v>
                </c:pt>
                <c:pt idx="21129">
                  <c:v>-44.490590347739079</c:v>
                </c:pt>
                <c:pt idx="21130">
                  <c:v>-39.802347180729491</c:v>
                </c:pt>
                <c:pt idx="21131">
                  <c:v>25.399831111338571</c:v>
                </c:pt>
                <c:pt idx="21132">
                  <c:v>-19.272677744483786</c:v>
                </c:pt>
                <c:pt idx="21133">
                  <c:v>25.304532372009177</c:v>
                </c:pt>
                <c:pt idx="21134">
                  <c:v>-6.5766135290335512</c:v>
                </c:pt>
                <c:pt idx="21135">
                  <c:v>-5.9865567249581488</c:v>
                </c:pt>
                <c:pt idx="21136">
                  <c:v>-0.7176496972415265</c:v>
                </c:pt>
                <c:pt idx="21137">
                  <c:v>-20.255152109911677</c:v>
                </c:pt>
                <c:pt idx="21138">
                  <c:v>38.65668538157621</c:v>
                </c:pt>
                <c:pt idx="21139">
                  <c:v>-5.4788449081176793</c:v>
                </c:pt>
                <c:pt idx="21140">
                  <c:v>-14.259146216105947</c:v>
                </c:pt>
                <c:pt idx="21141">
                  <c:v>-2.7390506450464329</c:v>
                </c:pt>
                <c:pt idx="21142">
                  <c:v>-4.7530505520046518</c:v>
                </c:pt>
                <c:pt idx="21143">
                  <c:v>-61.834278600082996</c:v>
                </c:pt>
                <c:pt idx="21144">
                  <c:v>-16.439645351428993</c:v>
                </c:pt>
                <c:pt idx="21145">
                  <c:v>37.278525868178605</c:v>
                </c:pt>
                <c:pt idx="21146">
                  <c:v>8.6050316595971594</c:v>
                </c:pt>
                <c:pt idx="21147">
                  <c:v>-5.8823529411764781</c:v>
                </c:pt>
                <c:pt idx="21148">
                  <c:v>87.482560167422406</c:v>
                </c:pt>
                <c:pt idx="21149">
                  <c:v>1.4926207513416898</c:v>
                </c:pt>
                <c:pt idx="21150">
                  <c:v>-9.4622025636848832</c:v>
                </c:pt>
                <c:pt idx="21151">
                  <c:v>-6.0499169610067582</c:v>
                </c:pt>
                <c:pt idx="21152">
                  <c:v>8.0996068152031455</c:v>
                </c:pt>
                <c:pt idx="21153">
                  <c:v>31.954586103658784</c:v>
                </c:pt>
                <c:pt idx="21154">
                  <c:v>-53.31239500401724</c:v>
                </c:pt>
                <c:pt idx="21155">
                  <c:v>3.7117958484521125</c:v>
                </c:pt>
                <c:pt idx="21156">
                  <c:v>88.45779220779221</c:v>
                </c:pt>
                <c:pt idx="21157">
                  <c:v>-21.742372310615636</c:v>
                </c:pt>
                <c:pt idx="21158">
                  <c:v>-0.20086083213772099</c:v>
                </c:pt>
                <c:pt idx="21159">
                  <c:v>-56.857062727867621</c:v>
                </c:pt>
                <c:pt idx="21160">
                  <c:v>-51.414385259280451</c:v>
                </c:pt>
                <c:pt idx="21161">
                  <c:v>-14.621161923666477</c:v>
                </c:pt>
                <c:pt idx="21162">
                  <c:v>-27.088028524336508</c:v>
                </c:pt>
                <c:pt idx="21163">
                  <c:v>-22.975026113379542</c:v>
                </c:pt>
                <c:pt idx="21164">
                  <c:v>-32.23423176905186</c:v>
                </c:pt>
                <c:pt idx="21165">
                  <c:v>-83.042437607573149</c:v>
                </c:pt>
                <c:pt idx="21166">
                  <c:v>-0.34659642312490746</c:v>
                </c:pt>
                <c:pt idx="21167">
                  <c:v>-5.9356085360565345</c:v>
                </c:pt>
                <c:pt idx="21168">
                  <c:v>21.778855334193565</c:v>
                </c:pt>
                <c:pt idx="21169">
                  <c:v>-66.55399314945015</c:v>
                </c:pt>
                <c:pt idx="21170">
                  <c:v>-2.5719679093912191</c:v>
                </c:pt>
                <c:pt idx="21171">
                  <c:v>-10.038067065926342</c:v>
                </c:pt>
                <c:pt idx="21172">
                  <c:v>-9.7298948912246459</c:v>
                </c:pt>
                <c:pt idx="21173">
                  <c:v>-0.74766355140187102</c:v>
                </c:pt>
                <c:pt idx="21174">
                  <c:v>10.399355604544681</c:v>
                </c:pt>
                <c:pt idx="21175">
                  <c:v>-8.1020477607252275</c:v>
                </c:pt>
                <c:pt idx="21176">
                  <c:v>-2.1502345527391213</c:v>
                </c:pt>
                <c:pt idx="21177">
                  <c:v>27.821979114868228</c:v>
                </c:pt>
                <c:pt idx="21178">
                  <c:v>-24.116455316275236</c:v>
                </c:pt>
                <c:pt idx="21179">
                  <c:v>13.23466323466323</c:v>
                </c:pt>
                <c:pt idx="21180">
                  <c:v>18.301557707343477</c:v>
                </c:pt>
                <c:pt idx="21181">
                  <c:v>-2.3959747623990779E-2</c:v>
                </c:pt>
                <c:pt idx="21182">
                  <c:v>18.378069727785302</c:v>
                </c:pt>
                <c:pt idx="21183">
                  <c:v>-11.643308438565185</c:v>
                </c:pt>
                <c:pt idx="21184">
                  <c:v>-13.275383191029732</c:v>
                </c:pt>
                <c:pt idx="21185">
                  <c:v>-10.916754478398317</c:v>
                </c:pt>
                <c:pt idx="21186">
                  <c:v>-32.770788585455662</c:v>
                </c:pt>
                <c:pt idx="21187">
                  <c:v>-30.092660685394918</c:v>
                </c:pt>
                <c:pt idx="21188">
                  <c:v>32.374061626010075</c:v>
                </c:pt>
                <c:pt idx="21189">
                  <c:v>0</c:v>
                </c:pt>
                <c:pt idx="21190">
                  <c:v>41.572327044025172</c:v>
                </c:pt>
                <c:pt idx="21191">
                  <c:v>1.0232767345102758</c:v>
                </c:pt>
                <c:pt idx="21192">
                  <c:v>-2.5785661995398499</c:v>
                </c:pt>
                <c:pt idx="21193">
                  <c:v>10.788199438553008</c:v>
                </c:pt>
                <c:pt idx="21194">
                  <c:v>-24.378109452736325</c:v>
                </c:pt>
                <c:pt idx="21195">
                  <c:v>-15.352551271433768</c:v>
                </c:pt>
                <c:pt idx="21196">
                  <c:v>-7.7453120318910322</c:v>
                </c:pt>
                <c:pt idx="21197">
                  <c:v>-27.183656451949133</c:v>
                </c:pt>
                <c:pt idx="21198">
                  <c:v>13.035850495804738</c:v>
                </c:pt>
                <c:pt idx="21199">
                  <c:v>-56.19695096827359</c:v>
                </c:pt>
                <c:pt idx="21200">
                  <c:v>2.2904313451924168</c:v>
                </c:pt>
                <c:pt idx="21201">
                  <c:v>-59.368671304041563</c:v>
                </c:pt>
                <c:pt idx="21202">
                  <c:v>67.226890756302538</c:v>
                </c:pt>
                <c:pt idx="21203">
                  <c:v>13.718989999447473</c:v>
                </c:pt>
                <c:pt idx="21204">
                  <c:v>-88.907800991128056</c:v>
                </c:pt>
                <c:pt idx="21205">
                  <c:v>-9.5324263872655735</c:v>
                </c:pt>
                <c:pt idx="21206">
                  <c:v>81.192907039226213</c:v>
                </c:pt>
                <c:pt idx="21207">
                  <c:v>-9.1191117642256501</c:v>
                </c:pt>
                <c:pt idx="21208">
                  <c:v>-8.3993660855784498</c:v>
                </c:pt>
                <c:pt idx="21209">
                  <c:v>-16.756719719660936</c:v>
                </c:pt>
                <c:pt idx="21210">
                  <c:v>15.949662142798005</c:v>
                </c:pt>
                <c:pt idx="21211">
                  <c:v>3.3288948069241115</c:v>
                </c:pt>
                <c:pt idx="21212">
                  <c:v>-39.946557040082219</c:v>
                </c:pt>
                <c:pt idx="21213">
                  <c:v>27.866242038216569</c:v>
                </c:pt>
                <c:pt idx="21214">
                  <c:v>-5.623254633155625</c:v>
                </c:pt>
                <c:pt idx="21215">
                  <c:v>-4.4335294785131936</c:v>
                </c:pt>
                <c:pt idx="21216">
                  <c:v>-10.811238205682358</c:v>
                </c:pt>
                <c:pt idx="21217">
                  <c:v>-1.1148747766249727</c:v>
                </c:pt>
                <c:pt idx="21218">
                  <c:v>19.847691575440265</c:v>
                </c:pt>
                <c:pt idx="21219">
                  <c:v>14.290168522236414</c:v>
                </c:pt>
                <c:pt idx="21220">
                  <c:v>-10.226395529696404</c:v>
                </c:pt>
                <c:pt idx="21221">
                  <c:v>26.810181213113893</c:v>
                </c:pt>
                <c:pt idx="21222">
                  <c:v>-35.797665369649806</c:v>
                </c:pt>
                <c:pt idx="21223">
                  <c:v>4.3017806935332601</c:v>
                </c:pt>
                <c:pt idx="21224">
                  <c:v>13.539674770033855</c:v>
                </c:pt>
                <c:pt idx="21225">
                  <c:v>-13.5067933576059</c:v>
                </c:pt>
                <c:pt idx="21226">
                  <c:v>16.269601729993639</c:v>
                </c:pt>
                <c:pt idx="21227">
                  <c:v>-4.8177887584928953</c:v>
                </c:pt>
                <c:pt idx="21228">
                  <c:v>-19.394216481883646</c:v>
                </c:pt>
                <c:pt idx="21229">
                  <c:v>-2.8692879914984104</c:v>
                </c:pt>
                <c:pt idx="21230">
                  <c:v>15.404245447163902</c:v>
                </c:pt>
                <c:pt idx="21231">
                  <c:v>7.1205932932072216</c:v>
                </c:pt>
                <c:pt idx="21232">
                  <c:v>-24.270884824518049</c:v>
                </c:pt>
                <c:pt idx="21233">
                  <c:v>8.3786786164824747</c:v>
                </c:pt>
                <c:pt idx="21234">
                  <c:v>8.1459758879120159E-2</c:v>
                </c:pt>
                <c:pt idx="21235">
                  <c:v>-12.413989803558053</c:v>
                </c:pt>
                <c:pt idx="21236">
                  <c:v>5.0002896545613851</c:v>
                </c:pt>
                <c:pt idx="21237">
                  <c:v>-6.5559268724198887</c:v>
                </c:pt>
                <c:pt idx="21238">
                  <c:v>4.0999644254713559</c:v>
                </c:pt>
                <c:pt idx="21239">
                  <c:v>-65.127441747425337</c:v>
                </c:pt>
                <c:pt idx="21240">
                  <c:v>-16.973947346793423</c:v>
                </c:pt>
                <c:pt idx="21241">
                  <c:v>0.58150711264897836</c:v>
                </c:pt>
                <c:pt idx="21242">
                  <c:v>2.9817817148587693</c:v>
                </c:pt>
                <c:pt idx="21243">
                  <c:v>-17.813992694577124</c:v>
                </c:pt>
                <c:pt idx="21244">
                  <c:v>33.123449723335256</c:v>
                </c:pt>
                <c:pt idx="21245">
                  <c:v>15.93521069964379</c:v>
                </c:pt>
                <c:pt idx="21246">
                  <c:v>-10.53352744711826</c:v>
                </c:pt>
                <c:pt idx="21247">
                  <c:v>-13.11732160946363</c:v>
                </c:pt>
                <c:pt idx="21248">
                  <c:v>0.76388208794438128</c:v>
                </c:pt>
                <c:pt idx="21249">
                  <c:v>7.4368575315186405</c:v>
                </c:pt>
                <c:pt idx="21250">
                  <c:v>-45.199275362318836</c:v>
                </c:pt>
                <c:pt idx="21251">
                  <c:v>20.738817304394686</c:v>
                </c:pt>
                <c:pt idx="21252">
                  <c:v>-22.319942952222476</c:v>
                </c:pt>
                <c:pt idx="21253">
                  <c:v>-4.3676550704335</c:v>
                </c:pt>
                <c:pt idx="21254">
                  <c:v>38.941876579440759</c:v>
                </c:pt>
                <c:pt idx="21255">
                  <c:v>-4.703467738487177E-2</c:v>
                </c:pt>
                <c:pt idx="21256">
                  <c:v>25.912520704251278</c:v>
                </c:pt>
                <c:pt idx="21257">
                  <c:v>9.9753739400482857</c:v>
                </c:pt>
                <c:pt idx="21258">
                  <c:v>-6.6054078481584781</c:v>
                </c:pt>
                <c:pt idx="21259">
                  <c:v>-5.5806029512741873</c:v>
                </c:pt>
                <c:pt idx="21260">
                  <c:v>-58.796735623457963</c:v>
                </c:pt>
                <c:pt idx="21261">
                  <c:v>-2.1441605839415985</c:v>
                </c:pt>
                <c:pt idx="21262">
                  <c:v>11.330935251798564</c:v>
                </c:pt>
                <c:pt idx="21263">
                  <c:v>-20.253009917860183</c:v>
                </c:pt>
                <c:pt idx="21264">
                  <c:v>85.028142589118204</c:v>
                </c:pt>
                <c:pt idx="21265">
                  <c:v>-3.2353748970063094</c:v>
                </c:pt>
                <c:pt idx="21266">
                  <c:v>-5.2631578947369917E-2</c:v>
                </c:pt>
                <c:pt idx="21267">
                  <c:v>0</c:v>
                </c:pt>
                <c:pt idx="21268">
                  <c:v>55.81186293480414</c:v>
                </c:pt>
                <c:pt idx="21269">
                  <c:v>13.467697063369386</c:v>
                </c:pt>
                <c:pt idx="21270">
                  <c:v>7.9674980250536152</c:v>
                </c:pt>
                <c:pt idx="21271">
                  <c:v>12.50375898626163</c:v>
                </c:pt>
                <c:pt idx="21272">
                  <c:v>-5.5555442379894089</c:v>
                </c:pt>
                <c:pt idx="21273">
                  <c:v>-3.2462556445755411</c:v>
                </c:pt>
                <c:pt idx="21274">
                  <c:v>8.7752177268217508</c:v>
                </c:pt>
                <c:pt idx="21275">
                  <c:v>30.179852994037958</c:v>
                </c:pt>
                <c:pt idx="21276">
                  <c:v>-2.7540884920236692</c:v>
                </c:pt>
                <c:pt idx="21277">
                  <c:v>-3.3456525967710604</c:v>
                </c:pt>
                <c:pt idx="21278">
                  <c:v>-31.527492965806672</c:v>
                </c:pt>
                <c:pt idx="21279">
                  <c:v>0.95366181684801177</c:v>
                </c:pt>
                <c:pt idx="21280">
                  <c:v>-23.451986754966896</c:v>
                </c:pt>
                <c:pt idx="21281">
                  <c:v>-9.7283813747228436</c:v>
                </c:pt>
                <c:pt idx="21282">
                  <c:v>3.6569987389659389</c:v>
                </c:pt>
                <c:pt idx="21283">
                  <c:v>0.38312771534893386</c:v>
                </c:pt>
                <c:pt idx="21284">
                  <c:v>0.9037700120502592</c:v>
                </c:pt>
                <c:pt idx="21285">
                  <c:v>1.4918141480083591</c:v>
                </c:pt>
                <c:pt idx="21286">
                  <c:v>4.8011249497790232</c:v>
                </c:pt>
                <c:pt idx="21287">
                  <c:v>-2.1853913308680575</c:v>
                </c:pt>
                <c:pt idx="21288">
                  <c:v>-16.227931070937728</c:v>
                </c:pt>
                <c:pt idx="21289">
                  <c:v>43.372157515252354</c:v>
                </c:pt>
                <c:pt idx="21290">
                  <c:v>-17.193815484833024</c:v>
                </c:pt>
                <c:pt idx="21291">
                  <c:v>-18.79212059009015</c:v>
                </c:pt>
                <c:pt idx="21292">
                  <c:v>63.627662629077008</c:v>
                </c:pt>
                <c:pt idx="21293">
                  <c:v>-19.239030377416384</c:v>
                </c:pt>
                <c:pt idx="21294">
                  <c:v>2.5140087838860978</c:v>
                </c:pt>
                <c:pt idx="21295">
                  <c:v>-39.834427576918884</c:v>
                </c:pt>
                <c:pt idx="21296">
                  <c:v>-32.321345165810371</c:v>
                </c:pt>
                <c:pt idx="21297">
                  <c:v>4.6962321975842798</c:v>
                </c:pt>
                <c:pt idx="21298">
                  <c:v>-12.160795780613782</c:v>
                </c:pt>
                <c:pt idx="21299">
                  <c:v>47.19739016226751</c:v>
                </c:pt>
                <c:pt idx="21300">
                  <c:v>68.251191409784639</c:v>
                </c:pt>
                <c:pt idx="21301">
                  <c:v>-7.3288915808600876</c:v>
                </c:pt>
                <c:pt idx="21302">
                  <c:v>-4.9961119751166478</c:v>
                </c:pt>
                <c:pt idx="21303">
                  <c:v>17.124793842770742</c:v>
                </c:pt>
                <c:pt idx="21304">
                  <c:v>-19.638097909945301</c:v>
                </c:pt>
                <c:pt idx="21305">
                  <c:v>57.889379029521535</c:v>
                </c:pt>
                <c:pt idx="21306">
                  <c:v>-1.1448749193503431</c:v>
                </c:pt>
                <c:pt idx="21307">
                  <c:v>5.389187736389232</c:v>
                </c:pt>
                <c:pt idx="21308">
                  <c:v>-24.09432222368595</c:v>
                </c:pt>
                <c:pt idx="21309">
                  <c:v>-15.388500715548446</c:v>
                </c:pt>
                <c:pt idx="21310">
                  <c:v>-25.116822429906534</c:v>
                </c:pt>
                <c:pt idx="21311">
                  <c:v>-5.2668494548236993</c:v>
                </c:pt>
                <c:pt idx="21312">
                  <c:v>-12.184502695573116</c:v>
                </c:pt>
                <c:pt idx="21313">
                  <c:v>-3.9246277464310566</c:v>
                </c:pt>
                <c:pt idx="21314">
                  <c:v>3.9477992422470578</c:v>
                </c:pt>
                <c:pt idx="21315">
                  <c:v>25.580065119826358</c:v>
                </c:pt>
                <c:pt idx="21316">
                  <c:v>-1.5379668828037154</c:v>
                </c:pt>
                <c:pt idx="21317">
                  <c:v>-19.749906080609662</c:v>
                </c:pt>
                <c:pt idx="21318">
                  <c:v>-15.00039831116068</c:v>
                </c:pt>
                <c:pt idx="21319">
                  <c:v>19.193763021708449</c:v>
                </c:pt>
                <c:pt idx="21320">
                  <c:v>-2.6234657669710941</c:v>
                </c:pt>
                <c:pt idx="21321">
                  <c:v>-4.8769013213858869</c:v>
                </c:pt>
                <c:pt idx="21322">
                  <c:v>15.839031498710909</c:v>
                </c:pt>
                <c:pt idx="21323">
                  <c:v>16.144606688648139</c:v>
                </c:pt>
                <c:pt idx="21324">
                  <c:v>16.128060717405049</c:v>
                </c:pt>
                <c:pt idx="21325">
                  <c:v>-2.4796234645850177</c:v>
                </c:pt>
                <c:pt idx="21326">
                  <c:v>-2.0053202373644439</c:v>
                </c:pt>
                <c:pt idx="21327">
                  <c:v>-36.663384907643824</c:v>
                </c:pt>
                <c:pt idx="21328">
                  <c:v>38.247181450755164</c:v>
                </c:pt>
                <c:pt idx="21329">
                  <c:v>-3.2355579719994552</c:v>
                </c:pt>
                <c:pt idx="21330">
                  <c:v>-12.444536209353544</c:v>
                </c:pt>
                <c:pt idx="21331">
                  <c:v>-34.902845016247767</c:v>
                </c:pt>
                <c:pt idx="21332">
                  <c:v>-57.865404478950296</c:v>
                </c:pt>
                <c:pt idx="21333">
                  <c:v>-16.788618606381661</c:v>
                </c:pt>
                <c:pt idx="21334">
                  <c:v>6.0351045924501108</c:v>
                </c:pt>
                <c:pt idx="21335">
                  <c:v>5.2899204461576375</c:v>
                </c:pt>
                <c:pt idx="21336">
                  <c:v>-6.9468545042792869</c:v>
                </c:pt>
                <c:pt idx="21337">
                  <c:v>-15.603276206208278</c:v>
                </c:pt>
                <c:pt idx="21338">
                  <c:v>3.2095142482044992</c:v>
                </c:pt>
                <c:pt idx="21339">
                  <c:v>-12.146892655367239</c:v>
                </c:pt>
                <c:pt idx="21340">
                  <c:v>43.09268185801929</c:v>
                </c:pt>
                <c:pt idx="21341">
                  <c:v>-3.9925186297899842</c:v>
                </c:pt>
                <c:pt idx="21342">
                  <c:v>11.985028650922459</c:v>
                </c:pt>
                <c:pt idx="21343">
                  <c:v>-7.0596095315863749</c:v>
                </c:pt>
                <c:pt idx="21344">
                  <c:v>2.937124951964293</c:v>
                </c:pt>
                <c:pt idx="21345">
                  <c:v>-20.137434906318788</c:v>
                </c:pt>
                <c:pt idx="21346">
                  <c:v>-26.960321209258382</c:v>
                </c:pt>
                <c:pt idx="21347">
                  <c:v>4.0360712646888572</c:v>
                </c:pt>
                <c:pt idx="21348">
                  <c:v>-71.406319537160655</c:v>
                </c:pt>
                <c:pt idx="21349">
                  <c:v>4.8846836191602563</c:v>
                </c:pt>
                <c:pt idx="21350">
                  <c:v>1.7817598696769892</c:v>
                </c:pt>
                <c:pt idx="21351">
                  <c:v>-75.922172679367648</c:v>
                </c:pt>
                <c:pt idx="21352">
                  <c:v>2.053482338854522</c:v>
                </c:pt>
                <c:pt idx="21353">
                  <c:v>-1.9111758281761979</c:v>
                </c:pt>
                <c:pt idx="21354">
                  <c:v>7.2896840502474305</c:v>
                </c:pt>
                <c:pt idx="21355">
                  <c:v>-16.544078073983712</c:v>
                </c:pt>
                <c:pt idx="21356">
                  <c:v>-1.714357351051504</c:v>
                </c:pt>
                <c:pt idx="21357">
                  <c:v>-14.526017013716043</c:v>
                </c:pt>
                <c:pt idx="21358">
                  <c:v>-7.9113924050632818</c:v>
                </c:pt>
                <c:pt idx="21359">
                  <c:v>-15.271587543491378</c:v>
                </c:pt>
                <c:pt idx="21360">
                  <c:v>46.18660520811153</c:v>
                </c:pt>
                <c:pt idx="21361">
                  <c:v>-2.0924596886941913</c:v>
                </c:pt>
                <c:pt idx="21362">
                  <c:v>-32.821797937246828</c:v>
                </c:pt>
                <c:pt idx="21363">
                  <c:v>48.623180098589927</c:v>
                </c:pt>
                <c:pt idx="21364">
                  <c:v>0</c:v>
                </c:pt>
                <c:pt idx="21365">
                  <c:v>-16.363636363636374</c:v>
                </c:pt>
                <c:pt idx="21366">
                  <c:v>37.497380004191996</c:v>
                </c:pt>
                <c:pt idx="21367">
                  <c:v>1.2383228329350402</c:v>
                </c:pt>
                <c:pt idx="21368">
                  <c:v>-8.573093923546466</c:v>
                </c:pt>
                <c:pt idx="21369">
                  <c:v>22.652435996363394</c:v>
                </c:pt>
                <c:pt idx="21370">
                  <c:v>36.65027970842516</c:v>
                </c:pt>
                <c:pt idx="21371">
                  <c:v>-69.689140917188183</c:v>
                </c:pt>
                <c:pt idx="21372">
                  <c:v>6.6526310903915089</c:v>
                </c:pt>
                <c:pt idx="21373">
                  <c:v>-13.762896632275641</c:v>
                </c:pt>
                <c:pt idx="21374">
                  <c:v>-66.543179129568529</c:v>
                </c:pt>
                <c:pt idx="21375">
                  <c:v>-6.6060356122288937</c:v>
                </c:pt>
                <c:pt idx="21376">
                  <c:v>-20.550013909311289</c:v>
                </c:pt>
                <c:pt idx="21377">
                  <c:v>0</c:v>
                </c:pt>
                <c:pt idx="21378">
                  <c:v>-8.3992196324058028</c:v>
                </c:pt>
                <c:pt idx="21379">
                  <c:v>84.226646248085757</c:v>
                </c:pt>
                <c:pt idx="21380">
                  <c:v>-19.564947172156621</c:v>
                </c:pt>
                <c:pt idx="21381">
                  <c:v>-15.089832796759779</c:v>
                </c:pt>
                <c:pt idx="21382">
                  <c:v>6.5217391304347956</c:v>
                </c:pt>
                <c:pt idx="21383">
                  <c:v>-58.59807337569174</c:v>
                </c:pt>
                <c:pt idx="21384">
                  <c:v>33.162259554382587</c:v>
                </c:pt>
                <c:pt idx="21385">
                  <c:v>-12.352821762078776</c:v>
                </c:pt>
                <c:pt idx="21386">
                  <c:v>-26.947596582940207</c:v>
                </c:pt>
                <c:pt idx="21387">
                  <c:v>-19.230077219935453</c:v>
                </c:pt>
                <c:pt idx="21388">
                  <c:v>-33.639143730886843</c:v>
                </c:pt>
                <c:pt idx="21389">
                  <c:v>-60.982539140613568</c:v>
                </c:pt>
                <c:pt idx="21390">
                  <c:v>-29.39735220836711</c:v>
                </c:pt>
                <c:pt idx="21391">
                  <c:v>-3.175538099856297</c:v>
                </c:pt>
                <c:pt idx="21392">
                  <c:v>4.4968904480944047</c:v>
                </c:pt>
                <c:pt idx="21393">
                  <c:v>40.803753922330657</c:v>
                </c:pt>
                <c:pt idx="21394">
                  <c:v>-16.175621028307347</c:v>
                </c:pt>
                <c:pt idx="21395">
                  <c:v>15.909517552093106</c:v>
                </c:pt>
                <c:pt idx="21396">
                  <c:v>16.733843015310271</c:v>
                </c:pt>
                <c:pt idx="21397">
                  <c:v>-2.910911282098823</c:v>
                </c:pt>
                <c:pt idx="21398">
                  <c:v>-13.555364970459308</c:v>
                </c:pt>
                <c:pt idx="21399">
                  <c:v>1.3793103448275872</c:v>
                </c:pt>
                <c:pt idx="21400">
                  <c:v>9.2099142800186087</c:v>
                </c:pt>
                <c:pt idx="21401">
                  <c:v>18.760591519648955</c:v>
                </c:pt>
                <c:pt idx="21402">
                  <c:v>29.984210526315792</c:v>
                </c:pt>
                <c:pt idx="21403">
                  <c:v>-33.859649122807028</c:v>
                </c:pt>
                <c:pt idx="21404">
                  <c:v>-0.43792068769766956</c:v>
                </c:pt>
                <c:pt idx="21405">
                  <c:v>1.7483180138349326</c:v>
                </c:pt>
                <c:pt idx="21406">
                  <c:v>54.71285805751188</c:v>
                </c:pt>
                <c:pt idx="21407">
                  <c:v>13.293743958016861</c:v>
                </c:pt>
                <c:pt idx="21408">
                  <c:v>9.0526315789473841</c:v>
                </c:pt>
                <c:pt idx="21409">
                  <c:v>16.317157712305018</c:v>
                </c:pt>
                <c:pt idx="21410">
                  <c:v>10.41590660342942</c:v>
                </c:pt>
                <c:pt idx="21411">
                  <c:v>52.959183673469397</c:v>
                </c:pt>
                <c:pt idx="21412">
                  <c:v>24.38339454412224</c:v>
                </c:pt>
                <c:pt idx="21413">
                  <c:v>21.793038690539703</c:v>
                </c:pt>
                <c:pt idx="21414">
                  <c:v>37.952110783472079</c:v>
                </c:pt>
                <c:pt idx="21415">
                  <c:v>4.1633736920304756</c:v>
                </c:pt>
                <c:pt idx="21416">
                  <c:v>-18.421052631578945</c:v>
                </c:pt>
                <c:pt idx="21417">
                  <c:v>-12.86363030298277</c:v>
                </c:pt>
                <c:pt idx="21418">
                  <c:v>-5.7544264819091637</c:v>
                </c:pt>
                <c:pt idx="21419">
                  <c:v>26.706308169596696</c:v>
                </c:pt>
                <c:pt idx="21420">
                  <c:v>4.6331774761860061</c:v>
                </c:pt>
                <c:pt idx="21421">
                  <c:v>-27.680553741674288</c:v>
                </c:pt>
                <c:pt idx="21422">
                  <c:v>20.765189584285054</c:v>
                </c:pt>
                <c:pt idx="21423">
                  <c:v>-12.016673853672557</c:v>
                </c:pt>
                <c:pt idx="21424">
                  <c:v>-4.510877464993456</c:v>
                </c:pt>
                <c:pt idx="21425">
                  <c:v>-15.40663204808439</c:v>
                </c:pt>
                <c:pt idx="21426">
                  <c:v>30.299909898313814</c:v>
                </c:pt>
                <c:pt idx="21427">
                  <c:v>-15.441632080434914</c:v>
                </c:pt>
                <c:pt idx="21428">
                  <c:v>0.69071373752878173</c:v>
                </c:pt>
                <c:pt idx="21429">
                  <c:v>-7.3173876603700592</c:v>
                </c:pt>
                <c:pt idx="21430">
                  <c:v>-23.337222870478413</c:v>
                </c:pt>
                <c:pt idx="21431">
                  <c:v>7.5106184605822079</c:v>
                </c:pt>
                <c:pt idx="21432">
                  <c:v>-14.55444930368165</c:v>
                </c:pt>
                <c:pt idx="21433">
                  <c:v>-12.781818181818181</c:v>
                </c:pt>
                <c:pt idx="21434">
                  <c:v>81.449275362318843</c:v>
                </c:pt>
                <c:pt idx="21435">
                  <c:v>-5.5857328269961073</c:v>
                </c:pt>
                <c:pt idx="21436">
                  <c:v>71.846802241329328</c:v>
                </c:pt>
                <c:pt idx="21437">
                  <c:v>-16.977512686200697</c:v>
                </c:pt>
                <c:pt idx="21438">
                  <c:v>13.943556553515606</c:v>
                </c:pt>
                <c:pt idx="21439">
                  <c:v>-1.9513574660633566</c:v>
                </c:pt>
                <c:pt idx="21440">
                  <c:v>12.716760657229685</c:v>
                </c:pt>
                <c:pt idx="21441">
                  <c:v>-7.6845660098852591</c:v>
                </c:pt>
                <c:pt idx="21442">
                  <c:v>-12.618406344626678</c:v>
                </c:pt>
                <c:pt idx="21443">
                  <c:v>-11.544376098418269</c:v>
                </c:pt>
                <c:pt idx="21444">
                  <c:v>22.218253259510632</c:v>
                </c:pt>
                <c:pt idx="21445">
                  <c:v>-27.393329836793882</c:v>
                </c:pt>
                <c:pt idx="21446">
                  <c:v>-57.042848393977152</c:v>
                </c:pt>
                <c:pt idx="21447">
                  <c:v>-6.5710872162485003</c:v>
                </c:pt>
                <c:pt idx="21448">
                  <c:v>-3.7279283753818646</c:v>
                </c:pt>
                <c:pt idx="21449">
                  <c:v>-4.1766913675295996</c:v>
                </c:pt>
                <c:pt idx="21450">
                  <c:v>-12.581314515352361</c:v>
                </c:pt>
                <c:pt idx="21451">
                  <c:v>15.549708406149975</c:v>
                </c:pt>
                <c:pt idx="21452">
                  <c:v>4.7853364497478168</c:v>
                </c:pt>
                <c:pt idx="21453">
                  <c:v>32.65726555246053</c:v>
                </c:pt>
                <c:pt idx="21454">
                  <c:v>51.584377302874003</c:v>
                </c:pt>
                <c:pt idx="21455">
                  <c:v>-19.829124581615659</c:v>
                </c:pt>
                <c:pt idx="21456">
                  <c:v>5.8673794068982943</c:v>
                </c:pt>
                <c:pt idx="21457">
                  <c:v>3.5584604212055098</c:v>
                </c:pt>
                <c:pt idx="21458">
                  <c:v>-7.5873449615841793</c:v>
                </c:pt>
                <c:pt idx="21459">
                  <c:v>-5.8138232328889927</c:v>
                </c:pt>
                <c:pt idx="21460">
                  <c:v>-75.238849002204759</c:v>
                </c:pt>
                <c:pt idx="21461">
                  <c:v>-35.970104598705859</c:v>
                </c:pt>
                <c:pt idx="21462">
                  <c:v>-4.8495032575690544</c:v>
                </c:pt>
                <c:pt idx="21463">
                  <c:v>3.8968320717689835</c:v>
                </c:pt>
                <c:pt idx="21464">
                  <c:v>-7.6907157068508241</c:v>
                </c:pt>
                <c:pt idx="21465">
                  <c:v>-11.708265395710526</c:v>
                </c:pt>
                <c:pt idx="21466">
                  <c:v>5.8120696638315223</c:v>
                </c:pt>
                <c:pt idx="21467">
                  <c:v>-9.0085163061026776</c:v>
                </c:pt>
                <c:pt idx="21468">
                  <c:v>-26.82569537381994</c:v>
                </c:pt>
                <c:pt idx="21469">
                  <c:v>-30.271120758730206</c:v>
                </c:pt>
                <c:pt idx="21470">
                  <c:v>10.495239677315539</c:v>
                </c:pt>
                <c:pt idx="21471">
                  <c:v>-0.91097970273294493</c:v>
                </c:pt>
                <c:pt idx="21472">
                  <c:v>2.2011125260592337</c:v>
                </c:pt>
                <c:pt idx="21473">
                  <c:v>28.531994019092906</c:v>
                </c:pt>
                <c:pt idx="21474">
                  <c:v>2.7367890023962644</c:v>
                </c:pt>
                <c:pt idx="21475">
                  <c:v>2.4868765792393646</c:v>
                </c:pt>
                <c:pt idx="21476">
                  <c:v>23.83063814988698</c:v>
                </c:pt>
                <c:pt idx="21477">
                  <c:v>-4.7101980924431359</c:v>
                </c:pt>
                <c:pt idx="21478">
                  <c:v>18.880861102919482</c:v>
                </c:pt>
                <c:pt idx="21479">
                  <c:v>13.375398208282732</c:v>
                </c:pt>
                <c:pt idx="21480">
                  <c:v>-7.7539681431742338</c:v>
                </c:pt>
                <c:pt idx="21481">
                  <c:v>24.368719023644886</c:v>
                </c:pt>
                <c:pt idx="21482">
                  <c:v>21.304432727982814</c:v>
                </c:pt>
                <c:pt idx="21483">
                  <c:v>-11.922045131765827</c:v>
                </c:pt>
                <c:pt idx="21484">
                  <c:v>7.056722890029647</c:v>
                </c:pt>
                <c:pt idx="21485">
                  <c:v>-2.8314765071117165</c:v>
                </c:pt>
                <c:pt idx="21486">
                  <c:v>-9.5398651328837758</c:v>
                </c:pt>
                <c:pt idx="21487">
                  <c:v>-3.4288775783551984</c:v>
                </c:pt>
                <c:pt idx="21488">
                  <c:v>1.6342346895796425</c:v>
                </c:pt>
                <c:pt idx="21489">
                  <c:v>-1.0431692305283775</c:v>
                </c:pt>
                <c:pt idx="21490">
                  <c:v>4.5114442695822561</c:v>
                </c:pt>
                <c:pt idx="21491">
                  <c:v>60.130438922212704</c:v>
                </c:pt>
                <c:pt idx="21492">
                  <c:v>2.5991647056329299</c:v>
                </c:pt>
                <c:pt idx="21493">
                  <c:v>-90.058101413376079</c:v>
                </c:pt>
                <c:pt idx="21494">
                  <c:v>99.288622009439962</c:v>
                </c:pt>
                <c:pt idx="21495">
                  <c:v>10.852033427664182</c:v>
                </c:pt>
                <c:pt idx="21496">
                  <c:v>-28.269298554811414</c:v>
                </c:pt>
                <c:pt idx="21497">
                  <c:v>-1.7993419936912858</c:v>
                </c:pt>
                <c:pt idx="21498">
                  <c:v>37.431845999777437</c:v>
                </c:pt>
                <c:pt idx="21499">
                  <c:v>16.976162757409782</c:v>
                </c:pt>
                <c:pt idx="21500">
                  <c:v>30.273381294964025</c:v>
                </c:pt>
                <c:pt idx="21501">
                  <c:v>-28.068975624053536</c:v>
                </c:pt>
                <c:pt idx="21502">
                  <c:v>-9.8254058173607888</c:v>
                </c:pt>
                <c:pt idx="21503">
                  <c:v>-1.8649069595868468</c:v>
                </c:pt>
                <c:pt idx="21504">
                  <c:v>-14.866229177183243</c:v>
                </c:pt>
                <c:pt idx="21505">
                  <c:v>-7.3469639118117982</c:v>
                </c:pt>
                <c:pt idx="21506">
                  <c:v>-8.7552877836174758</c:v>
                </c:pt>
                <c:pt idx="21507">
                  <c:v>-18.403823783816037</c:v>
                </c:pt>
                <c:pt idx="21508">
                  <c:v>-4.6409409197005118</c:v>
                </c:pt>
                <c:pt idx="21509">
                  <c:v>-28.424402270512019</c:v>
                </c:pt>
                <c:pt idx="21510">
                  <c:v>0.29584643324416504</c:v>
                </c:pt>
                <c:pt idx="21511">
                  <c:v>8.1837160751565818</c:v>
                </c:pt>
                <c:pt idx="21512">
                  <c:v>-18.177130333891967</c:v>
                </c:pt>
                <c:pt idx="21513">
                  <c:v>19.704952581664912</c:v>
                </c:pt>
                <c:pt idx="21514">
                  <c:v>-4.0598151310900477</c:v>
                </c:pt>
                <c:pt idx="21515">
                  <c:v>-11.969207847032521</c:v>
                </c:pt>
                <c:pt idx="21516">
                  <c:v>-8.0306905370843964</c:v>
                </c:pt>
                <c:pt idx="21517">
                  <c:v>1.2283368805107813</c:v>
                </c:pt>
                <c:pt idx="21518">
                  <c:v>4.114781283152567</c:v>
                </c:pt>
                <c:pt idx="21519">
                  <c:v>-17.273965852103075</c:v>
                </c:pt>
                <c:pt idx="21520">
                  <c:v>-3.6068530207394076</c:v>
                </c:pt>
                <c:pt idx="21521">
                  <c:v>64.144374533162846</c:v>
                </c:pt>
                <c:pt idx="21522">
                  <c:v>-16.21940613740837</c:v>
                </c:pt>
                <c:pt idx="21523">
                  <c:v>5.8807442496459572</c:v>
                </c:pt>
                <c:pt idx="21524">
                  <c:v>22.378555139623941</c:v>
                </c:pt>
                <c:pt idx="21525">
                  <c:v>46.623141493388943</c:v>
                </c:pt>
                <c:pt idx="21526">
                  <c:v>-60.134607881388995</c:v>
                </c:pt>
                <c:pt idx="21527">
                  <c:v>-10.784020933771359</c:v>
                </c:pt>
                <c:pt idx="21528">
                  <c:v>11.970503205262489</c:v>
                </c:pt>
                <c:pt idx="21529">
                  <c:v>-46.89438355000425</c:v>
                </c:pt>
                <c:pt idx="21530">
                  <c:v>-23.203510696653865</c:v>
                </c:pt>
                <c:pt idx="21531">
                  <c:v>-6.5113240418118465</c:v>
                </c:pt>
                <c:pt idx="21532">
                  <c:v>0.32337343163885635</c:v>
                </c:pt>
                <c:pt idx="21533">
                  <c:v>-74.304215446631503</c:v>
                </c:pt>
                <c:pt idx="21534">
                  <c:v>-26.192762788337831</c:v>
                </c:pt>
                <c:pt idx="21535">
                  <c:v>-11.022941970310399</c:v>
                </c:pt>
                <c:pt idx="21536">
                  <c:v>-82.414329065206132</c:v>
                </c:pt>
                <c:pt idx="21537">
                  <c:v>8.3972971520425119</c:v>
                </c:pt>
                <c:pt idx="21538">
                  <c:v>-14.617780972921153</c:v>
                </c:pt>
                <c:pt idx="21539">
                  <c:v>-15.384615384615387</c:v>
                </c:pt>
                <c:pt idx="21540">
                  <c:v>-7.5297663903541832</c:v>
                </c:pt>
                <c:pt idx="21541">
                  <c:v>-7.2697938740127057</c:v>
                </c:pt>
                <c:pt idx="21542">
                  <c:v>-3.0194606859237183</c:v>
                </c:pt>
                <c:pt idx="21543">
                  <c:v>76.838119280530123</c:v>
                </c:pt>
                <c:pt idx="21544">
                  <c:v>56.607709996781352</c:v>
                </c:pt>
                <c:pt idx="21545">
                  <c:v>87.814389732197952</c:v>
                </c:pt>
                <c:pt idx="21546">
                  <c:v>-12.037490680583659</c:v>
                </c:pt>
                <c:pt idx="21547">
                  <c:v>3.3643521832498209</c:v>
                </c:pt>
                <c:pt idx="21548">
                  <c:v>4.6372930866601649</c:v>
                </c:pt>
                <c:pt idx="21549">
                  <c:v>-19.646853723466918</c:v>
                </c:pt>
                <c:pt idx="21550">
                  <c:v>-14.802708381975251</c:v>
                </c:pt>
                <c:pt idx="21551">
                  <c:v>16.385829277043996</c:v>
                </c:pt>
                <c:pt idx="21552">
                  <c:v>-19.529652351738235</c:v>
                </c:pt>
                <c:pt idx="21553">
                  <c:v>19.336213164535309</c:v>
                </c:pt>
                <c:pt idx="21554">
                  <c:v>-6.3973954624071609</c:v>
                </c:pt>
                <c:pt idx="21555">
                  <c:v>71.16613418530352</c:v>
                </c:pt>
                <c:pt idx="21556">
                  <c:v>3.4345939243645347</c:v>
                </c:pt>
                <c:pt idx="21557">
                  <c:v>-26.343528598583035</c:v>
                </c:pt>
                <c:pt idx="21558">
                  <c:v>-26.914861153494058</c:v>
                </c:pt>
                <c:pt idx="21559">
                  <c:v>3.5195390781563134</c:v>
                </c:pt>
                <c:pt idx="21560">
                  <c:v>0</c:v>
                </c:pt>
                <c:pt idx="21561">
                  <c:v>-4.2352916703503638</c:v>
                </c:pt>
                <c:pt idx="21562">
                  <c:v>-12.113777298463205</c:v>
                </c:pt>
                <c:pt idx="21563">
                  <c:v>-11.091874422899352</c:v>
                </c:pt>
                <c:pt idx="21564">
                  <c:v>18.340280409245935</c:v>
                </c:pt>
                <c:pt idx="21565">
                  <c:v>-8.3345669874167214</c:v>
                </c:pt>
                <c:pt idx="21566">
                  <c:v>-4.4965060932383665</c:v>
                </c:pt>
                <c:pt idx="21567">
                  <c:v>7.3909769845953406</c:v>
                </c:pt>
                <c:pt idx="21568">
                  <c:v>3.9562363238512006</c:v>
                </c:pt>
                <c:pt idx="21569">
                  <c:v>13.805674433349196</c:v>
                </c:pt>
                <c:pt idx="21570">
                  <c:v>6.8016159716136144</c:v>
                </c:pt>
                <c:pt idx="21571">
                  <c:v>3.3091848704860354</c:v>
                </c:pt>
                <c:pt idx="21572">
                  <c:v>19.978379587348343</c:v>
                </c:pt>
                <c:pt idx="21573">
                  <c:v>-2.1030663027773357</c:v>
                </c:pt>
                <c:pt idx="21574">
                  <c:v>-16.799398948159279</c:v>
                </c:pt>
                <c:pt idx="21575">
                  <c:v>0.75561312607945297</c:v>
                </c:pt>
                <c:pt idx="21576">
                  <c:v>-20.857673924588426</c:v>
                </c:pt>
                <c:pt idx="21577">
                  <c:v>-21.621904886676262</c:v>
                </c:pt>
                <c:pt idx="21578">
                  <c:v>-11.54177488007781</c:v>
                </c:pt>
                <c:pt idx="21579">
                  <c:v>-3.2155273506292161</c:v>
                </c:pt>
                <c:pt idx="21580">
                  <c:v>15.73738836591842</c:v>
                </c:pt>
                <c:pt idx="21581">
                  <c:v>35.643564356435661</c:v>
                </c:pt>
                <c:pt idx="21582">
                  <c:v>6.8671661890128206</c:v>
                </c:pt>
                <c:pt idx="21583">
                  <c:v>63.921184677518056</c:v>
                </c:pt>
                <c:pt idx="21584">
                  <c:v>28.027788024099351</c:v>
                </c:pt>
                <c:pt idx="21585">
                  <c:v>-5.9095106186518933</c:v>
                </c:pt>
                <c:pt idx="21586">
                  <c:v>21.355685131195344</c:v>
                </c:pt>
                <c:pt idx="21587">
                  <c:v>-25.3160227238928</c:v>
                </c:pt>
                <c:pt idx="21588">
                  <c:v>-17.420596727622723</c:v>
                </c:pt>
                <c:pt idx="21589">
                  <c:v>10.000000000000014</c:v>
                </c:pt>
                <c:pt idx="21590">
                  <c:v>19.689331250383731</c:v>
                </c:pt>
                <c:pt idx="21591">
                  <c:v>-1.0114335971855724</c:v>
                </c:pt>
                <c:pt idx="21592">
                  <c:v>-21.186440677966104</c:v>
                </c:pt>
                <c:pt idx="21593">
                  <c:v>-29.913125841732153</c:v>
                </c:pt>
                <c:pt idx="21594">
                  <c:v>33.395946901112524</c:v>
                </c:pt>
                <c:pt idx="21595">
                  <c:v>-31.576643607132169</c:v>
                </c:pt>
                <c:pt idx="21596">
                  <c:v>3.8885762521102976</c:v>
                </c:pt>
                <c:pt idx="21597">
                  <c:v>4.8626350565408814</c:v>
                </c:pt>
                <c:pt idx="21598">
                  <c:v>13.498875476201405</c:v>
                </c:pt>
                <c:pt idx="21599">
                  <c:v>-35.689535689535688</c:v>
                </c:pt>
                <c:pt idx="21600">
                  <c:v>8.7842586085734382</c:v>
                </c:pt>
                <c:pt idx="21601">
                  <c:v>31.157217817530551</c:v>
                </c:pt>
                <c:pt idx="21602">
                  <c:v>18.386666666666656</c:v>
                </c:pt>
                <c:pt idx="21603">
                  <c:v>62.61102323883685</c:v>
                </c:pt>
                <c:pt idx="21604">
                  <c:v>6.4859160646156369</c:v>
                </c:pt>
                <c:pt idx="21605">
                  <c:v>-42.335447190028432</c:v>
                </c:pt>
                <c:pt idx="21606">
                  <c:v>1.4754098360655803</c:v>
                </c:pt>
                <c:pt idx="21607">
                  <c:v>60.981358474394682</c:v>
                </c:pt>
                <c:pt idx="21608">
                  <c:v>14.095456782023945</c:v>
                </c:pt>
                <c:pt idx="21609">
                  <c:v>8.4868421052631646</c:v>
                </c:pt>
                <c:pt idx="21610">
                  <c:v>3.7706105803566743</c:v>
                </c:pt>
                <c:pt idx="21611">
                  <c:v>-3.814995320014205</c:v>
                </c:pt>
                <c:pt idx="21612">
                  <c:v>-13.398058252427177</c:v>
                </c:pt>
                <c:pt idx="21613">
                  <c:v>-26.198140602840866</c:v>
                </c:pt>
                <c:pt idx="21614">
                  <c:v>2.7990334273056732</c:v>
                </c:pt>
                <c:pt idx="21615">
                  <c:v>-6.6229618423264469</c:v>
                </c:pt>
                <c:pt idx="21616">
                  <c:v>-2.7809480943271865</c:v>
                </c:pt>
                <c:pt idx="21617">
                  <c:v>0.37873474540607788</c:v>
                </c:pt>
                <c:pt idx="21618">
                  <c:v>1.9601100412654802</c:v>
                </c:pt>
                <c:pt idx="21619">
                  <c:v>-28.216917979579421</c:v>
                </c:pt>
                <c:pt idx="21620">
                  <c:v>-21.117128182224207</c:v>
                </c:pt>
                <c:pt idx="21621">
                  <c:v>-21.560828965920891</c:v>
                </c:pt>
                <c:pt idx="21622">
                  <c:v>68.778353856124426</c:v>
                </c:pt>
                <c:pt idx="21623">
                  <c:v>27.784792136279805</c:v>
                </c:pt>
                <c:pt idx="21624">
                  <c:v>16.572032219727987</c:v>
                </c:pt>
                <c:pt idx="21625">
                  <c:v>-5.9616375474261076</c:v>
                </c:pt>
                <c:pt idx="21626">
                  <c:v>-2.6698901560939703</c:v>
                </c:pt>
                <c:pt idx="21627">
                  <c:v>-8.9372846054921808</c:v>
                </c:pt>
                <c:pt idx="21628">
                  <c:v>27.873910127431259</c:v>
                </c:pt>
                <c:pt idx="21629">
                  <c:v>19.492147344374629</c:v>
                </c:pt>
                <c:pt idx="21630">
                  <c:v>9.3055833500100107</c:v>
                </c:pt>
                <c:pt idx="21631">
                  <c:v>14.36624840880161</c:v>
                </c:pt>
                <c:pt idx="21632">
                  <c:v>8.9912860337398683</c:v>
                </c:pt>
                <c:pt idx="21633">
                  <c:v>-45.462471569370734</c:v>
                </c:pt>
                <c:pt idx="21634">
                  <c:v>12.550960978450789</c:v>
                </c:pt>
                <c:pt idx="21635">
                  <c:v>-9.9917763157894655</c:v>
                </c:pt>
                <c:pt idx="21636">
                  <c:v>-18.361270825063073</c:v>
                </c:pt>
                <c:pt idx="21637">
                  <c:v>-10.398641988829255</c:v>
                </c:pt>
                <c:pt idx="21638">
                  <c:v>-5.5356734537603813</c:v>
                </c:pt>
                <c:pt idx="21639">
                  <c:v>70.964467005076159</c:v>
                </c:pt>
                <c:pt idx="21640">
                  <c:v>8.3188304907761932</c:v>
                </c:pt>
                <c:pt idx="21641">
                  <c:v>1.7786205489480551</c:v>
                </c:pt>
                <c:pt idx="21642">
                  <c:v>-18.08218101822753</c:v>
                </c:pt>
                <c:pt idx="21643">
                  <c:v>-13.178254463539218</c:v>
                </c:pt>
                <c:pt idx="21644">
                  <c:v>20.027073658638471</c:v>
                </c:pt>
                <c:pt idx="21645">
                  <c:v>-4.5320587434062247</c:v>
                </c:pt>
                <c:pt idx="21646">
                  <c:v>-83.310067690630277</c:v>
                </c:pt>
                <c:pt idx="21647">
                  <c:v>34.831373847767281</c:v>
                </c:pt>
                <c:pt idx="21648">
                  <c:v>-6.1625766459529672</c:v>
                </c:pt>
                <c:pt idx="21649">
                  <c:v>1.5026036765167134</c:v>
                </c:pt>
                <c:pt idx="21650">
                  <c:v>-36.201872510647107</c:v>
                </c:pt>
                <c:pt idx="21651">
                  <c:v>-17.519320347236928</c:v>
                </c:pt>
                <c:pt idx="21652">
                  <c:v>-46.392598331890071</c:v>
                </c:pt>
                <c:pt idx="21653">
                  <c:v>2.7228114611366152</c:v>
                </c:pt>
                <c:pt idx="21654">
                  <c:v>35.262920616633039</c:v>
                </c:pt>
                <c:pt idx="21655">
                  <c:v>5.0682007440863543</c:v>
                </c:pt>
                <c:pt idx="21656">
                  <c:v>-8.7527352297592955</c:v>
                </c:pt>
                <c:pt idx="21657">
                  <c:v>-6.5934065934065984</c:v>
                </c:pt>
                <c:pt idx="21658">
                  <c:v>1.5869256276645984</c:v>
                </c:pt>
                <c:pt idx="21659">
                  <c:v>-7.7147043591395459</c:v>
                </c:pt>
                <c:pt idx="21660">
                  <c:v>2.701115476550271</c:v>
                </c:pt>
                <c:pt idx="21661">
                  <c:v>14.00724459724951</c:v>
                </c:pt>
                <c:pt idx="21662">
                  <c:v>-20.655567117585846</c:v>
                </c:pt>
                <c:pt idx="21663">
                  <c:v>25.554915599663275</c:v>
                </c:pt>
                <c:pt idx="21664">
                  <c:v>13.085512367491162</c:v>
                </c:pt>
                <c:pt idx="21665">
                  <c:v>44.677708619052652</c:v>
                </c:pt>
                <c:pt idx="21666">
                  <c:v>-38.024237040796905</c:v>
                </c:pt>
                <c:pt idx="21667">
                  <c:v>-11.219204389574756</c:v>
                </c:pt>
                <c:pt idx="21668">
                  <c:v>-7.9704829714314656</c:v>
                </c:pt>
                <c:pt idx="21669">
                  <c:v>21.390423572744012</c:v>
                </c:pt>
                <c:pt idx="21670">
                  <c:v>33.643457382953187</c:v>
                </c:pt>
                <c:pt idx="21671">
                  <c:v>3.5943330223880565</c:v>
                </c:pt>
                <c:pt idx="21672">
                  <c:v>-14.352820431847789</c:v>
                </c:pt>
                <c:pt idx="21673">
                  <c:v>11.616719065442012</c:v>
                </c:pt>
                <c:pt idx="21674">
                  <c:v>95.29002633533662</c:v>
                </c:pt>
                <c:pt idx="21675">
                  <c:v>-4.9272947129894078</c:v>
                </c:pt>
                <c:pt idx="21676">
                  <c:v>52.909747847478485</c:v>
                </c:pt>
                <c:pt idx="21677">
                  <c:v>-14.032764273148885</c:v>
                </c:pt>
                <c:pt idx="21678">
                  <c:v>29.356212579470423</c:v>
                </c:pt>
                <c:pt idx="21679">
                  <c:v>-20.156407669021192</c:v>
                </c:pt>
                <c:pt idx="21680">
                  <c:v>35.657606997813161</c:v>
                </c:pt>
                <c:pt idx="21681">
                  <c:v>-3.1978939907861985</c:v>
                </c:pt>
                <c:pt idx="21682">
                  <c:v>9.7322358429765075</c:v>
                </c:pt>
                <c:pt idx="21683">
                  <c:v>-7.6656561281940157</c:v>
                </c:pt>
                <c:pt idx="21684">
                  <c:v>-40.377693638105924</c:v>
                </c:pt>
                <c:pt idx="21685">
                  <c:v>-24.625299760191837</c:v>
                </c:pt>
                <c:pt idx="21686">
                  <c:v>-10.338528573822686</c:v>
                </c:pt>
                <c:pt idx="21687">
                  <c:v>-45.340978906409987</c:v>
                </c:pt>
                <c:pt idx="21688">
                  <c:v>-22.072887050917544</c:v>
                </c:pt>
                <c:pt idx="21689">
                  <c:v>-10.238460843645555</c:v>
                </c:pt>
                <c:pt idx="21690">
                  <c:v>17.970891220111525</c:v>
                </c:pt>
                <c:pt idx="21691">
                  <c:v>43.094916586900041</c:v>
                </c:pt>
                <c:pt idx="21692">
                  <c:v>-1.727851490450405</c:v>
                </c:pt>
                <c:pt idx="21693">
                  <c:v>6.5125430398425834</c:v>
                </c:pt>
                <c:pt idx="21694">
                  <c:v>9.0189864026731783</c:v>
                </c:pt>
                <c:pt idx="21695">
                  <c:v>8.4384681720910919</c:v>
                </c:pt>
                <c:pt idx="21696">
                  <c:v>-63.977097223791766</c:v>
                </c:pt>
                <c:pt idx="21697">
                  <c:v>-0.79685327727104038</c:v>
                </c:pt>
                <c:pt idx="21698">
                  <c:v>-28.556080790717658</c:v>
                </c:pt>
                <c:pt idx="21699">
                  <c:v>-39.594623426498835</c:v>
                </c:pt>
                <c:pt idx="21700">
                  <c:v>-22.763885743861806</c:v>
                </c:pt>
                <c:pt idx="21701">
                  <c:v>49.251045494867554</c:v>
                </c:pt>
                <c:pt idx="21702">
                  <c:v>36.313768513439385</c:v>
                </c:pt>
                <c:pt idx="21703">
                  <c:v>-11.533431202455631</c:v>
                </c:pt>
                <c:pt idx="21704">
                  <c:v>13.658696364231886</c:v>
                </c:pt>
                <c:pt idx="21705">
                  <c:v>55.835388809554729</c:v>
                </c:pt>
                <c:pt idx="21706">
                  <c:v>-14.642369828189359</c:v>
                </c:pt>
                <c:pt idx="21707">
                  <c:v>0.92553931802366662</c:v>
                </c:pt>
                <c:pt idx="21708">
                  <c:v>1.0570319498357748</c:v>
                </c:pt>
                <c:pt idx="21709">
                  <c:v>79.488974448722416</c:v>
                </c:pt>
                <c:pt idx="21710">
                  <c:v>16.153489665399931</c:v>
                </c:pt>
                <c:pt idx="21711">
                  <c:v>-15.225347170000504</c:v>
                </c:pt>
                <c:pt idx="21712">
                  <c:v>3.3502341223895087</c:v>
                </c:pt>
                <c:pt idx="21713">
                  <c:v>11.564570479740837</c:v>
                </c:pt>
                <c:pt idx="21714">
                  <c:v>8.810102567142934</c:v>
                </c:pt>
                <c:pt idx="21715">
                  <c:v>-17.035131627734529</c:v>
                </c:pt>
                <c:pt idx="21716">
                  <c:v>-49.179036178169454</c:v>
                </c:pt>
                <c:pt idx="21717">
                  <c:v>-17.883161512027485</c:v>
                </c:pt>
                <c:pt idx="21718">
                  <c:v>-4.1703637976929855</c:v>
                </c:pt>
                <c:pt idx="21719">
                  <c:v>69.543411711066227</c:v>
                </c:pt>
                <c:pt idx="21720">
                  <c:v>14.61874197689346</c:v>
                </c:pt>
                <c:pt idx="21721">
                  <c:v>-6.616047771582231</c:v>
                </c:pt>
                <c:pt idx="21722">
                  <c:v>1.9808337480135378</c:v>
                </c:pt>
                <c:pt idx="21723">
                  <c:v>-9.8353383179355518</c:v>
                </c:pt>
                <c:pt idx="21724">
                  <c:v>-15.226225521566619</c:v>
                </c:pt>
                <c:pt idx="21725">
                  <c:v>-3.1956287772166547</c:v>
                </c:pt>
                <c:pt idx="21726">
                  <c:v>-31.183166609175586</c:v>
                </c:pt>
                <c:pt idx="21727">
                  <c:v>0</c:v>
                </c:pt>
                <c:pt idx="21728">
                  <c:v>77.954669407229602</c:v>
                </c:pt>
                <c:pt idx="21729">
                  <c:v>-31.183561643835617</c:v>
                </c:pt>
                <c:pt idx="21730">
                  <c:v>-45.133405369462224</c:v>
                </c:pt>
                <c:pt idx="21731">
                  <c:v>12.986737400530515</c:v>
                </c:pt>
                <c:pt idx="21732">
                  <c:v>8.5464074835799124</c:v>
                </c:pt>
                <c:pt idx="21733">
                  <c:v>13.639049994490676</c:v>
                </c:pt>
                <c:pt idx="21734">
                  <c:v>-22.228814287213964</c:v>
                </c:pt>
                <c:pt idx="21735">
                  <c:v>-4.2137501320097215</c:v>
                </c:pt>
                <c:pt idx="21736">
                  <c:v>-25.124131082423034</c:v>
                </c:pt>
                <c:pt idx="21737">
                  <c:v>-10.370370370370381</c:v>
                </c:pt>
                <c:pt idx="21738">
                  <c:v>-31.792746113989637</c:v>
                </c:pt>
                <c:pt idx="21739">
                  <c:v>-5.0662362706464279</c:v>
                </c:pt>
                <c:pt idx="21740">
                  <c:v>-91.609527832840485</c:v>
                </c:pt>
                <c:pt idx="21741">
                  <c:v>0.74330291433616935</c:v>
                </c:pt>
                <c:pt idx="21742">
                  <c:v>75.314971284240926</c:v>
                </c:pt>
                <c:pt idx="21743">
                  <c:v>33.281899109792278</c:v>
                </c:pt>
                <c:pt idx="21744">
                  <c:v>-9.5911199757186836</c:v>
                </c:pt>
                <c:pt idx="21745">
                  <c:v>29.491465775118797</c:v>
                </c:pt>
                <c:pt idx="21746">
                  <c:v>-7.5394803871625129</c:v>
                </c:pt>
                <c:pt idx="21747">
                  <c:v>-23.766688022718213</c:v>
                </c:pt>
                <c:pt idx="21748">
                  <c:v>31.764633697386188</c:v>
                </c:pt>
                <c:pt idx="21749">
                  <c:v>22.590386365516665</c:v>
                </c:pt>
                <c:pt idx="21750">
                  <c:v>62.207419553187151</c:v>
                </c:pt>
                <c:pt idx="21751">
                  <c:v>1.7110607407778531</c:v>
                </c:pt>
                <c:pt idx="21752">
                  <c:v>-15.595894316669828</c:v>
                </c:pt>
                <c:pt idx="21753">
                  <c:v>3.756748650269941</c:v>
                </c:pt>
                <c:pt idx="21754">
                  <c:v>-23.826620508637504</c:v>
                </c:pt>
                <c:pt idx="21755">
                  <c:v>-10.947130099366902</c:v>
                </c:pt>
                <c:pt idx="21756">
                  <c:v>0.63644527741986678</c:v>
                </c:pt>
                <c:pt idx="21757">
                  <c:v>-10.54945054945054</c:v>
                </c:pt>
                <c:pt idx="21758">
                  <c:v>-51.249909426853122</c:v>
                </c:pt>
                <c:pt idx="21759">
                  <c:v>21.435946310856963</c:v>
                </c:pt>
                <c:pt idx="21760">
                  <c:v>-10.492786209480983</c:v>
                </c:pt>
                <c:pt idx="21761">
                  <c:v>7.3170731707317174</c:v>
                </c:pt>
                <c:pt idx="21762">
                  <c:v>-5.9382151029748371</c:v>
                </c:pt>
                <c:pt idx="21763">
                  <c:v>1.6303737261916353</c:v>
                </c:pt>
                <c:pt idx="21764">
                  <c:v>85.882018748224596</c:v>
                </c:pt>
                <c:pt idx="21765">
                  <c:v>45.889101338432113</c:v>
                </c:pt>
                <c:pt idx="21766">
                  <c:v>17.257019312692506</c:v>
                </c:pt>
                <c:pt idx="21767">
                  <c:v>-8.8111708667899791</c:v>
                </c:pt>
                <c:pt idx="21768">
                  <c:v>35.368369947809214</c:v>
                </c:pt>
                <c:pt idx="21769">
                  <c:v>93.780687397708675</c:v>
                </c:pt>
                <c:pt idx="21770">
                  <c:v>-11.351905179573549</c:v>
                </c:pt>
                <c:pt idx="21771">
                  <c:v>-10.881297870277606</c:v>
                </c:pt>
                <c:pt idx="21772">
                  <c:v>-14.40183003991045</c:v>
                </c:pt>
                <c:pt idx="21773">
                  <c:v>58.816560589829237</c:v>
                </c:pt>
                <c:pt idx="21774">
                  <c:v>13.880851953846701</c:v>
                </c:pt>
                <c:pt idx="21775">
                  <c:v>6.8307086614173329</c:v>
                </c:pt>
                <c:pt idx="21776">
                  <c:v>-35.642317380352637</c:v>
                </c:pt>
                <c:pt idx="21777">
                  <c:v>-57.66062602965404</c:v>
                </c:pt>
                <c:pt idx="21778">
                  <c:v>-0.73647943203174293</c:v>
                </c:pt>
                <c:pt idx="21779">
                  <c:v>-76.508161816891416</c:v>
                </c:pt>
                <c:pt idx="21780">
                  <c:v>14.427323584257536</c:v>
                </c:pt>
                <c:pt idx="21781">
                  <c:v>0.1433805958260308</c:v>
                </c:pt>
                <c:pt idx="21782">
                  <c:v>-1.2877943406285226</c:v>
                </c:pt>
                <c:pt idx="21783">
                  <c:v>-0.3032450049596207</c:v>
                </c:pt>
                <c:pt idx="21784">
                  <c:v>-10.058873357122863</c:v>
                </c:pt>
                <c:pt idx="21785">
                  <c:v>-20.961401147378183</c:v>
                </c:pt>
                <c:pt idx="21786">
                  <c:v>51.0932674490426</c:v>
                </c:pt>
                <c:pt idx="21787">
                  <c:v>40.819912152269382</c:v>
                </c:pt>
                <c:pt idx="21788">
                  <c:v>11.218180158196603</c:v>
                </c:pt>
                <c:pt idx="21789">
                  <c:v>-16.700086377097733</c:v>
                </c:pt>
                <c:pt idx="21790">
                  <c:v>-3.1278895513821965</c:v>
                </c:pt>
                <c:pt idx="21791">
                  <c:v>-39.436700182815358</c:v>
                </c:pt>
                <c:pt idx="21792">
                  <c:v>-13.99526330093569</c:v>
                </c:pt>
                <c:pt idx="21793">
                  <c:v>-17.234605858741133</c:v>
                </c:pt>
                <c:pt idx="21794">
                  <c:v>25.011242018167096</c:v>
                </c:pt>
                <c:pt idx="21795">
                  <c:v>25.756524153248208</c:v>
                </c:pt>
                <c:pt idx="21796">
                  <c:v>9.8834101449065912</c:v>
                </c:pt>
                <c:pt idx="21797">
                  <c:v>-24.556794122898765</c:v>
                </c:pt>
                <c:pt idx="21798">
                  <c:v>-46.234419582519905</c:v>
                </c:pt>
                <c:pt idx="21799">
                  <c:v>10.60005939168272</c:v>
                </c:pt>
                <c:pt idx="21800">
                  <c:v>-8.9740389415876081</c:v>
                </c:pt>
                <c:pt idx="21801">
                  <c:v>35.624127501163315</c:v>
                </c:pt>
                <c:pt idx="21802">
                  <c:v>-33.045665466845918</c:v>
                </c:pt>
                <c:pt idx="21803">
                  <c:v>-27.463621293055809</c:v>
                </c:pt>
                <c:pt idx="21804">
                  <c:v>-62.289597130242825</c:v>
                </c:pt>
                <c:pt idx="21805">
                  <c:v>0</c:v>
                </c:pt>
                <c:pt idx="21806">
                  <c:v>10.05699905158086</c:v>
                </c:pt>
                <c:pt idx="21807">
                  <c:v>9.452973470528292</c:v>
                </c:pt>
                <c:pt idx="21808">
                  <c:v>12.700559994966326</c:v>
                </c:pt>
                <c:pt idx="21809">
                  <c:v>16.906735949260693</c:v>
                </c:pt>
                <c:pt idx="21810">
                  <c:v>10.486359066800716</c:v>
                </c:pt>
                <c:pt idx="21811">
                  <c:v>-22.317482471006542</c:v>
                </c:pt>
                <c:pt idx="21812">
                  <c:v>8.4866144600254927</c:v>
                </c:pt>
                <c:pt idx="21813">
                  <c:v>-7.9514080618442904</c:v>
                </c:pt>
                <c:pt idx="21814">
                  <c:v>-18.330008549444287</c:v>
                </c:pt>
                <c:pt idx="21815">
                  <c:v>-2.7820591861898833</c:v>
                </c:pt>
                <c:pt idx="21816">
                  <c:v>-13.051608077786085</c:v>
                </c:pt>
                <c:pt idx="21817">
                  <c:v>5.3114803854612092E-2</c:v>
                </c:pt>
                <c:pt idx="21818">
                  <c:v>19.44869720879862</c:v>
                </c:pt>
                <c:pt idx="21819">
                  <c:v>-2.0534017800593318</c:v>
                </c:pt>
                <c:pt idx="21820">
                  <c:v>-21.154705053767131</c:v>
                </c:pt>
                <c:pt idx="21821">
                  <c:v>-33.632578714545929</c:v>
                </c:pt>
                <c:pt idx="21822">
                  <c:v>-14.796222277855946</c:v>
                </c:pt>
                <c:pt idx="21823">
                  <c:v>1.4258911819887459</c:v>
                </c:pt>
                <c:pt idx="21824">
                  <c:v>11.638719803324449</c:v>
                </c:pt>
                <c:pt idx="21825">
                  <c:v>-2.2452504317789277</c:v>
                </c:pt>
                <c:pt idx="21826">
                  <c:v>-5.4076440657910325</c:v>
                </c:pt>
                <c:pt idx="21827">
                  <c:v>4.5474125669514081</c:v>
                </c:pt>
                <c:pt idx="21828">
                  <c:v>21.154898741105626</c:v>
                </c:pt>
                <c:pt idx="21829">
                  <c:v>-4.2662529694090239</c:v>
                </c:pt>
                <c:pt idx="21830">
                  <c:v>-8.6159407815458735</c:v>
                </c:pt>
                <c:pt idx="21831">
                  <c:v>13.837756989726984</c:v>
                </c:pt>
                <c:pt idx="21832">
                  <c:v>85.929824561403507</c:v>
                </c:pt>
                <c:pt idx="21833">
                  <c:v>-0.70106509466640432</c:v>
                </c:pt>
                <c:pt idx="21834">
                  <c:v>28.496319663512082</c:v>
                </c:pt>
                <c:pt idx="21835">
                  <c:v>-4.2602898589735929</c:v>
                </c:pt>
                <c:pt idx="21836">
                  <c:v>6.9719156376352345</c:v>
                </c:pt>
                <c:pt idx="21837">
                  <c:v>-4.4362292051756071</c:v>
                </c:pt>
                <c:pt idx="21838">
                  <c:v>23.302180685358252</c:v>
                </c:pt>
                <c:pt idx="21839">
                  <c:v>-36.816322136089575</c:v>
                </c:pt>
                <c:pt idx="21840">
                  <c:v>1.8685150901967376</c:v>
                </c:pt>
                <c:pt idx="21841">
                  <c:v>54.699666295884327</c:v>
                </c:pt>
                <c:pt idx="21842">
                  <c:v>-20.494841911993518</c:v>
                </c:pt>
                <c:pt idx="21843">
                  <c:v>-1.2789485075654738</c:v>
                </c:pt>
                <c:pt idx="21844">
                  <c:v>-4.5636574309352937</c:v>
                </c:pt>
                <c:pt idx="21845">
                  <c:v>-6.8184928159515152</c:v>
                </c:pt>
                <c:pt idx="21846">
                  <c:v>-69.154118689105402</c:v>
                </c:pt>
                <c:pt idx="21847">
                  <c:v>21.166711265721162</c:v>
                </c:pt>
                <c:pt idx="21848">
                  <c:v>0</c:v>
                </c:pt>
                <c:pt idx="21849">
                  <c:v>8.8585805084745743</c:v>
                </c:pt>
                <c:pt idx="21850">
                  <c:v>-5.5538354932401575</c:v>
                </c:pt>
                <c:pt idx="21851">
                  <c:v>-8.4945883896359504</c:v>
                </c:pt>
                <c:pt idx="21852">
                  <c:v>56.925062515124637</c:v>
                </c:pt>
                <c:pt idx="21853">
                  <c:v>-4.9250170415814551</c:v>
                </c:pt>
                <c:pt idx="21854">
                  <c:v>27.911324786324784</c:v>
                </c:pt>
                <c:pt idx="21855">
                  <c:v>20.087062287945727</c:v>
                </c:pt>
                <c:pt idx="21856">
                  <c:v>-71.586398388768316</c:v>
                </c:pt>
                <c:pt idx="21857">
                  <c:v>-23.439153439153444</c:v>
                </c:pt>
                <c:pt idx="21858">
                  <c:v>-21.273002686552957</c:v>
                </c:pt>
                <c:pt idx="21859">
                  <c:v>-44.127753416929508</c:v>
                </c:pt>
                <c:pt idx="21860">
                  <c:v>66.832413953849738</c:v>
                </c:pt>
                <c:pt idx="21861">
                  <c:v>3.9303945482435125</c:v>
                </c:pt>
                <c:pt idx="21862">
                  <c:v>-10.572833461275138</c:v>
                </c:pt>
                <c:pt idx="21863">
                  <c:v>-5.4248980871746681</c:v>
                </c:pt>
                <c:pt idx="21864">
                  <c:v>-1.9887237314197819</c:v>
                </c:pt>
                <c:pt idx="21865">
                  <c:v>-48.254228041462085</c:v>
                </c:pt>
                <c:pt idx="21866">
                  <c:v>-38.570879754129848</c:v>
                </c:pt>
                <c:pt idx="21867">
                  <c:v>-14.541262166885659</c:v>
                </c:pt>
                <c:pt idx="21868">
                  <c:v>22.79877789153943</c:v>
                </c:pt>
                <c:pt idx="21869">
                  <c:v>4.8443754595212738</c:v>
                </c:pt>
                <c:pt idx="21870">
                  <c:v>-40.701851340149211</c:v>
                </c:pt>
                <c:pt idx="21871">
                  <c:v>-8.8598327966375052</c:v>
                </c:pt>
                <c:pt idx="21872">
                  <c:v>-15.391230752429834</c:v>
                </c:pt>
                <c:pt idx="21873">
                  <c:v>-2.2914683148025574</c:v>
                </c:pt>
                <c:pt idx="21874">
                  <c:v>1.4115389886254661</c:v>
                </c:pt>
                <c:pt idx="21875">
                  <c:v>1.8971178402043023</c:v>
                </c:pt>
                <c:pt idx="21876">
                  <c:v>-8.0506153656982491</c:v>
                </c:pt>
                <c:pt idx="21877">
                  <c:v>33.674257920814568</c:v>
                </c:pt>
                <c:pt idx="21878">
                  <c:v>-3.3014952200833534</c:v>
                </c:pt>
                <c:pt idx="21879">
                  <c:v>-0.64352397353394508</c:v>
                </c:pt>
                <c:pt idx="21880">
                  <c:v>7.7554204364208772</c:v>
                </c:pt>
                <c:pt idx="21881">
                  <c:v>-12.77946087709212</c:v>
                </c:pt>
                <c:pt idx="21882">
                  <c:v>6.5378405096407306</c:v>
                </c:pt>
                <c:pt idx="21883">
                  <c:v>2.2972605785144538</c:v>
                </c:pt>
                <c:pt idx="21884">
                  <c:v>10.383578064129466</c:v>
                </c:pt>
                <c:pt idx="21885">
                  <c:v>-12.940907756060952</c:v>
                </c:pt>
                <c:pt idx="21886">
                  <c:v>-3.8865582967842016</c:v>
                </c:pt>
                <c:pt idx="21887">
                  <c:v>10.78407363873788</c:v>
                </c:pt>
                <c:pt idx="21888">
                  <c:v>-11.6359918200409</c:v>
                </c:pt>
                <c:pt idx="21889">
                  <c:v>28.727642621005344</c:v>
                </c:pt>
                <c:pt idx="21890">
                  <c:v>5.1376146788990837</c:v>
                </c:pt>
                <c:pt idx="21891">
                  <c:v>-27.538883806038427</c:v>
                </c:pt>
                <c:pt idx="21892">
                  <c:v>-13.901113124514637</c:v>
                </c:pt>
                <c:pt idx="21893">
                  <c:v>0.69173596291119566</c:v>
                </c:pt>
                <c:pt idx="21894">
                  <c:v>-9.785407725321889</c:v>
                </c:pt>
                <c:pt idx="21895">
                  <c:v>-2.1403779406093264</c:v>
                </c:pt>
                <c:pt idx="21896">
                  <c:v>-23.164474927767131</c:v>
                </c:pt>
                <c:pt idx="21897">
                  <c:v>-8.2923161060978998</c:v>
                </c:pt>
                <c:pt idx="21898">
                  <c:v>12.976103350622068</c:v>
                </c:pt>
                <c:pt idx="21899">
                  <c:v>35.957642831908288</c:v>
                </c:pt>
                <c:pt idx="21900">
                  <c:v>-6.1795933057405108</c:v>
                </c:pt>
                <c:pt idx="21901">
                  <c:v>6.0911777818139825</c:v>
                </c:pt>
                <c:pt idx="21902">
                  <c:v>2.5369978858351061</c:v>
                </c:pt>
                <c:pt idx="21903">
                  <c:v>-8.4432288391604686</c:v>
                </c:pt>
                <c:pt idx="21904">
                  <c:v>96.269907795473586</c:v>
                </c:pt>
                <c:pt idx="21905">
                  <c:v>13.780975219824128</c:v>
                </c:pt>
                <c:pt idx="21906">
                  <c:v>4.0234873627776437</c:v>
                </c:pt>
                <c:pt idx="21907">
                  <c:v>-9.5978186426026468</c:v>
                </c:pt>
                <c:pt idx="21908">
                  <c:v>-9.895789206134026</c:v>
                </c:pt>
                <c:pt idx="21909">
                  <c:v>-20.292252550317073</c:v>
                </c:pt>
                <c:pt idx="21910">
                  <c:v>17.419338353037375</c:v>
                </c:pt>
                <c:pt idx="21911">
                  <c:v>46.146830825353391</c:v>
                </c:pt>
                <c:pt idx="21912">
                  <c:v>-6.978953250139682</c:v>
                </c:pt>
                <c:pt idx="21913">
                  <c:v>-37.509845573668755</c:v>
                </c:pt>
                <c:pt idx="21914">
                  <c:v>-16.191263607551335</c:v>
                </c:pt>
                <c:pt idx="21915">
                  <c:v>68.139919640746854</c:v>
                </c:pt>
                <c:pt idx="21916">
                  <c:v>-8.4003310475289652</c:v>
                </c:pt>
                <c:pt idx="21917">
                  <c:v>42.446911196911202</c:v>
                </c:pt>
                <c:pt idx="21918">
                  <c:v>35.181872391174721</c:v>
                </c:pt>
                <c:pt idx="21919">
                  <c:v>29.231344679259394</c:v>
                </c:pt>
                <c:pt idx="21920">
                  <c:v>12.89662681609714</c:v>
                </c:pt>
                <c:pt idx="21921">
                  <c:v>-2.1878320816552446</c:v>
                </c:pt>
                <c:pt idx="21922">
                  <c:v>-14.652847626127894</c:v>
                </c:pt>
                <c:pt idx="21923">
                  <c:v>-33.888888888888886</c:v>
                </c:pt>
                <c:pt idx="21924">
                  <c:v>-16.295120212559127</c:v>
                </c:pt>
                <c:pt idx="21925">
                  <c:v>-0.15037593984962427</c:v>
                </c:pt>
                <c:pt idx="21926">
                  <c:v>-20.147547209450778</c:v>
                </c:pt>
                <c:pt idx="21927">
                  <c:v>-1.4441032450825873</c:v>
                </c:pt>
                <c:pt idx="21928">
                  <c:v>-25.490196078431367</c:v>
                </c:pt>
                <c:pt idx="21929">
                  <c:v>5.8272378962034139</c:v>
                </c:pt>
                <c:pt idx="21930">
                  <c:v>-17.493739685448475</c:v>
                </c:pt>
                <c:pt idx="21931">
                  <c:v>-7.5999002849962665</c:v>
                </c:pt>
                <c:pt idx="21932">
                  <c:v>-23.091976516634048</c:v>
                </c:pt>
                <c:pt idx="21933">
                  <c:v>8.3192168294988988</c:v>
                </c:pt>
                <c:pt idx="21934">
                  <c:v>-4.9559471365638785</c:v>
                </c:pt>
                <c:pt idx="21935">
                  <c:v>50</c:v>
                </c:pt>
                <c:pt idx="21936">
                  <c:v>33.933664307594825</c:v>
                </c:pt>
                <c:pt idx="21937">
                  <c:v>-4.7789279993310174E-2</c:v>
                </c:pt>
                <c:pt idx="21938">
                  <c:v>53.607386926808914</c:v>
                </c:pt>
                <c:pt idx="21939">
                  <c:v>-6.8615942802262282</c:v>
                </c:pt>
                <c:pt idx="21940">
                  <c:v>16.344548570919784</c:v>
                </c:pt>
                <c:pt idx="21941">
                  <c:v>-35.813088457514823</c:v>
                </c:pt>
                <c:pt idx="21942">
                  <c:v>17.233791813289585</c:v>
                </c:pt>
                <c:pt idx="21943">
                  <c:v>-24.709726540194154</c:v>
                </c:pt>
                <c:pt idx="21944">
                  <c:v>0.65062763931121026</c:v>
                </c:pt>
                <c:pt idx="21945">
                  <c:v>14.872868680825604</c:v>
                </c:pt>
                <c:pt idx="21946">
                  <c:v>4.8030391123973288</c:v>
                </c:pt>
                <c:pt idx="21947">
                  <c:v>-0.65318818040435644</c:v>
                </c:pt>
                <c:pt idx="21948">
                  <c:v>-28.621981373724807</c:v>
                </c:pt>
                <c:pt idx="21949">
                  <c:v>70.370370370370381</c:v>
                </c:pt>
                <c:pt idx="21950">
                  <c:v>40</c:v>
                </c:pt>
                <c:pt idx="21951">
                  <c:v>-6.3030214301541605</c:v>
                </c:pt>
                <c:pt idx="21952">
                  <c:v>-3.0915397375961362</c:v>
                </c:pt>
                <c:pt idx="21953">
                  <c:v>17.690172126596337</c:v>
                </c:pt>
                <c:pt idx="21954">
                  <c:v>-39.704838938555412</c:v>
                </c:pt>
                <c:pt idx="21955">
                  <c:v>0.55288909646982631</c:v>
                </c:pt>
                <c:pt idx="21956">
                  <c:v>-24.90263714253922</c:v>
                </c:pt>
                <c:pt idx="21957">
                  <c:v>-32.31069338535201</c:v>
                </c:pt>
                <c:pt idx="21958">
                  <c:v>-18.042117245304496</c:v>
                </c:pt>
                <c:pt idx="21959">
                  <c:v>-39.595901560854166</c:v>
                </c:pt>
                <c:pt idx="21960">
                  <c:v>-40.771262452188274</c:v>
                </c:pt>
                <c:pt idx="21961">
                  <c:v>-10.948066060186974</c:v>
                </c:pt>
                <c:pt idx="21962">
                  <c:v>-6.6320119519851772</c:v>
                </c:pt>
                <c:pt idx="21963">
                  <c:v>38.991899980958351</c:v>
                </c:pt>
                <c:pt idx="21964">
                  <c:v>48.493170649505629</c:v>
                </c:pt>
                <c:pt idx="21965">
                  <c:v>-9.9933896630037111</c:v>
                </c:pt>
                <c:pt idx="21966">
                  <c:v>6.3654253009488144</c:v>
                </c:pt>
                <c:pt idx="21967">
                  <c:v>-3.6217633562766309</c:v>
                </c:pt>
                <c:pt idx="21968">
                  <c:v>4.1433700194220364</c:v>
                </c:pt>
                <c:pt idx="21969">
                  <c:v>-42.136592160532793</c:v>
                </c:pt>
                <c:pt idx="21970">
                  <c:v>3.9546784857625852</c:v>
                </c:pt>
                <c:pt idx="21971">
                  <c:v>17.844804677119328</c:v>
                </c:pt>
                <c:pt idx="21972">
                  <c:v>43.255734337555623</c:v>
                </c:pt>
                <c:pt idx="21973">
                  <c:v>4.5912653975364037</c:v>
                </c:pt>
                <c:pt idx="21974">
                  <c:v>-9.2049963836816033</c:v>
                </c:pt>
                <c:pt idx="21975">
                  <c:v>-25.4131130063966</c:v>
                </c:pt>
                <c:pt idx="21976">
                  <c:v>-31.491421002763019</c:v>
                </c:pt>
                <c:pt idx="21977">
                  <c:v>-29.785931681771032</c:v>
                </c:pt>
                <c:pt idx="21978">
                  <c:v>2.1927293710328968</c:v>
                </c:pt>
                <c:pt idx="21979">
                  <c:v>16.729977841088967</c:v>
                </c:pt>
                <c:pt idx="21980">
                  <c:v>-18.789656819267236</c:v>
                </c:pt>
                <c:pt idx="21981">
                  <c:v>5.3769553815400997</c:v>
                </c:pt>
                <c:pt idx="21982">
                  <c:v>-0.64550833781602535</c:v>
                </c:pt>
                <c:pt idx="21983">
                  <c:v>-41.157894736842103</c:v>
                </c:pt>
                <c:pt idx="21984">
                  <c:v>6.6610909676113579</c:v>
                </c:pt>
                <c:pt idx="21985">
                  <c:v>1.0571911019748796</c:v>
                </c:pt>
                <c:pt idx="21986">
                  <c:v>-5.0058004640371223</c:v>
                </c:pt>
                <c:pt idx="21987">
                  <c:v>6.855846179935881</c:v>
                </c:pt>
                <c:pt idx="21988">
                  <c:v>-0.91173533625668313</c:v>
                </c:pt>
                <c:pt idx="21989">
                  <c:v>-6.9479323622970099</c:v>
                </c:pt>
                <c:pt idx="21990">
                  <c:v>-18.175924800453785</c:v>
                </c:pt>
                <c:pt idx="21991">
                  <c:v>-7.888382573751656</c:v>
                </c:pt>
                <c:pt idx="21992">
                  <c:v>18.803655094141945</c:v>
                </c:pt>
                <c:pt idx="21993">
                  <c:v>-54.459577496684034</c:v>
                </c:pt>
                <c:pt idx="21994">
                  <c:v>4.3340547959668498</c:v>
                </c:pt>
                <c:pt idx="21995">
                  <c:v>-5.9641932700603917</c:v>
                </c:pt>
                <c:pt idx="21996">
                  <c:v>18.841634723659809</c:v>
                </c:pt>
                <c:pt idx="21997">
                  <c:v>2.6742785931408406</c:v>
                </c:pt>
                <c:pt idx="21998">
                  <c:v>5.510378889554616</c:v>
                </c:pt>
                <c:pt idx="21999">
                  <c:v>-2.0210837306116929</c:v>
                </c:pt>
                <c:pt idx="22000">
                  <c:v>2.8241083990589289</c:v>
                </c:pt>
                <c:pt idx="22001">
                  <c:v>15.121561668145517</c:v>
                </c:pt>
                <c:pt idx="22002">
                  <c:v>-18.409717436250858</c:v>
                </c:pt>
                <c:pt idx="22003">
                  <c:v>-35.017279934946131</c:v>
                </c:pt>
                <c:pt idx="22004">
                  <c:v>0.96097940020973738</c:v>
                </c:pt>
                <c:pt idx="22005">
                  <c:v>45.836909871244615</c:v>
                </c:pt>
                <c:pt idx="22006">
                  <c:v>-38.281001302271747</c:v>
                </c:pt>
                <c:pt idx="22007">
                  <c:v>-12.039333048311235</c:v>
                </c:pt>
                <c:pt idx="22008">
                  <c:v>41.019072541886459</c:v>
                </c:pt>
                <c:pt idx="22009">
                  <c:v>7.0002512491348625</c:v>
                </c:pt>
                <c:pt idx="22010">
                  <c:v>60.913615357269833</c:v>
                </c:pt>
                <c:pt idx="22011">
                  <c:v>-11.090777592706232</c:v>
                </c:pt>
                <c:pt idx="22012">
                  <c:v>80.027908599337167</c:v>
                </c:pt>
                <c:pt idx="22013">
                  <c:v>-8.7608906098741528</c:v>
                </c:pt>
                <c:pt idx="22014">
                  <c:v>7.4127964135436031</c:v>
                </c:pt>
                <c:pt idx="22015">
                  <c:v>9.7439452363415882</c:v>
                </c:pt>
                <c:pt idx="22016">
                  <c:v>-6.513582883603334</c:v>
                </c:pt>
                <c:pt idx="22017">
                  <c:v>39.693440903224854</c:v>
                </c:pt>
                <c:pt idx="22018">
                  <c:v>6.5402485907686554</c:v>
                </c:pt>
                <c:pt idx="22019">
                  <c:v>-13.087140631971124</c:v>
                </c:pt>
                <c:pt idx="22020">
                  <c:v>-29.540073269193968</c:v>
                </c:pt>
                <c:pt idx="22021">
                  <c:v>-30.55919207031981</c:v>
                </c:pt>
                <c:pt idx="22022">
                  <c:v>-9.2024539877300668</c:v>
                </c:pt>
                <c:pt idx="22023">
                  <c:v>-69.408643003619119</c:v>
                </c:pt>
                <c:pt idx="22024">
                  <c:v>11.704164672091906</c:v>
                </c:pt>
                <c:pt idx="22025">
                  <c:v>24.154200230149598</c:v>
                </c:pt>
                <c:pt idx="22026">
                  <c:v>2.7130706684131951</c:v>
                </c:pt>
                <c:pt idx="22027">
                  <c:v>43.47464980785918</c:v>
                </c:pt>
                <c:pt idx="22028">
                  <c:v>24.876996115666799</c:v>
                </c:pt>
                <c:pt idx="22029">
                  <c:v>-6.3861022755077101</c:v>
                </c:pt>
                <c:pt idx="22030">
                  <c:v>0.10845006778129118</c:v>
                </c:pt>
                <c:pt idx="22031">
                  <c:v>-19.753444525018125</c:v>
                </c:pt>
                <c:pt idx="22032">
                  <c:v>-68.19852941176471</c:v>
                </c:pt>
                <c:pt idx="22033">
                  <c:v>26.225269939583299</c:v>
                </c:pt>
                <c:pt idx="22034">
                  <c:v>-6.3443778176565928</c:v>
                </c:pt>
                <c:pt idx="22035">
                  <c:v>-34.909801830622939</c:v>
                </c:pt>
                <c:pt idx="22036">
                  <c:v>4.8406988694758439</c:v>
                </c:pt>
                <c:pt idx="22037">
                  <c:v>1.2636415852958152</c:v>
                </c:pt>
                <c:pt idx="22038">
                  <c:v>-6.1488486525967829</c:v>
                </c:pt>
                <c:pt idx="22039">
                  <c:v>65.268530847758541</c:v>
                </c:pt>
                <c:pt idx="22040">
                  <c:v>12.94346555390733</c:v>
                </c:pt>
                <c:pt idx="22041">
                  <c:v>8.8579191392151841</c:v>
                </c:pt>
                <c:pt idx="22042">
                  <c:v>12.664274900449101</c:v>
                </c:pt>
                <c:pt idx="22043">
                  <c:v>-3.8670877570219062</c:v>
                </c:pt>
                <c:pt idx="22044">
                  <c:v>-1.0795329367702067</c:v>
                </c:pt>
                <c:pt idx="22045">
                  <c:v>21.626979713847703</c:v>
                </c:pt>
                <c:pt idx="22046">
                  <c:v>-11.063624106438724</c:v>
                </c:pt>
                <c:pt idx="22047">
                  <c:v>19.470439809639402</c:v>
                </c:pt>
                <c:pt idx="22048">
                  <c:v>-4.836848624709404</c:v>
                </c:pt>
                <c:pt idx="22049">
                  <c:v>-7.3398552769030232</c:v>
                </c:pt>
                <c:pt idx="22050">
                  <c:v>-52.210884353741498</c:v>
                </c:pt>
                <c:pt idx="22051">
                  <c:v>-5.6326357575056818</c:v>
                </c:pt>
                <c:pt idx="22052">
                  <c:v>-17.795061459806377</c:v>
                </c:pt>
                <c:pt idx="22053">
                  <c:v>0.58545883634381823</c:v>
                </c:pt>
                <c:pt idx="22054">
                  <c:v>-8.9352713056089783</c:v>
                </c:pt>
                <c:pt idx="22055">
                  <c:v>-33.912245633581279</c:v>
                </c:pt>
                <c:pt idx="22056">
                  <c:v>-13.606991873480396</c:v>
                </c:pt>
                <c:pt idx="22057">
                  <c:v>-39.117799294353404</c:v>
                </c:pt>
                <c:pt idx="22058">
                  <c:v>4.5360670353704791</c:v>
                </c:pt>
                <c:pt idx="22059">
                  <c:v>-16.451289313742848</c:v>
                </c:pt>
                <c:pt idx="22060">
                  <c:v>-10.124551802226833</c:v>
                </c:pt>
                <c:pt idx="22061">
                  <c:v>65.866666666666674</c:v>
                </c:pt>
                <c:pt idx="22062">
                  <c:v>59.347084307786673</c:v>
                </c:pt>
                <c:pt idx="22063">
                  <c:v>-55.727186311787072</c:v>
                </c:pt>
                <c:pt idx="22064">
                  <c:v>15.425460745373428</c:v>
                </c:pt>
                <c:pt idx="22065">
                  <c:v>-12.015912689584781</c:v>
                </c:pt>
                <c:pt idx="22066">
                  <c:v>-8.4648776637726968</c:v>
                </c:pt>
                <c:pt idx="22067">
                  <c:v>37.581416399378185</c:v>
                </c:pt>
                <c:pt idx="22068">
                  <c:v>17.311886586695763</c:v>
                </c:pt>
                <c:pt idx="22069">
                  <c:v>-17.112563429225816</c:v>
                </c:pt>
                <c:pt idx="22070">
                  <c:v>1.0709575638911133</c:v>
                </c:pt>
                <c:pt idx="22071">
                  <c:v>-20.353224669636035</c:v>
                </c:pt>
                <c:pt idx="22072">
                  <c:v>45.858027888064157</c:v>
                </c:pt>
                <c:pt idx="22073">
                  <c:v>-48.962826984855432</c:v>
                </c:pt>
                <c:pt idx="22074">
                  <c:v>1.1818830808281149</c:v>
                </c:pt>
                <c:pt idx="22075">
                  <c:v>74.516229712858916</c:v>
                </c:pt>
                <c:pt idx="22076">
                  <c:v>-4.7832293095244722</c:v>
                </c:pt>
                <c:pt idx="22077">
                  <c:v>-20.9423828125</c:v>
                </c:pt>
                <c:pt idx="22078">
                  <c:v>23.929340801378714</c:v>
                </c:pt>
                <c:pt idx="22079">
                  <c:v>18.432295204853702</c:v>
                </c:pt>
                <c:pt idx="22080">
                  <c:v>44.968106433387987</c:v>
                </c:pt>
                <c:pt idx="22081">
                  <c:v>11.670249083322787</c:v>
                </c:pt>
                <c:pt idx="22082">
                  <c:v>1.6389365495425494</c:v>
                </c:pt>
                <c:pt idx="22083">
                  <c:v>-41.319299734533608</c:v>
                </c:pt>
                <c:pt idx="22084">
                  <c:v>-16.80922275939011</c:v>
                </c:pt>
                <c:pt idx="22085">
                  <c:v>3.4289874162164011</c:v>
                </c:pt>
                <c:pt idx="22086">
                  <c:v>-22.170964518803544</c:v>
                </c:pt>
                <c:pt idx="22087">
                  <c:v>-5.2431328878990371</c:v>
                </c:pt>
                <c:pt idx="22088">
                  <c:v>-15.040760136047069</c:v>
                </c:pt>
                <c:pt idx="22089">
                  <c:v>-19.174636723910183</c:v>
                </c:pt>
                <c:pt idx="22090">
                  <c:v>3.8189781021897886</c:v>
                </c:pt>
                <c:pt idx="22091">
                  <c:v>-18.606296427308095</c:v>
                </c:pt>
                <c:pt idx="22092">
                  <c:v>19.699986725076329</c:v>
                </c:pt>
                <c:pt idx="22093">
                  <c:v>-1.0057695306408903</c:v>
                </c:pt>
                <c:pt idx="22094">
                  <c:v>-14.680157777396673</c:v>
                </c:pt>
                <c:pt idx="22095">
                  <c:v>-22.530075073086749</c:v>
                </c:pt>
                <c:pt idx="22096">
                  <c:v>2.4930373414812266</c:v>
                </c:pt>
                <c:pt idx="22097">
                  <c:v>-4.6463182682727933</c:v>
                </c:pt>
                <c:pt idx="22098">
                  <c:v>7.5540606171349509</c:v>
                </c:pt>
                <c:pt idx="22099">
                  <c:v>-1.566998437114421</c:v>
                </c:pt>
                <c:pt idx="22100">
                  <c:v>-2.9725559615580153</c:v>
                </c:pt>
                <c:pt idx="22101">
                  <c:v>3.686781869175789</c:v>
                </c:pt>
                <c:pt idx="22102">
                  <c:v>26.893543038361841</c:v>
                </c:pt>
                <c:pt idx="22103">
                  <c:v>-4.4731384629357649</c:v>
                </c:pt>
                <c:pt idx="22104">
                  <c:v>-11.411170528817578</c:v>
                </c:pt>
                <c:pt idx="22105">
                  <c:v>-24.036152704707945</c:v>
                </c:pt>
                <c:pt idx="22106">
                  <c:v>0.32689982535490003</c:v>
                </c:pt>
                <c:pt idx="22107">
                  <c:v>3.5212620356808344</c:v>
                </c:pt>
                <c:pt idx="22108">
                  <c:v>-42.173828995032736</c:v>
                </c:pt>
                <c:pt idx="22109">
                  <c:v>-21.591068276692909</c:v>
                </c:pt>
                <c:pt idx="22110">
                  <c:v>-21.302609825710022</c:v>
                </c:pt>
                <c:pt idx="22111">
                  <c:v>-13.339057133936933</c:v>
                </c:pt>
                <c:pt idx="22112">
                  <c:v>-24.805194805194802</c:v>
                </c:pt>
                <c:pt idx="22113">
                  <c:v>-25.629041832393241</c:v>
                </c:pt>
                <c:pt idx="22114">
                  <c:v>-49.777398445249247</c:v>
                </c:pt>
                <c:pt idx="22115">
                  <c:v>11.332701316854781</c:v>
                </c:pt>
                <c:pt idx="22116">
                  <c:v>61.280487804878049</c:v>
                </c:pt>
                <c:pt idx="22117">
                  <c:v>-7.7258806645855316</c:v>
                </c:pt>
                <c:pt idx="22118">
                  <c:v>47.5</c:v>
                </c:pt>
                <c:pt idx="22119">
                  <c:v>-5.7063797342562737</c:v>
                </c:pt>
                <c:pt idx="22120">
                  <c:v>-10.692796974385416</c:v>
                </c:pt>
                <c:pt idx="22121">
                  <c:v>2.4569016066611908</c:v>
                </c:pt>
                <c:pt idx="22122">
                  <c:v>37.875403325887333</c:v>
                </c:pt>
                <c:pt idx="22123">
                  <c:v>-1.3850415512465304</c:v>
                </c:pt>
                <c:pt idx="22124">
                  <c:v>-22.350953415399459</c:v>
                </c:pt>
                <c:pt idx="22125">
                  <c:v>44.667947067677346</c:v>
                </c:pt>
                <c:pt idx="22126">
                  <c:v>3.0185054100515742</c:v>
                </c:pt>
                <c:pt idx="22127">
                  <c:v>-28.684026875025666</c:v>
                </c:pt>
                <c:pt idx="22128">
                  <c:v>12.01622247972189</c:v>
                </c:pt>
                <c:pt idx="22129">
                  <c:v>-13.759346090482822</c:v>
                </c:pt>
                <c:pt idx="22130">
                  <c:v>-4.1272287034998811</c:v>
                </c:pt>
                <c:pt idx="22131">
                  <c:v>-15.766642806012882</c:v>
                </c:pt>
                <c:pt idx="22132">
                  <c:v>-18.571653791581269</c:v>
                </c:pt>
                <c:pt idx="22133">
                  <c:v>-4.0883073009273119</c:v>
                </c:pt>
                <c:pt idx="22134">
                  <c:v>-25.974504458035526</c:v>
                </c:pt>
                <c:pt idx="22135">
                  <c:v>-34.350026364626203</c:v>
                </c:pt>
                <c:pt idx="22136">
                  <c:v>23.235748626373635</c:v>
                </c:pt>
                <c:pt idx="22137">
                  <c:v>-28.40300107181136</c:v>
                </c:pt>
                <c:pt idx="22138">
                  <c:v>0</c:v>
                </c:pt>
                <c:pt idx="22139">
                  <c:v>17.591877276238833</c:v>
                </c:pt>
                <c:pt idx="22140">
                  <c:v>12.071176659185639</c:v>
                </c:pt>
                <c:pt idx="22141">
                  <c:v>-36.560776108046412</c:v>
                </c:pt>
                <c:pt idx="22142">
                  <c:v>90.404831133974511</c:v>
                </c:pt>
                <c:pt idx="22143">
                  <c:v>45.138919563584949</c:v>
                </c:pt>
                <c:pt idx="22144">
                  <c:v>-34.797174277183018</c:v>
                </c:pt>
                <c:pt idx="22145">
                  <c:v>-7.6977869476579883</c:v>
                </c:pt>
                <c:pt idx="22146">
                  <c:v>19.08646003262642</c:v>
                </c:pt>
                <c:pt idx="22147">
                  <c:v>20.762368207623666</c:v>
                </c:pt>
                <c:pt idx="22148">
                  <c:v>-38.368239478124522</c:v>
                </c:pt>
                <c:pt idx="22149">
                  <c:v>81.547266627195569</c:v>
                </c:pt>
                <c:pt idx="22150">
                  <c:v>15.040179474448806</c:v>
                </c:pt>
                <c:pt idx="22151">
                  <c:v>-3.7435201511891165</c:v>
                </c:pt>
                <c:pt idx="22152">
                  <c:v>3.3075435203094798</c:v>
                </c:pt>
                <c:pt idx="22153">
                  <c:v>18.788324748589645</c:v>
                </c:pt>
                <c:pt idx="22154">
                  <c:v>4.3373938722775875</c:v>
                </c:pt>
                <c:pt idx="22155">
                  <c:v>-12.811124671770401</c:v>
                </c:pt>
                <c:pt idx="22156">
                  <c:v>-3.736818935636677</c:v>
                </c:pt>
                <c:pt idx="22157">
                  <c:v>-33.41402013942681</c:v>
                </c:pt>
                <c:pt idx="22158">
                  <c:v>-7.7022132796780767</c:v>
                </c:pt>
                <c:pt idx="22159">
                  <c:v>-15.773900622385469</c:v>
                </c:pt>
                <c:pt idx="22160">
                  <c:v>10.478368591576142</c:v>
                </c:pt>
                <c:pt idx="22161">
                  <c:v>19.042769857433811</c:v>
                </c:pt>
                <c:pt idx="22162">
                  <c:v>71.91220238095238</c:v>
                </c:pt>
                <c:pt idx="22163">
                  <c:v>3.53462263737228</c:v>
                </c:pt>
                <c:pt idx="22164">
                  <c:v>-21.479498541687136</c:v>
                </c:pt>
                <c:pt idx="22165">
                  <c:v>33.081076484843322</c:v>
                </c:pt>
                <c:pt idx="22166">
                  <c:v>63.974001857010222</c:v>
                </c:pt>
                <c:pt idx="22167">
                  <c:v>6.4454619582261756</c:v>
                </c:pt>
                <c:pt idx="22168">
                  <c:v>0.44401896425966925</c:v>
                </c:pt>
                <c:pt idx="22169">
                  <c:v>6.4680129925151846</c:v>
                </c:pt>
                <c:pt idx="22170">
                  <c:v>-27.580743449116397</c:v>
                </c:pt>
                <c:pt idx="22171">
                  <c:v>7.6668829683436996</c:v>
                </c:pt>
                <c:pt idx="22172">
                  <c:v>-30.272009359461833</c:v>
                </c:pt>
                <c:pt idx="22173">
                  <c:v>2.3210681571184608</c:v>
                </c:pt>
                <c:pt idx="22174">
                  <c:v>-13.218875874041899</c:v>
                </c:pt>
                <c:pt idx="22175">
                  <c:v>40.599283702873407</c:v>
                </c:pt>
                <c:pt idx="22176">
                  <c:v>11.172973483061256</c:v>
                </c:pt>
                <c:pt idx="22177">
                  <c:v>-22.526715453626863</c:v>
                </c:pt>
                <c:pt idx="22178">
                  <c:v>-11.757391888195357</c:v>
                </c:pt>
                <c:pt idx="22179">
                  <c:v>-58.814275440489034</c:v>
                </c:pt>
                <c:pt idx="22180">
                  <c:v>5.8313568332379191</c:v>
                </c:pt>
                <c:pt idx="22181">
                  <c:v>27.857142857142847</c:v>
                </c:pt>
                <c:pt idx="22182">
                  <c:v>84.922394678492225</c:v>
                </c:pt>
                <c:pt idx="22183">
                  <c:v>45.739538737743402</c:v>
                </c:pt>
                <c:pt idx="22184">
                  <c:v>-16.744314266023423</c:v>
                </c:pt>
                <c:pt idx="22185">
                  <c:v>-52.258064516129032</c:v>
                </c:pt>
                <c:pt idx="22186">
                  <c:v>36.537039775247678</c:v>
                </c:pt>
                <c:pt idx="22187">
                  <c:v>-4.7882814782818599</c:v>
                </c:pt>
                <c:pt idx="22188">
                  <c:v>1.9870798920598673</c:v>
                </c:pt>
                <c:pt idx="22189">
                  <c:v>-11.524403888709315</c:v>
                </c:pt>
                <c:pt idx="22190">
                  <c:v>54.775977121067683</c:v>
                </c:pt>
                <c:pt idx="22191">
                  <c:v>-4.4492948287441152</c:v>
                </c:pt>
                <c:pt idx="22192">
                  <c:v>-15.949367088607588</c:v>
                </c:pt>
                <c:pt idx="22193">
                  <c:v>10.937252978446537</c:v>
                </c:pt>
                <c:pt idx="22194">
                  <c:v>3.5107210309965637</c:v>
                </c:pt>
                <c:pt idx="22195">
                  <c:v>23.667551562180918</c:v>
                </c:pt>
                <c:pt idx="22196">
                  <c:v>-4.6388315605651655</c:v>
                </c:pt>
                <c:pt idx="22197">
                  <c:v>-2.8687308339103765</c:v>
                </c:pt>
                <c:pt idx="22198">
                  <c:v>24.09638554216869</c:v>
                </c:pt>
                <c:pt idx="22199">
                  <c:v>-10.701751228379621</c:v>
                </c:pt>
                <c:pt idx="22200">
                  <c:v>-12.122005815041192</c:v>
                </c:pt>
                <c:pt idx="22201">
                  <c:v>-6.523983854313343</c:v>
                </c:pt>
                <c:pt idx="22202">
                  <c:v>61.527713088029799</c:v>
                </c:pt>
                <c:pt idx="22203">
                  <c:v>-33.500134879956832</c:v>
                </c:pt>
                <c:pt idx="22204">
                  <c:v>-30.754926754410008</c:v>
                </c:pt>
                <c:pt idx="22205">
                  <c:v>-24.98490098223084</c:v>
                </c:pt>
                <c:pt idx="22206">
                  <c:v>-56.450606480283682</c:v>
                </c:pt>
                <c:pt idx="22207">
                  <c:v>-56.549217885921948</c:v>
                </c:pt>
                <c:pt idx="22208">
                  <c:v>10.459370969342203</c:v>
                </c:pt>
                <c:pt idx="22209">
                  <c:v>-4.7341744850641732</c:v>
                </c:pt>
                <c:pt idx="22210">
                  <c:v>60</c:v>
                </c:pt>
                <c:pt idx="22211">
                  <c:v>22.620223353338915</c:v>
                </c:pt>
                <c:pt idx="22212">
                  <c:v>-10.957155879671831</c:v>
                </c:pt>
                <c:pt idx="22213">
                  <c:v>-48.382485705687628</c:v>
                </c:pt>
                <c:pt idx="22214">
                  <c:v>4.0238354584481328</c:v>
                </c:pt>
                <c:pt idx="22215">
                  <c:v>1.5718008106543095</c:v>
                </c:pt>
                <c:pt idx="22216">
                  <c:v>3.058232090490165</c:v>
                </c:pt>
                <c:pt idx="22217">
                  <c:v>-13.124185596391087</c:v>
                </c:pt>
                <c:pt idx="22218">
                  <c:v>-13.839574964364388</c:v>
                </c:pt>
                <c:pt idx="22219">
                  <c:v>-15.554317318804692</c:v>
                </c:pt>
                <c:pt idx="22220">
                  <c:v>-11.578208086686061</c:v>
                </c:pt>
                <c:pt idx="22221">
                  <c:v>-17.439732675630509</c:v>
                </c:pt>
                <c:pt idx="22222">
                  <c:v>-16.197080952879091</c:v>
                </c:pt>
                <c:pt idx="22223">
                  <c:v>-4.6969060618787637</c:v>
                </c:pt>
                <c:pt idx="22224">
                  <c:v>-3.3297028162439801</c:v>
                </c:pt>
                <c:pt idx="22225">
                  <c:v>45.226691607394713</c:v>
                </c:pt>
                <c:pt idx="22226">
                  <c:v>-17.737036832514221</c:v>
                </c:pt>
                <c:pt idx="22227">
                  <c:v>-5.4040793439405661</c:v>
                </c:pt>
                <c:pt idx="22228">
                  <c:v>-13.134513824168991</c:v>
                </c:pt>
                <c:pt idx="22229">
                  <c:v>-0.14590020426028616</c:v>
                </c:pt>
                <c:pt idx="22230">
                  <c:v>-11.205292536696305</c:v>
                </c:pt>
                <c:pt idx="22231">
                  <c:v>-43.363721703381309</c:v>
                </c:pt>
                <c:pt idx="22232">
                  <c:v>-43.848547170806306</c:v>
                </c:pt>
                <c:pt idx="22233">
                  <c:v>45.943097997892522</c:v>
                </c:pt>
                <c:pt idx="22234">
                  <c:v>71.706936866718621</c:v>
                </c:pt>
                <c:pt idx="22235">
                  <c:v>-4.0642722117202368</c:v>
                </c:pt>
                <c:pt idx="22236">
                  <c:v>-4.4950776970809443</c:v>
                </c:pt>
                <c:pt idx="22237">
                  <c:v>-13.031675528939019</c:v>
                </c:pt>
                <c:pt idx="22238">
                  <c:v>-11.146092106335516</c:v>
                </c:pt>
                <c:pt idx="22239">
                  <c:v>-6.2165435500124744</c:v>
                </c:pt>
                <c:pt idx="22240">
                  <c:v>-6.771943017086528</c:v>
                </c:pt>
                <c:pt idx="22241">
                  <c:v>68.979268263386729</c:v>
                </c:pt>
                <c:pt idx="22242">
                  <c:v>0</c:v>
                </c:pt>
                <c:pt idx="22243">
                  <c:v>24.173800975789391</c:v>
                </c:pt>
                <c:pt idx="22244">
                  <c:v>-32.141577060931908</c:v>
                </c:pt>
                <c:pt idx="22245">
                  <c:v>-8.8942057630292339</c:v>
                </c:pt>
                <c:pt idx="22246">
                  <c:v>-22.474399664650576</c:v>
                </c:pt>
                <c:pt idx="22247">
                  <c:v>8.129808710383287</c:v>
                </c:pt>
                <c:pt idx="22248">
                  <c:v>-7.4211532335138486</c:v>
                </c:pt>
                <c:pt idx="22249">
                  <c:v>-4.6861313868613195</c:v>
                </c:pt>
                <c:pt idx="22250">
                  <c:v>-23.968920811311378</c:v>
                </c:pt>
                <c:pt idx="22251">
                  <c:v>-6.62659301779847</c:v>
                </c:pt>
                <c:pt idx="22252">
                  <c:v>13.712793165369746</c:v>
                </c:pt>
                <c:pt idx="22253">
                  <c:v>-9.9897283475752374</c:v>
                </c:pt>
                <c:pt idx="22254">
                  <c:v>-33.693122982274474</c:v>
                </c:pt>
                <c:pt idx="22255">
                  <c:v>27.670816884300024</c:v>
                </c:pt>
                <c:pt idx="22256">
                  <c:v>-62.212400202651949</c:v>
                </c:pt>
                <c:pt idx="22257">
                  <c:v>7.8425873995139312</c:v>
                </c:pt>
                <c:pt idx="22258">
                  <c:v>68.825646058227022</c:v>
                </c:pt>
                <c:pt idx="22259">
                  <c:v>0.99337162014603564</c:v>
                </c:pt>
                <c:pt idx="22260">
                  <c:v>-40.198766278272792</c:v>
                </c:pt>
                <c:pt idx="22261">
                  <c:v>-21.376310634865774</c:v>
                </c:pt>
                <c:pt idx="22262">
                  <c:v>12.576718599256935</c:v>
                </c:pt>
                <c:pt idx="22263">
                  <c:v>17.923157386546507</c:v>
                </c:pt>
                <c:pt idx="22264">
                  <c:v>2.1931431562418169</c:v>
                </c:pt>
                <c:pt idx="22265">
                  <c:v>9.1755639399534488</c:v>
                </c:pt>
                <c:pt idx="22266">
                  <c:v>-73.037911122269648</c:v>
                </c:pt>
                <c:pt idx="22267">
                  <c:v>-31.793234158909414</c:v>
                </c:pt>
                <c:pt idx="22268">
                  <c:v>-5.8170100907317845</c:v>
                </c:pt>
                <c:pt idx="22269">
                  <c:v>-13.342692908797119</c:v>
                </c:pt>
                <c:pt idx="22270">
                  <c:v>13.399999999999991</c:v>
                </c:pt>
                <c:pt idx="22271">
                  <c:v>1.4038296041308058</c:v>
                </c:pt>
                <c:pt idx="22272">
                  <c:v>-8.0174859321955125</c:v>
                </c:pt>
                <c:pt idx="22273">
                  <c:v>10.900606626224913</c:v>
                </c:pt>
                <c:pt idx="22274">
                  <c:v>-6.9003887542960172</c:v>
                </c:pt>
                <c:pt idx="22275">
                  <c:v>-19.389557796319963</c:v>
                </c:pt>
                <c:pt idx="22276">
                  <c:v>23.141250316510536</c:v>
                </c:pt>
                <c:pt idx="22277">
                  <c:v>36.749234252230679</c:v>
                </c:pt>
                <c:pt idx="22278">
                  <c:v>-4.2212841590757506</c:v>
                </c:pt>
                <c:pt idx="22279">
                  <c:v>-7.9274466297580801</c:v>
                </c:pt>
                <c:pt idx="22280">
                  <c:v>0</c:v>
                </c:pt>
                <c:pt idx="22281">
                  <c:v>23.795438539465835</c:v>
                </c:pt>
                <c:pt idx="22282">
                  <c:v>0</c:v>
                </c:pt>
                <c:pt idx="22283">
                  <c:v>7.9089924160346641</c:v>
                </c:pt>
                <c:pt idx="22284">
                  <c:v>-7.3791348600508968</c:v>
                </c:pt>
                <c:pt idx="22285">
                  <c:v>-14.022007404360352</c:v>
                </c:pt>
                <c:pt idx="22286">
                  <c:v>-12.554565780601195</c:v>
                </c:pt>
                <c:pt idx="22287">
                  <c:v>-19.878746224077659</c:v>
                </c:pt>
                <c:pt idx="22288">
                  <c:v>-10.328414691386996</c:v>
                </c:pt>
                <c:pt idx="22289">
                  <c:v>-9.2177621488159787</c:v>
                </c:pt>
                <c:pt idx="22290">
                  <c:v>3.5070377135489395</c:v>
                </c:pt>
                <c:pt idx="22291">
                  <c:v>2.7096360429693647</c:v>
                </c:pt>
                <c:pt idx="22292">
                  <c:v>14.884049831166806</c:v>
                </c:pt>
                <c:pt idx="22293">
                  <c:v>6.6871637202152243</c:v>
                </c:pt>
                <c:pt idx="22294">
                  <c:v>22.756461578386492</c:v>
                </c:pt>
                <c:pt idx="22295">
                  <c:v>-28.993653671804182</c:v>
                </c:pt>
                <c:pt idx="22296">
                  <c:v>-53.088272264471122</c:v>
                </c:pt>
                <c:pt idx="22297">
                  <c:v>-8.6090621707060109</c:v>
                </c:pt>
                <c:pt idx="22298">
                  <c:v>-3.2535094962840674</c:v>
                </c:pt>
                <c:pt idx="22299">
                  <c:v>16.923650833126075</c:v>
                </c:pt>
                <c:pt idx="22300">
                  <c:v>17.281534535687754</c:v>
                </c:pt>
                <c:pt idx="22301">
                  <c:v>-3.0678197542102907</c:v>
                </c:pt>
                <c:pt idx="22302">
                  <c:v>-17.225509533201844</c:v>
                </c:pt>
                <c:pt idx="22303">
                  <c:v>22.939037433155079</c:v>
                </c:pt>
                <c:pt idx="22304">
                  <c:v>21.642644703729118</c:v>
                </c:pt>
                <c:pt idx="22305">
                  <c:v>-3.6712718721475284</c:v>
                </c:pt>
                <c:pt idx="22306">
                  <c:v>-33.218242720948211</c:v>
                </c:pt>
                <c:pt idx="22307">
                  <c:v>-13.174870216992986</c:v>
                </c:pt>
                <c:pt idx="22308">
                  <c:v>17.900815217391312</c:v>
                </c:pt>
                <c:pt idx="22309">
                  <c:v>23.082269306380198</c:v>
                </c:pt>
                <c:pt idx="22310">
                  <c:v>-20.093776641091225</c:v>
                </c:pt>
                <c:pt idx="22311">
                  <c:v>52.647390161472032</c:v>
                </c:pt>
                <c:pt idx="22312">
                  <c:v>15.467248908296938</c:v>
                </c:pt>
                <c:pt idx="22313">
                  <c:v>17.292143562173166</c:v>
                </c:pt>
                <c:pt idx="22314">
                  <c:v>27.273421685826676</c:v>
                </c:pt>
                <c:pt idx="22315">
                  <c:v>7.8084613045461566</c:v>
                </c:pt>
                <c:pt idx="22316">
                  <c:v>-0.94264375317236215</c:v>
                </c:pt>
                <c:pt idx="22317">
                  <c:v>-0.38349549037710062</c:v>
                </c:pt>
                <c:pt idx="22318">
                  <c:v>-41.503169332930881</c:v>
                </c:pt>
                <c:pt idx="22319">
                  <c:v>-9.0020593497856254</c:v>
                </c:pt>
                <c:pt idx="22320">
                  <c:v>52.229486647294863</c:v>
                </c:pt>
                <c:pt idx="22321">
                  <c:v>8.7531053438342497</c:v>
                </c:pt>
                <c:pt idx="22322">
                  <c:v>-18.886349470184911</c:v>
                </c:pt>
                <c:pt idx="22323">
                  <c:v>1.1256939647453095</c:v>
                </c:pt>
                <c:pt idx="22324">
                  <c:v>68.186055231241113</c:v>
                </c:pt>
                <c:pt idx="22325">
                  <c:v>-29.741352052109022</c:v>
                </c:pt>
                <c:pt idx="22326">
                  <c:v>3.4110483029670746</c:v>
                </c:pt>
                <c:pt idx="22327">
                  <c:v>4.1246262585709559</c:v>
                </c:pt>
                <c:pt idx="22328">
                  <c:v>-15.085240730512311</c:v>
                </c:pt>
                <c:pt idx="22329">
                  <c:v>81.426229508196712</c:v>
                </c:pt>
                <c:pt idx="22330">
                  <c:v>17.095228783730931</c:v>
                </c:pt>
                <c:pt idx="22331">
                  <c:v>-5.5005985760191578</c:v>
                </c:pt>
                <c:pt idx="22332">
                  <c:v>21.559611722632482</c:v>
                </c:pt>
                <c:pt idx="22333">
                  <c:v>8.6687681862269699</c:v>
                </c:pt>
                <c:pt idx="22334">
                  <c:v>7.1304494004258601</c:v>
                </c:pt>
                <c:pt idx="22335">
                  <c:v>-33.668260662704526</c:v>
                </c:pt>
                <c:pt idx="22336">
                  <c:v>-62.256706996317732</c:v>
                </c:pt>
                <c:pt idx="22337">
                  <c:v>-27.367350836394692</c:v>
                </c:pt>
                <c:pt idx="22338">
                  <c:v>40.987094029215712</c:v>
                </c:pt>
                <c:pt idx="22339">
                  <c:v>98.777533660075477</c:v>
                </c:pt>
                <c:pt idx="22340">
                  <c:v>14.983331464282429</c:v>
                </c:pt>
                <c:pt idx="22341">
                  <c:v>-28.794839214153072</c:v>
                </c:pt>
                <c:pt idx="22342">
                  <c:v>-31.026361083431482</c:v>
                </c:pt>
                <c:pt idx="22343">
                  <c:v>5.407846333458167</c:v>
                </c:pt>
                <c:pt idx="22344">
                  <c:v>-12.709833339195185</c:v>
                </c:pt>
                <c:pt idx="22345">
                  <c:v>23.649088934475685</c:v>
                </c:pt>
                <c:pt idx="22346">
                  <c:v>-7.1684926331696204</c:v>
                </c:pt>
                <c:pt idx="22347">
                  <c:v>20.534962808826492</c:v>
                </c:pt>
                <c:pt idx="22348">
                  <c:v>3.1115196945053327</c:v>
                </c:pt>
                <c:pt idx="22349">
                  <c:v>21.830988600161888</c:v>
                </c:pt>
                <c:pt idx="22350">
                  <c:v>-5.4823649603820428</c:v>
                </c:pt>
                <c:pt idx="22351">
                  <c:v>38.109840786140779</c:v>
                </c:pt>
                <c:pt idx="22352">
                  <c:v>-6.057529610829107</c:v>
                </c:pt>
                <c:pt idx="22353">
                  <c:v>-12.71426522269239</c:v>
                </c:pt>
                <c:pt idx="22354">
                  <c:v>76.2776375999658</c:v>
                </c:pt>
                <c:pt idx="22355">
                  <c:v>0.73723815334554388</c:v>
                </c:pt>
                <c:pt idx="22356">
                  <c:v>0</c:v>
                </c:pt>
                <c:pt idx="22357">
                  <c:v>1.1778380472684944</c:v>
                </c:pt>
                <c:pt idx="22358">
                  <c:v>-23.024217365623159</c:v>
                </c:pt>
                <c:pt idx="22359">
                  <c:v>17.727679976753748</c:v>
                </c:pt>
                <c:pt idx="22360">
                  <c:v>-52.871042894340142</c:v>
                </c:pt>
                <c:pt idx="22361">
                  <c:v>-3.0378177309361405</c:v>
                </c:pt>
                <c:pt idx="22362">
                  <c:v>-5.4170654997948873</c:v>
                </c:pt>
                <c:pt idx="22363">
                  <c:v>-5.3045448487271756</c:v>
                </c:pt>
                <c:pt idx="22364">
                  <c:v>33.588175331294593</c:v>
                </c:pt>
                <c:pt idx="22365">
                  <c:v>-32.76110743604481</c:v>
                </c:pt>
                <c:pt idx="22366">
                  <c:v>34.79934703369932</c:v>
                </c:pt>
                <c:pt idx="22367">
                  <c:v>-22.511097019657583</c:v>
                </c:pt>
                <c:pt idx="22368">
                  <c:v>-20.743886136667456</c:v>
                </c:pt>
                <c:pt idx="22369">
                  <c:v>-1.5766070666152956</c:v>
                </c:pt>
                <c:pt idx="22370">
                  <c:v>-5.1026709896557065</c:v>
                </c:pt>
                <c:pt idx="22371">
                  <c:v>12.743620655013061</c:v>
                </c:pt>
                <c:pt idx="22372">
                  <c:v>-17.534466604202919</c:v>
                </c:pt>
                <c:pt idx="22373">
                  <c:v>58.495301552205802</c:v>
                </c:pt>
                <c:pt idx="22374">
                  <c:v>-20.483157536577068</c:v>
                </c:pt>
                <c:pt idx="22375">
                  <c:v>6.7393882754279986</c:v>
                </c:pt>
                <c:pt idx="22376">
                  <c:v>-12.00756111182713</c:v>
                </c:pt>
                <c:pt idx="22377">
                  <c:v>-14.979221760483568</c:v>
                </c:pt>
                <c:pt idx="22378">
                  <c:v>72.78594478307636</c:v>
                </c:pt>
                <c:pt idx="22379">
                  <c:v>-15.654588168292165</c:v>
                </c:pt>
                <c:pt idx="22380">
                  <c:v>-4.2618738061377428</c:v>
                </c:pt>
                <c:pt idx="22381">
                  <c:v>-17.420814479638011</c:v>
                </c:pt>
                <c:pt idx="22382">
                  <c:v>-0.16139850758783325</c:v>
                </c:pt>
                <c:pt idx="22383">
                  <c:v>-17.665860640929438</c:v>
                </c:pt>
                <c:pt idx="22384">
                  <c:v>-10.306281813975019</c:v>
                </c:pt>
                <c:pt idx="22385">
                  <c:v>-11.739312860070683</c:v>
                </c:pt>
                <c:pt idx="22386">
                  <c:v>-33.213538944066912</c:v>
                </c:pt>
                <c:pt idx="22387">
                  <c:v>-9.6198106725194918</c:v>
                </c:pt>
                <c:pt idx="22388">
                  <c:v>-16.097560975609753</c:v>
                </c:pt>
                <c:pt idx="22389">
                  <c:v>-19.181208053691279</c:v>
                </c:pt>
                <c:pt idx="22390">
                  <c:v>48.359281437125759</c:v>
                </c:pt>
                <c:pt idx="22391">
                  <c:v>-6.2044192881245124</c:v>
                </c:pt>
                <c:pt idx="22392">
                  <c:v>49.007033798112985</c:v>
                </c:pt>
                <c:pt idx="22393">
                  <c:v>9.7201622444542437</c:v>
                </c:pt>
                <c:pt idx="22394">
                  <c:v>-3.6925045065999882</c:v>
                </c:pt>
                <c:pt idx="22395">
                  <c:v>-0.83395279687789525</c:v>
                </c:pt>
                <c:pt idx="22396">
                  <c:v>93.684763835698732</c:v>
                </c:pt>
                <c:pt idx="22397">
                  <c:v>-18.808411214953267</c:v>
                </c:pt>
                <c:pt idx="22398">
                  <c:v>61.685682738314313</c:v>
                </c:pt>
                <c:pt idx="22399">
                  <c:v>-5.7179763848344294</c:v>
                </c:pt>
                <c:pt idx="22400">
                  <c:v>15.004072275346147</c:v>
                </c:pt>
                <c:pt idx="22401">
                  <c:v>-3.8417649296310401</c:v>
                </c:pt>
                <c:pt idx="22402">
                  <c:v>29.758396698329079</c:v>
                </c:pt>
                <c:pt idx="22403">
                  <c:v>-8.8709995659208403</c:v>
                </c:pt>
                <c:pt idx="22404">
                  <c:v>47.578751495281551</c:v>
                </c:pt>
                <c:pt idx="22405">
                  <c:v>50.161711006781445</c:v>
                </c:pt>
                <c:pt idx="22406">
                  <c:v>-21.129262687123429</c:v>
                </c:pt>
                <c:pt idx="22407">
                  <c:v>-13.910761154855649</c:v>
                </c:pt>
                <c:pt idx="22408">
                  <c:v>-19.396374124433464</c:v>
                </c:pt>
                <c:pt idx="22409">
                  <c:v>8.8253429936796692</c:v>
                </c:pt>
                <c:pt idx="22410">
                  <c:v>14.12344620660096</c:v>
                </c:pt>
                <c:pt idx="22411">
                  <c:v>-6.2456718878812865</c:v>
                </c:pt>
                <c:pt idx="22412">
                  <c:v>-23.46243476257564</c:v>
                </c:pt>
                <c:pt idx="22413">
                  <c:v>18.710803756059533</c:v>
                </c:pt>
                <c:pt idx="22414">
                  <c:v>1.4734907120742946</c:v>
                </c:pt>
                <c:pt idx="22415">
                  <c:v>-13.340028454263958</c:v>
                </c:pt>
                <c:pt idx="22416">
                  <c:v>21.459395841506463</c:v>
                </c:pt>
                <c:pt idx="22417">
                  <c:v>68.498251668861542</c:v>
                </c:pt>
                <c:pt idx="22418">
                  <c:v>10.015174506828544</c:v>
                </c:pt>
                <c:pt idx="22419">
                  <c:v>-1.9190597973566526</c:v>
                </c:pt>
                <c:pt idx="22420">
                  <c:v>-70.006657789613854</c:v>
                </c:pt>
                <c:pt idx="22421">
                  <c:v>-0.19837847162324351</c:v>
                </c:pt>
                <c:pt idx="22422">
                  <c:v>-15.281052832834106</c:v>
                </c:pt>
                <c:pt idx="22423">
                  <c:v>-11.44447414951199</c:v>
                </c:pt>
                <c:pt idx="22424">
                  <c:v>-53.300921187308084</c:v>
                </c:pt>
                <c:pt idx="22425">
                  <c:v>-1.0168361393565561</c:v>
                </c:pt>
                <c:pt idx="22426">
                  <c:v>2.3259334006054502</c:v>
                </c:pt>
                <c:pt idx="22427">
                  <c:v>-1.8503489693231501</c:v>
                </c:pt>
                <c:pt idx="22428">
                  <c:v>1.333400170434615</c:v>
                </c:pt>
                <c:pt idx="22429">
                  <c:v>-3.2757051865332016</c:v>
                </c:pt>
                <c:pt idx="22430">
                  <c:v>-54.384443139538568</c:v>
                </c:pt>
                <c:pt idx="22431">
                  <c:v>53.562421185371988</c:v>
                </c:pt>
                <c:pt idx="22432">
                  <c:v>-2.7120388064089411</c:v>
                </c:pt>
                <c:pt idx="22433">
                  <c:v>77.218344965104677</c:v>
                </c:pt>
                <c:pt idx="22434">
                  <c:v>23.605557974743689</c:v>
                </c:pt>
                <c:pt idx="22435">
                  <c:v>96.682874122096166</c:v>
                </c:pt>
                <c:pt idx="22436">
                  <c:v>-55.968790637191155</c:v>
                </c:pt>
                <c:pt idx="22437">
                  <c:v>21.393322133557334</c:v>
                </c:pt>
                <c:pt idx="22438">
                  <c:v>18.212348230431402</c:v>
                </c:pt>
                <c:pt idx="22439">
                  <c:v>-3.4517217756380774</c:v>
                </c:pt>
                <c:pt idx="22440">
                  <c:v>12.563626699339636</c:v>
                </c:pt>
                <c:pt idx="22441">
                  <c:v>-24.695950779796831</c:v>
                </c:pt>
                <c:pt idx="22442">
                  <c:v>-52.064713202851003</c:v>
                </c:pt>
                <c:pt idx="22443">
                  <c:v>35.468691178315964</c:v>
                </c:pt>
                <c:pt idx="22444">
                  <c:v>10.279909143282808</c:v>
                </c:pt>
                <c:pt idx="22445">
                  <c:v>22.727272727272734</c:v>
                </c:pt>
                <c:pt idx="22446">
                  <c:v>-2.2294639285237992</c:v>
                </c:pt>
                <c:pt idx="22447">
                  <c:v>-71.353405437006728</c:v>
                </c:pt>
                <c:pt idx="22448">
                  <c:v>23.308461714363133</c:v>
                </c:pt>
                <c:pt idx="22449">
                  <c:v>-6.6515142685082651</c:v>
                </c:pt>
                <c:pt idx="22450">
                  <c:v>-70.995570062951742</c:v>
                </c:pt>
                <c:pt idx="22451">
                  <c:v>-8.4381712181650812</c:v>
                </c:pt>
                <c:pt idx="22452">
                  <c:v>6.9626998223801166</c:v>
                </c:pt>
                <c:pt idx="22453">
                  <c:v>-44.426147235030264</c:v>
                </c:pt>
                <c:pt idx="22454">
                  <c:v>1.3513908268513006</c:v>
                </c:pt>
                <c:pt idx="22455">
                  <c:v>-21.278875922838765</c:v>
                </c:pt>
                <c:pt idx="22456">
                  <c:v>98.474764281752641</c:v>
                </c:pt>
                <c:pt idx="22457">
                  <c:v>7.038026914240163</c:v>
                </c:pt>
                <c:pt idx="22458">
                  <c:v>50.264090876202886</c:v>
                </c:pt>
                <c:pt idx="22459">
                  <c:v>-6.0979944583153127</c:v>
                </c:pt>
                <c:pt idx="22460">
                  <c:v>15.996718621821174</c:v>
                </c:pt>
                <c:pt idx="22461">
                  <c:v>-18.451271568568501</c:v>
                </c:pt>
                <c:pt idx="22462">
                  <c:v>-12.584955440187713</c:v>
                </c:pt>
                <c:pt idx="22463">
                  <c:v>-15.542362535114435</c:v>
                </c:pt>
                <c:pt idx="22464">
                  <c:v>-6.1919882755251621</c:v>
                </c:pt>
                <c:pt idx="22465">
                  <c:v>-10.802195180147933</c:v>
                </c:pt>
                <c:pt idx="22466">
                  <c:v>-34.810469758958945</c:v>
                </c:pt>
                <c:pt idx="22467">
                  <c:v>5.2928381535487006</c:v>
                </c:pt>
                <c:pt idx="22468">
                  <c:v>-15.57086055097983</c:v>
                </c:pt>
                <c:pt idx="22469">
                  <c:v>7.3114407608908323</c:v>
                </c:pt>
                <c:pt idx="22470">
                  <c:v>-12.024832043541124</c:v>
                </c:pt>
                <c:pt idx="22471">
                  <c:v>-2.5920278806360244</c:v>
                </c:pt>
                <c:pt idx="22472">
                  <c:v>-41.747855418386038</c:v>
                </c:pt>
                <c:pt idx="22473">
                  <c:v>14.933890048712598</c:v>
                </c:pt>
                <c:pt idx="22474">
                  <c:v>-6.1768537559620569</c:v>
                </c:pt>
                <c:pt idx="22475">
                  <c:v>-34.651555341210511</c:v>
                </c:pt>
                <c:pt idx="22476">
                  <c:v>11.690535491905351</c:v>
                </c:pt>
                <c:pt idx="22477">
                  <c:v>-10.825723912300404</c:v>
                </c:pt>
                <c:pt idx="22478">
                  <c:v>19.088694946214744</c:v>
                </c:pt>
                <c:pt idx="22479">
                  <c:v>0</c:v>
                </c:pt>
                <c:pt idx="22480">
                  <c:v>14.469162597214691</c:v>
                </c:pt>
                <c:pt idx="22481">
                  <c:v>-6.724850711988978</c:v>
                </c:pt>
                <c:pt idx="22482">
                  <c:v>-38.314370606565696</c:v>
                </c:pt>
                <c:pt idx="22483">
                  <c:v>46.805446522833705</c:v>
                </c:pt>
                <c:pt idx="22484">
                  <c:v>4.3632555704229361</c:v>
                </c:pt>
                <c:pt idx="22485">
                  <c:v>-3.8475210920466338</c:v>
                </c:pt>
                <c:pt idx="22486">
                  <c:v>-33.621933621933621</c:v>
                </c:pt>
                <c:pt idx="22487">
                  <c:v>-7.0441298917568673</c:v>
                </c:pt>
                <c:pt idx="22488">
                  <c:v>8.4985835694050991</c:v>
                </c:pt>
                <c:pt idx="22489">
                  <c:v>-3.0577971646673916</c:v>
                </c:pt>
                <c:pt idx="22490">
                  <c:v>24.206264544162764</c:v>
                </c:pt>
                <c:pt idx="22491">
                  <c:v>8.9565606806986153</c:v>
                </c:pt>
                <c:pt idx="22492">
                  <c:v>-70.465676965968143</c:v>
                </c:pt>
                <c:pt idx="22493">
                  <c:v>-40.874025093251952</c:v>
                </c:pt>
                <c:pt idx="22494">
                  <c:v>-13.381875801705277</c:v>
                </c:pt>
                <c:pt idx="22495">
                  <c:v>-0.7962492469682303</c:v>
                </c:pt>
                <c:pt idx="22496">
                  <c:v>94.14702357171393</c:v>
                </c:pt>
                <c:pt idx="22497">
                  <c:v>-7.6630356369932144</c:v>
                </c:pt>
                <c:pt idx="22498">
                  <c:v>7.0008534850640132</c:v>
                </c:pt>
                <c:pt idx="22499">
                  <c:v>-3.9668437903347495</c:v>
                </c:pt>
                <c:pt idx="22500">
                  <c:v>12.219941245177509</c:v>
                </c:pt>
                <c:pt idx="22501">
                  <c:v>-10.582263256570798</c:v>
                </c:pt>
                <c:pt idx="22502">
                  <c:v>-39.344434522246154</c:v>
                </c:pt>
                <c:pt idx="22503">
                  <c:v>-50.221750867720786</c:v>
                </c:pt>
                <c:pt idx="22504">
                  <c:v>-0.76019350380096284</c:v>
                </c:pt>
                <c:pt idx="22505">
                  <c:v>-22.200059838436232</c:v>
                </c:pt>
                <c:pt idx="22506">
                  <c:v>3.4141958670260522</c:v>
                </c:pt>
                <c:pt idx="22507">
                  <c:v>10.770733950227026</c:v>
                </c:pt>
                <c:pt idx="22508">
                  <c:v>-50.067091580006711</c:v>
                </c:pt>
                <c:pt idx="22509">
                  <c:v>42.282809611829947</c:v>
                </c:pt>
                <c:pt idx="22510">
                  <c:v>4.7610230297419349</c:v>
                </c:pt>
                <c:pt idx="22511">
                  <c:v>26.994464343861921</c:v>
                </c:pt>
                <c:pt idx="22512">
                  <c:v>-8.2199546485260697</c:v>
                </c:pt>
                <c:pt idx="22513">
                  <c:v>42.893465547927804</c:v>
                </c:pt>
                <c:pt idx="22514">
                  <c:v>-6.8424276992627284</c:v>
                </c:pt>
                <c:pt idx="22515">
                  <c:v>46.843853820598014</c:v>
                </c:pt>
                <c:pt idx="22516">
                  <c:v>5.5523519235521945</c:v>
                </c:pt>
                <c:pt idx="22517">
                  <c:v>3.2757723012842916</c:v>
                </c:pt>
                <c:pt idx="22518">
                  <c:v>6.8849413676999944</c:v>
                </c:pt>
                <c:pt idx="22519">
                  <c:v>-20.012668270461177</c:v>
                </c:pt>
                <c:pt idx="22520">
                  <c:v>-36.969657592099281</c:v>
                </c:pt>
                <c:pt idx="22521">
                  <c:v>1.389210781039111</c:v>
                </c:pt>
                <c:pt idx="22522">
                  <c:v>18.131072979119295</c:v>
                </c:pt>
                <c:pt idx="22523">
                  <c:v>-24.249687890137324</c:v>
                </c:pt>
                <c:pt idx="22524">
                  <c:v>60.525688874771703</c:v>
                </c:pt>
                <c:pt idx="22525">
                  <c:v>-0.97951495173063563</c:v>
                </c:pt>
                <c:pt idx="22526">
                  <c:v>17.285845870432908</c:v>
                </c:pt>
                <c:pt idx="22527">
                  <c:v>56.526596569253712</c:v>
                </c:pt>
                <c:pt idx="22528">
                  <c:v>-5.0654389691137567</c:v>
                </c:pt>
                <c:pt idx="22529">
                  <c:v>-83.141939349882605</c:v>
                </c:pt>
                <c:pt idx="22530">
                  <c:v>-11.656333038086814</c:v>
                </c:pt>
                <c:pt idx="22531">
                  <c:v>0</c:v>
                </c:pt>
                <c:pt idx="22532">
                  <c:v>13.256404972869021</c:v>
                </c:pt>
                <c:pt idx="22533">
                  <c:v>68.451164691458928</c:v>
                </c:pt>
                <c:pt idx="22534">
                  <c:v>1.9822519303906745</c:v>
                </c:pt>
                <c:pt idx="22535">
                  <c:v>2.6892123551330798</c:v>
                </c:pt>
                <c:pt idx="22536">
                  <c:v>57.253484770263299</c:v>
                </c:pt>
                <c:pt idx="22537">
                  <c:v>9.1972407056956342</c:v>
                </c:pt>
                <c:pt idx="22538">
                  <c:v>6.5748372760082532</c:v>
                </c:pt>
                <c:pt idx="22539">
                  <c:v>-2.6809308336702173</c:v>
                </c:pt>
                <c:pt idx="22540">
                  <c:v>22.012964858410086</c:v>
                </c:pt>
                <c:pt idx="22541">
                  <c:v>-11.445213912987768</c:v>
                </c:pt>
                <c:pt idx="22542">
                  <c:v>28.871935412191675</c:v>
                </c:pt>
                <c:pt idx="22543">
                  <c:v>10.103780179598857</c:v>
                </c:pt>
                <c:pt idx="22544">
                  <c:v>27.452486081781529</c:v>
                </c:pt>
                <c:pt idx="22545">
                  <c:v>13.007380073800732</c:v>
                </c:pt>
                <c:pt idx="22546">
                  <c:v>82.860218483374524</c:v>
                </c:pt>
                <c:pt idx="22547">
                  <c:v>12.304959755384687</c:v>
                </c:pt>
                <c:pt idx="22548">
                  <c:v>-50.07946318205898</c:v>
                </c:pt>
                <c:pt idx="22549">
                  <c:v>-15.22904552545738</c:v>
                </c:pt>
                <c:pt idx="22550">
                  <c:v>-8.5999999999999943</c:v>
                </c:pt>
                <c:pt idx="22551">
                  <c:v>-6.7801185430601123</c:v>
                </c:pt>
                <c:pt idx="22552">
                  <c:v>-3.0902976077162236</c:v>
                </c:pt>
                <c:pt idx="22553">
                  <c:v>4.9039365847104648</c:v>
                </c:pt>
                <c:pt idx="22554">
                  <c:v>-9.9325206791467195</c:v>
                </c:pt>
                <c:pt idx="22555">
                  <c:v>13.290947623372688</c:v>
                </c:pt>
                <c:pt idx="22556">
                  <c:v>-48.383001710632932</c:v>
                </c:pt>
                <c:pt idx="22557">
                  <c:v>-14.478845030459823</c:v>
                </c:pt>
                <c:pt idx="22558">
                  <c:v>-7.582035812323781</c:v>
                </c:pt>
                <c:pt idx="22559">
                  <c:v>0.9765625</c:v>
                </c:pt>
                <c:pt idx="22560">
                  <c:v>19.443413729128011</c:v>
                </c:pt>
                <c:pt idx="22561">
                  <c:v>-41.352279825109306</c:v>
                </c:pt>
                <c:pt idx="22562">
                  <c:v>-31.040843214756251</c:v>
                </c:pt>
                <c:pt idx="22563">
                  <c:v>19.329505841178758</c:v>
                </c:pt>
                <c:pt idx="22564">
                  <c:v>-17.003094150582001</c:v>
                </c:pt>
                <c:pt idx="22565">
                  <c:v>23.658369490751312</c:v>
                </c:pt>
                <c:pt idx="22566">
                  <c:v>-10.113586719091302</c:v>
                </c:pt>
                <c:pt idx="22567">
                  <c:v>-19.48613049379648</c:v>
                </c:pt>
                <c:pt idx="22568">
                  <c:v>12.391943578519161</c:v>
                </c:pt>
                <c:pt idx="22569">
                  <c:v>8.7794180992285789</c:v>
                </c:pt>
                <c:pt idx="22570">
                  <c:v>-34.631695865098195</c:v>
                </c:pt>
                <c:pt idx="22571">
                  <c:v>-41.71725932350391</c:v>
                </c:pt>
                <c:pt idx="22572">
                  <c:v>-10.387112286607362</c:v>
                </c:pt>
                <c:pt idx="22573">
                  <c:v>-22.94386976428693</c:v>
                </c:pt>
                <c:pt idx="22574">
                  <c:v>9.6102381115761943</c:v>
                </c:pt>
                <c:pt idx="22575">
                  <c:v>-27.44292594038788</c:v>
                </c:pt>
                <c:pt idx="22576">
                  <c:v>1.9680049583204635</c:v>
                </c:pt>
                <c:pt idx="22577">
                  <c:v>-0.64146943508802678</c:v>
                </c:pt>
                <c:pt idx="22578">
                  <c:v>16.624286990584849</c:v>
                </c:pt>
                <c:pt idx="22579">
                  <c:v>-5.6198655713218812</c:v>
                </c:pt>
                <c:pt idx="22580">
                  <c:v>-8.984060537755596</c:v>
                </c:pt>
                <c:pt idx="22581">
                  <c:v>-12.927418329731793</c:v>
                </c:pt>
                <c:pt idx="22582">
                  <c:v>22.372971534982696</c:v>
                </c:pt>
                <c:pt idx="22583">
                  <c:v>-19.994400409349396</c:v>
                </c:pt>
                <c:pt idx="22584">
                  <c:v>-25.450133082824493</c:v>
                </c:pt>
                <c:pt idx="22585">
                  <c:v>-2.223417608033003</c:v>
                </c:pt>
                <c:pt idx="22586">
                  <c:v>-25.88638665939375</c:v>
                </c:pt>
                <c:pt idx="22587">
                  <c:v>-7.688947138488416</c:v>
                </c:pt>
                <c:pt idx="22588">
                  <c:v>-9.84949625857206</c:v>
                </c:pt>
                <c:pt idx="22589">
                  <c:v>-5.2466415147561776</c:v>
                </c:pt>
                <c:pt idx="22590">
                  <c:v>65.292770690219157</c:v>
                </c:pt>
                <c:pt idx="22591">
                  <c:v>17.299670691547746</c:v>
                </c:pt>
                <c:pt idx="22592">
                  <c:v>-17.127539503386004</c:v>
                </c:pt>
                <c:pt idx="22593">
                  <c:v>-5.6240457395315531</c:v>
                </c:pt>
                <c:pt idx="22594">
                  <c:v>-16.69953847974439</c:v>
                </c:pt>
                <c:pt idx="22595">
                  <c:v>4.0364196614196572</c:v>
                </c:pt>
                <c:pt idx="22596">
                  <c:v>-7.5924075924075964</c:v>
                </c:pt>
                <c:pt idx="22597">
                  <c:v>6.2224695942567223</c:v>
                </c:pt>
                <c:pt idx="22598">
                  <c:v>45.53665880055334</c:v>
                </c:pt>
                <c:pt idx="22599">
                  <c:v>17.351129363449687</c:v>
                </c:pt>
                <c:pt idx="22600">
                  <c:v>54.241161446430965</c:v>
                </c:pt>
                <c:pt idx="22601">
                  <c:v>6.8824293277394872</c:v>
                </c:pt>
                <c:pt idx="22602">
                  <c:v>-4.8645441961637346</c:v>
                </c:pt>
                <c:pt idx="22603">
                  <c:v>-21.301652892561989</c:v>
                </c:pt>
                <c:pt idx="22604">
                  <c:v>-16.8179646440516</c:v>
                </c:pt>
                <c:pt idx="22605">
                  <c:v>-2.0594524485575079</c:v>
                </c:pt>
                <c:pt idx="22606">
                  <c:v>-51.31691547019112</c:v>
                </c:pt>
                <c:pt idx="22607">
                  <c:v>24.439584472389271</c:v>
                </c:pt>
                <c:pt idx="22608">
                  <c:v>8.9116143170197262</c:v>
                </c:pt>
                <c:pt idx="22609">
                  <c:v>43.335598485583915</c:v>
                </c:pt>
                <c:pt idx="22610">
                  <c:v>-8.4009455056538656</c:v>
                </c:pt>
                <c:pt idx="22611">
                  <c:v>-24.015238903400032</c:v>
                </c:pt>
                <c:pt idx="22612">
                  <c:v>25.428296801673596</c:v>
                </c:pt>
                <c:pt idx="22613">
                  <c:v>2.6340069106499868</c:v>
                </c:pt>
                <c:pt idx="22614">
                  <c:v>24.90490490490491</c:v>
                </c:pt>
                <c:pt idx="22615">
                  <c:v>2.4962377069261237</c:v>
                </c:pt>
                <c:pt idx="22616">
                  <c:v>-1.8155770375352063</c:v>
                </c:pt>
                <c:pt idx="22617">
                  <c:v>5.121240227905119</c:v>
                </c:pt>
                <c:pt idx="22618">
                  <c:v>-4.039301310043669</c:v>
                </c:pt>
                <c:pt idx="22619">
                  <c:v>4.2699942918754488</c:v>
                </c:pt>
                <c:pt idx="22620">
                  <c:v>1.9470641922725918</c:v>
                </c:pt>
                <c:pt idx="22621">
                  <c:v>14.730949197860951</c:v>
                </c:pt>
                <c:pt idx="22622">
                  <c:v>-28.223178823697296</c:v>
                </c:pt>
                <c:pt idx="22623">
                  <c:v>3.4278890959925405</c:v>
                </c:pt>
                <c:pt idx="22624">
                  <c:v>36.195233635133718</c:v>
                </c:pt>
                <c:pt idx="22625">
                  <c:v>-52.020628223159868</c:v>
                </c:pt>
                <c:pt idx="22626">
                  <c:v>-5.330952684606558</c:v>
                </c:pt>
                <c:pt idx="22627">
                  <c:v>80.24388385031628</c:v>
                </c:pt>
                <c:pt idx="22628">
                  <c:v>11.54484711145804</c:v>
                </c:pt>
                <c:pt idx="22629">
                  <c:v>-58.783783783783782</c:v>
                </c:pt>
                <c:pt idx="22630">
                  <c:v>6.5109325359745895</c:v>
                </c:pt>
                <c:pt idx="22631">
                  <c:v>16.682313180623368</c:v>
                </c:pt>
                <c:pt idx="22632">
                  <c:v>33.13996727651346</c:v>
                </c:pt>
                <c:pt idx="22633">
                  <c:v>27.434377646062671</c:v>
                </c:pt>
                <c:pt idx="22634">
                  <c:v>-49.808789786432904</c:v>
                </c:pt>
                <c:pt idx="22635">
                  <c:v>-8.7891091473608753</c:v>
                </c:pt>
                <c:pt idx="22636">
                  <c:v>76.892814992310718</c:v>
                </c:pt>
                <c:pt idx="22637">
                  <c:v>18.359108781127119</c:v>
                </c:pt>
                <c:pt idx="22638">
                  <c:v>-24.81730699659937</c:v>
                </c:pt>
                <c:pt idx="22639">
                  <c:v>8.1976578120537056</c:v>
                </c:pt>
                <c:pt idx="22640">
                  <c:v>2.680084469588337</c:v>
                </c:pt>
                <c:pt idx="22641">
                  <c:v>-6.2906220984215366</c:v>
                </c:pt>
                <c:pt idx="22642">
                  <c:v>8.5825579229529438</c:v>
                </c:pt>
                <c:pt idx="22643">
                  <c:v>-9.8412720141821666</c:v>
                </c:pt>
                <c:pt idx="22644">
                  <c:v>-39.013153906770924</c:v>
                </c:pt>
                <c:pt idx="22645">
                  <c:v>18.085831062670295</c:v>
                </c:pt>
                <c:pt idx="22646">
                  <c:v>-12.293773283661523</c:v>
                </c:pt>
                <c:pt idx="22647">
                  <c:v>8.054841473864613</c:v>
                </c:pt>
                <c:pt idx="22648">
                  <c:v>-1.0563640392996945</c:v>
                </c:pt>
                <c:pt idx="22649">
                  <c:v>0</c:v>
                </c:pt>
                <c:pt idx="22650">
                  <c:v>0.96096606854322886</c:v>
                </c:pt>
                <c:pt idx="22651">
                  <c:v>-19.97370032422883</c:v>
                </c:pt>
                <c:pt idx="22652">
                  <c:v>32.410384375449866</c:v>
                </c:pt>
                <c:pt idx="22653">
                  <c:v>8.4210526315757761E-3</c:v>
                </c:pt>
                <c:pt idx="22654">
                  <c:v>-16.558406985411565</c:v>
                </c:pt>
                <c:pt idx="22655">
                  <c:v>-29.257822174523241</c:v>
                </c:pt>
                <c:pt idx="22656">
                  <c:v>-27.294696828866478</c:v>
                </c:pt>
                <c:pt idx="22657">
                  <c:v>-8.7942960519314681</c:v>
                </c:pt>
                <c:pt idx="22658">
                  <c:v>-5.6100351351763607</c:v>
                </c:pt>
                <c:pt idx="22659">
                  <c:v>2.9059770934019724</c:v>
                </c:pt>
                <c:pt idx="22660">
                  <c:v>-28.55997948323396</c:v>
                </c:pt>
                <c:pt idx="22661">
                  <c:v>81.895332390381895</c:v>
                </c:pt>
                <c:pt idx="22662">
                  <c:v>12.026299387982391</c:v>
                </c:pt>
                <c:pt idx="22663">
                  <c:v>-25.337641892451728</c:v>
                </c:pt>
                <c:pt idx="22664">
                  <c:v>-0.43252595155709628</c:v>
                </c:pt>
                <c:pt idx="22665">
                  <c:v>45.799214806505887</c:v>
                </c:pt>
                <c:pt idx="22666">
                  <c:v>-20.877344979401315</c:v>
                </c:pt>
                <c:pt idx="22667">
                  <c:v>-50</c:v>
                </c:pt>
                <c:pt idx="22668">
                  <c:v>4.2408853567355465</c:v>
                </c:pt>
                <c:pt idx="22669">
                  <c:v>-26.898206090947014</c:v>
                </c:pt>
                <c:pt idx="22670">
                  <c:v>5.2240088759708101</c:v>
                </c:pt>
                <c:pt idx="22671">
                  <c:v>26.227984571773774</c:v>
                </c:pt>
                <c:pt idx="22672">
                  <c:v>18.43817787418655</c:v>
                </c:pt>
                <c:pt idx="22673">
                  <c:v>-5.0397414621364334</c:v>
                </c:pt>
                <c:pt idx="22674">
                  <c:v>15.692133742529464</c:v>
                </c:pt>
                <c:pt idx="22675">
                  <c:v>40.771349862258944</c:v>
                </c:pt>
                <c:pt idx="22676">
                  <c:v>-66.225402687481775</c:v>
                </c:pt>
                <c:pt idx="22677">
                  <c:v>-0.53046294948319428</c:v>
                </c:pt>
                <c:pt idx="22678">
                  <c:v>-2.2302801510033845</c:v>
                </c:pt>
                <c:pt idx="22679">
                  <c:v>13.637546803355832</c:v>
                </c:pt>
                <c:pt idx="22680">
                  <c:v>-65.371577574967404</c:v>
                </c:pt>
                <c:pt idx="22681">
                  <c:v>-22.088132395141315</c:v>
                </c:pt>
                <c:pt idx="22682">
                  <c:v>3.866486990774348</c:v>
                </c:pt>
                <c:pt idx="22683">
                  <c:v>23.759884363574528</c:v>
                </c:pt>
                <c:pt idx="22684">
                  <c:v>-6.9315763717441854</c:v>
                </c:pt>
                <c:pt idx="22685">
                  <c:v>20.483973678624494</c:v>
                </c:pt>
                <c:pt idx="22686">
                  <c:v>22.500000000000014</c:v>
                </c:pt>
                <c:pt idx="22687">
                  <c:v>-5.7708830548926073</c:v>
                </c:pt>
                <c:pt idx="22688">
                  <c:v>-8.1106303554763599</c:v>
                </c:pt>
                <c:pt idx="22689">
                  <c:v>0.12662234884457746</c:v>
                </c:pt>
                <c:pt idx="22690">
                  <c:v>40.273182310059354</c:v>
                </c:pt>
                <c:pt idx="22691">
                  <c:v>-20.998647801853494</c:v>
                </c:pt>
                <c:pt idx="22692">
                  <c:v>8.4945451956788673</c:v>
                </c:pt>
                <c:pt idx="22693">
                  <c:v>-0.62859578095034863</c:v>
                </c:pt>
                <c:pt idx="22694">
                  <c:v>74.46427060701896</c:v>
                </c:pt>
                <c:pt idx="22695">
                  <c:v>-79.259715850528494</c:v>
                </c:pt>
                <c:pt idx="22696">
                  <c:v>-13.391597550577472</c:v>
                </c:pt>
                <c:pt idx="22697">
                  <c:v>-8.1969265437701466</c:v>
                </c:pt>
                <c:pt idx="22698">
                  <c:v>21.937341404815896</c:v>
                </c:pt>
                <c:pt idx="22699">
                  <c:v>6.5974106519885396</c:v>
                </c:pt>
                <c:pt idx="22700">
                  <c:v>-12.121824334562348</c:v>
                </c:pt>
                <c:pt idx="22701">
                  <c:v>-43.003737922279427</c:v>
                </c:pt>
                <c:pt idx="22702">
                  <c:v>-8.2655601659751028</c:v>
                </c:pt>
                <c:pt idx="22703">
                  <c:v>-18.675123326286112</c:v>
                </c:pt>
                <c:pt idx="22704">
                  <c:v>-76.760786802030452</c:v>
                </c:pt>
                <c:pt idx="22705">
                  <c:v>4.9689681678565876</c:v>
                </c:pt>
                <c:pt idx="22706">
                  <c:v>34.122401847575077</c:v>
                </c:pt>
                <c:pt idx="22707">
                  <c:v>50.137951276783099</c:v>
                </c:pt>
                <c:pt idx="22708">
                  <c:v>-3.861438601139227</c:v>
                </c:pt>
                <c:pt idx="22709">
                  <c:v>21.137019214220317</c:v>
                </c:pt>
                <c:pt idx="22710">
                  <c:v>70.663896049239838</c:v>
                </c:pt>
                <c:pt idx="22711">
                  <c:v>49.901268611732775</c:v>
                </c:pt>
                <c:pt idx="22712">
                  <c:v>-37.69209784486678</c:v>
                </c:pt>
                <c:pt idx="22713">
                  <c:v>-32.556210799969705</c:v>
                </c:pt>
                <c:pt idx="22714">
                  <c:v>-6.9696681563183489</c:v>
                </c:pt>
                <c:pt idx="22715">
                  <c:v>-14.488064185954372</c:v>
                </c:pt>
                <c:pt idx="22716">
                  <c:v>-39.362063115032228</c:v>
                </c:pt>
                <c:pt idx="22717">
                  <c:v>9.2005552220888518</c:v>
                </c:pt>
                <c:pt idx="22718">
                  <c:v>-9.9397956701532451</c:v>
                </c:pt>
                <c:pt idx="22719">
                  <c:v>-1.6804530889037892</c:v>
                </c:pt>
                <c:pt idx="22720">
                  <c:v>53.939177904958058</c:v>
                </c:pt>
                <c:pt idx="22721">
                  <c:v>-37.663035856201212</c:v>
                </c:pt>
                <c:pt idx="22722">
                  <c:v>-9.3620000823757152</c:v>
                </c:pt>
                <c:pt idx="22723">
                  <c:v>-3.1412752779993411</c:v>
                </c:pt>
                <c:pt idx="22724">
                  <c:v>-11.947860421969025</c:v>
                </c:pt>
                <c:pt idx="22725">
                  <c:v>10.300138733800296</c:v>
                </c:pt>
                <c:pt idx="22726">
                  <c:v>-54.828360096093057</c:v>
                </c:pt>
                <c:pt idx="22727">
                  <c:v>-48.466044479745833</c:v>
                </c:pt>
                <c:pt idx="22728">
                  <c:v>-25.736694050905399</c:v>
                </c:pt>
                <c:pt idx="22729">
                  <c:v>11.179297597042506</c:v>
                </c:pt>
                <c:pt idx="22730">
                  <c:v>-34.573584781572151</c:v>
                </c:pt>
                <c:pt idx="22731">
                  <c:v>-23.335178011437009</c:v>
                </c:pt>
                <c:pt idx="22732">
                  <c:v>26.142624350120272</c:v>
                </c:pt>
                <c:pt idx="22733">
                  <c:v>-7.4351200440141838</c:v>
                </c:pt>
                <c:pt idx="22734">
                  <c:v>6.7268880784619114</c:v>
                </c:pt>
                <c:pt idx="22735">
                  <c:v>0.39495033440184102</c:v>
                </c:pt>
                <c:pt idx="22736">
                  <c:v>7.2865195907857299</c:v>
                </c:pt>
                <c:pt idx="22737">
                  <c:v>45.878639074009101</c:v>
                </c:pt>
                <c:pt idx="22738">
                  <c:v>44.609444609444608</c:v>
                </c:pt>
                <c:pt idx="22739">
                  <c:v>37.174756908413087</c:v>
                </c:pt>
                <c:pt idx="22740">
                  <c:v>25.858692017388819</c:v>
                </c:pt>
                <c:pt idx="22741">
                  <c:v>13.48189087488241</c:v>
                </c:pt>
                <c:pt idx="22742">
                  <c:v>42.14139789364927</c:v>
                </c:pt>
                <c:pt idx="22743">
                  <c:v>-12.065854758682903</c:v>
                </c:pt>
                <c:pt idx="22744">
                  <c:v>-5.6676868244682908</c:v>
                </c:pt>
                <c:pt idx="22745">
                  <c:v>4.9429210309521068</c:v>
                </c:pt>
                <c:pt idx="22746">
                  <c:v>65.474117460820025</c:v>
                </c:pt>
                <c:pt idx="22747">
                  <c:v>-38.051225816558308</c:v>
                </c:pt>
                <c:pt idx="22748">
                  <c:v>-0.42104732370219722</c:v>
                </c:pt>
                <c:pt idx="22749">
                  <c:v>63.337852362108549</c:v>
                </c:pt>
                <c:pt idx="22750">
                  <c:v>1.0890151515151558</c:v>
                </c:pt>
                <c:pt idx="22751">
                  <c:v>-2.9924549854209914</c:v>
                </c:pt>
                <c:pt idx="22752">
                  <c:v>-46.29495534636736</c:v>
                </c:pt>
                <c:pt idx="22753">
                  <c:v>2.8597785977859616</c:v>
                </c:pt>
                <c:pt idx="22754">
                  <c:v>63.947190794548732</c:v>
                </c:pt>
                <c:pt idx="22755">
                  <c:v>-9.5697569756975724</c:v>
                </c:pt>
                <c:pt idx="22756">
                  <c:v>44.13217233088568</c:v>
                </c:pt>
                <c:pt idx="22757">
                  <c:v>7.8152529574628886</c:v>
                </c:pt>
                <c:pt idx="22758">
                  <c:v>-6.9720342999956841</c:v>
                </c:pt>
                <c:pt idx="22759">
                  <c:v>5.509176480259768</c:v>
                </c:pt>
                <c:pt idx="22760">
                  <c:v>-32.836755545301727</c:v>
                </c:pt>
                <c:pt idx="22761">
                  <c:v>3.0954606834943377</c:v>
                </c:pt>
                <c:pt idx="22762">
                  <c:v>-4.0341837645918162</c:v>
                </c:pt>
                <c:pt idx="22763">
                  <c:v>-32.483041266252116</c:v>
                </c:pt>
                <c:pt idx="22764">
                  <c:v>-2.6554547466253666</c:v>
                </c:pt>
                <c:pt idx="22765">
                  <c:v>-9.7510289726414356</c:v>
                </c:pt>
                <c:pt idx="22766">
                  <c:v>-9.2781065088757373</c:v>
                </c:pt>
                <c:pt idx="22767">
                  <c:v>-24.866725756933477</c:v>
                </c:pt>
                <c:pt idx="22768">
                  <c:v>-2.2246941045606263</c:v>
                </c:pt>
                <c:pt idx="22769">
                  <c:v>-25.607287449392715</c:v>
                </c:pt>
                <c:pt idx="22770">
                  <c:v>-27.6439748508527</c:v>
                </c:pt>
                <c:pt idx="22771">
                  <c:v>3.019538188277096</c:v>
                </c:pt>
                <c:pt idx="22772">
                  <c:v>-20.09818282889745</c:v>
                </c:pt>
                <c:pt idx="22773">
                  <c:v>5.0465838509316825</c:v>
                </c:pt>
                <c:pt idx="22774">
                  <c:v>-20.484719679414127</c:v>
                </c:pt>
                <c:pt idx="22775">
                  <c:v>-9.827177449681983</c:v>
                </c:pt>
                <c:pt idx="22776">
                  <c:v>77.706971971701677</c:v>
                </c:pt>
                <c:pt idx="22777">
                  <c:v>-9.8519226176259878</c:v>
                </c:pt>
                <c:pt idx="22778">
                  <c:v>-15.450236966824647</c:v>
                </c:pt>
                <c:pt idx="22779">
                  <c:v>5.3232077322771687</c:v>
                </c:pt>
                <c:pt idx="22780">
                  <c:v>26.519585772174707</c:v>
                </c:pt>
                <c:pt idx="22781">
                  <c:v>-6.3086692435118721</c:v>
                </c:pt>
                <c:pt idx="22782">
                  <c:v>-40.457716829062917</c:v>
                </c:pt>
                <c:pt idx="22783">
                  <c:v>32.620950257077368</c:v>
                </c:pt>
                <c:pt idx="22784">
                  <c:v>3.2672042152323257</c:v>
                </c:pt>
                <c:pt idx="22785">
                  <c:v>-16.395099153719841</c:v>
                </c:pt>
                <c:pt idx="22786">
                  <c:v>-18.78209186394416</c:v>
                </c:pt>
                <c:pt idx="22787">
                  <c:v>15.61467570857242</c:v>
                </c:pt>
                <c:pt idx="22788">
                  <c:v>-6.7006230837701537</c:v>
                </c:pt>
                <c:pt idx="22789">
                  <c:v>0.18903591682419574</c:v>
                </c:pt>
                <c:pt idx="22790">
                  <c:v>-57.274897471996084</c:v>
                </c:pt>
                <c:pt idx="22791">
                  <c:v>1.5789473684210549</c:v>
                </c:pt>
                <c:pt idx="22792">
                  <c:v>55.320284697508896</c:v>
                </c:pt>
                <c:pt idx="22793">
                  <c:v>-15.718788543236954</c:v>
                </c:pt>
                <c:pt idx="22794">
                  <c:v>5.3050467436768258</c:v>
                </c:pt>
                <c:pt idx="22795">
                  <c:v>-2.1994926076928323</c:v>
                </c:pt>
                <c:pt idx="22796">
                  <c:v>-17.989050813478286</c:v>
                </c:pt>
                <c:pt idx="22797">
                  <c:v>5.8060370924097668</c:v>
                </c:pt>
                <c:pt idx="22798">
                  <c:v>66.002020707938613</c:v>
                </c:pt>
                <c:pt idx="22799">
                  <c:v>-23.067895076580015</c:v>
                </c:pt>
                <c:pt idx="22800">
                  <c:v>-8.3510918873298863</c:v>
                </c:pt>
                <c:pt idx="22801">
                  <c:v>87.896470344147929</c:v>
                </c:pt>
                <c:pt idx="22802">
                  <c:v>-46.316672883252522</c:v>
                </c:pt>
                <c:pt idx="22803">
                  <c:v>21.345622119815673</c:v>
                </c:pt>
                <c:pt idx="22804">
                  <c:v>-14.454802706235554</c:v>
                </c:pt>
                <c:pt idx="22805">
                  <c:v>-31.402932122919609</c:v>
                </c:pt>
                <c:pt idx="22806">
                  <c:v>-8.9535830618892476</c:v>
                </c:pt>
                <c:pt idx="22807">
                  <c:v>43.707101597009853</c:v>
                </c:pt>
                <c:pt idx="22808">
                  <c:v>-48.611111111111114</c:v>
                </c:pt>
                <c:pt idx="22809">
                  <c:v>40.869565217391312</c:v>
                </c:pt>
                <c:pt idx="22810">
                  <c:v>-46.441813180241596</c:v>
                </c:pt>
                <c:pt idx="22811">
                  <c:v>-8.8443652073841434</c:v>
                </c:pt>
                <c:pt idx="22812">
                  <c:v>-16.897796352583583</c:v>
                </c:pt>
                <c:pt idx="22813">
                  <c:v>-54.47114491075645</c:v>
                </c:pt>
                <c:pt idx="22814">
                  <c:v>-10.454384880332071</c:v>
                </c:pt>
                <c:pt idx="22815">
                  <c:v>9.0122566690699273</c:v>
                </c:pt>
                <c:pt idx="22816">
                  <c:v>-3.1607539715202932</c:v>
                </c:pt>
                <c:pt idx="22817">
                  <c:v>-1.6216216216216139</c:v>
                </c:pt>
                <c:pt idx="22818">
                  <c:v>-19.216847647252393</c:v>
                </c:pt>
                <c:pt idx="22819">
                  <c:v>1.4124579615398432</c:v>
                </c:pt>
                <c:pt idx="22820">
                  <c:v>14.886854818204938</c:v>
                </c:pt>
                <c:pt idx="22821">
                  <c:v>-43.169278950988563</c:v>
                </c:pt>
                <c:pt idx="22822">
                  <c:v>15.161334552102375</c:v>
                </c:pt>
                <c:pt idx="22823">
                  <c:v>-28.888536546694155</c:v>
                </c:pt>
                <c:pt idx="22824">
                  <c:v>-14.502729646332781</c:v>
                </c:pt>
                <c:pt idx="22825">
                  <c:v>-6.8441088289812484</c:v>
                </c:pt>
                <c:pt idx="22826">
                  <c:v>79.899497487437202</c:v>
                </c:pt>
                <c:pt idx="22827">
                  <c:v>-13.255139989303359</c:v>
                </c:pt>
                <c:pt idx="22828">
                  <c:v>25.815115217274524</c:v>
                </c:pt>
                <c:pt idx="22829">
                  <c:v>52.650838226533921</c:v>
                </c:pt>
                <c:pt idx="22830">
                  <c:v>12.209764145179022</c:v>
                </c:pt>
                <c:pt idx="22831">
                  <c:v>-13.006341400284711</c:v>
                </c:pt>
                <c:pt idx="22832">
                  <c:v>24.199553239017121</c:v>
                </c:pt>
                <c:pt idx="22833">
                  <c:v>15.651423641069883</c:v>
                </c:pt>
                <c:pt idx="22834">
                  <c:v>6.3075055792647134</c:v>
                </c:pt>
                <c:pt idx="22835">
                  <c:v>-33.707638252053044</c:v>
                </c:pt>
                <c:pt idx="22836">
                  <c:v>-12.755102040816325</c:v>
                </c:pt>
                <c:pt idx="22837">
                  <c:v>4.4956075216653772</c:v>
                </c:pt>
                <c:pt idx="22838">
                  <c:v>-11.065793847648763</c:v>
                </c:pt>
                <c:pt idx="22839">
                  <c:v>-3.1998502994011915</c:v>
                </c:pt>
                <c:pt idx="22840">
                  <c:v>1.2815116224685426</c:v>
                </c:pt>
                <c:pt idx="22841">
                  <c:v>5.9874425529160504</c:v>
                </c:pt>
                <c:pt idx="22842">
                  <c:v>-6.4455231930960082</c:v>
                </c:pt>
                <c:pt idx="22843">
                  <c:v>-28.653661656539825</c:v>
                </c:pt>
                <c:pt idx="22844">
                  <c:v>-2.637786832511253</c:v>
                </c:pt>
                <c:pt idx="22845">
                  <c:v>-1.4254655837230246</c:v>
                </c:pt>
                <c:pt idx="22846">
                  <c:v>-15.007288629737616</c:v>
                </c:pt>
                <c:pt idx="22847">
                  <c:v>31.775334818695995</c:v>
                </c:pt>
                <c:pt idx="22848">
                  <c:v>41.148344188426023</c:v>
                </c:pt>
                <c:pt idx="22849">
                  <c:v>-13.373607292721744</c:v>
                </c:pt>
                <c:pt idx="22850">
                  <c:v>-26.090838434511156</c:v>
                </c:pt>
                <c:pt idx="22851">
                  <c:v>72.501198465963569</c:v>
                </c:pt>
                <c:pt idx="22852">
                  <c:v>-14.059422341354704</c:v>
                </c:pt>
                <c:pt idx="22853">
                  <c:v>34.693877551020393</c:v>
                </c:pt>
                <c:pt idx="22854">
                  <c:v>-3.384841795437822</c:v>
                </c:pt>
                <c:pt idx="22855">
                  <c:v>-37.422346386317209</c:v>
                </c:pt>
                <c:pt idx="22856">
                  <c:v>33.838240138967933</c:v>
                </c:pt>
                <c:pt idx="22857">
                  <c:v>40.58532554017151</c:v>
                </c:pt>
                <c:pt idx="22858">
                  <c:v>-5.3605603235671282</c:v>
                </c:pt>
                <c:pt idx="22859">
                  <c:v>-19.316375198728139</c:v>
                </c:pt>
                <c:pt idx="22860">
                  <c:v>-1.5256899259591563</c:v>
                </c:pt>
                <c:pt idx="22861">
                  <c:v>3.6340716729695686</c:v>
                </c:pt>
                <c:pt idx="22862">
                  <c:v>-13.133740312594711</c:v>
                </c:pt>
                <c:pt idx="22863">
                  <c:v>22.920583123470365</c:v>
                </c:pt>
                <c:pt idx="22864">
                  <c:v>19.249584906846295</c:v>
                </c:pt>
                <c:pt idx="22865">
                  <c:v>-6.7034482758620726</c:v>
                </c:pt>
                <c:pt idx="22866">
                  <c:v>9.9653379549393435</c:v>
                </c:pt>
                <c:pt idx="22867">
                  <c:v>9.421518748822308</c:v>
                </c:pt>
                <c:pt idx="22868">
                  <c:v>-41.721312420048172</c:v>
                </c:pt>
                <c:pt idx="22869">
                  <c:v>17.747914735866544</c:v>
                </c:pt>
                <c:pt idx="22870">
                  <c:v>15.123271196632587</c:v>
                </c:pt>
                <c:pt idx="22871">
                  <c:v>-14.945801488585843</c:v>
                </c:pt>
                <c:pt idx="22872">
                  <c:v>4.588227522759496</c:v>
                </c:pt>
                <c:pt idx="22873">
                  <c:v>-11.925139088298636</c:v>
                </c:pt>
                <c:pt idx="22874">
                  <c:v>-13.406644829199806</c:v>
                </c:pt>
                <c:pt idx="22875">
                  <c:v>4.1952400161355428</c:v>
                </c:pt>
                <c:pt idx="22876">
                  <c:v>-39.575110285581616</c:v>
                </c:pt>
                <c:pt idx="22877">
                  <c:v>11.27879269261318</c:v>
                </c:pt>
                <c:pt idx="22878">
                  <c:v>33.323827613775819</c:v>
                </c:pt>
                <c:pt idx="22879">
                  <c:v>-65.227064058196191</c:v>
                </c:pt>
                <c:pt idx="22880">
                  <c:v>-6.7399424261889465</c:v>
                </c:pt>
                <c:pt idx="22881">
                  <c:v>37.894580107206679</c:v>
                </c:pt>
                <c:pt idx="22882">
                  <c:v>-10.573546625048763</c:v>
                </c:pt>
                <c:pt idx="22883">
                  <c:v>-3.8916319241878767</c:v>
                </c:pt>
                <c:pt idx="22884">
                  <c:v>-10.618844018151293</c:v>
                </c:pt>
                <c:pt idx="22885">
                  <c:v>81.688437348814716</c:v>
                </c:pt>
                <c:pt idx="22886">
                  <c:v>-59.978329483864442</c:v>
                </c:pt>
                <c:pt idx="22887">
                  <c:v>-8.1321062128812684</c:v>
                </c:pt>
                <c:pt idx="22888">
                  <c:v>-5.7760974585171141</c:v>
                </c:pt>
                <c:pt idx="22889">
                  <c:v>-26.321049887015462</c:v>
                </c:pt>
                <c:pt idx="22890">
                  <c:v>-5.0594764481222114</c:v>
                </c:pt>
                <c:pt idx="22891">
                  <c:v>-13.202683636839879</c:v>
                </c:pt>
                <c:pt idx="22892">
                  <c:v>-15.198163656965107</c:v>
                </c:pt>
                <c:pt idx="22893">
                  <c:v>21.584362139917701</c:v>
                </c:pt>
                <c:pt idx="22894">
                  <c:v>-9.6935001447271105</c:v>
                </c:pt>
                <c:pt idx="22895">
                  <c:v>-28.299321124996538</c:v>
                </c:pt>
                <c:pt idx="22896">
                  <c:v>-4.0129994486840985</c:v>
                </c:pt>
                <c:pt idx="22897">
                  <c:v>-5.027952728044724</c:v>
                </c:pt>
                <c:pt idx="22898">
                  <c:v>-72.736085305759758</c:v>
                </c:pt>
                <c:pt idx="22899">
                  <c:v>98.09282700421943</c:v>
                </c:pt>
                <c:pt idx="22900">
                  <c:v>-27.954793028322442</c:v>
                </c:pt>
                <c:pt idx="22901">
                  <c:v>18.769711201848892</c:v>
                </c:pt>
                <c:pt idx="22902">
                  <c:v>18.601013110846253</c:v>
                </c:pt>
                <c:pt idx="22903">
                  <c:v>17.567987613557051</c:v>
                </c:pt>
                <c:pt idx="22904">
                  <c:v>-1.6212754482944547</c:v>
                </c:pt>
                <c:pt idx="22905">
                  <c:v>4.3986413463022984</c:v>
                </c:pt>
                <c:pt idx="22906">
                  <c:v>-84.000844654043789</c:v>
                </c:pt>
                <c:pt idx="22907">
                  <c:v>-8.8024068322981321</c:v>
                </c:pt>
                <c:pt idx="22908">
                  <c:v>-1.6028062601187258</c:v>
                </c:pt>
                <c:pt idx="22909">
                  <c:v>4.6882125864081274</c:v>
                </c:pt>
                <c:pt idx="22910">
                  <c:v>-1.031658869412567</c:v>
                </c:pt>
                <c:pt idx="22911">
                  <c:v>-33.766503075965986</c:v>
                </c:pt>
                <c:pt idx="22912">
                  <c:v>-42.370644139387537</c:v>
                </c:pt>
                <c:pt idx="22913">
                  <c:v>27.613358674993222</c:v>
                </c:pt>
                <c:pt idx="22914">
                  <c:v>39.464659001829119</c:v>
                </c:pt>
                <c:pt idx="22915">
                  <c:v>11.855670103092791</c:v>
                </c:pt>
                <c:pt idx="22916">
                  <c:v>-20.79954474320671</c:v>
                </c:pt>
                <c:pt idx="22917">
                  <c:v>-5.6659707724425914</c:v>
                </c:pt>
                <c:pt idx="22918">
                  <c:v>-54.025832696368653</c:v>
                </c:pt>
                <c:pt idx="22919">
                  <c:v>0.37546484810364689</c:v>
                </c:pt>
                <c:pt idx="22920">
                  <c:v>86.553922567167547</c:v>
                </c:pt>
                <c:pt idx="22921">
                  <c:v>73.237508555783705</c:v>
                </c:pt>
                <c:pt idx="22922">
                  <c:v>-4.1375530894643049</c:v>
                </c:pt>
                <c:pt idx="22923">
                  <c:v>-12.424078091106296</c:v>
                </c:pt>
                <c:pt idx="22924">
                  <c:v>30.177335360331227</c:v>
                </c:pt>
                <c:pt idx="22925">
                  <c:v>-61.290139244103436</c:v>
                </c:pt>
                <c:pt idx="22926">
                  <c:v>4.4685273159144998</c:v>
                </c:pt>
                <c:pt idx="22927">
                  <c:v>-16.738422765935098</c:v>
                </c:pt>
                <c:pt idx="22928">
                  <c:v>7.4127685272519415</c:v>
                </c:pt>
                <c:pt idx="22929">
                  <c:v>-50.218560860793545</c:v>
                </c:pt>
                <c:pt idx="22930">
                  <c:v>-0.80311205922951956</c:v>
                </c:pt>
                <c:pt idx="22931">
                  <c:v>-3.2103331695899584</c:v>
                </c:pt>
                <c:pt idx="22932">
                  <c:v>-1.7649790989317182</c:v>
                </c:pt>
                <c:pt idx="22933">
                  <c:v>9.7253467331048569</c:v>
                </c:pt>
                <c:pt idx="22934">
                  <c:v>-37.850307587149686</c:v>
                </c:pt>
                <c:pt idx="22935">
                  <c:v>-26.064903472905129</c:v>
                </c:pt>
                <c:pt idx="22936">
                  <c:v>-4.6213808463251667</c:v>
                </c:pt>
                <c:pt idx="22937">
                  <c:v>44.156591824985611</c:v>
                </c:pt>
                <c:pt idx="22938">
                  <c:v>-35.691318327974273</c:v>
                </c:pt>
                <c:pt idx="22939">
                  <c:v>98.308944246496651</c:v>
                </c:pt>
                <c:pt idx="22940">
                  <c:v>-10.702091803812735</c:v>
                </c:pt>
                <c:pt idx="22941">
                  <c:v>62.950283980393692</c:v>
                </c:pt>
                <c:pt idx="22942">
                  <c:v>20.037297969332784</c:v>
                </c:pt>
                <c:pt idx="22943">
                  <c:v>-22.011793863772326</c:v>
                </c:pt>
                <c:pt idx="22944">
                  <c:v>-9.9756479387719565</c:v>
                </c:pt>
                <c:pt idx="22945">
                  <c:v>10.097293761752923</c:v>
                </c:pt>
                <c:pt idx="22946">
                  <c:v>-16.260771824653432</c:v>
                </c:pt>
                <c:pt idx="22947">
                  <c:v>6.1111111111111143</c:v>
                </c:pt>
                <c:pt idx="22948">
                  <c:v>1.5024038461538538</c:v>
                </c:pt>
                <c:pt idx="22949">
                  <c:v>16.136092319936338</c:v>
                </c:pt>
                <c:pt idx="22950">
                  <c:v>50.034875610323184</c:v>
                </c:pt>
                <c:pt idx="22951">
                  <c:v>13.118296164827541</c:v>
                </c:pt>
                <c:pt idx="22952">
                  <c:v>-19.273484047898449</c:v>
                </c:pt>
                <c:pt idx="22953">
                  <c:v>6.2012914718325476</c:v>
                </c:pt>
                <c:pt idx="22954">
                  <c:v>5.0695976268350051</c:v>
                </c:pt>
                <c:pt idx="22955">
                  <c:v>3.2443787442620504</c:v>
                </c:pt>
                <c:pt idx="22956">
                  <c:v>1.9084269221707473</c:v>
                </c:pt>
                <c:pt idx="22957">
                  <c:v>12.741784037558674</c:v>
                </c:pt>
                <c:pt idx="22958">
                  <c:v>7.2325976230899869</c:v>
                </c:pt>
                <c:pt idx="22959">
                  <c:v>-49.655369111565342</c:v>
                </c:pt>
                <c:pt idx="22960">
                  <c:v>32.034922766957692</c:v>
                </c:pt>
                <c:pt idx="22961">
                  <c:v>3.416288421379619</c:v>
                </c:pt>
                <c:pt idx="22962">
                  <c:v>4.3478260869565162</c:v>
                </c:pt>
                <c:pt idx="22963">
                  <c:v>45.509306756558715</c:v>
                </c:pt>
                <c:pt idx="22964">
                  <c:v>-30.009920634920633</c:v>
                </c:pt>
                <c:pt idx="22965">
                  <c:v>32.918742334950451</c:v>
                </c:pt>
                <c:pt idx="22966">
                  <c:v>-2.365078452784644</c:v>
                </c:pt>
                <c:pt idx="22967">
                  <c:v>38.028169014084511</c:v>
                </c:pt>
                <c:pt idx="22968">
                  <c:v>26.338698338045987</c:v>
                </c:pt>
                <c:pt idx="22969">
                  <c:v>37.511095331084675</c:v>
                </c:pt>
                <c:pt idx="22970">
                  <c:v>11.258826054020247</c:v>
                </c:pt>
                <c:pt idx="22971">
                  <c:v>-12.738940160087083</c:v>
                </c:pt>
                <c:pt idx="22972">
                  <c:v>-30.034491907667814</c:v>
                </c:pt>
                <c:pt idx="22973">
                  <c:v>1.9040573594653267</c:v>
                </c:pt>
                <c:pt idx="22974">
                  <c:v>-48.465841668079335</c:v>
                </c:pt>
                <c:pt idx="22975">
                  <c:v>11.970628415300538</c:v>
                </c:pt>
                <c:pt idx="22976">
                  <c:v>-26.046909125439171</c:v>
                </c:pt>
                <c:pt idx="22977">
                  <c:v>-23.16761363636364</c:v>
                </c:pt>
                <c:pt idx="22978">
                  <c:v>-5.7809543830145032</c:v>
                </c:pt>
                <c:pt idx="22979">
                  <c:v>-16.556598981087717</c:v>
                </c:pt>
                <c:pt idx="22980">
                  <c:v>-13.474047990998557</c:v>
                </c:pt>
                <c:pt idx="22981">
                  <c:v>1.0717931269139171</c:v>
                </c:pt>
                <c:pt idx="22982">
                  <c:v>-25.766555011594946</c:v>
                </c:pt>
                <c:pt idx="22983">
                  <c:v>15.2832965415747</c:v>
                </c:pt>
                <c:pt idx="22984">
                  <c:v>-1.1811763442592138</c:v>
                </c:pt>
                <c:pt idx="22985">
                  <c:v>3.67182246133153</c:v>
                </c:pt>
                <c:pt idx="22986">
                  <c:v>-2.8731463571889009</c:v>
                </c:pt>
                <c:pt idx="22987">
                  <c:v>99.189704480457578</c:v>
                </c:pt>
                <c:pt idx="22988">
                  <c:v>-6.5109390038208375</c:v>
                </c:pt>
                <c:pt idx="22989">
                  <c:v>-13.979545306494686</c:v>
                </c:pt>
                <c:pt idx="22990">
                  <c:v>7.9113295835893496</c:v>
                </c:pt>
                <c:pt idx="22991">
                  <c:v>-18.13497639894787</c:v>
                </c:pt>
                <c:pt idx="22992">
                  <c:v>53.224637681159408</c:v>
                </c:pt>
                <c:pt idx="22993">
                  <c:v>5.4399999999999977</c:v>
                </c:pt>
                <c:pt idx="22994">
                  <c:v>8.7900814819157063</c:v>
                </c:pt>
                <c:pt idx="22995">
                  <c:v>-1.1313962458215485</c:v>
                </c:pt>
                <c:pt idx="22996">
                  <c:v>10.790075938832828</c:v>
                </c:pt>
                <c:pt idx="22997">
                  <c:v>-18.828727767834977</c:v>
                </c:pt>
                <c:pt idx="22998">
                  <c:v>33.096883585164818</c:v>
                </c:pt>
                <c:pt idx="22999">
                  <c:v>22.405079894143157</c:v>
                </c:pt>
                <c:pt idx="23000">
                  <c:v>2.0179890868021033</c:v>
                </c:pt>
                <c:pt idx="23001">
                  <c:v>-19.929119905493209</c:v>
                </c:pt>
                <c:pt idx="23002">
                  <c:v>10.646067415730329</c:v>
                </c:pt>
                <c:pt idx="23003">
                  <c:v>9.6497764530551393</c:v>
                </c:pt>
                <c:pt idx="23004">
                  <c:v>5.9232613908872764</c:v>
                </c:pt>
                <c:pt idx="23005">
                  <c:v>-27.050750079795733</c:v>
                </c:pt>
                <c:pt idx="23006">
                  <c:v>18.041627246925259</c:v>
                </c:pt>
                <c:pt idx="23007">
                  <c:v>-17.33044531395565</c:v>
                </c:pt>
                <c:pt idx="23008">
                  <c:v>-12.132306526953656</c:v>
                </c:pt>
                <c:pt idx="23009">
                  <c:v>-21.005974176141834</c:v>
                </c:pt>
                <c:pt idx="23010">
                  <c:v>-10.864045220623169</c:v>
                </c:pt>
                <c:pt idx="23011">
                  <c:v>-53.960540738034346</c:v>
                </c:pt>
                <c:pt idx="23012">
                  <c:v>-62.796098467254993</c:v>
                </c:pt>
                <c:pt idx="23013">
                  <c:v>-12.146259456430371</c:v>
                </c:pt>
                <c:pt idx="23014">
                  <c:v>-25.313567934857701</c:v>
                </c:pt>
                <c:pt idx="23015">
                  <c:v>-12.347412109375</c:v>
                </c:pt>
                <c:pt idx="23016">
                  <c:v>1.0839721231468644</c:v>
                </c:pt>
                <c:pt idx="23017">
                  <c:v>3.3211433689081247</c:v>
                </c:pt>
                <c:pt idx="23018">
                  <c:v>1.2863289801464504</c:v>
                </c:pt>
                <c:pt idx="23019">
                  <c:v>-22.769192422731805</c:v>
                </c:pt>
                <c:pt idx="23020">
                  <c:v>60.732265446224261</c:v>
                </c:pt>
                <c:pt idx="23021">
                  <c:v>-8.0131627964733667</c:v>
                </c:pt>
                <c:pt idx="23022">
                  <c:v>-1.2583404403584382</c:v>
                </c:pt>
                <c:pt idx="23023">
                  <c:v>1.1912359072537839</c:v>
                </c:pt>
                <c:pt idx="23024">
                  <c:v>0.22075055187637815</c:v>
                </c:pt>
                <c:pt idx="23025">
                  <c:v>15.677089007517168</c:v>
                </c:pt>
                <c:pt idx="23026">
                  <c:v>-10.911183919242006</c:v>
                </c:pt>
                <c:pt idx="23027">
                  <c:v>-20.639820156140345</c:v>
                </c:pt>
                <c:pt idx="23028">
                  <c:v>13.580873438777516</c:v>
                </c:pt>
                <c:pt idx="23029">
                  <c:v>31.66620613429123</c:v>
                </c:pt>
                <c:pt idx="23030">
                  <c:v>3.056322191556788</c:v>
                </c:pt>
                <c:pt idx="23031">
                  <c:v>-26.332398316970554</c:v>
                </c:pt>
                <c:pt idx="23032">
                  <c:v>-4.281714781069212</c:v>
                </c:pt>
                <c:pt idx="23033">
                  <c:v>55.518119197364484</c:v>
                </c:pt>
                <c:pt idx="23034">
                  <c:v>-19.061290248688607</c:v>
                </c:pt>
                <c:pt idx="23035">
                  <c:v>8.1881017032831522</c:v>
                </c:pt>
                <c:pt idx="23036">
                  <c:v>23.380601247872931</c:v>
                </c:pt>
                <c:pt idx="23037">
                  <c:v>-49.18740477399696</c:v>
                </c:pt>
                <c:pt idx="23038">
                  <c:v>9.4102885821831848</c:v>
                </c:pt>
                <c:pt idx="23039">
                  <c:v>61.931199983730437</c:v>
                </c:pt>
                <c:pt idx="23040">
                  <c:v>-15.454545454545453</c:v>
                </c:pt>
                <c:pt idx="23041">
                  <c:v>19.383674429545977</c:v>
                </c:pt>
                <c:pt idx="23042">
                  <c:v>86.436604825531106</c:v>
                </c:pt>
                <c:pt idx="23043">
                  <c:v>-51.033160548178657</c:v>
                </c:pt>
                <c:pt idx="23044">
                  <c:v>88.387795400980963</c:v>
                </c:pt>
                <c:pt idx="23045">
                  <c:v>-6.1461908030199055</c:v>
                </c:pt>
                <c:pt idx="23046">
                  <c:v>1.7111904468792432</c:v>
                </c:pt>
                <c:pt idx="23047">
                  <c:v>-3.604902667628096E-2</c:v>
                </c:pt>
                <c:pt idx="23048">
                  <c:v>87.61106370162139</c:v>
                </c:pt>
                <c:pt idx="23049">
                  <c:v>-58.402726674154692</c:v>
                </c:pt>
                <c:pt idx="23050">
                  <c:v>9.3257097791798174</c:v>
                </c:pt>
                <c:pt idx="23051">
                  <c:v>-42.19437219200757</c:v>
                </c:pt>
                <c:pt idx="23052">
                  <c:v>-5.4773082942097062</c:v>
                </c:pt>
                <c:pt idx="23053">
                  <c:v>4.2342342342342363</c:v>
                </c:pt>
                <c:pt idx="23054">
                  <c:v>-18.320444396035285</c:v>
                </c:pt>
                <c:pt idx="23055">
                  <c:v>9.6585258039562234</c:v>
                </c:pt>
                <c:pt idx="23056">
                  <c:v>-1.8009182900191689</c:v>
                </c:pt>
                <c:pt idx="23057">
                  <c:v>3.3540143743473294</c:v>
                </c:pt>
                <c:pt idx="23058">
                  <c:v>-9.8866833979769808E-2</c:v>
                </c:pt>
                <c:pt idx="23059">
                  <c:v>-53.670102284751344</c:v>
                </c:pt>
                <c:pt idx="23060">
                  <c:v>15.450084342892183</c:v>
                </c:pt>
                <c:pt idx="23061">
                  <c:v>-9.0193609318432237</c:v>
                </c:pt>
                <c:pt idx="23062">
                  <c:v>47.466655481922658</c:v>
                </c:pt>
                <c:pt idx="23063">
                  <c:v>-15.894846796657376</c:v>
                </c:pt>
                <c:pt idx="23064">
                  <c:v>-10.21626944079253</c:v>
                </c:pt>
                <c:pt idx="23065">
                  <c:v>-18.604651162790702</c:v>
                </c:pt>
                <c:pt idx="23066">
                  <c:v>0</c:v>
                </c:pt>
                <c:pt idx="23067">
                  <c:v>-3.4724077140872822</c:v>
                </c:pt>
                <c:pt idx="23068">
                  <c:v>3.6016949152542423</c:v>
                </c:pt>
                <c:pt idx="23069">
                  <c:v>10.435663627152977</c:v>
                </c:pt>
                <c:pt idx="23070">
                  <c:v>-4.1444270015698663</c:v>
                </c:pt>
                <c:pt idx="23071">
                  <c:v>51.454927059311274</c:v>
                </c:pt>
                <c:pt idx="23072">
                  <c:v>29.283743741698174</c:v>
                </c:pt>
                <c:pt idx="23073">
                  <c:v>4.4371405094494492</c:v>
                </c:pt>
                <c:pt idx="23074">
                  <c:v>-10.743962607115037</c:v>
                </c:pt>
                <c:pt idx="23075">
                  <c:v>26.671211604741885</c:v>
                </c:pt>
                <c:pt idx="23076">
                  <c:v>85.494929985514233</c:v>
                </c:pt>
                <c:pt idx="23077">
                  <c:v>27.362318840579718</c:v>
                </c:pt>
                <c:pt idx="23078">
                  <c:v>-13.04075066543588</c:v>
                </c:pt>
                <c:pt idx="23079">
                  <c:v>-34.429037957064082</c:v>
                </c:pt>
                <c:pt idx="23080">
                  <c:v>40.369039773814336</c:v>
                </c:pt>
                <c:pt idx="23081">
                  <c:v>8.9387109992390208</c:v>
                </c:pt>
                <c:pt idx="23082">
                  <c:v>-29.942597364506739</c:v>
                </c:pt>
                <c:pt idx="23083">
                  <c:v>-47.052219888462375</c:v>
                </c:pt>
                <c:pt idx="23084">
                  <c:v>92.066561727006984</c:v>
                </c:pt>
                <c:pt idx="23085">
                  <c:v>52.178554418696308</c:v>
                </c:pt>
                <c:pt idx="23086">
                  <c:v>-3.1953083276782195</c:v>
                </c:pt>
                <c:pt idx="23087">
                  <c:v>-33.515391867359583</c:v>
                </c:pt>
                <c:pt idx="23088">
                  <c:v>-14.760741600929009</c:v>
                </c:pt>
                <c:pt idx="23089">
                  <c:v>31.963952595193689</c:v>
                </c:pt>
                <c:pt idx="23090">
                  <c:v>13.378527510641661</c:v>
                </c:pt>
                <c:pt idx="23091">
                  <c:v>-37.659790036431048</c:v>
                </c:pt>
                <c:pt idx="23092">
                  <c:v>-13.581023688929434</c:v>
                </c:pt>
                <c:pt idx="23093">
                  <c:v>19.623978513057878</c:v>
                </c:pt>
                <c:pt idx="23094">
                  <c:v>-7.6135517498138512</c:v>
                </c:pt>
                <c:pt idx="23095">
                  <c:v>-31.258337780149418</c:v>
                </c:pt>
                <c:pt idx="23096">
                  <c:v>14.398404993065199</c:v>
                </c:pt>
                <c:pt idx="23097">
                  <c:v>29.665367430364086</c:v>
                </c:pt>
                <c:pt idx="23098">
                  <c:v>-3.4635033336215315E-2</c:v>
                </c:pt>
                <c:pt idx="23099">
                  <c:v>41.140231406641817</c:v>
                </c:pt>
                <c:pt idx="23100">
                  <c:v>-40.828830469714447</c:v>
                </c:pt>
                <c:pt idx="23101">
                  <c:v>-1.1026878015161969</c:v>
                </c:pt>
                <c:pt idx="23102">
                  <c:v>63.292867981790579</c:v>
                </c:pt>
                <c:pt idx="23103">
                  <c:v>5.803777061262096</c:v>
                </c:pt>
                <c:pt idx="23104">
                  <c:v>2.7461287114646922</c:v>
                </c:pt>
                <c:pt idx="23105">
                  <c:v>36.833688699360351</c:v>
                </c:pt>
                <c:pt idx="23106">
                  <c:v>16.63450405248939</c:v>
                </c:pt>
                <c:pt idx="23107">
                  <c:v>13.344907673809644</c:v>
                </c:pt>
                <c:pt idx="23108">
                  <c:v>-5.6532156525695569</c:v>
                </c:pt>
                <c:pt idx="23109">
                  <c:v>25.706445740217944</c:v>
                </c:pt>
                <c:pt idx="23110">
                  <c:v>9.9673852517699402</c:v>
                </c:pt>
                <c:pt idx="23111">
                  <c:v>-4.3847722637661519</c:v>
                </c:pt>
                <c:pt idx="23112">
                  <c:v>-82.159233013755738</c:v>
                </c:pt>
                <c:pt idx="23113">
                  <c:v>-23.834079850547312</c:v>
                </c:pt>
                <c:pt idx="23114">
                  <c:v>19.225394290277492</c:v>
                </c:pt>
                <c:pt idx="23115">
                  <c:v>-32.848545636910728</c:v>
                </c:pt>
                <c:pt idx="23116">
                  <c:v>82.944933051435385</c:v>
                </c:pt>
                <c:pt idx="23117">
                  <c:v>18.236937121057295</c:v>
                </c:pt>
                <c:pt idx="23118">
                  <c:v>23.927328952454573</c:v>
                </c:pt>
                <c:pt idx="23119">
                  <c:v>-11.949564278553254</c:v>
                </c:pt>
                <c:pt idx="23120">
                  <c:v>4.0911739330173731</c:v>
                </c:pt>
                <c:pt idx="23121">
                  <c:v>-83.640286661015637</c:v>
                </c:pt>
                <c:pt idx="23122">
                  <c:v>10.205664833554565</c:v>
                </c:pt>
                <c:pt idx="23123">
                  <c:v>7.0276044302018335</c:v>
                </c:pt>
                <c:pt idx="23124">
                  <c:v>-1.1525358973542552</c:v>
                </c:pt>
                <c:pt idx="23125">
                  <c:v>-3.5910206921466141</c:v>
                </c:pt>
                <c:pt idx="23126">
                  <c:v>42.718283894754506</c:v>
                </c:pt>
                <c:pt idx="23127">
                  <c:v>-4.3458443130831199</c:v>
                </c:pt>
                <c:pt idx="23128">
                  <c:v>19.452837384416057</c:v>
                </c:pt>
                <c:pt idx="23129">
                  <c:v>3.0678222589076967</c:v>
                </c:pt>
                <c:pt idx="23130">
                  <c:v>68.529478716139295</c:v>
                </c:pt>
                <c:pt idx="23131">
                  <c:v>-18.378378378378386</c:v>
                </c:pt>
                <c:pt idx="23132">
                  <c:v>6.1645095994602173</c:v>
                </c:pt>
                <c:pt idx="23133">
                  <c:v>37.585893131687129</c:v>
                </c:pt>
                <c:pt idx="23134">
                  <c:v>-5.7994361659283129</c:v>
                </c:pt>
                <c:pt idx="23135">
                  <c:v>0.16575551821409817</c:v>
                </c:pt>
                <c:pt idx="23136">
                  <c:v>-0.38485221674876868</c:v>
                </c:pt>
                <c:pt idx="23137">
                  <c:v>8.6538039021752695</c:v>
                </c:pt>
                <c:pt idx="23138">
                  <c:v>-1.0110894394619265</c:v>
                </c:pt>
                <c:pt idx="23139">
                  <c:v>40.11073515841278</c:v>
                </c:pt>
                <c:pt idx="23140">
                  <c:v>-37.605081262843264</c:v>
                </c:pt>
                <c:pt idx="23141">
                  <c:v>-7.4039435741563295</c:v>
                </c:pt>
                <c:pt idx="23142">
                  <c:v>-41.82707604199809</c:v>
                </c:pt>
                <c:pt idx="23143">
                  <c:v>-23.693232019791495</c:v>
                </c:pt>
                <c:pt idx="23144">
                  <c:v>-21.60242490047051</c:v>
                </c:pt>
                <c:pt idx="23145">
                  <c:v>-14.366128242780235</c:v>
                </c:pt>
                <c:pt idx="23146">
                  <c:v>-26.586102719033235</c:v>
                </c:pt>
                <c:pt idx="23147">
                  <c:v>-4.4795783926218746</c:v>
                </c:pt>
                <c:pt idx="23148">
                  <c:v>18.450971795995912</c:v>
                </c:pt>
                <c:pt idx="23149">
                  <c:v>-9.9484659226647523</c:v>
                </c:pt>
                <c:pt idx="23150">
                  <c:v>23.0529989585972</c:v>
                </c:pt>
                <c:pt idx="23151">
                  <c:v>-24.346859366314618</c:v>
                </c:pt>
                <c:pt idx="23152">
                  <c:v>4.7065227631978246</c:v>
                </c:pt>
                <c:pt idx="23153">
                  <c:v>-46.851834488957941</c:v>
                </c:pt>
                <c:pt idx="23154">
                  <c:v>-89.932058094954215</c:v>
                </c:pt>
                <c:pt idx="23155">
                  <c:v>-0.4040318422297986</c:v>
                </c:pt>
                <c:pt idx="23156">
                  <c:v>5.3694630536946306</c:v>
                </c:pt>
                <c:pt idx="23157">
                  <c:v>25.026783801157066</c:v>
                </c:pt>
                <c:pt idx="23158">
                  <c:v>-49.333333333333329</c:v>
                </c:pt>
                <c:pt idx="23159">
                  <c:v>-15.93019257221458</c:v>
                </c:pt>
                <c:pt idx="23160">
                  <c:v>1.2064626890242494</c:v>
                </c:pt>
                <c:pt idx="23161">
                  <c:v>-89.720442054721133</c:v>
                </c:pt>
                <c:pt idx="23162">
                  <c:v>-21.509502923976612</c:v>
                </c:pt>
                <c:pt idx="23163">
                  <c:v>-3.6476834757297212</c:v>
                </c:pt>
                <c:pt idx="23164">
                  <c:v>-1.4103477832233864</c:v>
                </c:pt>
                <c:pt idx="23165">
                  <c:v>81.595236970183805</c:v>
                </c:pt>
                <c:pt idx="23166">
                  <c:v>-17.779058938312119</c:v>
                </c:pt>
                <c:pt idx="23167">
                  <c:v>-29.450190528034838</c:v>
                </c:pt>
                <c:pt idx="23168">
                  <c:v>1.9801299460277022</c:v>
                </c:pt>
                <c:pt idx="23169">
                  <c:v>12.425705794947987</c:v>
                </c:pt>
                <c:pt idx="23170">
                  <c:v>-11.591719221277756</c:v>
                </c:pt>
                <c:pt idx="23171">
                  <c:v>-44.979367262723521</c:v>
                </c:pt>
                <c:pt idx="23172">
                  <c:v>-13.557156133828997</c:v>
                </c:pt>
                <c:pt idx="23173">
                  <c:v>-44.921884461668881</c:v>
                </c:pt>
                <c:pt idx="23174">
                  <c:v>-11.591846942603482</c:v>
                </c:pt>
                <c:pt idx="23175">
                  <c:v>39.333381956093632</c:v>
                </c:pt>
                <c:pt idx="23176">
                  <c:v>5.5413196668802129</c:v>
                </c:pt>
                <c:pt idx="23177">
                  <c:v>34.045636805745659</c:v>
                </c:pt>
                <c:pt idx="23178">
                  <c:v>-53.684210526315788</c:v>
                </c:pt>
                <c:pt idx="23179">
                  <c:v>24.035135627161836</c:v>
                </c:pt>
                <c:pt idx="23180">
                  <c:v>-53.143997469032151</c:v>
                </c:pt>
                <c:pt idx="23181">
                  <c:v>-8.0746652238604071</c:v>
                </c:pt>
                <c:pt idx="23182">
                  <c:v>-0.92349245113658185</c:v>
                </c:pt>
                <c:pt idx="23183">
                  <c:v>79.196301564722603</c:v>
                </c:pt>
                <c:pt idx="23184">
                  <c:v>13.435932906795784</c:v>
                </c:pt>
                <c:pt idx="23185">
                  <c:v>-2.3949169110459394</c:v>
                </c:pt>
                <c:pt idx="23186">
                  <c:v>-20.671210421879053</c:v>
                </c:pt>
                <c:pt idx="23187">
                  <c:v>-55.208121827411169</c:v>
                </c:pt>
                <c:pt idx="23188">
                  <c:v>1.8268832543371332</c:v>
                </c:pt>
                <c:pt idx="23189">
                  <c:v>-8.1526347668079922</c:v>
                </c:pt>
                <c:pt idx="23190">
                  <c:v>-27.902492955277808</c:v>
                </c:pt>
                <c:pt idx="23191">
                  <c:v>0.65568113191270072</c:v>
                </c:pt>
                <c:pt idx="23192">
                  <c:v>-11.76455654425672</c:v>
                </c:pt>
                <c:pt idx="23193">
                  <c:v>52.658015906236898</c:v>
                </c:pt>
                <c:pt idx="23194">
                  <c:v>27.535398147976323</c:v>
                </c:pt>
                <c:pt idx="23195">
                  <c:v>-4.372522165357168</c:v>
                </c:pt>
                <c:pt idx="23196">
                  <c:v>13.708820403825726</c:v>
                </c:pt>
                <c:pt idx="23197">
                  <c:v>-40.795128939828082</c:v>
                </c:pt>
                <c:pt idx="23198">
                  <c:v>12.588028169014081</c:v>
                </c:pt>
                <c:pt idx="23199">
                  <c:v>-9.3888669214885141</c:v>
                </c:pt>
                <c:pt idx="23200">
                  <c:v>33.243190679496564</c:v>
                </c:pt>
                <c:pt idx="23201">
                  <c:v>2.316398655674945</c:v>
                </c:pt>
                <c:pt idx="23202">
                  <c:v>-17.768752192294201</c:v>
                </c:pt>
                <c:pt idx="23203">
                  <c:v>-33.256616800920597</c:v>
                </c:pt>
                <c:pt idx="23204">
                  <c:v>-13.677634373898812</c:v>
                </c:pt>
                <c:pt idx="23205">
                  <c:v>5.8235549760973413</c:v>
                </c:pt>
                <c:pt idx="23206">
                  <c:v>-2.9631715635658082</c:v>
                </c:pt>
                <c:pt idx="23207">
                  <c:v>74.739171672462845</c:v>
                </c:pt>
                <c:pt idx="23208">
                  <c:v>6.4629258517034032</c:v>
                </c:pt>
                <c:pt idx="23209">
                  <c:v>-4.883849499827889</c:v>
                </c:pt>
                <c:pt idx="23210">
                  <c:v>1.0122813373296395</c:v>
                </c:pt>
                <c:pt idx="23211">
                  <c:v>-21.846717794561897</c:v>
                </c:pt>
                <c:pt idx="23212">
                  <c:v>-5.4657045699593567</c:v>
                </c:pt>
                <c:pt idx="23213">
                  <c:v>14.353847426899264</c:v>
                </c:pt>
                <c:pt idx="23214">
                  <c:v>-86.131570664148569</c:v>
                </c:pt>
                <c:pt idx="23215">
                  <c:v>-33.2032591390129</c:v>
                </c:pt>
                <c:pt idx="23216">
                  <c:v>-3.3121019108280194</c:v>
                </c:pt>
                <c:pt idx="23217">
                  <c:v>16.694417849560821</c:v>
                </c:pt>
                <c:pt idx="23218">
                  <c:v>-1.1254623812110225</c:v>
                </c:pt>
                <c:pt idx="23219">
                  <c:v>-0.33411624598895173</c:v>
                </c:pt>
                <c:pt idx="23220">
                  <c:v>-15.272033089405028</c:v>
                </c:pt>
                <c:pt idx="23221">
                  <c:v>21.096613399794762</c:v>
                </c:pt>
                <c:pt idx="23222">
                  <c:v>79.211833785004501</c:v>
                </c:pt>
                <c:pt idx="23223">
                  <c:v>-4.4190520608639901</c:v>
                </c:pt>
                <c:pt idx="23224">
                  <c:v>17.441536063017963</c:v>
                </c:pt>
                <c:pt idx="23225">
                  <c:v>40.4650081376424</c:v>
                </c:pt>
                <c:pt idx="23226">
                  <c:v>-91.522616101182933</c:v>
                </c:pt>
                <c:pt idx="23227">
                  <c:v>-10.77737103761369</c:v>
                </c:pt>
                <c:pt idx="23228">
                  <c:v>29.346048706202509</c:v>
                </c:pt>
                <c:pt idx="23229">
                  <c:v>6.6803110929185294</c:v>
                </c:pt>
                <c:pt idx="23230">
                  <c:v>35.703181676857696</c:v>
                </c:pt>
                <c:pt idx="23231">
                  <c:v>-6.1476121562952244</c:v>
                </c:pt>
                <c:pt idx="23232">
                  <c:v>-12.393341726115537</c:v>
                </c:pt>
                <c:pt idx="23233">
                  <c:v>-7.9387929195990523</c:v>
                </c:pt>
                <c:pt idx="23234">
                  <c:v>-5.8751042006451399</c:v>
                </c:pt>
                <c:pt idx="23235">
                  <c:v>0.73912516660608674</c:v>
                </c:pt>
                <c:pt idx="23236">
                  <c:v>0.89903820747238683</c:v>
                </c:pt>
                <c:pt idx="23237">
                  <c:v>28.567069767441865</c:v>
                </c:pt>
                <c:pt idx="23238">
                  <c:v>31.387681006459246</c:v>
                </c:pt>
                <c:pt idx="23239">
                  <c:v>-52.314590402326708</c:v>
                </c:pt>
                <c:pt idx="23240">
                  <c:v>93.052080964293822</c:v>
                </c:pt>
                <c:pt idx="23241">
                  <c:v>-0.77811034696358661</c:v>
                </c:pt>
                <c:pt idx="23242">
                  <c:v>-5.119564213830671</c:v>
                </c:pt>
                <c:pt idx="23243">
                  <c:v>4.7494006165087228</c:v>
                </c:pt>
                <c:pt idx="23244">
                  <c:v>6.4608404024462374</c:v>
                </c:pt>
                <c:pt idx="23245">
                  <c:v>-61.620259007109823</c:v>
                </c:pt>
                <c:pt idx="23246">
                  <c:v>-3.2279260780287444</c:v>
                </c:pt>
                <c:pt idx="23247">
                  <c:v>-7.5172540940899211</c:v>
                </c:pt>
                <c:pt idx="23248">
                  <c:v>0</c:v>
                </c:pt>
                <c:pt idx="23249">
                  <c:v>12.453788249966593</c:v>
                </c:pt>
                <c:pt idx="23250">
                  <c:v>-14.907553833304362</c:v>
                </c:pt>
                <c:pt idx="23251">
                  <c:v>-21.755317188248739</c:v>
                </c:pt>
                <c:pt idx="23252">
                  <c:v>0</c:v>
                </c:pt>
                <c:pt idx="23253">
                  <c:v>5.8172581619240447</c:v>
                </c:pt>
                <c:pt idx="23254">
                  <c:v>96.999731218922193</c:v>
                </c:pt>
                <c:pt idx="23255">
                  <c:v>70.035067400186591</c:v>
                </c:pt>
                <c:pt idx="23256">
                  <c:v>-5.6700164689275141</c:v>
                </c:pt>
                <c:pt idx="23257">
                  <c:v>45.72468162522739</c:v>
                </c:pt>
                <c:pt idx="23258">
                  <c:v>-14.715830310499854</c:v>
                </c:pt>
                <c:pt idx="23259">
                  <c:v>16.136848507080856</c:v>
                </c:pt>
                <c:pt idx="23260">
                  <c:v>6.1889250814332257</c:v>
                </c:pt>
                <c:pt idx="23261">
                  <c:v>-78.319235505112687</c:v>
                </c:pt>
                <c:pt idx="23262">
                  <c:v>-18.046196533458257</c:v>
                </c:pt>
                <c:pt idx="23263">
                  <c:v>-30.851495871124939</c:v>
                </c:pt>
                <c:pt idx="23264">
                  <c:v>7.6023363768894257</c:v>
                </c:pt>
                <c:pt idx="23265">
                  <c:v>-38.729763387297631</c:v>
                </c:pt>
                <c:pt idx="23266">
                  <c:v>7.6342392886442383</c:v>
                </c:pt>
                <c:pt idx="23267">
                  <c:v>-10.863509749303617</c:v>
                </c:pt>
                <c:pt idx="23268">
                  <c:v>4.807417974322405</c:v>
                </c:pt>
                <c:pt idx="23269">
                  <c:v>-9.0983161325366666</c:v>
                </c:pt>
                <c:pt idx="23270">
                  <c:v>-11.351225204200702</c:v>
                </c:pt>
                <c:pt idx="23271">
                  <c:v>11.70513659505086</c:v>
                </c:pt>
                <c:pt idx="23272">
                  <c:v>21.851555060042287</c:v>
                </c:pt>
                <c:pt idx="23273">
                  <c:v>14.902699309478962</c:v>
                </c:pt>
                <c:pt idx="23274">
                  <c:v>-28.90901762796716</c:v>
                </c:pt>
                <c:pt idx="23275">
                  <c:v>57.171232876712338</c:v>
                </c:pt>
                <c:pt idx="23276">
                  <c:v>-24.888711509532442</c:v>
                </c:pt>
                <c:pt idx="23277">
                  <c:v>-3.9692183070068836</c:v>
                </c:pt>
                <c:pt idx="23278">
                  <c:v>57.672103953552664</c:v>
                </c:pt>
                <c:pt idx="23279">
                  <c:v>-4.9124477438743099</c:v>
                </c:pt>
                <c:pt idx="23280">
                  <c:v>2.7677830058124187E-2</c:v>
                </c:pt>
                <c:pt idx="23281">
                  <c:v>1.9772822885990848</c:v>
                </c:pt>
                <c:pt idx="23282">
                  <c:v>7.4308833445718108</c:v>
                </c:pt>
                <c:pt idx="23283">
                  <c:v>-22.98823209305489</c:v>
                </c:pt>
                <c:pt idx="23284">
                  <c:v>-3.792409322413377</c:v>
                </c:pt>
                <c:pt idx="23285">
                  <c:v>4.3787040695377328</c:v>
                </c:pt>
                <c:pt idx="23286">
                  <c:v>-29.969058307337235</c:v>
                </c:pt>
                <c:pt idx="23287">
                  <c:v>87.889273356401389</c:v>
                </c:pt>
                <c:pt idx="23288">
                  <c:v>-12.287151747402021</c:v>
                </c:pt>
                <c:pt idx="23289">
                  <c:v>14.803926453734604</c:v>
                </c:pt>
                <c:pt idx="23290">
                  <c:v>-79.482604817127566</c:v>
                </c:pt>
                <c:pt idx="23291">
                  <c:v>0.17905102954341601</c:v>
                </c:pt>
                <c:pt idx="23292">
                  <c:v>14.529355227909463</c:v>
                </c:pt>
                <c:pt idx="23293">
                  <c:v>-39.21364355442374</c:v>
                </c:pt>
                <c:pt idx="23294">
                  <c:v>-13.025428126621691</c:v>
                </c:pt>
                <c:pt idx="23295">
                  <c:v>11.229100768187976</c:v>
                </c:pt>
                <c:pt idx="23296">
                  <c:v>0</c:v>
                </c:pt>
                <c:pt idx="23297">
                  <c:v>-5.0930903740592726E-2</c:v>
                </c:pt>
                <c:pt idx="23298">
                  <c:v>-13.0553906348851</c:v>
                </c:pt>
                <c:pt idx="23299">
                  <c:v>-9.7079249372013976</c:v>
                </c:pt>
                <c:pt idx="23300">
                  <c:v>13.327150144472583</c:v>
                </c:pt>
                <c:pt idx="23301">
                  <c:v>1.0507355148604063</c:v>
                </c:pt>
                <c:pt idx="23302">
                  <c:v>6.2748304906132546</c:v>
                </c:pt>
                <c:pt idx="23303">
                  <c:v>12.856145180716808</c:v>
                </c:pt>
                <c:pt idx="23304">
                  <c:v>-6.2786553400577816</c:v>
                </c:pt>
                <c:pt idx="23305">
                  <c:v>-37.743650324867097</c:v>
                </c:pt>
                <c:pt idx="23306">
                  <c:v>4.2249968470172661</c:v>
                </c:pt>
                <c:pt idx="23307">
                  <c:v>-28.249566724436733</c:v>
                </c:pt>
                <c:pt idx="23308">
                  <c:v>-25.599459642012832</c:v>
                </c:pt>
                <c:pt idx="23309">
                  <c:v>-9.6151878006345299</c:v>
                </c:pt>
                <c:pt idx="23310">
                  <c:v>-14.132739033538073</c:v>
                </c:pt>
                <c:pt idx="23311">
                  <c:v>-8.7017383944267124</c:v>
                </c:pt>
                <c:pt idx="23312">
                  <c:v>-7.1580888709584514</c:v>
                </c:pt>
                <c:pt idx="23313">
                  <c:v>-16.267986435707087</c:v>
                </c:pt>
                <c:pt idx="23314">
                  <c:v>-8.2552384963672836</c:v>
                </c:pt>
                <c:pt idx="23315">
                  <c:v>9.5550321471767745</c:v>
                </c:pt>
                <c:pt idx="23316">
                  <c:v>2.8714126743814035</c:v>
                </c:pt>
                <c:pt idx="23317">
                  <c:v>0</c:v>
                </c:pt>
                <c:pt idx="23318">
                  <c:v>-17.404041162773225</c:v>
                </c:pt>
                <c:pt idx="23319">
                  <c:v>-14.071946795646923</c:v>
                </c:pt>
                <c:pt idx="23320">
                  <c:v>48.580213420148311</c:v>
                </c:pt>
                <c:pt idx="23321">
                  <c:v>-13.390938705727422</c:v>
                </c:pt>
                <c:pt idx="23322">
                  <c:v>29.844020797227046</c:v>
                </c:pt>
                <c:pt idx="23323">
                  <c:v>73.525728936855302</c:v>
                </c:pt>
                <c:pt idx="23324">
                  <c:v>-18.289444567382162</c:v>
                </c:pt>
                <c:pt idx="23325">
                  <c:v>-8.4030621328111152</c:v>
                </c:pt>
                <c:pt idx="23326">
                  <c:v>-4.1056581561327334</c:v>
                </c:pt>
                <c:pt idx="23327">
                  <c:v>-55.834405834405835</c:v>
                </c:pt>
                <c:pt idx="23328">
                  <c:v>-24.159474771006515</c:v>
                </c:pt>
                <c:pt idx="23329">
                  <c:v>11.135135467639401</c:v>
                </c:pt>
                <c:pt idx="23330">
                  <c:v>94.117647058823536</c:v>
                </c:pt>
                <c:pt idx="23331">
                  <c:v>-1.2941002804704027</c:v>
                </c:pt>
                <c:pt idx="23332">
                  <c:v>24.946380916517953</c:v>
                </c:pt>
                <c:pt idx="23333">
                  <c:v>-40.702251613919074</c:v>
                </c:pt>
                <c:pt idx="23334">
                  <c:v>-17.450705166766923</c:v>
                </c:pt>
                <c:pt idx="23335">
                  <c:v>-18.647289673779738</c:v>
                </c:pt>
                <c:pt idx="23336">
                  <c:v>38.640238704177307</c:v>
                </c:pt>
                <c:pt idx="23337">
                  <c:v>87.899860917941567</c:v>
                </c:pt>
                <c:pt idx="23338">
                  <c:v>39.168557238334643</c:v>
                </c:pt>
                <c:pt idx="23339">
                  <c:v>18.170440323131174</c:v>
                </c:pt>
                <c:pt idx="23340">
                  <c:v>-0.96026720478742789</c:v>
                </c:pt>
                <c:pt idx="23341">
                  <c:v>8.306857154880376</c:v>
                </c:pt>
                <c:pt idx="23342">
                  <c:v>-80.61462569162056</c:v>
                </c:pt>
                <c:pt idx="23343">
                  <c:v>36.950070286874592</c:v>
                </c:pt>
                <c:pt idx="23344">
                  <c:v>27.511171556246367</c:v>
                </c:pt>
                <c:pt idx="23345">
                  <c:v>-16.833249647096721</c:v>
                </c:pt>
                <c:pt idx="23346">
                  <c:v>10.608931239787921</c:v>
                </c:pt>
                <c:pt idx="23347">
                  <c:v>-9.4687842278203647</c:v>
                </c:pt>
                <c:pt idx="23348">
                  <c:v>5.0238888084551832</c:v>
                </c:pt>
                <c:pt idx="23349">
                  <c:v>30.48737727910239</c:v>
                </c:pt>
                <c:pt idx="23350">
                  <c:v>-31.437554908216583</c:v>
                </c:pt>
                <c:pt idx="23351">
                  <c:v>4.9210110584518247</c:v>
                </c:pt>
                <c:pt idx="23352">
                  <c:v>-7.3332362365278243</c:v>
                </c:pt>
                <c:pt idx="23353">
                  <c:v>23.953181045875027</c:v>
                </c:pt>
                <c:pt idx="23354">
                  <c:v>-4.024277031406001</c:v>
                </c:pt>
                <c:pt idx="23355">
                  <c:v>66.750348675034871</c:v>
                </c:pt>
                <c:pt idx="23356">
                  <c:v>-9.0063602544101684</c:v>
                </c:pt>
                <c:pt idx="23357">
                  <c:v>-8.6951835252737339</c:v>
                </c:pt>
                <c:pt idx="23358">
                  <c:v>-3.9589053693655814</c:v>
                </c:pt>
                <c:pt idx="23359">
                  <c:v>3.4155034155034087</c:v>
                </c:pt>
                <c:pt idx="23360">
                  <c:v>53.02839116719241</c:v>
                </c:pt>
                <c:pt idx="23361">
                  <c:v>11.411964155969969</c:v>
                </c:pt>
                <c:pt idx="23362">
                  <c:v>-15.529010238907844</c:v>
                </c:pt>
                <c:pt idx="23363">
                  <c:v>-21.108083229281533</c:v>
                </c:pt>
                <c:pt idx="23364">
                  <c:v>-1.9389181312635628</c:v>
                </c:pt>
                <c:pt idx="23365">
                  <c:v>4.9765391724726271</c:v>
                </c:pt>
                <c:pt idx="23366">
                  <c:v>-0.39591059436703802</c:v>
                </c:pt>
                <c:pt idx="23367">
                  <c:v>19.123646418502929</c:v>
                </c:pt>
                <c:pt idx="23368">
                  <c:v>-4.3999104343931918</c:v>
                </c:pt>
                <c:pt idx="23369">
                  <c:v>39.842512795835319</c:v>
                </c:pt>
                <c:pt idx="23370">
                  <c:v>2.5169288094299702</c:v>
                </c:pt>
                <c:pt idx="23371">
                  <c:v>-8.3715349903300762E-2</c:v>
                </c:pt>
                <c:pt idx="23372">
                  <c:v>-86.341754525561967</c:v>
                </c:pt>
                <c:pt idx="23373">
                  <c:v>4.0311688311688272</c:v>
                </c:pt>
                <c:pt idx="23374">
                  <c:v>5.7127743983073316</c:v>
                </c:pt>
                <c:pt idx="23375">
                  <c:v>-10.263345195729528</c:v>
                </c:pt>
                <c:pt idx="23376">
                  <c:v>-11.121964214358655</c:v>
                </c:pt>
                <c:pt idx="23377">
                  <c:v>-35.305535747121795</c:v>
                </c:pt>
                <c:pt idx="23378">
                  <c:v>-19.111640924639786</c:v>
                </c:pt>
                <c:pt idx="23379">
                  <c:v>31.655904401395389</c:v>
                </c:pt>
                <c:pt idx="23380">
                  <c:v>-39.169427700823654</c:v>
                </c:pt>
                <c:pt idx="23381">
                  <c:v>-8.9295174978085612</c:v>
                </c:pt>
                <c:pt idx="23382">
                  <c:v>-5.6565544422548442</c:v>
                </c:pt>
                <c:pt idx="23383">
                  <c:v>28.513348420820734</c:v>
                </c:pt>
                <c:pt idx="23384">
                  <c:v>-5.0046909595826889</c:v>
                </c:pt>
                <c:pt idx="23385">
                  <c:v>19.305521851353433</c:v>
                </c:pt>
                <c:pt idx="23386">
                  <c:v>-19.696880690830056</c:v>
                </c:pt>
                <c:pt idx="23387">
                  <c:v>-8.8893173929810985</c:v>
                </c:pt>
                <c:pt idx="23388">
                  <c:v>-7.7306016945096019</c:v>
                </c:pt>
                <c:pt idx="23389">
                  <c:v>30.439342297464322</c:v>
                </c:pt>
                <c:pt idx="23390">
                  <c:v>11.654435427571201</c:v>
                </c:pt>
                <c:pt idx="23391">
                  <c:v>-12.212148299493464</c:v>
                </c:pt>
                <c:pt idx="23392">
                  <c:v>-40.52501689338073</c:v>
                </c:pt>
                <c:pt idx="23393">
                  <c:v>-3.9971397926349681</c:v>
                </c:pt>
                <c:pt idx="23394">
                  <c:v>4.4938085900776201</c:v>
                </c:pt>
                <c:pt idx="23395">
                  <c:v>-12.359828241327108</c:v>
                </c:pt>
                <c:pt idx="23396">
                  <c:v>-3.3678947060949156</c:v>
                </c:pt>
                <c:pt idx="23397">
                  <c:v>-5.3742461865909945</c:v>
                </c:pt>
                <c:pt idx="23398">
                  <c:v>-19.127380791570985</c:v>
                </c:pt>
                <c:pt idx="23399">
                  <c:v>-19.321274829643073</c:v>
                </c:pt>
                <c:pt idx="23400">
                  <c:v>-23.407268997491499</c:v>
                </c:pt>
                <c:pt idx="23401">
                  <c:v>-6.1259611863786176</c:v>
                </c:pt>
                <c:pt idx="23402">
                  <c:v>5.9788611859404455</c:v>
                </c:pt>
                <c:pt idx="23403">
                  <c:v>35.236351531291604</c:v>
                </c:pt>
                <c:pt idx="23404">
                  <c:v>45.022110178947798</c:v>
                </c:pt>
                <c:pt idx="23405">
                  <c:v>-12.751928340383174</c:v>
                </c:pt>
                <c:pt idx="23406">
                  <c:v>37.594010030911988</c:v>
                </c:pt>
                <c:pt idx="23407">
                  <c:v>-28.394975216150215</c:v>
                </c:pt>
                <c:pt idx="23408">
                  <c:v>-22.902003248511093</c:v>
                </c:pt>
                <c:pt idx="23409">
                  <c:v>7.1245665510802922</c:v>
                </c:pt>
                <c:pt idx="23410">
                  <c:v>-9.5839229187028536</c:v>
                </c:pt>
                <c:pt idx="23411">
                  <c:v>-6.2838975126239092</c:v>
                </c:pt>
                <c:pt idx="23412">
                  <c:v>21.034758841556012</c:v>
                </c:pt>
                <c:pt idx="23413">
                  <c:v>77.652256585202167</c:v>
                </c:pt>
                <c:pt idx="23414">
                  <c:v>-64.684723344103389</c:v>
                </c:pt>
                <c:pt idx="23415">
                  <c:v>-1.2311523032231264</c:v>
                </c:pt>
                <c:pt idx="23416">
                  <c:v>-2.7379610243195316</c:v>
                </c:pt>
                <c:pt idx="23417">
                  <c:v>-1.2891250731012747</c:v>
                </c:pt>
                <c:pt idx="23418">
                  <c:v>10.802624936900557</c:v>
                </c:pt>
                <c:pt idx="23419">
                  <c:v>6.8068443041576359</c:v>
                </c:pt>
                <c:pt idx="23420">
                  <c:v>1.8938717169912422</c:v>
                </c:pt>
                <c:pt idx="23421">
                  <c:v>-67.892503536067892</c:v>
                </c:pt>
                <c:pt idx="23422">
                  <c:v>-0.66125070848289624</c:v>
                </c:pt>
                <c:pt idx="23423">
                  <c:v>-28.500851081496251</c:v>
                </c:pt>
                <c:pt idx="23424">
                  <c:v>-66.753750210685993</c:v>
                </c:pt>
                <c:pt idx="23425">
                  <c:v>8.5417989143812036</c:v>
                </c:pt>
                <c:pt idx="23426">
                  <c:v>-4.6648906439413196</c:v>
                </c:pt>
                <c:pt idx="23427">
                  <c:v>-4.9672793093845797</c:v>
                </c:pt>
                <c:pt idx="23428">
                  <c:v>-51.679846466888641</c:v>
                </c:pt>
                <c:pt idx="23429">
                  <c:v>11.531013325663892</c:v>
                </c:pt>
                <c:pt idx="23430">
                  <c:v>18.848614072494669</c:v>
                </c:pt>
                <c:pt idx="23431">
                  <c:v>-10.447249671559945</c:v>
                </c:pt>
                <c:pt idx="23432">
                  <c:v>-17.037438958220292</c:v>
                </c:pt>
                <c:pt idx="23433">
                  <c:v>-2.4077160384383518</c:v>
                </c:pt>
                <c:pt idx="23434">
                  <c:v>-22.548274289189592</c:v>
                </c:pt>
                <c:pt idx="23435">
                  <c:v>3.5305219221183819</c:v>
                </c:pt>
                <c:pt idx="23436">
                  <c:v>-16.556016597510364</c:v>
                </c:pt>
                <c:pt idx="23437">
                  <c:v>-1.1893870082342204</c:v>
                </c:pt>
                <c:pt idx="23438">
                  <c:v>-13.734939759036152</c:v>
                </c:pt>
                <c:pt idx="23439">
                  <c:v>-16.556753821087739</c:v>
                </c:pt>
                <c:pt idx="23440">
                  <c:v>-5.6419426364351608</c:v>
                </c:pt>
                <c:pt idx="23441">
                  <c:v>-7.3663624511082162</c:v>
                </c:pt>
                <c:pt idx="23442">
                  <c:v>-11.193202807536011</c:v>
                </c:pt>
                <c:pt idx="23443">
                  <c:v>39.090587760048493</c:v>
                </c:pt>
                <c:pt idx="23444">
                  <c:v>16.569266344334665</c:v>
                </c:pt>
                <c:pt idx="23445">
                  <c:v>-3.0566159095040319</c:v>
                </c:pt>
                <c:pt idx="23446">
                  <c:v>-0.90896213051279062</c:v>
                </c:pt>
                <c:pt idx="23447">
                  <c:v>-0.81730290042858655</c:v>
                </c:pt>
                <c:pt idx="23448">
                  <c:v>39.176255511345317</c:v>
                </c:pt>
                <c:pt idx="23449">
                  <c:v>9.9868194261380836</c:v>
                </c:pt>
                <c:pt idx="23450">
                  <c:v>89.19484596768919</c:v>
                </c:pt>
                <c:pt idx="23451">
                  <c:v>27.895028873224973</c:v>
                </c:pt>
                <c:pt idx="23452">
                  <c:v>74.476282205634504</c:v>
                </c:pt>
                <c:pt idx="23453">
                  <c:v>26.306072407327278</c:v>
                </c:pt>
                <c:pt idx="23454">
                  <c:v>13.496963435224146</c:v>
                </c:pt>
                <c:pt idx="23455">
                  <c:v>2.0143691667229291E-2</c:v>
                </c:pt>
                <c:pt idx="23456">
                  <c:v>-35.61627419258194</c:v>
                </c:pt>
                <c:pt idx="23457">
                  <c:v>-14.478165827868438</c:v>
                </c:pt>
                <c:pt idx="23458">
                  <c:v>9.5047073270569058</c:v>
                </c:pt>
                <c:pt idx="23459">
                  <c:v>-46.699774584389964</c:v>
                </c:pt>
                <c:pt idx="23460">
                  <c:v>17.299264037046228</c:v>
                </c:pt>
                <c:pt idx="23461">
                  <c:v>63.311155275209529</c:v>
                </c:pt>
                <c:pt idx="23462">
                  <c:v>-42.120845772371766</c:v>
                </c:pt>
                <c:pt idx="23463">
                  <c:v>7.5488069414316783</c:v>
                </c:pt>
                <c:pt idx="23464">
                  <c:v>20.611176407735869</c:v>
                </c:pt>
                <c:pt idx="23465">
                  <c:v>46.617647058823508</c:v>
                </c:pt>
                <c:pt idx="23466">
                  <c:v>-25.227410551849601</c:v>
                </c:pt>
                <c:pt idx="23467">
                  <c:v>-21.000664577992978</c:v>
                </c:pt>
                <c:pt idx="23468">
                  <c:v>-38.732358012327452</c:v>
                </c:pt>
                <c:pt idx="23469">
                  <c:v>-21.417276141529953</c:v>
                </c:pt>
                <c:pt idx="23470">
                  <c:v>1.2936320754717059</c:v>
                </c:pt>
                <c:pt idx="23471">
                  <c:v>-16.803864080589378</c:v>
                </c:pt>
                <c:pt idx="23472">
                  <c:v>3.8417686049432689</c:v>
                </c:pt>
                <c:pt idx="23473">
                  <c:v>-8.6938935787609068</c:v>
                </c:pt>
                <c:pt idx="23474">
                  <c:v>-14.973995542092936</c:v>
                </c:pt>
                <c:pt idx="23475">
                  <c:v>-49.416637664953186</c:v>
                </c:pt>
                <c:pt idx="23476">
                  <c:v>10.630498533724335</c:v>
                </c:pt>
                <c:pt idx="23477">
                  <c:v>16.117248129762984</c:v>
                </c:pt>
                <c:pt idx="23478">
                  <c:v>50.710466259099462</c:v>
                </c:pt>
                <c:pt idx="23479">
                  <c:v>4.0885443943996336</c:v>
                </c:pt>
                <c:pt idx="23480">
                  <c:v>0.17854592201113917</c:v>
                </c:pt>
                <c:pt idx="23481">
                  <c:v>-46.601684589712342</c:v>
                </c:pt>
                <c:pt idx="23482">
                  <c:v>4.4095138184257081</c:v>
                </c:pt>
                <c:pt idx="23483">
                  <c:v>17.344424460431654</c:v>
                </c:pt>
                <c:pt idx="23484">
                  <c:v>18.039101605994645</c:v>
                </c:pt>
                <c:pt idx="23485">
                  <c:v>-3.4070755588398356</c:v>
                </c:pt>
                <c:pt idx="23486">
                  <c:v>-7.7792465300726974</c:v>
                </c:pt>
                <c:pt idx="23487">
                  <c:v>-23.588175331294593</c:v>
                </c:pt>
                <c:pt idx="23488">
                  <c:v>-0.88108214607063928</c:v>
                </c:pt>
                <c:pt idx="23489">
                  <c:v>22.898162235262859</c:v>
                </c:pt>
                <c:pt idx="23490">
                  <c:v>-8.3032740864937153</c:v>
                </c:pt>
                <c:pt idx="23491">
                  <c:v>-63.600422365739263</c:v>
                </c:pt>
                <c:pt idx="23492">
                  <c:v>-11.225537312749694</c:v>
                </c:pt>
                <c:pt idx="23493">
                  <c:v>-17.481154885507038</c:v>
                </c:pt>
                <c:pt idx="23494">
                  <c:v>17.053689064558625</c:v>
                </c:pt>
                <c:pt idx="23495">
                  <c:v>-68.150510204081627</c:v>
                </c:pt>
                <c:pt idx="23496">
                  <c:v>-24.870119769793121</c:v>
                </c:pt>
                <c:pt idx="23497">
                  <c:v>4.5399449703639903</c:v>
                </c:pt>
                <c:pt idx="23498">
                  <c:v>48.36921765082073</c:v>
                </c:pt>
                <c:pt idx="23499">
                  <c:v>32.435344827586221</c:v>
                </c:pt>
                <c:pt idx="23500">
                  <c:v>-89.588018810059296</c:v>
                </c:pt>
                <c:pt idx="23501">
                  <c:v>-11.360144345301023</c:v>
                </c:pt>
                <c:pt idx="23502">
                  <c:v>13.905349306132138</c:v>
                </c:pt>
                <c:pt idx="23503">
                  <c:v>-10.562001957220744</c:v>
                </c:pt>
                <c:pt idx="23504">
                  <c:v>-28.008461639115453</c:v>
                </c:pt>
                <c:pt idx="23505">
                  <c:v>21.037463976945233</c:v>
                </c:pt>
                <c:pt idx="23506">
                  <c:v>-21.29653906659675</c:v>
                </c:pt>
                <c:pt idx="23507">
                  <c:v>-6.3650184029444716</c:v>
                </c:pt>
                <c:pt idx="23508">
                  <c:v>1.4762980243937278</c:v>
                </c:pt>
                <c:pt idx="23509">
                  <c:v>10.798933998639143</c:v>
                </c:pt>
                <c:pt idx="23510">
                  <c:v>10.348050805520444</c:v>
                </c:pt>
                <c:pt idx="23511">
                  <c:v>1.5289303171535806</c:v>
                </c:pt>
                <c:pt idx="23512">
                  <c:v>19.618798829306044</c:v>
                </c:pt>
                <c:pt idx="23513">
                  <c:v>-16.193181818181827</c:v>
                </c:pt>
                <c:pt idx="23514">
                  <c:v>3.2647907647907601</c:v>
                </c:pt>
                <c:pt idx="23515">
                  <c:v>2.5760489747271009</c:v>
                </c:pt>
                <c:pt idx="23516">
                  <c:v>21.167567567567573</c:v>
                </c:pt>
                <c:pt idx="23517">
                  <c:v>21.116298811544993</c:v>
                </c:pt>
                <c:pt idx="23518">
                  <c:v>-19.828768546610704</c:v>
                </c:pt>
                <c:pt idx="23519">
                  <c:v>8.6101882613510554</c:v>
                </c:pt>
                <c:pt idx="23520">
                  <c:v>0.17696705690171655</c:v>
                </c:pt>
                <c:pt idx="23521">
                  <c:v>18.858800773694398</c:v>
                </c:pt>
                <c:pt idx="23522">
                  <c:v>-38.350910834132314</c:v>
                </c:pt>
                <c:pt idx="23523">
                  <c:v>-65.343878954607973</c:v>
                </c:pt>
                <c:pt idx="23524">
                  <c:v>-4.8774748397995609</c:v>
                </c:pt>
                <c:pt idx="23525">
                  <c:v>-17.348189865401977</c:v>
                </c:pt>
                <c:pt idx="23526">
                  <c:v>-0.92918096971200725</c:v>
                </c:pt>
                <c:pt idx="23527">
                  <c:v>-22.984464431725272</c:v>
                </c:pt>
                <c:pt idx="23528">
                  <c:v>12.87878787878789</c:v>
                </c:pt>
                <c:pt idx="23529">
                  <c:v>5.9273910546800295</c:v>
                </c:pt>
                <c:pt idx="23530">
                  <c:v>-28.650457722216743</c:v>
                </c:pt>
                <c:pt idx="23531">
                  <c:v>13.255508956714834</c:v>
                </c:pt>
                <c:pt idx="23532">
                  <c:v>29.844429192404476</c:v>
                </c:pt>
                <c:pt idx="23533">
                  <c:v>6.4761904761904816</c:v>
                </c:pt>
                <c:pt idx="23534">
                  <c:v>38.595711587601386</c:v>
                </c:pt>
                <c:pt idx="23535">
                  <c:v>27.398188129709595</c:v>
                </c:pt>
                <c:pt idx="23536">
                  <c:v>-7.4493670886076018</c:v>
                </c:pt>
                <c:pt idx="23537">
                  <c:v>-34.867809781231514</c:v>
                </c:pt>
                <c:pt idx="23538">
                  <c:v>-7.4726824109975354</c:v>
                </c:pt>
                <c:pt idx="23539">
                  <c:v>-33.264411490255839</c:v>
                </c:pt>
                <c:pt idx="23540">
                  <c:v>42.212301587301567</c:v>
                </c:pt>
                <c:pt idx="23541">
                  <c:v>-1.6861219195845933E-2</c:v>
                </c:pt>
                <c:pt idx="23542">
                  <c:v>-9.045068657056575</c:v>
                </c:pt>
                <c:pt idx="23543">
                  <c:v>-3.5714285714285694</c:v>
                </c:pt>
                <c:pt idx="23544">
                  <c:v>-6.446724178130097</c:v>
                </c:pt>
                <c:pt idx="23545">
                  <c:v>56.734656930782705</c:v>
                </c:pt>
                <c:pt idx="23546">
                  <c:v>-2.1583912727953845</c:v>
                </c:pt>
                <c:pt idx="23547">
                  <c:v>-2.9898933183604726</c:v>
                </c:pt>
                <c:pt idx="23548">
                  <c:v>47.542536397123314</c:v>
                </c:pt>
                <c:pt idx="23549">
                  <c:v>0</c:v>
                </c:pt>
                <c:pt idx="23550">
                  <c:v>21.403703516827278</c:v>
                </c:pt>
                <c:pt idx="23551">
                  <c:v>11.120753323485971</c:v>
                </c:pt>
                <c:pt idx="23552">
                  <c:v>27.529154937668764</c:v>
                </c:pt>
                <c:pt idx="23553">
                  <c:v>-40.167653618395761</c:v>
                </c:pt>
                <c:pt idx="23554">
                  <c:v>10.003658090476762</c:v>
                </c:pt>
                <c:pt idx="23555">
                  <c:v>-39.167337835326187</c:v>
                </c:pt>
                <c:pt idx="23556">
                  <c:v>-38.882247459653321</c:v>
                </c:pt>
                <c:pt idx="23557">
                  <c:v>-17.171138118168614</c:v>
                </c:pt>
                <c:pt idx="23558">
                  <c:v>41.040005063932142</c:v>
                </c:pt>
                <c:pt idx="23559">
                  <c:v>23.449171809028897</c:v>
                </c:pt>
                <c:pt idx="23560">
                  <c:v>9.85507246376811</c:v>
                </c:pt>
                <c:pt idx="23561">
                  <c:v>4.3622037712594164</c:v>
                </c:pt>
                <c:pt idx="23562">
                  <c:v>24.872816358961344</c:v>
                </c:pt>
                <c:pt idx="23563">
                  <c:v>7.2977260708619838</c:v>
                </c:pt>
                <c:pt idx="23564">
                  <c:v>28.482014998282466</c:v>
                </c:pt>
                <c:pt idx="23565">
                  <c:v>18.665464382326419</c:v>
                </c:pt>
                <c:pt idx="23566">
                  <c:v>49.37212402700726</c:v>
                </c:pt>
                <c:pt idx="23567">
                  <c:v>-2.6084714904860817</c:v>
                </c:pt>
                <c:pt idx="23568">
                  <c:v>7.6188909001151899</c:v>
                </c:pt>
                <c:pt idx="23569">
                  <c:v>-38.725470307407264</c:v>
                </c:pt>
                <c:pt idx="23570">
                  <c:v>-16.355140186915889</c:v>
                </c:pt>
                <c:pt idx="23571">
                  <c:v>14.220710010658365</c:v>
                </c:pt>
                <c:pt idx="23572">
                  <c:v>-4.5164995822890575</c:v>
                </c:pt>
                <c:pt idx="23573">
                  <c:v>11.229469174006184</c:v>
                </c:pt>
                <c:pt idx="23574">
                  <c:v>-27.85700241123449</c:v>
                </c:pt>
                <c:pt idx="23575">
                  <c:v>52.138999431495165</c:v>
                </c:pt>
                <c:pt idx="23576">
                  <c:v>-20.705043057773537</c:v>
                </c:pt>
                <c:pt idx="23577">
                  <c:v>-39.086655032354713</c:v>
                </c:pt>
                <c:pt idx="23578">
                  <c:v>-29.54002864873469</c:v>
                </c:pt>
                <c:pt idx="23579">
                  <c:v>-4.0220897807425189</c:v>
                </c:pt>
                <c:pt idx="23580">
                  <c:v>-9.918217486567741</c:v>
                </c:pt>
                <c:pt idx="23581">
                  <c:v>55.830207978179345</c:v>
                </c:pt>
                <c:pt idx="23582">
                  <c:v>24.344543102845549</c:v>
                </c:pt>
                <c:pt idx="23583">
                  <c:v>-67.709730293547906</c:v>
                </c:pt>
                <c:pt idx="23584">
                  <c:v>-26.098487563615507</c:v>
                </c:pt>
                <c:pt idx="23585">
                  <c:v>-21.799972561393872</c:v>
                </c:pt>
                <c:pt idx="23586">
                  <c:v>2.5711150778704024</c:v>
                </c:pt>
                <c:pt idx="23587">
                  <c:v>1.4764495024189586</c:v>
                </c:pt>
                <c:pt idx="23588">
                  <c:v>1.3299626291492643</c:v>
                </c:pt>
                <c:pt idx="23589">
                  <c:v>-15.580303526585865</c:v>
                </c:pt>
                <c:pt idx="23590">
                  <c:v>-5.1884091169396385</c:v>
                </c:pt>
                <c:pt idx="23591">
                  <c:v>-6.2811565304087651</c:v>
                </c:pt>
                <c:pt idx="23592">
                  <c:v>-14.693877551020407</c:v>
                </c:pt>
                <c:pt idx="23593">
                  <c:v>2.1490933512424419</c:v>
                </c:pt>
                <c:pt idx="23594">
                  <c:v>5.1442565842031485</c:v>
                </c:pt>
                <c:pt idx="23595">
                  <c:v>17.696867061812014</c:v>
                </c:pt>
                <c:pt idx="23596">
                  <c:v>2.7973346743776659</c:v>
                </c:pt>
                <c:pt idx="23597">
                  <c:v>-6.8910462750753254</c:v>
                </c:pt>
                <c:pt idx="23598">
                  <c:v>24.308681672025727</c:v>
                </c:pt>
                <c:pt idx="23599">
                  <c:v>10.080009698145219</c:v>
                </c:pt>
                <c:pt idx="23600">
                  <c:v>58.543906980278905</c:v>
                </c:pt>
                <c:pt idx="23601">
                  <c:v>67.038356899260464</c:v>
                </c:pt>
                <c:pt idx="23602">
                  <c:v>-8.2991101984941906</c:v>
                </c:pt>
                <c:pt idx="23603">
                  <c:v>16.344086021505362</c:v>
                </c:pt>
                <c:pt idx="23604">
                  <c:v>73.459393279825861</c:v>
                </c:pt>
                <c:pt idx="23605">
                  <c:v>-2.5755410727355041</c:v>
                </c:pt>
                <c:pt idx="23606">
                  <c:v>-4.0502635822140576</c:v>
                </c:pt>
                <c:pt idx="23607">
                  <c:v>-74.675787648135667</c:v>
                </c:pt>
                <c:pt idx="23608">
                  <c:v>-7.3789392774788638</c:v>
                </c:pt>
                <c:pt idx="23609">
                  <c:v>-38.458674609084142</c:v>
                </c:pt>
                <c:pt idx="23610">
                  <c:v>-4.7684678569944339</c:v>
                </c:pt>
                <c:pt idx="23611">
                  <c:v>92.65423242467719</c:v>
                </c:pt>
                <c:pt idx="23612">
                  <c:v>-15.602390903902474</c:v>
                </c:pt>
                <c:pt idx="23613">
                  <c:v>-37.229196137181297</c:v>
                </c:pt>
                <c:pt idx="23614">
                  <c:v>50.907838875972914</c:v>
                </c:pt>
                <c:pt idx="23615">
                  <c:v>-47.910406992624964</c:v>
                </c:pt>
                <c:pt idx="23616">
                  <c:v>27.327594736321359</c:v>
                </c:pt>
                <c:pt idx="23617">
                  <c:v>44.534391534391546</c:v>
                </c:pt>
                <c:pt idx="23618">
                  <c:v>6.5251056133004681</c:v>
                </c:pt>
                <c:pt idx="23619">
                  <c:v>61.725862290037185</c:v>
                </c:pt>
                <c:pt idx="23620">
                  <c:v>6.4583333333333428</c:v>
                </c:pt>
                <c:pt idx="23621">
                  <c:v>58.763024909440531</c:v>
                </c:pt>
                <c:pt idx="23622">
                  <c:v>24.656692844294298</c:v>
                </c:pt>
                <c:pt idx="23623">
                  <c:v>4.8668477499929992</c:v>
                </c:pt>
                <c:pt idx="23624">
                  <c:v>1.6164368429773361</c:v>
                </c:pt>
                <c:pt idx="23625">
                  <c:v>5.2451948985090695</c:v>
                </c:pt>
                <c:pt idx="23626">
                  <c:v>-2.3573813666933177</c:v>
                </c:pt>
                <c:pt idx="23627">
                  <c:v>5.3995420031336607</c:v>
                </c:pt>
                <c:pt idx="23628">
                  <c:v>77.176605067631925</c:v>
                </c:pt>
                <c:pt idx="23629">
                  <c:v>-22.983437298343731</c:v>
                </c:pt>
                <c:pt idx="23630">
                  <c:v>2.1398419110733471</c:v>
                </c:pt>
                <c:pt idx="23631">
                  <c:v>-36.49094728418526</c:v>
                </c:pt>
                <c:pt idx="23632">
                  <c:v>-17.845786963434023</c:v>
                </c:pt>
                <c:pt idx="23633">
                  <c:v>32.592370081105429</c:v>
                </c:pt>
                <c:pt idx="23634">
                  <c:v>22.453788752201291</c:v>
                </c:pt>
                <c:pt idx="23635">
                  <c:v>-7.3852109661449106</c:v>
                </c:pt>
                <c:pt idx="23636">
                  <c:v>-44.414467690635639</c:v>
                </c:pt>
                <c:pt idx="23637">
                  <c:v>-2.8398044431428957</c:v>
                </c:pt>
                <c:pt idx="23638">
                  <c:v>-6.9653310898447103</c:v>
                </c:pt>
                <c:pt idx="23639">
                  <c:v>11.04346083102638</c:v>
                </c:pt>
                <c:pt idx="23640">
                  <c:v>-5.7982589250059959</c:v>
                </c:pt>
                <c:pt idx="23641">
                  <c:v>-65.0390625</c:v>
                </c:pt>
                <c:pt idx="23642">
                  <c:v>3.5194848451204592</c:v>
                </c:pt>
                <c:pt idx="23643">
                  <c:v>28.289995692684357</c:v>
                </c:pt>
                <c:pt idx="23644">
                  <c:v>3.9059103455481221</c:v>
                </c:pt>
                <c:pt idx="23645">
                  <c:v>1.1832427246562247</c:v>
                </c:pt>
                <c:pt idx="23646">
                  <c:v>-46.502449646162226</c:v>
                </c:pt>
                <c:pt idx="23647">
                  <c:v>-16.120666843080173</c:v>
                </c:pt>
                <c:pt idx="23648">
                  <c:v>0.52793664760228864</c:v>
                </c:pt>
                <c:pt idx="23649">
                  <c:v>-20.871274600628155</c:v>
                </c:pt>
                <c:pt idx="23650">
                  <c:v>-12.84160139251523</c:v>
                </c:pt>
                <c:pt idx="23651">
                  <c:v>42.436002686767665</c:v>
                </c:pt>
                <c:pt idx="23652">
                  <c:v>-4.1650793650793645</c:v>
                </c:pt>
                <c:pt idx="23653">
                  <c:v>68.652133865520426</c:v>
                </c:pt>
                <c:pt idx="23654">
                  <c:v>16.452462680609898</c:v>
                </c:pt>
                <c:pt idx="23655">
                  <c:v>-89.07970547015772</c:v>
                </c:pt>
                <c:pt idx="23656">
                  <c:v>80.430537892732701</c:v>
                </c:pt>
                <c:pt idx="23657">
                  <c:v>-36.21723035080209</c:v>
                </c:pt>
                <c:pt idx="23658">
                  <c:v>37.837007077856413</c:v>
                </c:pt>
                <c:pt idx="23659">
                  <c:v>21.825396825396808</c:v>
                </c:pt>
                <c:pt idx="23660">
                  <c:v>-22.453551935388234</c:v>
                </c:pt>
                <c:pt idx="23661">
                  <c:v>6.7697526402909602</c:v>
                </c:pt>
                <c:pt idx="23662">
                  <c:v>6.0965138244891079</c:v>
                </c:pt>
                <c:pt idx="23663">
                  <c:v>5.9733912571273464</c:v>
                </c:pt>
                <c:pt idx="23664">
                  <c:v>-21.844660194174764</c:v>
                </c:pt>
                <c:pt idx="23665">
                  <c:v>37.101787101787096</c:v>
                </c:pt>
                <c:pt idx="23666">
                  <c:v>-34.044922522864056</c:v>
                </c:pt>
                <c:pt idx="23667">
                  <c:v>-5.9225744999319687</c:v>
                </c:pt>
                <c:pt idx="23668">
                  <c:v>-6.1767357980162245</c:v>
                </c:pt>
                <c:pt idx="23669">
                  <c:v>9.768084779603754</c:v>
                </c:pt>
                <c:pt idx="23670">
                  <c:v>45.744680851063833</c:v>
                </c:pt>
                <c:pt idx="23671">
                  <c:v>-46.939250523702384</c:v>
                </c:pt>
                <c:pt idx="23672">
                  <c:v>-8.74813196919186</c:v>
                </c:pt>
                <c:pt idx="23673">
                  <c:v>-29.444535514446272</c:v>
                </c:pt>
                <c:pt idx="23674">
                  <c:v>31.07499195365304</c:v>
                </c:pt>
                <c:pt idx="23675">
                  <c:v>-3.0069407187424844</c:v>
                </c:pt>
                <c:pt idx="23676">
                  <c:v>77.41177249553067</c:v>
                </c:pt>
                <c:pt idx="23677">
                  <c:v>-38.443045252643685</c:v>
                </c:pt>
                <c:pt idx="23678">
                  <c:v>19.166403249244439</c:v>
                </c:pt>
                <c:pt idx="23679">
                  <c:v>-4.6664313448640939</c:v>
                </c:pt>
                <c:pt idx="23680">
                  <c:v>14.298342756115105</c:v>
                </c:pt>
                <c:pt idx="23681">
                  <c:v>0.18883126038571163</c:v>
                </c:pt>
                <c:pt idx="23682">
                  <c:v>95.013357079251989</c:v>
                </c:pt>
                <c:pt idx="23683">
                  <c:v>-76.765018755948716</c:v>
                </c:pt>
                <c:pt idx="23684">
                  <c:v>-7.2799495827206187</c:v>
                </c:pt>
                <c:pt idx="23685">
                  <c:v>-7.276181960433675</c:v>
                </c:pt>
                <c:pt idx="23686">
                  <c:v>-2.0668312272040623</c:v>
                </c:pt>
                <c:pt idx="23687">
                  <c:v>-47.24766984234202</c:v>
                </c:pt>
                <c:pt idx="23688">
                  <c:v>55.947037701974864</c:v>
                </c:pt>
                <c:pt idx="23689">
                  <c:v>30.96652086764081</c:v>
                </c:pt>
                <c:pt idx="23690">
                  <c:v>12.905156078587822</c:v>
                </c:pt>
                <c:pt idx="23691">
                  <c:v>-5.2746763291421104</c:v>
                </c:pt>
                <c:pt idx="23692">
                  <c:v>-64.417914029456767</c:v>
                </c:pt>
                <c:pt idx="23693">
                  <c:v>14.127792673182199</c:v>
                </c:pt>
                <c:pt idx="23694">
                  <c:v>-6.0026452334927143</c:v>
                </c:pt>
                <c:pt idx="23695">
                  <c:v>-26.726001271455814</c:v>
                </c:pt>
                <c:pt idx="23696">
                  <c:v>-11.38818453816198</c:v>
                </c:pt>
                <c:pt idx="23697">
                  <c:v>2.3711589644326097</c:v>
                </c:pt>
                <c:pt idx="23698">
                  <c:v>-46.387889456806519</c:v>
                </c:pt>
                <c:pt idx="23699">
                  <c:v>-11.58258969222365</c:v>
                </c:pt>
                <c:pt idx="23700">
                  <c:v>-22.838495030681614</c:v>
                </c:pt>
                <c:pt idx="23701">
                  <c:v>28.125</c:v>
                </c:pt>
                <c:pt idx="23702">
                  <c:v>-8.7349397590361377</c:v>
                </c:pt>
                <c:pt idx="23703">
                  <c:v>18.72255107886194</c:v>
                </c:pt>
                <c:pt idx="23704">
                  <c:v>26.497386467174991</c:v>
                </c:pt>
                <c:pt idx="23705">
                  <c:v>-38.225943612219538</c:v>
                </c:pt>
                <c:pt idx="23706">
                  <c:v>5.0609053188250641</c:v>
                </c:pt>
                <c:pt idx="23707">
                  <c:v>-22.688281173968051</c:v>
                </c:pt>
                <c:pt idx="23708">
                  <c:v>0</c:v>
                </c:pt>
                <c:pt idx="23709">
                  <c:v>21.155314990227026</c:v>
                </c:pt>
                <c:pt idx="23710">
                  <c:v>68.151223501289536</c:v>
                </c:pt>
                <c:pt idx="23711">
                  <c:v>-7.8805394990366153</c:v>
                </c:pt>
                <c:pt idx="23712">
                  <c:v>52.189727920849691</c:v>
                </c:pt>
                <c:pt idx="23713">
                  <c:v>-12.076084749204625</c:v>
                </c:pt>
                <c:pt idx="23714">
                  <c:v>-6.1921842552388142</c:v>
                </c:pt>
                <c:pt idx="23715">
                  <c:v>1.7376619336488659</c:v>
                </c:pt>
                <c:pt idx="23716">
                  <c:v>1.3981583171411671</c:v>
                </c:pt>
                <c:pt idx="23717">
                  <c:v>0</c:v>
                </c:pt>
                <c:pt idx="23718">
                  <c:v>3.9688526584742618</c:v>
                </c:pt>
                <c:pt idx="23719">
                  <c:v>-29.011553273427467</c:v>
                </c:pt>
                <c:pt idx="23720">
                  <c:v>-1.2917520170561403</c:v>
                </c:pt>
                <c:pt idx="23721">
                  <c:v>-11.342021838675592</c:v>
                </c:pt>
                <c:pt idx="23722">
                  <c:v>-32.18671753904853</c:v>
                </c:pt>
                <c:pt idx="23723">
                  <c:v>20.451288632231851</c:v>
                </c:pt>
                <c:pt idx="23724">
                  <c:v>6.604487017897668</c:v>
                </c:pt>
                <c:pt idx="23725">
                  <c:v>-20.036688068039695</c:v>
                </c:pt>
                <c:pt idx="23726">
                  <c:v>-64.374769053907954</c:v>
                </c:pt>
                <c:pt idx="23727">
                  <c:v>-91.031328607363363</c:v>
                </c:pt>
                <c:pt idx="23728">
                  <c:v>-9.1229433145584125</c:v>
                </c:pt>
                <c:pt idx="23729">
                  <c:v>-1.1520428667113265</c:v>
                </c:pt>
                <c:pt idx="23730">
                  <c:v>-3.8208063735007585</c:v>
                </c:pt>
                <c:pt idx="23731">
                  <c:v>24.315068493150676</c:v>
                </c:pt>
                <c:pt idx="23732">
                  <c:v>-18.659599783666849</c:v>
                </c:pt>
                <c:pt idx="23733">
                  <c:v>-15.262998638357956</c:v>
                </c:pt>
                <c:pt idx="23734">
                  <c:v>11.814242085104226</c:v>
                </c:pt>
                <c:pt idx="23735">
                  <c:v>5.3154058808746072</c:v>
                </c:pt>
                <c:pt idx="23736">
                  <c:v>0</c:v>
                </c:pt>
                <c:pt idx="23737">
                  <c:v>12.594452802962081</c:v>
                </c:pt>
                <c:pt idx="23738">
                  <c:v>-9.6251684404477089</c:v>
                </c:pt>
                <c:pt idx="23739">
                  <c:v>16.208882785103796</c:v>
                </c:pt>
                <c:pt idx="23740">
                  <c:v>41.815128846283812</c:v>
                </c:pt>
                <c:pt idx="23741">
                  <c:v>4.6699292823901573</c:v>
                </c:pt>
                <c:pt idx="23742">
                  <c:v>66.580028506749386</c:v>
                </c:pt>
                <c:pt idx="23743">
                  <c:v>37.284161159667434</c:v>
                </c:pt>
                <c:pt idx="23744">
                  <c:v>-9.9871020947130802</c:v>
                </c:pt>
                <c:pt idx="23745">
                  <c:v>-2.377604898928368</c:v>
                </c:pt>
                <c:pt idx="23746">
                  <c:v>-25.314128102972717</c:v>
                </c:pt>
                <c:pt idx="23747">
                  <c:v>17.889221556886241</c:v>
                </c:pt>
                <c:pt idx="23748">
                  <c:v>3.1950783885691578</c:v>
                </c:pt>
                <c:pt idx="23749">
                  <c:v>-3.5216303181980635</c:v>
                </c:pt>
                <c:pt idx="23750">
                  <c:v>10.835959777877832</c:v>
                </c:pt>
                <c:pt idx="23751">
                  <c:v>-11.337406653088934</c:v>
                </c:pt>
                <c:pt idx="23752">
                  <c:v>3.1924795234549634</c:v>
                </c:pt>
                <c:pt idx="23753">
                  <c:v>-39.030977615910302</c:v>
                </c:pt>
                <c:pt idx="23754">
                  <c:v>-39.961815867628339</c:v>
                </c:pt>
                <c:pt idx="23755">
                  <c:v>-11.3299232736573</c:v>
                </c:pt>
                <c:pt idx="23756">
                  <c:v>76.319846002300949</c:v>
                </c:pt>
                <c:pt idx="23757">
                  <c:v>9.9086855270600722</c:v>
                </c:pt>
                <c:pt idx="23758">
                  <c:v>-8.7423312883435642</c:v>
                </c:pt>
                <c:pt idx="23759">
                  <c:v>-5.2796582433293651</c:v>
                </c:pt>
                <c:pt idx="23760">
                  <c:v>39.298440464621223</c:v>
                </c:pt>
                <c:pt idx="23761">
                  <c:v>-40.237176604255922</c:v>
                </c:pt>
                <c:pt idx="23762">
                  <c:v>-10.699285797754982</c:v>
                </c:pt>
                <c:pt idx="23763">
                  <c:v>19.273990832470787</c:v>
                </c:pt>
                <c:pt idx="23764">
                  <c:v>-11.716252766166718</c:v>
                </c:pt>
                <c:pt idx="23765">
                  <c:v>-33.705088088831531</c:v>
                </c:pt>
                <c:pt idx="23766">
                  <c:v>18.043986336669263</c:v>
                </c:pt>
                <c:pt idx="23767">
                  <c:v>6.5576941677144731</c:v>
                </c:pt>
                <c:pt idx="23768">
                  <c:v>-8.6929408830132218</c:v>
                </c:pt>
                <c:pt idx="23769">
                  <c:v>-24.659546692557484</c:v>
                </c:pt>
                <c:pt idx="23770">
                  <c:v>-20.522346054260936</c:v>
                </c:pt>
                <c:pt idx="23771">
                  <c:v>8.1870252770514185</c:v>
                </c:pt>
                <c:pt idx="23772">
                  <c:v>-15.361517944131222</c:v>
                </c:pt>
                <c:pt idx="23773">
                  <c:v>72.77306087206793</c:v>
                </c:pt>
                <c:pt idx="23774">
                  <c:v>-4.4550823520780511</c:v>
                </c:pt>
                <c:pt idx="23775">
                  <c:v>-18.736959478294651</c:v>
                </c:pt>
                <c:pt idx="23776">
                  <c:v>22.295769571058742</c:v>
                </c:pt>
                <c:pt idx="23777">
                  <c:v>-45.15744906059804</c:v>
                </c:pt>
                <c:pt idx="23778">
                  <c:v>-1.635768811341336</c:v>
                </c:pt>
                <c:pt idx="23779">
                  <c:v>37.14956460022384</c:v>
                </c:pt>
                <c:pt idx="23780">
                  <c:v>16.666666666666671</c:v>
                </c:pt>
                <c:pt idx="23781">
                  <c:v>37.547169811320771</c:v>
                </c:pt>
                <c:pt idx="23782">
                  <c:v>31.081918453339938</c:v>
                </c:pt>
                <c:pt idx="23783">
                  <c:v>-18.151955974574463</c:v>
                </c:pt>
                <c:pt idx="23784">
                  <c:v>-12.890035969720103</c:v>
                </c:pt>
                <c:pt idx="23785">
                  <c:v>15.724341013996664</c:v>
                </c:pt>
                <c:pt idx="23786">
                  <c:v>14.297580891629892</c:v>
                </c:pt>
                <c:pt idx="23787">
                  <c:v>3.343869572450501</c:v>
                </c:pt>
                <c:pt idx="23788">
                  <c:v>3.5801814930118496</c:v>
                </c:pt>
                <c:pt idx="23789">
                  <c:v>86.883642966894826</c:v>
                </c:pt>
                <c:pt idx="23790">
                  <c:v>6.9306599086778249</c:v>
                </c:pt>
                <c:pt idx="23791">
                  <c:v>65.461929690556474</c:v>
                </c:pt>
                <c:pt idx="23792">
                  <c:v>18.448784777254005</c:v>
                </c:pt>
                <c:pt idx="23793">
                  <c:v>-12.951270063141664</c:v>
                </c:pt>
                <c:pt idx="23794">
                  <c:v>-29.614139233675118</c:v>
                </c:pt>
                <c:pt idx="23795">
                  <c:v>6.5935620799433963</c:v>
                </c:pt>
                <c:pt idx="23796">
                  <c:v>-10.909090909090907</c:v>
                </c:pt>
                <c:pt idx="23797">
                  <c:v>28.333477172693534</c:v>
                </c:pt>
                <c:pt idx="23798">
                  <c:v>-1.381506544594572</c:v>
                </c:pt>
                <c:pt idx="23799">
                  <c:v>-35.307442032865197</c:v>
                </c:pt>
                <c:pt idx="23800">
                  <c:v>2.1312394840157083</c:v>
                </c:pt>
                <c:pt idx="23801">
                  <c:v>15.569130333411053</c:v>
                </c:pt>
                <c:pt idx="23802">
                  <c:v>-56.051335621549022</c:v>
                </c:pt>
                <c:pt idx="23803">
                  <c:v>-5.8312027529402002</c:v>
                </c:pt>
                <c:pt idx="23804">
                  <c:v>9.1989817354983785</c:v>
                </c:pt>
                <c:pt idx="23805">
                  <c:v>-7.0008842191365659</c:v>
                </c:pt>
                <c:pt idx="23806">
                  <c:v>1.3343840294194962</c:v>
                </c:pt>
                <c:pt idx="23807">
                  <c:v>0.24265669025697889</c:v>
                </c:pt>
                <c:pt idx="23808">
                  <c:v>44.840060929169823</c:v>
                </c:pt>
                <c:pt idx="23809">
                  <c:v>-8.536518408082074</c:v>
                </c:pt>
                <c:pt idx="23810">
                  <c:v>12.953149443068227</c:v>
                </c:pt>
                <c:pt idx="23811">
                  <c:v>8.4803859337310996</c:v>
                </c:pt>
                <c:pt idx="23812">
                  <c:v>6.4950633159695599</c:v>
                </c:pt>
                <c:pt idx="23813">
                  <c:v>12.784166889542647</c:v>
                </c:pt>
                <c:pt idx="23814">
                  <c:v>81.60716389772594</c:v>
                </c:pt>
                <c:pt idx="23815">
                  <c:v>8.933325543361974</c:v>
                </c:pt>
                <c:pt idx="23816">
                  <c:v>-13.295864614874105</c:v>
                </c:pt>
                <c:pt idx="23817">
                  <c:v>-88.217543859649126</c:v>
                </c:pt>
                <c:pt idx="23818">
                  <c:v>3.9486356340289035</c:v>
                </c:pt>
                <c:pt idx="23819">
                  <c:v>-17.828996282527882</c:v>
                </c:pt>
                <c:pt idx="23820">
                  <c:v>-2.080068500896644</c:v>
                </c:pt>
                <c:pt idx="23821">
                  <c:v>44.16826003824093</c:v>
                </c:pt>
                <c:pt idx="23822">
                  <c:v>19.301823416506721</c:v>
                </c:pt>
                <c:pt idx="23823">
                  <c:v>-22.986756601135156</c:v>
                </c:pt>
                <c:pt idx="23824">
                  <c:v>-10.521307540090191</c:v>
                </c:pt>
                <c:pt idx="23825">
                  <c:v>46.001398418039571</c:v>
                </c:pt>
                <c:pt idx="23826">
                  <c:v>-32.724361069350934</c:v>
                </c:pt>
                <c:pt idx="23827">
                  <c:v>1.4299354369373418</c:v>
                </c:pt>
                <c:pt idx="23828">
                  <c:v>12.650231275486746</c:v>
                </c:pt>
                <c:pt idx="23829">
                  <c:v>-23.057574063722754</c:v>
                </c:pt>
                <c:pt idx="23830">
                  <c:v>-33.713045836723623</c:v>
                </c:pt>
                <c:pt idx="23831">
                  <c:v>-8.8261729282761081</c:v>
                </c:pt>
                <c:pt idx="23832">
                  <c:v>-1.2436731742588591</c:v>
                </c:pt>
                <c:pt idx="23833">
                  <c:v>25.703557389552742</c:v>
                </c:pt>
                <c:pt idx="23834">
                  <c:v>-17.124237068533787</c:v>
                </c:pt>
                <c:pt idx="23835">
                  <c:v>-8.8068369299808609</c:v>
                </c:pt>
                <c:pt idx="23836">
                  <c:v>84.47708280577362</c:v>
                </c:pt>
                <c:pt idx="23837">
                  <c:v>21.15617384568209</c:v>
                </c:pt>
                <c:pt idx="23838">
                  <c:v>-23.068599870157982</c:v>
                </c:pt>
                <c:pt idx="23839">
                  <c:v>-2.4170760335608321</c:v>
                </c:pt>
                <c:pt idx="23840">
                  <c:v>35.533381252378319</c:v>
                </c:pt>
                <c:pt idx="23841">
                  <c:v>-5.9373630120305876</c:v>
                </c:pt>
                <c:pt idx="23842">
                  <c:v>-0.59809158562754305</c:v>
                </c:pt>
                <c:pt idx="23843">
                  <c:v>-16.422378199834839</c:v>
                </c:pt>
                <c:pt idx="23844">
                  <c:v>-12.727366149419382</c:v>
                </c:pt>
                <c:pt idx="23845">
                  <c:v>2.1803182086034241</c:v>
                </c:pt>
                <c:pt idx="23846">
                  <c:v>1.5484335613972036</c:v>
                </c:pt>
                <c:pt idx="23847">
                  <c:v>9.058983731097257</c:v>
                </c:pt>
                <c:pt idx="23848">
                  <c:v>8.4942572257983073</c:v>
                </c:pt>
                <c:pt idx="23849">
                  <c:v>-45.886524822695037</c:v>
                </c:pt>
                <c:pt idx="23850">
                  <c:v>-43.534481027704487</c:v>
                </c:pt>
                <c:pt idx="23851">
                  <c:v>-9.7005400098183543</c:v>
                </c:pt>
                <c:pt idx="23852">
                  <c:v>10.406383242219988</c:v>
                </c:pt>
                <c:pt idx="23853">
                  <c:v>-30.702017254704046</c:v>
                </c:pt>
                <c:pt idx="23854">
                  <c:v>-30.524304818509876</c:v>
                </c:pt>
                <c:pt idx="23855">
                  <c:v>-6.3160556257901419</c:v>
                </c:pt>
                <c:pt idx="23856">
                  <c:v>1.8809811901880948</c:v>
                </c:pt>
                <c:pt idx="23857">
                  <c:v>9.1480105859769907</c:v>
                </c:pt>
                <c:pt idx="23858">
                  <c:v>4.2972422987860455</c:v>
                </c:pt>
                <c:pt idx="23859">
                  <c:v>56.411439114391158</c:v>
                </c:pt>
                <c:pt idx="23860">
                  <c:v>-87.731170995407069</c:v>
                </c:pt>
                <c:pt idx="23861">
                  <c:v>48.681541582150089</c:v>
                </c:pt>
                <c:pt idx="23862">
                  <c:v>10.777005232599805</c:v>
                </c:pt>
                <c:pt idx="23863">
                  <c:v>21.164532495771923</c:v>
                </c:pt>
                <c:pt idx="23864">
                  <c:v>-52.442917761163869</c:v>
                </c:pt>
                <c:pt idx="23865">
                  <c:v>-6.4452590687749733</c:v>
                </c:pt>
                <c:pt idx="23866">
                  <c:v>-3.0167295151982358</c:v>
                </c:pt>
                <c:pt idx="23867">
                  <c:v>-38.265087744328717</c:v>
                </c:pt>
                <c:pt idx="23868">
                  <c:v>52.211350293542068</c:v>
                </c:pt>
                <c:pt idx="23869">
                  <c:v>13.582219639744324</c:v>
                </c:pt>
                <c:pt idx="23870">
                  <c:v>-5.8130102349022224</c:v>
                </c:pt>
                <c:pt idx="23871">
                  <c:v>-39.906197208144391</c:v>
                </c:pt>
                <c:pt idx="23872">
                  <c:v>2.9344878859441934</c:v>
                </c:pt>
                <c:pt idx="23873">
                  <c:v>-22.150638721451088</c:v>
                </c:pt>
                <c:pt idx="23874">
                  <c:v>-36.18372470831487</c:v>
                </c:pt>
                <c:pt idx="23875">
                  <c:v>35.106756641689373</c:v>
                </c:pt>
                <c:pt idx="23876">
                  <c:v>-5.3300156224595838</c:v>
                </c:pt>
                <c:pt idx="23877">
                  <c:v>58.84706164739768</c:v>
                </c:pt>
                <c:pt idx="23878">
                  <c:v>-29.147247764202049</c:v>
                </c:pt>
                <c:pt idx="23879">
                  <c:v>-17.645940292831341</c:v>
                </c:pt>
                <c:pt idx="23880">
                  <c:v>-40.723535975852208</c:v>
                </c:pt>
                <c:pt idx="23881">
                  <c:v>-5.5783446121811551</c:v>
                </c:pt>
                <c:pt idx="23882">
                  <c:v>-44.679225361896023</c:v>
                </c:pt>
                <c:pt idx="23883">
                  <c:v>-2.4029884032114097</c:v>
                </c:pt>
                <c:pt idx="23884">
                  <c:v>-6.7321178120617162</c:v>
                </c:pt>
                <c:pt idx="23885">
                  <c:v>16.805690145483794</c:v>
                </c:pt>
                <c:pt idx="23886">
                  <c:v>-39.713982027249003</c:v>
                </c:pt>
                <c:pt idx="23887">
                  <c:v>-27.141382868937043</c:v>
                </c:pt>
                <c:pt idx="23888">
                  <c:v>-8.0256388879353011</c:v>
                </c:pt>
                <c:pt idx="23889">
                  <c:v>-0.2091175240485228</c:v>
                </c:pt>
                <c:pt idx="23890">
                  <c:v>-35.868268440680112</c:v>
                </c:pt>
                <c:pt idx="23891">
                  <c:v>63.208852005532492</c:v>
                </c:pt>
                <c:pt idx="23892">
                  <c:v>24.577373211963589</c:v>
                </c:pt>
                <c:pt idx="23893">
                  <c:v>14.43994601889338</c:v>
                </c:pt>
                <c:pt idx="23894">
                  <c:v>42.396518031621952</c:v>
                </c:pt>
                <c:pt idx="23895">
                  <c:v>-60</c:v>
                </c:pt>
                <c:pt idx="23896">
                  <c:v>-5.4936305732484101</c:v>
                </c:pt>
                <c:pt idx="23897">
                  <c:v>24.359409057883269</c:v>
                </c:pt>
                <c:pt idx="23898">
                  <c:v>-10.32287340832211</c:v>
                </c:pt>
                <c:pt idx="23899">
                  <c:v>35.053792727767927</c:v>
                </c:pt>
                <c:pt idx="23900">
                  <c:v>13.090990187332736</c:v>
                </c:pt>
                <c:pt idx="23901">
                  <c:v>-66.388476048931068</c:v>
                </c:pt>
                <c:pt idx="23902">
                  <c:v>0</c:v>
                </c:pt>
                <c:pt idx="23903">
                  <c:v>-2.3164633684369988</c:v>
                </c:pt>
                <c:pt idx="23904">
                  <c:v>-10.856905158069878</c:v>
                </c:pt>
                <c:pt idx="23905">
                  <c:v>-2.0698822635776679</c:v>
                </c:pt>
                <c:pt idx="23906">
                  <c:v>10.949024660555679</c:v>
                </c:pt>
                <c:pt idx="23907">
                  <c:v>80.513864156703107</c:v>
                </c:pt>
                <c:pt idx="23908">
                  <c:v>-10.831622176591367</c:v>
                </c:pt>
                <c:pt idx="23909">
                  <c:v>-13.071269487750556</c:v>
                </c:pt>
                <c:pt idx="23910">
                  <c:v>58.714812483136967</c:v>
                </c:pt>
                <c:pt idx="23911">
                  <c:v>-41.150658215504635</c:v>
                </c:pt>
                <c:pt idx="23912">
                  <c:v>2.6034909505801522</c:v>
                </c:pt>
                <c:pt idx="23913">
                  <c:v>87.725403353369188</c:v>
                </c:pt>
                <c:pt idx="23914">
                  <c:v>56.225207933461292</c:v>
                </c:pt>
                <c:pt idx="23915">
                  <c:v>52.863309352518002</c:v>
                </c:pt>
                <c:pt idx="23916">
                  <c:v>0.38365485540555255</c:v>
                </c:pt>
                <c:pt idx="23917">
                  <c:v>-45.127611742925154</c:v>
                </c:pt>
                <c:pt idx="23918">
                  <c:v>-12.395633804107746</c:v>
                </c:pt>
                <c:pt idx="23919">
                  <c:v>-15.60283687943263</c:v>
                </c:pt>
                <c:pt idx="23920">
                  <c:v>53.422438234102856</c:v>
                </c:pt>
                <c:pt idx="23921">
                  <c:v>20.936549053139856</c:v>
                </c:pt>
                <c:pt idx="23922">
                  <c:v>24.490008326394673</c:v>
                </c:pt>
                <c:pt idx="23923">
                  <c:v>95.04467912266449</c:v>
                </c:pt>
                <c:pt idx="23924">
                  <c:v>-4.3350803944212544</c:v>
                </c:pt>
                <c:pt idx="23925">
                  <c:v>3.9088688142719263</c:v>
                </c:pt>
                <c:pt idx="23926">
                  <c:v>64.75940153659522</c:v>
                </c:pt>
                <c:pt idx="23927">
                  <c:v>20.817156590867071</c:v>
                </c:pt>
                <c:pt idx="23928">
                  <c:v>73.646416774378878</c:v>
                </c:pt>
                <c:pt idx="23929">
                  <c:v>11.222682473932295</c:v>
                </c:pt>
                <c:pt idx="23930">
                  <c:v>19.591778556971406</c:v>
                </c:pt>
                <c:pt idx="23931">
                  <c:v>42.434704293005097</c:v>
                </c:pt>
                <c:pt idx="23932">
                  <c:v>-50.040927694406548</c:v>
                </c:pt>
                <c:pt idx="23933">
                  <c:v>19.763941307184922</c:v>
                </c:pt>
                <c:pt idx="23934">
                  <c:v>-20.525643976647345</c:v>
                </c:pt>
                <c:pt idx="23935">
                  <c:v>-15.163995881359142</c:v>
                </c:pt>
                <c:pt idx="23936">
                  <c:v>-19.591166608856511</c:v>
                </c:pt>
                <c:pt idx="23937">
                  <c:v>26.588789895785453</c:v>
                </c:pt>
                <c:pt idx="23938">
                  <c:v>-10.623572100524129</c:v>
                </c:pt>
                <c:pt idx="23939">
                  <c:v>-44.834605597964369</c:v>
                </c:pt>
                <c:pt idx="23940">
                  <c:v>-17.374517374517367</c:v>
                </c:pt>
                <c:pt idx="23941">
                  <c:v>10.844836400817996</c:v>
                </c:pt>
                <c:pt idx="23942">
                  <c:v>8.4835102215257621</c:v>
                </c:pt>
                <c:pt idx="23943">
                  <c:v>-19.905442881486181</c:v>
                </c:pt>
                <c:pt idx="23944">
                  <c:v>-73.387096774193552</c:v>
                </c:pt>
                <c:pt idx="23945">
                  <c:v>-18.277041470713982</c:v>
                </c:pt>
                <c:pt idx="23946">
                  <c:v>-15.04706699561666</c:v>
                </c:pt>
                <c:pt idx="23947">
                  <c:v>3.8492723071309882</c:v>
                </c:pt>
                <c:pt idx="23948">
                  <c:v>-21.100717859473576</c:v>
                </c:pt>
                <c:pt idx="23949">
                  <c:v>16.977322149735954</c:v>
                </c:pt>
                <c:pt idx="23950">
                  <c:v>53.408895758200259</c:v>
                </c:pt>
                <c:pt idx="23951">
                  <c:v>9.7107923818481083</c:v>
                </c:pt>
                <c:pt idx="23952">
                  <c:v>1.9400608078760797</c:v>
                </c:pt>
                <c:pt idx="23953">
                  <c:v>37.035278154681151</c:v>
                </c:pt>
                <c:pt idx="23954">
                  <c:v>94.871794871794862</c:v>
                </c:pt>
                <c:pt idx="23955">
                  <c:v>-7.8835080160735771</c:v>
                </c:pt>
                <c:pt idx="23956">
                  <c:v>10.112960728539377</c:v>
                </c:pt>
                <c:pt idx="23957">
                  <c:v>-15.075223960083434</c:v>
                </c:pt>
                <c:pt idx="23958">
                  <c:v>-25.876731273350259</c:v>
                </c:pt>
                <c:pt idx="23959">
                  <c:v>-20.893379515801939</c:v>
                </c:pt>
                <c:pt idx="23960">
                  <c:v>-3.9475061221926921</c:v>
                </c:pt>
                <c:pt idx="23961">
                  <c:v>6.9325952169347005</c:v>
                </c:pt>
                <c:pt idx="23962">
                  <c:v>6.8106048579139582</c:v>
                </c:pt>
                <c:pt idx="23963">
                  <c:v>6.2166911635228104</c:v>
                </c:pt>
                <c:pt idx="23964">
                  <c:v>37.014814814814798</c:v>
                </c:pt>
                <c:pt idx="23965">
                  <c:v>21.239066001590402</c:v>
                </c:pt>
                <c:pt idx="23966">
                  <c:v>5.9959486833220694</c:v>
                </c:pt>
                <c:pt idx="23967">
                  <c:v>0.18359853121174297</c:v>
                </c:pt>
                <c:pt idx="23968">
                  <c:v>94.423877350400545</c:v>
                </c:pt>
                <c:pt idx="23969">
                  <c:v>-26.499013307696202</c:v>
                </c:pt>
                <c:pt idx="23970">
                  <c:v>-2.5599402519522414</c:v>
                </c:pt>
                <c:pt idx="23971">
                  <c:v>-14.627500746491492</c:v>
                </c:pt>
                <c:pt idx="23972">
                  <c:v>-8.8461379306267958</c:v>
                </c:pt>
                <c:pt idx="23973">
                  <c:v>1.6747322059703151</c:v>
                </c:pt>
                <c:pt idx="23974">
                  <c:v>13.481800766283541</c:v>
                </c:pt>
                <c:pt idx="23975">
                  <c:v>16.175615234962606</c:v>
                </c:pt>
                <c:pt idx="23976">
                  <c:v>3.3172463181492731</c:v>
                </c:pt>
                <c:pt idx="23977">
                  <c:v>-25.908443845058812</c:v>
                </c:pt>
                <c:pt idx="23978">
                  <c:v>32.803390968191025</c:v>
                </c:pt>
                <c:pt idx="23979">
                  <c:v>-3.19657945637789</c:v>
                </c:pt>
                <c:pt idx="23980">
                  <c:v>-5.6101922217255265</c:v>
                </c:pt>
                <c:pt idx="23981">
                  <c:v>-92.331953691394375</c:v>
                </c:pt>
                <c:pt idx="23982">
                  <c:v>63.266394170961433</c:v>
                </c:pt>
                <c:pt idx="23983">
                  <c:v>0</c:v>
                </c:pt>
                <c:pt idx="23984">
                  <c:v>-48.98635408130545</c:v>
                </c:pt>
                <c:pt idx="23985">
                  <c:v>87.330307910018064</c:v>
                </c:pt>
                <c:pt idx="23986">
                  <c:v>-10.337087532108285</c:v>
                </c:pt>
                <c:pt idx="23987">
                  <c:v>-33.859091338880489</c:v>
                </c:pt>
                <c:pt idx="23988">
                  <c:v>-10.616061606160628</c:v>
                </c:pt>
                <c:pt idx="23989">
                  <c:v>-12.744675347072516</c:v>
                </c:pt>
                <c:pt idx="23990">
                  <c:v>-9.6317280453257865</c:v>
                </c:pt>
                <c:pt idx="23991">
                  <c:v>-63.388418753571678</c:v>
                </c:pt>
                <c:pt idx="23992">
                  <c:v>-30.360049857834198</c:v>
                </c:pt>
                <c:pt idx="23993">
                  <c:v>7.7605187875670936</c:v>
                </c:pt>
                <c:pt idx="23994">
                  <c:v>-9.0590590590590665</c:v>
                </c:pt>
                <c:pt idx="23995">
                  <c:v>-5.3591912819042165</c:v>
                </c:pt>
                <c:pt idx="23996">
                  <c:v>98.216537560799878</c:v>
                </c:pt>
                <c:pt idx="23997">
                  <c:v>14.424451357941635</c:v>
                </c:pt>
                <c:pt idx="23998">
                  <c:v>97.494529540481381</c:v>
                </c:pt>
                <c:pt idx="23999">
                  <c:v>-0.47322631138291626</c:v>
                </c:pt>
                <c:pt idx="24000">
                  <c:v>1.6738030362008658</c:v>
                </c:pt>
                <c:pt idx="24001">
                  <c:v>-15.380559686359334</c:v>
                </c:pt>
                <c:pt idx="24002">
                  <c:v>-1.2050113400044893</c:v>
                </c:pt>
                <c:pt idx="24003">
                  <c:v>14.300306435137884</c:v>
                </c:pt>
                <c:pt idx="24004">
                  <c:v>-34.626619373684107</c:v>
                </c:pt>
                <c:pt idx="24005">
                  <c:v>44.898114253277356</c:v>
                </c:pt>
                <c:pt idx="24006">
                  <c:v>7.9935306802587718</c:v>
                </c:pt>
                <c:pt idx="24007">
                  <c:v>-16.453056571402769</c:v>
                </c:pt>
                <c:pt idx="24008">
                  <c:v>13.602015113350134</c:v>
                </c:pt>
                <c:pt idx="24009">
                  <c:v>25.014265749926238</c:v>
                </c:pt>
                <c:pt idx="24010">
                  <c:v>13.175524787851714</c:v>
                </c:pt>
                <c:pt idx="24011">
                  <c:v>5.9443238411441541</c:v>
                </c:pt>
                <c:pt idx="24012">
                  <c:v>-16.460171353951011</c:v>
                </c:pt>
                <c:pt idx="24013">
                  <c:v>-41.752046973924116</c:v>
                </c:pt>
                <c:pt idx="24014">
                  <c:v>49.817838069083535</c:v>
                </c:pt>
                <c:pt idx="24015">
                  <c:v>-45.350120912627482</c:v>
                </c:pt>
                <c:pt idx="24016">
                  <c:v>-5.7512798732753225</c:v>
                </c:pt>
                <c:pt idx="24017">
                  <c:v>-14.706927175843703</c:v>
                </c:pt>
                <c:pt idx="24018">
                  <c:v>7.3682248217364901</c:v>
                </c:pt>
                <c:pt idx="24019">
                  <c:v>28.406113153127791</c:v>
                </c:pt>
                <c:pt idx="24020">
                  <c:v>5.4277011591505158</c:v>
                </c:pt>
                <c:pt idx="24021">
                  <c:v>-6.7280628837263663</c:v>
                </c:pt>
                <c:pt idx="24022">
                  <c:v>55.241822756499857</c:v>
                </c:pt>
                <c:pt idx="24023">
                  <c:v>-7.8907458191889219</c:v>
                </c:pt>
                <c:pt idx="24024">
                  <c:v>-22.400418373572734</c:v>
                </c:pt>
                <c:pt idx="24025">
                  <c:v>14.722899767428672</c:v>
                </c:pt>
                <c:pt idx="24026">
                  <c:v>-0.51691035297592691</c:v>
                </c:pt>
                <c:pt idx="24027">
                  <c:v>-9.6660966341203647</c:v>
                </c:pt>
                <c:pt idx="24028">
                  <c:v>-22.6090848865732</c:v>
                </c:pt>
                <c:pt idx="24029">
                  <c:v>-6.9280457457510494</c:v>
                </c:pt>
                <c:pt idx="24030">
                  <c:v>-1.4071272522257914</c:v>
                </c:pt>
                <c:pt idx="24031">
                  <c:v>56.212191717077729</c:v>
                </c:pt>
                <c:pt idx="24032">
                  <c:v>95.654853620955322</c:v>
                </c:pt>
                <c:pt idx="24033">
                  <c:v>-3.9003981375261532</c:v>
                </c:pt>
                <c:pt idx="24034">
                  <c:v>-13.173763229141031</c:v>
                </c:pt>
                <c:pt idx="24035">
                  <c:v>-2.6958290946083423</c:v>
                </c:pt>
                <c:pt idx="24036">
                  <c:v>8.0234780738145872</c:v>
                </c:pt>
                <c:pt idx="24037">
                  <c:v>14.546006680838147</c:v>
                </c:pt>
                <c:pt idx="24038">
                  <c:v>-36.674625155190519</c:v>
                </c:pt>
                <c:pt idx="24039">
                  <c:v>9.0979325689916237</c:v>
                </c:pt>
                <c:pt idx="24040">
                  <c:v>13.243007053807659</c:v>
                </c:pt>
                <c:pt idx="24041">
                  <c:v>44.958448753462591</c:v>
                </c:pt>
                <c:pt idx="24042">
                  <c:v>26.321366756543554</c:v>
                </c:pt>
                <c:pt idx="24043">
                  <c:v>-73.36906584992343</c:v>
                </c:pt>
                <c:pt idx="24044">
                  <c:v>-35.027967468515158</c:v>
                </c:pt>
                <c:pt idx="24045">
                  <c:v>-27.307548579970103</c:v>
                </c:pt>
                <c:pt idx="24046">
                  <c:v>79.724823237148854</c:v>
                </c:pt>
                <c:pt idx="24047">
                  <c:v>39.953159878508416</c:v>
                </c:pt>
                <c:pt idx="24048">
                  <c:v>2.469562640456374</c:v>
                </c:pt>
                <c:pt idx="24049">
                  <c:v>-43.706653264777515</c:v>
                </c:pt>
                <c:pt idx="24050">
                  <c:v>7.78050778050779</c:v>
                </c:pt>
                <c:pt idx="24051">
                  <c:v>-35.572217483051233</c:v>
                </c:pt>
                <c:pt idx="24052">
                  <c:v>-24.946217484104594</c:v>
                </c:pt>
                <c:pt idx="24053">
                  <c:v>-5.4296778446073972</c:v>
                </c:pt>
                <c:pt idx="24054">
                  <c:v>27.318237010842921</c:v>
                </c:pt>
                <c:pt idx="24055">
                  <c:v>-17.198310169595302</c:v>
                </c:pt>
                <c:pt idx="24056">
                  <c:v>-17.693853984004107</c:v>
                </c:pt>
                <c:pt idx="24057">
                  <c:v>-47.358361774744026</c:v>
                </c:pt>
                <c:pt idx="24058">
                  <c:v>11.993416992388404</c:v>
                </c:pt>
                <c:pt idx="24059">
                  <c:v>-29.80389532159829</c:v>
                </c:pt>
                <c:pt idx="24060">
                  <c:v>58.187587810668077</c:v>
                </c:pt>
                <c:pt idx="24061">
                  <c:v>-18.668276241244953</c:v>
                </c:pt>
                <c:pt idx="24062">
                  <c:v>2.5049558479005185</c:v>
                </c:pt>
                <c:pt idx="24063">
                  <c:v>24.253318584070797</c:v>
                </c:pt>
                <c:pt idx="24064">
                  <c:v>11.061787642471501</c:v>
                </c:pt>
                <c:pt idx="24065">
                  <c:v>-8.361043901302935</c:v>
                </c:pt>
                <c:pt idx="24066">
                  <c:v>-6.2956649781128249</c:v>
                </c:pt>
                <c:pt idx="24067">
                  <c:v>18.197692779253586</c:v>
                </c:pt>
                <c:pt idx="24068">
                  <c:v>16.148883374689831</c:v>
                </c:pt>
                <c:pt idx="24069">
                  <c:v>72.54167545895757</c:v>
                </c:pt>
                <c:pt idx="24070">
                  <c:v>66.825775656324595</c:v>
                </c:pt>
                <c:pt idx="24071">
                  <c:v>-7.121150729335497</c:v>
                </c:pt>
                <c:pt idx="24072">
                  <c:v>23.319709355131707</c:v>
                </c:pt>
                <c:pt idx="24073">
                  <c:v>-5.5540227347974849</c:v>
                </c:pt>
                <c:pt idx="24074">
                  <c:v>34.107998597420817</c:v>
                </c:pt>
                <c:pt idx="24075">
                  <c:v>-17.388475836431226</c:v>
                </c:pt>
                <c:pt idx="24076">
                  <c:v>-42.048397178319497</c:v>
                </c:pt>
                <c:pt idx="24077">
                  <c:v>-2.5970854025889452</c:v>
                </c:pt>
                <c:pt idx="24078">
                  <c:v>65.230411930081914</c:v>
                </c:pt>
                <c:pt idx="24079">
                  <c:v>-21.142074742268051</c:v>
                </c:pt>
                <c:pt idx="24080">
                  <c:v>6.8996699559941419</c:v>
                </c:pt>
                <c:pt idx="24081">
                  <c:v>-34.374357920690372</c:v>
                </c:pt>
                <c:pt idx="24082">
                  <c:v>9.9893633808084985</c:v>
                </c:pt>
                <c:pt idx="24083">
                  <c:v>-61.282051282051277</c:v>
                </c:pt>
                <c:pt idx="24084">
                  <c:v>-55.369791334311785</c:v>
                </c:pt>
                <c:pt idx="24085">
                  <c:v>-29.786249502764235</c:v>
                </c:pt>
                <c:pt idx="24086">
                  <c:v>3.2334096109839692</c:v>
                </c:pt>
                <c:pt idx="24087">
                  <c:v>-11.020670450894286</c:v>
                </c:pt>
                <c:pt idx="24088">
                  <c:v>-40.513141426783484</c:v>
                </c:pt>
                <c:pt idx="24089">
                  <c:v>-17.542826427352821</c:v>
                </c:pt>
                <c:pt idx="24090">
                  <c:v>-1.7669409940533995</c:v>
                </c:pt>
                <c:pt idx="24091">
                  <c:v>0</c:v>
                </c:pt>
                <c:pt idx="24092">
                  <c:v>27.90005118421665</c:v>
                </c:pt>
                <c:pt idx="24093">
                  <c:v>-28.568570740754552</c:v>
                </c:pt>
                <c:pt idx="24094">
                  <c:v>0.80324786111907542</c:v>
                </c:pt>
                <c:pt idx="24095">
                  <c:v>-10.405368298208288</c:v>
                </c:pt>
                <c:pt idx="24096">
                  <c:v>0</c:v>
                </c:pt>
                <c:pt idx="24097">
                  <c:v>0</c:v>
                </c:pt>
                <c:pt idx="24098">
                  <c:v>29.516642547033285</c:v>
                </c:pt>
                <c:pt idx="24099">
                  <c:v>5.3646055437100131</c:v>
                </c:pt>
                <c:pt idx="24100">
                  <c:v>19.719446641592285</c:v>
                </c:pt>
                <c:pt idx="24101">
                  <c:v>54.123819517313763</c:v>
                </c:pt>
                <c:pt idx="24102">
                  <c:v>-1.8381212613544022</c:v>
                </c:pt>
                <c:pt idx="24103">
                  <c:v>-12.627403761022777</c:v>
                </c:pt>
                <c:pt idx="24104">
                  <c:v>26.286999127458216</c:v>
                </c:pt>
                <c:pt idx="24105">
                  <c:v>36.838884207725414</c:v>
                </c:pt>
                <c:pt idx="24106">
                  <c:v>16.987488537390732</c:v>
                </c:pt>
                <c:pt idx="24107">
                  <c:v>50.042553191489361</c:v>
                </c:pt>
                <c:pt idx="24108">
                  <c:v>12.66520577963432</c:v>
                </c:pt>
                <c:pt idx="24109">
                  <c:v>11.521689235712643</c:v>
                </c:pt>
                <c:pt idx="24110">
                  <c:v>46.885553470919319</c:v>
                </c:pt>
                <c:pt idx="24111">
                  <c:v>-25.18456375838926</c:v>
                </c:pt>
                <c:pt idx="24112">
                  <c:v>-16.088908973830101</c:v>
                </c:pt>
                <c:pt idx="24113">
                  <c:v>-17.605942243347656</c:v>
                </c:pt>
                <c:pt idx="24114">
                  <c:v>-1.9901853871319446</c:v>
                </c:pt>
                <c:pt idx="24115">
                  <c:v>44.028146086591221</c:v>
                </c:pt>
                <c:pt idx="24116">
                  <c:v>22.958839785211978</c:v>
                </c:pt>
                <c:pt idx="24117">
                  <c:v>3.3523054510959724</c:v>
                </c:pt>
                <c:pt idx="24118">
                  <c:v>-30.489558370421094</c:v>
                </c:pt>
                <c:pt idx="24119">
                  <c:v>-0.28273343766301196</c:v>
                </c:pt>
                <c:pt idx="24120">
                  <c:v>-17.300832342449468</c:v>
                </c:pt>
                <c:pt idx="24121">
                  <c:v>-0.66055953039484905</c:v>
                </c:pt>
                <c:pt idx="24122">
                  <c:v>7.8813078813078761</c:v>
                </c:pt>
                <c:pt idx="24123">
                  <c:v>17.990607694237326</c:v>
                </c:pt>
                <c:pt idx="24124">
                  <c:v>-7.6331831433872281</c:v>
                </c:pt>
                <c:pt idx="24125">
                  <c:v>-7.8980099502487491</c:v>
                </c:pt>
                <c:pt idx="24126">
                  <c:v>45.622210610175017</c:v>
                </c:pt>
                <c:pt idx="24127">
                  <c:v>11.795838468788517</c:v>
                </c:pt>
                <c:pt idx="24128">
                  <c:v>84.283383826613857</c:v>
                </c:pt>
                <c:pt idx="24129">
                  <c:v>78.913043478260875</c:v>
                </c:pt>
                <c:pt idx="24130">
                  <c:v>3.9241122101508097</c:v>
                </c:pt>
                <c:pt idx="24131">
                  <c:v>-13.023255813953497</c:v>
                </c:pt>
                <c:pt idx="24132">
                  <c:v>-22.160186783067701</c:v>
                </c:pt>
                <c:pt idx="24133">
                  <c:v>-16.723783413296772</c:v>
                </c:pt>
                <c:pt idx="24134">
                  <c:v>-14.787019923044483</c:v>
                </c:pt>
                <c:pt idx="24135">
                  <c:v>63.356317721859057</c:v>
                </c:pt>
                <c:pt idx="24136">
                  <c:v>8.8510170423309518</c:v>
                </c:pt>
                <c:pt idx="24137">
                  <c:v>-33.111347895578049</c:v>
                </c:pt>
                <c:pt idx="24138">
                  <c:v>-0.90827257178864329</c:v>
                </c:pt>
                <c:pt idx="24139">
                  <c:v>0.26705060028331218</c:v>
                </c:pt>
                <c:pt idx="24140">
                  <c:v>-68.755577517350218</c:v>
                </c:pt>
                <c:pt idx="24141">
                  <c:v>-7.2082648509039728</c:v>
                </c:pt>
                <c:pt idx="24142">
                  <c:v>-23.495601173020532</c:v>
                </c:pt>
                <c:pt idx="24143">
                  <c:v>10.141236397314188</c:v>
                </c:pt>
                <c:pt idx="24144">
                  <c:v>9.2193849699763462</c:v>
                </c:pt>
                <c:pt idx="24145">
                  <c:v>-27.799444254862777</c:v>
                </c:pt>
                <c:pt idx="24146">
                  <c:v>-10.252752416756167</c:v>
                </c:pt>
                <c:pt idx="24147">
                  <c:v>59.726942639024145</c:v>
                </c:pt>
                <c:pt idx="24148">
                  <c:v>4.8042277203939534</c:v>
                </c:pt>
                <c:pt idx="24149">
                  <c:v>-6.4818703625927441</c:v>
                </c:pt>
                <c:pt idx="24150">
                  <c:v>-57.028914633642366</c:v>
                </c:pt>
                <c:pt idx="24151">
                  <c:v>87.272011547041075</c:v>
                </c:pt>
                <c:pt idx="24152">
                  <c:v>49.525255921258548</c:v>
                </c:pt>
                <c:pt idx="24153">
                  <c:v>-15.799421836780084</c:v>
                </c:pt>
                <c:pt idx="24154">
                  <c:v>-2.6208549740311611</c:v>
                </c:pt>
                <c:pt idx="24155">
                  <c:v>61.835932547229618</c:v>
                </c:pt>
                <c:pt idx="24156">
                  <c:v>34.431731785561965</c:v>
                </c:pt>
                <c:pt idx="24157">
                  <c:v>-21.327069876688199</c:v>
                </c:pt>
                <c:pt idx="24158">
                  <c:v>-47.90740788869541</c:v>
                </c:pt>
                <c:pt idx="24159">
                  <c:v>70.574589578872235</c:v>
                </c:pt>
                <c:pt idx="24160">
                  <c:v>-69.447137337548298</c:v>
                </c:pt>
                <c:pt idx="24161">
                  <c:v>-12.455156950672645</c:v>
                </c:pt>
                <c:pt idx="24162">
                  <c:v>-21.635294117647064</c:v>
                </c:pt>
                <c:pt idx="24163">
                  <c:v>-5.2353862643251716</c:v>
                </c:pt>
                <c:pt idx="24164">
                  <c:v>-9.9915910865517503</c:v>
                </c:pt>
                <c:pt idx="24165">
                  <c:v>91.303618365863201</c:v>
                </c:pt>
                <c:pt idx="24166">
                  <c:v>48.599199542595784</c:v>
                </c:pt>
                <c:pt idx="24167">
                  <c:v>35.551170002819276</c:v>
                </c:pt>
                <c:pt idx="24168">
                  <c:v>-13.028505835087046</c:v>
                </c:pt>
                <c:pt idx="24169">
                  <c:v>-10.145723316685604</c:v>
                </c:pt>
                <c:pt idx="24170">
                  <c:v>-12.859320137361578</c:v>
                </c:pt>
                <c:pt idx="24171">
                  <c:v>48.05263157894737</c:v>
                </c:pt>
                <c:pt idx="24172">
                  <c:v>2.5863809921896603</c:v>
                </c:pt>
                <c:pt idx="24173">
                  <c:v>5.6613403478465756</c:v>
                </c:pt>
                <c:pt idx="24174">
                  <c:v>56.22502603346814</c:v>
                </c:pt>
                <c:pt idx="24175">
                  <c:v>-3.9763460793861327</c:v>
                </c:pt>
                <c:pt idx="24176">
                  <c:v>-3.6496430593032585</c:v>
                </c:pt>
                <c:pt idx="24177">
                  <c:v>-1.2725622741942999</c:v>
                </c:pt>
                <c:pt idx="24178">
                  <c:v>-12.70756213643574</c:v>
                </c:pt>
                <c:pt idx="24179">
                  <c:v>-25.73204183590498</c:v>
                </c:pt>
                <c:pt idx="24180">
                  <c:v>-22.288688849903664</c:v>
                </c:pt>
                <c:pt idx="24181">
                  <c:v>1.8752782045575316</c:v>
                </c:pt>
                <c:pt idx="24182">
                  <c:v>-3.9077259620164995</c:v>
                </c:pt>
                <c:pt idx="24183">
                  <c:v>-21.930392030016819</c:v>
                </c:pt>
                <c:pt idx="24184">
                  <c:v>99.22889380280094</c:v>
                </c:pt>
                <c:pt idx="24185">
                  <c:v>-41.791938359819348</c:v>
                </c:pt>
                <c:pt idx="24186">
                  <c:v>-11.120674035151296</c:v>
                </c:pt>
                <c:pt idx="24187">
                  <c:v>-43.145774494894631</c:v>
                </c:pt>
                <c:pt idx="24188">
                  <c:v>-0.20173805090006169</c:v>
                </c:pt>
                <c:pt idx="24189">
                  <c:v>-5.965074949775925</c:v>
                </c:pt>
                <c:pt idx="24190">
                  <c:v>-56.541019955654107</c:v>
                </c:pt>
                <c:pt idx="24191">
                  <c:v>1.7316028283268565</c:v>
                </c:pt>
                <c:pt idx="24192">
                  <c:v>-1.9072300379773992</c:v>
                </c:pt>
                <c:pt idx="24193">
                  <c:v>-26.065185724690451</c:v>
                </c:pt>
                <c:pt idx="24194">
                  <c:v>18.533703123115885</c:v>
                </c:pt>
                <c:pt idx="24195">
                  <c:v>5.45473187737106</c:v>
                </c:pt>
                <c:pt idx="24196">
                  <c:v>0</c:v>
                </c:pt>
                <c:pt idx="24197">
                  <c:v>-5.643984613343946</c:v>
                </c:pt>
                <c:pt idx="24198">
                  <c:v>-5.4556315125771562</c:v>
                </c:pt>
                <c:pt idx="24199">
                  <c:v>5.6223414092842603</c:v>
                </c:pt>
                <c:pt idx="24200">
                  <c:v>-35.818888224745976</c:v>
                </c:pt>
                <c:pt idx="24201">
                  <c:v>-22.113556098886164</c:v>
                </c:pt>
                <c:pt idx="24202">
                  <c:v>14.536964980544752</c:v>
                </c:pt>
                <c:pt idx="24203">
                  <c:v>-11.542428320253023</c:v>
                </c:pt>
                <c:pt idx="24204">
                  <c:v>38.03637336393524</c:v>
                </c:pt>
                <c:pt idx="24205">
                  <c:v>68.552911450229118</c:v>
                </c:pt>
                <c:pt idx="24206">
                  <c:v>17.334650775026248</c:v>
                </c:pt>
                <c:pt idx="24207">
                  <c:v>-17.590558819253062</c:v>
                </c:pt>
                <c:pt idx="24208">
                  <c:v>-6.4934172536548402</c:v>
                </c:pt>
                <c:pt idx="24209">
                  <c:v>-0.62668908315760063</c:v>
                </c:pt>
                <c:pt idx="24210">
                  <c:v>-27.656665771549939</c:v>
                </c:pt>
                <c:pt idx="24211">
                  <c:v>-18.072304450481099</c:v>
                </c:pt>
                <c:pt idx="24212">
                  <c:v>39.033097805875769</c:v>
                </c:pt>
                <c:pt idx="24213">
                  <c:v>0</c:v>
                </c:pt>
                <c:pt idx="24214">
                  <c:v>-0.43076904362581558</c:v>
                </c:pt>
                <c:pt idx="24215">
                  <c:v>-0.93827272374196014</c:v>
                </c:pt>
                <c:pt idx="24216">
                  <c:v>39.38664133100599</c:v>
                </c:pt>
                <c:pt idx="24217">
                  <c:v>10.157978081640849</c:v>
                </c:pt>
                <c:pt idx="24218">
                  <c:v>6.2307610657042858</c:v>
                </c:pt>
                <c:pt idx="24219">
                  <c:v>30.879981379574076</c:v>
                </c:pt>
                <c:pt idx="24220">
                  <c:v>-37.502077321690265</c:v>
                </c:pt>
                <c:pt idx="24221">
                  <c:v>-20.292784000480466</c:v>
                </c:pt>
                <c:pt idx="24222">
                  <c:v>-64.292202876608627</c:v>
                </c:pt>
                <c:pt idx="24223">
                  <c:v>-25.457162659273862</c:v>
                </c:pt>
                <c:pt idx="24224">
                  <c:v>-1.562875691271941</c:v>
                </c:pt>
                <c:pt idx="24225">
                  <c:v>-51.378923219602676</c:v>
                </c:pt>
                <c:pt idx="24226">
                  <c:v>89.188544152744612</c:v>
                </c:pt>
                <c:pt idx="24227">
                  <c:v>-32.854833821598135</c:v>
                </c:pt>
                <c:pt idx="24228">
                  <c:v>6.6920274324903488</c:v>
                </c:pt>
                <c:pt idx="24229">
                  <c:v>9.5898530109056423</c:v>
                </c:pt>
                <c:pt idx="24230">
                  <c:v>-27.118353344768437</c:v>
                </c:pt>
                <c:pt idx="24231">
                  <c:v>14.369592088998772</c:v>
                </c:pt>
                <c:pt idx="24232">
                  <c:v>-7.4320508993342571</c:v>
                </c:pt>
                <c:pt idx="24233">
                  <c:v>10.34254197033728</c:v>
                </c:pt>
                <c:pt idx="24234">
                  <c:v>22.196840205115095</c:v>
                </c:pt>
                <c:pt idx="24235">
                  <c:v>-9.2220910402728578</c:v>
                </c:pt>
                <c:pt idx="24236">
                  <c:v>-1.5680684248039967</c:v>
                </c:pt>
                <c:pt idx="24237">
                  <c:v>26.691799187617818</c:v>
                </c:pt>
                <c:pt idx="24238">
                  <c:v>10.360897770486915</c:v>
                </c:pt>
                <c:pt idx="24239">
                  <c:v>-16.380655226209058</c:v>
                </c:pt>
                <c:pt idx="24240">
                  <c:v>43.008385512312771</c:v>
                </c:pt>
                <c:pt idx="24241">
                  <c:v>50.210875424275144</c:v>
                </c:pt>
                <c:pt idx="24242">
                  <c:v>22.57005806614491</c:v>
                </c:pt>
                <c:pt idx="24243">
                  <c:v>0.88856976170174562</c:v>
                </c:pt>
                <c:pt idx="24244">
                  <c:v>20.120461446433552</c:v>
                </c:pt>
                <c:pt idx="24245">
                  <c:v>-14.754440961337508</c:v>
                </c:pt>
                <c:pt idx="24246">
                  <c:v>-7.7698678342821808</c:v>
                </c:pt>
                <c:pt idx="24247">
                  <c:v>18.00980792807519</c:v>
                </c:pt>
                <c:pt idx="24248">
                  <c:v>3.7129876233746018</c:v>
                </c:pt>
                <c:pt idx="24249">
                  <c:v>69.988575445997014</c:v>
                </c:pt>
                <c:pt idx="24250">
                  <c:v>-1.9012944983818727</c:v>
                </c:pt>
                <c:pt idx="24251">
                  <c:v>20.639783830937077</c:v>
                </c:pt>
                <c:pt idx="24252">
                  <c:v>10.462648853150185</c:v>
                </c:pt>
                <c:pt idx="24253">
                  <c:v>75.245855577409401</c:v>
                </c:pt>
                <c:pt idx="24254">
                  <c:v>-11.803348356177096</c:v>
                </c:pt>
                <c:pt idx="24255">
                  <c:v>74.047619047619037</c:v>
                </c:pt>
                <c:pt idx="24256">
                  <c:v>0.60990467470520571</c:v>
                </c:pt>
                <c:pt idx="24257">
                  <c:v>49.562101910828005</c:v>
                </c:pt>
                <c:pt idx="24258">
                  <c:v>-3.7525810216356916</c:v>
                </c:pt>
                <c:pt idx="24259">
                  <c:v>-0.91585575271894015</c:v>
                </c:pt>
                <c:pt idx="24260">
                  <c:v>-0.46734462096785023</c:v>
                </c:pt>
                <c:pt idx="24261">
                  <c:v>8.3504098360655661</c:v>
                </c:pt>
                <c:pt idx="24262">
                  <c:v>-6.6370682519376913</c:v>
                </c:pt>
                <c:pt idx="24263">
                  <c:v>35.728998978726338</c:v>
                </c:pt>
                <c:pt idx="24264">
                  <c:v>-19.440640003921899</c:v>
                </c:pt>
                <c:pt idx="24265">
                  <c:v>-40.567612687813025</c:v>
                </c:pt>
                <c:pt idx="24266">
                  <c:v>-70.306423879017686</c:v>
                </c:pt>
                <c:pt idx="24267">
                  <c:v>34.38027201743779</c:v>
                </c:pt>
                <c:pt idx="24268">
                  <c:v>-51.105425829254223</c:v>
                </c:pt>
                <c:pt idx="24269">
                  <c:v>83.790426908150067</c:v>
                </c:pt>
                <c:pt idx="24270">
                  <c:v>1.6021594322782846</c:v>
                </c:pt>
                <c:pt idx="24271">
                  <c:v>3.3435578291245491</c:v>
                </c:pt>
                <c:pt idx="24272">
                  <c:v>-41.458559536735429</c:v>
                </c:pt>
                <c:pt idx="24273">
                  <c:v>53.742540494458666</c:v>
                </c:pt>
                <c:pt idx="24274">
                  <c:v>4.8550069826665663</c:v>
                </c:pt>
                <c:pt idx="24275">
                  <c:v>-5.3104575163398664</c:v>
                </c:pt>
                <c:pt idx="24276">
                  <c:v>-17.039765499160779</c:v>
                </c:pt>
                <c:pt idx="24277">
                  <c:v>1.9507059697795341</c:v>
                </c:pt>
                <c:pt idx="24278">
                  <c:v>53.84063803321871</c:v>
                </c:pt>
                <c:pt idx="24279">
                  <c:v>-17.076785641775288</c:v>
                </c:pt>
                <c:pt idx="24280">
                  <c:v>34.973359573753186</c:v>
                </c:pt>
                <c:pt idx="24281">
                  <c:v>-46.192311221212954</c:v>
                </c:pt>
                <c:pt idx="24282">
                  <c:v>-69.635627530364374</c:v>
                </c:pt>
                <c:pt idx="24283">
                  <c:v>-11.516046950668965</c:v>
                </c:pt>
                <c:pt idx="24284">
                  <c:v>-29.430335013900006</c:v>
                </c:pt>
                <c:pt idx="24285">
                  <c:v>23.001772020887884</c:v>
                </c:pt>
                <c:pt idx="24286">
                  <c:v>6.364166972913381</c:v>
                </c:pt>
                <c:pt idx="24287">
                  <c:v>-33.892952663293912</c:v>
                </c:pt>
                <c:pt idx="24288">
                  <c:v>-6.6110929771260629</c:v>
                </c:pt>
                <c:pt idx="24289">
                  <c:v>-40.420894470311076</c:v>
                </c:pt>
                <c:pt idx="24290">
                  <c:v>49.822993442052109</c:v>
                </c:pt>
                <c:pt idx="24291">
                  <c:v>-4.7862095531586988</c:v>
                </c:pt>
                <c:pt idx="24292">
                  <c:v>-4.808590102707754</c:v>
                </c:pt>
                <c:pt idx="24293">
                  <c:v>-7.957132018209407</c:v>
                </c:pt>
                <c:pt idx="24294">
                  <c:v>0.56179775280898525</c:v>
                </c:pt>
                <c:pt idx="24295">
                  <c:v>-5.2854694687471806</c:v>
                </c:pt>
                <c:pt idx="24296">
                  <c:v>-29.380033714178694</c:v>
                </c:pt>
                <c:pt idx="24297">
                  <c:v>-5.0480169618358701</c:v>
                </c:pt>
                <c:pt idx="24298">
                  <c:v>79.045578718522421</c:v>
                </c:pt>
                <c:pt idx="24299">
                  <c:v>6.7377917800372416</c:v>
                </c:pt>
                <c:pt idx="24300">
                  <c:v>14.955896398674071</c:v>
                </c:pt>
                <c:pt idx="24301">
                  <c:v>7.5265392781316223</c:v>
                </c:pt>
                <c:pt idx="24302">
                  <c:v>-20.42011019283747</c:v>
                </c:pt>
                <c:pt idx="24303">
                  <c:v>2.3819505316510003E-2</c:v>
                </c:pt>
                <c:pt idx="24304">
                  <c:v>1.8602554987203916</c:v>
                </c:pt>
                <c:pt idx="24305">
                  <c:v>76.167488185375277</c:v>
                </c:pt>
                <c:pt idx="24306">
                  <c:v>-46.417937508813637</c:v>
                </c:pt>
                <c:pt idx="24307">
                  <c:v>54.343854848218001</c:v>
                </c:pt>
                <c:pt idx="24308">
                  <c:v>17.020800927004686</c:v>
                </c:pt>
                <c:pt idx="24309">
                  <c:v>-32.922841083290749</c:v>
                </c:pt>
                <c:pt idx="24310">
                  <c:v>50.193798449612416</c:v>
                </c:pt>
                <c:pt idx="24311">
                  <c:v>-32.089863536142062</c:v>
                </c:pt>
                <c:pt idx="24312">
                  <c:v>11.773779842514045</c:v>
                </c:pt>
                <c:pt idx="24313">
                  <c:v>31.331973185660161</c:v>
                </c:pt>
                <c:pt idx="24314">
                  <c:v>28.963872109576386</c:v>
                </c:pt>
                <c:pt idx="24315">
                  <c:v>5.9777996537560654</c:v>
                </c:pt>
                <c:pt idx="24316">
                  <c:v>15.485503911642894</c:v>
                </c:pt>
                <c:pt idx="24317">
                  <c:v>6.8957818593159175</c:v>
                </c:pt>
                <c:pt idx="24318">
                  <c:v>18.565368299267249</c:v>
                </c:pt>
                <c:pt idx="24319">
                  <c:v>61.269047077552869</c:v>
                </c:pt>
                <c:pt idx="24320">
                  <c:v>-16.300438702212787</c:v>
                </c:pt>
                <c:pt idx="24321">
                  <c:v>-21.295493039203535</c:v>
                </c:pt>
                <c:pt idx="24322">
                  <c:v>22.310458495654785</c:v>
                </c:pt>
                <c:pt idx="24323">
                  <c:v>79.725286768466418</c:v>
                </c:pt>
                <c:pt idx="24324">
                  <c:v>-2.5641025641025692</c:v>
                </c:pt>
                <c:pt idx="24325">
                  <c:v>-30.706073265890964</c:v>
                </c:pt>
                <c:pt idx="24326">
                  <c:v>0.74115274977404511</c:v>
                </c:pt>
                <c:pt idx="24327">
                  <c:v>-1.591716123264888</c:v>
                </c:pt>
                <c:pt idx="24328">
                  <c:v>1.3547110183522335</c:v>
                </c:pt>
                <c:pt idx="24329">
                  <c:v>72.328996648925681</c:v>
                </c:pt>
                <c:pt idx="24330">
                  <c:v>6.4085468005168309</c:v>
                </c:pt>
                <c:pt idx="24331">
                  <c:v>53.262949732074503</c:v>
                </c:pt>
                <c:pt idx="24332">
                  <c:v>-9.0740336317973345</c:v>
                </c:pt>
                <c:pt idx="24333">
                  <c:v>98.374950455806584</c:v>
                </c:pt>
                <c:pt idx="24334">
                  <c:v>-9.3797845194216052</c:v>
                </c:pt>
                <c:pt idx="24335">
                  <c:v>-10.063897763578282</c:v>
                </c:pt>
                <c:pt idx="24336">
                  <c:v>16.75836451991286</c:v>
                </c:pt>
                <c:pt idx="24337">
                  <c:v>66.799299068498925</c:v>
                </c:pt>
                <c:pt idx="24338">
                  <c:v>30.780277644806119</c:v>
                </c:pt>
                <c:pt idx="24339">
                  <c:v>27.493944685405296</c:v>
                </c:pt>
                <c:pt idx="24340">
                  <c:v>76.338627804159159</c:v>
                </c:pt>
                <c:pt idx="24341">
                  <c:v>-8.4813731270231472</c:v>
                </c:pt>
                <c:pt idx="24342">
                  <c:v>-9.5105421686746894</c:v>
                </c:pt>
                <c:pt idx="24343">
                  <c:v>-30.895282204254642</c:v>
                </c:pt>
                <c:pt idx="24344">
                  <c:v>14.712269272529866</c:v>
                </c:pt>
                <c:pt idx="24345">
                  <c:v>0</c:v>
                </c:pt>
                <c:pt idx="24346">
                  <c:v>-2.6501766784452201</c:v>
                </c:pt>
                <c:pt idx="24347">
                  <c:v>-1.5622203929709002</c:v>
                </c:pt>
                <c:pt idx="24348">
                  <c:v>-20.857103102824553</c:v>
                </c:pt>
                <c:pt idx="24349">
                  <c:v>-5.6835725313053871</c:v>
                </c:pt>
                <c:pt idx="24350">
                  <c:v>-77.17247664616086</c:v>
                </c:pt>
                <c:pt idx="24351">
                  <c:v>-4.6421161825726074</c:v>
                </c:pt>
                <c:pt idx="24352">
                  <c:v>-13.419669669669659</c:v>
                </c:pt>
                <c:pt idx="24353">
                  <c:v>-22.816275656876343</c:v>
                </c:pt>
                <c:pt idx="24354">
                  <c:v>-7.5979599899436181</c:v>
                </c:pt>
                <c:pt idx="24355">
                  <c:v>-24.052519260679276</c:v>
                </c:pt>
                <c:pt idx="24356">
                  <c:v>-27.885126750576134</c:v>
                </c:pt>
                <c:pt idx="24357">
                  <c:v>12.606127722406796</c:v>
                </c:pt>
                <c:pt idx="24358">
                  <c:v>-1.5724256921025699</c:v>
                </c:pt>
                <c:pt idx="24359">
                  <c:v>-26.266481609993065</c:v>
                </c:pt>
                <c:pt idx="24360">
                  <c:v>21.119902617163717</c:v>
                </c:pt>
                <c:pt idx="24361">
                  <c:v>-26.157784500814515</c:v>
                </c:pt>
                <c:pt idx="24362">
                  <c:v>-16.172734970364104</c:v>
                </c:pt>
                <c:pt idx="24363">
                  <c:v>-37.023666265543518</c:v>
                </c:pt>
                <c:pt idx="24364">
                  <c:v>1.2125290195246237</c:v>
                </c:pt>
                <c:pt idx="24365">
                  <c:v>8.9456831536846408</c:v>
                </c:pt>
                <c:pt idx="24366">
                  <c:v>-4.5523138832998029</c:v>
                </c:pt>
                <c:pt idx="24367">
                  <c:v>46.666666666666657</c:v>
                </c:pt>
                <c:pt idx="24368">
                  <c:v>-23.415319747013356</c:v>
                </c:pt>
                <c:pt idx="24369">
                  <c:v>2.4077940153096904</c:v>
                </c:pt>
                <c:pt idx="24370">
                  <c:v>-8.8987217305801352</c:v>
                </c:pt>
                <c:pt idx="24371">
                  <c:v>4.3386858701972528</c:v>
                </c:pt>
                <c:pt idx="24372">
                  <c:v>-22.230318637161133</c:v>
                </c:pt>
                <c:pt idx="24373">
                  <c:v>1.0710808179162683</c:v>
                </c:pt>
                <c:pt idx="24374">
                  <c:v>-57.949249093733819</c:v>
                </c:pt>
                <c:pt idx="24375">
                  <c:v>58.043478260869563</c:v>
                </c:pt>
                <c:pt idx="24376">
                  <c:v>-9.5709798778172797</c:v>
                </c:pt>
                <c:pt idx="24377">
                  <c:v>24.790137969309669</c:v>
                </c:pt>
                <c:pt idx="24378">
                  <c:v>36.356038445465941</c:v>
                </c:pt>
                <c:pt idx="24379">
                  <c:v>32.136103693686465</c:v>
                </c:pt>
                <c:pt idx="24380">
                  <c:v>-15.920243493384675</c:v>
                </c:pt>
                <c:pt idx="24381">
                  <c:v>7.7640896550847316</c:v>
                </c:pt>
                <c:pt idx="24382">
                  <c:v>55.538435199452152</c:v>
                </c:pt>
                <c:pt idx="24383">
                  <c:v>-3.6002640532168897</c:v>
                </c:pt>
                <c:pt idx="24384">
                  <c:v>-26.073716265882595</c:v>
                </c:pt>
                <c:pt idx="24385">
                  <c:v>-17.420021825282873</c:v>
                </c:pt>
                <c:pt idx="24386">
                  <c:v>-47.833006856023509</c:v>
                </c:pt>
                <c:pt idx="24387">
                  <c:v>24.116004962779144</c:v>
                </c:pt>
                <c:pt idx="24388">
                  <c:v>-25.925291295407817</c:v>
                </c:pt>
                <c:pt idx="24389">
                  <c:v>-0.47393364928910842</c:v>
                </c:pt>
                <c:pt idx="24390">
                  <c:v>-23.681217741229986</c:v>
                </c:pt>
                <c:pt idx="24391">
                  <c:v>1.7699115044247833</c:v>
                </c:pt>
                <c:pt idx="24392">
                  <c:v>-0.57694082894857956</c:v>
                </c:pt>
                <c:pt idx="24393">
                  <c:v>-12.723675928423702</c:v>
                </c:pt>
                <c:pt idx="24394">
                  <c:v>-2.8078250863061101</c:v>
                </c:pt>
                <c:pt idx="24395">
                  <c:v>-11.139347734011011</c:v>
                </c:pt>
                <c:pt idx="24396">
                  <c:v>6.5682862313796448</c:v>
                </c:pt>
                <c:pt idx="24397">
                  <c:v>-33.821027560394697</c:v>
                </c:pt>
                <c:pt idx="24398">
                  <c:v>10.434101992895421</c:v>
                </c:pt>
                <c:pt idx="24399">
                  <c:v>19.306282722513089</c:v>
                </c:pt>
                <c:pt idx="24400">
                  <c:v>-53.577512776831341</c:v>
                </c:pt>
                <c:pt idx="24401">
                  <c:v>1.5527950310558936</c:v>
                </c:pt>
                <c:pt idx="24402">
                  <c:v>-16.583392814656193</c:v>
                </c:pt>
                <c:pt idx="24403">
                  <c:v>-6.6956740623539162</c:v>
                </c:pt>
                <c:pt idx="24404">
                  <c:v>-59.722955145118732</c:v>
                </c:pt>
                <c:pt idx="24405">
                  <c:v>86.339051151290363</c:v>
                </c:pt>
                <c:pt idx="24406">
                  <c:v>36.301597869507333</c:v>
                </c:pt>
                <c:pt idx="24407">
                  <c:v>-49.844800827728918</c:v>
                </c:pt>
                <c:pt idx="24408">
                  <c:v>22.704805491990854</c:v>
                </c:pt>
                <c:pt idx="24409">
                  <c:v>-30.233797375607807</c:v>
                </c:pt>
                <c:pt idx="24410">
                  <c:v>4.4038797517922887</c:v>
                </c:pt>
                <c:pt idx="24411">
                  <c:v>-16.239329456884818</c:v>
                </c:pt>
                <c:pt idx="24412">
                  <c:v>-45.835051546391746</c:v>
                </c:pt>
                <c:pt idx="24413">
                  <c:v>-35.883171070931851</c:v>
                </c:pt>
                <c:pt idx="24414">
                  <c:v>0.77920880336887421</c:v>
                </c:pt>
                <c:pt idx="24415">
                  <c:v>19.64842228282042</c:v>
                </c:pt>
                <c:pt idx="24416">
                  <c:v>-45.726035913253469</c:v>
                </c:pt>
                <c:pt idx="24417">
                  <c:v>-0.20884205115024201</c:v>
                </c:pt>
                <c:pt idx="24418">
                  <c:v>11.840770791075059</c:v>
                </c:pt>
                <c:pt idx="24419">
                  <c:v>4.816270293456256</c:v>
                </c:pt>
                <c:pt idx="24420">
                  <c:v>-38.383818951344928</c:v>
                </c:pt>
                <c:pt idx="24421">
                  <c:v>4.4936708860759467</c:v>
                </c:pt>
                <c:pt idx="24422">
                  <c:v>53.050644689618508</c:v>
                </c:pt>
                <c:pt idx="24423">
                  <c:v>-14.606683000573426</c:v>
                </c:pt>
                <c:pt idx="24424">
                  <c:v>56.795484151107246</c:v>
                </c:pt>
                <c:pt idx="24425">
                  <c:v>37.252641690682026</c:v>
                </c:pt>
                <c:pt idx="24426">
                  <c:v>7.5682079620724494</c:v>
                </c:pt>
                <c:pt idx="24427">
                  <c:v>-44.979979237728017</c:v>
                </c:pt>
                <c:pt idx="24428">
                  <c:v>61.282257778588189</c:v>
                </c:pt>
                <c:pt idx="24429">
                  <c:v>-51.961055580534712</c:v>
                </c:pt>
                <c:pt idx="24430">
                  <c:v>17.361259707729687</c:v>
                </c:pt>
                <c:pt idx="24431">
                  <c:v>33.488674824264507</c:v>
                </c:pt>
                <c:pt idx="24432">
                  <c:v>-10.46529682728638</c:v>
                </c:pt>
                <c:pt idx="24433">
                  <c:v>-11.937971064714546</c:v>
                </c:pt>
                <c:pt idx="24434">
                  <c:v>-75.643030776180126</c:v>
                </c:pt>
                <c:pt idx="24435">
                  <c:v>-36.033729932394451</c:v>
                </c:pt>
                <c:pt idx="24436">
                  <c:v>-45.439685703224697</c:v>
                </c:pt>
                <c:pt idx="24437">
                  <c:v>-40.256007996779076</c:v>
                </c:pt>
                <c:pt idx="24438">
                  <c:v>14.725191842891675</c:v>
                </c:pt>
                <c:pt idx="24439">
                  <c:v>-18.737723294630655</c:v>
                </c:pt>
                <c:pt idx="24440">
                  <c:v>-16.23227104738686</c:v>
                </c:pt>
                <c:pt idx="24441">
                  <c:v>-34.022140221402225</c:v>
                </c:pt>
                <c:pt idx="24442">
                  <c:v>-36.919733983011781</c:v>
                </c:pt>
                <c:pt idx="24443">
                  <c:v>17.012473755711994</c:v>
                </c:pt>
                <c:pt idx="24444">
                  <c:v>36.736533693937332</c:v>
                </c:pt>
                <c:pt idx="24445">
                  <c:v>-98.895857588162386</c:v>
                </c:pt>
                <c:pt idx="24446">
                  <c:v>-6.0517666392769058</c:v>
                </c:pt>
                <c:pt idx="24447">
                  <c:v>48.486168590720979</c:v>
                </c:pt>
                <c:pt idx="24448">
                  <c:v>36.667592666084602</c:v>
                </c:pt>
                <c:pt idx="24449">
                  <c:v>-5.7701992949132972</c:v>
                </c:pt>
                <c:pt idx="24450">
                  <c:v>46.424838372498158</c:v>
                </c:pt>
                <c:pt idx="24451">
                  <c:v>23.192630597014926</c:v>
                </c:pt>
                <c:pt idx="24452">
                  <c:v>-3.7601592907804218</c:v>
                </c:pt>
                <c:pt idx="24453">
                  <c:v>4.6581813410313515</c:v>
                </c:pt>
                <c:pt idx="24454">
                  <c:v>-37.74647887323944</c:v>
                </c:pt>
                <c:pt idx="24455">
                  <c:v>55.912007332722283</c:v>
                </c:pt>
                <c:pt idx="24456">
                  <c:v>14.541699113422752</c:v>
                </c:pt>
                <c:pt idx="24457">
                  <c:v>-32.583635630794035</c:v>
                </c:pt>
                <c:pt idx="24458">
                  <c:v>-14.13583655438984</c:v>
                </c:pt>
                <c:pt idx="24459">
                  <c:v>46.232340470451618</c:v>
                </c:pt>
                <c:pt idx="24460">
                  <c:v>-20.662573866738171</c:v>
                </c:pt>
                <c:pt idx="24461">
                  <c:v>-33.140633685380777</c:v>
                </c:pt>
                <c:pt idx="24462">
                  <c:v>0</c:v>
                </c:pt>
                <c:pt idx="24463">
                  <c:v>-28.357006325232433</c:v>
                </c:pt>
                <c:pt idx="24464">
                  <c:v>-2.981142985640389</c:v>
                </c:pt>
                <c:pt idx="24465">
                  <c:v>-13.070188911073572</c:v>
                </c:pt>
                <c:pt idx="24466">
                  <c:v>60.832185790315975</c:v>
                </c:pt>
                <c:pt idx="24467">
                  <c:v>34.063724654966762</c:v>
                </c:pt>
                <c:pt idx="24468">
                  <c:v>54.434877682110141</c:v>
                </c:pt>
                <c:pt idx="24469">
                  <c:v>10.776134910911068</c:v>
                </c:pt>
                <c:pt idx="24470">
                  <c:v>-31.414252153484739</c:v>
                </c:pt>
                <c:pt idx="24471">
                  <c:v>-18.256130790190738</c:v>
                </c:pt>
                <c:pt idx="24472">
                  <c:v>-0.88034434826987251</c:v>
                </c:pt>
                <c:pt idx="24473">
                  <c:v>-5.9975497125624315</c:v>
                </c:pt>
                <c:pt idx="24474">
                  <c:v>98.30822711471609</c:v>
                </c:pt>
                <c:pt idx="24475">
                  <c:v>-56.956585081585082</c:v>
                </c:pt>
                <c:pt idx="24476">
                  <c:v>-15.600000000000009</c:v>
                </c:pt>
                <c:pt idx="24477">
                  <c:v>67.441360017215402</c:v>
                </c:pt>
                <c:pt idx="24478">
                  <c:v>29.56216376490471</c:v>
                </c:pt>
                <c:pt idx="24479">
                  <c:v>33.612450308720298</c:v>
                </c:pt>
                <c:pt idx="24480">
                  <c:v>-7.863167269107862</c:v>
                </c:pt>
                <c:pt idx="24481">
                  <c:v>52.88351636293811</c:v>
                </c:pt>
                <c:pt idx="24482">
                  <c:v>17.630131912590102</c:v>
                </c:pt>
                <c:pt idx="24483">
                  <c:v>-24.83447395001528</c:v>
                </c:pt>
                <c:pt idx="24484">
                  <c:v>-66.492106276472853</c:v>
                </c:pt>
                <c:pt idx="24485">
                  <c:v>-80.972239512012948</c:v>
                </c:pt>
                <c:pt idx="24486">
                  <c:v>-3.1153143129619423</c:v>
                </c:pt>
                <c:pt idx="24487">
                  <c:v>0.19595377884147069</c:v>
                </c:pt>
                <c:pt idx="24488">
                  <c:v>-27.340093603744151</c:v>
                </c:pt>
                <c:pt idx="24489">
                  <c:v>-46.353388141504738</c:v>
                </c:pt>
                <c:pt idx="24490">
                  <c:v>14.304463582615654</c:v>
                </c:pt>
                <c:pt idx="24491">
                  <c:v>-6.7376102158710864</c:v>
                </c:pt>
                <c:pt idx="24492">
                  <c:v>62.682337139019467</c:v>
                </c:pt>
                <c:pt idx="24493">
                  <c:v>30.188189424719411</c:v>
                </c:pt>
                <c:pt idx="24494">
                  <c:v>-31.768802228412255</c:v>
                </c:pt>
                <c:pt idx="24495">
                  <c:v>-43.148101584108623</c:v>
                </c:pt>
                <c:pt idx="24496">
                  <c:v>-14.886436821089688</c:v>
                </c:pt>
                <c:pt idx="24497">
                  <c:v>18.32147937411095</c:v>
                </c:pt>
                <c:pt idx="24498">
                  <c:v>-18.490566037735846</c:v>
                </c:pt>
                <c:pt idx="24499">
                  <c:v>35.714285714285722</c:v>
                </c:pt>
                <c:pt idx="24500">
                  <c:v>-10.364963503649633</c:v>
                </c:pt>
                <c:pt idx="24501">
                  <c:v>2.9118019412012899</c:v>
                </c:pt>
                <c:pt idx="24502">
                  <c:v>-6.8905668658294559</c:v>
                </c:pt>
                <c:pt idx="24503">
                  <c:v>0</c:v>
                </c:pt>
                <c:pt idx="24504">
                  <c:v>-28.796576557770592</c:v>
                </c:pt>
                <c:pt idx="24505">
                  <c:v>-19.583673469387747</c:v>
                </c:pt>
                <c:pt idx="24506">
                  <c:v>15.996543304710428</c:v>
                </c:pt>
                <c:pt idx="24507">
                  <c:v>0.45376448301688299</c:v>
                </c:pt>
                <c:pt idx="24508">
                  <c:v>88.877174486030583</c:v>
                </c:pt>
                <c:pt idx="24509">
                  <c:v>25.518672199170126</c:v>
                </c:pt>
                <c:pt idx="24510">
                  <c:v>20.829187396351585</c:v>
                </c:pt>
                <c:pt idx="24511">
                  <c:v>49.824397096698647</c:v>
                </c:pt>
                <c:pt idx="24512">
                  <c:v>3.0751006870409725</c:v>
                </c:pt>
                <c:pt idx="24513">
                  <c:v>11.99555417531586</c:v>
                </c:pt>
                <c:pt idx="24514">
                  <c:v>37.44726266113031</c:v>
                </c:pt>
                <c:pt idx="24515">
                  <c:v>-1.5746779067917913</c:v>
                </c:pt>
                <c:pt idx="24516">
                  <c:v>-27.167120989725319</c:v>
                </c:pt>
                <c:pt idx="24517">
                  <c:v>54.927474402730383</c:v>
                </c:pt>
                <c:pt idx="24518">
                  <c:v>-30.204669389296754</c:v>
                </c:pt>
                <c:pt idx="24519">
                  <c:v>30.007094862484877</c:v>
                </c:pt>
                <c:pt idx="24520">
                  <c:v>-32.832600804958147</c:v>
                </c:pt>
                <c:pt idx="24521">
                  <c:v>9.1756807161506941</c:v>
                </c:pt>
                <c:pt idx="24522">
                  <c:v>1.1377559950988854</c:v>
                </c:pt>
                <c:pt idx="24523">
                  <c:v>36.393484025760841</c:v>
                </c:pt>
                <c:pt idx="24524">
                  <c:v>20.975983648441485</c:v>
                </c:pt>
                <c:pt idx="24525">
                  <c:v>39.731568302996862</c:v>
                </c:pt>
                <c:pt idx="24526">
                  <c:v>-53.471133398927222</c:v>
                </c:pt>
                <c:pt idx="24527">
                  <c:v>11.190891877935428</c:v>
                </c:pt>
                <c:pt idx="24528">
                  <c:v>5.1709429752608429</c:v>
                </c:pt>
                <c:pt idx="24529">
                  <c:v>-0.11558784676354605</c:v>
                </c:pt>
                <c:pt idx="24530">
                  <c:v>87.265838770785081</c:v>
                </c:pt>
                <c:pt idx="24531">
                  <c:v>-79.030178454638886</c:v>
                </c:pt>
                <c:pt idx="24532">
                  <c:v>20.621468926553675</c:v>
                </c:pt>
                <c:pt idx="24533">
                  <c:v>66.793276016938279</c:v>
                </c:pt>
                <c:pt idx="24534">
                  <c:v>16.119539628563956</c:v>
                </c:pt>
                <c:pt idx="24535">
                  <c:v>-9.3318082165665857</c:v>
                </c:pt>
                <c:pt idx="24536">
                  <c:v>-52.917720704883592</c:v>
                </c:pt>
                <c:pt idx="24537">
                  <c:v>-22.018501921587102</c:v>
                </c:pt>
                <c:pt idx="24538">
                  <c:v>-33.397188642889404</c:v>
                </c:pt>
                <c:pt idx="24539">
                  <c:v>-0.94034499281264061</c:v>
                </c:pt>
                <c:pt idx="24540">
                  <c:v>-37.091385656883425</c:v>
                </c:pt>
                <c:pt idx="24541">
                  <c:v>31.388360593381492</c:v>
                </c:pt>
                <c:pt idx="24542">
                  <c:v>76.00767754318619</c:v>
                </c:pt>
                <c:pt idx="24543">
                  <c:v>-9.9971747992089348</c:v>
                </c:pt>
                <c:pt idx="24544">
                  <c:v>-3.2967032967032992</c:v>
                </c:pt>
                <c:pt idx="24545">
                  <c:v>2.1992886127949447</c:v>
                </c:pt>
                <c:pt idx="24546">
                  <c:v>8.699240673489598</c:v>
                </c:pt>
                <c:pt idx="24547">
                  <c:v>41.156174931718709</c:v>
                </c:pt>
                <c:pt idx="24548">
                  <c:v>60.947562097516112</c:v>
                </c:pt>
                <c:pt idx="24549">
                  <c:v>5.6529138494089608</c:v>
                </c:pt>
                <c:pt idx="24550">
                  <c:v>14.432105542606706</c:v>
                </c:pt>
                <c:pt idx="24551">
                  <c:v>35.929967013448362</c:v>
                </c:pt>
                <c:pt idx="24552">
                  <c:v>4.2495479204339972</c:v>
                </c:pt>
                <c:pt idx="24553">
                  <c:v>-6.1585763533029052</c:v>
                </c:pt>
                <c:pt idx="24554">
                  <c:v>26.667597689511638</c:v>
                </c:pt>
                <c:pt idx="24555">
                  <c:v>26.041666666666671</c:v>
                </c:pt>
                <c:pt idx="24556">
                  <c:v>11.077970443017705</c:v>
                </c:pt>
                <c:pt idx="24557">
                  <c:v>54.284878619479372</c:v>
                </c:pt>
                <c:pt idx="24558">
                  <c:v>31.889763779527556</c:v>
                </c:pt>
                <c:pt idx="24559">
                  <c:v>-21.405328347261971</c:v>
                </c:pt>
                <c:pt idx="24560">
                  <c:v>-56.974137459675219</c:v>
                </c:pt>
                <c:pt idx="24561">
                  <c:v>91.092084139464049</c:v>
                </c:pt>
                <c:pt idx="24562">
                  <c:v>0.19369342245238386</c:v>
                </c:pt>
                <c:pt idx="24563">
                  <c:v>18.974367576997935</c:v>
                </c:pt>
                <c:pt idx="24564">
                  <c:v>-54.423592493297583</c:v>
                </c:pt>
                <c:pt idx="24565">
                  <c:v>5.098203986026391</c:v>
                </c:pt>
                <c:pt idx="24566">
                  <c:v>13.080397470641387</c:v>
                </c:pt>
                <c:pt idx="24567">
                  <c:v>4.5252225519287776</c:v>
                </c:pt>
                <c:pt idx="24568">
                  <c:v>1.9788530729128411</c:v>
                </c:pt>
                <c:pt idx="24569">
                  <c:v>80.776321900553114</c:v>
                </c:pt>
                <c:pt idx="24570">
                  <c:v>8.4086405073325494</c:v>
                </c:pt>
                <c:pt idx="24571">
                  <c:v>8.1126523749474444</c:v>
                </c:pt>
                <c:pt idx="24572">
                  <c:v>-17.281599619138305</c:v>
                </c:pt>
                <c:pt idx="24573">
                  <c:v>-11.383435939133463</c:v>
                </c:pt>
                <c:pt idx="24574">
                  <c:v>0.75954861111111427</c:v>
                </c:pt>
                <c:pt idx="24575">
                  <c:v>38.44459863042627</c:v>
                </c:pt>
                <c:pt idx="24576">
                  <c:v>28.456489519373264</c:v>
                </c:pt>
                <c:pt idx="24577">
                  <c:v>-20</c:v>
                </c:pt>
                <c:pt idx="24578">
                  <c:v>30.727186311787079</c:v>
                </c:pt>
                <c:pt idx="24579">
                  <c:v>-11.246596424766182</c:v>
                </c:pt>
                <c:pt idx="24580">
                  <c:v>90.531306462349363</c:v>
                </c:pt>
                <c:pt idx="24581">
                  <c:v>-50.723533891850728</c:v>
                </c:pt>
                <c:pt idx="24582">
                  <c:v>-1.0206503679088428</c:v>
                </c:pt>
                <c:pt idx="24583">
                  <c:v>12.304875698593179</c:v>
                </c:pt>
                <c:pt idx="24584">
                  <c:v>2.4629495944626001</c:v>
                </c:pt>
                <c:pt idx="24585">
                  <c:v>38.581168397130256</c:v>
                </c:pt>
                <c:pt idx="24586">
                  <c:v>79.260366940817875</c:v>
                </c:pt>
                <c:pt idx="24587">
                  <c:v>3.6220446413076672</c:v>
                </c:pt>
                <c:pt idx="24588">
                  <c:v>-2.3799973258457072</c:v>
                </c:pt>
                <c:pt idx="24589">
                  <c:v>-21.590909090909093</c:v>
                </c:pt>
                <c:pt idx="24590">
                  <c:v>14.848276539330257</c:v>
                </c:pt>
                <c:pt idx="24591">
                  <c:v>-19.594255755641669</c:v>
                </c:pt>
                <c:pt idx="24592">
                  <c:v>12.231996817116837</c:v>
                </c:pt>
                <c:pt idx="24593">
                  <c:v>27.948026477077718</c:v>
                </c:pt>
                <c:pt idx="24594">
                  <c:v>39.227642276422756</c:v>
                </c:pt>
                <c:pt idx="24595">
                  <c:v>-45.983492686115881</c:v>
                </c:pt>
                <c:pt idx="24596">
                  <c:v>-54.780302156613999</c:v>
                </c:pt>
                <c:pt idx="24597">
                  <c:v>-2.4082288428626413</c:v>
                </c:pt>
                <c:pt idx="24598">
                  <c:v>-11.089272983024074</c:v>
                </c:pt>
                <c:pt idx="24599">
                  <c:v>17.702473737716033</c:v>
                </c:pt>
                <c:pt idx="24600">
                  <c:v>-9.9240638910709578</c:v>
                </c:pt>
                <c:pt idx="24601">
                  <c:v>39.61314516924898</c:v>
                </c:pt>
                <c:pt idx="24602">
                  <c:v>-37.713331604201791</c:v>
                </c:pt>
                <c:pt idx="24603">
                  <c:v>0.26262938359337795</c:v>
                </c:pt>
                <c:pt idx="24604">
                  <c:v>19.642857142857139</c:v>
                </c:pt>
                <c:pt idx="24605">
                  <c:v>90.919900400078348</c:v>
                </c:pt>
                <c:pt idx="24606">
                  <c:v>-3.45230844195396</c:v>
                </c:pt>
                <c:pt idx="24607">
                  <c:v>39.312271452150014</c:v>
                </c:pt>
                <c:pt idx="24608">
                  <c:v>-22.884012539184951</c:v>
                </c:pt>
                <c:pt idx="24609">
                  <c:v>29.338001514004532</c:v>
                </c:pt>
                <c:pt idx="24610">
                  <c:v>15.22771723945236</c:v>
                </c:pt>
                <c:pt idx="24611">
                  <c:v>95.916619074814378</c:v>
                </c:pt>
                <c:pt idx="24612">
                  <c:v>-94.264361208154597</c:v>
                </c:pt>
                <c:pt idx="24613">
                  <c:v>3.5397672697497882</c:v>
                </c:pt>
                <c:pt idx="24614">
                  <c:v>1.8620818074607541</c:v>
                </c:pt>
                <c:pt idx="24615">
                  <c:v>29.0745775464855</c:v>
                </c:pt>
                <c:pt idx="24616">
                  <c:v>-32.773446039495738</c:v>
                </c:pt>
                <c:pt idx="24617">
                  <c:v>16.581120285650528</c:v>
                </c:pt>
                <c:pt idx="24618">
                  <c:v>4.4212574056061555</c:v>
                </c:pt>
                <c:pt idx="24619">
                  <c:v>-1.7510016088835556</c:v>
                </c:pt>
                <c:pt idx="24620">
                  <c:v>-31.74341200418111</c:v>
                </c:pt>
                <c:pt idx="24621">
                  <c:v>-27.622801697998796</c:v>
                </c:pt>
                <c:pt idx="24622">
                  <c:v>-20.255397798874228</c:v>
                </c:pt>
                <c:pt idx="24623">
                  <c:v>-6.1733958183129118</c:v>
                </c:pt>
                <c:pt idx="24624">
                  <c:v>-63.878041453890056</c:v>
                </c:pt>
                <c:pt idx="24625">
                  <c:v>6.4127914905222951</c:v>
                </c:pt>
                <c:pt idx="24626">
                  <c:v>79.807692307692321</c:v>
                </c:pt>
                <c:pt idx="24627">
                  <c:v>49.824417214584571</c:v>
                </c:pt>
                <c:pt idx="24628">
                  <c:v>22.205716823510485</c:v>
                </c:pt>
                <c:pt idx="24629">
                  <c:v>-37.952822240943554</c:v>
                </c:pt>
                <c:pt idx="24630">
                  <c:v>-3.6210680321872672</c:v>
                </c:pt>
                <c:pt idx="24631">
                  <c:v>3.5464454205303326</c:v>
                </c:pt>
                <c:pt idx="24632">
                  <c:v>13.524705974061419</c:v>
                </c:pt>
                <c:pt idx="24633">
                  <c:v>51.1622981202012</c:v>
                </c:pt>
                <c:pt idx="24634">
                  <c:v>46.444954128440372</c:v>
                </c:pt>
                <c:pt idx="24635">
                  <c:v>13.055062166962699</c:v>
                </c:pt>
                <c:pt idx="24636">
                  <c:v>19.592688013740656</c:v>
                </c:pt>
                <c:pt idx="24637">
                  <c:v>8.8122649349423341</c:v>
                </c:pt>
                <c:pt idx="24638">
                  <c:v>57.056182630609243</c:v>
                </c:pt>
                <c:pt idx="24639">
                  <c:v>-5.743984137951756</c:v>
                </c:pt>
                <c:pt idx="24640">
                  <c:v>3.5092751960221733</c:v>
                </c:pt>
                <c:pt idx="24641">
                  <c:v>34.108154633521849</c:v>
                </c:pt>
                <c:pt idx="24642">
                  <c:v>-23.508276457205611</c:v>
                </c:pt>
                <c:pt idx="24643">
                  <c:v>-18.617562868614684</c:v>
                </c:pt>
                <c:pt idx="24644">
                  <c:v>9.6090731354762084</c:v>
                </c:pt>
                <c:pt idx="24645">
                  <c:v>-1.7496048400283399</c:v>
                </c:pt>
                <c:pt idx="24646">
                  <c:v>-52.276369828708809</c:v>
                </c:pt>
                <c:pt idx="24647">
                  <c:v>43.481481481481467</c:v>
                </c:pt>
                <c:pt idx="24648">
                  <c:v>-12.905131589878977</c:v>
                </c:pt>
                <c:pt idx="24649">
                  <c:v>6.491728911657745</c:v>
                </c:pt>
                <c:pt idx="24650">
                  <c:v>36.844181459566073</c:v>
                </c:pt>
                <c:pt idx="24651">
                  <c:v>-3.0328693166781306</c:v>
                </c:pt>
                <c:pt idx="24652">
                  <c:v>-9.3868964135443775</c:v>
                </c:pt>
                <c:pt idx="24653">
                  <c:v>12.690019828155982</c:v>
                </c:pt>
                <c:pt idx="24654">
                  <c:v>-7.7578051087984932</c:v>
                </c:pt>
                <c:pt idx="24655">
                  <c:v>65.853935132683148</c:v>
                </c:pt>
                <c:pt idx="24656">
                  <c:v>1.1641875277139491</c:v>
                </c:pt>
                <c:pt idx="24657">
                  <c:v>-21.765492542726321</c:v>
                </c:pt>
                <c:pt idx="24658">
                  <c:v>37.393640841916692</c:v>
                </c:pt>
                <c:pt idx="24659">
                  <c:v>11.686448415286293</c:v>
                </c:pt>
                <c:pt idx="24660">
                  <c:v>33.333333333333314</c:v>
                </c:pt>
                <c:pt idx="24661">
                  <c:v>4.1924282205471286</c:v>
                </c:pt>
                <c:pt idx="24662">
                  <c:v>43.762617296474758</c:v>
                </c:pt>
                <c:pt idx="24663">
                  <c:v>-14.905917120245775</c:v>
                </c:pt>
                <c:pt idx="24664">
                  <c:v>-32.091128545564274</c:v>
                </c:pt>
                <c:pt idx="24665">
                  <c:v>3.8111686816349959</c:v>
                </c:pt>
                <c:pt idx="24666">
                  <c:v>-7.1715412120656481</c:v>
                </c:pt>
                <c:pt idx="24667">
                  <c:v>-20.121833673902145</c:v>
                </c:pt>
                <c:pt idx="24668">
                  <c:v>24.943389653370488</c:v>
                </c:pt>
                <c:pt idx="24669">
                  <c:v>28.040300837235691</c:v>
                </c:pt>
                <c:pt idx="24670">
                  <c:v>37.854251012145738</c:v>
                </c:pt>
                <c:pt idx="24671">
                  <c:v>24.86238641655423</c:v>
                </c:pt>
                <c:pt idx="24672">
                  <c:v>-27.019160805238911</c:v>
                </c:pt>
                <c:pt idx="24673">
                  <c:v>-22.086364339885463</c:v>
                </c:pt>
                <c:pt idx="24674">
                  <c:v>3.8959708160839455</c:v>
                </c:pt>
                <c:pt idx="24675">
                  <c:v>-0.29225523623964023</c:v>
                </c:pt>
                <c:pt idx="24676">
                  <c:v>20.631190196407573</c:v>
                </c:pt>
                <c:pt idx="24677">
                  <c:v>30.604436262566111</c:v>
                </c:pt>
                <c:pt idx="24678">
                  <c:v>60.733051390490829</c:v>
                </c:pt>
                <c:pt idx="24679">
                  <c:v>0.78745596463356549</c:v>
                </c:pt>
                <c:pt idx="24680">
                  <c:v>31.760379093288066</c:v>
                </c:pt>
                <c:pt idx="24681">
                  <c:v>13.296701297283533</c:v>
                </c:pt>
                <c:pt idx="24682">
                  <c:v>-3.700505203160759</c:v>
                </c:pt>
                <c:pt idx="24683">
                  <c:v>42</c:v>
                </c:pt>
                <c:pt idx="24684">
                  <c:v>26.690803408699068</c:v>
                </c:pt>
                <c:pt idx="24685">
                  <c:v>-6.2260208086861439</c:v>
                </c:pt>
                <c:pt idx="24686">
                  <c:v>12.644000000000005</c:v>
                </c:pt>
                <c:pt idx="24687">
                  <c:v>0.76634281401844362</c:v>
                </c:pt>
                <c:pt idx="24688">
                  <c:v>-2.816901408450704</c:v>
                </c:pt>
                <c:pt idx="24689">
                  <c:v>-14.650816323396157</c:v>
                </c:pt>
                <c:pt idx="24690">
                  <c:v>-55.583352285649305</c:v>
                </c:pt>
                <c:pt idx="24691">
                  <c:v>-10.254749568221072</c:v>
                </c:pt>
                <c:pt idx="24692">
                  <c:v>2.6262626262626156</c:v>
                </c:pt>
                <c:pt idx="24693">
                  <c:v>-20.47163403275583</c:v>
                </c:pt>
                <c:pt idx="24694">
                  <c:v>42.501058745235639</c:v>
                </c:pt>
                <c:pt idx="24695">
                  <c:v>-15.554553580106074</c:v>
                </c:pt>
                <c:pt idx="24696">
                  <c:v>24.809324844143774</c:v>
                </c:pt>
                <c:pt idx="24697">
                  <c:v>14.348142753095416</c:v>
                </c:pt>
                <c:pt idx="24698">
                  <c:v>17.094198140185142</c:v>
                </c:pt>
                <c:pt idx="24699">
                  <c:v>14.18020679468242</c:v>
                </c:pt>
                <c:pt idx="24700">
                  <c:v>-5.8301647655259785</c:v>
                </c:pt>
                <c:pt idx="24701">
                  <c:v>-62.898027748397936</c:v>
                </c:pt>
                <c:pt idx="24702">
                  <c:v>-1.0980586683502054</c:v>
                </c:pt>
                <c:pt idx="24703">
                  <c:v>-42.239061704674988</c:v>
                </c:pt>
                <c:pt idx="24704">
                  <c:v>-22.266235796935263</c:v>
                </c:pt>
                <c:pt idx="24705">
                  <c:v>-28.32646999257409</c:v>
                </c:pt>
                <c:pt idx="24706">
                  <c:v>-78.84615384615384</c:v>
                </c:pt>
                <c:pt idx="24707">
                  <c:v>-29.271488469601678</c:v>
                </c:pt>
                <c:pt idx="24708">
                  <c:v>-35.419390995703353</c:v>
                </c:pt>
                <c:pt idx="24709">
                  <c:v>48.280169100691779</c:v>
                </c:pt>
                <c:pt idx="24710">
                  <c:v>6.2456152072962965</c:v>
                </c:pt>
                <c:pt idx="24711">
                  <c:v>-32.106672303248089</c:v>
                </c:pt>
                <c:pt idx="24712">
                  <c:v>22.395508421709295</c:v>
                </c:pt>
                <c:pt idx="24713">
                  <c:v>-34.818754749027846</c:v>
                </c:pt>
                <c:pt idx="24714">
                  <c:v>12.701612903225794</c:v>
                </c:pt>
                <c:pt idx="24715">
                  <c:v>25.980797026636381</c:v>
                </c:pt>
                <c:pt idx="24716">
                  <c:v>-9.4333215614897767</c:v>
                </c:pt>
                <c:pt idx="24717">
                  <c:v>-20.857473928157589</c:v>
                </c:pt>
                <c:pt idx="24718">
                  <c:v>3.7087464851265395</c:v>
                </c:pt>
                <c:pt idx="24719">
                  <c:v>-4.0323806628154557</c:v>
                </c:pt>
                <c:pt idx="24720">
                  <c:v>52.871163082063049</c:v>
                </c:pt>
                <c:pt idx="24721">
                  <c:v>59.336641420736498</c:v>
                </c:pt>
                <c:pt idx="24722">
                  <c:v>-1.1211573236889762</c:v>
                </c:pt>
                <c:pt idx="24723">
                  <c:v>-6.7396834979086719</c:v>
                </c:pt>
                <c:pt idx="24724">
                  <c:v>52.66857116945539</c:v>
                </c:pt>
                <c:pt idx="24725">
                  <c:v>28.020901371652513</c:v>
                </c:pt>
                <c:pt idx="24726">
                  <c:v>32.996632996632997</c:v>
                </c:pt>
                <c:pt idx="24727">
                  <c:v>18.036966220522615</c:v>
                </c:pt>
                <c:pt idx="24728">
                  <c:v>-4.9087273430948812</c:v>
                </c:pt>
                <c:pt idx="24729">
                  <c:v>73.524822695035454</c:v>
                </c:pt>
                <c:pt idx="24730">
                  <c:v>-33.451007758302211</c:v>
                </c:pt>
                <c:pt idx="24731">
                  <c:v>20.453876864887576</c:v>
                </c:pt>
                <c:pt idx="24732">
                  <c:v>6.8922402681103279</c:v>
                </c:pt>
                <c:pt idx="24733">
                  <c:v>4.8391559143841789</c:v>
                </c:pt>
                <c:pt idx="24734">
                  <c:v>21.348346235045739</c:v>
                </c:pt>
                <c:pt idx="24735">
                  <c:v>22.605995310222454</c:v>
                </c:pt>
                <c:pt idx="24736">
                  <c:v>0</c:v>
                </c:pt>
                <c:pt idx="24737">
                  <c:v>-13.39385579002311</c:v>
                </c:pt>
                <c:pt idx="24738">
                  <c:v>7.7662934252081612</c:v>
                </c:pt>
                <c:pt idx="24739">
                  <c:v>46.501229599821158</c:v>
                </c:pt>
                <c:pt idx="24740">
                  <c:v>74.748257164988388</c:v>
                </c:pt>
                <c:pt idx="24741">
                  <c:v>26.0335506038098</c:v>
                </c:pt>
                <c:pt idx="24742">
                  <c:v>33.031464638003939</c:v>
                </c:pt>
                <c:pt idx="24743">
                  <c:v>-19.94653200653498</c:v>
                </c:pt>
                <c:pt idx="24744">
                  <c:v>11.82739343116701</c:v>
                </c:pt>
                <c:pt idx="24745">
                  <c:v>48.080375720825145</c:v>
                </c:pt>
                <c:pt idx="24746">
                  <c:v>24.683869641204907</c:v>
                </c:pt>
                <c:pt idx="24747">
                  <c:v>70.471624251041277</c:v>
                </c:pt>
                <c:pt idx="24748">
                  <c:v>-55.719111111111111</c:v>
                </c:pt>
                <c:pt idx="24749">
                  <c:v>26.809268029113568</c:v>
                </c:pt>
                <c:pt idx="24750">
                  <c:v>13.813460588790889</c:v>
                </c:pt>
                <c:pt idx="24751">
                  <c:v>6.9309899856418582</c:v>
                </c:pt>
                <c:pt idx="24752">
                  <c:v>42.630325482931994</c:v>
                </c:pt>
                <c:pt idx="24753">
                  <c:v>35.092608925736471</c:v>
                </c:pt>
                <c:pt idx="24754">
                  <c:v>-3.4126718069057915</c:v>
                </c:pt>
                <c:pt idx="24755">
                  <c:v>-48.260646045754427</c:v>
                </c:pt>
                <c:pt idx="24756">
                  <c:v>22.601066192803202</c:v>
                </c:pt>
                <c:pt idx="24757">
                  <c:v>26.828395740224195</c:v>
                </c:pt>
                <c:pt idx="24758">
                  <c:v>-10.433131335697738</c:v>
                </c:pt>
                <c:pt idx="24759">
                  <c:v>-4.7255866272529801</c:v>
                </c:pt>
                <c:pt idx="24760">
                  <c:v>12.833145863739048</c:v>
                </c:pt>
                <c:pt idx="24761">
                  <c:v>-74.773970309186296</c:v>
                </c:pt>
                <c:pt idx="24762">
                  <c:v>-0.11274201591396604</c:v>
                </c:pt>
                <c:pt idx="24763">
                  <c:v>-19.600822020176849</c:v>
                </c:pt>
                <c:pt idx="24764">
                  <c:v>-17.221412610512004</c:v>
                </c:pt>
                <c:pt idx="24765">
                  <c:v>63.022187793946784</c:v>
                </c:pt>
                <c:pt idx="24766">
                  <c:v>0</c:v>
                </c:pt>
                <c:pt idx="24767">
                  <c:v>0</c:v>
                </c:pt>
                <c:pt idx="24768">
                  <c:v>32.387305270135897</c:v>
                </c:pt>
                <c:pt idx="24769">
                  <c:v>30.883678466841246</c:v>
                </c:pt>
                <c:pt idx="24770">
                  <c:v>7.7184024311598449</c:v>
                </c:pt>
                <c:pt idx="24771">
                  <c:v>-5.1748534465332625</c:v>
                </c:pt>
                <c:pt idx="24772">
                  <c:v>-53.064844279826808</c:v>
                </c:pt>
                <c:pt idx="24773">
                  <c:v>-6.1468926553672247</c:v>
                </c:pt>
                <c:pt idx="24774">
                  <c:v>5.9699714013345897</c:v>
                </c:pt>
                <c:pt idx="24775">
                  <c:v>49.047665087498785</c:v>
                </c:pt>
                <c:pt idx="24776">
                  <c:v>-14.613681389115484</c:v>
                </c:pt>
                <c:pt idx="24777">
                  <c:v>-6.3540552925003766</c:v>
                </c:pt>
                <c:pt idx="24778">
                  <c:v>-8.4350721420643708</c:v>
                </c:pt>
                <c:pt idx="24779">
                  <c:v>11.252152015828571</c:v>
                </c:pt>
                <c:pt idx="24780">
                  <c:v>13.667904112092046</c:v>
                </c:pt>
                <c:pt idx="24781">
                  <c:v>-22.445948176266711</c:v>
                </c:pt>
                <c:pt idx="24782">
                  <c:v>-23.011585422977234</c:v>
                </c:pt>
                <c:pt idx="24783">
                  <c:v>-72.390109890109883</c:v>
                </c:pt>
                <c:pt idx="24784">
                  <c:v>25.387408128929437</c:v>
                </c:pt>
                <c:pt idx="24785">
                  <c:v>25.955437509222378</c:v>
                </c:pt>
                <c:pt idx="24786">
                  <c:v>0.27915239182844687</c:v>
                </c:pt>
                <c:pt idx="24787">
                  <c:v>-2.6748399529464564</c:v>
                </c:pt>
                <c:pt idx="24788">
                  <c:v>36.775923075612383</c:v>
                </c:pt>
                <c:pt idx="24789">
                  <c:v>9.2724046140195213</c:v>
                </c:pt>
                <c:pt idx="24790">
                  <c:v>-21.904712422715235</c:v>
                </c:pt>
                <c:pt idx="24791">
                  <c:v>-94.462418177714241</c:v>
                </c:pt>
                <c:pt idx="24792">
                  <c:v>60.235402723286398</c:v>
                </c:pt>
                <c:pt idx="24793">
                  <c:v>-27.916605056927395</c:v>
                </c:pt>
                <c:pt idx="24794">
                  <c:v>87.426819068859771</c:v>
                </c:pt>
                <c:pt idx="24795">
                  <c:v>31.333990941971336</c:v>
                </c:pt>
                <c:pt idx="24796">
                  <c:v>-13.494240263302245</c:v>
                </c:pt>
                <c:pt idx="24797">
                  <c:v>37.095709570957098</c:v>
                </c:pt>
                <c:pt idx="24798">
                  <c:v>20.652263318070908</c:v>
                </c:pt>
                <c:pt idx="24799">
                  <c:v>-32.88018850824723</c:v>
                </c:pt>
                <c:pt idx="24800">
                  <c:v>-3.5815891079048896</c:v>
                </c:pt>
                <c:pt idx="24801">
                  <c:v>-13.42966425839353</c:v>
                </c:pt>
                <c:pt idx="24802">
                  <c:v>-18.579008456309069</c:v>
                </c:pt>
                <c:pt idx="24803">
                  <c:v>-18.517032418696061</c:v>
                </c:pt>
                <c:pt idx="24804">
                  <c:v>-7.8506462422211598</c:v>
                </c:pt>
                <c:pt idx="24805">
                  <c:v>-21.360093530787211</c:v>
                </c:pt>
                <c:pt idx="24806">
                  <c:v>-63.076923076923073</c:v>
                </c:pt>
                <c:pt idx="24807">
                  <c:v>-5.7060215619247998</c:v>
                </c:pt>
                <c:pt idx="24808">
                  <c:v>35.925349922239491</c:v>
                </c:pt>
                <c:pt idx="24809">
                  <c:v>2.9208367338172678</c:v>
                </c:pt>
                <c:pt idx="24810">
                  <c:v>9.0140956291704555</c:v>
                </c:pt>
                <c:pt idx="24811">
                  <c:v>-96.390317382902936</c:v>
                </c:pt>
                <c:pt idx="24812">
                  <c:v>-14.737383257647167</c:v>
                </c:pt>
                <c:pt idx="24813">
                  <c:v>9.4447821146375759</c:v>
                </c:pt>
                <c:pt idx="24814">
                  <c:v>33.756663530887408</c:v>
                </c:pt>
                <c:pt idx="24815">
                  <c:v>-2.2512210012209977</c:v>
                </c:pt>
                <c:pt idx="24816">
                  <c:v>-6.0149001659635815</c:v>
                </c:pt>
                <c:pt idx="24817">
                  <c:v>-6.1414780402622569</c:v>
                </c:pt>
                <c:pt idx="24818">
                  <c:v>76.31993695823482</c:v>
                </c:pt>
                <c:pt idx="24819">
                  <c:v>-29.053863786660003</c:v>
                </c:pt>
                <c:pt idx="24820">
                  <c:v>96.097651192898098</c:v>
                </c:pt>
                <c:pt idx="24821">
                  <c:v>-28.646511162278514</c:v>
                </c:pt>
                <c:pt idx="24822">
                  <c:v>-28.478007943619033</c:v>
                </c:pt>
                <c:pt idx="24823">
                  <c:v>16.449934980494135</c:v>
                </c:pt>
                <c:pt idx="24824">
                  <c:v>-36.568622994044645</c:v>
                </c:pt>
                <c:pt idx="24825">
                  <c:v>-16.146966727489811</c:v>
                </c:pt>
                <c:pt idx="24826">
                  <c:v>33.254809272621969</c:v>
                </c:pt>
                <c:pt idx="24827">
                  <c:v>12.5</c:v>
                </c:pt>
                <c:pt idx="24828">
                  <c:v>77.9177627024782</c:v>
                </c:pt>
                <c:pt idx="24829">
                  <c:v>-8.3205332851449185</c:v>
                </c:pt>
                <c:pt idx="24830">
                  <c:v>98.096689895470377</c:v>
                </c:pt>
                <c:pt idx="24831">
                  <c:v>-30.720140590325443</c:v>
                </c:pt>
                <c:pt idx="24832">
                  <c:v>18.235150329992678</c:v>
                </c:pt>
                <c:pt idx="24833">
                  <c:v>-23.558897243107765</c:v>
                </c:pt>
                <c:pt idx="24834">
                  <c:v>7.7079658026869282</c:v>
                </c:pt>
                <c:pt idx="24835">
                  <c:v>1.7416901753955614</c:v>
                </c:pt>
                <c:pt idx="24836">
                  <c:v>-4.9638234148397373</c:v>
                </c:pt>
                <c:pt idx="24837">
                  <c:v>-7.2815244723576171</c:v>
                </c:pt>
                <c:pt idx="24838">
                  <c:v>17.818215407352668</c:v>
                </c:pt>
                <c:pt idx="24839">
                  <c:v>10.019737213105515</c:v>
                </c:pt>
                <c:pt idx="24840">
                  <c:v>-0.5027652086475598</c:v>
                </c:pt>
                <c:pt idx="24841">
                  <c:v>14.465439592715896</c:v>
                </c:pt>
                <c:pt idx="24842">
                  <c:v>59.745046843802783</c:v>
                </c:pt>
                <c:pt idx="24843">
                  <c:v>-32.582375478927204</c:v>
                </c:pt>
                <c:pt idx="24844">
                  <c:v>-46.538858458363094</c:v>
                </c:pt>
                <c:pt idx="24845">
                  <c:v>7.8159983716669927</c:v>
                </c:pt>
                <c:pt idx="24846">
                  <c:v>2.8914067098292975</c:v>
                </c:pt>
                <c:pt idx="24847">
                  <c:v>15.351831618287989</c:v>
                </c:pt>
                <c:pt idx="24848">
                  <c:v>8.05997731950103</c:v>
                </c:pt>
                <c:pt idx="24849">
                  <c:v>-6.9925759159497147</c:v>
                </c:pt>
                <c:pt idx="24850">
                  <c:v>-9.8576179588443154</c:v>
                </c:pt>
                <c:pt idx="24851">
                  <c:v>-20.278004905968928</c:v>
                </c:pt>
                <c:pt idx="24852">
                  <c:v>33.065711462450594</c:v>
                </c:pt>
                <c:pt idx="24853">
                  <c:v>6.5469041338796643</c:v>
                </c:pt>
                <c:pt idx="24854">
                  <c:v>-7.4626865671641838</c:v>
                </c:pt>
                <c:pt idx="24855">
                  <c:v>29.475401909827156</c:v>
                </c:pt>
                <c:pt idx="24856">
                  <c:v>-12.323561346362652</c:v>
                </c:pt>
                <c:pt idx="24857">
                  <c:v>15.066573230553601</c:v>
                </c:pt>
                <c:pt idx="24858">
                  <c:v>-34.883088635127791</c:v>
                </c:pt>
                <c:pt idx="24859">
                  <c:v>38.181818181818187</c:v>
                </c:pt>
                <c:pt idx="24860">
                  <c:v>8.9105455007000671</c:v>
                </c:pt>
                <c:pt idx="24861">
                  <c:v>-6.2510552085092002</c:v>
                </c:pt>
                <c:pt idx="24862">
                  <c:v>26.072898295120524</c:v>
                </c:pt>
                <c:pt idx="24863">
                  <c:v>37.30914865029925</c:v>
                </c:pt>
                <c:pt idx="24864">
                  <c:v>49.216222941030082</c:v>
                </c:pt>
                <c:pt idx="24865">
                  <c:v>-56.496169620057266</c:v>
                </c:pt>
                <c:pt idx="24866">
                  <c:v>54.517133956386289</c:v>
                </c:pt>
                <c:pt idx="24867">
                  <c:v>4.941482444733424</c:v>
                </c:pt>
                <c:pt idx="24868">
                  <c:v>3.2803829833532632</c:v>
                </c:pt>
                <c:pt idx="24869">
                  <c:v>-40.087527352297592</c:v>
                </c:pt>
                <c:pt idx="24870">
                  <c:v>-17.132272826323813</c:v>
                </c:pt>
                <c:pt idx="24871">
                  <c:v>52.277386576343702</c:v>
                </c:pt>
                <c:pt idx="24872">
                  <c:v>26.208204261710307</c:v>
                </c:pt>
                <c:pt idx="24873">
                  <c:v>-25.200241217219201</c:v>
                </c:pt>
                <c:pt idx="24874">
                  <c:v>11.659972017872462</c:v>
                </c:pt>
                <c:pt idx="24875">
                  <c:v>-87.664908882594204</c:v>
                </c:pt>
                <c:pt idx="24876">
                  <c:v>24.529188269826903</c:v>
                </c:pt>
                <c:pt idx="24877">
                  <c:v>52.362465314019488</c:v>
                </c:pt>
                <c:pt idx="24878">
                  <c:v>31.324801516767394</c:v>
                </c:pt>
                <c:pt idx="24879">
                  <c:v>12.962014374669835</c:v>
                </c:pt>
                <c:pt idx="24880">
                  <c:v>-2.7495974525788398</c:v>
                </c:pt>
                <c:pt idx="24881">
                  <c:v>-28.195402298850567</c:v>
                </c:pt>
                <c:pt idx="24882">
                  <c:v>-9.0909090909090935</c:v>
                </c:pt>
                <c:pt idx="24883">
                  <c:v>75.492091824086458</c:v>
                </c:pt>
                <c:pt idx="24884">
                  <c:v>-19.189659458115841</c:v>
                </c:pt>
                <c:pt idx="24885">
                  <c:v>-7.0063694267515899</c:v>
                </c:pt>
                <c:pt idx="24886">
                  <c:v>8.0889929014854545</c:v>
                </c:pt>
                <c:pt idx="24887">
                  <c:v>62.467191601049876</c:v>
                </c:pt>
                <c:pt idx="24888">
                  <c:v>-6.4121825904698255</c:v>
                </c:pt>
                <c:pt idx="24889">
                  <c:v>8.5215670589225994</c:v>
                </c:pt>
                <c:pt idx="24890">
                  <c:v>12.981975815651367</c:v>
                </c:pt>
                <c:pt idx="24891">
                  <c:v>26.047986008635291</c:v>
                </c:pt>
                <c:pt idx="24892">
                  <c:v>33.911535125758888</c:v>
                </c:pt>
                <c:pt idx="24893">
                  <c:v>48.641830877783065</c:v>
                </c:pt>
                <c:pt idx="24894">
                  <c:v>11.938479372543867</c:v>
                </c:pt>
                <c:pt idx="24895">
                  <c:v>-77.123982416655821</c:v>
                </c:pt>
                <c:pt idx="24896">
                  <c:v>2.6386984397583717</c:v>
                </c:pt>
                <c:pt idx="24897">
                  <c:v>-30.251436084796353</c:v>
                </c:pt>
                <c:pt idx="24898">
                  <c:v>-38.254884993862312</c:v>
                </c:pt>
                <c:pt idx="24899">
                  <c:v>-4.9858648162426107</c:v>
                </c:pt>
                <c:pt idx="24900">
                  <c:v>-14.372226139615904</c:v>
                </c:pt>
                <c:pt idx="24901">
                  <c:v>-17.907881529169543</c:v>
                </c:pt>
                <c:pt idx="24902">
                  <c:v>-36.043548155215454</c:v>
                </c:pt>
                <c:pt idx="24903">
                  <c:v>60.128250801567503</c:v>
                </c:pt>
                <c:pt idx="24904">
                  <c:v>-12.080459770114942</c:v>
                </c:pt>
                <c:pt idx="24905">
                  <c:v>10.625249826436374</c:v>
                </c:pt>
                <c:pt idx="24906">
                  <c:v>-21.106376135724048</c:v>
                </c:pt>
                <c:pt idx="24907">
                  <c:v>-32.377326626072616</c:v>
                </c:pt>
                <c:pt idx="24908">
                  <c:v>28.090859074117759</c:v>
                </c:pt>
                <c:pt idx="24909">
                  <c:v>-4.1167071538991138</c:v>
                </c:pt>
                <c:pt idx="24910">
                  <c:v>12.67771690131076</c:v>
                </c:pt>
                <c:pt idx="24911">
                  <c:v>49.21542391436563</c:v>
                </c:pt>
                <c:pt idx="24912">
                  <c:v>3.0039896737854974</c:v>
                </c:pt>
                <c:pt idx="24913">
                  <c:v>-33.500413109336264</c:v>
                </c:pt>
                <c:pt idx="24914">
                  <c:v>-1.4981801975785487</c:v>
                </c:pt>
                <c:pt idx="24915">
                  <c:v>9.0314263475384422</c:v>
                </c:pt>
                <c:pt idx="24916">
                  <c:v>-3.8351822503962012</c:v>
                </c:pt>
                <c:pt idx="24917">
                  <c:v>6.3298937317110671</c:v>
                </c:pt>
                <c:pt idx="24918">
                  <c:v>-14.624727969674225</c:v>
                </c:pt>
                <c:pt idx="24919">
                  <c:v>21.877271311390302</c:v>
                </c:pt>
                <c:pt idx="24920">
                  <c:v>-0.60179402747813526</c:v>
                </c:pt>
                <c:pt idx="24921">
                  <c:v>-94.806535068521427</c:v>
                </c:pt>
                <c:pt idx="24922">
                  <c:v>59.30145284940761</c:v>
                </c:pt>
                <c:pt idx="24923">
                  <c:v>21.328293736501067</c:v>
                </c:pt>
                <c:pt idx="24924">
                  <c:v>8.0611199883157099</c:v>
                </c:pt>
                <c:pt idx="24925">
                  <c:v>0.97577388963661349</c:v>
                </c:pt>
                <c:pt idx="24926">
                  <c:v>-8.7168149235685348</c:v>
                </c:pt>
                <c:pt idx="24927">
                  <c:v>-9.9565389174239414</c:v>
                </c:pt>
                <c:pt idx="24928">
                  <c:v>59.318715740015648</c:v>
                </c:pt>
                <c:pt idx="24929">
                  <c:v>-34.440141715415677</c:v>
                </c:pt>
                <c:pt idx="24930">
                  <c:v>22.68214706377249</c:v>
                </c:pt>
                <c:pt idx="24931">
                  <c:v>9.9576271186440692</c:v>
                </c:pt>
                <c:pt idx="24932">
                  <c:v>-7.2114083480795301</c:v>
                </c:pt>
                <c:pt idx="24933">
                  <c:v>-8.1359075148974824</c:v>
                </c:pt>
                <c:pt idx="24934">
                  <c:v>18.764959310674968</c:v>
                </c:pt>
                <c:pt idx="24935">
                  <c:v>65.051531634697966</c:v>
                </c:pt>
                <c:pt idx="24936">
                  <c:v>4.1967597111067789</c:v>
                </c:pt>
                <c:pt idx="24937">
                  <c:v>30.881956791121183</c:v>
                </c:pt>
                <c:pt idx="24938">
                  <c:v>-7.0441034149039154</c:v>
                </c:pt>
                <c:pt idx="24939">
                  <c:v>0.90316106372303295</c:v>
                </c:pt>
                <c:pt idx="24940">
                  <c:v>-8.240661534074718</c:v>
                </c:pt>
                <c:pt idx="24941">
                  <c:v>-31.545254494012738</c:v>
                </c:pt>
                <c:pt idx="24942">
                  <c:v>-7.1000680735194095</c:v>
                </c:pt>
                <c:pt idx="24943">
                  <c:v>-2.0881433504280551</c:v>
                </c:pt>
                <c:pt idx="24944">
                  <c:v>41.023635519272602</c:v>
                </c:pt>
                <c:pt idx="24945">
                  <c:v>11.324113150277554</c:v>
                </c:pt>
                <c:pt idx="24946">
                  <c:v>0.48383290063725326</c:v>
                </c:pt>
                <c:pt idx="24947">
                  <c:v>13.1477434475769</c:v>
                </c:pt>
                <c:pt idx="24948">
                  <c:v>67.328621115224962</c:v>
                </c:pt>
                <c:pt idx="24949">
                  <c:v>13.487409451535015</c:v>
                </c:pt>
                <c:pt idx="24950">
                  <c:v>60.209452941987053</c:v>
                </c:pt>
                <c:pt idx="24951">
                  <c:v>3.6472645515863036</c:v>
                </c:pt>
                <c:pt idx="24952">
                  <c:v>21.091002259334317</c:v>
                </c:pt>
                <c:pt idx="24953">
                  <c:v>-11.024516190726644</c:v>
                </c:pt>
                <c:pt idx="24954">
                  <c:v>-74.851993503431657</c:v>
                </c:pt>
                <c:pt idx="24955">
                  <c:v>-14.878796322095283</c:v>
                </c:pt>
                <c:pt idx="24956">
                  <c:v>16.933096506808766</c:v>
                </c:pt>
                <c:pt idx="24957">
                  <c:v>19.811153133487309</c:v>
                </c:pt>
                <c:pt idx="24958">
                  <c:v>74.243045072244996</c:v>
                </c:pt>
                <c:pt idx="24959">
                  <c:v>-5.2859311121447234</c:v>
                </c:pt>
                <c:pt idx="24960">
                  <c:v>31.685236768802241</c:v>
                </c:pt>
                <c:pt idx="24961">
                  <c:v>3.5559910967281212</c:v>
                </c:pt>
                <c:pt idx="24962">
                  <c:v>-21.249606051055778</c:v>
                </c:pt>
                <c:pt idx="24963">
                  <c:v>-8.2529888160431994</c:v>
                </c:pt>
                <c:pt idx="24964">
                  <c:v>71.1815745821105</c:v>
                </c:pt>
                <c:pt idx="24965">
                  <c:v>7.4454428754813904</c:v>
                </c:pt>
                <c:pt idx="24966">
                  <c:v>15.249958981737393</c:v>
                </c:pt>
                <c:pt idx="24967">
                  <c:v>-2.3838410772615219</c:v>
                </c:pt>
                <c:pt idx="24968">
                  <c:v>84.012069592758252</c:v>
                </c:pt>
                <c:pt idx="24969">
                  <c:v>54.366868639723947</c:v>
                </c:pt>
                <c:pt idx="24970">
                  <c:v>0.92984442987422256</c:v>
                </c:pt>
                <c:pt idx="24971">
                  <c:v>81.998464687819848</c:v>
                </c:pt>
                <c:pt idx="24972">
                  <c:v>5.2628080495870506</c:v>
                </c:pt>
                <c:pt idx="24973">
                  <c:v>70.94499294781383</c:v>
                </c:pt>
                <c:pt idx="24974">
                  <c:v>33.129798460086732</c:v>
                </c:pt>
                <c:pt idx="24975">
                  <c:v>-9.9217289935791797</c:v>
                </c:pt>
                <c:pt idx="24976">
                  <c:v>-15.451057766085725</c:v>
                </c:pt>
                <c:pt idx="24977">
                  <c:v>-1.1784245439137209</c:v>
                </c:pt>
                <c:pt idx="24978">
                  <c:v>40.029003929853474</c:v>
                </c:pt>
                <c:pt idx="24979">
                  <c:v>-5.7817258883248712</c:v>
                </c:pt>
                <c:pt idx="24980">
                  <c:v>-15.03291880029262</c:v>
                </c:pt>
                <c:pt idx="24981">
                  <c:v>49.868225048699429</c:v>
                </c:pt>
                <c:pt idx="24982">
                  <c:v>31.669611307420496</c:v>
                </c:pt>
                <c:pt idx="24983">
                  <c:v>-8.5672082717872939</c:v>
                </c:pt>
                <c:pt idx="24984">
                  <c:v>-14.944588356738024</c:v>
                </c:pt>
                <c:pt idx="24985">
                  <c:v>55.206286836935163</c:v>
                </c:pt>
                <c:pt idx="24986">
                  <c:v>14.42630893619598</c:v>
                </c:pt>
                <c:pt idx="24987">
                  <c:v>3.6500418945695259</c:v>
                </c:pt>
                <c:pt idx="24988">
                  <c:v>15.113859669402373</c:v>
                </c:pt>
                <c:pt idx="24989">
                  <c:v>78.144865507504846</c:v>
                </c:pt>
                <c:pt idx="24990">
                  <c:v>15.574622113483258</c:v>
                </c:pt>
                <c:pt idx="24991">
                  <c:v>-31.931084781681321</c:v>
                </c:pt>
                <c:pt idx="24992">
                  <c:v>-12.437723975176993</c:v>
                </c:pt>
                <c:pt idx="24993">
                  <c:v>30.917423406602722</c:v>
                </c:pt>
                <c:pt idx="24994">
                  <c:v>-1.9865995494407969</c:v>
                </c:pt>
                <c:pt idx="24995">
                  <c:v>16.751561323470796</c:v>
                </c:pt>
                <c:pt idx="24996">
                  <c:v>-33.295016315633347</c:v>
                </c:pt>
                <c:pt idx="24997">
                  <c:v>15.301724137931032</c:v>
                </c:pt>
                <c:pt idx="24998">
                  <c:v>98.424310635903197</c:v>
                </c:pt>
                <c:pt idx="24999">
                  <c:v>10.100280061432827</c:v>
                </c:pt>
                <c:pt idx="25000">
                  <c:v>7.5694666240817554</c:v>
                </c:pt>
                <c:pt idx="25001">
                  <c:v>-34.265608691260482</c:v>
                </c:pt>
                <c:pt idx="25002">
                  <c:v>-15.337928196687585</c:v>
                </c:pt>
                <c:pt idx="25003">
                  <c:v>-9.5567483813845371</c:v>
                </c:pt>
                <c:pt idx="25004">
                  <c:v>23.591906606545663</c:v>
                </c:pt>
                <c:pt idx="25005">
                  <c:v>-4.4961240310077528</c:v>
                </c:pt>
                <c:pt idx="25006">
                  <c:v>79.129146983471514</c:v>
                </c:pt>
                <c:pt idx="25007">
                  <c:v>15.009065009064997</c:v>
                </c:pt>
                <c:pt idx="25008">
                  <c:v>49.517009659806803</c:v>
                </c:pt>
                <c:pt idx="25009">
                  <c:v>55.767184412193387</c:v>
                </c:pt>
                <c:pt idx="25010">
                  <c:v>0</c:v>
                </c:pt>
                <c:pt idx="25011">
                  <c:v>-11.3160518444666</c:v>
                </c:pt>
                <c:pt idx="25012">
                  <c:v>10.999371464487751</c:v>
                </c:pt>
                <c:pt idx="25013">
                  <c:v>-59.518620297545723</c:v>
                </c:pt>
                <c:pt idx="25014">
                  <c:v>-99.025341130604289</c:v>
                </c:pt>
                <c:pt idx="25015">
                  <c:v>13.20754716981132</c:v>
                </c:pt>
                <c:pt idx="25016">
                  <c:v>36.666666666666657</c:v>
                </c:pt>
                <c:pt idx="25017">
                  <c:v>34.899867037681787</c:v>
                </c:pt>
                <c:pt idx="25018">
                  <c:v>-2.5609287634992484E-2</c:v>
                </c:pt>
                <c:pt idx="25019">
                  <c:v>54.782181173289331</c:v>
                </c:pt>
                <c:pt idx="25020">
                  <c:v>20.043939002326169</c:v>
                </c:pt>
                <c:pt idx="25021">
                  <c:v>-42.819313174448666</c:v>
                </c:pt>
                <c:pt idx="25022">
                  <c:v>-1.0886004021330535</c:v>
                </c:pt>
                <c:pt idx="25023">
                  <c:v>32.20371312309257</c:v>
                </c:pt>
                <c:pt idx="25024">
                  <c:v>-6.327871236728555</c:v>
                </c:pt>
                <c:pt idx="25025">
                  <c:v>1.0728471397567745</c:v>
                </c:pt>
                <c:pt idx="25026">
                  <c:v>53.225591993134202</c:v>
                </c:pt>
                <c:pt idx="25027">
                  <c:v>31.225831399845305</c:v>
                </c:pt>
                <c:pt idx="25028">
                  <c:v>4.3446108337955422</c:v>
                </c:pt>
                <c:pt idx="25029">
                  <c:v>10.462287104622874</c:v>
                </c:pt>
                <c:pt idx="25030">
                  <c:v>-66.694637047505481</c:v>
                </c:pt>
                <c:pt idx="25031">
                  <c:v>-22.271894466837665</c:v>
                </c:pt>
                <c:pt idx="25032">
                  <c:v>10.20812685827552</c:v>
                </c:pt>
                <c:pt idx="25033">
                  <c:v>47.098440448991767</c:v>
                </c:pt>
                <c:pt idx="25034">
                  <c:v>88.166894664842687</c:v>
                </c:pt>
                <c:pt idx="25035">
                  <c:v>-20</c:v>
                </c:pt>
                <c:pt idx="25036">
                  <c:v>28.429274555959751</c:v>
                </c:pt>
                <c:pt idx="25037">
                  <c:v>52.153934520390578</c:v>
                </c:pt>
                <c:pt idx="25038">
                  <c:v>17.437170819112097</c:v>
                </c:pt>
                <c:pt idx="25039">
                  <c:v>-13.748643355739645</c:v>
                </c:pt>
                <c:pt idx="25040">
                  <c:v>-66.208833952804909</c:v>
                </c:pt>
                <c:pt idx="25041">
                  <c:v>3.6233448259823717</c:v>
                </c:pt>
                <c:pt idx="25042">
                  <c:v>-21.638018200202225</c:v>
                </c:pt>
                <c:pt idx="25043">
                  <c:v>-86.400578114106281</c:v>
                </c:pt>
                <c:pt idx="25044">
                  <c:v>-21.296434940037841</c:v>
                </c:pt>
                <c:pt idx="25045">
                  <c:v>-1.1812352345595656</c:v>
                </c:pt>
                <c:pt idx="25046">
                  <c:v>86.706981264510546</c:v>
                </c:pt>
                <c:pt idx="25047">
                  <c:v>0.38554648973369865</c:v>
                </c:pt>
                <c:pt idx="25048">
                  <c:v>-33.425085552745131</c:v>
                </c:pt>
                <c:pt idx="25049">
                  <c:v>-21.970403531679423</c:v>
                </c:pt>
                <c:pt idx="25050">
                  <c:v>13.397707756475413</c:v>
                </c:pt>
                <c:pt idx="25051">
                  <c:v>38.709677419354847</c:v>
                </c:pt>
                <c:pt idx="25052">
                  <c:v>34.981718983840722</c:v>
                </c:pt>
                <c:pt idx="25053">
                  <c:v>-64.124737748434015</c:v>
                </c:pt>
                <c:pt idx="25054">
                  <c:v>80.785123966942137</c:v>
                </c:pt>
                <c:pt idx="25055">
                  <c:v>-2.0945214339178335</c:v>
                </c:pt>
                <c:pt idx="25056">
                  <c:v>47.389139198482326</c:v>
                </c:pt>
                <c:pt idx="25057">
                  <c:v>-17.080399786572272</c:v>
                </c:pt>
                <c:pt idx="25058">
                  <c:v>11.476426799007442</c:v>
                </c:pt>
                <c:pt idx="25059">
                  <c:v>2.4349286314021725</c:v>
                </c:pt>
                <c:pt idx="25060">
                  <c:v>0</c:v>
                </c:pt>
                <c:pt idx="25061">
                  <c:v>3.7547647037868188</c:v>
                </c:pt>
                <c:pt idx="25062">
                  <c:v>23.571067273646946</c:v>
                </c:pt>
                <c:pt idx="25063">
                  <c:v>20.369093416563828</c:v>
                </c:pt>
                <c:pt idx="25064">
                  <c:v>8.2052017095798959</c:v>
                </c:pt>
                <c:pt idx="25065">
                  <c:v>-7.9312603787382443</c:v>
                </c:pt>
                <c:pt idx="25066">
                  <c:v>33.946376643656862</c:v>
                </c:pt>
                <c:pt idx="25067">
                  <c:v>23.168562866957387</c:v>
                </c:pt>
                <c:pt idx="25068">
                  <c:v>-25.630600730169263</c:v>
                </c:pt>
                <c:pt idx="25069">
                  <c:v>59.040355894502682</c:v>
                </c:pt>
                <c:pt idx="25070">
                  <c:v>10.325291534866139</c:v>
                </c:pt>
                <c:pt idx="25071">
                  <c:v>16.009254468732607</c:v>
                </c:pt>
                <c:pt idx="25072">
                  <c:v>55.448567402536412</c:v>
                </c:pt>
                <c:pt idx="25073">
                  <c:v>-9.3387589013224925</c:v>
                </c:pt>
                <c:pt idx="25074">
                  <c:v>31.139380530973455</c:v>
                </c:pt>
                <c:pt idx="25075">
                  <c:v>26.811949069539679</c:v>
                </c:pt>
                <c:pt idx="25076">
                  <c:v>15.809616213885306</c:v>
                </c:pt>
                <c:pt idx="25077">
                  <c:v>21.969493046209053</c:v>
                </c:pt>
                <c:pt idx="25078">
                  <c:v>5.001263857292443</c:v>
                </c:pt>
                <c:pt idx="25079">
                  <c:v>-65.41524459613197</c:v>
                </c:pt>
                <c:pt idx="25080">
                  <c:v>-1.5625398281970888</c:v>
                </c:pt>
                <c:pt idx="25081">
                  <c:v>23.239734725553831</c:v>
                </c:pt>
                <c:pt idx="25082">
                  <c:v>4.0144464508959459</c:v>
                </c:pt>
                <c:pt idx="25083">
                  <c:v>-28.993358965396709</c:v>
                </c:pt>
                <c:pt idx="25084">
                  <c:v>-2.8620988725065075</c:v>
                </c:pt>
                <c:pt idx="25085">
                  <c:v>-52.961231484733609</c:v>
                </c:pt>
                <c:pt idx="25086">
                  <c:v>-96.017039899436654</c:v>
                </c:pt>
                <c:pt idx="25087">
                  <c:v>0.77486009470513295</c:v>
                </c:pt>
                <c:pt idx="25088">
                  <c:v>58.947013162335452</c:v>
                </c:pt>
                <c:pt idx="25089">
                  <c:v>-7.9218850536857275</c:v>
                </c:pt>
                <c:pt idx="25090">
                  <c:v>-6.9398638692021564</c:v>
                </c:pt>
                <c:pt idx="25091">
                  <c:v>-5.6347579725286039</c:v>
                </c:pt>
                <c:pt idx="25092">
                  <c:v>19.593740888327346</c:v>
                </c:pt>
                <c:pt idx="25093">
                  <c:v>-37.286027456894544</c:v>
                </c:pt>
                <c:pt idx="25094">
                  <c:v>9.4337467936329347</c:v>
                </c:pt>
                <c:pt idx="25095">
                  <c:v>-10.68639053254438</c:v>
                </c:pt>
                <c:pt idx="25096">
                  <c:v>16.247613853286055</c:v>
                </c:pt>
                <c:pt idx="25097">
                  <c:v>22.265587356654137</c:v>
                </c:pt>
                <c:pt idx="25098">
                  <c:v>5.8954900156831656</c:v>
                </c:pt>
                <c:pt idx="25099">
                  <c:v>18.608050616341231</c:v>
                </c:pt>
                <c:pt idx="25100">
                  <c:v>-13.991709052421129</c:v>
                </c:pt>
                <c:pt idx="25101">
                  <c:v>-12.997948064812846</c:v>
                </c:pt>
                <c:pt idx="25102">
                  <c:v>-23.826065380559513</c:v>
                </c:pt>
                <c:pt idx="25103">
                  <c:v>-23.639261622924224</c:v>
                </c:pt>
                <c:pt idx="25104">
                  <c:v>26.518595041322328</c:v>
                </c:pt>
                <c:pt idx="25105">
                  <c:v>-96.857570958443901</c:v>
                </c:pt>
                <c:pt idx="25106">
                  <c:v>-29.593570371612145</c:v>
                </c:pt>
                <c:pt idx="25107">
                  <c:v>-8.4688061502522345</c:v>
                </c:pt>
                <c:pt idx="25108">
                  <c:v>15.674864754284684</c:v>
                </c:pt>
                <c:pt idx="25109">
                  <c:v>-11.092710335649855</c:v>
                </c:pt>
                <c:pt idx="25110">
                  <c:v>42.416401273885356</c:v>
                </c:pt>
                <c:pt idx="25111">
                  <c:v>24.205030849549132</c:v>
                </c:pt>
                <c:pt idx="25112">
                  <c:v>70.116498283946441</c:v>
                </c:pt>
                <c:pt idx="25113">
                  <c:v>-16.199792760673702</c:v>
                </c:pt>
                <c:pt idx="25114">
                  <c:v>-11.526557925554158</c:v>
                </c:pt>
                <c:pt idx="25115">
                  <c:v>37.598252442002433</c:v>
                </c:pt>
                <c:pt idx="25116">
                  <c:v>19.60440825310603</c:v>
                </c:pt>
                <c:pt idx="25117">
                  <c:v>-99.343805925631344</c:v>
                </c:pt>
                <c:pt idx="25118">
                  <c:v>-7.6366030283081017</c:v>
                </c:pt>
                <c:pt idx="25119">
                  <c:v>-38.708509354254673</c:v>
                </c:pt>
                <c:pt idx="25120">
                  <c:v>73.409879839786385</c:v>
                </c:pt>
                <c:pt idx="25121">
                  <c:v>33.003310836622944</c:v>
                </c:pt>
                <c:pt idx="25122">
                  <c:v>-9.1974223784417148</c:v>
                </c:pt>
                <c:pt idx="25123">
                  <c:v>60.687924416888109</c:v>
                </c:pt>
                <c:pt idx="25124">
                  <c:v>-98.029021850487013</c:v>
                </c:pt>
                <c:pt idx="25125">
                  <c:v>-51.945677722642984</c:v>
                </c:pt>
                <c:pt idx="25126">
                  <c:v>-22.575221751985623</c:v>
                </c:pt>
                <c:pt idx="25127">
                  <c:v>10.786392250236474</c:v>
                </c:pt>
                <c:pt idx="25128">
                  <c:v>9.5263096488157828</c:v>
                </c:pt>
                <c:pt idx="25129">
                  <c:v>22.741258741258747</c:v>
                </c:pt>
                <c:pt idx="25130">
                  <c:v>-4.7265182949830233</c:v>
                </c:pt>
                <c:pt idx="25131">
                  <c:v>63.685411031940532</c:v>
                </c:pt>
                <c:pt idx="25132">
                  <c:v>10.687633738314091</c:v>
                </c:pt>
                <c:pt idx="25133">
                  <c:v>-23.199124458734673</c:v>
                </c:pt>
                <c:pt idx="25134">
                  <c:v>8.6921393704763545</c:v>
                </c:pt>
                <c:pt idx="25135">
                  <c:v>18.464467005076131</c:v>
                </c:pt>
                <c:pt idx="25136">
                  <c:v>54.496026153002902</c:v>
                </c:pt>
                <c:pt idx="25137">
                  <c:v>-67.678973405044019</c:v>
                </c:pt>
                <c:pt idx="25138">
                  <c:v>-12.926267281105979</c:v>
                </c:pt>
                <c:pt idx="25139">
                  <c:v>-12.730814943697695</c:v>
                </c:pt>
                <c:pt idx="25140">
                  <c:v>77.231631057842634</c:v>
                </c:pt>
                <c:pt idx="25141">
                  <c:v>40.216512772784029</c:v>
                </c:pt>
                <c:pt idx="25142">
                  <c:v>-23.02181092225311</c:v>
                </c:pt>
                <c:pt idx="25143">
                  <c:v>-3.0061491884375044</c:v>
                </c:pt>
                <c:pt idx="25144">
                  <c:v>-32.268215059935329</c:v>
                </c:pt>
                <c:pt idx="25145">
                  <c:v>-3.2789939450395877</c:v>
                </c:pt>
                <c:pt idx="25146">
                  <c:v>-24.14136170949044</c:v>
                </c:pt>
                <c:pt idx="25147">
                  <c:v>-37.576163054646251</c:v>
                </c:pt>
                <c:pt idx="25148">
                  <c:v>-20.566510204936932</c:v>
                </c:pt>
                <c:pt idx="25149">
                  <c:v>-47.431806484817294</c:v>
                </c:pt>
                <c:pt idx="25150">
                  <c:v>40.658147687436383</c:v>
                </c:pt>
                <c:pt idx="25151">
                  <c:v>-38.346158997022798</c:v>
                </c:pt>
                <c:pt idx="25152">
                  <c:v>-4.8728371506069692</c:v>
                </c:pt>
                <c:pt idx="25153">
                  <c:v>-6.357218913909378</c:v>
                </c:pt>
                <c:pt idx="25154">
                  <c:v>-51.209103840682793</c:v>
                </c:pt>
                <c:pt idx="25155">
                  <c:v>89.65517241379311</c:v>
                </c:pt>
                <c:pt idx="25156">
                  <c:v>81.684929557421384</c:v>
                </c:pt>
                <c:pt idx="25157">
                  <c:v>-13.950729927007302</c:v>
                </c:pt>
                <c:pt idx="25158">
                  <c:v>-28.923102901356302</c:v>
                </c:pt>
                <c:pt idx="25159">
                  <c:v>40.023546032493527</c:v>
                </c:pt>
                <c:pt idx="25160">
                  <c:v>-84.951016957581174</c:v>
                </c:pt>
                <c:pt idx="25161">
                  <c:v>23.640579223018648</c:v>
                </c:pt>
                <c:pt idx="25162">
                  <c:v>10.519187358916483</c:v>
                </c:pt>
                <c:pt idx="25163">
                  <c:v>-35.240354964709113</c:v>
                </c:pt>
                <c:pt idx="25164">
                  <c:v>80.336246211404614</c:v>
                </c:pt>
                <c:pt idx="25165">
                  <c:v>49.609161970550815</c:v>
                </c:pt>
                <c:pt idx="25166">
                  <c:v>-94.984446269202408</c:v>
                </c:pt>
                <c:pt idx="25167">
                  <c:v>42.725403451928486</c:v>
                </c:pt>
                <c:pt idx="25168">
                  <c:v>-65.121161753127467</c:v>
                </c:pt>
                <c:pt idx="25169">
                  <c:v>-13.725547544883327</c:v>
                </c:pt>
                <c:pt idx="25170">
                  <c:v>13.973043653188498</c:v>
                </c:pt>
                <c:pt idx="25171">
                  <c:v>-24.335244146695217</c:v>
                </c:pt>
                <c:pt idx="25172">
                  <c:v>4.4728519828278763</c:v>
                </c:pt>
                <c:pt idx="25173">
                  <c:v>8.8939841911542743</c:v>
                </c:pt>
                <c:pt idx="25174">
                  <c:v>12.089963384358441</c:v>
                </c:pt>
                <c:pt idx="25175">
                  <c:v>26.10177998043099</c:v>
                </c:pt>
                <c:pt idx="25176">
                  <c:v>-52.50829727710299</c:v>
                </c:pt>
                <c:pt idx="25177">
                  <c:v>-17.363798087613972</c:v>
                </c:pt>
                <c:pt idx="25178">
                  <c:v>-41.882011217948723</c:v>
                </c:pt>
                <c:pt idx="25179">
                  <c:v>23.566430282252384</c:v>
                </c:pt>
                <c:pt idx="25180">
                  <c:v>-7.6715497301464808</c:v>
                </c:pt>
                <c:pt idx="25181">
                  <c:v>-43.550890004564124</c:v>
                </c:pt>
                <c:pt idx="25182">
                  <c:v>-7.3596071518509234</c:v>
                </c:pt>
                <c:pt idx="25183">
                  <c:v>67.1477163898154</c:v>
                </c:pt>
                <c:pt idx="25184">
                  <c:v>5.2897657213316904</c:v>
                </c:pt>
                <c:pt idx="25185">
                  <c:v>-13.855230125523008</c:v>
                </c:pt>
                <c:pt idx="25186">
                  <c:v>-10.128053421771583</c:v>
                </c:pt>
                <c:pt idx="25187">
                  <c:v>-18.111199787177441</c:v>
                </c:pt>
                <c:pt idx="25188">
                  <c:v>62.562050826109498</c:v>
                </c:pt>
                <c:pt idx="25189">
                  <c:v>-16.516833318044206</c:v>
                </c:pt>
                <c:pt idx="25190">
                  <c:v>-22.688520653218063</c:v>
                </c:pt>
                <c:pt idx="25191">
                  <c:v>48.265271803586273</c:v>
                </c:pt>
                <c:pt idx="25192">
                  <c:v>-17.849164163007472</c:v>
                </c:pt>
                <c:pt idx="25193">
                  <c:v>63.626289543811509</c:v>
                </c:pt>
                <c:pt idx="25194">
                  <c:v>-37.038108621972384</c:v>
                </c:pt>
                <c:pt idx="25195">
                  <c:v>-19.84411196486549</c:v>
                </c:pt>
                <c:pt idx="25196">
                  <c:v>-54.850540907761896</c:v>
                </c:pt>
                <c:pt idx="25197">
                  <c:v>-31.532962668784748</c:v>
                </c:pt>
                <c:pt idx="25198">
                  <c:v>25.960396039603964</c:v>
                </c:pt>
                <c:pt idx="25199">
                  <c:v>51.059907834101381</c:v>
                </c:pt>
                <c:pt idx="25200">
                  <c:v>27.063577586206904</c:v>
                </c:pt>
                <c:pt idx="25201">
                  <c:v>-42.416741674167412</c:v>
                </c:pt>
                <c:pt idx="25202">
                  <c:v>-3.3680769754604682</c:v>
                </c:pt>
                <c:pt idx="25203">
                  <c:v>-20</c:v>
                </c:pt>
                <c:pt idx="25204">
                  <c:v>79.502191797273753</c:v>
                </c:pt>
                <c:pt idx="25205">
                  <c:v>56.311859594817065</c:v>
                </c:pt>
                <c:pt idx="25206">
                  <c:v>-14.963312368972751</c:v>
                </c:pt>
                <c:pt idx="25207">
                  <c:v>8.637452809046863</c:v>
                </c:pt>
                <c:pt idx="25208">
                  <c:v>-7.160877109633617</c:v>
                </c:pt>
                <c:pt idx="25209">
                  <c:v>-18.75</c:v>
                </c:pt>
                <c:pt idx="25210">
                  <c:v>-0.2104934902938993</c:v>
                </c:pt>
                <c:pt idx="25211">
                  <c:v>32.554653341661464</c:v>
                </c:pt>
                <c:pt idx="25212">
                  <c:v>-25.201265273212186</c:v>
                </c:pt>
                <c:pt idx="25213">
                  <c:v>9.2220828105395327</c:v>
                </c:pt>
                <c:pt idx="25214">
                  <c:v>27.291627291627279</c:v>
                </c:pt>
                <c:pt idx="25215">
                  <c:v>43.459976798143856</c:v>
                </c:pt>
                <c:pt idx="25216">
                  <c:v>5.1352064081574298</c:v>
                </c:pt>
                <c:pt idx="25217">
                  <c:v>-17.713727652428375</c:v>
                </c:pt>
                <c:pt idx="25218">
                  <c:v>-11.423042102377963</c:v>
                </c:pt>
                <c:pt idx="25219">
                  <c:v>-45.247262478631164</c:v>
                </c:pt>
                <c:pt idx="25220">
                  <c:v>-43.050043558222825</c:v>
                </c:pt>
                <c:pt idx="25221">
                  <c:v>-19.636055861193398</c:v>
                </c:pt>
                <c:pt idx="25222">
                  <c:v>49.338530592960069</c:v>
                </c:pt>
                <c:pt idx="25223">
                  <c:v>65.965709261430248</c:v>
                </c:pt>
                <c:pt idx="25224">
                  <c:v>39.85561364202141</c:v>
                </c:pt>
                <c:pt idx="25225">
                  <c:v>22.777476009415182</c:v>
                </c:pt>
                <c:pt idx="25226">
                  <c:v>-17.501683794294649</c:v>
                </c:pt>
                <c:pt idx="25227">
                  <c:v>12.23805071228206</c:v>
                </c:pt>
                <c:pt idx="25228">
                  <c:v>20.854183008303792</c:v>
                </c:pt>
                <c:pt idx="25229">
                  <c:v>3.5047984644913583</c:v>
                </c:pt>
                <c:pt idx="25230">
                  <c:v>43.822364411943937</c:v>
                </c:pt>
                <c:pt idx="25231">
                  <c:v>72.534658645043152</c:v>
                </c:pt>
                <c:pt idx="25232">
                  <c:v>-11.900535103956727</c:v>
                </c:pt>
                <c:pt idx="25233">
                  <c:v>64.394829612220917</c:v>
                </c:pt>
                <c:pt idx="25234">
                  <c:v>-9.0802854372311685</c:v>
                </c:pt>
                <c:pt idx="25235">
                  <c:v>85.413687436159336</c:v>
                </c:pt>
                <c:pt idx="25236">
                  <c:v>5.3046499198289752</c:v>
                </c:pt>
                <c:pt idx="25237">
                  <c:v>24.799212979389097</c:v>
                </c:pt>
                <c:pt idx="25238">
                  <c:v>-55.517915309446252</c:v>
                </c:pt>
                <c:pt idx="25239">
                  <c:v>-40.980961600516295</c:v>
                </c:pt>
                <c:pt idx="25240">
                  <c:v>-7.3238239913489025</c:v>
                </c:pt>
                <c:pt idx="25241">
                  <c:v>-47.150915507827818</c:v>
                </c:pt>
                <c:pt idx="25242">
                  <c:v>2.9877609791216742</c:v>
                </c:pt>
                <c:pt idx="25243">
                  <c:v>-50.060096153846153</c:v>
                </c:pt>
                <c:pt idx="25244">
                  <c:v>-2.7382730974076992</c:v>
                </c:pt>
                <c:pt idx="25245">
                  <c:v>-7.8965961514484206E-2</c:v>
                </c:pt>
                <c:pt idx="25246">
                  <c:v>17.874396135265698</c:v>
                </c:pt>
                <c:pt idx="25247">
                  <c:v>1.4311179017061306</c:v>
                </c:pt>
                <c:pt idx="25248">
                  <c:v>27.130910260533938</c:v>
                </c:pt>
                <c:pt idx="25249">
                  <c:v>48.160889124106887</c:v>
                </c:pt>
                <c:pt idx="25250">
                  <c:v>2.4157303370786423</c:v>
                </c:pt>
                <c:pt idx="25251">
                  <c:v>68.261249453910011</c:v>
                </c:pt>
                <c:pt idx="25252">
                  <c:v>9.5952167796393439</c:v>
                </c:pt>
                <c:pt idx="25253">
                  <c:v>15.18351142458927</c:v>
                </c:pt>
                <c:pt idx="25254">
                  <c:v>39.125979306469219</c:v>
                </c:pt>
                <c:pt idx="25255">
                  <c:v>4.3216097866129104</c:v>
                </c:pt>
                <c:pt idx="25256">
                  <c:v>-72.12610994712162</c:v>
                </c:pt>
                <c:pt idx="25257">
                  <c:v>10.305547398739193</c:v>
                </c:pt>
                <c:pt idx="25258">
                  <c:v>11.837595570788295</c:v>
                </c:pt>
                <c:pt idx="25259">
                  <c:v>11.560800724588645</c:v>
                </c:pt>
                <c:pt idx="25260">
                  <c:v>-6.2300398841207993</c:v>
                </c:pt>
                <c:pt idx="25261">
                  <c:v>-34.470043918363515</c:v>
                </c:pt>
                <c:pt idx="25262">
                  <c:v>-46.335766423357661</c:v>
                </c:pt>
                <c:pt idx="25263">
                  <c:v>7.3317775184752918</c:v>
                </c:pt>
                <c:pt idx="25264">
                  <c:v>47.26224783861673</c:v>
                </c:pt>
                <c:pt idx="25265">
                  <c:v>63.712047012732597</c:v>
                </c:pt>
                <c:pt idx="25266">
                  <c:v>19.053286448471724</c:v>
                </c:pt>
                <c:pt idx="25267">
                  <c:v>29.241557734204804</c:v>
                </c:pt>
                <c:pt idx="25268">
                  <c:v>1.8336770442517434</c:v>
                </c:pt>
                <c:pt idx="25269">
                  <c:v>8.091826766525557</c:v>
                </c:pt>
                <c:pt idx="25270">
                  <c:v>24.4965246836571</c:v>
                </c:pt>
                <c:pt idx="25271">
                  <c:v>13.954497775527173</c:v>
                </c:pt>
                <c:pt idx="25272">
                  <c:v>55.223880597014926</c:v>
                </c:pt>
                <c:pt idx="25273">
                  <c:v>5.440464666021299</c:v>
                </c:pt>
                <c:pt idx="25274">
                  <c:v>-63.782679738562095</c:v>
                </c:pt>
                <c:pt idx="25275">
                  <c:v>18.708425797215995</c:v>
                </c:pt>
                <c:pt idx="25276">
                  <c:v>-31.446505315539468</c:v>
                </c:pt>
                <c:pt idx="25277">
                  <c:v>-55.016945446594512</c:v>
                </c:pt>
                <c:pt idx="25278">
                  <c:v>-17.016910230539523</c:v>
                </c:pt>
                <c:pt idx="25279">
                  <c:v>-10.328676740113224</c:v>
                </c:pt>
                <c:pt idx="25280">
                  <c:v>35.829433177327104</c:v>
                </c:pt>
                <c:pt idx="25281">
                  <c:v>-32.067184934664056</c:v>
                </c:pt>
                <c:pt idx="25282">
                  <c:v>-1.6599190283400844</c:v>
                </c:pt>
                <c:pt idx="25283">
                  <c:v>22.089101002699834</c:v>
                </c:pt>
                <c:pt idx="25284">
                  <c:v>46.034725480994837</c:v>
                </c:pt>
                <c:pt idx="25285">
                  <c:v>-28.470813820568608</c:v>
                </c:pt>
                <c:pt idx="25286">
                  <c:v>0</c:v>
                </c:pt>
                <c:pt idx="25287">
                  <c:v>1.9322033898305051</c:v>
                </c:pt>
                <c:pt idx="25288">
                  <c:v>41.826527009532782</c:v>
                </c:pt>
                <c:pt idx="25289">
                  <c:v>34.762478594532865</c:v>
                </c:pt>
                <c:pt idx="25290">
                  <c:v>-74.096117923493168</c:v>
                </c:pt>
                <c:pt idx="25291">
                  <c:v>31.630769230769232</c:v>
                </c:pt>
                <c:pt idx="25292">
                  <c:v>35.76076262288035</c:v>
                </c:pt>
                <c:pt idx="25293">
                  <c:v>-21.77903737459944</c:v>
                </c:pt>
                <c:pt idx="25294">
                  <c:v>23.117790986635285</c:v>
                </c:pt>
                <c:pt idx="25295">
                  <c:v>7.3036460213501186</c:v>
                </c:pt>
                <c:pt idx="25296">
                  <c:v>3.5972629521016586</c:v>
                </c:pt>
                <c:pt idx="25297">
                  <c:v>-21.040283004776256</c:v>
                </c:pt>
                <c:pt idx="25298">
                  <c:v>65.759531289802169</c:v>
                </c:pt>
                <c:pt idx="25299">
                  <c:v>0</c:v>
                </c:pt>
                <c:pt idx="25300">
                  <c:v>29.061679790026261</c:v>
                </c:pt>
                <c:pt idx="25301">
                  <c:v>6.7460695569318716</c:v>
                </c:pt>
                <c:pt idx="25302">
                  <c:v>-48.640554151956763</c:v>
                </c:pt>
                <c:pt idx="25303">
                  <c:v>-22.647773279352222</c:v>
                </c:pt>
                <c:pt idx="25304">
                  <c:v>59.703560085045382</c:v>
                </c:pt>
                <c:pt idx="25305">
                  <c:v>10.880433273156513</c:v>
                </c:pt>
                <c:pt idx="25306">
                  <c:v>-2.2589719546500646</c:v>
                </c:pt>
                <c:pt idx="25307">
                  <c:v>67.829241071428584</c:v>
                </c:pt>
                <c:pt idx="25308">
                  <c:v>-5.1608752758691594</c:v>
                </c:pt>
                <c:pt idx="25309">
                  <c:v>-35.563440737137299</c:v>
                </c:pt>
                <c:pt idx="25310">
                  <c:v>-24.402697495183048</c:v>
                </c:pt>
                <c:pt idx="25311">
                  <c:v>40.23982790974415</c:v>
                </c:pt>
                <c:pt idx="25312">
                  <c:v>37.455288707204915</c:v>
                </c:pt>
                <c:pt idx="25313">
                  <c:v>15.352697095435673</c:v>
                </c:pt>
                <c:pt idx="25314">
                  <c:v>19.444444444444443</c:v>
                </c:pt>
                <c:pt idx="25315">
                  <c:v>-26.943779904306226</c:v>
                </c:pt>
                <c:pt idx="25316">
                  <c:v>7.7004078880019478</c:v>
                </c:pt>
                <c:pt idx="25317">
                  <c:v>-2.6466831793843397</c:v>
                </c:pt>
                <c:pt idx="25318">
                  <c:v>16.075561393632327</c:v>
                </c:pt>
                <c:pt idx="25319">
                  <c:v>-4.220159526426329</c:v>
                </c:pt>
                <c:pt idx="25320">
                  <c:v>0</c:v>
                </c:pt>
                <c:pt idx="25321">
                  <c:v>-32.028371914004509</c:v>
                </c:pt>
                <c:pt idx="25322">
                  <c:v>-14.830222037335545</c:v>
                </c:pt>
                <c:pt idx="25323">
                  <c:v>83.44364012409514</c:v>
                </c:pt>
                <c:pt idx="25324">
                  <c:v>8.8997946854551628</c:v>
                </c:pt>
                <c:pt idx="25325">
                  <c:v>-14.798453892876864</c:v>
                </c:pt>
                <c:pt idx="25326">
                  <c:v>-13.314570253301582</c:v>
                </c:pt>
                <c:pt idx="25327">
                  <c:v>-36.614146383766354</c:v>
                </c:pt>
                <c:pt idx="25328">
                  <c:v>-1.9800340651022026</c:v>
                </c:pt>
                <c:pt idx="25329">
                  <c:v>-29.836343115124151</c:v>
                </c:pt>
                <c:pt idx="25330">
                  <c:v>-18.508240034975003</c:v>
                </c:pt>
                <c:pt idx="25331">
                  <c:v>-45.544747081712067</c:v>
                </c:pt>
                <c:pt idx="25332">
                  <c:v>-56.734182501566089</c:v>
                </c:pt>
                <c:pt idx="25333">
                  <c:v>6.7325079983307887</c:v>
                </c:pt>
                <c:pt idx="25334">
                  <c:v>-16.242072449747397</c:v>
                </c:pt>
                <c:pt idx="25335">
                  <c:v>-9.3028597680027616</c:v>
                </c:pt>
                <c:pt idx="25336">
                  <c:v>-49.619660620245753</c:v>
                </c:pt>
                <c:pt idx="25337">
                  <c:v>35.246586792978547</c:v>
                </c:pt>
                <c:pt idx="25338">
                  <c:v>2.0124580737901283</c:v>
                </c:pt>
                <c:pt idx="25339">
                  <c:v>97.223837209302332</c:v>
                </c:pt>
                <c:pt idx="25340">
                  <c:v>0.50769230769229523</c:v>
                </c:pt>
                <c:pt idx="25341">
                  <c:v>-86.360698125404014</c:v>
                </c:pt>
                <c:pt idx="25342">
                  <c:v>-0.60367833831709561</c:v>
                </c:pt>
                <c:pt idx="25343">
                  <c:v>10.447833926221932</c:v>
                </c:pt>
                <c:pt idx="25344">
                  <c:v>29.381659215707202</c:v>
                </c:pt>
                <c:pt idx="25345">
                  <c:v>-48.655356475028043</c:v>
                </c:pt>
                <c:pt idx="25346">
                  <c:v>1.647503003260681</c:v>
                </c:pt>
                <c:pt idx="25347">
                  <c:v>3.2221405174142745</c:v>
                </c:pt>
                <c:pt idx="25348">
                  <c:v>-54.204415286889514</c:v>
                </c:pt>
                <c:pt idx="25349">
                  <c:v>74.294117647058812</c:v>
                </c:pt>
                <c:pt idx="25350">
                  <c:v>-25.729527874099759</c:v>
                </c:pt>
                <c:pt idx="25351">
                  <c:v>-4.843531991229824</c:v>
                </c:pt>
                <c:pt idx="25352">
                  <c:v>10.558729687615937</c:v>
                </c:pt>
                <c:pt idx="25353">
                  <c:v>-19.652016494015896</c:v>
                </c:pt>
                <c:pt idx="25354">
                  <c:v>12.598367822792184</c:v>
                </c:pt>
                <c:pt idx="25355">
                  <c:v>1.5246286161063409</c:v>
                </c:pt>
                <c:pt idx="25356">
                  <c:v>24.149672317211596</c:v>
                </c:pt>
                <c:pt idx="25357">
                  <c:v>15.797025828332892</c:v>
                </c:pt>
                <c:pt idx="25358">
                  <c:v>42.96186973773348</c:v>
                </c:pt>
                <c:pt idx="25359">
                  <c:v>-1.4884233737596446</c:v>
                </c:pt>
                <c:pt idx="25360">
                  <c:v>76.20888598108607</c:v>
                </c:pt>
                <c:pt idx="25361">
                  <c:v>29.787730253224623</c:v>
                </c:pt>
                <c:pt idx="25362">
                  <c:v>-21.568364611260051</c:v>
                </c:pt>
                <c:pt idx="25363">
                  <c:v>-13.293508261181898</c:v>
                </c:pt>
                <c:pt idx="25364">
                  <c:v>-1.2803173744477476</c:v>
                </c:pt>
                <c:pt idx="25365">
                  <c:v>-8.909142694389061</c:v>
                </c:pt>
                <c:pt idx="25366">
                  <c:v>38.367587601078156</c:v>
                </c:pt>
                <c:pt idx="25367">
                  <c:v>-61.122829790686353</c:v>
                </c:pt>
                <c:pt idx="25368">
                  <c:v>6.4213517960552906</c:v>
                </c:pt>
                <c:pt idx="25369">
                  <c:v>15.008987417615344</c:v>
                </c:pt>
                <c:pt idx="25370">
                  <c:v>-1.2200844673862008</c:v>
                </c:pt>
                <c:pt idx="25371">
                  <c:v>6.7307229592082223</c:v>
                </c:pt>
                <c:pt idx="25372">
                  <c:v>25.844334142992921</c:v>
                </c:pt>
                <c:pt idx="25373">
                  <c:v>-21.272016763889681</c:v>
                </c:pt>
                <c:pt idx="25374">
                  <c:v>17.056965472170788</c:v>
                </c:pt>
                <c:pt idx="25375">
                  <c:v>14.759584336288384</c:v>
                </c:pt>
                <c:pt idx="25376">
                  <c:v>-13.853868194842406</c:v>
                </c:pt>
                <c:pt idx="25377">
                  <c:v>-19.992516170417503</c:v>
                </c:pt>
                <c:pt idx="25378">
                  <c:v>10.691628069902322</c:v>
                </c:pt>
                <c:pt idx="25379">
                  <c:v>-31.774227210537305</c:v>
                </c:pt>
                <c:pt idx="25380">
                  <c:v>8.1649352497509682</c:v>
                </c:pt>
                <c:pt idx="25381">
                  <c:v>5.5730169825648233</c:v>
                </c:pt>
                <c:pt idx="25382">
                  <c:v>25.321715817694383</c:v>
                </c:pt>
                <c:pt idx="25383">
                  <c:v>16.132906325060063</c:v>
                </c:pt>
                <c:pt idx="25384">
                  <c:v>-9.410029498525077</c:v>
                </c:pt>
                <c:pt idx="25385">
                  <c:v>22.052297939778114</c:v>
                </c:pt>
                <c:pt idx="25386">
                  <c:v>0.22366188492981109</c:v>
                </c:pt>
                <c:pt idx="25387">
                  <c:v>29.496924554585178</c:v>
                </c:pt>
                <c:pt idx="25388">
                  <c:v>43.581066004195009</c:v>
                </c:pt>
                <c:pt idx="25389">
                  <c:v>2.7666759612107654</c:v>
                </c:pt>
                <c:pt idx="25390">
                  <c:v>-38.719039639145848</c:v>
                </c:pt>
                <c:pt idx="25391">
                  <c:v>28.933640575330656</c:v>
                </c:pt>
                <c:pt idx="25392">
                  <c:v>-33.92085952038201</c:v>
                </c:pt>
                <c:pt idx="25393">
                  <c:v>-0.42301884000573864</c:v>
                </c:pt>
                <c:pt idx="25394">
                  <c:v>7.7766432321671317</c:v>
                </c:pt>
                <c:pt idx="25395">
                  <c:v>5.7878889260622373</c:v>
                </c:pt>
                <c:pt idx="25396">
                  <c:v>10.914418994079298</c:v>
                </c:pt>
                <c:pt idx="25397">
                  <c:v>-1.9151119048523668</c:v>
                </c:pt>
                <c:pt idx="25398">
                  <c:v>5.6510039329331363</c:v>
                </c:pt>
                <c:pt idx="25399">
                  <c:v>-10.986520651305369</c:v>
                </c:pt>
                <c:pt idx="25400">
                  <c:v>-15.660731262365431</c:v>
                </c:pt>
                <c:pt idx="25401">
                  <c:v>12.669776109056016</c:v>
                </c:pt>
                <c:pt idx="25402">
                  <c:v>29.027349983300553</c:v>
                </c:pt>
                <c:pt idx="25403">
                  <c:v>-2.8038229831951753</c:v>
                </c:pt>
                <c:pt idx="25404">
                  <c:v>12.611126386215759</c:v>
                </c:pt>
                <c:pt idx="25405">
                  <c:v>71.942268041237099</c:v>
                </c:pt>
                <c:pt idx="25406">
                  <c:v>-5.6569129382314998</c:v>
                </c:pt>
                <c:pt idx="25407">
                  <c:v>-40.630518673556146</c:v>
                </c:pt>
                <c:pt idx="25408">
                  <c:v>-43.501254719415286</c:v>
                </c:pt>
                <c:pt idx="25409">
                  <c:v>-0.22579850562442516</c:v>
                </c:pt>
                <c:pt idx="25410">
                  <c:v>26.598526265747566</c:v>
                </c:pt>
                <c:pt idx="25411">
                  <c:v>29.825036563566442</c:v>
                </c:pt>
                <c:pt idx="25412">
                  <c:v>15.646282633371172</c:v>
                </c:pt>
                <c:pt idx="25413">
                  <c:v>9.6495337914439716</c:v>
                </c:pt>
                <c:pt idx="25414">
                  <c:v>34.391959798994975</c:v>
                </c:pt>
                <c:pt idx="25415">
                  <c:v>-4.0835603198313066</c:v>
                </c:pt>
                <c:pt idx="25416">
                  <c:v>52.940614456752144</c:v>
                </c:pt>
                <c:pt idx="25417">
                  <c:v>21.359208994592052</c:v>
                </c:pt>
                <c:pt idx="25418">
                  <c:v>0.67500706813683564</c:v>
                </c:pt>
                <c:pt idx="25419">
                  <c:v>-24.486349563748945</c:v>
                </c:pt>
                <c:pt idx="25420">
                  <c:v>-19.503319713993875</c:v>
                </c:pt>
                <c:pt idx="25421">
                  <c:v>21.482912215696317</c:v>
                </c:pt>
                <c:pt idx="25422">
                  <c:v>-4.78426395939087</c:v>
                </c:pt>
                <c:pt idx="25423">
                  <c:v>-15.416154161541613</c:v>
                </c:pt>
                <c:pt idx="25424">
                  <c:v>-14.474739374498796</c:v>
                </c:pt>
                <c:pt idx="25425">
                  <c:v>-20.90255949708127</c:v>
                </c:pt>
                <c:pt idx="25426">
                  <c:v>-27.258320126782891</c:v>
                </c:pt>
                <c:pt idx="25427">
                  <c:v>19.177027827116632</c:v>
                </c:pt>
                <c:pt idx="25428">
                  <c:v>-41.44736842105263</c:v>
                </c:pt>
                <c:pt idx="25429">
                  <c:v>41.855093605640661</c:v>
                </c:pt>
                <c:pt idx="25430">
                  <c:v>-51.940014800412087</c:v>
                </c:pt>
                <c:pt idx="25431">
                  <c:v>10.622437569884454</c:v>
                </c:pt>
                <c:pt idx="25432">
                  <c:v>-1.2419871794871824</c:v>
                </c:pt>
                <c:pt idx="25433">
                  <c:v>20.792171481826657</c:v>
                </c:pt>
                <c:pt idx="25434">
                  <c:v>43.965145371408852</c:v>
                </c:pt>
                <c:pt idx="25435">
                  <c:v>-13.172169811320757</c:v>
                </c:pt>
                <c:pt idx="25436">
                  <c:v>18.311476979037039</c:v>
                </c:pt>
                <c:pt idx="25437">
                  <c:v>-23.770919646164046</c:v>
                </c:pt>
                <c:pt idx="25438">
                  <c:v>35.148818656029448</c:v>
                </c:pt>
                <c:pt idx="25439">
                  <c:v>1.811528847888269</c:v>
                </c:pt>
                <c:pt idx="25440">
                  <c:v>17.385943279901355</c:v>
                </c:pt>
                <c:pt idx="25441">
                  <c:v>-18.099755677544096</c:v>
                </c:pt>
                <c:pt idx="25442">
                  <c:v>-13.502636691645847</c:v>
                </c:pt>
                <c:pt idx="25443">
                  <c:v>-15.151776368450214</c:v>
                </c:pt>
                <c:pt idx="25444">
                  <c:v>-15.256263927387366</c:v>
                </c:pt>
                <c:pt idx="25445">
                  <c:v>-5.6887665268751846</c:v>
                </c:pt>
                <c:pt idx="25446">
                  <c:v>23.779542529542525</c:v>
                </c:pt>
                <c:pt idx="25447">
                  <c:v>35.632901513969102</c:v>
                </c:pt>
                <c:pt idx="25448">
                  <c:v>-17.608784058560389</c:v>
                </c:pt>
                <c:pt idx="25449">
                  <c:v>-36.790396913293556</c:v>
                </c:pt>
                <c:pt idx="25450">
                  <c:v>-12.418974661166757</c:v>
                </c:pt>
                <c:pt idx="25451">
                  <c:v>-65.759162303664922</c:v>
                </c:pt>
                <c:pt idx="25452">
                  <c:v>77.361739439841415</c:v>
                </c:pt>
                <c:pt idx="25453">
                  <c:v>-10.814927646610812</c:v>
                </c:pt>
                <c:pt idx="25454">
                  <c:v>34.602184087363497</c:v>
                </c:pt>
                <c:pt idx="25455">
                  <c:v>4.9645390070921991</c:v>
                </c:pt>
                <c:pt idx="25456">
                  <c:v>57.361590887872268</c:v>
                </c:pt>
                <c:pt idx="25457">
                  <c:v>44.760963530049651</c:v>
                </c:pt>
                <c:pt idx="25458">
                  <c:v>-4.4874723266683105</c:v>
                </c:pt>
                <c:pt idx="25459">
                  <c:v>20.099464422341228</c:v>
                </c:pt>
                <c:pt idx="25460">
                  <c:v>6.600660066006597</c:v>
                </c:pt>
                <c:pt idx="25461">
                  <c:v>4.5058816949721177</c:v>
                </c:pt>
                <c:pt idx="25462">
                  <c:v>-14.104949758094534</c:v>
                </c:pt>
                <c:pt idx="25463">
                  <c:v>20.60436041298388</c:v>
                </c:pt>
                <c:pt idx="25464">
                  <c:v>-12.274890361108518</c:v>
                </c:pt>
                <c:pt idx="25465">
                  <c:v>-6.6332218506131539</c:v>
                </c:pt>
                <c:pt idx="25466">
                  <c:v>14.835996635828423</c:v>
                </c:pt>
                <c:pt idx="25467">
                  <c:v>24.072640699377644</c:v>
                </c:pt>
                <c:pt idx="25468">
                  <c:v>-41.874343698990465</c:v>
                </c:pt>
                <c:pt idx="25469">
                  <c:v>18.037636158990921</c:v>
                </c:pt>
                <c:pt idx="25470">
                  <c:v>68.089566143199363</c:v>
                </c:pt>
                <c:pt idx="25471">
                  <c:v>94.313196085048929</c:v>
                </c:pt>
                <c:pt idx="25472">
                  <c:v>9.2807638737393319</c:v>
                </c:pt>
                <c:pt idx="25473">
                  <c:v>82.749531802732889</c:v>
                </c:pt>
                <c:pt idx="25474">
                  <c:v>-23.461246521042426</c:v>
                </c:pt>
                <c:pt idx="25475">
                  <c:v>45.59756493395949</c:v>
                </c:pt>
                <c:pt idx="25476">
                  <c:v>-39.290388250690711</c:v>
                </c:pt>
                <c:pt idx="25477">
                  <c:v>43.725607925547905</c:v>
                </c:pt>
                <c:pt idx="25478">
                  <c:v>-25.589225589225578</c:v>
                </c:pt>
                <c:pt idx="25479">
                  <c:v>13.2702683086154</c:v>
                </c:pt>
                <c:pt idx="25480">
                  <c:v>45.030229746070148</c:v>
                </c:pt>
                <c:pt idx="25481">
                  <c:v>-6.5581441515533356E-2</c:v>
                </c:pt>
                <c:pt idx="25482">
                  <c:v>11.704953899046728</c:v>
                </c:pt>
                <c:pt idx="25483">
                  <c:v>46.796002351557888</c:v>
                </c:pt>
                <c:pt idx="25484">
                  <c:v>41.639983293888349</c:v>
                </c:pt>
                <c:pt idx="25485">
                  <c:v>-12.909794761182653</c:v>
                </c:pt>
                <c:pt idx="25486">
                  <c:v>34.925679138903121</c:v>
                </c:pt>
                <c:pt idx="25487">
                  <c:v>12.822214846775083</c:v>
                </c:pt>
                <c:pt idx="25488">
                  <c:v>-42.06536800065205</c:v>
                </c:pt>
                <c:pt idx="25489">
                  <c:v>70.303841008981465</c:v>
                </c:pt>
                <c:pt idx="25490">
                  <c:v>-38.208458090462948</c:v>
                </c:pt>
                <c:pt idx="25491">
                  <c:v>73.512924322640913</c:v>
                </c:pt>
                <c:pt idx="25492">
                  <c:v>9.1992302823572345</c:v>
                </c:pt>
                <c:pt idx="25493">
                  <c:v>97.747852333410719</c:v>
                </c:pt>
                <c:pt idx="25494">
                  <c:v>47.020543575347716</c:v>
                </c:pt>
                <c:pt idx="25495">
                  <c:v>-40.288106971775164</c:v>
                </c:pt>
                <c:pt idx="25496">
                  <c:v>-19.033773861967688</c:v>
                </c:pt>
                <c:pt idx="25497">
                  <c:v>-38.04428348012182</c:v>
                </c:pt>
                <c:pt idx="25498">
                  <c:v>-74.855967078189309</c:v>
                </c:pt>
                <c:pt idx="25499">
                  <c:v>-11.58147326481641</c:v>
                </c:pt>
                <c:pt idx="25500">
                  <c:v>-5.705370281722594</c:v>
                </c:pt>
                <c:pt idx="25501">
                  <c:v>9.6898982966244489</c:v>
                </c:pt>
                <c:pt idx="25502">
                  <c:v>39.703034215622978</c:v>
                </c:pt>
                <c:pt idx="25503">
                  <c:v>-5.0323792575016029</c:v>
                </c:pt>
                <c:pt idx="25504">
                  <c:v>8.2962537677623089</c:v>
                </c:pt>
                <c:pt idx="25505">
                  <c:v>-42.282773944567886</c:v>
                </c:pt>
                <c:pt idx="25506">
                  <c:v>-45.72257508037324</c:v>
                </c:pt>
                <c:pt idx="25507">
                  <c:v>-10.108849022374528</c:v>
                </c:pt>
                <c:pt idx="25508">
                  <c:v>48.55230324394978</c:v>
                </c:pt>
                <c:pt idx="25509">
                  <c:v>-3.9750815781667228</c:v>
                </c:pt>
                <c:pt idx="25510">
                  <c:v>81.708517971442632</c:v>
                </c:pt>
                <c:pt idx="25511">
                  <c:v>-33.268801191362613</c:v>
                </c:pt>
                <c:pt idx="25512">
                  <c:v>-2.5348772558875794</c:v>
                </c:pt>
                <c:pt idx="25513">
                  <c:v>36.839542244947665</c:v>
                </c:pt>
                <c:pt idx="25514">
                  <c:v>39.18495297805643</c:v>
                </c:pt>
                <c:pt idx="25515">
                  <c:v>0</c:v>
                </c:pt>
                <c:pt idx="25516">
                  <c:v>-53.319755600814666</c:v>
                </c:pt>
                <c:pt idx="25517">
                  <c:v>-0.33206341910411652</c:v>
                </c:pt>
                <c:pt idx="25518">
                  <c:v>16.599272139102311</c:v>
                </c:pt>
                <c:pt idx="25519">
                  <c:v>9.5312084398808707</c:v>
                </c:pt>
                <c:pt idx="25520">
                  <c:v>27.001835509670883</c:v>
                </c:pt>
                <c:pt idx="25521">
                  <c:v>-24.674791181706141</c:v>
                </c:pt>
                <c:pt idx="25522">
                  <c:v>0</c:v>
                </c:pt>
                <c:pt idx="25523">
                  <c:v>1.9017281954972987E-2</c:v>
                </c:pt>
                <c:pt idx="25524">
                  <c:v>-30.906878111746266</c:v>
                </c:pt>
                <c:pt idx="25525">
                  <c:v>0.29675970484439063</c:v>
                </c:pt>
                <c:pt idx="25526">
                  <c:v>-11.542669584245075</c:v>
                </c:pt>
                <c:pt idx="25527">
                  <c:v>-46.625209853701989</c:v>
                </c:pt>
                <c:pt idx="25528">
                  <c:v>-13.414949564617643</c:v>
                </c:pt>
                <c:pt idx="25529">
                  <c:v>14.529551493342851</c:v>
                </c:pt>
                <c:pt idx="25530">
                  <c:v>-0.40190146931719539</c:v>
                </c:pt>
                <c:pt idx="25531">
                  <c:v>20.915164198325826</c:v>
                </c:pt>
                <c:pt idx="25532">
                  <c:v>-13.768461171986658</c:v>
                </c:pt>
                <c:pt idx="25533">
                  <c:v>-6.7324339922089251</c:v>
                </c:pt>
                <c:pt idx="25534">
                  <c:v>7.3095140635047073E-2</c:v>
                </c:pt>
                <c:pt idx="25535">
                  <c:v>-5.998248096489462</c:v>
                </c:pt>
                <c:pt idx="25536">
                  <c:v>-35.177182368193598</c:v>
                </c:pt>
                <c:pt idx="25537">
                  <c:v>0</c:v>
                </c:pt>
                <c:pt idx="25538">
                  <c:v>0</c:v>
                </c:pt>
                <c:pt idx="25539">
                  <c:v>13.732468076198458</c:v>
                </c:pt>
                <c:pt idx="25540">
                  <c:v>24.0749639596348</c:v>
                </c:pt>
                <c:pt idx="25541">
                  <c:v>11.251652502360713</c:v>
                </c:pt>
                <c:pt idx="25542">
                  <c:v>26.843117092144681</c:v>
                </c:pt>
                <c:pt idx="25543">
                  <c:v>43.215500836168616</c:v>
                </c:pt>
                <c:pt idx="25544">
                  <c:v>6.1282718541771288</c:v>
                </c:pt>
                <c:pt idx="25545">
                  <c:v>-16.043661826794349</c:v>
                </c:pt>
                <c:pt idx="25546">
                  <c:v>-41.405165231880034</c:v>
                </c:pt>
                <c:pt idx="25547">
                  <c:v>-23.413621115035767</c:v>
                </c:pt>
                <c:pt idx="25548">
                  <c:v>-6.2656641604007746E-2</c:v>
                </c:pt>
                <c:pt idx="25549">
                  <c:v>-99.485537422214492</c:v>
                </c:pt>
                <c:pt idx="25550">
                  <c:v>62.426688890046364</c:v>
                </c:pt>
                <c:pt idx="25551">
                  <c:v>43.203675541371268</c:v>
                </c:pt>
                <c:pt idx="25552">
                  <c:v>28.417338038484587</c:v>
                </c:pt>
                <c:pt idx="25553">
                  <c:v>-18.721805523760793</c:v>
                </c:pt>
                <c:pt idx="25554">
                  <c:v>19.855864811133188</c:v>
                </c:pt>
                <c:pt idx="25555">
                  <c:v>2.5863120653897766</c:v>
                </c:pt>
                <c:pt idx="25556">
                  <c:v>-24.847001223990205</c:v>
                </c:pt>
                <c:pt idx="25557">
                  <c:v>6.6204287515762843</c:v>
                </c:pt>
                <c:pt idx="25558">
                  <c:v>-52.822324267043449</c:v>
                </c:pt>
                <c:pt idx="25559">
                  <c:v>-28.434097753069267</c:v>
                </c:pt>
                <c:pt idx="25560">
                  <c:v>79.978421701602969</c:v>
                </c:pt>
                <c:pt idx="25561">
                  <c:v>0.26940612232814942</c:v>
                </c:pt>
                <c:pt idx="25562">
                  <c:v>50.648869113830187</c:v>
                </c:pt>
                <c:pt idx="25563">
                  <c:v>-20.697063738362374</c:v>
                </c:pt>
                <c:pt idx="25564">
                  <c:v>28.293822677797948</c:v>
                </c:pt>
                <c:pt idx="25565">
                  <c:v>-2.2033089405027084</c:v>
                </c:pt>
                <c:pt idx="25566">
                  <c:v>25.006097560975604</c:v>
                </c:pt>
                <c:pt idx="25567">
                  <c:v>37.763533804230377</c:v>
                </c:pt>
                <c:pt idx="25568">
                  <c:v>2.9301799843491949</c:v>
                </c:pt>
                <c:pt idx="25569">
                  <c:v>-2.441847008448093</c:v>
                </c:pt>
                <c:pt idx="25570">
                  <c:v>-0.9075901588608275</c:v>
                </c:pt>
                <c:pt idx="25571">
                  <c:v>-66.300403567673897</c:v>
                </c:pt>
                <c:pt idx="25572">
                  <c:v>-17.633449016691458</c:v>
                </c:pt>
                <c:pt idx="25573">
                  <c:v>-58.48812328052793</c:v>
                </c:pt>
                <c:pt idx="25574">
                  <c:v>34.763894163818208</c:v>
                </c:pt>
                <c:pt idx="25575">
                  <c:v>21.788510626093441</c:v>
                </c:pt>
                <c:pt idx="25576">
                  <c:v>29.270699173765337</c:v>
                </c:pt>
                <c:pt idx="25577">
                  <c:v>-35.850477987810535</c:v>
                </c:pt>
                <c:pt idx="25578">
                  <c:v>-6.4201276583564635</c:v>
                </c:pt>
                <c:pt idx="25579">
                  <c:v>-6.2556829796082383</c:v>
                </c:pt>
                <c:pt idx="25580">
                  <c:v>9.8078115313081184</c:v>
                </c:pt>
                <c:pt idx="25581">
                  <c:v>-48.483890096857088</c:v>
                </c:pt>
                <c:pt idx="25582">
                  <c:v>-21.38111058376839</c:v>
                </c:pt>
                <c:pt idx="25583">
                  <c:v>16.183636829956399</c:v>
                </c:pt>
                <c:pt idx="25584">
                  <c:v>8.363636363636374</c:v>
                </c:pt>
                <c:pt idx="25585">
                  <c:v>-5.6837400338245914</c:v>
                </c:pt>
                <c:pt idx="25586">
                  <c:v>7.3017429930776387</c:v>
                </c:pt>
                <c:pt idx="25587">
                  <c:v>0.72334345418825308</c:v>
                </c:pt>
                <c:pt idx="25588">
                  <c:v>-11.593207028565828</c:v>
                </c:pt>
                <c:pt idx="25589">
                  <c:v>-10.53258231442048</c:v>
                </c:pt>
                <c:pt idx="25590">
                  <c:v>50.86147701573023</c:v>
                </c:pt>
                <c:pt idx="25591">
                  <c:v>14.941393092917778</c:v>
                </c:pt>
                <c:pt idx="25592">
                  <c:v>-26.947623331959946</c:v>
                </c:pt>
                <c:pt idx="25593">
                  <c:v>35.018260292164683</c:v>
                </c:pt>
                <c:pt idx="25594">
                  <c:v>59.21311475409837</c:v>
                </c:pt>
                <c:pt idx="25595">
                  <c:v>-30.297732298040827</c:v>
                </c:pt>
                <c:pt idx="25596">
                  <c:v>-11.921960283358487</c:v>
                </c:pt>
                <c:pt idx="25597">
                  <c:v>-13.633999167707032</c:v>
                </c:pt>
                <c:pt idx="25598">
                  <c:v>-35.400390625</c:v>
                </c:pt>
                <c:pt idx="25599">
                  <c:v>8.7663179735454406</c:v>
                </c:pt>
                <c:pt idx="25600">
                  <c:v>-70.969878254726879</c:v>
                </c:pt>
                <c:pt idx="25601">
                  <c:v>-6.0711188204683424</c:v>
                </c:pt>
                <c:pt idx="25602">
                  <c:v>91.194098662978348</c:v>
                </c:pt>
                <c:pt idx="25603">
                  <c:v>4.4988519675999754</c:v>
                </c:pt>
                <c:pt idx="25604">
                  <c:v>5.2897758337889513</c:v>
                </c:pt>
                <c:pt idx="25605">
                  <c:v>-7.5008371470030113</c:v>
                </c:pt>
                <c:pt idx="25606">
                  <c:v>-8.2502421514443682</c:v>
                </c:pt>
                <c:pt idx="25607">
                  <c:v>2.9557393089858124</c:v>
                </c:pt>
                <c:pt idx="25608">
                  <c:v>-7.04028883236235</c:v>
                </c:pt>
                <c:pt idx="25609">
                  <c:v>0</c:v>
                </c:pt>
                <c:pt idx="25610">
                  <c:v>13.208639340110693</c:v>
                </c:pt>
                <c:pt idx="25611">
                  <c:v>59.253068987378242</c:v>
                </c:pt>
                <c:pt idx="25612">
                  <c:v>13.513364258891087</c:v>
                </c:pt>
                <c:pt idx="25613">
                  <c:v>-4.6197084138415647</c:v>
                </c:pt>
                <c:pt idx="25614">
                  <c:v>-45.499294219841467</c:v>
                </c:pt>
                <c:pt idx="25615">
                  <c:v>-77.045075125208683</c:v>
                </c:pt>
                <c:pt idx="25616">
                  <c:v>-28.966134121797893</c:v>
                </c:pt>
                <c:pt idx="25617">
                  <c:v>78.438570428846788</c:v>
                </c:pt>
                <c:pt idx="25618">
                  <c:v>44.587775274090632</c:v>
                </c:pt>
                <c:pt idx="25619">
                  <c:v>-36.963230755665286</c:v>
                </c:pt>
                <c:pt idx="25620">
                  <c:v>-50.856481754754626</c:v>
                </c:pt>
                <c:pt idx="25621">
                  <c:v>-57.550182481751825</c:v>
                </c:pt>
                <c:pt idx="25622">
                  <c:v>1.0872313527180921</c:v>
                </c:pt>
                <c:pt idx="25623">
                  <c:v>-36.00891399978461</c:v>
                </c:pt>
                <c:pt idx="25624">
                  <c:v>1.8379149172146185</c:v>
                </c:pt>
                <c:pt idx="25625">
                  <c:v>-41.728110599078342</c:v>
                </c:pt>
                <c:pt idx="25626">
                  <c:v>16.33388566694282</c:v>
                </c:pt>
                <c:pt idx="25627">
                  <c:v>16.387852956846032</c:v>
                </c:pt>
                <c:pt idx="25628">
                  <c:v>13.768026926762161</c:v>
                </c:pt>
                <c:pt idx="25629">
                  <c:v>18.189439602214421</c:v>
                </c:pt>
                <c:pt idx="25630">
                  <c:v>16.280986286919827</c:v>
                </c:pt>
                <c:pt idx="25631">
                  <c:v>22.897063016823509</c:v>
                </c:pt>
                <c:pt idx="25632">
                  <c:v>18.054137916955867</c:v>
                </c:pt>
                <c:pt idx="25633">
                  <c:v>-2.3940161602093895</c:v>
                </c:pt>
                <c:pt idx="25634">
                  <c:v>45.687800033107095</c:v>
                </c:pt>
                <c:pt idx="25635">
                  <c:v>12.789105295191732</c:v>
                </c:pt>
                <c:pt idx="25636">
                  <c:v>6.5298840321141824</c:v>
                </c:pt>
                <c:pt idx="25637">
                  <c:v>16.696410866547694</c:v>
                </c:pt>
                <c:pt idx="25638">
                  <c:v>56.109906001446149</c:v>
                </c:pt>
                <c:pt idx="25639">
                  <c:v>36.756178856675689</c:v>
                </c:pt>
                <c:pt idx="25640">
                  <c:v>38.268543172308853</c:v>
                </c:pt>
                <c:pt idx="25641">
                  <c:v>-55.370436015597306</c:v>
                </c:pt>
                <c:pt idx="25642">
                  <c:v>-31.161185218639602</c:v>
                </c:pt>
                <c:pt idx="25643">
                  <c:v>-9.0330200790838688</c:v>
                </c:pt>
                <c:pt idx="25644">
                  <c:v>-52.086401570937653</c:v>
                </c:pt>
                <c:pt idx="25645">
                  <c:v>29.828074631239616</c:v>
                </c:pt>
                <c:pt idx="25646">
                  <c:v>76.803723816912338</c:v>
                </c:pt>
                <c:pt idx="25647">
                  <c:v>-24.034001369855389</c:v>
                </c:pt>
                <c:pt idx="25648">
                  <c:v>9.2434476020559799</c:v>
                </c:pt>
                <c:pt idx="25649">
                  <c:v>27.306326545401845</c:v>
                </c:pt>
                <c:pt idx="25650">
                  <c:v>7.7038459230815306</c:v>
                </c:pt>
                <c:pt idx="25651">
                  <c:v>-6.1657801418439675</c:v>
                </c:pt>
                <c:pt idx="25652">
                  <c:v>-37.599920724053646</c:v>
                </c:pt>
                <c:pt idx="25653">
                  <c:v>-18.911245525243785</c:v>
                </c:pt>
                <c:pt idx="25654">
                  <c:v>20.269836170896241</c:v>
                </c:pt>
                <c:pt idx="25655">
                  <c:v>-22.488972575274161</c:v>
                </c:pt>
                <c:pt idx="25656">
                  <c:v>20.411857886399631</c:v>
                </c:pt>
                <c:pt idx="25657">
                  <c:v>-35.320483502123494</c:v>
                </c:pt>
                <c:pt idx="25658">
                  <c:v>-39.377007199680946</c:v>
                </c:pt>
                <c:pt idx="25659">
                  <c:v>37.360594795539043</c:v>
                </c:pt>
                <c:pt idx="25660">
                  <c:v>-14.570071928917301</c:v>
                </c:pt>
                <c:pt idx="25661">
                  <c:v>54.913448735019983</c:v>
                </c:pt>
                <c:pt idx="25662">
                  <c:v>2.7389998232903281</c:v>
                </c:pt>
                <c:pt idx="25663">
                  <c:v>41.347846496890043</c:v>
                </c:pt>
                <c:pt idx="25664">
                  <c:v>-59.858218874612319</c:v>
                </c:pt>
                <c:pt idx="25665">
                  <c:v>62.763037511436409</c:v>
                </c:pt>
                <c:pt idx="25666">
                  <c:v>6.200997861724872</c:v>
                </c:pt>
                <c:pt idx="25667">
                  <c:v>-8.1815821421303383</c:v>
                </c:pt>
                <c:pt idx="25668">
                  <c:v>-64.567166428087091</c:v>
                </c:pt>
                <c:pt idx="25669">
                  <c:v>43.888468242099606</c:v>
                </c:pt>
                <c:pt idx="25670">
                  <c:v>-22.562119081106431</c:v>
                </c:pt>
                <c:pt idx="25671">
                  <c:v>1.7414493449404915</c:v>
                </c:pt>
                <c:pt idx="25672">
                  <c:v>20.818268315889625</c:v>
                </c:pt>
                <c:pt idx="25673">
                  <c:v>6.1133097271401766</c:v>
                </c:pt>
                <c:pt idx="25674">
                  <c:v>-61.527455861733479</c:v>
                </c:pt>
                <c:pt idx="25675">
                  <c:v>-18.588569550108019</c:v>
                </c:pt>
                <c:pt idx="25676">
                  <c:v>-4.9288811135620278</c:v>
                </c:pt>
                <c:pt idx="25677">
                  <c:v>-5.7638249120071805</c:v>
                </c:pt>
                <c:pt idx="25678">
                  <c:v>-54.117751927619558</c:v>
                </c:pt>
                <c:pt idx="25679">
                  <c:v>-22.975465781221175</c:v>
                </c:pt>
                <c:pt idx="25680">
                  <c:v>83.493004679881409</c:v>
                </c:pt>
                <c:pt idx="25681">
                  <c:v>4.36642479166008</c:v>
                </c:pt>
                <c:pt idx="25682">
                  <c:v>2.8370457209847473</c:v>
                </c:pt>
                <c:pt idx="25683">
                  <c:v>83.528742174160499</c:v>
                </c:pt>
                <c:pt idx="25684">
                  <c:v>-44.578137178487921</c:v>
                </c:pt>
                <c:pt idx="25685">
                  <c:v>-10.204283479292926</c:v>
                </c:pt>
                <c:pt idx="25686">
                  <c:v>-14.038260869565221</c:v>
                </c:pt>
                <c:pt idx="25687">
                  <c:v>-12.434829346949755</c:v>
                </c:pt>
                <c:pt idx="25688">
                  <c:v>-30.693917513156293</c:v>
                </c:pt>
                <c:pt idx="25689">
                  <c:v>88.768842031889847</c:v>
                </c:pt>
                <c:pt idx="25690">
                  <c:v>-56.982371674314805</c:v>
                </c:pt>
                <c:pt idx="25691">
                  <c:v>31.160827353313636</c:v>
                </c:pt>
                <c:pt idx="25692">
                  <c:v>-4.229424700732352</c:v>
                </c:pt>
                <c:pt idx="25693">
                  <c:v>-15.149446214534962</c:v>
                </c:pt>
                <c:pt idx="25694">
                  <c:v>-9.3345377898223347</c:v>
                </c:pt>
                <c:pt idx="25695">
                  <c:v>78.071395456652766</c:v>
                </c:pt>
                <c:pt idx="25696">
                  <c:v>14.770535623653601</c:v>
                </c:pt>
                <c:pt idx="25697">
                  <c:v>-10.540840153784472</c:v>
                </c:pt>
                <c:pt idx="25698">
                  <c:v>-5.5377415720599714</c:v>
                </c:pt>
                <c:pt idx="25699">
                  <c:v>3.1731169371618932</c:v>
                </c:pt>
                <c:pt idx="25700">
                  <c:v>96.103953601629257</c:v>
                </c:pt>
                <c:pt idx="25701">
                  <c:v>-5.3653799465889733</c:v>
                </c:pt>
                <c:pt idx="25702">
                  <c:v>32.116212574358315</c:v>
                </c:pt>
                <c:pt idx="25703">
                  <c:v>59.698347042448461</c:v>
                </c:pt>
                <c:pt idx="25704">
                  <c:v>50.089124532700311</c:v>
                </c:pt>
                <c:pt idx="25705">
                  <c:v>8.5014899957428725</c:v>
                </c:pt>
                <c:pt idx="25706">
                  <c:v>44.669669669669673</c:v>
                </c:pt>
                <c:pt idx="25707">
                  <c:v>14.284912123083828</c:v>
                </c:pt>
                <c:pt idx="25708">
                  <c:v>-13.003800440560624</c:v>
                </c:pt>
                <c:pt idx="25709">
                  <c:v>85.714930560780004</c:v>
                </c:pt>
                <c:pt idx="25710">
                  <c:v>-0.5574727900185934</c:v>
                </c:pt>
                <c:pt idx="25711">
                  <c:v>10.99093685214963</c:v>
                </c:pt>
                <c:pt idx="25712">
                  <c:v>33.002225970652148</c:v>
                </c:pt>
                <c:pt idx="25713">
                  <c:v>10.246249602499532</c:v>
                </c:pt>
                <c:pt idx="25714">
                  <c:v>12.967032967032964</c:v>
                </c:pt>
                <c:pt idx="25715">
                  <c:v>-60.231591997868414</c:v>
                </c:pt>
                <c:pt idx="25716">
                  <c:v>-59.35827199732352</c:v>
                </c:pt>
                <c:pt idx="25717">
                  <c:v>-3.6789382049405788</c:v>
                </c:pt>
                <c:pt idx="25718">
                  <c:v>-22.772277227722768</c:v>
                </c:pt>
                <c:pt idx="25719">
                  <c:v>53.145760062524431</c:v>
                </c:pt>
                <c:pt idx="25720">
                  <c:v>-13.095502101844588</c:v>
                </c:pt>
                <c:pt idx="25721">
                  <c:v>13.614760972882294</c:v>
                </c:pt>
                <c:pt idx="25722">
                  <c:v>7.1073832910274888</c:v>
                </c:pt>
                <c:pt idx="25723">
                  <c:v>-3.1841946867144202</c:v>
                </c:pt>
                <c:pt idx="25724">
                  <c:v>-3.1604486975612645</c:v>
                </c:pt>
                <c:pt idx="25725">
                  <c:v>-2</c:v>
                </c:pt>
                <c:pt idx="25726">
                  <c:v>10.531586853965152</c:v>
                </c:pt>
                <c:pt idx="25727">
                  <c:v>-31.433665771890986</c:v>
                </c:pt>
                <c:pt idx="25728">
                  <c:v>41.811832541519465</c:v>
                </c:pt>
                <c:pt idx="25729">
                  <c:v>-10.806860006786906</c:v>
                </c:pt>
                <c:pt idx="25730">
                  <c:v>25.806451612903231</c:v>
                </c:pt>
                <c:pt idx="25731">
                  <c:v>-98.813429646682565</c:v>
                </c:pt>
                <c:pt idx="25732">
                  <c:v>-8.6462579596621651</c:v>
                </c:pt>
                <c:pt idx="25733">
                  <c:v>-14.554251641781775</c:v>
                </c:pt>
                <c:pt idx="25734">
                  <c:v>0.92357458980394824</c:v>
                </c:pt>
                <c:pt idx="25735">
                  <c:v>-32.738780521074887</c:v>
                </c:pt>
                <c:pt idx="25736">
                  <c:v>9.0346791534865929</c:v>
                </c:pt>
                <c:pt idx="25737">
                  <c:v>31.89194259450332</c:v>
                </c:pt>
                <c:pt idx="25738">
                  <c:v>13.310384394721737</c:v>
                </c:pt>
                <c:pt idx="25739">
                  <c:v>25.321840367177884</c:v>
                </c:pt>
                <c:pt idx="25740">
                  <c:v>-42.59034315214091</c:v>
                </c:pt>
                <c:pt idx="25741">
                  <c:v>2.6756692628606089</c:v>
                </c:pt>
                <c:pt idx="25742">
                  <c:v>8.8625167503783899</c:v>
                </c:pt>
                <c:pt idx="25743">
                  <c:v>-15.247706422018354</c:v>
                </c:pt>
                <c:pt idx="25744">
                  <c:v>-13.562474411713097</c:v>
                </c:pt>
                <c:pt idx="25745">
                  <c:v>63.937831256267032</c:v>
                </c:pt>
                <c:pt idx="25746">
                  <c:v>-15.252794643363785</c:v>
                </c:pt>
                <c:pt idx="25747">
                  <c:v>43.05402108836725</c:v>
                </c:pt>
                <c:pt idx="25748">
                  <c:v>14.599081073069513</c:v>
                </c:pt>
                <c:pt idx="25749">
                  <c:v>5.9785673998871971</c:v>
                </c:pt>
                <c:pt idx="25750">
                  <c:v>17.978930940304338</c:v>
                </c:pt>
                <c:pt idx="25751">
                  <c:v>-36.792695473251023</c:v>
                </c:pt>
                <c:pt idx="25752">
                  <c:v>-30.829489238080214</c:v>
                </c:pt>
                <c:pt idx="25753">
                  <c:v>0.30180654307994814</c:v>
                </c:pt>
                <c:pt idx="25754">
                  <c:v>3.4641628273167413</c:v>
                </c:pt>
                <c:pt idx="25755">
                  <c:v>65.100817438692104</c:v>
                </c:pt>
                <c:pt idx="25756">
                  <c:v>-25.528320530392378</c:v>
                </c:pt>
                <c:pt idx="25757">
                  <c:v>-32.926216484158203</c:v>
                </c:pt>
                <c:pt idx="25758">
                  <c:v>29.879434536420007</c:v>
                </c:pt>
                <c:pt idx="25759">
                  <c:v>37.6116230384132</c:v>
                </c:pt>
                <c:pt idx="25760">
                  <c:v>22.292353328938688</c:v>
                </c:pt>
                <c:pt idx="25761">
                  <c:v>-0.56198347107438451</c:v>
                </c:pt>
                <c:pt idx="25762">
                  <c:v>36.373605798807063</c:v>
                </c:pt>
                <c:pt idx="25763">
                  <c:v>-33.829605803535046</c:v>
                </c:pt>
                <c:pt idx="25764">
                  <c:v>16.008904479222878</c:v>
                </c:pt>
                <c:pt idx="25765">
                  <c:v>6.281996485729195</c:v>
                </c:pt>
                <c:pt idx="25766">
                  <c:v>0.18964589996886616</c:v>
                </c:pt>
                <c:pt idx="25767">
                  <c:v>14.678899082568805</c:v>
                </c:pt>
                <c:pt idx="25768">
                  <c:v>-4.3498460374912185</c:v>
                </c:pt>
                <c:pt idx="25769">
                  <c:v>18.352059925093627</c:v>
                </c:pt>
                <c:pt idx="25770">
                  <c:v>64.450741063644273</c:v>
                </c:pt>
                <c:pt idx="25771">
                  <c:v>59.450926561427593</c:v>
                </c:pt>
                <c:pt idx="25772">
                  <c:v>-2.6706231454005973</c:v>
                </c:pt>
                <c:pt idx="25773">
                  <c:v>-24.941979205347195</c:v>
                </c:pt>
                <c:pt idx="25774">
                  <c:v>-26.670066292707801</c:v>
                </c:pt>
                <c:pt idx="25775">
                  <c:v>-1.3696473551637212</c:v>
                </c:pt>
                <c:pt idx="25776">
                  <c:v>41.373811639541827</c:v>
                </c:pt>
                <c:pt idx="25777">
                  <c:v>-53.28030464898022</c:v>
                </c:pt>
                <c:pt idx="25778">
                  <c:v>25.08733341958856</c:v>
                </c:pt>
                <c:pt idx="25779">
                  <c:v>12.220143920149624</c:v>
                </c:pt>
                <c:pt idx="25780">
                  <c:v>18.716036228023441</c:v>
                </c:pt>
                <c:pt idx="25781">
                  <c:v>-51.081584703880743</c:v>
                </c:pt>
                <c:pt idx="25782">
                  <c:v>-11.684655091506329</c:v>
                </c:pt>
                <c:pt idx="25783">
                  <c:v>-53.817153628652214</c:v>
                </c:pt>
                <c:pt idx="25784">
                  <c:v>-4.8065416832868095</c:v>
                </c:pt>
                <c:pt idx="25785">
                  <c:v>25.379489078119221</c:v>
                </c:pt>
                <c:pt idx="25786">
                  <c:v>68.522483940042832</c:v>
                </c:pt>
                <c:pt idx="25787">
                  <c:v>-10.148869585563446</c:v>
                </c:pt>
                <c:pt idx="25788">
                  <c:v>61.943568847543645</c:v>
                </c:pt>
                <c:pt idx="25789">
                  <c:v>23.264058751760857</c:v>
                </c:pt>
                <c:pt idx="25790">
                  <c:v>-14.285714285714292</c:v>
                </c:pt>
                <c:pt idx="25791">
                  <c:v>57.532861476238622</c:v>
                </c:pt>
                <c:pt idx="25792">
                  <c:v>-49.596579767912822</c:v>
                </c:pt>
                <c:pt idx="25793">
                  <c:v>-50.040313223917344</c:v>
                </c:pt>
                <c:pt idx="25794">
                  <c:v>7.7550432276657091</c:v>
                </c:pt>
                <c:pt idx="25795">
                  <c:v>31.845979614949044</c:v>
                </c:pt>
                <c:pt idx="25796">
                  <c:v>-80.204161172890181</c:v>
                </c:pt>
                <c:pt idx="25797">
                  <c:v>69.73451327433628</c:v>
                </c:pt>
                <c:pt idx="25798">
                  <c:v>-6.8600754084625066</c:v>
                </c:pt>
                <c:pt idx="25799">
                  <c:v>20.762771168649394</c:v>
                </c:pt>
                <c:pt idx="25800">
                  <c:v>49.842140245928874</c:v>
                </c:pt>
                <c:pt idx="25801">
                  <c:v>-22.374346747585676</c:v>
                </c:pt>
                <c:pt idx="25802">
                  <c:v>48.881742435316454</c:v>
                </c:pt>
                <c:pt idx="25803">
                  <c:v>-15.046370322993283</c:v>
                </c:pt>
                <c:pt idx="25804">
                  <c:v>37.144490106959154</c:v>
                </c:pt>
                <c:pt idx="25805">
                  <c:v>29.144620208455819</c:v>
                </c:pt>
                <c:pt idx="25806">
                  <c:v>33.5201367781155</c:v>
                </c:pt>
                <c:pt idx="25807">
                  <c:v>15.334479111581174</c:v>
                </c:pt>
                <c:pt idx="25808">
                  <c:v>-34.598659333104166</c:v>
                </c:pt>
                <c:pt idx="25809">
                  <c:v>-35.783984602300706</c:v>
                </c:pt>
                <c:pt idx="25810">
                  <c:v>-23.528500619578679</c:v>
                </c:pt>
                <c:pt idx="25811">
                  <c:v>59.314510040767033</c:v>
                </c:pt>
                <c:pt idx="25812">
                  <c:v>6.5905788326471253</c:v>
                </c:pt>
                <c:pt idx="25813">
                  <c:v>-2.4154589371980677</c:v>
                </c:pt>
                <c:pt idx="25814">
                  <c:v>-7.4818464730290373</c:v>
                </c:pt>
                <c:pt idx="25815">
                  <c:v>13.066933458882616</c:v>
                </c:pt>
                <c:pt idx="25816">
                  <c:v>33.263405009864897</c:v>
                </c:pt>
                <c:pt idx="25817">
                  <c:v>-58.550754498098641</c:v>
                </c:pt>
                <c:pt idx="25818">
                  <c:v>35.532477668892568</c:v>
                </c:pt>
                <c:pt idx="25819">
                  <c:v>-7.5291083847776861</c:v>
                </c:pt>
                <c:pt idx="25820">
                  <c:v>-4.5393375780826375</c:v>
                </c:pt>
                <c:pt idx="25821">
                  <c:v>8.2179930795847724</c:v>
                </c:pt>
                <c:pt idx="25822">
                  <c:v>29.825960243050787</c:v>
                </c:pt>
                <c:pt idx="25823">
                  <c:v>7.3651514246460863</c:v>
                </c:pt>
                <c:pt idx="25824">
                  <c:v>2.9593094944512899</c:v>
                </c:pt>
                <c:pt idx="25825">
                  <c:v>90.163934426229503</c:v>
                </c:pt>
                <c:pt idx="25826">
                  <c:v>-7.7115526122148736</c:v>
                </c:pt>
                <c:pt idx="25827">
                  <c:v>14.51000094200397</c:v>
                </c:pt>
                <c:pt idx="25828">
                  <c:v>-47.566336490492368</c:v>
                </c:pt>
                <c:pt idx="25829">
                  <c:v>52.011869436201778</c:v>
                </c:pt>
                <c:pt idx="25830">
                  <c:v>90.442516988011704</c:v>
                </c:pt>
                <c:pt idx="25831">
                  <c:v>14.741228215218754</c:v>
                </c:pt>
                <c:pt idx="25832">
                  <c:v>23.450744019589379</c:v>
                </c:pt>
                <c:pt idx="25833">
                  <c:v>34.0496790399107</c:v>
                </c:pt>
                <c:pt idx="25834">
                  <c:v>42.585551330798495</c:v>
                </c:pt>
                <c:pt idx="25835">
                  <c:v>12.15932914046121</c:v>
                </c:pt>
                <c:pt idx="25836">
                  <c:v>-14.563463535426152</c:v>
                </c:pt>
                <c:pt idx="25837">
                  <c:v>5.0533516909043925</c:v>
                </c:pt>
                <c:pt idx="25838">
                  <c:v>-1.6291927755252402</c:v>
                </c:pt>
                <c:pt idx="25839">
                  <c:v>26.615087040618945</c:v>
                </c:pt>
                <c:pt idx="25840">
                  <c:v>-10.544314619549738</c:v>
                </c:pt>
                <c:pt idx="25841">
                  <c:v>-22.860442917715218</c:v>
                </c:pt>
                <c:pt idx="25842">
                  <c:v>-6.3106224229334487</c:v>
                </c:pt>
                <c:pt idx="25843">
                  <c:v>-5.6382124698956488</c:v>
                </c:pt>
                <c:pt idx="25844">
                  <c:v>10.496464449230075</c:v>
                </c:pt>
                <c:pt idx="25845">
                  <c:v>0.94602114635505075</c:v>
                </c:pt>
                <c:pt idx="25846">
                  <c:v>11.164550121588775</c:v>
                </c:pt>
                <c:pt idx="25847">
                  <c:v>-12.569832402234638</c:v>
                </c:pt>
                <c:pt idx="25848">
                  <c:v>19.215884233552075</c:v>
                </c:pt>
                <c:pt idx="25849">
                  <c:v>-7.2163075469641456</c:v>
                </c:pt>
                <c:pt idx="25850">
                  <c:v>33.812453899607902</c:v>
                </c:pt>
                <c:pt idx="25851">
                  <c:v>-20.49745184140518</c:v>
                </c:pt>
                <c:pt idx="25852">
                  <c:v>-5.7875921987420185</c:v>
                </c:pt>
                <c:pt idx="25853">
                  <c:v>-16.557010106491219</c:v>
                </c:pt>
                <c:pt idx="25854">
                  <c:v>-18.53113761120575</c:v>
                </c:pt>
                <c:pt idx="25855">
                  <c:v>10.168818272095322</c:v>
                </c:pt>
                <c:pt idx="25856">
                  <c:v>58.218901453958011</c:v>
                </c:pt>
                <c:pt idx="25857">
                  <c:v>-38.495359062042013</c:v>
                </c:pt>
                <c:pt idx="25858">
                  <c:v>-15.720423947293042</c:v>
                </c:pt>
                <c:pt idx="25859">
                  <c:v>-61.96017797935027</c:v>
                </c:pt>
                <c:pt idx="25860">
                  <c:v>-25.545884867918772</c:v>
                </c:pt>
                <c:pt idx="25861">
                  <c:v>18.158325437160826</c:v>
                </c:pt>
                <c:pt idx="25862">
                  <c:v>6.7213955874807425</c:v>
                </c:pt>
                <c:pt idx="25863">
                  <c:v>-19.777414075286416</c:v>
                </c:pt>
                <c:pt idx="25864">
                  <c:v>17.382230172927834</c:v>
                </c:pt>
                <c:pt idx="25865">
                  <c:v>-8.6093727860353226</c:v>
                </c:pt>
                <c:pt idx="25866">
                  <c:v>38.547786871555047</c:v>
                </c:pt>
                <c:pt idx="25867">
                  <c:v>-3.8383838383838338</c:v>
                </c:pt>
                <c:pt idx="25868">
                  <c:v>-10.879104981434153</c:v>
                </c:pt>
                <c:pt idx="25869">
                  <c:v>-1.2399999999999949</c:v>
                </c:pt>
                <c:pt idx="25870">
                  <c:v>4.3339962378598358</c:v>
                </c:pt>
                <c:pt idx="25871">
                  <c:v>28.843640365962727</c:v>
                </c:pt>
                <c:pt idx="25872">
                  <c:v>-39.610423611959575</c:v>
                </c:pt>
                <c:pt idx="25873">
                  <c:v>15.078960774325026</c:v>
                </c:pt>
                <c:pt idx="25874">
                  <c:v>-15.630043451272499</c:v>
                </c:pt>
                <c:pt idx="25875">
                  <c:v>8.8423228716406612</c:v>
                </c:pt>
                <c:pt idx="25876">
                  <c:v>-1.2778993435448456</c:v>
                </c:pt>
                <c:pt idx="25877">
                  <c:v>28.477824489641336</c:v>
                </c:pt>
                <c:pt idx="25878">
                  <c:v>54.92279311287237</c:v>
                </c:pt>
                <c:pt idx="25879">
                  <c:v>-2.7358105349122042</c:v>
                </c:pt>
                <c:pt idx="25880">
                  <c:v>12.036013268046133</c:v>
                </c:pt>
                <c:pt idx="25881">
                  <c:v>59.79017896500045</c:v>
                </c:pt>
                <c:pt idx="25882">
                  <c:v>57.073737178246574</c:v>
                </c:pt>
                <c:pt idx="25883">
                  <c:v>-37.889125852882863</c:v>
                </c:pt>
                <c:pt idx="25884">
                  <c:v>-28.783481880394135</c:v>
                </c:pt>
                <c:pt idx="25885">
                  <c:v>15.642705818593882</c:v>
                </c:pt>
                <c:pt idx="25886">
                  <c:v>0.8289656647769732</c:v>
                </c:pt>
                <c:pt idx="25887">
                  <c:v>-1.7933955396730852</c:v>
                </c:pt>
                <c:pt idx="25888">
                  <c:v>7.7647362311363395</c:v>
                </c:pt>
                <c:pt idx="25889">
                  <c:v>44.361463778939509</c:v>
                </c:pt>
                <c:pt idx="25890">
                  <c:v>5.7020113259129062</c:v>
                </c:pt>
                <c:pt idx="25891">
                  <c:v>-4.4566623544631199</c:v>
                </c:pt>
                <c:pt idx="25892">
                  <c:v>-3.8090759463907773</c:v>
                </c:pt>
                <c:pt idx="25893">
                  <c:v>3.9691289966923904</c:v>
                </c:pt>
                <c:pt idx="25894">
                  <c:v>37.997646199423713</c:v>
                </c:pt>
                <c:pt idx="25895">
                  <c:v>91.456300092688508</c:v>
                </c:pt>
                <c:pt idx="25896">
                  <c:v>42.48055895472308</c:v>
                </c:pt>
                <c:pt idx="25897">
                  <c:v>25.119971456605114</c:v>
                </c:pt>
                <c:pt idx="25898">
                  <c:v>-19.388024587888765</c:v>
                </c:pt>
                <c:pt idx="25899">
                  <c:v>-57.725682488085731</c:v>
                </c:pt>
                <c:pt idx="25900">
                  <c:v>-13.286622830656455</c:v>
                </c:pt>
                <c:pt idx="25901">
                  <c:v>-47.726789887401743</c:v>
                </c:pt>
                <c:pt idx="25902">
                  <c:v>-23.906892007132342</c:v>
                </c:pt>
                <c:pt idx="25903">
                  <c:v>-27.26156751652502</c:v>
                </c:pt>
                <c:pt idx="25904">
                  <c:v>14.476393724961639</c:v>
                </c:pt>
                <c:pt idx="25905">
                  <c:v>4.3848453590223215</c:v>
                </c:pt>
                <c:pt idx="25906">
                  <c:v>17.474049798096033</c:v>
                </c:pt>
                <c:pt idx="25907">
                  <c:v>-38.058335367341954</c:v>
                </c:pt>
                <c:pt idx="25908">
                  <c:v>8.5539714867617107</c:v>
                </c:pt>
                <c:pt idx="25909">
                  <c:v>36.714071856287433</c:v>
                </c:pt>
                <c:pt idx="25910">
                  <c:v>-62.091244725738399</c:v>
                </c:pt>
                <c:pt idx="25911">
                  <c:v>1.0313130558254215</c:v>
                </c:pt>
                <c:pt idx="25912">
                  <c:v>0.20168824076114333</c:v>
                </c:pt>
                <c:pt idx="25913">
                  <c:v>-19.318181818181827</c:v>
                </c:pt>
                <c:pt idx="25914">
                  <c:v>-93.835141218079968</c:v>
                </c:pt>
                <c:pt idx="25915">
                  <c:v>-1.1200669946613573</c:v>
                </c:pt>
                <c:pt idx="25916">
                  <c:v>-22.371950022895277</c:v>
                </c:pt>
                <c:pt idx="25917">
                  <c:v>-36.104860887888854</c:v>
                </c:pt>
                <c:pt idx="25918">
                  <c:v>92.854653189264553</c:v>
                </c:pt>
                <c:pt idx="25919">
                  <c:v>-47.510302197802204</c:v>
                </c:pt>
                <c:pt idx="25920">
                  <c:v>-19.143876337693229</c:v>
                </c:pt>
                <c:pt idx="25921">
                  <c:v>75.566750629722918</c:v>
                </c:pt>
                <c:pt idx="25922">
                  <c:v>-3.0910571116469896</c:v>
                </c:pt>
                <c:pt idx="25923">
                  <c:v>17.531722704136499</c:v>
                </c:pt>
                <c:pt idx="25924">
                  <c:v>39.775624681285052</c:v>
                </c:pt>
                <c:pt idx="25925">
                  <c:v>58.789594284944059</c:v>
                </c:pt>
                <c:pt idx="25926">
                  <c:v>57.930846058103867</c:v>
                </c:pt>
                <c:pt idx="25927">
                  <c:v>25.791855203619903</c:v>
                </c:pt>
                <c:pt idx="25928">
                  <c:v>-45.863004236039863</c:v>
                </c:pt>
                <c:pt idx="25929">
                  <c:v>-20.038850038850043</c:v>
                </c:pt>
                <c:pt idx="25930">
                  <c:v>35.423260689877623</c:v>
                </c:pt>
                <c:pt idx="25931">
                  <c:v>-33.836556264933421</c:v>
                </c:pt>
                <c:pt idx="25932">
                  <c:v>-6.1958363356637989</c:v>
                </c:pt>
                <c:pt idx="25933">
                  <c:v>-1.8526054686743123</c:v>
                </c:pt>
                <c:pt idx="25934">
                  <c:v>14.297407912687589</c:v>
                </c:pt>
                <c:pt idx="25935">
                  <c:v>-1.7488676396577745</c:v>
                </c:pt>
                <c:pt idx="25936">
                  <c:v>-22.52639812280016</c:v>
                </c:pt>
                <c:pt idx="25937">
                  <c:v>-40.270293353288785</c:v>
                </c:pt>
                <c:pt idx="25938">
                  <c:v>16.133706888223358</c:v>
                </c:pt>
                <c:pt idx="25939">
                  <c:v>-53.868184454756381</c:v>
                </c:pt>
                <c:pt idx="25940">
                  <c:v>30.742921222315687</c:v>
                </c:pt>
                <c:pt idx="25941">
                  <c:v>27.924816524424671</c:v>
                </c:pt>
                <c:pt idx="25942">
                  <c:v>-62.07314464960433</c:v>
                </c:pt>
                <c:pt idx="25943">
                  <c:v>28.263913239809</c:v>
                </c:pt>
                <c:pt idx="25944">
                  <c:v>49.687601240338779</c:v>
                </c:pt>
                <c:pt idx="25945">
                  <c:v>-41.20175207482545</c:v>
                </c:pt>
                <c:pt idx="25946">
                  <c:v>34.233891425672255</c:v>
                </c:pt>
                <c:pt idx="25947">
                  <c:v>1.1181134376905959</c:v>
                </c:pt>
                <c:pt idx="25948">
                  <c:v>10.936871733011657</c:v>
                </c:pt>
                <c:pt idx="25949">
                  <c:v>12.661174785100286</c:v>
                </c:pt>
                <c:pt idx="25950">
                  <c:v>23.160572654262481</c:v>
                </c:pt>
                <c:pt idx="25951">
                  <c:v>0.76110843115185389</c:v>
                </c:pt>
                <c:pt idx="25952">
                  <c:v>-26.051092406311298</c:v>
                </c:pt>
                <c:pt idx="25953">
                  <c:v>56.849999999999994</c:v>
                </c:pt>
                <c:pt idx="25954">
                  <c:v>50.051201260338701</c:v>
                </c:pt>
                <c:pt idx="25955">
                  <c:v>6.1235487189605919E-3</c:v>
                </c:pt>
                <c:pt idx="25956">
                  <c:v>41.547429782723896</c:v>
                </c:pt>
                <c:pt idx="25957">
                  <c:v>-37.339016500172939</c:v>
                </c:pt>
                <c:pt idx="25958">
                  <c:v>-55.64952446039068</c:v>
                </c:pt>
                <c:pt idx="25959">
                  <c:v>57.563025210084021</c:v>
                </c:pt>
                <c:pt idx="25960">
                  <c:v>-11.096956829440913</c:v>
                </c:pt>
                <c:pt idx="25961">
                  <c:v>10.028667217336377</c:v>
                </c:pt>
                <c:pt idx="25962">
                  <c:v>54.349090909090904</c:v>
                </c:pt>
                <c:pt idx="25963">
                  <c:v>21.039603960396036</c:v>
                </c:pt>
                <c:pt idx="25964">
                  <c:v>-59.515951595159514</c:v>
                </c:pt>
                <c:pt idx="25965">
                  <c:v>20.029839612085041</c:v>
                </c:pt>
                <c:pt idx="25966">
                  <c:v>-1.2789994872544099</c:v>
                </c:pt>
                <c:pt idx="25967">
                  <c:v>1.9523623584537262</c:v>
                </c:pt>
                <c:pt idx="25968">
                  <c:v>68.861653510594095</c:v>
                </c:pt>
                <c:pt idx="25969">
                  <c:v>6.8123393316195262</c:v>
                </c:pt>
                <c:pt idx="25970">
                  <c:v>37.5</c:v>
                </c:pt>
                <c:pt idx="25971">
                  <c:v>-15.814266487213999</c:v>
                </c:pt>
                <c:pt idx="25972">
                  <c:v>-14.826780054511019</c:v>
                </c:pt>
                <c:pt idx="25973">
                  <c:v>50.984202078229288</c:v>
                </c:pt>
                <c:pt idx="25974">
                  <c:v>4.7452472681147384</c:v>
                </c:pt>
                <c:pt idx="25975">
                  <c:v>-21.34158559120155</c:v>
                </c:pt>
                <c:pt idx="25976">
                  <c:v>-12.699354940836599</c:v>
                </c:pt>
                <c:pt idx="25977">
                  <c:v>-36.982046814635247</c:v>
                </c:pt>
                <c:pt idx="25978">
                  <c:v>14.791384244615145</c:v>
                </c:pt>
                <c:pt idx="25979">
                  <c:v>60.976971388695034</c:v>
                </c:pt>
                <c:pt idx="25980">
                  <c:v>55.150381419756087</c:v>
                </c:pt>
                <c:pt idx="25981">
                  <c:v>3.6597708594793659</c:v>
                </c:pt>
                <c:pt idx="25982">
                  <c:v>-5.3807853343895005</c:v>
                </c:pt>
                <c:pt idx="25983">
                  <c:v>-13.406772769859003</c:v>
                </c:pt>
                <c:pt idx="25984">
                  <c:v>3.8531452418136638</c:v>
                </c:pt>
                <c:pt idx="25985">
                  <c:v>-52.278754239901325</c:v>
                </c:pt>
                <c:pt idx="25986">
                  <c:v>29.933151043414085</c:v>
                </c:pt>
                <c:pt idx="25987">
                  <c:v>34.160117878192523</c:v>
                </c:pt>
                <c:pt idx="25988">
                  <c:v>-17.56114852889047</c:v>
                </c:pt>
                <c:pt idx="25989">
                  <c:v>45.338821627347301</c:v>
                </c:pt>
                <c:pt idx="25990">
                  <c:v>0.18181818181817277</c:v>
                </c:pt>
                <c:pt idx="25991">
                  <c:v>4.2586606767837338</c:v>
                </c:pt>
                <c:pt idx="25992">
                  <c:v>-8.027386386187743</c:v>
                </c:pt>
                <c:pt idx="25993">
                  <c:v>-22.879204201592984</c:v>
                </c:pt>
                <c:pt idx="25994">
                  <c:v>36.41449405646469</c:v>
                </c:pt>
                <c:pt idx="25995">
                  <c:v>-45.565295289144224</c:v>
                </c:pt>
                <c:pt idx="25996">
                  <c:v>-27.546995103883916</c:v>
                </c:pt>
                <c:pt idx="25997">
                  <c:v>-2.1912606529528489</c:v>
                </c:pt>
                <c:pt idx="25998">
                  <c:v>17.224367224367228</c:v>
                </c:pt>
                <c:pt idx="25999">
                  <c:v>26.632694112914052</c:v>
                </c:pt>
                <c:pt idx="26000">
                  <c:v>-65.326158784102716</c:v>
                </c:pt>
                <c:pt idx="26001">
                  <c:v>72.554161915621421</c:v>
                </c:pt>
                <c:pt idx="26002">
                  <c:v>-36.624116395580266</c:v>
                </c:pt>
                <c:pt idx="26003">
                  <c:v>-37.861835703772329</c:v>
                </c:pt>
                <c:pt idx="26004">
                  <c:v>-11.500624609618995</c:v>
                </c:pt>
                <c:pt idx="26005">
                  <c:v>63.339533972978273</c:v>
                </c:pt>
                <c:pt idx="26006">
                  <c:v>-88.930194134655096</c:v>
                </c:pt>
                <c:pt idx="26007">
                  <c:v>85.318612091427809</c:v>
                </c:pt>
                <c:pt idx="26008">
                  <c:v>-25.256154357950763</c:v>
                </c:pt>
                <c:pt idx="26009">
                  <c:v>-34.517080523395578</c:v>
                </c:pt>
                <c:pt idx="26010">
                  <c:v>-28.865979381443296</c:v>
                </c:pt>
                <c:pt idx="26011">
                  <c:v>-4.1996497373029769</c:v>
                </c:pt>
                <c:pt idx="26012">
                  <c:v>-63.568255074483844</c:v>
                </c:pt>
                <c:pt idx="26013">
                  <c:v>13.392272429600524</c:v>
                </c:pt>
                <c:pt idx="26014">
                  <c:v>-51.925538944412324</c:v>
                </c:pt>
                <c:pt idx="26015">
                  <c:v>99.102761811299587</c:v>
                </c:pt>
                <c:pt idx="26016">
                  <c:v>19.581308750737932</c:v>
                </c:pt>
                <c:pt idx="26017">
                  <c:v>54.94532803180914</c:v>
                </c:pt>
                <c:pt idx="26018">
                  <c:v>-71.718099767605253</c:v>
                </c:pt>
                <c:pt idx="26019">
                  <c:v>26.830562433675283</c:v>
                </c:pt>
                <c:pt idx="26020">
                  <c:v>-14.08450704225352</c:v>
                </c:pt>
                <c:pt idx="26021">
                  <c:v>45.931863727454896</c:v>
                </c:pt>
                <c:pt idx="26022">
                  <c:v>-47.326488706365502</c:v>
                </c:pt>
                <c:pt idx="26023">
                  <c:v>-12.980658265244884</c:v>
                </c:pt>
                <c:pt idx="26024">
                  <c:v>-19.948977267550447</c:v>
                </c:pt>
                <c:pt idx="26025">
                  <c:v>86.129774505292232</c:v>
                </c:pt>
                <c:pt idx="26026">
                  <c:v>-9.7261634622139184</c:v>
                </c:pt>
                <c:pt idx="26027">
                  <c:v>56.222639149468421</c:v>
                </c:pt>
                <c:pt idx="26028">
                  <c:v>-11.6963320302753</c:v>
                </c:pt>
                <c:pt idx="26029">
                  <c:v>20.23689516129032</c:v>
                </c:pt>
                <c:pt idx="26030">
                  <c:v>-4.4144885778966909</c:v>
                </c:pt>
                <c:pt idx="26031">
                  <c:v>7.69955744959843</c:v>
                </c:pt>
                <c:pt idx="26032">
                  <c:v>-32.41882708280896</c:v>
                </c:pt>
                <c:pt idx="26033">
                  <c:v>-30.715695862297522</c:v>
                </c:pt>
                <c:pt idx="26034">
                  <c:v>-4.2952953940230856</c:v>
                </c:pt>
                <c:pt idx="26035">
                  <c:v>9.7760016119823945</c:v>
                </c:pt>
                <c:pt idx="26036">
                  <c:v>15.560513106525377</c:v>
                </c:pt>
                <c:pt idx="26037">
                  <c:v>9.6517228603186282</c:v>
                </c:pt>
                <c:pt idx="26038">
                  <c:v>-2.5774991292232698</c:v>
                </c:pt>
                <c:pt idx="26039">
                  <c:v>-25.357817985417228</c:v>
                </c:pt>
                <c:pt idx="26040">
                  <c:v>21.486743004102621</c:v>
                </c:pt>
                <c:pt idx="26041">
                  <c:v>-18.293948370481814</c:v>
                </c:pt>
                <c:pt idx="26042">
                  <c:v>-56.201516604201167</c:v>
                </c:pt>
                <c:pt idx="26043">
                  <c:v>5.4688062171691598</c:v>
                </c:pt>
                <c:pt idx="26044">
                  <c:v>-48.624305983960511</c:v>
                </c:pt>
                <c:pt idx="26045">
                  <c:v>-64.946680426556583</c:v>
                </c:pt>
                <c:pt idx="26046">
                  <c:v>-1.9777206451942959</c:v>
                </c:pt>
                <c:pt idx="26047">
                  <c:v>-78.528215107022817</c:v>
                </c:pt>
                <c:pt idx="26048">
                  <c:v>35.190401081568268</c:v>
                </c:pt>
                <c:pt idx="26049">
                  <c:v>-4.3290306867998112</c:v>
                </c:pt>
                <c:pt idx="26050">
                  <c:v>0</c:v>
                </c:pt>
                <c:pt idx="26051">
                  <c:v>18.981880931837793</c:v>
                </c:pt>
                <c:pt idx="26052">
                  <c:v>84.533233467205605</c:v>
                </c:pt>
                <c:pt idx="26053">
                  <c:v>-23.24496529753101</c:v>
                </c:pt>
                <c:pt idx="26054">
                  <c:v>75.910064239828699</c:v>
                </c:pt>
                <c:pt idx="26055">
                  <c:v>1.8896133560363921</c:v>
                </c:pt>
                <c:pt idx="26056">
                  <c:v>-4.872150773167931</c:v>
                </c:pt>
                <c:pt idx="26057">
                  <c:v>-0.50302843650548823</c:v>
                </c:pt>
                <c:pt idx="26058">
                  <c:v>-4.5108695652173907</c:v>
                </c:pt>
                <c:pt idx="26059">
                  <c:v>-27.101373338481054</c:v>
                </c:pt>
                <c:pt idx="26060">
                  <c:v>7.2865903945060069</c:v>
                </c:pt>
                <c:pt idx="26061">
                  <c:v>9.6243318527441204</c:v>
                </c:pt>
                <c:pt idx="26062">
                  <c:v>44.283185840707972</c:v>
                </c:pt>
                <c:pt idx="26063">
                  <c:v>-50.922857055979563</c:v>
                </c:pt>
                <c:pt idx="26064">
                  <c:v>18.801002920489452</c:v>
                </c:pt>
                <c:pt idx="26065">
                  <c:v>10.804953560371516</c:v>
                </c:pt>
                <c:pt idx="26066">
                  <c:v>-21.920360484644917</c:v>
                </c:pt>
                <c:pt idx="26067">
                  <c:v>50.108147080028829</c:v>
                </c:pt>
                <c:pt idx="26068">
                  <c:v>0</c:v>
                </c:pt>
                <c:pt idx="26069">
                  <c:v>10.923254719000127</c:v>
                </c:pt>
                <c:pt idx="26070">
                  <c:v>2.8953590488414562</c:v>
                </c:pt>
                <c:pt idx="26071">
                  <c:v>26.152880238581062</c:v>
                </c:pt>
                <c:pt idx="26072">
                  <c:v>0.86039027589880845</c:v>
                </c:pt>
                <c:pt idx="26073">
                  <c:v>16.074999999999989</c:v>
                </c:pt>
                <c:pt idx="26074">
                  <c:v>42.336653349779994</c:v>
                </c:pt>
                <c:pt idx="26075">
                  <c:v>0</c:v>
                </c:pt>
                <c:pt idx="26076">
                  <c:v>13.476347634763485</c:v>
                </c:pt>
                <c:pt idx="26077">
                  <c:v>36.134725559046387</c:v>
                </c:pt>
                <c:pt idx="26078">
                  <c:v>-18.774361195322655</c:v>
                </c:pt>
                <c:pt idx="26079">
                  <c:v>1.9188247198590886</c:v>
                </c:pt>
                <c:pt idx="26080">
                  <c:v>-50.305445632548434</c:v>
                </c:pt>
                <c:pt idx="26081">
                  <c:v>96.534113731565952</c:v>
                </c:pt>
                <c:pt idx="26082">
                  <c:v>61.976274048073918</c:v>
                </c:pt>
                <c:pt idx="26083">
                  <c:v>12.180988973229631</c:v>
                </c:pt>
                <c:pt idx="26084">
                  <c:v>96.110625513584807</c:v>
                </c:pt>
                <c:pt idx="26085">
                  <c:v>-38.722784993227755</c:v>
                </c:pt>
                <c:pt idx="26086">
                  <c:v>-2.9659208681338782</c:v>
                </c:pt>
                <c:pt idx="26087">
                  <c:v>-24.769479160437726</c:v>
                </c:pt>
                <c:pt idx="26088">
                  <c:v>30.755523877405579</c:v>
                </c:pt>
                <c:pt idx="26089">
                  <c:v>7.5756608351423864</c:v>
                </c:pt>
                <c:pt idx="26090">
                  <c:v>10.052735662491756</c:v>
                </c:pt>
                <c:pt idx="26091">
                  <c:v>22.44404883011191</c:v>
                </c:pt>
                <c:pt idx="26092">
                  <c:v>46.712386877828067</c:v>
                </c:pt>
                <c:pt idx="26093">
                  <c:v>45.069159836065552</c:v>
                </c:pt>
                <c:pt idx="26094">
                  <c:v>-0.9167636786961566</c:v>
                </c:pt>
                <c:pt idx="26095">
                  <c:v>-10.98505334578887</c:v>
                </c:pt>
                <c:pt idx="26096">
                  <c:v>-35.380264523562403</c:v>
                </c:pt>
                <c:pt idx="26097">
                  <c:v>85.465226454424879</c:v>
                </c:pt>
                <c:pt idx="26098">
                  <c:v>21.582712069312919</c:v>
                </c:pt>
                <c:pt idx="26099">
                  <c:v>-6.231473042274132</c:v>
                </c:pt>
                <c:pt idx="26100">
                  <c:v>1.1343206720401753</c:v>
                </c:pt>
                <c:pt idx="26101">
                  <c:v>-38.785808555236386</c:v>
                </c:pt>
                <c:pt idx="26102">
                  <c:v>-45.997779459447521</c:v>
                </c:pt>
                <c:pt idx="26103">
                  <c:v>76.775615834371706</c:v>
                </c:pt>
                <c:pt idx="26104">
                  <c:v>22.350407175734688</c:v>
                </c:pt>
                <c:pt idx="26105">
                  <c:v>-53.604327159482054</c:v>
                </c:pt>
                <c:pt idx="26106">
                  <c:v>10.461006242009475</c:v>
                </c:pt>
                <c:pt idx="26107">
                  <c:v>-25.643340857787805</c:v>
                </c:pt>
                <c:pt idx="26108">
                  <c:v>-86.929360548400851</c:v>
                </c:pt>
                <c:pt idx="26109">
                  <c:v>18.982302486337815</c:v>
                </c:pt>
                <c:pt idx="26110">
                  <c:v>-25.175479644361261</c:v>
                </c:pt>
                <c:pt idx="26111">
                  <c:v>-7.7335187305741897</c:v>
                </c:pt>
                <c:pt idx="26112">
                  <c:v>-45.080214326268511</c:v>
                </c:pt>
                <c:pt idx="26113">
                  <c:v>14.853007835265174</c:v>
                </c:pt>
                <c:pt idx="26114">
                  <c:v>-5.9610292620001388</c:v>
                </c:pt>
                <c:pt idx="26115">
                  <c:v>-46.330777656078858</c:v>
                </c:pt>
                <c:pt idx="26116">
                  <c:v>8.7435525063849013</c:v>
                </c:pt>
                <c:pt idx="26117">
                  <c:v>-27.535894450911911</c:v>
                </c:pt>
                <c:pt idx="26118">
                  <c:v>72.968824940047966</c:v>
                </c:pt>
                <c:pt idx="26119">
                  <c:v>14.938436433763542</c:v>
                </c:pt>
                <c:pt idx="26120">
                  <c:v>-13.045251332970281</c:v>
                </c:pt>
                <c:pt idx="26121">
                  <c:v>-21.794153880613734</c:v>
                </c:pt>
                <c:pt idx="26122">
                  <c:v>-3.211076808957273</c:v>
                </c:pt>
                <c:pt idx="26123">
                  <c:v>35.744680851063833</c:v>
                </c:pt>
                <c:pt idx="26124">
                  <c:v>-15.892614408699586</c:v>
                </c:pt>
                <c:pt idx="26125">
                  <c:v>41.902444925335004</c:v>
                </c:pt>
                <c:pt idx="26126">
                  <c:v>13.6591554401015</c:v>
                </c:pt>
                <c:pt idx="26127">
                  <c:v>7.9872735968724555</c:v>
                </c:pt>
                <c:pt idx="26128">
                  <c:v>48.574503436296339</c:v>
                </c:pt>
                <c:pt idx="26129">
                  <c:v>-23.285147024473801</c:v>
                </c:pt>
                <c:pt idx="26130">
                  <c:v>-8.9853601281583622</c:v>
                </c:pt>
                <c:pt idx="26131">
                  <c:v>-50.522757999098694</c:v>
                </c:pt>
                <c:pt idx="26132">
                  <c:v>70.491886927237459</c:v>
                </c:pt>
                <c:pt idx="26133">
                  <c:v>28.528909107421498</c:v>
                </c:pt>
                <c:pt idx="26134">
                  <c:v>49.65885234429669</c:v>
                </c:pt>
                <c:pt idx="26135">
                  <c:v>-77.142857142857139</c:v>
                </c:pt>
                <c:pt idx="26136">
                  <c:v>33.983371519822271</c:v>
                </c:pt>
                <c:pt idx="26137">
                  <c:v>5.4672692812363266</c:v>
                </c:pt>
                <c:pt idx="26138">
                  <c:v>-16.877841770233402</c:v>
                </c:pt>
                <c:pt idx="26139">
                  <c:v>-5.0163630147022786</c:v>
                </c:pt>
                <c:pt idx="26140">
                  <c:v>-85.992170296060678</c:v>
                </c:pt>
                <c:pt idx="26141">
                  <c:v>-96.825960185246799</c:v>
                </c:pt>
                <c:pt idx="26142">
                  <c:v>71.423674448783714</c:v>
                </c:pt>
                <c:pt idx="26143">
                  <c:v>94.799026989459065</c:v>
                </c:pt>
                <c:pt idx="26144">
                  <c:v>60.208333333333343</c:v>
                </c:pt>
                <c:pt idx="26145">
                  <c:v>1.2212703719181093</c:v>
                </c:pt>
                <c:pt idx="26146">
                  <c:v>90.744101633393825</c:v>
                </c:pt>
                <c:pt idx="26147">
                  <c:v>-3.105408478154942</c:v>
                </c:pt>
                <c:pt idx="26148">
                  <c:v>-27.110717896865523</c:v>
                </c:pt>
                <c:pt idx="26149">
                  <c:v>33.23130292827264</c:v>
                </c:pt>
                <c:pt idx="26150">
                  <c:v>-5.5270501395265086</c:v>
                </c:pt>
                <c:pt idx="26151">
                  <c:v>-13.416242290423071</c:v>
                </c:pt>
                <c:pt idx="26152">
                  <c:v>4.0851515352476895</c:v>
                </c:pt>
                <c:pt idx="26153">
                  <c:v>-0.21415569118748579</c:v>
                </c:pt>
                <c:pt idx="26154">
                  <c:v>-8.8432163785010687</c:v>
                </c:pt>
                <c:pt idx="26155">
                  <c:v>84.891104236852982</c:v>
                </c:pt>
                <c:pt idx="26156">
                  <c:v>-0.24632363398470147</c:v>
                </c:pt>
                <c:pt idx="26157">
                  <c:v>6.6330209084354692</c:v>
                </c:pt>
                <c:pt idx="26158">
                  <c:v>76.865671641791067</c:v>
                </c:pt>
                <c:pt idx="26159">
                  <c:v>-29.885714285714286</c:v>
                </c:pt>
                <c:pt idx="26160">
                  <c:v>33.854804762353552</c:v>
                </c:pt>
                <c:pt idx="26161">
                  <c:v>-11.272443816142371</c:v>
                </c:pt>
                <c:pt idx="26162">
                  <c:v>-8.8591253832499604</c:v>
                </c:pt>
                <c:pt idx="26163">
                  <c:v>-8.598494049064854</c:v>
                </c:pt>
                <c:pt idx="26164">
                  <c:v>2.3848684210526301</c:v>
                </c:pt>
                <c:pt idx="26165">
                  <c:v>13.552477272927675</c:v>
                </c:pt>
                <c:pt idx="26166">
                  <c:v>9.9078984091543418</c:v>
                </c:pt>
                <c:pt idx="26167">
                  <c:v>0.58050717995723744</c:v>
                </c:pt>
                <c:pt idx="26168">
                  <c:v>15.863909272848574</c:v>
                </c:pt>
                <c:pt idx="26169">
                  <c:v>20.734415741919832</c:v>
                </c:pt>
                <c:pt idx="26170">
                  <c:v>24.522894162062798</c:v>
                </c:pt>
                <c:pt idx="26171">
                  <c:v>-21.090292816119003</c:v>
                </c:pt>
                <c:pt idx="26172">
                  <c:v>20.345539454432497</c:v>
                </c:pt>
                <c:pt idx="26173">
                  <c:v>-43.993212233406609</c:v>
                </c:pt>
                <c:pt idx="26174">
                  <c:v>1.7720106041579413</c:v>
                </c:pt>
                <c:pt idx="26175">
                  <c:v>-0.16737225558728142</c:v>
                </c:pt>
                <c:pt idx="26176">
                  <c:v>-8.9174705251875679</c:v>
                </c:pt>
                <c:pt idx="26177">
                  <c:v>-56.530058343945811</c:v>
                </c:pt>
                <c:pt idx="26178">
                  <c:v>-0.50308934289451201</c:v>
                </c:pt>
                <c:pt idx="26179">
                  <c:v>48.351644940664983</c:v>
                </c:pt>
                <c:pt idx="26180">
                  <c:v>-27.785083599473978</c:v>
                </c:pt>
                <c:pt idx="26181">
                  <c:v>-1.441448596275265</c:v>
                </c:pt>
                <c:pt idx="26182">
                  <c:v>-8.2589928057553976</c:v>
                </c:pt>
                <c:pt idx="26183">
                  <c:v>68.992608973985909</c:v>
                </c:pt>
                <c:pt idx="26184">
                  <c:v>-55.052514554869667</c:v>
                </c:pt>
                <c:pt idx="26185">
                  <c:v>-4.9672185798421964</c:v>
                </c:pt>
                <c:pt idx="26186">
                  <c:v>66.293658867412688</c:v>
                </c:pt>
                <c:pt idx="26187">
                  <c:v>29.035233351780107</c:v>
                </c:pt>
                <c:pt idx="26188">
                  <c:v>62.491005900129522</c:v>
                </c:pt>
                <c:pt idx="26189">
                  <c:v>10.26229874498803</c:v>
                </c:pt>
                <c:pt idx="26190">
                  <c:v>-53.481681186246306</c:v>
                </c:pt>
                <c:pt idx="26191">
                  <c:v>-6.2336929694661904</c:v>
                </c:pt>
                <c:pt idx="26192">
                  <c:v>-23.6611979569726</c:v>
                </c:pt>
                <c:pt idx="26193">
                  <c:v>7.3014228630626405</c:v>
                </c:pt>
                <c:pt idx="26194">
                  <c:v>18.852459016393453</c:v>
                </c:pt>
                <c:pt idx="26195">
                  <c:v>-36.465781409601639</c:v>
                </c:pt>
                <c:pt idx="26196">
                  <c:v>62.445838453081564</c:v>
                </c:pt>
                <c:pt idx="26197">
                  <c:v>-13.249699261041414</c:v>
                </c:pt>
                <c:pt idx="26198">
                  <c:v>4.3917418774977364</c:v>
                </c:pt>
                <c:pt idx="26199">
                  <c:v>10.065061176927557</c:v>
                </c:pt>
                <c:pt idx="26200">
                  <c:v>-68.844420885237213</c:v>
                </c:pt>
                <c:pt idx="26201">
                  <c:v>60.26044379622877</c:v>
                </c:pt>
                <c:pt idx="26202">
                  <c:v>-9.099186991869928</c:v>
                </c:pt>
                <c:pt idx="26203">
                  <c:v>99.405314213412055</c:v>
                </c:pt>
                <c:pt idx="26204">
                  <c:v>23.222826736816927</c:v>
                </c:pt>
                <c:pt idx="26205">
                  <c:v>-46.875764969717068</c:v>
                </c:pt>
                <c:pt idx="26206">
                  <c:v>-23.75397013356519</c:v>
                </c:pt>
                <c:pt idx="26207">
                  <c:v>62.696488946684013</c:v>
                </c:pt>
                <c:pt idx="26208">
                  <c:v>-10.575029539188648</c:v>
                </c:pt>
                <c:pt idx="26209">
                  <c:v>65.174886927775276</c:v>
                </c:pt>
                <c:pt idx="26210">
                  <c:v>-25.828621139625923</c:v>
                </c:pt>
                <c:pt idx="26211">
                  <c:v>14.125178778178849</c:v>
                </c:pt>
                <c:pt idx="26212">
                  <c:v>17.770034843205579</c:v>
                </c:pt>
                <c:pt idx="26213">
                  <c:v>-29.879701911418096</c:v>
                </c:pt>
                <c:pt idx="26214">
                  <c:v>24.046318728698708</c:v>
                </c:pt>
                <c:pt idx="26215">
                  <c:v>7.9646017699114964</c:v>
                </c:pt>
                <c:pt idx="26216">
                  <c:v>-6.4429082186821205</c:v>
                </c:pt>
                <c:pt idx="26217">
                  <c:v>-23.262716796647652</c:v>
                </c:pt>
                <c:pt idx="26218">
                  <c:v>-9.2444190040068719</c:v>
                </c:pt>
                <c:pt idx="26219">
                  <c:v>74.941176470588232</c:v>
                </c:pt>
                <c:pt idx="26220">
                  <c:v>55.532786885245912</c:v>
                </c:pt>
                <c:pt idx="26221">
                  <c:v>58.241192411924118</c:v>
                </c:pt>
                <c:pt idx="26222">
                  <c:v>-13.953397277373156</c:v>
                </c:pt>
                <c:pt idx="26223">
                  <c:v>0</c:v>
                </c:pt>
                <c:pt idx="26224">
                  <c:v>-22.875856267275566</c:v>
                </c:pt>
                <c:pt idx="26225">
                  <c:v>-5.4887218045112718</c:v>
                </c:pt>
                <c:pt idx="26226">
                  <c:v>-52.094861660079047</c:v>
                </c:pt>
                <c:pt idx="26227">
                  <c:v>59.580304119730499</c:v>
                </c:pt>
                <c:pt idx="26228">
                  <c:v>-12.227975709198503</c:v>
                </c:pt>
                <c:pt idx="26229">
                  <c:v>-31.91910620845708</c:v>
                </c:pt>
                <c:pt idx="26230">
                  <c:v>17.788174335175782</c:v>
                </c:pt>
                <c:pt idx="26231">
                  <c:v>-5.6060606060606091</c:v>
                </c:pt>
                <c:pt idx="26232">
                  <c:v>66.334239951647021</c:v>
                </c:pt>
                <c:pt idx="26233">
                  <c:v>11.881342701014844</c:v>
                </c:pt>
                <c:pt idx="26234">
                  <c:v>-73.765742328386452</c:v>
                </c:pt>
                <c:pt idx="26235">
                  <c:v>-47.619217589948605</c:v>
                </c:pt>
                <c:pt idx="26236">
                  <c:v>49.141143324547841</c:v>
                </c:pt>
                <c:pt idx="26237">
                  <c:v>37.101156592495897</c:v>
                </c:pt>
                <c:pt idx="26238">
                  <c:v>17.458417385264497</c:v>
                </c:pt>
                <c:pt idx="26239">
                  <c:v>-44.435638333003105</c:v>
                </c:pt>
                <c:pt idx="26240">
                  <c:v>-64.340140201158192</c:v>
                </c:pt>
                <c:pt idx="26241">
                  <c:v>69.240735941953886</c:v>
                </c:pt>
                <c:pt idx="26242">
                  <c:v>2.4241873978572812</c:v>
                </c:pt>
                <c:pt idx="26243">
                  <c:v>8.5976418754850243</c:v>
                </c:pt>
                <c:pt idx="26244">
                  <c:v>-20.505871725383912</c:v>
                </c:pt>
                <c:pt idx="26245">
                  <c:v>6.3184786217582314</c:v>
                </c:pt>
                <c:pt idx="26246">
                  <c:v>-7.3075250108743006</c:v>
                </c:pt>
                <c:pt idx="26247">
                  <c:v>-12.123613312202849</c:v>
                </c:pt>
                <c:pt idx="26248">
                  <c:v>4.6274026898582008</c:v>
                </c:pt>
                <c:pt idx="26249">
                  <c:v>11.911280019753718</c:v>
                </c:pt>
                <c:pt idx="26250">
                  <c:v>83.650373224175297</c:v>
                </c:pt>
                <c:pt idx="26251">
                  <c:v>22.715486760430579</c:v>
                </c:pt>
                <c:pt idx="26252">
                  <c:v>37.284505835742578</c:v>
                </c:pt>
                <c:pt idx="26253">
                  <c:v>49.188566642236395</c:v>
                </c:pt>
                <c:pt idx="26254">
                  <c:v>-9.0752197877428387</c:v>
                </c:pt>
                <c:pt idx="26255">
                  <c:v>19.853111712408207</c:v>
                </c:pt>
                <c:pt idx="26256">
                  <c:v>3.7288074159319393</c:v>
                </c:pt>
                <c:pt idx="26257">
                  <c:v>-20.451970663645582</c:v>
                </c:pt>
                <c:pt idx="26258">
                  <c:v>-36.476170827315869</c:v>
                </c:pt>
                <c:pt idx="26259">
                  <c:v>15.133784761028195</c:v>
                </c:pt>
                <c:pt idx="26260">
                  <c:v>2.1424435437174196</c:v>
                </c:pt>
                <c:pt idx="26261">
                  <c:v>-0.45106810694099408</c:v>
                </c:pt>
                <c:pt idx="26262">
                  <c:v>5.7664480394049349</c:v>
                </c:pt>
                <c:pt idx="26263">
                  <c:v>-20.797000596472287</c:v>
                </c:pt>
                <c:pt idx="26264">
                  <c:v>2.0282186948853678</c:v>
                </c:pt>
                <c:pt idx="26265">
                  <c:v>-4.9641604392252532</c:v>
                </c:pt>
                <c:pt idx="26266">
                  <c:v>42.285995285615797</c:v>
                </c:pt>
                <c:pt idx="26267">
                  <c:v>35.831478290117303</c:v>
                </c:pt>
                <c:pt idx="26268">
                  <c:v>53.839364518976168</c:v>
                </c:pt>
                <c:pt idx="26269">
                  <c:v>-44.23201976850045</c:v>
                </c:pt>
                <c:pt idx="26270">
                  <c:v>98.697916666666686</c:v>
                </c:pt>
                <c:pt idx="26271">
                  <c:v>-96.836536672249252</c:v>
                </c:pt>
                <c:pt idx="26272">
                  <c:v>-15.80205462487173</c:v>
                </c:pt>
                <c:pt idx="26273">
                  <c:v>59.984840646983486</c:v>
                </c:pt>
                <c:pt idx="26274">
                  <c:v>-7.9707225355895872</c:v>
                </c:pt>
                <c:pt idx="26275">
                  <c:v>-38.086118082155593</c:v>
                </c:pt>
                <c:pt idx="26276">
                  <c:v>-22.180139661498401</c:v>
                </c:pt>
                <c:pt idx="26277">
                  <c:v>-18.840054073658877</c:v>
                </c:pt>
                <c:pt idx="26278">
                  <c:v>49.114253209816354</c:v>
                </c:pt>
                <c:pt idx="26279">
                  <c:v>33.395550568586401</c:v>
                </c:pt>
                <c:pt idx="26280">
                  <c:v>28.822787597333701</c:v>
                </c:pt>
                <c:pt idx="26281">
                  <c:v>-24.063719801666835</c:v>
                </c:pt>
                <c:pt idx="26282">
                  <c:v>15.977356746765253</c:v>
                </c:pt>
                <c:pt idx="26283">
                  <c:v>48.882650774171253</c:v>
                </c:pt>
                <c:pt idx="26284">
                  <c:v>11.674118231495285</c:v>
                </c:pt>
                <c:pt idx="26285">
                  <c:v>-46.681232826828222</c:v>
                </c:pt>
                <c:pt idx="26286">
                  <c:v>0.65784646988333861</c:v>
                </c:pt>
                <c:pt idx="26287">
                  <c:v>60.37268545819083</c:v>
                </c:pt>
                <c:pt idx="26288">
                  <c:v>4.9480294499783355</c:v>
                </c:pt>
                <c:pt idx="26289">
                  <c:v>44.478021978021985</c:v>
                </c:pt>
                <c:pt idx="26290">
                  <c:v>56.449122807017545</c:v>
                </c:pt>
                <c:pt idx="26291">
                  <c:v>8.6644090195754586</c:v>
                </c:pt>
                <c:pt idx="26292">
                  <c:v>41.777083557757919</c:v>
                </c:pt>
                <c:pt idx="26293">
                  <c:v>0.34123150065180141</c:v>
                </c:pt>
                <c:pt idx="26294">
                  <c:v>-22.631578947368425</c:v>
                </c:pt>
                <c:pt idx="26295">
                  <c:v>-31.643779369496784</c:v>
                </c:pt>
                <c:pt idx="26296">
                  <c:v>-52.581493064215962</c:v>
                </c:pt>
                <c:pt idx="26297">
                  <c:v>-2.1250137156651192</c:v>
                </c:pt>
                <c:pt idx="26298">
                  <c:v>-45.184347762663656</c:v>
                </c:pt>
                <c:pt idx="26299">
                  <c:v>-22.362564657764949</c:v>
                </c:pt>
                <c:pt idx="26300">
                  <c:v>-53.182650431922596</c:v>
                </c:pt>
                <c:pt idx="26301">
                  <c:v>42.367217727752376</c:v>
                </c:pt>
                <c:pt idx="26302">
                  <c:v>-29.735489532405666</c:v>
                </c:pt>
                <c:pt idx="26303">
                  <c:v>-18.264677608858193</c:v>
                </c:pt>
                <c:pt idx="26304">
                  <c:v>67.506542511107057</c:v>
                </c:pt>
                <c:pt idx="26305">
                  <c:v>42.056773929083818</c:v>
                </c:pt>
                <c:pt idx="26306">
                  <c:v>33.273208273208269</c:v>
                </c:pt>
                <c:pt idx="26307">
                  <c:v>8.7848408516986183</c:v>
                </c:pt>
                <c:pt idx="26308">
                  <c:v>-49.430807541800071</c:v>
                </c:pt>
                <c:pt idx="26309">
                  <c:v>61.587228842040929</c:v>
                </c:pt>
                <c:pt idx="26310">
                  <c:v>-23.492998150454838</c:v>
                </c:pt>
                <c:pt idx="26311">
                  <c:v>-20.896094438695329</c:v>
                </c:pt>
                <c:pt idx="26312">
                  <c:v>-18.778448184608877</c:v>
                </c:pt>
                <c:pt idx="26313">
                  <c:v>-27.523140630074707</c:v>
                </c:pt>
                <c:pt idx="26314">
                  <c:v>-20.450901803607209</c:v>
                </c:pt>
                <c:pt idx="26315">
                  <c:v>21.986155760655393</c:v>
                </c:pt>
                <c:pt idx="26316">
                  <c:v>40.63804173354734</c:v>
                </c:pt>
                <c:pt idx="26317">
                  <c:v>43.303680281900625</c:v>
                </c:pt>
                <c:pt idx="26318">
                  <c:v>46.022000829750738</c:v>
                </c:pt>
                <c:pt idx="26319">
                  <c:v>3.2800107541336274</c:v>
                </c:pt>
                <c:pt idx="26320">
                  <c:v>55.017023833366693</c:v>
                </c:pt>
                <c:pt idx="26321">
                  <c:v>-35.899389008638153</c:v>
                </c:pt>
                <c:pt idx="26322">
                  <c:v>-8.1102443706303546</c:v>
                </c:pt>
                <c:pt idx="26323">
                  <c:v>-1.9137382484510681</c:v>
                </c:pt>
                <c:pt idx="26324">
                  <c:v>-82.7591358093851</c:v>
                </c:pt>
                <c:pt idx="26325">
                  <c:v>10.547870404077159</c:v>
                </c:pt>
                <c:pt idx="26326">
                  <c:v>5.5833839834007506</c:v>
                </c:pt>
                <c:pt idx="26327">
                  <c:v>-91.477237725620654</c:v>
                </c:pt>
                <c:pt idx="26328">
                  <c:v>4.0587040338294429</c:v>
                </c:pt>
                <c:pt idx="26329">
                  <c:v>45.948756736314635</c:v>
                </c:pt>
                <c:pt idx="26330">
                  <c:v>41.746663168771647</c:v>
                </c:pt>
                <c:pt idx="26331">
                  <c:v>-30.104018152974959</c:v>
                </c:pt>
                <c:pt idx="26332">
                  <c:v>-33.54954108549542</c:v>
                </c:pt>
                <c:pt idx="26333">
                  <c:v>0.36600709138738807</c:v>
                </c:pt>
                <c:pt idx="26334">
                  <c:v>-18.136973341892755</c:v>
                </c:pt>
                <c:pt idx="26335">
                  <c:v>0.1046937707206439</c:v>
                </c:pt>
                <c:pt idx="26336">
                  <c:v>54.14776409591704</c:v>
                </c:pt>
                <c:pt idx="26337">
                  <c:v>5.0427752185766508</c:v>
                </c:pt>
                <c:pt idx="26338">
                  <c:v>20.01894673384146</c:v>
                </c:pt>
                <c:pt idx="26339">
                  <c:v>-0.98523158980552239</c:v>
                </c:pt>
                <c:pt idx="26340">
                  <c:v>-31.350882267862318</c:v>
                </c:pt>
                <c:pt idx="26341">
                  <c:v>-73.238421337177869</c:v>
                </c:pt>
                <c:pt idx="26342">
                  <c:v>-54.61144321093083</c:v>
                </c:pt>
                <c:pt idx="26343">
                  <c:v>-7.891326883206645</c:v>
                </c:pt>
                <c:pt idx="26344">
                  <c:v>17.947201939279282</c:v>
                </c:pt>
                <c:pt idx="26345">
                  <c:v>33.356249140657212</c:v>
                </c:pt>
                <c:pt idx="26346">
                  <c:v>64.576105546054237</c:v>
                </c:pt>
                <c:pt idx="26347">
                  <c:v>12.533552244287335</c:v>
                </c:pt>
                <c:pt idx="26348">
                  <c:v>-11.870255348516224</c:v>
                </c:pt>
                <c:pt idx="26349">
                  <c:v>47.421652549604346</c:v>
                </c:pt>
                <c:pt idx="26350">
                  <c:v>-47.589932923981969</c:v>
                </c:pt>
                <c:pt idx="26351">
                  <c:v>31.651074799384645</c:v>
                </c:pt>
                <c:pt idx="26352">
                  <c:v>83.247791333613804</c:v>
                </c:pt>
                <c:pt idx="26353">
                  <c:v>44.421527973773891</c:v>
                </c:pt>
                <c:pt idx="26354">
                  <c:v>4.0980795610425389</c:v>
                </c:pt>
                <c:pt idx="26355">
                  <c:v>18.842869629530014</c:v>
                </c:pt>
                <c:pt idx="26356">
                  <c:v>-31.92251342992023</c:v>
                </c:pt>
                <c:pt idx="26357">
                  <c:v>18.473837675029642</c:v>
                </c:pt>
                <c:pt idx="26358">
                  <c:v>1.3600932390962726</c:v>
                </c:pt>
                <c:pt idx="26359">
                  <c:v>-20.115164495628662</c:v>
                </c:pt>
                <c:pt idx="26360">
                  <c:v>12.372138334145149</c:v>
                </c:pt>
                <c:pt idx="26361">
                  <c:v>34.02428893548003</c:v>
                </c:pt>
                <c:pt idx="26362">
                  <c:v>3.5840397446893917</c:v>
                </c:pt>
                <c:pt idx="26363">
                  <c:v>-29.110543427775198</c:v>
                </c:pt>
                <c:pt idx="26364">
                  <c:v>-19.842673333739853</c:v>
                </c:pt>
                <c:pt idx="26365">
                  <c:v>11.31120702485488</c:v>
                </c:pt>
                <c:pt idx="26366">
                  <c:v>-20.559692927644164</c:v>
                </c:pt>
                <c:pt idx="26367">
                  <c:v>13.829353586063391</c:v>
                </c:pt>
                <c:pt idx="26368">
                  <c:v>-2.7357107962872504</c:v>
                </c:pt>
                <c:pt idx="26369">
                  <c:v>37.319003275792284</c:v>
                </c:pt>
                <c:pt idx="26370">
                  <c:v>-50.136848170556036</c:v>
                </c:pt>
                <c:pt idx="26371">
                  <c:v>38.313871196036786</c:v>
                </c:pt>
                <c:pt idx="26372">
                  <c:v>62.434082708853737</c:v>
                </c:pt>
                <c:pt idx="26373">
                  <c:v>6.4237233354880345</c:v>
                </c:pt>
                <c:pt idx="26374">
                  <c:v>13.181138741676861</c:v>
                </c:pt>
                <c:pt idx="26375">
                  <c:v>16.037819998216037</c:v>
                </c:pt>
                <c:pt idx="26376">
                  <c:v>86.003010105353695</c:v>
                </c:pt>
                <c:pt idx="26377">
                  <c:v>12.479215555527063</c:v>
                </c:pt>
                <c:pt idx="26378">
                  <c:v>24.773333333333341</c:v>
                </c:pt>
                <c:pt idx="26379">
                  <c:v>12.896693465514119</c:v>
                </c:pt>
                <c:pt idx="26380">
                  <c:v>5.056597922158474</c:v>
                </c:pt>
                <c:pt idx="26381">
                  <c:v>-51.407237219988509</c:v>
                </c:pt>
                <c:pt idx="26382">
                  <c:v>25.387921614336719</c:v>
                </c:pt>
                <c:pt idx="26383">
                  <c:v>-6.9724437998549718</c:v>
                </c:pt>
                <c:pt idx="26384">
                  <c:v>-0.26279482294199852</c:v>
                </c:pt>
                <c:pt idx="26385">
                  <c:v>10.187820147979522</c:v>
                </c:pt>
                <c:pt idx="26386">
                  <c:v>-21.661981728742091</c:v>
                </c:pt>
                <c:pt idx="26387">
                  <c:v>10.133888185272298</c:v>
                </c:pt>
                <c:pt idx="26388">
                  <c:v>-52.810077519379846</c:v>
                </c:pt>
                <c:pt idx="26389">
                  <c:v>-29.652107944077173</c:v>
                </c:pt>
                <c:pt idx="26390">
                  <c:v>-62.109690380968473</c:v>
                </c:pt>
                <c:pt idx="26391">
                  <c:v>10.635664859777251</c:v>
                </c:pt>
                <c:pt idx="26392">
                  <c:v>-23.844352484521863</c:v>
                </c:pt>
                <c:pt idx="26393">
                  <c:v>-28.390832474383075</c:v>
                </c:pt>
                <c:pt idx="26394">
                  <c:v>-21.248752099181999</c:v>
                </c:pt>
                <c:pt idx="26395">
                  <c:v>-15.510295434198753</c:v>
                </c:pt>
                <c:pt idx="26396">
                  <c:v>-6.2502083402780073</c:v>
                </c:pt>
                <c:pt idx="26397">
                  <c:v>-1.79814158837722</c:v>
                </c:pt>
                <c:pt idx="26398">
                  <c:v>4.5133836984908839</c:v>
                </c:pt>
                <c:pt idx="26399">
                  <c:v>23.744017941170583</c:v>
                </c:pt>
                <c:pt idx="26400">
                  <c:v>-45.561513905967097</c:v>
                </c:pt>
                <c:pt idx="26401">
                  <c:v>-7.0707727521002965</c:v>
                </c:pt>
                <c:pt idx="26402">
                  <c:v>0</c:v>
                </c:pt>
                <c:pt idx="26403">
                  <c:v>2.4340245783681382</c:v>
                </c:pt>
                <c:pt idx="26404">
                  <c:v>59.506045793671206</c:v>
                </c:pt>
                <c:pt idx="26405">
                  <c:v>75.911175476707683</c:v>
                </c:pt>
                <c:pt idx="26406">
                  <c:v>1.9236268364878555</c:v>
                </c:pt>
                <c:pt idx="26407">
                  <c:v>-40.750966316951967</c:v>
                </c:pt>
                <c:pt idx="26408">
                  <c:v>-11.225730204288368</c:v>
                </c:pt>
                <c:pt idx="26409">
                  <c:v>27.523526306981296</c:v>
                </c:pt>
                <c:pt idx="26410">
                  <c:v>-15.229635056550208</c:v>
                </c:pt>
                <c:pt idx="26411">
                  <c:v>-23.172540794925567</c:v>
                </c:pt>
                <c:pt idx="26412">
                  <c:v>-16.016484918113946</c:v>
                </c:pt>
                <c:pt idx="26413">
                  <c:v>43.879609909202998</c:v>
                </c:pt>
                <c:pt idx="26414">
                  <c:v>2.737843733360819</c:v>
                </c:pt>
                <c:pt idx="26415">
                  <c:v>27.086681667202413</c:v>
                </c:pt>
                <c:pt idx="26416">
                  <c:v>2.6684022128213485</c:v>
                </c:pt>
                <c:pt idx="26417">
                  <c:v>17.265104278649758</c:v>
                </c:pt>
                <c:pt idx="26418">
                  <c:v>37.391396482305595</c:v>
                </c:pt>
                <c:pt idx="26419">
                  <c:v>22.027089072543632</c:v>
                </c:pt>
                <c:pt idx="26420">
                  <c:v>-15.979458014133229</c:v>
                </c:pt>
                <c:pt idx="26421">
                  <c:v>54.637153264219677</c:v>
                </c:pt>
                <c:pt idx="26422">
                  <c:v>0</c:v>
                </c:pt>
                <c:pt idx="26423">
                  <c:v>-36.065573770491795</c:v>
                </c:pt>
                <c:pt idx="26424">
                  <c:v>20.684467845054527</c:v>
                </c:pt>
                <c:pt idx="26425">
                  <c:v>0</c:v>
                </c:pt>
                <c:pt idx="26426">
                  <c:v>30.369810195343291</c:v>
                </c:pt>
                <c:pt idx="26427">
                  <c:v>51.79886961605925</c:v>
                </c:pt>
                <c:pt idx="26428">
                  <c:v>-21.203950462454941</c:v>
                </c:pt>
                <c:pt idx="26429">
                  <c:v>1.9597100472016109</c:v>
                </c:pt>
                <c:pt idx="26430">
                  <c:v>-5.0238167867283039</c:v>
                </c:pt>
                <c:pt idx="26431">
                  <c:v>-50.58430717863105</c:v>
                </c:pt>
                <c:pt idx="26432">
                  <c:v>42.349974785678256</c:v>
                </c:pt>
                <c:pt idx="26433">
                  <c:v>-19.312417809505916</c:v>
                </c:pt>
                <c:pt idx="26434">
                  <c:v>25.821440424825752</c:v>
                </c:pt>
                <c:pt idx="26435">
                  <c:v>0.89278294214719267</c:v>
                </c:pt>
                <c:pt idx="26436">
                  <c:v>20.23483729720239</c:v>
                </c:pt>
                <c:pt idx="26437">
                  <c:v>87.389470820296566</c:v>
                </c:pt>
                <c:pt idx="26438">
                  <c:v>15.051457975986281</c:v>
                </c:pt>
                <c:pt idx="26439">
                  <c:v>14.016825894766868</c:v>
                </c:pt>
                <c:pt idx="26440">
                  <c:v>-72.990223063656742</c:v>
                </c:pt>
                <c:pt idx="26441">
                  <c:v>40.948388787005513</c:v>
                </c:pt>
                <c:pt idx="26442">
                  <c:v>13.619275760172059</c:v>
                </c:pt>
                <c:pt idx="26443">
                  <c:v>3.6433246881561132</c:v>
                </c:pt>
                <c:pt idx="26444">
                  <c:v>-15.17736072653517</c:v>
                </c:pt>
                <c:pt idx="26445">
                  <c:v>-10.085337470907689</c:v>
                </c:pt>
                <c:pt idx="26446">
                  <c:v>-28.992110170707221</c:v>
                </c:pt>
                <c:pt idx="26447">
                  <c:v>-26.562743569758368</c:v>
                </c:pt>
                <c:pt idx="26448">
                  <c:v>-34.055366682855762</c:v>
                </c:pt>
                <c:pt idx="26449">
                  <c:v>-9.4403456568703348</c:v>
                </c:pt>
                <c:pt idx="26450">
                  <c:v>49.834448749559726</c:v>
                </c:pt>
                <c:pt idx="26451">
                  <c:v>17.820223180666801</c:v>
                </c:pt>
                <c:pt idx="26452">
                  <c:v>-37.014354066985646</c:v>
                </c:pt>
                <c:pt idx="26453">
                  <c:v>25.295489891135304</c:v>
                </c:pt>
                <c:pt idx="26454">
                  <c:v>1.058238636363626</c:v>
                </c:pt>
                <c:pt idx="26455">
                  <c:v>-37.034366738764724</c:v>
                </c:pt>
                <c:pt idx="26456">
                  <c:v>30.537471612414834</c:v>
                </c:pt>
                <c:pt idx="26457">
                  <c:v>68.110709987966317</c:v>
                </c:pt>
                <c:pt idx="26458">
                  <c:v>40.663014207447304</c:v>
                </c:pt>
                <c:pt idx="26459">
                  <c:v>51.009675128705851</c:v>
                </c:pt>
                <c:pt idx="26460">
                  <c:v>-33.647646379188259</c:v>
                </c:pt>
                <c:pt idx="26461">
                  <c:v>6.2163666728521036</c:v>
                </c:pt>
                <c:pt idx="26462">
                  <c:v>0.69794845454271126</c:v>
                </c:pt>
                <c:pt idx="26463">
                  <c:v>5.8447937131630709</c:v>
                </c:pt>
                <c:pt idx="26464">
                  <c:v>95.188239174480515</c:v>
                </c:pt>
                <c:pt idx="26465">
                  <c:v>44.738949598284648</c:v>
                </c:pt>
                <c:pt idx="26466">
                  <c:v>89.943480802962398</c:v>
                </c:pt>
                <c:pt idx="26467">
                  <c:v>15.482860007245208</c:v>
                </c:pt>
                <c:pt idx="26468">
                  <c:v>18.599257884972161</c:v>
                </c:pt>
                <c:pt idx="26469">
                  <c:v>-36.505537459283389</c:v>
                </c:pt>
                <c:pt idx="26470">
                  <c:v>47.311761286572363</c:v>
                </c:pt>
                <c:pt idx="26471">
                  <c:v>5.6962049627410352</c:v>
                </c:pt>
                <c:pt idx="26472">
                  <c:v>55.709121837125252</c:v>
                </c:pt>
                <c:pt idx="26473">
                  <c:v>-43.181477596283536</c:v>
                </c:pt>
                <c:pt idx="26474">
                  <c:v>28.811494349451749</c:v>
                </c:pt>
                <c:pt idx="26475">
                  <c:v>-98.807934388708759</c:v>
                </c:pt>
                <c:pt idx="26476">
                  <c:v>50</c:v>
                </c:pt>
                <c:pt idx="26477">
                  <c:v>0</c:v>
                </c:pt>
                <c:pt idx="26478">
                  <c:v>-25.711347274597188</c:v>
                </c:pt>
                <c:pt idx="26479">
                  <c:v>33.297088317023082</c:v>
                </c:pt>
                <c:pt idx="26480">
                  <c:v>47.7856618546611</c:v>
                </c:pt>
                <c:pt idx="26481">
                  <c:v>-68.408229561451009</c:v>
                </c:pt>
                <c:pt idx="26482">
                  <c:v>-24.785100286532952</c:v>
                </c:pt>
                <c:pt idx="26483">
                  <c:v>45.825651830392417</c:v>
                </c:pt>
                <c:pt idx="26484">
                  <c:v>0.95275903136165141</c:v>
                </c:pt>
                <c:pt idx="26485">
                  <c:v>-2.9780022396079886</c:v>
                </c:pt>
                <c:pt idx="26486">
                  <c:v>-32.809228459684746</c:v>
                </c:pt>
                <c:pt idx="26487">
                  <c:v>-14.823545035025404</c:v>
                </c:pt>
                <c:pt idx="26488">
                  <c:v>13.870798712478475</c:v>
                </c:pt>
                <c:pt idx="26489">
                  <c:v>4.9985959000280928</c:v>
                </c:pt>
                <c:pt idx="26490">
                  <c:v>-22.97273982056592</c:v>
                </c:pt>
                <c:pt idx="26491">
                  <c:v>67.095975232198157</c:v>
                </c:pt>
                <c:pt idx="26492">
                  <c:v>0</c:v>
                </c:pt>
                <c:pt idx="26493">
                  <c:v>6.9627520163049468</c:v>
                </c:pt>
                <c:pt idx="26494">
                  <c:v>-26.195544203207035</c:v>
                </c:pt>
                <c:pt idx="26495">
                  <c:v>-5.9854319660875319</c:v>
                </c:pt>
                <c:pt idx="26496">
                  <c:v>83.782475391318371</c:v>
                </c:pt>
                <c:pt idx="26497">
                  <c:v>-10.235135063489125</c:v>
                </c:pt>
                <c:pt idx="26498">
                  <c:v>3.8393992611881487</c:v>
                </c:pt>
                <c:pt idx="26499">
                  <c:v>-8.1437018455473975</c:v>
                </c:pt>
                <c:pt idx="26500">
                  <c:v>30.007006454882912</c:v>
                </c:pt>
                <c:pt idx="26501">
                  <c:v>-17.04322447541891</c:v>
                </c:pt>
                <c:pt idx="26502">
                  <c:v>23.067065356685163</c:v>
                </c:pt>
                <c:pt idx="26503">
                  <c:v>-7.8324967213856098</c:v>
                </c:pt>
                <c:pt idx="26504">
                  <c:v>-12.460231636405183</c:v>
                </c:pt>
                <c:pt idx="26505">
                  <c:v>-61.396990525729144</c:v>
                </c:pt>
                <c:pt idx="26506">
                  <c:v>-17.569692637598294</c:v>
                </c:pt>
                <c:pt idx="26507">
                  <c:v>56.125856916857089</c:v>
                </c:pt>
                <c:pt idx="26508">
                  <c:v>-1.2755102040816269</c:v>
                </c:pt>
                <c:pt idx="26509">
                  <c:v>67.124605642941845</c:v>
                </c:pt>
                <c:pt idx="26510">
                  <c:v>-1.3702802128820366</c:v>
                </c:pt>
                <c:pt idx="26511">
                  <c:v>-39.346127980963217</c:v>
                </c:pt>
                <c:pt idx="26512">
                  <c:v>-9.6635485817742932</c:v>
                </c:pt>
                <c:pt idx="26513">
                  <c:v>3.8079238415231771</c:v>
                </c:pt>
                <c:pt idx="26514">
                  <c:v>8.1936255481651017</c:v>
                </c:pt>
                <c:pt idx="26515">
                  <c:v>-9.4150488516685726</c:v>
                </c:pt>
                <c:pt idx="26516">
                  <c:v>22.161782768906832</c:v>
                </c:pt>
                <c:pt idx="26517">
                  <c:v>68.303770638108006</c:v>
                </c:pt>
                <c:pt idx="26518">
                  <c:v>15.767349434423721</c:v>
                </c:pt>
                <c:pt idx="26519">
                  <c:v>10.406185951183161</c:v>
                </c:pt>
                <c:pt idx="26520">
                  <c:v>-1.9409003370245586</c:v>
                </c:pt>
                <c:pt idx="26521">
                  <c:v>24.898636543647569</c:v>
                </c:pt>
                <c:pt idx="26522">
                  <c:v>35.399914466851214</c:v>
                </c:pt>
                <c:pt idx="26523">
                  <c:v>-15.13384889946461</c:v>
                </c:pt>
                <c:pt idx="26524">
                  <c:v>18.612862547288785</c:v>
                </c:pt>
                <c:pt idx="26525">
                  <c:v>91.395636064223964</c:v>
                </c:pt>
                <c:pt idx="26526">
                  <c:v>-73.567782189449801</c:v>
                </c:pt>
                <c:pt idx="26527">
                  <c:v>92.386711292525689</c:v>
                </c:pt>
                <c:pt idx="26528">
                  <c:v>21.57083803081548</c:v>
                </c:pt>
                <c:pt idx="26529">
                  <c:v>-46.243909278928733</c:v>
                </c:pt>
                <c:pt idx="26530">
                  <c:v>-24.368855360984782</c:v>
                </c:pt>
                <c:pt idx="26531">
                  <c:v>45.202598206000602</c:v>
                </c:pt>
                <c:pt idx="26532">
                  <c:v>51.577503429355289</c:v>
                </c:pt>
                <c:pt idx="26533">
                  <c:v>-30.424305919329498</c:v>
                </c:pt>
                <c:pt idx="26534">
                  <c:v>15.291121657599248</c:v>
                </c:pt>
                <c:pt idx="26535">
                  <c:v>7.4091454194692261</c:v>
                </c:pt>
                <c:pt idx="26536">
                  <c:v>4.0872948739637991</c:v>
                </c:pt>
                <c:pt idx="26537">
                  <c:v>7.2013314976379803</c:v>
                </c:pt>
                <c:pt idx="26538">
                  <c:v>93.305855599772599</c:v>
                </c:pt>
                <c:pt idx="26539">
                  <c:v>-57.417699871740055</c:v>
                </c:pt>
                <c:pt idx="26540">
                  <c:v>60.179352256725707</c:v>
                </c:pt>
                <c:pt idx="26541">
                  <c:v>60.589249918418716</c:v>
                </c:pt>
                <c:pt idx="26542">
                  <c:v>6.5424806905951698</c:v>
                </c:pt>
                <c:pt idx="26543">
                  <c:v>-14.111911834374766</c:v>
                </c:pt>
                <c:pt idx="26544">
                  <c:v>8.6847121616469707</c:v>
                </c:pt>
                <c:pt idx="26545">
                  <c:v>67.898658718330864</c:v>
                </c:pt>
                <c:pt idx="26546">
                  <c:v>0.78919818538103925</c:v>
                </c:pt>
                <c:pt idx="26547">
                  <c:v>62.842189451234049</c:v>
                </c:pt>
                <c:pt idx="26548">
                  <c:v>-57.158356628757602</c:v>
                </c:pt>
                <c:pt idx="26549">
                  <c:v>55.246252676659537</c:v>
                </c:pt>
                <c:pt idx="26550">
                  <c:v>-50.96369664147602</c:v>
                </c:pt>
                <c:pt idx="26551">
                  <c:v>19.538334707337185</c:v>
                </c:pt>
                <c:pt idx="26552">
                  <c:v>-0.5804610894303579</c:v>
                </c:pt>
                <c:pt idx="26553">
                  <c:v>-23.91304347826086</c:v>
                </c:pt>
                <c:pt idx="26554">
                  <c:v>43.436409577668144</c:v>
                </c:pt>
                <c:pt idx="26555">
                  <c:v>-29.076111260173505</c:v>
                </c:pt>
                <c:pt idx="26556">
                  <c:v>-31.499939371892808</c:v>
                </c:pt>
                <c:pt idx="26557">
                  <c:v>18.502557302519421</c:v>
                </c:pt>
                <c:pt idx="26558">
                  <c:v>-31.29517109050208</c:v>
                </c:pt>
                <c:pt idx="26559">
                  <c:v>0.29679633251176085</c:v>
                </c:pt>
                <c:pt idx="26560">
                  <c:v>31.784130866839945</c:v>
                </c:pt>
                <c:pt idx="26561">
                  <c:v>48.446215139442216</c:v>
                </c:pt>
                <c:pt idx="26562">
                  <c:v>8.406155749748649</c:v>
                </c:pt>
                <c:pt idx="26563">
                  <c:v>85.036237032826477</c:v>
                </c:pt>
                <c:pt idx="26564">
                  <c:v>-3.3457249070632002</c:v>
                </c:pt>
                <c:pt idx="26565">
                  <c:v>13.555471412343806</c:v>
                </c:pt>
                <c:pt idx="26566">
                  <c:v>30.011083302363659</c:v>
                </c:pt>
                <c:pt idx="26567">
                  <c:v>-1.1037307389890998</c:v>
                </c:pt>
                <c:pt idx="26568">
                  <c:v>10.885186999836677</c:v>
                </c:pt>
                <c:pt idx="26569">
                  <c:v>10.61669482227137</c:v>
                </c:pt>
                <c:pt idx="26570">
                  <c:v>-45.200687787239644</c:v>
                </c:pt>
                <c:pt idx="26571">
                  <c:v>-6.2379421221864959</c:v>
                </c:pt>
                <c:pt idx="26572">
                  <c:v>16.432990445510114</c:v>
                </c:pt>
                <c:pt idx="26573">
                  <c:v>-8.7052691305309509</c:v>
                </c:pt>
                <c:pt idx="26574">
                  <c:v>-23.470243084660524</c:v>
                </c:pt>
                <c:pt idx="26575">
                  <c:v>16.180537801845361</c:v>
                </c:pt>
                <c:pt idx="26576">
                  <c:v>-4.276923076923083</c:v>
                </c:pt>
                <c:pt idx="26577">
                  <c:v>44.690692623280512</c:v>
                </c:pt>
                <c:pt idx="26578">
                  <c:v>-21.718899685233339</c:v>
                </c:pt>
                <c:pt idx="26579">
                  <c:v>-22.521808088818389</c:v>
                </c:pt>
                <c:pt idx="26580">
                  <c:v>-8.7733227471218669</c:v>
                </c:pt>
                <c:pt idx="26581">
                  <c:v>-5.7398763718935299</c:v>
                </c:pt>
                <c:pt idx="26582">
                  <c:v>-6.5140697186056258</c:v>
                </c:pt>
                <c:pt idx="26583">
                  <c:v>-12.492787074437388</c:v>
                </c:pt>
                <c:pt idx="26584">
                  <c:v>63.031797762705878</c:v>
                </c:pt>
                <c:pt idx="26585">
                  <c:v>-48.498337445028426</c:v>
                </c:pt>
                <c:pt idx="26586">
                  <c:v>-15.70202098631232</c:v>
                </c:pt>
                <c:pt idx="26587">
                  <c:v>-23.479773915840411</c:v>
                </c:pt>
                <c:pt idx="26588">
                  <c:v>-54.952867491221966</c:v>
                </c:pt>
                <c:pt idx="26589">
                  <c:v>-27.101951486412545</c:v>
                </c:pt>
                <c:pt idx="26590">
                  <c:v>20.37250938492636</c:v>
                </c:pt>
                <c:pt idx="26591">
                  <c:v>38.330743212359465</c:v>
                </c:pt>
                <c:pt idx="26592">
                  <c:v>-7.8566384180791005</c:v>
                </c:pt>
                <c:pt idx="26593">
                  <c:v>-26.443725729122775</c:v>
                </c:pt>
                <c:pt idx="26594">
                  <c:v>7.7507151832740533</c:v>
                </c:pt>
                <c:pt idx="26595">
                  <c:v>-24.014235878642651</c:v>
                </c:pt>
                <c:pt idx="26596">
                  <c:v>-30.902840600687526</c:v>
                </c:pt>
                <c:pt idx="26597">
                  <c:v>-4.6033391801054933</c:v>
                </c:pt>
                <c:pt idx="26598">
                  <c:v>-14.215654220885369</c:v>
                </c:pt>
                <c:pt idx="26599">
                  <c:v>-0.18490696868138912</c:v>
                </c:pt>
                <c:pt idx="26600">
                  <c:v>20.373266184919132</c:v>
                </c:pt>
                <c:pt idx="26601">
                  <c:v>-1.2942956809568074</c:v>
                </c:pt>
                <c:pt idx="26602">
                  <c:v>29.25116287621114</c:v>
                </c:pt>
                <c:pt idx="26603">
                  <c:v>-6.1073086679749196</c:v>
                </c:pt>
                <c:pt idx="26604">
                  <c:v>91.05380452085322</c:v>
                </c:pt>
                <c:pt idx="26605">
                  <c:v>-2.7929201157547539</c:v>
                </c:pt>
                <c:pt idx="26606">
                  <c:v>26.252149060532815</c:v>
                </c:pt>
                <c:pt idx="26607">
                  <c:v>-33.869122993341776</c:v>
                </c:pt>
                <c:pt idx="26608">
                  <c:v>-9.2753432107717941</c:v>
                </c:pt>
                <c:pt idx="26609">
                  <c:v>-20.377744492748334</c:v>
                </c:pt>
                <c:pt idx="26610">
                  <c:v>21.031198155121757</c:v>
                </c:pt>
                <c:pt idx="26611">
                  <c:v>-8.820459290187884</c:v>
                </c:pt>
                <c:pt idx="26612">
                  <c:v>5.4237692215997129</c:v>
                </c:pt>
                <c:pt idx="26613">
                  <c:v>-25.185701021355626</c:v>
                </c:pt>
                <c:pt idx="26614">
                  <c:v>41.034365430418518</c:v>
                </c:pt>
                <c:pt idx="26615">
                  <c:v>-25.433962264150949</c:v>
                </c:pt>
                <c:pt idx="26616">
                  <c:v>-9.8936883440283481</c:v>
                </c:pt>
                <c:pt idx="26617">
                  <c:v>40.486620885626337</c:v>
                </c:pt>
                <c:pt idx="26618">
                  <c:v>-42.117551589872079</c:v>
                </c:pt>
                <c:pt idx="26619">
                  <c:v>57.79519843214112</c:v>
                </c:pt>
                <c:pt idx="26620">
                  <c:v>14.799101572248574</c:v>
                </c:pt>
                <c:pt idx="26621">
                  <c:v>-30.205335332672263</c:v>
                </c:pt>
                <c:pt idx="26622">
                  <c:v>-17.886231836841077</c:v>
                </c:pt>
                <c:pt idx="26623">
                  <c:v>-35.909973931957424</c:v>
                </c:pt>
                <c:pt idx="26624">
                  <c:v>-2.3036621646526072</c:v>
                </c:pt>
                <c:pt idx="26625">
                  <c:v>43.42504913346437</c:v>
                </c:pt>
                <c:pt idx="26626">
                  <c:v>67.644593461860836</c:v>
                </c:pt>
                <c:pt idx="26627">
                  <c:v>-1.64734383111265</c:v>
                </c:pt>
                <c:pt idx="26628">
                  <c:v>1.8349452504029813</c:v>
                </c:pt>
                <c:pt idx="26629">
                  <c:v>14.341736694677863</c:v>
                </c:pt>
                <c:pt idx="26630">
                  <c:v>-21.221441124780313</c:v>
                </c:pt>
                <c:pt idx="26631">
                  <c:v>-7.817911924789712</c:v>
                </c:pt>
                <c:pt idx="26632">
                  <c:v>1.8937570213448822</c:v>
                </c:pt>
                <c:pt idx="26633">
                  <c:v>34.778028592927029</c:v>
                </c:pt>
                <c:pt idx="26634">
                  <c:v>64.318903944701617</c:v>
                </c:pt>
                <c:pt idx="26635">
                  <c:v>99.34210526315789</c:v>
                </c:pt>
                <c:pt idx="26636">
                  <c:v>-3.5494634912326575</c:v>
                </c:pt>
                <c:pt idx="26637">
                  <c:v>9.2777719316706992</c:v>
                </c:pt>
                <c:pt idx="26638">
                  <c:v>33.445471442628758</c:v>
                </c:pt>
                <c:pt idx="26639">
                  <c:v>34.649980445834956</c:v>
                </c:pt>
                <c:pt idx="26640">
                  <c:v>-74.813042730092377</c:v>
                </c:pt>
                <c:pt idx="26641">
                  <c:v>64.057573680603156</c:v>
                </c:pt>
                <c:pt idx="26642">
                  <c:v>-9.9935284508232911</c:v>
                </c:pt>
                <c:pt idx="26643">
                  <c:v>-70.194003527336861</c:v>
                </c:pt>
                <c:pt idx="26644">
                  <c:v>2.0893094147364906</c:v>
                </c:pt>
                <c:pt idx="26645">
                  <c:v>26.70450463395359</c:v>
                </c:pt>
                <c:pt idx="26646">
                  <c:v>31.372549019607845</c:v>
                </c:pt>
                <c:pt idx="26647">
                  <c:v>4.957989554159397</c:v>
                </c:pt>
                <c:pt idx="26648">
                  <c:v>-41.464260222290207</c:v>
                </c:pt>
                <c:pt idx="26649">
                  <c:v>1.4111466330000582</c:v>
                </c:pt>
                <c:pt idx="26650">
                  <c:v>-37.975561873815323</c:v>
                </c:pt>
                <c:pt idx="26651">
                  <c:v>-20.46433344883917</c:v>
                </c:pt>
                <c:pt idx="26652">
                  <c:v>91.634663708170962</c:v>
                </c:pt>
                <c:pt idx="26653">
                  <c:v>-13.943896478810828</c:v>
                </c:pt>
                <c:pt idx="26654">
                  <c:v>-11.066580478345188</c:v>
                </c:pt>
                <c:pt idx="26655">
                  <c:v>-39.666931007137194</c:v>
                </c:pt>
                <c:pt idx="26656">
                  <c:v>-1.5161248875754865</c:v>
                </c:pt>
                <c:pt idx="26657">
                  <c:v>27.654054054054058</c:v>
                </c:pt>
                <c:pt idx="26658">
                  <c:v>-7.1076298230345287</c:v>
                </c:pt>
                <c:pt idx="26659">
                  <c:v>-28.049377877926915</c:v>
                </c:pt>
                <c:pt idx="26660">
                  <c:v>-16.177265357593228</c:v>
                </c:pt>
                <c:pt idx="26661">
                  <c:v>-16.704440094776956</c:v>
                </c:pt>
                <c:pt idx="26662">
                  <c:v>25.942635602433555</c:v>
                </c:pt>
                <c:pt idx="26663">
                  <c:v>32.512978273408947</c:v>
                </c:pt>
                <c:pt idx="26664">
                  <c:v>44.802989130434781</c:v>
                </c:pt>
                <c:pt idx="26665">
                  <c:v>59.891745602165088</c:v>
                </c:pt>
                <c:pt idx="26666">
                  <c:v>-0.83466111043020419</c:v>
                </c:pt>
                <c:pt idx="26667">
                  <c:v>47.654756653433338</c:v>
                </c:pt>
                <c:pt idx="26668">
                  <c:v>-63.264265221549252</c:v>
                </c:pt>
                <c:pt idx="26669">
                  <c:v>-6.229652441706989</c:v>
                </c:pt>
                <c:pt idx="26670">
                  <c:v>88.716241213466532</c:v>
                </c:pt>
                <c:pt idx="26671">
                  <c:v>-11.079200265105499</c:v>
                </c:pt>
                <c:pt idx="26672">
                  <c:v>-54.575471698113212</c:v>
                </c:pt>
                <c:pt idx="26673">
                  <c:v>59.769232096932882</c:v>
                </c:pt>
                <c:pt idx="26674">
                  <c:v>-0.62755605697363137</c:v>
                </c:pt>
                <c:pt idx="26675">
                  <c:v>5.9181782073348188</c:v>
                </c:pt>
                <c:pt idx="26676">
                  <c:v>38.766558728289681</c:v>
                </c:pt>
                <c:pt idx="26677">
                  <c:v>51.01454823889739</c:v>
                </c:pt>
                <c:pt idx="26678">
                  <c:v>-20.361260568793242</c:v>
                </c:pt>
                <c:pt idx="26679">
                  <c:v>-31.105205683954438</c:v>
                </c:pt>
                <c:pt idx="26680">
                  <c:v>45.204877512907814</c:v>
                </c:pt>
                <c:pt idx="26681">
                  <c:v>21.637594128300435</c:v>
                </c:pt>
                <c:pt idx="26682">
                  <c:v>-6.3087151322445436</c:v>
                </c:pt>
                <c:pt idx="26683">
                  <c:v>-19.624442050177009</c:v>
                </c:pt>
                <c:pt idx="26684">
                  <c:v>94.738754450984686</c:v>
                </c:pt>
                <c:pt idx="26685">
                  <c:v>18.227964928472545</c:v>
                </c:pt>
                <c:pt idx="26686">
                  <c:v>-46.991335044929393</c:v>
                </c:pt>
                <c:pt idx="26687">
                  <c:v>-6.4192017862126676</c:v>
                </c:pt>
                <c:pt idx="26688">
                  <c:v>-69.795781471267787</c:v>
                </c:pt>
                <c:pt idx="26689">
                  <c:v>-71.640903686087995</c:v>
                </c:pt>
                <c:pt idx="26690">
                  <c:v>-29.411764705882348</c:v>
                </c:pt>
                <c:pt idx="26691">
                  <c:v>86.97541674774601</c:v>
                </c:pt>
                <c:pt idx="26692">
                  <c:v>-9.703959700892284</c:v>
                </c:pt>
                <c:pt idx="26693">
                  <c:v>54.268292682926841</c:v>
                </c:pt>
                <c:pt idx="26694">
                  <c:v>64.736263736263737</c:v>
                </c:pt>
                <c:pt idx="26695">
                  <c:v>9.5374021540815619</c:v>
                </c:pt>
                <c:pt idx="26696">
                  <c:v>70.968436927717335</c:v>
                </c:pt>
                <c:pt idx="26697">
                  <c:v>-3.8342280636801291</c:v>
                </c:pt>
                <c:pt idx="26698">
                  <c:v>57.268817204301087</c:v>
                </c:pt>
                <c:pt idx="26699">
                  <c:v>22.453591606133983</c:v>
                </c:pt>
                <c:pt idx="26700">
                  <c:v>86.599482500340457</c:v>
                </c:pt>
                <c:pt idx="26701">
                  <c:v>2.3905493446903421</c:v>
                </c:pt>
                <c:pt idx="26702">
                  <c:v>6.1712631937351148</c:v>
                </c:pt>
                <c:pt idx="26703">
                  <c:v>16.340678385739054</c:v>
                </c:pt>
                <c:pt idx="26704">
                  <c:v>-40.353058180009945</c:v>
                </c:pt>
                <c:pt idx="26705">
                  <c:v>24.432432432432421</c:v>
                </c:pt>
                <c:pt idx="26706">
                  <c:v>-0.2906373261366042</c:v>
                </c:pt>
                <c:pt idx="26707">
                  <c:v>33.01034652652325</c:v>
                </c:pt>
                <c:pt idx="26708">
                  <c:v>15.063234497538929</c:v>
                </c:pt>
                <c:pt idx="26709">
                  <c:v>-13.046192259675408</c:v>
                </c:pt>
                <c:pt idx="26710">
                  <c:v>-4.5941807044410439</c:v>
                </c:pt>
                <c:pt idx="26711">
                  <c:v>-20.09887561797261</c:v>
                </c:pt>
                <c:pt idx="26712">
                  <c:v>-10.293571163136377</c:v>
                </c:pt>
                <c:pt idx="26713">
                  <c:v>0</c:v>
                </c:pt>
                <c:pt idx="26714">
                  <c:v>-16.656367352759432</c:v>
                </c:pt>
                <c:pt idx="26715">
                  <c:v>-60.075352788053159</c:v>
                </c:pt>
                <c:pt idx="26716">
                  <c:v>-6.2793949408923311</c:v>
                </c:pt>
                <c:pt idx="26717">
                  <c:v>20.236220472440934</c:v>
                </c:pt>
                <c:pt idx="26718">
                  <c:v>13.278149450051032</c:v>
                </c:pt>
                <c:pt idx="26719">
                  <c:v>32.429210134128169</c:v>
                </c:pt>
                <c:pt idx="26720">
                  <c:v>-19.24482338611449</c:v>
                </c:pt>
                <c:pt idx="26721">
                  <c:v>-15.272058179269251</c:v>
                </c:pt>
                <c:pt idx="26722">
                  <c:v>11.592107685476975</c:v>
                </c:pt>
                <c:pt idx="26723">
                  <c:v>-4.183454779254177</c:v>
                </c:pt>
                <c:pt idx="26724">
                  <c:v>32.650602409638566</c:v>
                </c:pt>
                <c:pt idx="26725">
                  <c:v>-21.76598085868423</c:v>
                </c:pt>
                <c:pt idx="26726">
                  <c:v>70.874394444546766</c:v>
                </c:pt>
                <c:pt idx="26727">
                  <c:v>48.707377084449803</c:v>
                </c:pt>
                <c:pt idx="26728">
                  <c:v>43.556227719563566</c:v>
                </c:pt>
                <c:pt idx="26729">
                  <c:v>-51.377633711507293</c:v>
                </c:pt>
                <c:pt idx="26730">
                  <c:v>-16.304277902862651</c:v>
                </c:pt>
                <c:pt idx="26731">
                  <c:v>89.294003868471947</c:v>
                </c:pt>
                <c:pt idx="26732">
                  <c:v>-23.251958521600628</c:v>
                </c:pt>
                <c:pt idx="26733">
                  <c:v>68.924889543446255</c:v>
                </c:pt>
                <c:pt idx="26734">
                  <c:v>-0.15784726398075577</c:v>
                </c:pt>
                <c:pt idx="26735">
                  <c:v>-45.245278802100799</c:v>
                </c:pt>
                <c:pt idx="26736">
                  <c:v>-10.555121188428458</c:v>
                </c:pt>
                <c:pt idx="26737">
                  <c:v>87.961423345527095</c:v>
                </c:pt>
                <c:pt idx="26738">
                  <c:v>17.278786325184697</c:v>
                </c:pt>
                <c:pt idx="26739">
                  <c:v>2.9139449020164676</c:v>
                </c:pt>
                <c:pt idx="26740">
                  <c:v>-16.474846304110685</c:v>
                </c:pt>
                <c:pt idx="26741">
                  <c:v>45.65217391304347</c:v>
                </c:pt>
                <c:pt idx="26742">
                  <c:v>-0.19267822736030382</c:v>
                </c:pt>
                <c:pt idx="26743">
                  <c:v>-51.396410613783168</c:v>
                </c:pt>
                <c:pt idx="26744">
                  <c:v>11.871606676050675</c:v>
                </c:pt>
                <c:pt idx="26745">
                  <c:v>9.9925428784489299</c:v>
                </c:pt>
                <c:pt idx="26746">
                  <c:v>85.564566437928903</c:v>
                </c:pt>
                <c:pt idx="26747">
                  <c:v>-12.919310970081597</c:v>
                </c:pt>
                <c:pt idx="26748">
                  <c:v>11.290322580645153</c:v>
                </c:pt>
                <c:pt idx="26749">
                  <c:v>-39.776647371806121</c:v>
                </c:pt>
                <c:pt idx="26750">
                  <c:v>21.253548342428431</c:v>
                </c:pt>
                <c:pt idx="26751">
                  <c:v>44.955493145468381</c:v>
                </c:pt>
                <c:pt idx="26752">
                  <c:v>75.426398696360678</c:v>
                </c:pt>
                <c:pt idx="26753">
                  <c:v>28.051070221554653</c:v>
                </c:pt>
                <c:pt idx="26754">
                  <c:v>-8.6802270577104963</c:v>
                </c:pt>
                <c:pt idx="26755">
                  <c:v>-64.718196457326883</c:v>
                </c:pt>
                <c:pt idx="26756">
                  <c:v>21.998183469573121</c:v>
                </c:pt>
                <c:pt idx="26757">
                  <c:v>-19.523757027891094</c:v>
                </c:pt>
                <c:pt idx="26758">
                  <c:v>2.2334096109839692</c:v>
                </c:pt>
                <c:pt idx="26759">
                  <c:v>22.77019937040923</c:v>
                </c:pt>
                <c:pt idx="26760">
                  <c:v>53.034809872176226</c:v>
                </c:pt>
                <c:pt idx="26761">
                  <c:v>-1.4204902576995551</c:v>
                </c:pt>
                <c:pt idx="26762">
                  <c:v>65.964047814581619</c:v>
                </c:pt>
                <c:pt idx="26763">
                  <c:v>-1.0190563056570312</c:v>
                </c:pt>
                <c:pt idx="26764">
                  <c:v>31.329436867984043</c:v>
                </c:pt>
                <c:pt idx="26765">
                  <c:v>-2.6371728444267291</c:v>
                </c:pt>
                <c:pt idx="26766">
                  <c:v>0.87066487832917971</c:v>
                </c:pt>
                <c:pt idx="26767">
                  <c:v>42.93007425742573</c:v>
                </c:pt>
                <c:pt idx="26768">
                  <c:v>4.0875754061292753</c:v>
                </c:pt>
                <c:pt idx="26769">
                  <c:v>27.045959970348406</c:v>
                </c:pt>
                <c:pt idx="26770">
                  <c:v>-29.766197982090034</c:v>
                </c:pt>
                <c:pt idx="26771">
                  <c:v>-23.942003086670454</c:v>
                </c:pt>
                <c:pt idx="26772">
                  <c:v>-41.937834510138963</c:v>
                </c:pt>
                <c:pt idx="26773">
                  <c:v>-7.820698045775984</c:v>
                </c:pt>
                <c:pt idx="26774">
                  <c:v>-3.0737704918032733</c:v>
                </c:pt>
                <c:pt idx="26775">
                  <c:v>-46.829734377985858</c:v>
                </c:pt>
                <c:pt idx="26776">
                  <c:v>17.315338522708188</c:v>
                </c:pt>
                <c:pt idx="26777">
                  <c:v>-25.060462013176561</c:v>
                </c:pt>
                <c:pt idx="26778">
                  <c:v>13.598760406544642</c:v>
                </c:pt>
                <c:pt idx="26779">
                  <c:v>49.610326197240255</c:v>
                </c:pt>
                <c:pt idx="26780">
                  <c:v>9.7375190074893112</c:v>
                </c:pt>
                <c:pt idx="26781">
                  <c:v>-35.97111353983648</c:v>
                </c:pt>
                <c:pt idx="26782">
                  <c:v>34.96526094684117</c:v>
                </c:pt>
                <c:pt idx="26783">
                  <c:v>11.366757409922883</c:v>
                </c:pt>
                <c:pt idx="26784">
                  <c:v>76.814091518284499</c:v>
                </c:pt>
                <c:pt idx="26785">
                  <c:v>21.227963345264442</c:v>
                </c:pt>
                <c:pt idx="26786">
                  <c:v>35.432248130224366</c:v>
                </c:pt>
                <c:pt idx="26787">
                  <c:v>-19.599870627916644</c:v>
                </c:pt>
                <c:pt idx="26788">
                  <c:v>-25.319401682465028</c:v>
                </c:pt>
                <c:pt idx="26789">
                  <c:v>8.1370232502042228</c:v>
                </c:pt>
                <c:pt idx="26790">
                  <c:v>-62.525768674064651</c:v>
                </c:pt>
                <c:pt idx="26791">
                  <c:v>-55.416842185884427</c:v>
                </c:pt>
                <c:pt idx="26792">
                  <c:v>-10.04781554987882</c:v>
                </c:pt>
                <c:pt idx="26793">
                  <c:v>54.7658272534714</c:v>
                </c:pt>
                <c:pt idx="26794">
                  <c:v>76.145263011989726</c:v>
                </c:pt>
                <c:pt idx="26795">
                  <c:v>31.37469157560804</c:v>
                </c:pt>
                <c:pt idx="26796">
                  <c:v>48.740310077519382</c:v>
                </c:pt>
                <c:pt idx="26797">
                  <c:v>-16.989715189873422</c:v>
                </c:pt>
                <c:pt idx="26798">
                  <c:v>55.223172198563134</c:v>
                </c:pt>
                <c:pt idx="26799">
                  <c:v>27.956179592800922</c:v>
                </c:pt>
                <c:pt idx="26800">
                  <c:v>35.066060212259032</c:v>
                </c:pt>
                <c:pt idx="26801">
                  <c:v>75.951109708058254</c:v>
                </c:pt>
                <c:pt idx="26802">
                  <c:v>-37.787006884043038</c:v>
                </c:pt>
                <c:pt idx="26803">
                  <c:v>23.953324645366166</c:v>
                </c:pt>
                <c:pt idx="26804">
                  <c:v>17.922297297297305</c:v>
                </c:pt>
                <c:pt idx="26805">
                  <c:v>12.483566996092861</c:v>
                </c:pt>
                <c:pt idx="26806">
                  <c:v>-38.380889974384935</c:v>
                </c:pt>
                <c:pt idx="26807">
                  <c:v>15.923194185670525</c:v>
                </c:pt>
                <c:pt idx="26808">
                  <c:v>47.21390053924506</c:v>
                </c:pt>
                <c:pt idx="26809">
                  <c:v>-12.123832583881011</c:v>
                </c:pt>
                <c:pt idx="26810">
                  <c:v>13.619022986647707</c:v>
                </c:pt>
                <c:pt idx="26811">
                  <c:v>17.149364205731629</c:v>
                </c:pt>
                <c:pt idx="26812">
                  <c:v>-33.622291021671828</c:v>
                </c:pt>
                <c:pt idx="26813">
                  <c:v>47.418478260869563</c:v>
                </c:pt>
                <c:pt idx="26814">
                  <c:v>-12.735183916844605</c:v>
                </c:pt>
                <c:pt idx="26815">
                  <c:v>-7.2931562819203322</c:v>
                </c:pt>
                <c:pt idx="26816">
                  <c:v>31.375509587800082</c:v>
                </c:pt>
                <c:pt idx="26817">
                  <c:v>32.078935291418077</c:v>
                </c:pt>
                <c:pt idx="26818">
                  <c:v>0.7874015748031411</c:v>
                </c:pt>
                <c:pt idx="26819">
                  <c:v>43.237319974953039</c:v>
                </c:pt>
                <c:pt idx="26820">
                  <c:v>-7.5856090160381484</c:v>
                </c:pt>
                <c:pt idx="26821">
                  <c:v>-42.206396130072562</c:v>
                </c:pt>
                <c:pt idx="26822">
                  <c:v>-82.187062748896778</c:v>
                </c:pt>
                <c:pt idx="26823">
                  <c:v>-89.047619047619051</c:v>
                </c:pt>
                <c:pt idx="26824">
                  <c:v>-13.005149690145771</c:v>
                </c:pt>
                <c:pt idx="26825">
                  <c:v>-71.591780401778863</c:v>
                </c:pt>
                <c:pt idx="26826">
                  <c:v>-68.809348269640211</c:v>
                </c:pt>
                <c:pt idx="26827">
                  <c:v>-28.659669562597301</c:v>
                </c:pt>
                <c:pt idx="26828">
                  <c:v>-23.964757709251103</c:v>
                </c:pt>
                <c:pt idx="26829">
                  <c:v>7.5318890463656629</c:v>
                </c:pt>
                <c:pt idx="26830">
                  <c:v>-2.199273283610637</c:v>
                </c:pt>
                <c:pt idx="26831">
                  <c:v>4.7434007771673521</c:v>
                </c:pt>
                <c:pt idx="26832">
                  <c:v>16.29503958636289</c:v>
                </c:pt>
                <c:pt idx="26833">
                  <c:v>-31.951428637638173</c:v>
                </c:pt>
                <c:pt idx="26834">
                  <c:v>30.408472012102891</c:v>
                </c:pt>
                <c:pt idx="26835">
                  <c:v>-7.146401985111666</c:v>
                </c:pt>
                <c:pt idx="26836">
                  <c:v>53.958403220395837</c:v>
                </c:pt>
                <c:pt idx="26837">
                  <c:v>44.403841507610537</c:v>
                </c:pt>
                <c:pt idx="26838">
                  <c:v>8.6561032863849761</c:v>
                </c:pt>
                <c:pt idx="26839">
                  <c:v>12.238307349665931</c:v>
                </c:pt>
                <c:pt idx="26840">
                  <c:v>93.441372735939012</c:v>
                </c:pt>
                <c:pt idx="26841">
                  <c:v>89.555964266946916</c:v>
                </c:pt>
                <c:pt idx="26842">
                  <c:v>-36.600208009707124</c:v>
                </c:pt>
                <c:pt idx="26843">
                  <c:v>11.958866755007506</c:v>
                </c:pt>
                <c:pt idx="26844">
                  <c:v>-4.2701800563181536</c:v>
                </c:pt>
                <c:pt idx="26845">
                  <c:v>3.9214389631001154</c:v>
                </c:pt>
                <c:pt idx="26846">
                  <c:v>39.954687812354223</c:v>
                </c:pt>
                <c:pt idx="26847">
                  <c:v>46.810312382386144</c:v>
                </c:pt>
                <c:pt idx="26848">
                  <c:v>20.59183481344337</c:v>
                </c:pt>
                <c:pt idx="26849">
                  <c:v>-11.342828077314351</c:v>
                </c:pt>
                <c:pt idx="26850">
                  <c:v>-16.524829327597487</c:v>
                </c:pt>
                <c:pt idx="26851">
                  <c:v>-34.592809749660773</c:v>
                </c:pt>
                <c:pt idx="26852">
                  <c:v>26.719392597279338</c:v>
                </c:pt>
                <c:pt idx="26853">
                  <c:v>21.201818703149968</c:v>
                </c:pt>
                <c:pt idx="26854">
                  <c:v>52.262601554992585</c:v>
                </c:pt>
                <c:pt idx="26855">
                  <c:v>48.17181581591899</c:v>
                </c:pt>
                <c:pt idx="26856">
                  <c:v>-23.119777158774369</c:v>
                </c:pt>
                <c:pt idx="26857">
                  <c:v>-20.266795242687238</c:v>
                </c:pt>
                <c:pt idx="26858">
                  <c:v>71.800050492299903</c:v>
                </c:pt>
                <c:pt idx="26859">
                  <c:v>-58.21363280229825</c:v>
                </c:pt>
                <c:pt idx="26860">
                  <c:v>-10.3855351031997</c:v>
                </c:pt>
                <c:pt idx="26861">
                  <c:v>59.141132509341759</c:v>
                </c:pt>
                <c:pt idx="26862">
                  <c:v>1.1508425811755103</c:v>
                </c:pt>
                <c:pt idx="26863">
                  <c:v>47.368421052631561</c:v>
                </c:pt>
                <c:pt idx="26864">
                  <c:v>1.8079283463260793</c:v>
                </c:pt>
                <c:pt idx="26865">
                  <c:v>-43.705768818357285</c:v>
                </c:pt>
                <c:pt idx="26866">
                  <c:v>56.970374510899944</c:v>
                </c:pt>
                <c:pt idx="26867">
                  <c:v>43.269001667857992</c:v>
                </c:pt>
                <c:pt idx="26868">
                  <c:v>-6.4246393979513527</c:v>
                </c:pt>
                <c:pt idx="26869">
                  <c:v>20.981873205845901</c:v>
                </c:pt>
                <c:pt idx="26870">
                  <c:v>47.31199382954108</c:v>
                </c:pt>
                <c:pt idx="26871">
                  <c:v>46.072715361939089</c:v>
                </c:pt>
                <c:pt idx="26872">
                  <c:v>86.587336565300433</c:v>
                </c:pt>
                <c:pt idx="26873">
                  <c:v>-3.3333333333333286</c:v>
                </c:pt>
                <c:pt idx="26874">
                  <c:v>-0.43428384136349507</c:v>
                </c:pt>
                <c:pt idx="26875">
                  <c:v>11.21533371442429</c:v>
                </c:pt>
                <c:pt idx="26876">
                  <c:v>-7.477069546035068</c:v>
                </c:pt>
                <c:pt idx="26877">
                  <c:v>4.1430784816161008</c:v>
                </c:pt>
                <c:pt idx="26878">
                  <c:v>21.1111111111111</c:v>
                </c:pt>
                <c:pt idx="26879">
                  <c:v>4.3340360473287376</c:v>
                </c:pt>
                <c:pt idx="26880">
                  <c:v>-7.3564119153279108</c:v>
                </c:pt>
                <c:pt idx="26881">
                  <c:v>35.292186102335904</c:v>
                </c:pt>
                <c:pt idx="26882">
                  <c:v>-13.842606238188537</c:v>
                </c:pt>
                <c:pt idx="26883">
                  <c:v>-4.2683315283175176</c:v>
                </c:pt>
                <c:pt idx="26884">
                  <c:v>-3.0682800345721688</c:v>
                </c:pt>
                <c:pt idx="26885">
                  <c:v>15.429029425578406</c:v>
                </c:pt>
                <c:pt idx="26886">
                  <c:v>20.28248062277595</c:v>
                </c:pt>
                <c:pt idx="26887">
                  <c:v>10.11363636363636</c:v>
                </c:pt>
                <c:pt idx="26888">
                  <c:v>-31.355392936684694</c:v>
                </c:pt>
                <c:pt idx="26889">
                  <c:v>-18.560405876757216</c:v>
                </c:pt>
                <c:pt idx="26890">
                  <c:v>-0.48235911236800177</c:v>
                </c:pt>
                <c:pt idx="26891">
                  <c:v>-6.7907280444009217</c:v>
                </c:pt>
                <c:pt idx="26892">
                  <c:v>29.098246590592822</c:v>
                </c:pt>
                <c:pt idx="26893">
                  <c:v>25.917220235053648</c:v>
                </c:pt>
                <c:pt idx="26894">
                  <c:v>-5.8025450158209821</c:v>
                </c:pt>
                <c:pt idx="26895">
                  <c:v>6.2379138903402804</c:v>
                </c:pt>
                <c:pt idx="26896">
                  <c:v>36.238842211277131</c:v>
                </c:pt>
                <c:pt idx="26897">
                  <c:v>12.0959680106631</c:v>
                </c:pt>
                <c:pt idx="26898">
                  <c:v>14.121435142594294</c:v>
                </c:pt>
                <c:pt idx="26899">
                  <c:v>-27.780992113036334</c:v>
                </c:pt>
                <c:pt idx="26900">
                  <c:v>-4.1392176295691741</c:v>
                </c:pt>
                <c:pt idx="26901">
                  <c:v>38.973233339430521</c:v>
                </c:pt>
                <c:pt idx="26902">
                  <c:v>-8.281032078103209</c:v>
                </c:pt>
                <c:pt idx="26903">
                  <c:v>-65.060240963855421</c:v>
                </c:pt>
                <c:pt idx="26904">
                  <c:v>18.802581066732003</c:v>
                </c:pt>
                <c:pt idx="26905">
                  <c:v>-0.20914905518129956</c:v>
                </c:pt>
                <c:pt idx="26906">
                  <c:v>-51.967081493376156</c:v>
                </c:pt>
                <c:pt idx="26907">
                  <c:v>-12.903525390987781</c:v>
                </c:pt>
                <c:pt idx="26908">
                  <c:v>8.7505904581955463</c:v>
                </c:pt>
                <c:pt idx="26909">
                  <c:v>-0.74647308587864813</c:v>
                </c:pt>
                <c:pt idx="26910">
                  <c:v>-26.976017081633429</c:v>
                </c:pt>
                <c:pt idx="26911">
                  <c:v>10.424832331678431</c:v>
                </c:pt>
                <c:pt idx="26912">
                  <c:v>-23.193580742226686</c:v>
                </c:pt>
                <c:pt idx="26913">
                  <c:v>81.829710144927532</c:v>
                </c:pt>
                <c:pt idx="26914">
                  <c:v>-4.9594303692664425</c:v>
                </c:pt>
                <c:pt idx="26915">
                  <c:v>86.889692585895119</c:v>
                </c:pt>
                <c:pt idx="26916">
                  <c:v>-20.407662082514733</c:v>
                </c:pt>
                <c:pt idx="26917">
                  <c:v>-7.5398230088495524</c:v>
                </c:pt>
                <c:pt idx="26918">
                  <c:v>35.354813589019756</c:v>
                </c:pt>
                <c:pt idx="26919">
                  <c:v>14.314928425357863</c:v>
                </c:pt>
                <c:pt idx="26920">
                  <c:v>47.787362367627452</c:v>
                </c:pt>
                <c:pt idx="26921">
                  <c:v>-70.491503745660509</c:v>
                </c:pt>
                <c:pt idx="26922">
                  <c:v>92.342135476463852</c:v>
                </c:pt>
                <c:pt idx="26923">
                  <c:v>25.238753018573547</c:v>
                </c:pt>
                <c:pt idx="26924">
                  <c:v>28.203874263047766</c:v>
                </c:pt>
                <c:pt idx="26925">
                  <c:v>65.669856459330134</c:v>
                </c:pt>
                <c:pt idx="26926">
                  <c:v>-41.026623252250531</c:v>
                </c:pt>
                <c:pt idx="26927">
                  <c:v>-28.764182089574192</c:v>
                </c:pt>
                <c:pt idx="26928">
                  <c:v>27.105101413644746</c:v>
                </c:pt>
                <c:pt idx="26929">
                  <c:v>-2.9191667228477058</c:v>
                </c:pt>
                <c:pt idx="26930">
                  <c:v>66.300999323765865</c:v>
                </c:pt>
                <c:pt idx="26931">
                  <c:v>59.009332376166554</c:v>
                </c:pt>
                <c:pt idx="26932">
                  <c:v>22.834890965732086</c:v>
                </c:pt>
                <c:pt idx="26933">
                  <c:v>55.844631733235616</c:v>
                </c:pt>
                <c:pt idx="26934">
                  <c:v>-43.123912011394204</c:v>
                </c:pt>
                <c:pt idx="26935">
                  <c:v>-49.523296939873909</c:v>
                </c:pt>
                <c:pt idx="26936">
                  <c:v>0.55765595463137174</c:v>
                </c:pt>
                <c:pt idx="26937">
                  <c:v>-6.9253294289897411</c:v>
                </c:pt>
                <c:pt idx="26938">
                  <c:v>-1.8560849967804245</c:v>
                </c:pt>
                <c:pt idx="26939">
                  <c:v>-11.246444411491126</c:v>
                </c:pt>
                <c:pt idx="26940">
                  <c:v>15.41042037949471</c:v>
                </c:pt>
                <c:pt idx="26941">
                  <c:v>-14.632647582948195</c:v>
                </c:pt>
                <c:pt idx="26942">
                  <c:v>50.136759748107636</c:v>
                </c:pt>
                <c:pt idx="26943">
                  <c:v>-16.118421052631575</c:v>
                </c:pt>
                <c:pt idx="26944">
                  <c:v>-27.206496674798657</c:v>
                </c:pt>
                <c:pt idx="26945">
                  <c:v>-3.877384912166022</c:v>
                </c:pt>
                <c:pt idx="26946">
                  <c:v>-56.496670456391101</c:v>
                </c:pt>
                <c:pt idx="26947">
                  <c:v>-18.365724732721276</c:v>
                </c:pt>
                <c:pt idx="26948">
                  <c:v>35.089463220675952</c:v>
                </c:pt>
                <c:pt idx="26949">
                  <c:v>24.228579461587117</c:v>
                </c:pt>
                <c:pt idx="26950">
                  <c:v>-15.975935828877013</c:v>
                </c:pt>
                <c:pt idx="26951">
                  <c:v>21.600467289719631</c:v>
                </c:pt>
                <c:pt idx="26952">
                  <c:v>18.768152228342515</c:v>
                </c:pt>
                <c:pt idx="26953">
                  <c:v>-30.740323186771889</c:v>
                </c:pt>
                <c:pt idx="26954">
                  <c:v>3.2365883807169382</c:v>
                </c:pt>
                <c:pt idx="26955">
                  <c:v>-59.44418995266453</c:v>
                </c:pt>
                <c:pt idx="26956">
                  <c:v>-5.745409821663884</c:v>
                </c:pt>
                <c:pt idx="26957">
                  <c:v>23.976268242464286</c:v>
                </c:pt>
                <c:pt idx="26958">
                  <c:v>-23.861032527298093</c:v>
                </c:pt>
                <c:pt idx="26959">
                  <c:v>13.060402684563769</c:v>
                </c:pt>
                <c:pt idx="26960">
                  <c:v>-31.246494409752074</c:v>
                </c:pt>
                <c:pt idx="26961">
                  <c:v>61.090909090909093</c:v>
                </c:pt>
                <c:pt idx="26962">
                  <c:v>-72.618608061655905</c:v>
                </c:pt>
                <c:pt idx="26963">
                  <c:v>-14.51472381948075</c:v>
                </c:pt>
                <c:pt idx="26964">
                  <c:v>19.591790961085565</c:v>
                </c:pt>
                <c:pt idx="26965">
                  <c:v>9.7874756863308221</c:v>
                </c:pt>
                <c:pt idx="26966">
                  <c:v>-3.4318964493528057</c:v>
                </c:pt>
                <c:pt idx="26967">
                  <c:v>57.381173316836794</c:v>
                </c:pt>
                <c:pt idx="26968">
                  <c:v>2.2185098563314227</c:v>
                </c:pt>
                <c:pt idx="26969">
                  <c:v>-12.705824526910789</c:v>
                </c:pt>
                <c:pt idx="26970">
                  <c:v>-83.385619806681362</c:v>
                </c:pt>
                <c:pt idx="26971">
                  <c:v>70.235294117647072</c:v>
                </c:pt>
                <c:pt idx="26972">
                  <c:v>33.866174812993137</c:v>
                </c:pt>
                <c:pt idx="26973">
                  <c:v>-14.299065420560751</c:v>
                </c:pt>
                <c:pt idx="26974">
                  <c:v>-10.091934789838007</c:v>
                </c:pt>
                <c:pt idx="26975">
                  <c:v>82.619827783281266</c:v>
                </c:pt>
                <c:pt idx="26976">
                  <c:v>-4.5052866028435545</c:v>
                </c:pt>
                <c:pt idx="26977">
                  <c:v>64.86236171854901</c:v>
                </c:pt>
                <c:pt idx="26978">
                  <c:v>11.673016448959842</c:v>
                </c:pt>
                <c:pt idx="26979">
                  <c:v>13.50720746635983</c:v>
                </c:pt>
                <c:pt idx="26980">
                  <c:v>16.764308246958095</c:v>
                </c:pt>
                <c:pt idx="26981">
                  <c:v>7.2352165449103012</c:v>
                </c:pt>
                <c:pt idx="26982">
                  <c:v>69.973354392606751</c:v>
                </c:pt>
                <c:pt idx="26983">
                  <c:v>2.7866202229962909</c:v>
                </c:pt>
                <c:pt idx="26984">
                  <c:v>-3.3449427728002519</c:v>
                </c:pt>
                <c:pt idx="26985">
                  <c:v>78.095238095238074</c:v>
                </c:pt>
                <c:pt idx="26986">
                  <c:v>-17.159527914069756</c:v>
                </c:pt>
                <c:pt idx="26987">
                  <c:v>12.067622402827681</c:v>
                </c:pt>
                <c:pt idx="26988">
                  <c:v>-20.954754244695295</c:v>
                </c:pt>
                <c:pt idx="26989">
                  <c:v>2.1491579791499618</c:v>
                </c:pt>
                <c:pt idx="26990">
                  <c:v>-2.4146358254164824</c:v>
                </c:pt>
                <c:pt idx="26991">
                  <c:v>14.079366312029194</c:v>
                </c:pt>
                <c:pt idx="26992">
                  <c:v>4.1356887622189475</c:v>
                </c:pt>
                <c:pt idx="26993">
                  <c:v>-11.180087530584018</c:v>
                </c:pt>
                <c:pt idx="26994">
                  <c:v>-40.14507620164126</c:v>
                </c:pt>
                <c:pt idx="26995">
                  <c:v>-47.739386724018772</c:v>
                </c:pt>
                <c:pt idx="26996">
                  <c:v>21.853259511566421</c:v>
                </c:pt>
                <c:pt idx="26997">
                  <c:v>54.275417946093484</c:v>
                </c:pt>
                <c:pt idx="26998">
                  <c:v>45.213978376665324</c:v>
                </c:pt>
                <c:pt idx="26999">
                  <c:v>20.367102408758299</c:v>
                </c:pt>
                <c:pt idx="27000">
                  <c:v>42.189258312020456</c:v>
                </c:pt>
                <c:pt idx="27001">
                  <c:v>12.273379418286169</c:v>
                </c:pt>
                <c:pt idx="27002">
                  <c:v>2.7221498003551403</c:v>
                </c:pt>
                <c:pt idx="27003">
                  <c:v>56.968773800456972</c:v>
                </c:pt>
                <c:pt idx="27004">
                  <c:v>-18.178435424237378</c:v>
                </c:pt>
                <c:pt idx="27005">
                  <c:v>42.196493480939893</c:v>
                </c:pt>
                <c:pt idx="27006">
                  <c:v>-33.633528394197754</c:v>
                </c:pt>
                <c:pt idx="27007">
                  <c:v>-36.347108064088488</c:v>
                </c:pt>
                <c:pt idx="27008">
                  <c:v>29.268292682926841</c:v>
                </c:pt>
                <c:pt idx="27009">
                  <c:v>15.852781729984571</c:v>
                </c:pt>
                <c:pt idx="27010">
                  <c:v>-76.912837324943069</c:v>
                </c:pt>
                <c:pt idx="27011">
                  <c:v>93.95523305866439</c:v>
                </c:pt>
                <c:pt idx="27012">
                  <c:v>35.981481481481467</c:v>
                </c:pt>
                <c:pt idx="27013">
                  <c:v>-28.713025833138218</c:v>
                </c:pt>
                <c:pt idx="27014">
                  <c:v>-9.1710987157867407</c:v>
                </c:pt>
                <c:pt idx="27015">
                  <c:v>-6.9853730336389503</c:v>
                </c:pt>
                <c:pt idx="27016">
                  <c:v>-17.235896713426044</c:v>
                </c:pt>
                <c:pt idx="27017">
                  <c:v>12.559620090415152</c:v>
                </c:pt>
                <c:pt idx="27018">
                  <c:v>-60.398929700802725</c:v>
                </c:pt>
                <c:pt idx="27019">
                  <c:v>-17.106479104630864</c:v>
                </c:pt>
                <c:pt idx="27020">
                  <c:v>30.869565217391312</c:v>
                </c:pt>
                <c:pt idx="27021">
                  <c:v>1.7383735842339689</c:v>
                </c:pt>
                <c:pt idx="27022">
                  <c:v>-23.332830036740646</c:v>
                </c:pt>
                <c:pt idx="27023">
                  <c:v>52.288269331930564</c:v>
                </c:pt>
                <c:pt idx="27024">
                  <c:v>-13.186884818460328</c:v>
                </c:pt>
                <c:pt idx="27025">
                  <c:v>20.814013395157133</c:v>
                </c:pt>
                <c:pt idx="27026">
                  <c:v>-58.244595207775291</c:v>
                </c:pt>
                <c:pt idx="27027">
                  <c:v>-30.896522832006696</c:v>
                </c:pt>
                <c:pt idx="27028">
                  <c:v>3.2391377192002579</c:v>
                </c:pt>
                <c:pt idx="27029">
                  <c:v>88.20709491850431</c:v>
                </c:pt>
                <c:pt idx="27030">
                  <c:v>0.43818809223859034</c:v>
                </c:pt>
                <c:pt idx="27031">
                  <c:v>94.692239072256911</c:v>
                </c:pt>
                <c:pt idx="27032">
                  <c:v>-22.094527741837283</c:v>
                </c:pt>
                <c:pt idx="27033">
                  <c:v>-7.5181742891322472</c:v>
                </c:pt>
                <c:pt idx="27034">
                  <c:v>-43.273899949361692</c:v>
                </c:pt>
                <c:pt idx="27035">
                  <c:v>-26.686157878818435</c:v>
                </c:pt>
                <c:pt idx="27036">
                  <c:v>-21.871588250584878</c:v>
                </c:pt>
                <c:pt idx="27037">
                  <c:v>-66.152763111580441</c:v>
                </c:pt>
                <c:pt idx="27038">
                  <c:v>-20.291970802919707</c:v>
                </c:pt>
                <c:pt idx="27039">
                  <c:v>0.83223272037658091</c:v>
                </c:pt>
                <c:pt idx="27040">
                  <c:v>9.4106685301653954</c:v>
                </c:pt>
                <c:pt idx="27041">
                  <c:v>-40.587562757866479</c:v>
                </c:pt>
                <c:pt idx="27042">
                  <c:v>-0.42498690108865844</c:v>
                </c:pt>
                <c:pt idx="27043">
                  <c:v>49.769850402761818</c:v>
                </c:pt>
                <c:pt idx="27044">
                  <c:v>-9.9282573478361513</c:v>
                </c:pt>
                <c:pt idx="27045">
                  <c:v>3.4943173793090523</c:v>
                </c:pt>
                <c:pt idx="27046">
                  <c:v>14.264031411885043</c:v>
                </c:pt>
                <c:pt idx="27047">
                  <c:v>-69.822485207100584</c:v>
                </c:pt>
                <c:pt idx="27048">
                  <c:v>64.460811256458186</c:v>
                </c:pt>
                <c:pt idx="27049">
                  <c:v>-4.9437368724856015</c:v>
                </c:pt>
                <c:pt idx="27050">
                  <c:v>67.360413377350369</c:v>
                </c:pt>
                <c:pt idx="27051">
                  <c:v>13.081420219592175</c:v>
                </c:pt>
                <c:pt idx="27052">
                  <c:v>97.038034829111211</c:v>
                </c:pt>
                <c:pt idx="27053">
                  <c:v>8.6891471976061609</c:v>
                </c:pt>
                <c:pt idx="27054">
                  <c:v>-24.196502914238138</c:v>
                </c:pt>
                <c:pt idx="27055">
                  <c:v>14.798570088482109</c:v>
                </c:pt>
                <c:pt idx="27056">
                  <c:v>-38.4454457676215</c:v>
                </c:pt>
                <c:pt idx="27057">
                  <c:v>-30.140442351358161</c:v>
                </c:pt>
                <c:pt idx="27058">
                  <c:v>-41.779864163004397</c:v>
                </c:pt>
                <c:pt idx="27059">
                  <c:v>-0.10851871947910752</c:v>
                </c:pt>
                <c:pt idx="27060">
                  <c:v>-83.70226895406752</c:v>
                </c:pt>
                <c:pt idx="27061">
                  <c:v>-39.661640829617049</c:v>
                </c:pt>
                <c:pt idx="27062">
                  <c:v>-79.375071534851784</c:v>
                </c:pt>
                <c:pt idx="27063">
                  <c:v>-26.6418476217479</c:v>
                </c:pt>
                <c:pt idx="27064">
                  <c:v>-55.01786035002295</c:v>
                </c:pt>
                <c:pt idx="27065">
                  <c:v>-73.88168253730224</c:v>
                </c:pt>
                <c:pt idx="27066">
                  <c:v>36.164031887582752</c:v>
                </c:pt>
                <c:pt idx="27067">
                  <c:v>3.8505402160864435</c:v>
                </c:pt>
                <c:pt idx="27068">
                  <c:v>-38.348502085703451</c:v>
                </c:pt>
                <c:pt idx="27069">
                  <c:v>-3.1519462603501722</c:v>
                </c:pt>
                <c:pt idx="27070">
                  <c:v>12.427007299270059</c:v>
                </c:pt>
                <c:pt idx="27071">
                  <c:v>-21.678517964071858</c:v>
                </c:pt>
                <c:pt idx="27072">
                  <c:v>-3.9746690593222525</c:v>
                </c:pt>
                <c:pt idx="27073">
                  <c:v>87.804195804195814</c:v>
                </c:pt>
                <c:pt idx="27074">
                  <c:v>-1.4130946773433806</c:v>
                </c:pt>
                <c:pt idx="27075">
                  <c:v>0.11212634491973006</c:v>
                </c:pt>
                <c:pt idx="27076">
                  <c:v>21.38574283810793</c:v>
                </c:pt>
                <c:pt idx="27077">
                  <c:v>48.964040933939486</c:v>
                </c:pt>
                <c:pt idx="27078">
                  <c:v>-5.2798710839376213</c:v>
                </c:pt>
                <c:pt idx="27079">
                  <c:v>42.363927931327225</c:v>
                </c:pt>
                <c:pt idx="27080">
                  <c:v>62.028055514102363</c:v>
                </c:pt>
                <c:pt idx="27081">
                  <c:v>21.574203033116675</c:v>
                </c:pt>
                <c:pt idx="27082">
                  <c:v>-38.189974644041349</c:v>
                </c:pt>
                <c:pt idx="27083">
                  <c:v>7.6395558549357929</c:v>
                </c:pt>
                <c:pt idx="27084">
                  <c:v>-12.871343368361266</c:v>
                </c:pt>
                <c:pt idx="27085">
                  <c:v>-29.992923122765191</c:v>
                </c:pt>
                <c:pt idx="27086">
                  <c:v>95.152887882219716</c:v>
                </c:pt>
                <c:pt idx="27087">
                  <c:v>40.766392997938453</c:v>
                </c:pt>
                <c:pt idx="27088">
                  <c:v>57.39887781592833</c:v>
                </c:pt>
                <c:pt idx="27089">
                  <c:v>58.070944599441987</c:v>
                </c:pt>
                <c:pt idx="27090">
                  <c:v>-62.706908514223414</c:v>
                </c:pt>
                <c:pt idx="27091">
                  <c:v>3.5596612779060735</c:v>
                </c:pt>
                <c:pt idx="27092">
                  <c:v>-43.067833454099549</c:v>
                </c:pt>
                <c:pt idx="27093">
                  <c:v>-21.766507191362876</c:v>
                </c:pt>
                <c:pt idx="27094">
                  <c:v>58.904032121246388</c:v>
                </c:pt>
                <c:pt idx="27095">
                  <c:v>-21.581109617968892</c:v>
                </c:pt>
                <c:pt idx="27096">
                  <c:v>2.5799418604651123</c:v>
                </c:pt>
                <c:pt idx="27097">
                  <c:v>-14.703336651231226</c:v>
                </c:pt>
                <c:pt idx="27098">
                  <c:v>-0.14715349949415213</c:v>
                </c:pt>
                <c:pt idx="27099">
                  <c:v>31.042061251474109</c:v>
                </c:pt>
                <c:pt idx="27100">
                  <c:v>22.062657948573957</c:v>
                </c:pt>
                <c:pt idx="27101">
                  <c:v>19.350486350800125</c:v>
                </c:pt>
                <c:pt idx="27102">
                  <c:v>14.922986555279991</c:v>
                </c:pt>
                <c:pt idx="27103">
                  <c:v>9.9292136981059969</c:v>
                </c:pt>
                <c:pt idx="27104">
                  <c:v>26.574788405362895</c:v>
                </c:pt>
                <c:pt idx="27105">
                  <c:v>-79.907020061681266</c:v>
                </c:pt>
                <c:pt idx="27106">
                  <c:v>40.30572249804024</c:v>
                </c:pt>
                <c:pt idx="27107">
                  <c:v>-32.252794930882416</c:v>
                </c:pt>
                <c:pt idx="27108">
                  <c:v>-16.050309742819607</c:v>
                </c:pt>
                <c:pt idx="27109">
                  <c:v>-84.769486319616391</c:v>
                </c:pt>
                <c:pt idx="27110">
                  <c:v>17.309941520467831</c:v>
                </c:pt>
                <c:pt idx="27111">
                  <c:v>-2.8293135435992554</c:v>
                </c:pt>
                <c:pt idx="27112">
                  <c:v>27.893497582793387</c:v>
                </c:pt>
                <c:pt idx="27113">
                  <c:v>43.567093152480538</c:v>
                </c:pt>
                <c:pt idx="27114">
                  <c:v>-27.859237536656892</c:v>
                </c:pt>
                <c:pt idx="27115">
                  <c:v>3.2328958705343211</c:v>
                </c:pt>
                <c:pt idx="27116">
                  <c:v>29.338360300545418</c:v>
                </c:pt>
                <c:pt idx="27117">
                  <c:v>-21.362539009597839</c:v>
                </c:pt>
                <c:pt idx="27118">
                  <c:v>-10.923701169544117</c:v>
                </c:pt>
                <c:pt idx="27119">
                  <c:v>38.180428665717159</c:v>
                </c:pt>
                <c:pt idx="27120">
                  <c:v>10.781706992821057</c:v>
                </c:pt>
                <c:pt idx="27121">
                  <c:v>41.724609756778648</c:v>
                </c:pt>
                <c:pt idx="27122">
                  <c:v>3.5656202067227269</c:v>
                </c:pt>
                <c:pt idx="27123">
                  <c:v>32.260869565217376</c:v>
                </c:pt>
                <c:pt idx="27124">
                  <c:v>-28.45021414356701</c:v>
                </c:pt>
                <c:pt idx="27125">
                  <c:v>51.41556886227545</c:v>
                </c:pt>
                <c:pt idx="27126">
                  <c:v>-0.23449583395699847</c:v>
                </c:pt>
                <c:pt idx="27127">
                  <c:v>22.599908130454764</c:v>
                </c:pt>
                <c:pt idx="27128">
                  <c:v>22.893399748862819</c:v>
                </c:pt>
                <c:pt idx="27129">
                  <c:v>23.204747774480722</c:v>
                </c:pt>
                <c:pt idx="27130">
                  <c:v>30.984889859821607</c:v>
                </c:pt>
                <c:pt idx="27131">
                  <c:v>72.246132371757597</c:v>
                </c:pt>
                <c:pt idx="27132">
                  <c:v>4.8545454545454447</c:v>
                </c:pt>
                <c:pt idx="27133">
                  <c:v>97.978691412123567</c:v>
                </c:pt>
                <c:pt idx="27134">
                  <c:v>-18.882362976141152</c:v>
                </c:pt>
                <c:pt idx="27135">
                  <c:v>-15.888879478275598</c:v>
                </c:pt>
                <c:pt idx="27136">
                  <c:v>-64.315092639743028</c:v>
                </c:pt>
                <c:pt idx="27137">
                  <c:v>-45.359111188872369</c:v>
                </c:pt>
                <c:pt idx="27138">
                  <c:v>-58.217561159044855</c:v>
                </c:pt>
                <c:pt idx="27139">
                  <c:v>14.515472312703579</c:v>
                </c:pt>
                <c:pt idx="27140">
                  <c:v>0.26677292733478453</c:v>
                </c:pt>
                <c:pt idx="27141">
                  <c:v>0.65759113982464612</c:v>
                </c:pt>
                <c:pt idx="27142">
                  <c:v>-44.55018729521376</c:v>
                </c:pt>
                <c:pt idx="27143">
                  <c:v>-3.6287178344658599</c:v>
                </c:pt>
                <c:pt idx="27144">
                  <c:v>23.881596571122429</c:v>
                </c:pt>
                <c:pt idx="27145">
                  <c:v>27.486474392873134</c:v>
                </c:pt>
                <c:pt idx="27146">
                  <c:v>-7.7470686767169212</c:v>
                </c:pt>
                <c:pt idx="27147">
                  <c:v>38.95715709066755</c:v>
                </c:pt>
                <c:pt idx="27148">
                  <c:v>81.267505340612388</c:v>
                </c:pt>
                <c:pt idx="27149">
                  <c:v>-2.7697679794624719</c:v>
                </c:pt>
                <c:pt idx="27150">
                  <c:v>4.5285029302077646</c:v>
                </c:pt>
                <c:pt idx="27151">
                  <c:v>-16.752293577981646</c:v>
                </c:pt>
                <c:pt idx="27152">
                  <c:v>21.055395116828564</c:v>
                </c:pt>
                <c:pt idx="27153">
                  <c:v>-7.5070028011204499</c:v>
                </c:pt>
                <c:pt idx="27154">
                  <c:v>-0.24651713064683634</c:v>
                </c:pt>
                <c:pt idx="27155">
                  <c:v>21.374164531640872</c:v>
                </c:pt>
                <c:pt idx="27156">
                  <c:v>-3.6643123008773699</c:v>
                </c:pt>
                <c:pt idx="27157">
                  <c:v>54.915254237288138</c:v>
                </c:pt>
                <c:pt idx="27158">
                  <c:v>14.287744732260251</c:v>
                </c:pt>
                <c:pt idx="27159">
                  <c:v>-1.5077638586752755</c:v>
                </c:pt>
                <c:pt idx="27160">
                  <c:v>-15.206729060537853</c:v>
                </c:pt>
                <c:pt idx="27161">
                  <c:v>-11.735893416927894</c:v>
                </c:pt>
                <c:pt idx="27162">
                  <c:v>25.578318301100396</c:v>
                </c:pt>
                <c:pt idx="27163">
                  <c:v>-58.841630431834822</c:v>
                </c:pt>
                <c:pt idx="27164">
                  <c:v>38.936404032681935</c:v>
                </c:pt>
                <c:pt idx="27165">
                  <c:v>-3.7339133587094437</c:v>
                </c:pt>
                <c:pt idx="27166">
                  <c:v>0.34067085953878973</c:v>
                </c:pt>
                <c:pt idx="27167">
                  <c:v>-16.725370904045249</c:v>
                </c:pt>
                <c:pt idx="27168">
                  <c:v>-41.603806429151682</c:v>
                </c:pt>
                <c:pt idx="27169">
                  <c:v>0.31889532183659242</c:v>
                </c:pt>
                <c:pt idx="27170">
                  <c:v>-17.569002123142255</c:v>
                </c:pt>
                <c:pt idx="27171">
                  <c:v>-15.651031316662483</c:v>
                </c:pt>
                <c:pt idx="27172">
                  <c:v>-57.240083507306885</c:v>
                </c:pt>
                <c:pt idx="27173">
                  <c:v>5.9581366390833068</c:v>
                </c:pt>
                <c:pt idx="27174">
                  <c:v>-0.12239902080783338</c:v>
                </c:pt>
                <c:pt idx="27175">
                  <c:v>47.425968109339408</c:v>
                </c:pt>
                <c:pt idx="27176">
                  <c:v>-5.6679821983373984</c:v>
                </c:pt>
                <c:pt idx="27177">
                  <c:v>85.545193687231006</c:v>
                </c:pt>
                <c:pt idx="27178">
                  <c:v>48.32271762208066</c:v>
                </c:pt>
                <c:pt idx="27179">
                  <c:v>3.0024320568251994</c:v>
                </c:pt>
                <c:pt idx="27180">
                  <c:v>-10.527431294204462</c:v>
                </c:pt>
                <c:pt idx="27181">
                  <c:v>-26.614103134736439</c:v>
                </c:pt>
                <c:pt idx="27182">
                  <c:v>-5.6428489505677248</c:v>
                </c:pt>
                <c:pt idx="27183">
                  <c:v>-19.554455445544548</c:v>
                </c:pt>
                <c:pt idx="27184">
                  <c:v>13.817330210772823</c:v>
                </c:pt>
                <c:pt idx="27185">
                  <c:v>40.680670034565281</c:v>
                </c:pt>
                <c:pt idx="27186">
                  <c:v>53.22599694241103</c:v>
                </c:pt>
                <c:pt idx="27187">
                  <c:v>-30.779880018458698</c:v>
                </c:pt>
                <c:pt idx="27188">
                  <c:v>-35.839017735334238</c:v>
                </c:pt>
                <c:pt idx="27189">
                  <c:v>-20.383773150725602</c:v>
                </c:pt>
                <c:pt idx="27190">
                  <c:v>-37.332730560578668</c:v>
                </c:pt>
                <c:pt idx="27191">
                  <c:v>41.201716738197433</c:v>
                </c:pt>
                <c:pt idx="27192">
                  <c:v>-38.349968808484093</c:v>
                </c:pt>
                <c:pt idx="27193">
                  <c:v>56.106962177788489</c:v>
                </c:pt>
                <c:pt idx="27194">
                  <c:v>76.842793416397484</c:v>
                </c:pt>
                <c:pt idx="27195">
                  <c:v>-34.638535903204243</c:v>
                </c:pt>
                <c:pt idx="27196">
                  <c:v>97.439049375128036</c:v>
                </c:pt>
                <c:pt idx="27197">
                  <c:v>61.000326904217047</c:v>
                </c:pt>
                <c:pt idx="27198">
                  <c:v>7.656471541421908</c:v>
                </c:pt>
                <c:pt idx="27199">
                  <c:v>24.144852387722679</c:v>
                </c:pt>
                <c:pt idx="27200">
                  <c:v>-69.25807931740303</c:v>
                </c:pt>
                <c:pt idx="27201">
                  <c:v>28.300053289865502</c:v>
                </c:pt>
                <c:pt idx="27202">
                  <c:v>12.395488620247178</c:v>
                </c:pt>
                <c:pt idx="27203">
                  <c:v>-13.688271604938279</c:v>
                </c:pt>
                <c:pt idx="27204">
                  <c:v>-11.591817245105673</c:v>
                </c:pt>
                <c:pt idx="27205">
                  <c:v>67.073584265852844</c:v>
                </c:pt>
                <c:pt idx="27206">
                  <c:v>85.718834580480831</c:v>
                </c:pt>
                <c:pt idx="27207">
                  <c:v>-52.748240227647145</c:v>
                </c:pt>
                <c:pt idx="27208">
                  <c:v>-56.704440148083336</c:v>
                </c:pt>
                <c:pt idx="27209">
                  <c:v>6.5872459705676363</c:v>
                </c:pt>
                <c:pt idx="27210">
                  <c:v>-1.9560765482663669</c:v>
                </c:pt>
                <c:pt idx="27211">
                  <c:v>0</c:v>
                </c:pt>
                <c:pt idx="27212">
                  <c:v>-49.158979924036892</c:v>
                </c:pt>
                <c:pt idx="27213">
                  <c:v>-8.5390226841211074</c:v>
                </c:pt>
                <c:pt idx="27214">
                  <c:v>-31.541284403669721</c:v>
                </c:pt>
                <c:pt idx="27215">
                  <c:v>46.325493546791392</c:v>
                </c:pt>
                <c:pt idx="27216">
                  <c:v>-42.912300055157196</c:v>
                </c:pt>
                <c:pt idx="27217">
                  <c:v>-14.294774552404462</c:v>
                </c:pt>
                <c:pt idx="27218">
                  <c:v>21.977052074139451</c:v>
                </c:pt>
                <c:pt idx="27219">
                  <c:v>-5.8802629241428264</c:v>
                </c:pt>
                <c:pt idx="27220">
                  <c:v>37.638703950288487</c:v>
                </c:pt>
                <c:pt idx="27221">
                  <c:v>5.3596892363672026</c:v>
                </c:pt>
                <c:pt idx="27222">
                  <c:v>14.61629412758289</c:v>
                </c:pt>
                <c:pt idx="27223">
                  <c:v>0.24914101107444253</c:v>
                </c:pt>
                <c:pt idx="27224">
                  <c:v>1.2334068795891113</c:v>
                </c:pt>
                <c:pt idx="27225">
                  <c:v>26.776770001353725</c:v>
                </c:pt>
                <c:pt idx="27226">
                  <c:v>16.304347826086968</c:v>
                </c:pt>
                <c:pt idx="27227">
                  <c:v>-22.123735160544982</c:v>
                </c:pt>
                <c:pt idx="27228">
                  <c:v>-2.3162256788741757</c:v>
                </c:pt>
                <c:pt idx="27229">
                  <c:v>-46.714516129032255</c:v>
                </c:pt>
                <c:pt idx="27230">
                  <c:v>38.77818876029113</c:v>
                </c:pt>
                <c:pt idx="27231">
                  <c:v>84.967320261437919</c:v>
                </c:pt>
                <c:pt idx="27232">
                  <c:v>-62.329096230288734</c:v>
                </c:pt>
                <c:pt idx="27233">
                  <c:v>51.246140892506332</c:v>
                </c:pt>
                <c:pt idx="27234">
                  <c:v>10.859972378482169</c:v>
                </c:pt>
                <c:pt idx="27235">
                  <c:v>12.539221382916892</c:v>
                </c:pt>
                <c:pt idx="27236">
                  <c:v>36.08656885790711</c:v>
                </c:pt>
                <c:pt idx="27237">
                  <c:v>11.270465795151679</c:v>
                </c:pt>
                <c:pt idx="27238">
                  <c:v>-76.662493556226522</c:v>
                </c:pt>
                <c:pt idx="27239">
                  <c:v>-4.6770874166993366</c:v>
                </c:pt>
                <c:pt idx="27240">
                  <c:v>78.482556721151497</c:v>
                </c:pt>
                <c:pt idx="27241">
                  <c:v>56.35756225956672</c:v>
                </c:pt>
                <c:pt idx="27242">
                  <c:v>-10.586514988165604</c:v>
                </c:pt>
                <c:pt idx="27243">
                  <c:v>-10.7733619763695</c:v>
                </c:pt>
                <c:pt idx="27244">
                  <c:v>-25.485746279102315</c:v>
                </c:pt>
                <c:pt idx="27245">
                  <c:v>66.286892361111114</c:v>
                </c:pt>
                <c:pt idx="27246">
                  <c:v>1.0742971887550254</c:v>
                </c:pt>
                <c:pt idx="27247">
                  <c:v>-30.555555555555557</c:v>
                </c:pt>
                <c:pt idx="27248">
                  <c:v>9.660281997530376</c:v>
                </c:pt>
                <c:pt idx="27249">
                  <c:v>5.1166420952215788</c:v>
                </c:pt>
                <c:pt idx="27250">
                  <c:v>23.335256040505044</c:v>
                </c:pt>
                <c:pt idx="27251">
                  <c:v>-63.031530228521838</c:v>
                </c:pt>
                <c:pt idx="27252">
                  <c:v>4.8835341365461886</c:v>
                </c:pt>
                <c:pt idx="27253">
                  <c:v>0.32052363440062948</c:v>
                </c:pt>
                <c:pt idx="27254">
                  <c:v>-18.574893101027513</c:v>
                </c:pt>
                <c:pt idx="27255">
                  <c:v>5.4006058706779498</c:v>
                </c:pt>
                <c:pt idx="27256">
                  <c:v>41.008044101929471</c:v>
                </c:pt>
                <c:pt idx="27257">
                  <c:v>22.439402002999657</c:v>
                </c:pt>
                <c:pt idx="27258">
                  <c:v>-30.390835579514828</c:v>
                </c:pt>
                <c:pt idx="27259">
                  <c:v>-10.685763661595658</c:v>
                </c:pt>
                <c:pt idx="27260">
                  <c:v>-1.4284324655986467</c:v>
                </c:pt>
                <c:pt idx="27261">
                  <c:v>85.465576365075179</c:v>
                </c:pt>
                <c:pt idx="27262">
                  <c:v>32.286220455429287</c:v>
                </c:pt>
                <c:pt idx="27263">
                  <c:v>-7.1635681391778974</c:v>
                </c:pt>
                <c:pt idx="27264">
                  <c:v>25.881863560732114</c:v>
                </c:pt>
                <c:pt idx="27265">
                  <c:v>13.559860273102558</c:v>
                </c:pt>
                <c:pt idx="27266">
                  <c:v>1.939787715883682</c:v>
                </c:pt>
                <c:pt idx="27267">
                  <c:v>14.613081529249186</c:v>
                </c:pt>
                <c:pt idx="27268">
                  <c:v>50.119818940268033</c:v>
                </c:pt>
                <c:pt idx="27269">
                  <c:v>-4.8409861508427952</c:v>
                </c:pt>
                <c:pt idx="27270">
                  <c:v>-62.893251478558099</c:v>
                </c:pt>
                <c:pt idx="27271">
                  <c:v>90.388041205173863</c:v>
                </c:pt>
                <c:pt idx="27272">
                  <c:v>66.513693560325692</c:v>
                </c:pt>
                <c:pt idx="27273">
                  <c:v>10.743801652892571</c:v>
                </c:pt>
                <c:pt idx="27274">
                  <c:v>1.0726474890297339</c:v>
                </c:pt>
                <c:pt idx="27275">
                  <c:v>-58.177617721002925</c:v>
                </c:pt>
                <c:pt idx="27276">
                  <c:v>-28.067883340818469</c:v>
                </c:pt>
                <c:pt idx="27277">
                  <c:v>89.505909155631514</c:v>
                </c:pt>
                <c:pt idx="27278">
                  <c:v>-18.399299815229014</c:v>
                </c:pt>
                <c:pt idx="27279">
                  <c:v>-61.589556078200793</c:v>
                </c:pt>
                <c:pt idx="27280">
                  <c:v>44.431101771239867</c:v>
                </c:pt>
                <c:pt idx="27281">
                  <c:v>64.676207709601357</c:v>
                </c:pt>
                <c:pt idx="27282">
                  <c:v>5.514223194748368</c:v>
                </c:pt>
                <c:pt idx="27283">
                  <c:v>-22.784164920428168</c:v>
                </c:pt>
                <c:pt idx="27284">
                  <c:v>-7.6583400147135308</c:v>
                </c:pt>
                <c:pt idx="27285">
                  <c:v>15.03063045680382</c:v>
                </c:pt>
                <c:pt idx="27286">
                  <c:v>-16.188992153152654</c:v>
                </c:pt>
                <c:pt idx="27287">
                  <c:v>21.642081871926905</c:v>
                </c:pt>
                <c:pt idx="27288">
                  <c:v>-0.14202593118614004</c:v>
                </c:pt>
                <c:pt idx="27289">
                  <c:v>10.322257510045645</c:v>
                </c:pt>
                <c:pt idx="27290">
                  <c:v>41.074417896819369</c:v>
                </c:pt>
                <c:pt idx="27291">
                  <c:v>-37.663402988841796</c:v>
                </c:pt>
                <c:pt idx="27292">
                  <c:v>-1.342399517568083</c:v>
                </c:pt>
                <c:pt idx="27293">
                  <c:v>25.503265652439879</c:v>
                </c:pt>
                <c:pt idx="27294">
                  <c:v>-0.3706148906160962</c:v>
                </c:pt>
                <c:pt idx="27295">
                  <c:v>7.7166521641045591</c:v>
                </c:pt>
                <c:pt idx="27296">
                  <c:v>49.214351027479665</c:v>
                </c:pt>
                <c:pt idx="27297">
                  <c:v>48.223375308485714</c:v>
                </c:pt>
                <c:pt idx="27298">
                  <c:v>-6.7495286948134492</c:v>
                </c:pt>
                <c:pt idx="27299">
                  <c:v>55.882043180621366</c:v>
                </c:pt>
                <c:pt idx="27300">
                  <c:v>4.394015589640432</c:v>
                </c:pt>
                <c:pt idx="27301">
                  <c:v>7.6392150456392471</c:v>
                </c:pt>
                <c:pt idx="27302">
                  <c:v>-20.754716981132077</c:v>
                </c:pt>
                <c:pt idx="27303">
                  <c:v>-3.4592737978410213</c:v>
                </c:pt>
                <c:pt idx="27304">
                  <c:v>-4.0456689004715827</c:v>
                </c:pt>
                <c:pt idx="27305">
                  <c:v>-64.45111300219466</c:v>
                </c:pt>
                <c:pt idx="27306">
                  <c:v>23.307591609754112</c:v>
                </c:pt>
                <c:pt idx="27307">
                  <c:v>-18.785642401878562</c:v>
                </c:pt>
                <c:pt idx="27308">
                  <c:v>-3.818092415644486</c:v>
                </c:pt>
                <c:pt idx="27309">
                  <c:v>99.786638218429118</c:v>
                </c:pt>
                <c:pt idx="27310">
                  <c:v>-25.327529552340707</c:v>
                </c:pt>
                <c:pt idx="27311">
                  <c:v>51.354128237290638</c:v>
                </c:pt>
                <c:pt idx="27312">
                  <c:v>9.3149845256172341</c:v>
                </c:pt>
                <c:pt idx="27313">
                  <c:v>41.563737367767857</c:v>
                </c:pt>
                <c:pt idx="27314">
                  <c:v>-15.223852696513688</c:v>
                </c:pt>
                <c:pt idx="27315">
                  <c:v>2.2197201222454481</c:v>
                </c:pt>
                <c:pt idx="27316">
                  <c:v>3.9126853377265292</c:v>
                </c:pt>
                <c:pt idx="27317">
                  <c:v>8.2757175780431567</c:v>
                </c:pt>
                <c:pt idx="27318">
                  <c:v>-14.697215821087227</c:v>
                </c:pt>
                <c:pt idx="27319">
                  <c:v>-60.195061216019923</c:v>
                </c:pt>
                <c:pt idx="27320">
                  <c:v>-7.721259124087581</c:v>
                </c:pt>
                <c:pt idx="27321">
                  <c:v>26.992596184330765</c:v>
                </c:pt>
                <c:pt idx="27322">
                  <c:v>28.527260120841646</c:v>
                </c:pt>
                <c:pt idx="27323">
                  <c:v>17.502092514891388</c:v>
                </c:pt>
                <c:pt idx="27324">
                  <c:v>24.576756682009446</c:v>
                </c:pt>
                <c:pt idx="27325">
                  <c:v>77.248677248677268</c:v>
                </c:pt>
                <c:pt idx="27326">
                  <c:v>3.9538239538239566</c:v>
                </c:pt>
                <c:pt idx="27327">
                  <c:v>61.413156256484768</c:v>
                </c:pt>
                <c:pt idx="27328">
                  <c:v>-13.411374320213838</c:v>
                </c:pt>
                <c:pt idx="27329">
                  <c:v>-80.12549914432401</c:v>
                </c:pt>
                <c:pt idx="27330">
                  <c:v>-11.372675481027628</c:v>
                </c:pt>
                <c:pt idx="27331">
                  <c:v>11.596990352510346</c:v>
                </c:pt>
                <c:pt idx="27332">
                  <c:v>89.337035751475184</c:v>
                </c:pt>
                <c:pt idx="27333">
                  <c:v>-8.3470579428058187</c:v>
                </c:pt>
                <c:pt idx="27334">
                  <c:v>-1.3697127579351474</c:v>
                </c:pt>
                <c:pt idx="27335">
                  <c:v>75.417163289630508</c:v>
                </c:pt>
                <c:pt idx="27336">
                  <c:v>-12.846448034699392</c:v>
                </c:pt>
                <c:pt idx="27337">
                  <c:v>-16.648735879505111</c:v>
                </c:pt>
                <c:pt idx="27338">
                  <c:v>-16.509967512966313</c:v>
                </c:pt>
                <c:pt idx="27339">
                  <c:v>60.421191906940834</c:v>
                </c:pt>
                <c:pt idx="27340">
                  <c:v>12.816507727721131</c:v>
                </c:pt>
                <c:pt idx="27341">
                  <c:v>20.381526104417674</c:v>
                </c:pt>
                <c:pt idx="27342">
                  <c:v>13.679807112718507</c:v>
                </c:pt>
                <c:pt idx="27343">
                  <c:v>-37.590993736245139</c:v>
                </c:pt>
                <c:pt idx="27344">
                  <c:v>10.789049919484711</c:v>
                </c:pt>
                <c:pt idx="27345">
                  <c:v>-14.472615717765947</c:v>
                </c:pt>
                <c:pt idx="27346">
                  <c:v>35.013918960717604</c:v>
                </c:pt>
                <c:pt idx="27347">
                  <c:v>53.751716561384256</c:v>
                </c:pt>
                <c:pt idx="27348">
                  <c:v>72.54953418186588</c:v>
                </c:pt>
                <c:pt idx="27349">
                  <c:v>17.953488372093034</c:v>
                </c:pt>
                <c:pt idx="27350">
                  <c:v>-42.094770740683941</c:v>
                </c:pt>
                <c:pt idx="27351">
                  <c:v>-8.3008402438354665</c:v>
                </c:pt>
                <c:pt idx="27352">
                  <c:v>-32.605304212168491</c:v>
                </c:pt>
                <c:pt idx="27353">
                  <c:v>-15.678587256673367</c:v>
                </c:pt>
                <c:pt idx="27354">
                  <c:v>72.596531512478094</c:v>
                </c:pt>
                <c:pt idx="27355">
                  <c:v>49.978194505015267</c:v>
                </c:pt>
                <c:pt idx="27356">
                  <c:v>53.264758497316649</c:v>
                </c:pt>
                <c:pt idx="27357">
                  <c:v>1.669661247206264</c:v>
                </c:pt>
                <c:pt idx="27358">
                  <c:v>16.015078050912194</c:v>
                </c:pt>
                <c:pt idx="27359">
                  <c:v>-27.922243699624346</c:v>
                </c:pt>
                <c:pt idx="27360">
                  <c:v>-97.299742697995313</c:v>
                </c:pt>
                <c:pt idx="27361">
                  <c:v>91.390831390831408</c:v>
                </c:pt>
                <c:pt idx="27362">
                  <c:v>-8.8778456785978079</c:v>
                </c:pt>
                <c:pt idx="27363">
                  <c:v>7.2641777868571324</c:v>
                </c:pt>
                <c:pt idx="27364">
                  <c:v>13.04119653634217</c:v>
                </c:pt>
                <c:pt idx="27365">
                  <c:v>0.76524714477272937</c:v>
                </c:pt>
                <c:pt idx="27366">
                  <c:v>-27.59468765371372</c:v>
                </c:pt>
                <c:pt idx="27367">
                  <c:v>-20.702269624133748</c:v>
                </c:pt>
                <c:pt idx="27368">
                  <c:v>32.675159235668787</c:v>
                </c:pt>
                <c:pt idx="27369">
                  <c:v>10.136217948717956</c:v>
                </c:pt>
                <c:pt idx="27370">
                  <c:v>95.813953488372107</c:v>
                </c:pt>
                <c:pt idx="27371">
                  <c:v>-15.823000498073242</c:v>
                </c:pt>
                <c:pt idx="27372">
                  <c:v>-60.897190763347552</c:v>
                </c:pt>
                <c:pt idx="27373">
                  <c:v>45.065502183406096</c:v>
                </c:pt>
                <c:pt idx="27374">
                  <c:v>-53.957559347648129</c:v>
                </c:pt>
                <c:pt idx="27375">
                  <c:v>5.787831513260528</c:v>
                </c:pt>
                <c:pt idx="27376">
                  <c:v>13.20068966075489</c:v>
                </c:pt>
                <c:pt idx="27377">
                  <c:v>19.334597032485789</c:v>
                </c:pt>
                <c:pt idx="27378">
                  <c:v>-1.2697652132247299</c:v>
                </c:pt>
                <c:pt idx="27379">
                  <c:v>-12.349669272399282</c:v>
                </c:pt>
                <c:pt idx="27380">
                  <c:v>-67.33917015607156</c:v>
                </c:pt>
                <c:pt idx="27381">
                  <c:v>29.336695411148753</c:v>
                </c:pt>
                <c:pt idx="27382">
                  <c:v>-24.424073335990443</c:v>
                </c:pt>
                <c:pt idx="27383">
                  <c:v>-12.279972175175416</c:v>
                </c:pt>
                <c:pt idx="27384">
                  <c:v>-5.9877643431764511</c:v>
                </c:pt>
                <c:pt idx="27385">
                  <c:v>-7.5885328836425003</c:v>
                </c:pt>
                <c:pt idx="27386">
                  <c:v>25.716838254062793</c:v>
                </c:pt>
                <c:pt idx="27387">
                  <c:v>53.281351526965551</c:v>
                </c:pt>
                <c:pt idx="27388">
                  <c:v>1.3139543419217432</c:v>
                </c:pt>
                <c:pt idx="27389">
                  <c:v>4.1639974375400328</c:v>
                </c:pt>
                <c:pt idx="27390">
                  <c:v>-92.80613771997875</c:v>
                </c:pt>
                <c:pt idx="27391">
                  <c:v>-28.648462597521799</c:v>
                </c:pt>
                <c:pt idx="27392">
                  <c:v>-25.500331808179936</c:v>
                </c:pt>
                <c:pt idx="27393">
                  <c:v>6.7769155910674073</c:v>
                </c:pt>
                <c:pt idx="27394">
                  <c:v>61.44464831290685</c:v>
                </c:pt>
                <c:pt idx="27395">
                  <c:v>42.42444775714867</c:v>
                </c:pt>
                <c:pt idx="27396">
                  <c:v>43.063899954287223</c:v>
                </c:pt>
                <c:pt idx="27397">
                  <c:v>89.740556738427586</c:v>
                </c:pt>
                <c:pt idx="27398">
                  <c:v>0.50284948038887478</c:v>
                </c:pt>
                <c:pt idx="27399">
                  <c:v>-7.4140523996728263</c:v>
                </c:pt>
                <c:pt idx="27400">
                  <c:v>-13.511010062734201</c:v>
                </c:pt>
                <c:pt idx="27401">
                  <c:v>-14.526432488577228</c:v>
                </c:pt>
                <c:pt idx="27402">
                  <c:v>64.107667865816921</c:v>
                </c:pt>
                <c:pt idx="27403">
                  <c:v>-3.3587786259542014</c:v>
                </c:pt>
                <c:pt idx="27404">
                  <c:v>21.940820707210662</c:v>
                </c:pt>
                <c:pt idx="27405">
                  <c:v>2.8164365476648783</c:v>
                </c:pt>
                <c:pt idx="27406">
                  <c:v>-16.523849507137029</c:v>
                </c:pt>
                <c:pt idx="27407">
                  <c:v>-93.795120168144024</c:v>
                </c:pt>
                <c:pt idx="27408">
                  <c:v>15.746002378749836</c:v>
                </c:pt>
                <c:pt idx="27409">
                  <c:v>78.801478352692698</c:v>
                </c:pt>
                <c:pt idx="27410">
                  <c:v>44.870005685636016</c:v>
                </c:pt>
                <c:pt idx="27411">
                  <c:v>94.383420917460199</c:v>
                </c:pt>
                <c:pt idx="27412">
                  <c:v>63.654419066534274</c:v>
                </c:pt>
                <c:pt idx="27413">
                  <c:v>-34.03075371817495</c:v>
                </c:pt>
                <c:pt idx="27414">
                  <c:v>31.22194765242827</c:v>
                </c:pt>
                <c:pt idx="27415">
                  <c:v>58.491204330175918</c:v>
                </c:pt>
                <c:pt idx="27416">
                  <c:v>7.9557640750670231</c:v>
                </c:pt>
                <c:pt idx="27417">
                  <c:v>-11.980452674897123</c:v>
                </c:pt>
                <c:pt idx="27418">
                  <c:v>-24.357622662879081</c:v>
                </c:pt>
                <c:pt idx="27419">
                  <c:v>3.1653652307002318</c:v>
                </c:pt>
                <c:pt idx="27420">
                  <c:v>-93.161579389526736</c:v>
                </c:pt>
                <c:pt idx="27421">
                  <c:v>60.319829424307017</c:v>
                </c:pt>
                <c:pt idx="27422">
                  <c:v>31.90519598906107</c:v>
                </c:pt>
                <c:pt idx="27423">
                  <c:v>-88.263392857142861</c:v>
                </c:pt>
                <c:pt idx="27424">
                  <c:v>34.077076096315437</c:v>
                </c:pt>
                <c:pt idx="27425">
                  <c:v>-4.1623616236162349</c:v>
                </c:pt>
                <c:pt idx="27426">
                  <c:v>-34.452001893514719</c:v>
                </c:pt>
                <c:pt idx="27427">
                  <c:v>40.115043141177921</c:v>
                </c:pt>
                <c:pt idx="27428">
                  <c:v>-8.9376854599406528</c:v>
                </c:pt>
                <c:pt idx="27429">
                  <c:v>24.09755674711775</c:v>
                </c:pt>
                <c:pt idx="27430">
                  <c:v>88.409548461317229</c:v>
                </c:pt>
                <c:pt idx="27431">
                  <c:v>8.6919620569146332</c:v>
                </c:pt>
                <c:pt idx="27432">
                  <c:v>4.2220347166133507</c:v>
                </c:pt>
                <c:pt idx="27433">
                  <c:v>78.686262747450513</c:v>
                </c:pt>
                <c:pt idx="27434">
                  <c:v>-16.888882564708226</c:v>
                </c:pt>
                <c:pt idx="27435">
                  <c:v>-19.024341123591398</c:v>
                </c:pt>
                <c:pt idx="27436">
                  <c:v>-2.8363028177193428</c:v>
                </c:pt>
                <c:pt idx="27437">
                  <c:v>58.874878758486915</c:v>
                </c:pt>
                <c:pt idx="27438">
                  <c:v>-0.157783220881484</c:v>
                </c:pt>
                <c:pt idx="27439">
                  <c:v>61.744214372716186</c:v>
                </c:pt>
                <c:pt idx="27440">
                  <c:v>78.93170931744217</c:v>
                </c:pt>
                <c:pt idx="27441">
                  <c:v>95.527293873732646</c:v>
                </c:pt>
                <c:pt idx="27442">
                  <c:v>82.558970693352393</c:v>
                </c:pt>
                <c:pt idx="27443">
                  <c:v>-3.4613192976142244</c:v>
                </c:pt>
                <c:pt idx="27444">
                  <c:v>-58.775660143578506</c:v>
                </c:pt>
                <c:pt idx="27445">
                  <c:v>9.6240848893641555</c:v>
                </c:pt>
                <c:pt idx="27446">
                  <c:v>-8.0242751180040415</c:v>
                </c:pt>
                <c:pt idx="27447">
                  <c:v>-11.16421743472678</c:v>
                </c:pt>
                <c:pt idx="27448">
                  <c:v>47.961165048543677</c:v>
                </c:pt>
                <c:pt idx="27449">
                  <c:v>38.629244455582011</c:v>
                </c:pt>
                <c:pt idx="27450">
                  <c:v>-43.677165225634575</c:v>
                </c:pt>
                <c:pt idx="27451">
                  <c:v>4.1559396837072455</c:v>
                </c:pt>
                <c:pt idx="27452">
                  <c:v>15.161182001343178</c:v>
                </c:pt>
                <c:pt idx="27453">
                  <c:v>-45.496468532317181</c:v>
                </c:pt>
                <c:pt idx="27454">
                  <c:v>-2.8808268945402489</c:v>
                </c:pt>
                <c:pt idx="27455">
                  <c:v>-3.3517460911899661</c:v>
                </c:pt>
                <c:pt idx="27456">
                  <c:v>8.7668649075196754</c:v>
                </c:pt>
                <c:pt idx="27457">
                  <c:v>45.255915333911076</c:v>
                </c:pt>
                <c:pt idx="27458">
                  <c:v>7.5013285152513589</c:v>
                </c:pt>
                <c:pt idx="27459">
                  <c:v>30.467111534795038</c:v>
                </c:pt>
                <c:pt idx="27460">
                  <c:v>32.061441597915746</c:v>
                </c:pt>
                <c:pt idx="27461">
                  <c:v>-11.293622141997588</c:v>
                </c:pt>
                <c:pt idx="27462">
                  <c:v>-11.336154776299878</c:v>
                </c:pt>
                <c:pt idx="27463">
                  <c:v>69.318181818181813</c:v>
                </c:pt>
                <c:pt idx="27464">
                  <c:v>-8.4179705371031304</c:v>
                </c:pt>
                <c:pt idx="27465">
                  <c:v>-42.739273927392738</c:v>
                </c:pt>
                <c:pt idx="27466">
                  <c:v>-79.908082838365814</c:v>
                </c:pt>
                <c:pt idx="27467">
                  <c:v>-44.02992262497191</c:v>
                </c:pt>
                <c:pt idx="27468">
                  <c:v>95.029768633657397</c:v>
                </c:pt>
                <c:pt idx="27469">
                  <c:v>-6.3579690551299421</c:v>
                </c:pt>
                <c:pt idx="27470">
                  <c:v>34.611200843854022</c:v>
                </c:pt>
                <c:pt idx="27471">
                  <c:v>-9.7653142402545683</c:v>
                </c:pt>
                <c:pt idx="27472">
                  <c:v>50</c:v>
                </c:pt>
                <c:pt idx="27473">
                  <c:v>78.806299100636295</c:v>
                </c:pt>
                <c:pt idx="27474">
                  <c:v>-8.3763625932300556</c:v>
                </c:pt>
                <c:pt idx="27475">
                  <c:v>6.6792294807370212</c:v>
                </c:pt>
                <c:pt idx="27476">
                  <c:v>-39.826076380442707</c:v>
                </c:pt>
                <c:pt idx="27477">
                  <c:v>59.948125204603258</c:v>
                </c:pt>
                <c:pt idx="27478">
                  <c:v>-34.487997569127927</c:v>
                </c:pt>
                <c:pt idx="27479">
                  <c:v>37.890283046396263</c:v>
                </c:pt>
                <c:pt idx="27480">
                  <c:v>-10.098571715952517</c:v>
                </c:pt>
                <c:pt idx="27481">
                  <c:v>4.8878027105087654</c:v>
                </c:pt>
                <c:pt idx="27482">
                  <c:v>29.560018232029392</c:v>
                </c:pt>
                <c:pt idx="27483">
                  <c:v>-52.685427176401468</c:v>
                </c:pt>
                <c:pt idx="27484">
                  <c:v>-3.788427126686372</c:v>
                </c:pt>
                <c:pt idx="27485">
                  <c:v>3.4117749978129552</c:v>
                </c:pt>
                <c:pt idx="27486">
                  <c:v>-20.571354871993293</c:v>
                </c:pt>
                <c:pt idx="27487">
                  <c:v>20.840134943954737</c:v>
                </c:pt>
                <c:pt idx="27488">
                  <c:v>68.921324314702758</c:v>
                </c:pt>
                <c:pt idx="27489">
                  <c:v>48.325991189427299</c:v>
                </c:pt>
                <c:pt idx="27490">
                  <c:v>-12.069468768242857</c:v>
                </c:pt>
                <c:pt idx="27491">
                  <c:v>90.753607696419039</c:v>
                </c:pt>
                <c:pt idx="27492">
                  <c:v>6.0329298739057577</c:v>
                </c:pt>
                <c:pt idx="27493">
                  <c:v>47.670010078226227</c:v>
                </c:pt>
                <c:pt idx="27494">
                  <c:v>-1.1814509153446124</c:v>
                </c:pt>
                <c:pt idx="27495">
                  <c:v>-6.303965127001419</c:v>
                </c:pt>
                <c:pt idx="27496">
                  <c:v>44.614882506527408</c:v>
                </c:pt>
                <c:pt idx="27497">
                  <c:v>32.251693002257355</c:v>
                </c:pt>
                <c:pt idx="27498">
                  <c:v>47.137503903403768</c:v>
                </c:pt>
                <c:pt idx="27499">
                  <c:v>70.377166156982668</c:v>
                </c:pt>
                <c:pt idx="27500">
                  <c:v>-64.757644643249989</c:v>
                </c:pt>
                <c:pt idx="27501">
                  <c:v>-42.858739383102375</c:v>
                </c:pt>
                <c:pt idx="27502">
                  <c:v>45.811389071757731</c:v>
                </c:pt>
                <c:pt idx="27503">
                  <c:v>-0.68446733532123005</c:v>
                </c:pt>
                <c:pt idx="27504">
                  <c:v>-3.6235625440037609</c:v>
                </c:pt>
                <c:pt idx="27505">
                  <c:v>-46.457359058115763</c:v>
                </c:pt>
                <c:pt idx="27506">
                  <c:v>-14.669059905766218</c:v>
                </c:pt>
                <c:pt idx="27507">
                  <c:v>41.602316602316591</c:v>
                </c:pt>
                <c:pt idx="27508">
                  <c:v>6.0767898383371914</c:v>
                </c:pt>
                <c:pt idx="27509">
                  <c:v>40.436348231306937</c:v>
                </c:pt>
                <c:pt idx="27510">
                  <c:v>56.19564495784374</c:v>
                </c:pt>
                <c:pt idx="27511">
                  <c:v>49.365151902899129</c:v>
                </c:pt>
                <c:pt idx="27512">
                  <c:v>-13.445559512247769</c:v>
                </c:pt>
                <c:pt idx="27513">
                  <c:v>-8.9156015990090651</c:v>
                </c:pt>
                <c:pt idx="27514">
                  <c:v>-84.672479895268367</c:v>
                </c:pt>
                <c:pt idx="27515">
                  <c:v>64.557806831405316</c:v>
                </c:pt>
                <c:pt idx="27516">
                  <c:v>-0.21422960653161738</c:v>
                </c:pt>
                <c:pt idx="27517">
                  <c:v>91.992396340738992</c:v>
                </c:pt>
                <c:pt idx="27518">
                  <c:v>-16.56361927709861</c:v>
                </c:pt>
                <c:pt idx="27519">
                  <c:v>-37.777777777777779</c:v>
                </c:pt>
                <c:pt idx="27520">
                  <c:v>-36.103942333362994</c:v>
                </c:pt>
                <c:pt idx="27521">
                  <c:v>36.646255299105036</c:v>
                </c:pt>
                <c:pt idx="27522">
                  <c:v>-14.938623410784743</c:v>
                </c:pt>
                <c:pt idx="27523">
                  <c:v>6.2355980965626259</c:v>
                </c:pt>
                <c:pt idx="27524">
                  <c:v>-64.563175867956744</c:v>
                </c:pt>
                <c:pt idx="27525">
                  <c:v>13.77922278990556</c:v>
                </c:pt>
                <c:pt idx="27526">
                  <c:v>33.592361216923138</c:v>
                </c:pt>
                <c:pt idx="27527">
                  <c:v>98.260869565217405</c:v>
                </c:pt>
                <c:pt idx="27528">
                  <c:v>12.007126892421866</c:v>
                </c:pt>
                <c:pt idx="27529">
                  <c:v>51.508706632992158</c:v>
                </c:pt>
                <c:pt idx="27530">
                  <c:v>39.071336088951</c:v>
                </c:pt>
                <c:pt idx="27531">
                  <c:v>31.959231920538826</c:v>
                </c:pt>
                <c:pt idx="27532">
                  <c:v>73.475643130815541</c:v>
                </c:pt>
                <c:pt idx="27533">
                  <c:v>28.356692544156715</c:v>
                </c:pt>
                <c:pt idx="27534">
                  <c:v>1.1645780213023613</c:v>
                </c:pt>
                <c:pt idx="27535">
                  <c:v>18.072621081051295</c:v>
                </c:pt>
                <c:pt idx="27536">
                  <c:v>-53.206405431333479</c:v>
                </c:pt>
                <c:pt idx="27537">
                  <c:v>11.896138972438777</c:v>
                </c:pt>
                <c:pt idx="27538">
                  <c:v>29.112188645481581</c:v>
                </c:pt>
                <c:pt idx="27539">
                  <c:v>12.90580894865036</c:v>
                </c:pt>
                <c:pt idx="27540">
                  <c:v>-13.704328356570826</c:v>
                </c:pt>
                <c:pt idx="27541">
                  <c:v>41.797961075069509</c:v>
                </c:pt>
                <c:pt idx="27542">
                  <c:v>17.798046165816544</c:v>
                </c:pt>
                <c:pt idx="27543">
                  <c:v>15.093708165997327</c:v>
                </c:pt>
                <c:pt idx="27544">
                  <c:v>-20.37021121635027</c:v>
                </c:pt>
                <c:pt idx="27545">
                  <c:v>43.028743028743008</c:v>
                </c:pt>
                <c:pt idx="27546">
                  <c:v>-4.0538214367684304</c:v>
                </c:pt>
                <c:pt idx="27547">
                  <c:v>49.337950702790778</c:v>
                </c:pt>
                <c:pt idx="27548">
                  <c:v>-54.244805079665298</c:v>
                </c:pt>
                <c:pt idx="27549">
                  <c:v>-61.749215382361335</c:v>
                </c:pt>
                <c:pt idx="27550">
                  <c:v>14.543849535202142</c:v>
                </c:pt>
                <c:pt idx="27551">
                  <c:v>-38.294398392363725</c:v>
                </c:pt>
                <c:pt idx="27552">
                  <c:v>32.295079397426036</c:v>
                </c:pt>
                <c:pt idx="27553">
                  <c:v>42.198116581237343</c:v>
                </c:pt>
                <c:pt idx="27554">
                  <c:v>8.818181818181813</c:v>
                </c:pt>
                <c:pt idx="27555">
                  <c:v>5.1400519780537195</c:v>
                </c:pt>
                <c:pt idx="27556">
                  <c:v>59.938295200131051</c:v>
                </c:pt>
                <c:pt idx="27557">
                  <c:v>-33.731821543012074</c:v>
                </c:pt>
                <c:pt idx="27558">
                  <c:v>-34.920615857612944</c:v>
                </c:pt>
                <c:pt idx="27559">
                  <c:v>77.72232304900183</c:v>
                </c:pt>
                <c:pt idx="27560">
                  <c:v>20.372258263824534</c:v>
                </c:pt>
                <c:pt idx="27561">
                  <c:v>90.067291284329826</c:v>
                </c:pt>
                <c:pt idx="27562">
                  <c:v>37.29411764705884</c:v>
                </c:pt>
                <c:pt idx="27563">
                  <c:v>-61.893968906045259</c:v>
                </c:pt>
                <c:pt idx="27564">
                  <c:v>-29.902094098449822</c:v>
                </c:pt>
                <c:pt idx="27565">
                  <c:v>-12.214779560099501</c:v>
                </c:pt>
                <c:pt idx="27566">
                  <c:v>46.56224237427864</c:v>
                </c:pt>
                <c:pt idx="27567">
                  <c:v>21.86680858895096</c:v>
                </c:pt>
                <c:pt idx="27568">
                  <c:v>-8.5090784122802035</c:v>
                </c:pt>
                <c:pt idx="27569">
                  <c:v>26.522600268798186</c:v>
                </c:pt>
                <c:pt idx="27570">
                  <c:v>19.448539265612425</c:v>
                </c:pt>
                <c:pt idx="27571">
                  <c:v>-5.4372830314944167</c:v>
                </c:pt>
                <c:pt idx="27572">
                  <c:v>9.6833834065172226</c:v>
                </c:pt>
                <c:pt idx="27573">
                  <c:v>16.627007733491979</c:v>
                </c:pt>
                <c:pt idx="27574">
                  <c:v>-24.215740231150249</c:v>
                </c:pt>
                <c:pt idx="27575">
                  <c:v>-32.212952659073025</c:v>
                </c:pt>
                <c:pt idx="27576">
                  <c:v>-84.283068702753582</c:v>
                </c:pt>
                <c:pt idx="27577">
                  <c:v>11.849444139315551</c:v>
                </c:pt>
                <c:pt idx="27578">
                  <c:v>6.4858772499060819</c:v>
                </c:pt>
                <c:pt idx="27579">
                  <c:v>-37.531107869218225</c:v>
                </c:pt>
                <c:pt idx="27580">
                  <c:v>-62.060287686680049</c:v>
                </c:pt>
                <c:pt idx="27581">
                  <c:v>59.433243817387449</c:v>
                </c:pt>
                <c:pt idx="27582">
                  <c:v>-43.433874709976791</c:v>
                </c:pt>
                <c:pt idx="27583">
                  <c:v>-24.853001504170663</c:v>
                </c:pt>
                <c:pt idx="27584">
                  <c:v>24.201871774687305</c:v>
                </c:pt>
                <c:pt idx="27585">
                  <c:v>-25.703266787658805</c:v>
                </c:pt>
                <c:pt idx="27586">
                  <c:v>73.17073170731706</c:v>
                </c:pt>
                <c:pt idx="27587">
                  <c:v>-19.48387446785425</c:v>
                </c:pt>
                <c:pt idx="27588">
                  <c:v>90.261407093090241</c:v>
                </c:pt>
                <c:pt idx="27589">
                  <c:v>-2.6138041370227967</c:v>
                </c:pt>
                <c:pt idx="27590">
                  <c:v>-6.9497124678820512</c:v>
                </c:pt>
                <c:pt idx="27591">
                  <c:v>-21.1719199043077</c:v>
                </c:pt>
                <c:pt idx="27592">
                  <c:v>5.4174757281553383</c:v>
                </c:pt>
                <c:pt idx="27593">
                  <c:v>-37.57083025375708</c:v>
                </c:pt>
                <c:pt idx="27594">
                  <c:v>3.6825876503298787</c:v>
                </c:pt>
                <c:pt idx="27595">
                  <c:v>-22.462914998822697</c:v>
                </c:pt>
                <c:pt idx="27596">
                  <c:v>-10.246907459282582</c:v>
                </c:pt>
                <c:pt idx="27597">
                  <c:v>46.146822498173862</c:v>
                </c:pt>
                <c:pt idx="27598">
                  <c:v>66.816195747159924</c:v>
                </c:pt>
                <c:pt idx="27599">
                  <c:v>21.027442692746746</c:v>
                </c:pt>
                <c:pt idx="27600">
                  <c:v>76.876053962900528</c:v>
                </c:pt>
                <c:pt idx="27601">
                  <c:v>2.3447288347950632</c:v>
                </c:pt>
                <c:pt idx="27602">
                  <c:v>1.9567845270474322</c:v>
                </c:pt>
                <c:pt idx="27603">
                  <c:v>-2.3035108682889103</c:v>
                </c:pt>
                <c:pt idx="27604">
                  <c:v>-7.2270896580113089</c:v>
                </c:pt>
                <c:pt idx="27605">
                  <c:v>-32.534470010003915</c:v>
                </c:pt>
                <c:pt idx="27606">
                  <c:v>-68.018615062884749</c:v>
                </c:pt>
                <c:pt idx="27607">
                  <c:v>-26.795167639473334</c:v>
                </c:pt>
                <c:pt idx="27608">
                  <c:v>25.732302201070794</c:v>
                </c:pt>
                <c:pt idx="27609">
                  <c:v>-17.535314174378954</c:v>
                </c:pt>
                <c:pt idx="27610">
                  <c:v>74.757844672582792</c:v>
                </c:pt>
                <c:pt idx="27611">
                  <c:v>-11.72179987672078</c:v>
                </c:pt>
                <c:pt idx="27612">
                  <c:v>-51.831578947368421</c:v>
                </c:pt>
                <c:pt idx="27613">
                  <c:v>2.1079501669663472</c:v>
                </c:pt>
                <c:pt idx="27614">
                  <c:v>9.1728091728091812</c:v>
                </c:pt>
                <c:pt idx="27615">
                  <c:v>-5.550900180289986</c:v>
                </c:pt>
                <c:pt idx="27616">
                  <c:v>20.76864491182846</c:v>
                </c:pt>
                <c:pt idx="27617">
                  <c:v>16.015229312934437</c:v>
                </c:pt>
                <c:pt idx="27618">
                  <c:v>-24.631894671237148</c:v>
                </c:pt>
                <c:pt idx="27619">
                  <c:v>-12.947921643573807</c:v>
                </c:pt>
                <c:pt idx="27620">
                  <c:v>2.315384443301042</c:v>
                </c:pt>
                <c:pt idx="27621">
                  <c:v>82.868558249825384</c:v>
                </c:pt>
                <c:pt idx="27622">
                  <c:v>9.3455064545613311</c:v>
                </c:pt>
                <c:pt idx="27623">
                  <c:v>48.4668335419274</c:v>
                </c:pt>
                <c:pt idx="27624">
                  <c:v>-16.129032258064512</c:v>
                </c:pt>
                <c:pt idx="27625">
                  <c:v>-20.786555312157716</c:v>
                </c:pt>
                <c:pt idx="27626">
                  <c:v>0.23605247628127302</c:v>
                </c:pt>
                <c:pt idx="27627">
                  <c:v>-19.772885430505468</c:v>
                </c:pt>
                <c:pt idx="27628">
                  <c:v>-12.964224614313181</c:v>
                </c:pt>
                <c:pt idx="27629">
                  <c:v>84.728358401133079</c:v>
                </c:pt>
                <c:pt idx="27630">
                  <c:v>-42.910772289178013</c:v>
                </c:pt>
                <c:pt idx="27631">
                  <c:v>-28.235312447139052</c:v>
                </c:pt>
                <c:pt idx="27632">
                  <c:v>-5.9017137668823096</c:v>
                </c:pt>
                <c:pt idx="27633">
                  <c:v>-13.84122126279739</c:v>
                </c:pt>
                <c:pt idx="27634">
                  <c:v>8.856975588986657</c:v>
                </c:pt>
                <c:pt idx="27635">
                  <c:v>23.086330535327136</c:v>
                </c:pt>
                <c:pt idx="27636">
                  <c:v>-45.626195028680691</c:v>
                </c:pt>
                <c:pt idx="27637">
                  <c:v>-39.869484151646986</c:v>
                </c:pt>
                <c:pt idx="27638">
                  <c:v>4.1117613743628425</c:v>
                </c:pt>
                <c:pt idx="27639">
                  <c:v>-34.046140875296999</c:v>
                </c:pt>
                <c:pt idx="27640">
                  <c:v>5.740791181324397</c:v>
                </c:pt>
                <c:pt idx="27641">
                  <c:v>-7.6949423450165568</c:v>
                </c:pt>
                <c:pt idx="27642">
                  <c:v>4.8804379141457872</c:v>
                </c:pt>
                <c:pt idx="27643">
                  <c:v>9.2430877335913237</c:v>
                </c:pt>
                <c:pt idx="27644">
                  <c:v>33.309621198648387</c:v>
                </c:pt>
                <c:pt idx="27645">
                  <c:v>16.160949868073885</c:v>
                </c:pt>
                <c:pt idx="27646">
                  <c:v>-4.6918936289869038</c:v>
                </c:pt>
                <c:pt idx="27647">
                  <c:v>20.801720766523275</c:v>
                </c:pt>
                <c:pt idx="27648">
                  <c:v>6.2808585302158519</c:v>
                </c:pt>
                <c:pt idx="27649">
                  <c:v>-24.637014650811381</c:v>
                </c:pt>
                <c:pt idx="27650">
                  <c:v>-27.274078478002366</c:v>
                </c:pt>
                <c:pt idx="27651">
                  <c:v>37.411897378065959</c:v>
                </c:pt>
                <c:pt idx="27652">
                  <c:v>28.726460261729983</c:v>
                </c:pt>
                <c:pt idx="27653">
                  <c:v>84.995400889161431</c:v>
                </c:pt>
                <c:pt idx="27654">
                  <c:v>-88.152896486229821</c:v>
                </c:pt>
                <c:pt idx="27655">
                  <c:v>7.2391148734866704</c:v>
                </c:pt>
                <c:pt idx="27656">
                  <c:v>55.694668820678515</c:v>
                </c:pt>
                <c:pt idx="27657">
                  <c:v>25.922396187882924</c:v>
                </c:pt>
                <c:pt idx="27658">
                  <c:v>-23.884197159824993</c:v>
                </c:pt>
                <c:pt idx="27659">
                  <c:v>79.577897616876157</c:v>
                </c:pt>
                <c:pt idx="27660">
                  <c:v>22.49390959126589</c:v>
                </c:pt>
                <c:pt idx="27661">
                  <c:v>12.505335201755614</c:v>
                </c:pt>
                <c:pt idx="27662">
                  <c:v>-13.659793814432987</c:v>
                </c:pt>
                <c:pt idx="27663">
                  <c:v>47.362307617849183</c:v>
                </c:pt>
                <c:pt idx="27664">
                  <c:v>-63.74037403740374</c:v>
                </c:pt>
                <c:pt idx="27665">
                  <c:v>-36.911990013051124</c:v>
                </c:pt>
                <c:pt idx="27666">
                  <c:v>54.85941776561333</c:v>
                </c:pt>
                <c:pt idx="27667">
                  <c:v>-58.831187617532187</c:v>
                </c:pt>
                <c:pt idx="27668">
                  <c:v>40.676423219662496</c:v>
                </c:pt>
                <c:pt idx="27669">
                  <c:v>-42.251235003528585</c:v>
                </c:pt>
                <c:pt idx="27670">
                  <c:v>-28.052616528452958</c:v>
                </c:pt>
                <c:pt idx="27671">
                  <c:v>-17.722103633798952</c:v>
                </c:pt>
                <c:pt idx="27672">
                  <c:v>47.35857204548725</c:v>
                </c:pt>
                <c:pt idx="27673">
                  <c:v>-19.812352208294143</c:v>
                </c:pt>
                <c:pt idx="27674">
                  <c:v>-21.069543802040585</c:v>
                </c:pt>
                <c:pt idx="27675">
                  <c:v>96.259024449432758</c:v>
                </c:pt>
                <c:pt idx="27676">
                  <c:v>-2.3292935264558139</c:v>
                </c:pt>
                <c:pt idx="27677">
                  <c:v>57.517980166887213</c:v>
                </c:pt>
                <c:pt idx="27678">
                  <c:v>6.0938566954719988</c:v>
                </c:pt>
                <c:pt idx="27679">
                  <c:v>-0.27247956403270734</c:v>
                </c:pt>
                <c:pt idx="27680">
                  <c:v>-25.665039474477197</c:v>
                </c:pt>
                <c:pt idx="27681">
                  <c:v>75.158746415403527</c:v>
                </c:pt>
                <c:pt idx="27682">
                  <c:v>-4.9792531120332058</c:v>
                </c:pt>
                <c:pt idx="27683">
                  <c:v>80.756415709627106</c:v>
                </c:pt>
                <c:pt idx="27684">
                  <c:v>17.857142857142861</c:v>
                </c:pt>
                <c:pt idx="27685">
                  <c:v>-6.1263805631669044</c:v>
                </c:pt>
                <c:pt idx="27686">
                  <c:v>25.257257592236243</c:v>
                </c:pt>
                <c:pt idx="27687">
                  <c:v>0.17815971494445648</c:v>
                </c:pt>
                <c:pt idx="27688">
                  <c:v>68.991262539873333</c:v>
                </c:pt>
                <c:pt idx="27689">
                  <c:v>35.334687132070997</c:v>
                </c:pt>
                <c:pt idx="27690">
                  <c:v>-2.3151163479187602</c:v>
                </c:pt>
                <c:pt idx="27691">
                  <c:v>69.364982755122753</c:v>
                </c:pt>
                <c:pt idx="27692">
                  <c:v>23.483074302746431</c:v>
                </c:pt>
                <c:pt idx="27693">
                  <c:v>25.100026673779681</c:v>
                </c:pt>
                <c:pt idx="27694">
                  <c:v>28.929790169171554</c:v>
                </c:pt>
                <c:pt idx="27695">
                  <c:v>-7.1853498958054445</c:v>
                </c:pt>
                <c:pt idx="27696">
                  <c:v>-9.0179971779417798</c:v>
                </c:pt>
                <c:pt idx="27697">
                  <c:v>-50.242286569888776</c:v>
                </c:pt>
                <c:pt idx="27698">
                  <c:v>-19.713152273420803</c:v>
                </c:pt>
                <c:pt idx="27699">
                  <c:v>-0.15588464536243407</c:v>
                </c:pt>
                <c:pt idx="27700">
                  <c:v>35.315634041404934</c:v>
                </c:pt>
                <c:pt idx="27701">
                  <c:v>-4.4552989934872613</c:v>
                </c:pt>
                <c:pt idx="27702">
                  <c:v>-11.871365035921997</c:v>
                </c:pt>
                <c:pt idx="27703">
                  <c:v>-18.547241944292736</c:v>
                </c:pt>
                <c:pt idx="27704">
                  <c:v>9.5490047871000314</c:v>
                </c:pt>
                <c:pt idx="27705">
                  <c:v>-33.324954966277076</c:v>
                </c:pt>
                <c:pt idx="27706">
                  <c:v>-1.2330029960820497</c:v>
                </c:pt>
                <c:pt idx="27707">
                  <c:v>-4.6919535189651356</c:v>
                </c:pt>
                <c:pt idx="27708">
                  <c:v>10.810472141418657</c:v>
                </c:pt>
                <c:pt idx="27709">
                  <c:v>-0.85303343279015564</c:v>
                </c:pt>
                <c:pt idx="27710">
                  <c:v>99.993403693931384</c:v>
                </c:pt>
              </c:numCache>
            </c:numRef>
          </c:xVal>
          <c:yVal>
            <c:numRef>
              <c:f>Sheet1!$C$4:$C$27714</c:f>
              <c:numCache>
                <c:formatCode>0.0</c:formatCode>
                <c:ptCount val="27711"/>
                <c:pt idx="0">
                  <c:v>-100</c:v>
                </c:pt>
                <c:pt idx="1">
                  <c:v>-100</c:v>
                </c:pt>
                <c:pt idx="2">
                  <c:v>-100</c:v>
                </c:pt>
                <c:pt idx="3">
                  <c:v>-100</c:v>
                </c:pt>
                <c:pt idx="4">
                  <c:v>-100</c:v>
                </c:pt>
                <c:pt idx="5">
                  <c:v>-100</c:v>
                </c:pt>
                <c:pt idx="6">
                  <c:v>-100</c:v>
                </c:pt>
                <c:pt idx="7">
                  <c:v>-100</c:v>
                </c:pt>
                <c:pt idx="8">
                  <c:v>-100</c:v>
                </c:pt>
                <c:pt idx="9">
                  <c:v>-100</c:v>
                </c:pt>
                <c:pt idx="10">
                  <c:v>-100</c:v>
                </c:pt>
                <c:pt idx="11">
                  <c:v>-100</c:v>
                </c:pt>
                <c:pt idx="12">
                  <c:v>-100</c:v>
                </c:pt>
                <c:pt idx="13">
                  <c:v>-100</c:v>
                </c:pt>
                <c:pt idx="14">
                  <c:v>-100</c:v>
                </c:pt>
                <c:pt idx="15">
                  <c:v>-100</c:v>
                </c:pt>
                <c:pt idx="16">
                  <c:v>-100</c:v>
                </c:pt>
                <c:pt idx="17">
                  <c:v>-100</c:v>
                </c:pt>
                <c:pt idx="18">
                  <c:v>-100</c:v>
                </c:pt>
                <c:pt idx="19">
                  <c:v>-100</c:v>
                </c:pt>
                <c:pt idx="20">
                  <c:v>-100</c:v>
                </c:pt>
                <c:pt idx="21">
                  <c:v>-100</c:v>
                </c:pt>
                <c:pt idx="22">
                  <c:v>-100</c:v>
                </c:pt>
                <c:pt idx="23">
                  <c:v>-100</c:v>
                </c:pt>
                <c:pt idx="24">
                  <c:v>-100</c:v>
                </c:pt>
                <c:pt idx="25">
                  <c:v>-100</c:v>
                </c:pt>
                <c:pt idx="26">
                  <c:v>-100</c:v>
                </c:pt>
                <c:pt idx="27">
                  <c:v>-100</c:v>
                </c:pt>
                <c:pt idx="28">
                  <c:v>-100</c:v>
                </c:pt>
                <c:pt idx="29">
                  <c:v>-100</c:v>
                </c:pt>
                <c:pt idx="30">
                  <c:v>-100</c:v>
                </c:pt>
                <c:pt idx="31">
                  <c:v>-100</c:v>
                </c:pt>
                <c:pt idx="32">
                  <c:v>-100</c:v>
                </c:pt>
                <c:pt idx="33">
                  <c:v>-100</c:v>
                </c:pt>
                <c:pt idx="34">
                  <c:v>-100</c:v>
                </c:pt>
                <c:pt idx="35">
                  <c:v>-100</c:v>
                </c:pt>
                <c:pt idx="36">
                  <c:v>-100</c:v>
                </c:pt>
                <c:pt idx="37">
                  <c:v>-100</c:v>
                </c:pt>
                <c:pt idx="38">
                  <c:v>-100</c:v>
                </c:pt>
                <c:pt idx="39">
                  <c:v>-100</c:v>
                </c:pt>
                <c:pt idx="40">
                  <c:v>-100</c:v>
                </c:pt>
                <c:pt idx="41">
                  <c:v>-100</c:v>
                </c:pt>
                <c:pt idx="42">
                  <c:v>-100</c:v>
                </c:pt>
                <c:pt idx="43">
                  <c:v>-100</c:v>
                </c:pt>
                <c:pt idx="44">
                  <c:v>-100</c:v>
                </c:pt>
                <c:pt idx="45">
                  <c:v>-100</c:v>
                </c:pt>
                <c:pt idx="46">
                  <c:v>-100</c:v>
                </c:pt>
                <c:pt idx="47">
                  <c:v>-100</c:v>
                </c:pt>
                <c:pt idx="48">
                  <c:v>-100</c:v>
                </c:pt>
                <c:pt idx="49">
                  <c:v>-100</c:v>
                </c:pt>
                <c:pt idx="50">
                  <c:v>-100</c:v>
                </c:pt>
                <c:pt idx="51">
                  <c:v>-100</c:v>
                </c:pt>
                <c:pt idx="52">
                  <c:v>-100</c:v>
                </c:pt>
                <c:pt idx="53">
                  <c:v>-100</c:v>
                </c:pt>
                <c:pt idx="54">
                  <c:v>-100</c:v>
                </c:pt>
                <c:pt idx="55">
                  <c:v>-100</c:v>
                </c:pt>
                <c:pt idx="56">
                  <c:v>-100</c:v>
                </c:pt>
                <c:pt idx="57">
                  <c:v>-100</c:v>
                </c:pt>
                <c:pt idx="58">
                  <c:v>-100</c:v>
                </c:pt>
                <c:pt idx="59">
                  <c:v>-100</c:v>
                </c:pt>
                <c:pt idx="60">
                  <c:v>-100</c:v>
                </c:pt>
                <c:pt idx="61">
                  <c:v>-100</c:v>
                </c:pt>
                <c:pt idx="62">
                  <c:v>-100</c:v>
                </c:pt>
                <c:pt idx="63">
                  <c:v>-100</c:v>
                </c:pt>
                <c:pt idx="64">
                  <c:v>-100</c:v>
                </c:pt>
                <c:pt idx="65">
                  <c:v>-100</c:v>
                </c:pt>
                <c:pt idx="66">
                  <c:v>-100</c:v>
                </c:pt>
                <c:pt idx="67">
                  <c:v>-100</c:v>
                </c:pt>
                <c:pt idx="68">
                  <c:v>-100</c:v>
                </c:pt>
                <c:pt idx="69">
                  <c:v>-100</c:v>
                </c:pt>
                <c:pt idx="70">
                  <c:v>-100</c:v>
                </c:pt>
                <c:pt idx="71">
                  <c:v>-100</c:v>
                </c:pt>
                <c:pt idx="72">
                  <c:v>-100</c:v>
                </c:pt>
                <c:pt idx="73">
                  <c:v>-100</c:v>
                </c:pt>
                <c:pt idx="74">
                  <c:v>-100</c:v>
                </c:pt>
                <c:pt idx="75">
                  <c:v>-100</c:v>
                </c:pt>
                <c:pt idx="76">
                  <c:v>-100</c:v>
                </c:pt>
                <c:pt idx="77">
                  <c:v>-100</c:v>
                </c:pt>
                <c:pt idx="78">
                  <c:v>-100</c:v>
                </c:pt>
                <c:pt idx="79">
                  <c:v>-100</c:v>
                </c:pt>
                <c:pt idx="80">
                  <c:v>-100</c:v>
                </c:pt>
                <c:pt idx="81">
                  <c:v>-100</c:v>
                </c:pt>
                <c:pt idx="82">
                  <c:v>-100</c:v>
                </c:pt>
                <c:pt idx="83">
                  <c:v>-100</c:v>
                </c:pt>
                <c:pt idx="84">
                  <c:v>-100</c:v>
                </c:pt>
                <c:pt idx="85">
                  <c:v>-100</c:v>
                </c:pt>
                <c:pt idx="86">
                  <c:v>-100</c:v>
                </c:pt>
                <c:pt idx="87">
                  <c:v>-100</c:v>
                </c:pt>
                <c:pt idx="88">
                  <c:v>-100</c:v>
                </c:pt>
                <c:pt idx="89">
                  <c:v>-100</c:v>
                </c:pt>
                <c:pt idx="90">
                  <c:v>-100</c:v>
                </c:pt>
                <c:pt idx="91">
                  <c:v>-100</c:v>
                </c:pt>
                <c:pt idx="92">
                  <c:v>-100</c:v>
                </c:pt>
                <c:pt idx="93">
                  <c:v>-100</c:v>
                </c:pt>
                <c:pt idx="94">
                  <c:v>-100</c:v>
                </c:pt>
                <c:pt idx="95">
                  <c:v>-100</c:v>
                </c:pt>
                <c:pt idx="96">
                  <c:v>-100</c:v>
                </c:pt>
                <c:pt idx="97">
                  <c:v>-100</c:v>
                </c:pt>
                <c:pt idx="98">
                  <c:v>-100</c:v>
                </c:pt>
                <c:pt idx="99">
                  <c:v>-100</c:v>
                </c:pt>
                <c:pt idx="100">
                  <c:v>-100</c:v>
                </c:pt>
                <c:pt idx="101">
                  <c:v>-100</c:v>
                </c:pt>
                <c:pt idx="102">
                  <c:v>-100</c:v>
                </c:pt>
                <c:pt idx="103">
                  <c:v>-100</c:v>
                </c:pt>
                <c:pt idx="104">
                  <c:v>-100</c:v>
                </c:pt>
                <c:pt idx="105">
                  <c:v>-100</c:v>
                </c:pt>
                <c:pt idx="106">
                  <c:v>-100</c:v>
                </c:pt>
                <c:pt idx="107">
                  <c:v>-100</c:v>
                </c:pt>
                <c:pt idx="108">
                  <c:v>-100</c:v>
                </c:pt>
                <c:pt idx="109">
                  <c:v>-100</c:v>
                </c:pt>
                <c:pt idx="110">
                  <c:v>-100</c:v>
                </c:pt>
                <c:pt idx="111">
                  <c:v>-100</c:v>
                </c:pt>
                <c:pt idx="112">
                  <c:v>-100</c:v>
                </c:pt>
                <c:pt idx="113">
                  <c:v>-100</c:v>
                </c:pt>
                <c:pt idx="114">
                  <c:v>-100</c:v>
                </c:pt>
                <c:pt idx="115">
                  <c:v>-100</c:v>
                </c:pt>
                <c:pt idx="116">
                  <c:v>-100</c:v>
                </c:pt>
                <c:pt idx="117">
                  <c:v>-100</c:v>
                </c:pt>
                <c:pt idx="118">
                  <c:v>-100</c:v>
                </c:pt>
                <c:pt idx="119">
                  <c:v>-100</c:v>
                </c:pt>
                <c:pt idx="120">
                  <c:v>-100</c:v>
                </c:pt>
                <c:pt idx="121">
                  <c:v>-100</c:v>
                </c:pt>
                <c:pt idx="122">
                  <c:v>-100</c:v>
                </c:pt>
                <c:pt idx="123">
                  <c:v>-100</c:v>
                </c:pt>
                <c:pt idx="124">
                  <c:v>-100</c:v>
                </c:pt>
                <c:pt idx="125">
                  <c:v>-100</c:v>
                </c:pt>
                <c:pt idx="126">
                  <c:v>-100</c:v>
                </c:pt>
                <c:pt idx="127">
                  <c:v>-100</c:v>
                </c:pt>
                <c:pt idx="128">
                  <c:v>-100</c:v>
                </c:pt>
                <c:pt idx="129">
                  <c:v>-100</c:v>
                </c:pt>
                <c:pt idx="130">
                  <c:v>-100</c:v>
                </c:pt>
                <c:pt idx="131">
                  <c:v>-100</c:v>
                </c:pt>
                <c:pt idx="132">
                  <c:v>-100</c:v>
                </c:pt>
                <c:pt idx="133">
                  <c:v>-100</c:v>
                </c:pt>
                <c:pt idx="134">
                  <c:v>-100</c:v>
                </c:pt>
                <c:pt idx="135">
                  <c:v>-100</c:v>
                </c:pt>
                <c:pt idx="136">
                  <c:v>-100</c:v>
                </c:pt>
                <c:pt idx="137">
                  <c:v>-100</c:v>
                </c:pt>
                <c:pt idx="138">
                  <c:v>-100</c:v>
                </c:pt>
                <c:pt idx="139">
                  <c:v>-100</c:v>
                </c:pt>
                <c:pt idx="140">
                  <c:v>-100</c:v>
                </c:pt>
                <c:pt idx="141">
                  <c:v>-100</c:v>
                </c:pt>
                <c:pt idx="142">
                  <c:v>-100</c:v>
                </c:pt>
                <c:pt idx="143">
                  <c:v>-100</c:v>
                </c:pt>
                <c:pt idx="144">
                  <c:v>-100</c:v>
                </c:pt>
                <c:pt idx="145">
                  <c:v>-100</c:v>
                </c:pt>
                <c:pt idx="146">
                  <c:v>-100</c:v>
                </c:pt>
                <c:pt idx="147">
                  <c:v>-100</c:v>
                </c:pt>
                <c:pt idx="148">
                  <c:v>-100</c:v>
                </c:pt>
                <c:pt idx="149">
                  <c:v>-100</c:v>
                </c:pt>
                <c:pt idx="150">
                  <c:v>-100</c:v>
                </c:pt>
                <c:pt idx="151">
                  <c:v>-100</c:v>
                </c:pt>
                <c:pt idx="152">
                  <c:v>-100</c:v>
                </c:pt>
                <c:pt idx="153">
                  <c:v>-100</c:v>
                </c:pt>
                <c:pt idx="154">
                  <c:v>-100</c:v>
                </c:pt>
                <c:pt idx="155">
                  <c:v>-100</c:v>
                </c:pt>
                <c:pt idx="156">
                  <c:v>-100</c:v>
                </c:pt>
                <c:pt idx="157">
                  <c:v>-100</c:v>
                </c:pt>
                <c:pt idx="158">
                  <c:v>-100</c:v>
                </c:pt>
                <c:pt idx="159">
                  <c:v>-100</c:v>
                </c:pt>
                <c:pt idx="160">
                  <c:v>-100</c:v>
                </c:pt>
                <c:pt idx="161">
                  <c:v>-100</c:v>
                </c:pt>
                <c:pt idx="162">
                  <c:v>-100</c:v>
                </c:pt>
                <c:pt idx="163">
                  <c:v>-100</c:v>
                </c:pt>
                <c:pt idx="164">
                  <c:v>-100</c:v>
                </c:pt>
                <c:pt idx="165">
                  <c:v>-100</c:v>
                </c:pt>
                <c:pt idx="166">
                  <c:v>-100</c:v>
                </c:pt>
                <c:pt idx="167">
                  <c:v>-100</c:v>
                </c:pt>
                <c:pt idx="168">
                  <c:v>-100</c:v>
                </c:pt>
                <c:pt idx="169">
                  <c:v>-100</c:v>
                </c:pt>
                <c:pt idx="170">
                  <c:v>-100</c:v>
                </c:pt>
                <c:pt idx="171">
                  <c:v>-100</c:v>
                </c:pt>
                <c:pt idx="172">
                  <c:v>-100</c:v>
                </c:pt>
                <c:pt idx="173">
                  <c:v>-100</c:v>
                </c:pt>
                <c:pt idx="174">
                  <c:v>-100</c:v>
                </c:pt>
                <c:pt idx="175">
                  <c:v>-100</c:v>
                </c:pt>
                <c:pt idx="176">
                  <c:v>-100</c:v>
                </c:pt>
                <c:pt idx="177">
                  <c:v>-100</c:v>
                </c:pt>
                <c:pt idx="178">
                  <c:v>-100</c:v>
                </c:pt>
                <c:pt idx="179">
                  <c:v>-100</c:v>
                </c:pt>
                <c:pt idx="180">
                  <c:v>-100</c:v>
                </c:pt>
                <c:pt idx="181">
                  <c:v>-100</c:v>
                </c:pt>
                <c:pt idx="182">
                  <c:v>-100</c:v>
                </c:pt>
                <c:pt idx="183">
                  <c:v>-100</c:v>
                </c:pt>
                <c:pt idx="184">
                  <c:v>-100</c:v>
                </c:pt>
                <c:pt idx="185">
                  <c:v>-100</c:v>
                </c:pt>
                <c:pt idx="186">
                  <c:v>-100</c:v>
                </c:pt>
                <c:pt idx="187">
                  <c:v>-100</c:v>
                </c:pt>
                <c:pt idx="188">
                  <c:v>-100</c:v>
                </c:pt>
                <c:pt idx="189">
                  <c:v>-100</c:v>
                </c:pt>
                <c:pt idx="190">
                  <c:v>-100</c:v>
                </c:pt>
                <c:pt idx="191">
                  <c:v>-100</c:v>
                </c:pt>
                <c:pt idx="192">
                  <c:v>-100</c:v>
                </c:pt>
                <c:pt idx="193">
                  <c:v>-100</c:v>
                </c:pt>
                <c:pt idx="194">
                  <c:v>-100</c:v>
                </c:pt>
                <c:pt idx="195">
                  <c:v>-100</c:v>
                </c:pt>
                <c:pt idx="196">
                  <c:v>-100</c:v>
                </c:pt>
                <c:pt idx="197">
                  <c:v>-100</c:v>
                </c:pt>
                <c:pt idx="198">
                  <c:v>-100</c:v>
                </c:pt>
                <c:pt idx="199">
                  <c:v>-100</c:v>
                </c:pt>
                <c:pt idx="200">
                  <c:v>-100</c:v>
                </c:pt>
                <c:pt idx="201">
                  <c:v>-100</c:v>
                </c:pt>
                <c:pt idx="202">
                  <c:v>-100</c:v>
                </c:pt>
                <c:pt idx="203">
                  <c:v>-100</c:v>
                </c:pt>
                <c:pt idx="204">
                  <c:v>-100</c:v>
                </c:pt>
                <c:pt idx="205">
                  <c:v>-100</c:v>
                </c:pt>
                <c:pt idx="206">
                  <c:v>-100</c:v>
                </c:pt>
                <c:pt idx="207">
                  <c:v>-100</c:v>
                </c:pt>
                <c:pt idx="208">
                  <c:v>-100</c:v>
                </c:pt>
                <c:pt idx="209">
                  <c:v>-100</c:v>
                </c:pt>
                <c:pt idx="210">
                  <c:v>-100</c:v>
                </c:pt>
                <c:pt idx="211">
                  <c:v>-100</c:v>
                </c:pt>
                <c:pt idx="212">
                  <c:v>-100</c:v>
                </c:pt>
                <c:pt idx="213">
                  <c:v>-100</c:v>
                </c:pt>
                <c:pt idx="214">
                  <c:v>-100</c:v>
                </c:pt>
                <c:pt idx="215">
                  <c:v>-100</c:v>
                </c:pt>
                <c:pt idx="216">
                  <c:v>-100</c:v>
                </c:pt>
                <c:pt idx="217">
                  <c:v>-100</c:v>
                </c:pt>
                <c:pt idx="218">
                  <c:v>-100</c:v>
                </c:pt>
                <c:pt idx="219">
                  <c:v>-100</c:v>
                </c:pt>
                <c:pt idx="220">
                  <c:v>-100</c:v>
                </c:pt>
                <c:pt idx="221">
                  <c:v>-100</c:v>
                </c:pt>
                <c:pt idx="222">
                  <c:v>-100</c:v>
                </c:pt>
                <c:pt idx="223">
                  <c:v>-100</c:v>
                </c:pt>
                <c:pt idx="224">
                  <c:v>-100</c:v>
                </c:pt>
                <c:pt idx="225">
                  <c:v>-100</c:v>
                </c:pt>
                <c:pt idx="226">
                  <c:v>-100</c:v>
                </c:pt>
                <c:pt idx="227">
                  <c:v>-100</c:v>
                </c:pt>
                <c:pt idx="228">
                  <c:v>-100</c:v>
                </c:pt>
                <c:pt idx="229">
                  <c:v>-100</c:v>
                </c:pt>
                <c:pt idx="230">
                  <c:v>-100</c:v>
                </c:pt>
                <c:pt idx="231">
                  <c:v>-100</c:v>
                </c:pt>
                <c:pt idx="232">
                  <c:v>-100</c:v>
                </c:pt>
                <c:pt idx="233">
                  <c:v>-100</c:v>
                </c:pt>
                <c:pt idx="234">
                  <c:v>-100</c:v>
                </c:pt>
                <c:pt idx="235">
                  <c:v>-100</c:v>
                </c:pt>
                <c:pt idx="236">
                  <c:v>-100</c:v>
                </c:pt>
                <c:pt idx="237">
                  <c:v>-100</c:v>
                </c:pt>
                <c:pt idx="238">
                  <c:v>-100</c:v>
                </c:pt>
                <c:pt idx="239">
                  <c:v>-100</c:v>
                </c:pt>
                <c:pt idx="240">
                  <c:v>-100</c:v>
                </c:pt>
                <c:pt idx="241">
                  <c:v>-100</c:v>
                </c:pt>
                <c:pt idx="242">
                  <c:v>-100</c:v>
                </c:pt>
                <c:pt idx="243">
                  <c:v>-100</c:v>
                </c:pt>
                <c:pt idx="244">
                  <c:v>-100</c:v>
                </c:pt>
                <c:pt idx="245">
                  <c:v>-100</c:v>
                </c:pt>
                <c:pt idx="246">
                  <c:v>-100</c:v>
                </c:pt>
                <c:pt idx="247">
                  <c:v>-100</c:v>
                </c:pt>
                <c:pt idx="248">
                  <c:v>-100</c:v>
                </c:pt>
                <c:pt idx="249">
                  <c:v>-100</c:v>
                </c:pt>
                <c:pt idx="250">
                  <c:v>-100</c:v>
                </c:pt>
                <c:pt idx="251">
                  <c:v>-100</c:v>
                </c:pt>
                <c:pt idx="252">
                  <c:v>-100</c:v>
                </c:pt>
                <c:pt idx="253">
                  <c:v>-100</c:v>
                </c:pt>
                <c:pt idx="254">
                  <c:v>-100</c:v>
                </c:pt>
                <c:pt idx="255">
                  <c:v>-100</c:v>
                </c:pt>
                <c:pt idx="256">
                  <c:v>-100</c:v>
                </c:pt>
                <c:pt idx="257">
                  <c:v>-100</c:v>
                </c:pt>
                <c:pt idx="258">
                  <c:v>-100</c:v>
                </c:pt>
                <c:pt idx="259">
                  <c:v>-100</c:v>
                </c:pt>
                <c:pt idx="260">
                  <c:v>-100</c:v>
                </c:pt>
                <c:pt idx="261">
                  <c:v>-100</c:v>
                </c:pt>
                <c:pt idx="262">
                  <c:v>-100</c:v>
                </c:pt>
                <c:pt idx="263">
                  <c:v>-100</c:v>
                </c:pt>
                <c:pt idx="264">
                  <c:v>-100</c:v>
                </c:pt>
                <c:pt idx="265">
                  <c:v>-100</c:v>
                </c:pt>
                <c:pt idx="266">
                  <c:v>-100</c:v>
                </c:pt>
                <c:pt idx="267">
                  <c:v>-100</c:v>
                </c:pt>
                <c:pt idx="268">
                  <c:v>-100</c:v>
                </c:pt>
                <c:pt idx="269">
                  <c:v>-100</c:v>
                </c:pt>
                <c:pt idx="270">
                  <c:v>-100</c:v>
                </c:pt>
                <c:pt idx="271">
                  <c:v>-100</c:v>
                </c:pt>
                <c:pt idx="272">
                  <c:v>-100</c:v>
                </c:pt>
                <c:pt idx="273">
                  <c:v>-100</c:v>
                </c:pt>
                <c:pt idx="274">
                  <c:v>-100</c:v>
                </c:pt>
                <c:pt idx="275">
                  <c:v>-100</c:v>
                </c:pt>
                <c:pt idx="276">
                  <c:v>-100</c:v>
                </c:pt>
                <c:pt idx="277">
                  <c:v>-100</c:v>
                </c:pt>
                <c:pt idx="278">
                  <c:v>-100</c:v>
                </c:pt>
                <c:pt idx="279">
                  <c:v>-100</c:v>
                </c:pt>
                <c:pt idx="280">
                  <c:v>-100</c:v>
                </c:pt>
                <c:pt idx="281">
                  <c:v>-100</c:v>
                </c:pt>
                <c:pt idx="282">
                  <c:v>-100</c:v>
                </c:pt>
                <c:pt idx="283">
                  <c:v>-100</c:v>
                </c:pt>
                <c:pt idx="284">
                  <c:v>-100</c:v>
                </c:pt>
                <c:pt idx="285">
                  <c:v>-100</c:v>
                </c:pt>
                <c:pt idx="286">
                  <c:v>-100</c:v>
                </c:pt>
                <c:pt idx="287">
                  <c:v>-100</c:v>
                </c:pt>
                <c:pt idx="288">
                  <c:v>-100</c:v>
                </c:pt>
                <c:pt idx="289">
                  <c:v>-100</c:v>
                </c:pt>
                <c:pt idx="290">
                  <c:v>-100</c:v>
                </c:pt>
                <c:pt idx="291">
                  <c:v>-100</c:v>
                </c:pt>
                <c:pt idx="292">
                  <c:v>-100</c:v>
                </c:pt>
                <c:pt idx="293">
                  <c:v>-100</c:v>
                </c:pt>
                <c:pt idx="294">
                  <c:v>-100</c:v>
                </c:pt>
                <c:pt idx="295">
                  <c:v>-100</c:v>
                </c:pt>
                <c:pt idx="296">
                  <c:v>-100</c:v>
                </c:pt>
                <c:pt idx="297">
                  <c:v>-100</c:v>
                </c:pt>
                <c:pt idx="298">
                  <c:v>-100</c:v>
                </c:pt>
                <c:pt idx="299">
                  <c:v>-100</c:v>
                </c:pt>
                <c:pt idx="300">
                  <c:v>-100</c:v>
                </c:pt>
                <c:pt idx="301">
                  <c:v>-100</c:v>
                </c:pt>
                <c:pt idx="302">
                  <c:v>-100</c:v>
                </c:pt>
                <c:pt idx="303">
                  <c:v>-100</c:v>
                </c:pt>
                <c:pt idx="304">
                  <c:v>-100</c:v>
                </c:pt>
                <c:pt idx="305">
                  <c:v>-100</c:v>
                </c:pt>
                <c:pt idx="306">
                  <c:v>-100</c:v>
                </c:pt>
                <c:pt idx="307">
                  <c:v>-100</c:v>
                </c:pt>
                <c:pt idx="308">
                  <c:v>-100</c:v>
                </c:pt>
                <c:pt idx="309">
                  <c:v>-100</c:v>
                </c:pt>
                <c:pt idx="310">
                  <c:v>-100</c:v>
                </c:pt>
                <c:pt idx="311">
                  <c:v>-100</c:v>
                </c:pt>
                <c:pt idx="312">
                  <c:v>-100</c:v>
                </c:pt>
                <c:pt idx="313">
                  <c:v>-100</c:v>
                </c:pt>
                <c:pt idx="314">
                  <c:v>-100</c:v>
                </c:pt>
                <c:pt idx="315">
                  <c:v>-100</c:v>
                </c:pt>
                <c:pt idx="316">
                  <c:v>-100</c:v>
                </c:pt>
                <c:pt idx="317">
                  <c:v>-100</c:v>
                </c:pt>
                <c:pt idx="318">
                  <c:v>-100</c:v>
                </c:pt>
                <c:pt idx="319">
                  <c:v>-100</c:v>
                </c:pt>
                <c:pt idx="320">
                  <c:v>-100</c:v>
                </c:pt>
                <c:pt idx="321">
                  <c:v>-100</c:v>
                </c:pt>
                <c:pt idx="322">
                  <c:v>-100</c:v>
                </c:pt>
                <c:pt idx="323">
                  <c:v>-100</c:v>
                </c:pt>
                <c:pt idx="324">
                  <c:v>-100</c:v>
                </c:pt>
                <c:pt idx="325">
                  <c:v>-100</c:v>
                </c:pt>
                <c:pt idx="326">
                  <c:v>-100</c:v>
                </c:pt>
                <c:pt idx="327">
                  <c:v>-100</c:v>
                </c:pt>
                <c:pt idx="328">
                  <c:v>-100</c:v>
                </c:pt>
                <c:pt idx="329">
                  <c:v>-100</c:v>
                </c:pt>
                <c:pt idx="330">
                  <c:v>-100</c:v>
                </c:pt>
                <c:pt idx="331">
                  <c:v>-100</c:v>
                </c:pt>
                <c:pt idx="332">
                  <c:v>-100</c:v>
                </c:pt>
                <c:pt idx="333">
                  <c:v>-100</c:v>
                </c:pt>
                <c:pt idx="334">
                  <c:v>-100</c:v>
                </c:pt>
                <c:pt idx="335">
                  <c:v>-100</c:v>
                </c:pt>
                <c:pt idx="336">
                  <c:v>-100</c:v>
                </c:pt>
                <c:pt idx="337">
                  <c:v>-100</c:v>
                </c:pt>
                <c:pt idx="338">
                  <c:v>-100</c:v>
                </c:pt>
                <c:pt idx="339">
                  <c:v>-100</c:v>
                </c:pt>
                <c:pt idx="340">
                  <c:v>-100</c:v>
                </c:pt>
                <c:pt idx="341">
                  <c:v>-100</c:v>
                </c:pt>
                <c:pt idx="342">
                  <c:v>-100</c:v>
                </c:pt>
                <c:pt idx="343">
                  <c:v>-100</c:v>
                </c:pt>
                <c:pt idx="344">
                  <c:v>-100</c:v>
                </c:pt>
                <c:pt idx="345">
                  <c:v>-100</c:v>
                </c:pt>
                <c:pt idx="346">
                  <c:v>-100</c:v>
                </c:pt>
                <c:pt idx="347">
                  <c:v>-100</c:v>
                </c:pt>
                <c:pt idx="348">
                  <c:v>-100</c:v>
                </c:pt>
                <c:pt idx="349">
                  <c:v>-100</c:v>
                </c:pt>
                <c:pt idx="350">
                  <c:v>-100</c:v>
                </c:pt>
                <c:pt idx="351">
                  <c:v>-100</c:v>
                </c:pt>
                <c:pt idx="352">
                  <c:v>-100</c:v>
                </c:pt>
                <c:pt idx="353">
                  <c:v>-100</c:v>
                </c:pt>
                <c:pt idx="354">
                  <c:v>-100</c:v>
                </c:pt>
                <c:pt idx="355">
                  <c:v>-100</c:v>
                </c:pt>
                <c:pt idx="356">
                  <c:v>-100</c:v>
                </c:pt>
                <c:pt idx="357">
                  <c:v>-100</c:v>
                </c:pt>
                <c:pt idx="358">
                  <c:v>-100</c:v>
                </c:pt>
                <c:pt idx="359">
                  <c:v>-100</c:v>
                </c:pt>
                <c:pt idx="360">
                  <c:v>-100</c:v>
                </c:pt>
                <c:pt idx="361">
                  <c:v>-100</c:v>
                </c:pt>
                <c:pt idx="362">
                  <c:v>-100</c:v>
                </c:pt>
                <c:pt idx="363">
                  <c:v>-100</c:v>
                </c:pt>
                <c:pt idx="364">
                  <c:v>-100</c:v>
                </c:pt>
                <c:pt idx="365">
                  <c:v>-100</c:v>
                </c:pt>
                <c:pt idx="366">
                  <c:v>-100</c:v>
                </c:pt>
                <c:pt idx="367">
                  <c:v>-100</c:v>
                </c:pt>
                <c:pt idx="368">
                  <c:v>-100</c:v>
                </c:pt>
                <c:pt idx="369">
                  <c:v>-100</c:v>
                </c:pt>
                <c:pt idx="370">
                  <c:v>-100</c:v>
                </c:pt>
                <c:pt idx="371">
                  <c:v>-100</c:v>
                </c:pt>
                <c:pt idx="372">
                  <c:v>-100</c:v>
                </c:pt>
                <c:pt idx="373">
                  <c:v>-100</c:v>
                </c:pt>
                <c:pt idx="374">
                  <c:v>-100</c:v>
                </c:pt>
                <c:pt idx="375">
                  <c:v>-100</c:v>
                </c:pt>
                <c:pt idx="376">
                  <c:v>-100</c:v>
                </c:pt>
                <c:pt idx="377">
                  <c:v>-100</c:v>
                </c:pt>
                <c:pt idx="378">
                  <c:v>-100</c:v>
                </c:pt>
                <c:pt idx="379">
                  <c:v>-100</c:v>
                </c:pt>
                <c:pt idx="380">
                  <c:v>-100</c:v>
                </c:pt>
                <c:pt idx="381">
                  <c:v>-100</c:v>
                </c:pt>
                <c:pt idx="382">
                  <c:v>-100</c:v>
                </c:pt>
                <c:pt idx="383">
                  <c:v>-100</c:v>
                </c:pt>
                <c:pt idx="384">
                  <c:v>-100</c:v>
                </c:pt>
                <c:pt idx="385">
                  <c:v>-100</c:v>
                </c:pt>
                <c:pt idx="386">
                  <c:v>-100</c:v>
                </c:pt>
                <c:pt idx="387">
                  <c:v>-100</c:v>
                </c:pt>
                <c:pt idx="388">
                  <c:v>-100</c:v>
                </c:pt>
                <c:pt idx="389">
                  <c:v>-100</c:v>
                </c:pt>
                <c:pt idx="390">
                  <c:v>-100</c:v>
                </c:pt>
                <c:pt idx="391">
                  <c:v>-100</c:v>
                </c:pt>
                <c:pt idx="392">
                  <c:v>-100</c:v>
                </c:pt>
                <c:pt idx="393">
                  <c:v>-100</c:v>
                </c:pt>
                <c:pt idx="394">
                  <c:v>-100</c:v>
                </c:pt>
                <c:pt idx="395">
                  <c:v>-100</c:v>
                </c:pt>
                <c:pt idx="396">
                  <c:v>-100</c:v>
                </c:pt>
                <c:pt idx="397">
                  <c:v>-100</c:v>
                </c:pt>
                <c:pt idx="398">
                  <c:v>-100</c:v>
                </c:pt>
                <c:pt idx="399">
                  <c:v>-100</c:v>
                </c:pt>
                <c:pt idx="400">
                  <c:v>-100</c:v>
                </c:pt>
                <c:pt idx="401">
                  <c:v>-100</c:v>
                </c:pt>
                <c:pt idx="402">
                  <c:v>-100</c:v>
                </c:pt>
                <c:pt idx="403">
                  <c:v>-100</c:v>
                </c:pt>
                <c:pt idx="404">
                  <c:v>-100</c:v>
                </c:pt>
                <c:pt idx="405">
                  <c:v>-100</c:v>
                </c:pt>
                <c:pt idx="406">
                  <c:v>-100</c:v>
                </c:pt>
                <c:pt idx="407">
                  <c:v>-100</c:v>
                </c:pt>
                <c:pt idx="408">
                  <c:v>-100</c:v>
                </c:pt>
                <c:pt idx="409">
                  <c:v>-100</c:v>
                </c:pt>
                <c:pt idx="410">
                  <c:v>-100</c:v>
                </c:pt>
                <c:pt idx="411">
                  <c:v>-100</c:v>
                </c:pt>
                <c:pt idx="412">
                  <c:v>-100</c:v>
                </c:pt>
                <c:pt idx="413">
                  <c:v>-100</c:v>
                </c:pt>
                <c:pt idx="414">
                  <c:v>-100</c:v>
                </c:pt>
                <c:pt idx="415">
                  <c:v>-100</c:v>
                </c:pt>
                <c:pt idx="416">
                  <c:v>-100</c:v>
                </c:pt>
                <c:pt idx="417">
                  <c:v>-100</c:v>
                </c:pt>
                <c:pt idx="418">
                  <c:v>-100</c:v>
                </c:pt>
                <c:pt idx="419">
                  <c:v>-100</c:v>
                </c:pt>
                <c:pt idx="420">
                  <c:v>-100</c:v>
                </c:pt>
                <c:pt idx="421">
                  <c:v>-100</c:v>
                </c:pt>
                <c:pt idx="422">
                  <c:v>-100</c:v>
                </c:pt>
                <c:pt idx="423">
                  <c:v>-100</c:v>
                </c:pt>
                <c:pt idx="424">
                  <c:v>-100</c:v>
                </c:pt>
                <c:pt idx="425">
                  <c:v>-100</c:v>
                </c:pt>
                <c:pt idx="426">
                  <c:v>-100</c:v>
                </c:pt>
                <c:pt idx="427">
                  <c:v>-100</c:v>
                </c:pt>
                <c:pt idx="428">
                  <c:v>-100</c:v>
                </c:pt>
                <c:pt idx="429">
                  <c:v>-100</c:v>
                </c:pt>
                <c:pt idx="430">
                  <c:v>-100</c:v>
                </c:pt>
                <c:pt idx="431">
                  <c:v>-100</c:v>
                </c:pt>
                <c:pt idx="432">
                  <c:v>-100</c:v>
                </c:pt>
                <c:pt idx="433">
                  <c:v>-100</c:v>
                </c:pt>
                <c:pt idx="434">
                  <c:v>-100</c:v>
                </c:pt>
                <c:pt idx="435">
                  <c:v>-100</c:v>
                </c:pt>
                <c:pt idx="436">
                  <c:v>-100</c:v>
                </c:pt>
                <c:pt idx="437">
                  <c:v>-100</c:v>
                </c:pt>
                <c:pt idx="438">
                  <c:v>-100</c:v>
                </c:pt>
                <c:pt idx="439">
                  <c:v>-100</c:v>
                </c:pt>
                <c:pt idx="440">
                  <c:v>-100</c:v>
                </c:pt>
                <c:pt idx="441">
                  <c:v>-100</c:v>
                </c:pt>
                <c:pt idx="442">
                  <c:v>-100</c:v>
                </c:pt>
                <c:pt idx="443">
                  <c:v>-100</c:v>
                </c:pt>
                <c:pt idx="444">
                  <c:v>-100</c:v>
                </c:pt>
                <c:pt idx="445">
                  <c:v>-100</c:v>
                </c:pt>
                <c:pt idx="446">
                  <c:v>-100</c:v>
                </c:pt>
                <c:pt idx="447">
                  <c:v>-100</c:v>
                </c:pt>
                <c:pt idx="448">
                  <c:v>-100</c:v>
                </c:pt>
                <c:pt idx="449">
                  <c:v>-100</c:v>
                </c:pt>
                <c:pt idx="450">
                  <c:v>-100</c:v>
                </c:pt>
                <c:pt idx="451">
                  <c:v>-100</c:v>
                </c:pt>
                <c:pt idx="452">
                  <c:v>-100</c:v>
                </c:pt>
                <c:pt idx="453">
                  <c:v>-100</c:v>
                </c:pt>
                <c:pt idx="454">
                  <c:v>-100</c:v>
                </c:pt>
                <c:pt idx="455">
                  <c:v>-100</c:v>
                </c:pt>
                <c:pt idx="456">
                  <c:v>-100</c:v>
                </c:pt>
                <c:pt idx="457">
                  <c:v>-100</c:v>
                </c:pt>
                <c:pt idx="458">
                  <c:v>-100</c:v>
                </c:pt>
                <c:pt idx="459">
                  <c:v>-100</c:v>
                </c:pt>
                <c:pt idx="460">
                  <c:v>-100</c:v>
                </c:pt>
                <c:pt idx="461">
                  <c:v>-100</c:v>
                </c:pt>
                <c:pt idx="462">
                  <c:v>-100</c:v>
                </c:pt>
                <c:pt idx="463">
                  <c:v>-100</c:v>
                </c:pt>
                <c:pt idx="464">
                  <c:v>-100</c:v>
                </c:pt>
                <c:pt idx="465">
                  <c:v>-100</c:v>
                </c:pt>
                <c:pt idx="466">
                  <c:v>-100</c:v>
                </c:pt>
                <c:pt idx="467">
                  <c:v>-100</c:v>
                </c:pt>
                <c:pt idx="468">
                  <c:v>-100</c:v>
                </c:pt>
                <c:pt idx="469">
                  <c:v>-100</c:v>
                </c:pt>
                <c:pt idx="470">
                  <c:v>-100</c:v>
                </c:pt>
                <c:pt idx="471">
                  <c:v>-100</c:v>
                </c:pt>
                <c:pt idx="472">
                  <c:v>-100</c:v>
                </c:pt>
                <c:pt idx="473">
                  <c:v>-100</c:v>
                </c:pt>
                <c:pt idx="474">
                  <c:v>-100</c:v>
                </c:pt>
                <c:pt idx="475">
                  <c:v>-100</c:v>
                </c:pt>
                <c:pt idx="476">
                  <c:v>-100</c:v>
                </c:pt>
                <c:pt idx="477">
                  <c:v>-100</c:v>
                </c:pt>
                <c:pt idx="478">
                  <c:v>-100</c:v>
                </c:pt>
                <c:pt idx="479">
                  <c:v>-100</c:v>
                </c:pt>
                <c:pt idx="480">
                  <c:v>-100</c:v>
                </c:pt>
                <c:pt idx="481">
                  <c:v>-100</c:v>
                </c:pt>
                <c:pt idx="482">
                  <c:v>-100</c:v>
                </c:pt>
                <c:pt idx="483">
                  <c:v>-100</c:v>
                </c:pt>
                <c:pt idx="484">
                  <c:v>-100</c:v>
                </c:pt>
                <c:pt idx="485">
                  <c:v>-100</c:v>
                </c:pt>
                <c:pt idx="486">
                  <c:v>-100</c:v>
                </c:pt>
                <c:pt idx="487">
                  <c:v>-100</c:v>
                </c:pt>
                <c:pt idx="488">
                  <c:v>-100</c:v>
                </c:pt>
                <c:pt idx="489">
                  <c:v>-100</c:v>
                </c:pt>
                <c:pt idx="490">
                  <c:v>-100</c:v>
                </c:pt>
                <c:pt idx="491">
                  <c:v>-100</c:v>
                </c:pt>
                <c:pt idx="492">
                  <c:v>-100</c:v>
                </c:pt>
                <c:pt idx="493">
                  <c:v>-100</c:v>
                </c:pt>
                <c:pt idx="494">
                  <c:v>-100</c:v>
                </c:pt>
                <c:pt idx="495">
                  <c:v>-100</c:v>
                </c:pt>
                <c:pt idx="496">
                  <c:v>-100</c:v>
                </c:pt>
                <c:pt idx="497">
                  <c:v>-100</c:v>
                </c:pt>
                <c:pt idx="498">
                  <c:v>-100</c:v>
                </c:pt>
                <c:pt idx="499">
                  <c:v>-100</c:v>
                </c:pt>
                <c:pt idx="500">
                  <c:v>-100</c:v>
                </c:pt>
                <c:pt idx="501">
                  <c:v>-100</c:v>
                </c:pt>
                <c:pt idx="502">
                  <c:v>-100</c:v>
                </c:pt>
                <c:pt idx="503">
                  <c:v>-100</c:v>
                </c:pt>
                <c:pt idx="504">
                  <c:v>-100</c:v>
                </c:pt>
                <c:pt idx="505">
                  <c:v>-100</c:v>
                </c:pt>
                <c:pt idx="506">
                  <c:v>-100</c:v>
                </c:pt>
                <c:pt idx="507">
                  <c:v>-100</c:v>
                </c:pt>
                <c:pt idx="508">
                  <c:v>-100</c:v>
                </c:pt>
                <c:pt idx="509">
                  <c:v>-100</c:v>
                </c:pt>
                <c:pt idx="510">
                  <c:v>-100</c:v>
                </c:pt>
                <c:pt idx="511">
                  <c:v>-100</c:v>
                </c:pt>
                <c:pt idx="512">
                  <c:v>-100</c:v>
                </c:pt>
                <c:pt idx="513">
                  <c:v>-100</c:v>
                </c:pt>
                <c:pt idx="514">
                  <c:v>-100</c:v>
                </c:pt>
                <c:pt idx="515">
                  <c:v>-100</c:v>
                </c:pt>
                <c:pt idx="516">
                  <c:v>-100</c:v>
                </c:pt>
                <c:pt idx="517">
                  <c:v>-100</c:v>
                </c:pt>
                <c:pt idx="518">
                  <c:v>-100</c:v>
                </c:pt>
                <c:pt idx="519">
                  <c:v>-100</c:v>
                </c:pt>
                <c:pt idx="520">
                  <c:v>-100</c:v>
                </c:pt>
                <c:pt idx="521">
                  <c:v>-100</c:v>
                </c:pt>
                <c:pt idx="522">
                  <c:v>-100</c:v>
                </c:pt>
                <c:pt idx="523">
                  <c:v>-100</c:v>
                </c:pt>
                <c:pt idx="524">
                  <c:v>-100</c:v>
                </c:pt>
                <c:pt idx="525">
                  <c:v>-100</c:v>
                </c:pt>
                <c:pt idx="526">
                  <c:v>-100</c:v>
                </c:pt>
                <c:pt idx="527">
                  <c:v>-100</c:v>
                </c:pt>
                <c:pt idx="528">
                  <c:v>-100</c:v>
                </c:pt>
                <c:pt idx="529">
                  <c:v>-100</c:v>
                </c:pt>
                <c:pt idx="530">
                  <c:v>-100</c:v>
                </c:pt>
                <c:pt idx="531">
                  <c:v>-100</c:v>
                </c:pt>
                <c:pt idx="532">
                  <c:v>-100</c:v>
                </c:pt>
                <c:pt idx="533">
                  <c:v>-100</c:v>
                </c:pt>
                <c:pt idx="534">
                  <c:v>-100</c:v>
                </c:pt>
                <c:pt idx="535">
                  <c:v>-100</c:v>
                </c:pt>
                <c:pt idx="536">
                  <c:v>-100</c:v>
                </c:pt>
                <c:pt idx="537">
                  <c:v>-100</c:v>
                </c:pt>
                <c:pt idx="538">
                  <c:v>-100</c:v>
                </c:pt>
                <c:pt idx="539">
                  <c:v>-100</c:v>
                </c:pt>
                <c:pt idx="540">
                  <c:v>-100</c:v>
                </c:pt>
                <c:pt idx="541">
                  <c:v>-100</c:v>
                </c:pt>
                <c:pt idx="542">
                  <c:v>-100</c:v>
                </c:pt>
                <c:pt idx="543">
                  <c:v>-100</c:v>
                </c:pt>
                <c:pt idx="544">
                  <c:v>-100</c:v>
                </c:pt>
                <c:pt idx="545">
                  <c:v>-100</c:v>
                </c:pt>
                <c:pt idx="546">
                  <c:v>-100</c:v>
                </c:pt>
                <c:pt idx="547">
                  <c:v>-100</c:v>
                </c:pt>
                <c:pt idx="548">
                  <c:v>-100</c:v>
                </c:pt>
                <c:pt idx="549">
                  <c:v>-100</c:v>
                </c:pt>
                <c:pt idx="550">
                  <c:v>-100</c:v>
                </c:pt>
                <c:pt idx="551">
                  <c:v>-100</c:v>
                </c:pt>
                <c:pt idx="552">
                  <c:v>-100</c:v>
                </c:pt>
                <c:pt idx="553">
                  <c:v>-100</c:v>
                </c:pt>
                <c:pt idx="554">
                  <c:v>-100</c:v>
                </c:pt>
                <c:pt idx="555">
                  <c:v>-100</c:v>
                </c:pt>
                <c:pt idx="556">
                  <c:v>-100</c:v>
                </c:pt>
                <c:pt idx="557">
                  <c:v>-100</c:v>
                </c:pt>
                <c:pt idx="558">
                  <c:v>-100</c:v>
                </c:pt>
                <c:pt idx="559">
                  <c:v>-100</c:v>
                </c:pt>
                <c:pt idx="560">
                  <c:v>-100</c:v>
                </c:pt>
                <c:pt idx="561">
                  <c:v>-100</c:v>
                </c:pt>
                <c:pt idx="562">
                  <c:v>-100</c:v>
                </c:pt>
                <c:pt idx="563">
                  <c:v>-100</c:v>
                </c:pt>
                <c:pt idx="564">
                  <c:v>-100</c:v>
                </c:pt>
                <c:pt idx="565">
                  <c:v>-100</c:v>
                </c:pt>
                <c:pt idx="566">
                  <c:v>-100</c:v>
                </c:pt>
                <c:pt idx="567">
                  <c:v>-100</c:v>
                </c:pt>
                <c:pt idx="568">
                  <c:v>-100</c:v>
                </c:pt>
                <c:pt idx="569">
                  <c:v>-100</c:v>
                </c:pt>
                <c:pt idx="570">
                  <c:v>-100</c:v>
                </c:pt>
                <c:pt idx="571">
                  <c:v>-100</c:v>
                </c:pt>
                <c:pt idx="572">
                  <c:v>-100</c:v>
                </c:pt>
                <c:pt idx="573">
                  <c:v>-100</c:v>
                </c:pt>
                <c:pt idx="574">
                  <c:v>-100</c:v>
                </c:pt>
                <c:pt idx="575">
                  <c:v>-100</c:v>
                </c:pt>
                <c:pt idx="576">
                  <c:v>-100</c:v>
                </c:pt>
                <c:pt idx="577">
                  <c:v>-100</c:v>
                </c:pt>
                <c:pt idx="578">
                  <c:v>-100</c:v>
                </c:pt>
                <c:pt idx="579">
                  <c:v>-100</c:v>
                </c:pt>
                <c:pt idx="580">
                  <c:v>-100</c:v>
                </c:pt>
                <c:pt idx="581">
                  <c:v>-100</c:v>
                </c:pt>
                <c:pt idx="582">
                  <c:v>-100</c:v>
                </c:pt>
                <c:pt idx="583">
                  <c:v>-100</c:v>
                </c:pt>
                <c:pt idx="584">
                  <c:v>-100</c:v>
                </c:pt>
                <c:pt idx="585">
                  <c:v>-100</c:v>
                </c:pt>
                <c:pt idx="586">
                  <c:v>-100</c:v>
                </c:pt>
                <c:pt idx="587">
                  <c:v>-100</c:v>
                </c:pt>
                <c:pt idx="588">
                  <c:v>-100</c:v>
                </c:pt>
                <c:pt idx="589">
                  <c:v>-100</c:v>
                </c:pt>
                <c:pt idx="590">
                  <c:v>-100</c:v>
                </c:pt>
                <c:pt idx="591">
                  <c:v>-100</c:v>
                </c:pt>
                <c:pt idx="592">
                  <c:v>-100</c:v>
                </c:pt>
                <c:pt idx="593">
                  <c:v>-100</c:v>
                </c:pt>
                <c:pt idx="594">
                  <c:v>-100</c:v>
                </c:pt>
                <c:pt idx="595">
                  <c:v>-100</c:v>
                </c:pt>
                <c:pt idx="596">
                  <c:v>-100</c:v>
                </c:pt>
                <c:pt idx="597">
                  <c:v>-100</c:v>
                </c:pt>
                <c:pt idx="598">
                  <c:v>-100</c:v>
                </c:pt>
                <c:pt idx="599">
                  <c:v>-100</c:v>
                </c:pt>
                <c:pt idx="600">
                  <c:v>-100</c:v>
                </c:pt>
                <c:pt idx="601">
                  <c:v>-100</c:v>
                </c:pt>
                <c:pt idx="602">
                  <c:v>-100</c:v>
                </c:pt>
                <c:pt idx="603">
                  <c:v>-100</c:v>
                </c:pt>
                <c:pt idx="604">
                  <c:v>-100</c:v>
                </c:pt>
                <c:pt idx="605">
                  <c:v>-100</c:v>
                </c:pt>
                <c:pt idx="606">
                  <c:v>-100</c:v>
                </c:pt>
                <c:pt idx="607">
                  <c:v>-100</c:v>
                </c:pt>
                <c:pt idx="608">
                  <c:v>-100</c:v>
                </c:pt>
                <c:pt idx="609">
                  <c:v>-100</c:v>
                </c:pt>
                <c:pt idx="610">
                  <c:v>-100</c:v>
                </c:pt>
                <c:pt idx="611">
                  <c:v>-100</c:v>
                </c:pt>
                <c:pt idx="612">
                  <c:v>-100</c:v>
                </c:pt>
                <c:pt idx="613">
                  <c:v>-100</c:v>
                </c:pt>
                <c:pt idx="614">
                  <c:v>-100</c:v>
                </c:pt>
                <c:pt idx="615">
                  <c:v>-100</c:v>
                </c:pt>
                <c:pt idx="616">
                  <c:v>-100</c:v>
                </c:pt>
                <c:pt idx="617">
                  <c:v>-100</c:v>
                </c:pt>
                <c:pt idx="618">
                  <c:v>-100</c:v>
                </c:pt>
                <c:pt idx="619">
                  <c:v>-100</c:v>
                </c:pt>
                <c:pt idx="620">
                  <c:v>-100</c:v>
                </c:pt>
                <c:pt idx="621">
                  <c:v>-100</c:v>
                </c:pt>
                <c:pt idx="622">
                  <c:v>-100</c:v>
                </c:pt>
                <c:pt idx="623">
                  <c:v>-100</c:v>
                </c:pt>
                <c:pt idx="624">
                  <c:v>-100</c:v>
                </c:pt>
                <c:pt idx="625">
                  <c:v>-100</c:v>
                </c:pt>
                <c:pt idx="626">
                  <c:v>-100</c:v>
                </c:pt>
                <c:pt idx="627">
                  <c:v>-100</c:v>
                </c:pt>
                <c:pt idx="628">
                  <c:v>-100</c:v>
                </c:pt>
                <c:pt idx="629">
                  <c:v>-100</c:v>
                </c:pt>
                <c:pt idx="630">
                  <c:v>-100</c:v>
                </c:pt>
                <c:pt idx="631">
                  <c:v>-100</c:v>
                </c:pt>
                <c:pt idx="632">
                  <c:v>-100</c:v>
                </c:pt>
                <c:pt idx="633">
                  <c:v>-100</c:v>
                </c:pt>
                <c:pt idx="634">
                  <c:v>-100</c:v>
                </c:pt>
                <c:pt idx="635">
                  <c:v>-100</c:v>
                </c:pt>
                <c:pt idx="636">
                  <c:v>-100</c:v>
                </c:pt>
                <c:pt idx="637">
                  <c:v>-100</c:v>
                </c:pt>
                <c:pt idx="638">
                  <c:v>-100</c:v>
                </c:pt>
                <c:pt idx="639">
                  <c:v>-100</c:v>
                </c:pt>
                <c:pt idx="640">
                  <c:v>-100</c:v>
                </c:pt>
                <c:pt idx="641">
                  <c:v>-100</c:v>
                </c:pt>
                <c:pt idx="642">
                  <c:v>-100</c:v>
                </c:pt>
                <c:pt idx="643">
                  <c:v>-100</c:v>
                </c:pt>
                <c:pt idx="644">
                  <c:v>-100</c:v>
                </c:pt>
                <c:pt idx="645">
                  <c:v>-100</c:v>
                </c:pt>
                <c:pt idx="646">
                  <c:v>-100</c:v>
                </c:pt>
                <c:pt idx="647">
                  <c:v>-100</c:v>
                </c:pt>
                <c:pt idx="648">
                  <c:v>-100</c:v>
                </c:pt>
                <c:pt idx="649">
                  <c:v>-100</c:v>
                </c:pt>
                <c:pt idx="650">
                  <c:v>-100</c:v>
                </c:pt>
                <c:pt idx="651">
                  <c:v>-100</c:v>
                </c:pt>
                <c:pt idx="652">
                  <c:v>-100</c:v>
                </c:pt>
                <c:pt idx="653">
                  <c:v>-100</c:v>
                </c:pt>
                <c:pt idx="654">
                  <c:v>-100</c:v>
                </c:pt>
                <c:pt idx="655">
                  <c:v>-100</c:v>
                </c:pt>
                <c:pt idx="656">
                  <c:v>-100</c:v>
                </c:pt>
                <c:pt idx="657">
                  <c:v>-100</c:v>
                </c:pt>
                <c:pt idx="658">
                  <c:v>-100</c:v>
                </c:pt>
                <c:pt idx="659">
                  <c:v>-100</c:v>
                </c:pt>
                <c:pt idx="660">
                  <c:v>-100</c:v>
                </c:pt>
                <c:pt idx="661">
                  <c:v>-100</c:v>
                </c:pt>
                <c:pt idx="662">
                  <c:v>-100</c:v>
                </c:pt>
                <c:pt idx="663">
                  <c:v>-100</c:v>
                </c:pt>
                <c:pt idx="664">
                  <c:v>-100</c:v>
                </c:pt>
                <c:pt idx="665">
                  <c:v>-100</c:v>
                </c:pt>
                <c:pt idx="666">
                  <c:v>-100</c:v>
                </c:pt>
                <c:pt idx="667">
                  <c:v>-100</c:v>
                </c:pt>
                <c:pt idx="668">
                  <c:v>-100</c:v>
                </c:pt>
                <c:pt idx="669">
                  <c:v>-100</c:v>
                </c:pt>
                <c:pt idx="670">
                  <c:v>-100</c:v>
                </c:pt>
                <c:pt idx="671">
                  <c:v>-100</c:v>
                </c:pt>
                <c:pt idx="672">
                  <c:v>-100</c:v>
                </c:pt>
                <c:pt idx="673">
                  <c:v>-100</c:v>
                </c:pt>
                <c:pt idx="674">
                  <c:v>-100</c:v>
                </c:pt>
                <c:pt idx="675">
                  <c:v>-100</c:v>
                </c:pt>
                <c:pt idx="676">
                  <c:v>-100</c:v>
                </c:pt>
                <c:pt idx="677">
                  <c:v>-100</c:v>
                </c:pt>
                <c:pt idx="678">
                  <c:v>-100</c:v>
                </c:pt>
                <c:pt idx="679">
                  <c:v>-100</c:v>
                </c:pt>
                <c:pt idx="680">
                  <c:v>-100</c:v>
                </c:pt>
                <c:pt idx="681">
                  <c:v>-100</c:v>
                </c:pt>
                <c:pt idx="682">
                  <c:v>-100</c:v>
                </c:pt>
                <c:pt idx="683">
                  <c:v>-100</c:v>
                </c:pt>
                <c:pt idx="684">
                  <c:v>-100</c:v>
                </c:pt>
                <c:pt idx="685">
                  <c:v>-100</c:v>
                </c:pt>
                <c:pt idx="686">
                  <c:v>-100</c:v>
                </c:pt>
                <c:pt idx="687">
                  <c:v>-100</c:v>
                </c:pt>
                <c:pt idx="688">
                  <c:v>-100</c:v>
                </c:pt>
                <c:pt idx="689">
                  <c:v>-100</c:v>
                </c:pt>
                <c:pt idx="690">
                  <c:v>-100</c:v>
                </c:pt>
                <c:pt idx="691">
                  <c:v>-100</c:v>
                </c:pt>
                <c:pt idx="692">
                  <c:v>-100</c:v>
                </c:pt>
                <c:pt idx="693">
                  <c:v>-100</c:v>
                </c:pt>
                <c:pt idx="694">
                  <c:v>-100</c:v>
                </c:pt>
                <c:pt idx="695">
                  <c:v>-100</c:v>
                </c:pt>
                <c:pt idx="696">
                  <c:v>-100</c:v>
                </c:pt>
                <c:pt idx="697">
                  <c:v>-100</c:v>
                </c:pt>
                <c:pt idx="698">
                  <c:v>-100</c:v>
                </c:pt>
                <c:pt idx="699">
                  <c:v>-100</c:v>
                </c:pt>
                <c:pt idx="700">
                  <c:v>-100</c:v>
                </c:pt>
                <c:pt idx="701">
                  <c:v>-100</c:v>
                </c:pt>
                <c:pt idx="702">
                  <c:v>-100</c:v>
                </c:pt>
                <c:pt idx="703">
                  <c:v>-100</c:v>
                </c:pt>
                <c:pt idx="704">
                  <c:v>-100</c:v>
                </c:pt>
                <c:pt idx="705">
                  <c:v>-100</c:v>
                </c:pt>
                <c:pt idx="706">
                  <c:v>-100</c:v>
                </c:pt>
                <c:pt idx="707">
                  <c:v>-100</c:v>
                </c:pt>
                <c:pt idx="708">
                  <c:v>-100</c:v>
                </c:pt>
                <c:pt idx="709">
                  <c:v>-100</c:v>
                </c:pt>
                <c:pt idx="710">
                  <c:v>-100</c:v>
                </c:pt>
                <c:pt idx="711">
                  <c:v>-100</c:v>
                </c:pt>
                <c:pt idx="712">
                  <c:v>-100</c:v>
                </c:pt>
                <c:pt idx="713">
                  <c:v>-100</c:v>
                </c:pt>
                <c:pt idx="714">
                  <c:v>-100</c:v>
                </c:pt>
                <c:pt idx="715">
                  <c:v>-100</c:v>
                </c:pt>
                <c:pt idx="716">
                  <c:v>-100</c:v>
                </c:pt>
                <c:pt idx="717">
                  <c:v>-100</c:v>
                </c:pt>
                <c:pt idx="718">
                  <c:v>-100</c:v>
                </c:pt>
                <c:pt idx="719">
                  <c:v>-100</c:v>
                </c:pt>
                <c:pt idx="720">
                  <c:v>-100</c:v>
                </c:pt>
                <c:pt idx="721">
                  <c:v>-100</c:v>
                </c:pt>
                <c:pt idx="722">
                  <c:v>-100</c:v>
                </c:pt>
                <c:pt idx="723">
                  <c:v>-100</c:v>
                </c:pt>
                <c:pt idx="724">
                  <c:v>-100</c:v>
                </c:pt>
                <c:pt idx="725">
                  <c:v>-100</c:v>
                </c:pt>
                <c:pt idx="726">
                  <c:v>-100</c:v>
                </c:pt>
                <c:pt idx="727">
                  <c:v>-100</c:v>
                </c:pt>
                <c:pt idx="728">
                  <c:v>-100</c:v>
                </c:pt>
                <c:pt idx="729">
                  <c:v>-100</c:v>
                </c:pt>
                <c:pt idx="730">
                  <c:v>-100</c:v>
                </c:pt>
                <c:pt idx="731">
                  <c:v>-100</c:v>
                </c:pt>
                <c:pt idx="732">
                  <c:v>-100</c:v>
                </c:pt>
                <c:pt idx="733">
                  <c:v>-100</c:v>
                </c:pt>
                <c:pt idx="734">
                  <c:v>-100</c:v>
                </c:pt>
                <c:pt idx="735">
                  <c:v>-100</c:v>
                </c:pt>
                <c:pt idx="736">
                  <c:v>-100</c:v>
                </c:pt>
                <c:pt idx="737">
                  <c:v>-100</c:v>
                </c:pt>
                <c:pt idx="738">
                  <c:v>-100</c:v>
                </c:pt>
                <c:pt idx="739">
                  <c:v>-100</c:v>
                </c:pt>
                <c:pt idx="740">
                  <c:v>-100</c:v>
                </c:pt>
                <c:pt idx="741">
                  <c:v>-100</c:v>
                </c:pt>
                <c:pt idx="742">
                  <c:v>-100</c:v>
                </c:pt>
                <c:pt idx="743">
                  <c:v>-100</c:v>
                </c:pt>
                <c:pt idx="744">
                  <c:v>-100</c:v>
                </c:pt>
                <c:pt idx="745">
                  <c:v>-100</c:v>
                </c:pt>
                <c:pt idx="746">
                  <c:v>-100</c:v>
                </c:pt>
                <c:pt idx="747">
                  <c:v>-100</c:v>
                </c:pt>
                <c:pt idx="748">
                  <c:v>-100</c:v>
                </c:pt>
                <c:pt idx="749">
                  <c:v>-100</c:v>
                </c:pt>
                <c:pt idx="750">
                  <c:v>-100</c:v>
                </c:pt>
                <c:pt idx="751">
                  <c:v>-100</c:v>
                </c:pt>
                <c:pt idx="752">
                  <c:v>-100</c:v>
                </c:pt>
                <c:pt idx="753">
                  <c:v>-100</c:v>
                </c:pt>
                <c:pt idx="754">
                  <c:v>-100</c:v>
                </c:pt>
                <c:pt idx="755">
                  <c:v>-100</c:v>
                </c:pt>
                <c:pt idx="756">
                  <c:v>-100</c:v>
                </c:pt>
                <c:pt idx="757">
                  <c:v>-100</c:v>
                </c:pt>
                <c:pt idx="758">
                  <c:v>-100</c:v>
                </c:pt>
                <c:pt idx="759">
                  <c:v>-100</c:v>
                </c:pt>
                <c:pt idx="760">
                  <c:v>-100</c:v>
                </c:pt>
                <c:pt idx="761">
                  <c:v>-100</c:v>
                </c:pt>
                <c:pt idx="762">
                  <c:v>-100</c:v>
                </c:pt>
                <c:pt idx="763">
                  <c:v>-100</c:v>
                </c:pt>
                <c:pt idx="764">
                  <c:v>-100</c:v>
                </c:pt>
                <c:pt idx="765">
                  <c:v>-100</c:v>
                </c:pt>
                <c:pt idx="766">
                  <c:v>-100</c:v>
                </c:pt>
                <c:pt idx="767">
                  <c:v>-100</c:v>
                </c:pt>
                <c:pt idx="768">
                  <c:v>-100</c:v>
                </c:pt>
                <c:pt idx="769">
                  <c:v>-100</c:v>
                </c:pt>
                <c:pt idx="770">
                  <c:v>-100</c:v>
                </c:pt>
                <c:pt idx="771">
                  <c:v>-100</c:v>
                </c:pt>
                <c:pt idx="772">
                  <c:v>-100</c:v>
                </c:pt>
                <c:pt idx="773">
                  <c:v>-100</c:v>
                </c:pt>
                <c:pt idx="774">
                  <c:v>-100</c:v>
                </c:pt>
                <c:pt idx="775">
                  <c:v>-100</c:v>
                </c:pt>
                <c:pt idx="776">
                  <c:v>-100</c:v>
                </c:pt>
                <c:pt idx="777">
                  <c:v>-100</c:v>
                </c:pt>
                <c:pt idx="778">
                  <c:v>-100</c:v>
                </c:pt>
                <c:pt idx="779">
                  <c:v>-100</c:v>
                </c:pt>
                <c:pt idx="780">
                  <c:v>-100</c:v>
                </c:pt>
                <c:pt idx="781">
                  <c:v>-100</c:v>
                </c:pt>
                <c:pt idx="782">
                  <c:v>-100</c:v>
                </c:pt>
                <c:pt idx="783">
                  <c:v>-100</c:v>
                </c:pt>
                <c:pt idx="784">
                  <c:v>-100</c:v>
                </c:pt>
                <c:pt idx="785">
                  <c:v>-100</c:v>
                </c:pt>
                <c:pt idx="786">
                  <c:v>-100</c:v>
                </c:pt>
                <c:pt idx="787">
                  <c:v>-100</c:v>
                </c:pt>
                <c:pt idx="788">
                  <c:v>-100</c:v>
                </c:pt>
                <c:pt idx="789">
                  <c:v>-100</c:v>
                </c:pt>
                <c:pt idx="790">
                  <c:v>-100</c:v>
                </c:pt>
                <c:pt idx="791">
                  <c:v>-100</c:v>
                </c:pt>
                <c:pt idx="792">
                  <c:v>-100</c:v>
                </c:pt>
                <c:pt idx="793">
                  <c:v>-100</c:v>
                </c:pt>
                <c:pt idx="794">
                  <c:v>-100</c:v>
                </c:pt>
                <c:pt idx="795">
                  <c:v>-100</c:v>
                </c:pt>
                <c:pt idx="796">
                  <c:v>-100</c:v>
                </c:pt>
                <c:pt idx="797">
                  <c:v>-100</c:v>
                </c:pt>
                <c:pt idx="798">
                  <c:v>-100</c:v>
                </c:pt>
                <c:pt idx="799">
                  <c:v>-100</c:v>
                </c:pt>
                <c:pt idx="800">
                  <c:v>-100</c:v>
                </c:pt>
                <c:pt idx="801">
                  <c:v>-100</c:v>
                </c:pt>
                <c:pt idx="802">
                  <c:v>-100</c:v>
                </c:pt>
                <c:pt idx="803">
                  <c:v>-100</c:v>
                </c:pt>
                <c:pt idx="804">
                  <c:v>-100</c:v>
                </c:pt>
                <c:pt idx="805">
                  <c:v>-100</c:v>
                </c:pt>
                <c:pt idx="806">
                  <c:v>-100</c:v>
                </c:pt>
                <c:pt idx="807">
                  <c:v>-100</c:v>
                </c:pt>
                <c:pt idx="808">
                  <c:v>-100</c:v>
                </c:pt>
                <c:pt idx="809">
                  <c:v>-100</c:v>
                </c:pt>
                <c:pt idx="810">
                  <c:v>-100</c:v>
                </c:pt>
                <c:pt idx="811">
                  <c:v>-100</c:v>
                </c:pt>
                <c:pt idx="812">
                  <c:v>-100</c:v>
                </c:pt>
                <c:pt idx="813">
                  <c:v>-100</c:v>
                </c:pt>
                <c:pt idx="814">
                  <c:v>-100</c:v>
                </c:pt>
                <c:pt idx="815">
                  <c:v>-100</c:v>
                </c:pt>
                <c:pt idx="816">
                  <c:v>-100</c:v>
                </c:pt>
                <c:pt idx="817">
                  <c:v>-100</c:v>
                </c:pt>
                <c:pt idx="818">
                  <c:v>-100</c:v>
                </c:pt>
                <c:pt idx="819">
                  <c:v>-100</c:v>
                </c:pt>
                <c:pt idx="820">
                  <c:v>-100</c:v>
                </c:pt>
                <c:pt idx="821">
                  <c:v>-100</c:v>
                </c:pt>
                <c:pt idx="822">
                  <c:v>-100</c:v>
                </c:pt>
                <c:pt idx="823">
                  <c:v>-100</c:v>
                </c:pt>
                <c:pt idx="824">
                  <c:v>-100</c:v>
                </c:pt>
                <c:pt idx="825">
                  <c:v>-100</c:v>
                </c:pt>
                <c:pt idx="826">
                  <c:v>-100</c:v>
                </c:pt>
                <c:pt idx="827">
                  <c:v>-100</c:v>
                </c:pt>
                <c:pt idx="828">
                  <c:v>-100</c:v>
                </c:pt>
                <c:pt idx="829">
                  <c:v>-100</c:v>
                </c:pt>
                <c:pt idx="830">
                  <c:v>-100</c:v>
                </c:pt>
                <c:pt idx="831">
                  <c:v>-100</c:v>
                </c:pt>
                <c:pt idx="832">
                  <c:v>-100</c:v>
                </c:pt>
                <c:pt idx="833">
                  <c:v>-100</c:v>
                </c:pt>
                <c:pt idx="834">
                  <c:v>-100</c:v>
                </c:pt>
                <c:pt idx="835">
                  <c:v>-100</c:v>
                </c:pt>
                <c:pt idx="836">
                  <c:v>-100</c:v>
                </c:pt>
                <c:pt idx="837">
                  <c:v>-100</c:v>
                </c:pt>
                <c:pt idx="838">
                  <c:v>-100</c:v>
                </c:pt>
                <c:pt idx="839">
                  <c:v>-100</c:v>
                </c:pt>
                <c:pt idx="840">
                  <c:v>-100</c:v>
                </c:pt>
                <c:pt idx="841">
                  <c:v>-100</c:v>
                </c:pt>
                <c:pt idx="842">
                  <c:v>-100</c:v>
                </c:pt>
                <c:pt idx="843">
                  <c:v>-100</c:v>
                </c:pt>
                <c:pt idx="844">
                  <c:v>-100</c:v>
                </c:pt>
                <c:pt idx="845">
                  <c:v>-100</c:v>
                </c:pt>
                <c:pt idx="846">
                  <c:v>-100</c:v>
                </c:pt>
                <c:pt idx="847">
                  <c:v>-100</c:v>
                </c:pt>
                <c:pt idx="848">
                  <c:v>-100</c:v>
                </c:pt>
                <c:pt idx="849">
                  <c:v>-100</c:v>
                </c:pt>
                <c:pt idx="850">
                  <c:v>-100</c:v>
                </c:pt>
                <c:pt idx="851">
                  <c:v>-100</c:v>
                </c:pt>
                <c:pt idx="852">
                  <c:v>-100</c:v>
                </c:pt>
                <c:pt idx="853">
                  <c:v>-100</c:v>
                </c:pt>
                <c:pt idx="854">
                  <c:v>-100</c:v>
                </c:pt>
                <c:pt idx="855">
                  <c:v>-100</c:v>
                </c:pt>
                <c:pt idx="856">
                  <c:v>-100</c:v>
                </c:pt>
                <c:pt idx="857">
                  <c:v>-100</c:v>
                </c:pt>
                <c:pt idx="858">
                  <c:v>-100</c:v>
                </c:pt>
                <c:pt idx="859">
                  <c:v>-100</c:v>
                </c:pt>
                <c:pt idx="860">
                  <c:v>-100</c:v>
                </c:pt>
                <c:pt idx="861">
                  <c:v>-100</c:v>
                </c:pt>
                <c:pt idx="862">
                  <c:v>-100</c:v>
                </c:pt>
                <c:pt idx="863">
                  <c:v>-100</c:v>
                </c:pt>
                <c:pt idx="864">
                  <c:v>-100</c:v>
                </c:pt>
                <c:pt idx="865">
                  <c:v>-100</c:v>
                </c:pt>
                <c:pt idx="866">
                  <c:v>-100</c:v>
                </c:pt>
                <c:pt idx="867">
                  <c:v>-100</c:v>
                </c:pt>
                <c:pt idx="868">
                  <c:v>-100</c:v>
                </c:pt>
                <c:pt idx="869">
                  <c:v>-100</c:v>
                </c:pt>
                <c:pt idx="870">
                  <c:v>-100</c:v>
                </c:pt>
                <c:pt idx="871">
                  <c:v>-100</c:v>
                </c:pt>
                <c:pt idx="872">
                  <c:v>-100</c:v>
                </c:pt>
                <c:pt idx="873">
                  <c:v>-100</c:v>
                </c:pt>
                <c:pt idx="874">
                  <c:v>-100</c:v>
                </c:pt>
                <c:pt idx="875">
                  <c:v>-100</c:v>
                </c:pt>
                <c:pt idx="876">
                  <c:v>-100</c:v>
                </c:pt>
                <c:pt idx="877">
                  <c:v>-100</c:v>
                </c:pt>
                <c:pt idx="878">
                  <c:v>-100</c:v>
                </c:pt>
                <c:pt idx="879">
                  <c:v>-100</c:v>
                </c:pt>
                <c:pt idx="880">
                  <c:v>-100</c:v>
                </c:pt>
                <c:pt idx="881">
                  <c:v>-100</c:v>
                </c:pt>
                <c:pt idx="882">
                  <c:v>-100</c:v>
                </c:pt>
                <c:pt idx="883">
                  <c:v>-100</c:v>
                </c:pt>
                <c:pt idx="884">
                  <c:v>-100</c:v>
                </c:pt>
                <c:pt idx="885">
                  <c:v>-100</c:v>
                </c:pt>
                <c:pt idx="886">
                  <c:v>-100</c:v>
                </c:pt>
                <c:pt idx="887">
                  <c:v>-100</c:v>
                </c:pt>
                <c:pt idx="888">
                  <c:v>-100</c:v>
                </c:pt>
                <c:pt idx="889">
                  <c:v>-100</c:v>
                </c:pt>
                <c:pt idx="890">
                  <c:v>-100</c:v>
                </c:pt>
                <c:pt idx="891">
                  <c:v>-100</c:v>
                </c:pt>
                <c:pt idx="892">
                  <c:v>-100</c:v>
                </c:pt>
                <c:pt idx="893">
                  <c:v>-100</c:v>
                </c:pt>
                <c:pt idx="894">
                  <c:v>-100</c:v>
                </c:pt>
                <c:pt idx="895">
                  <c:v>-100</c:v>
                </c:pt>
                <c:pt idx="896">
                  <c:v>-100</c:v>
                </c:pt>
                <c:pt idx="897">
                  <c:v>-100</c:v>
                </c:pt>
                <c:pt idx="898">
                  <c:v>-100</c:v>
                </c:pt>
                <c:pt idx="899">
                  <c:v>-100</c:v>
                </c:pt>
                <c:pt idx="900">
                  <c:v>-100</c:v>
                </c:pt>
                <c:pt idx="901">
                  <c:v>-100</c:v>
                </c:pt>
                <c:pt idx="902">
                  <c:v>-100</c:v>
                </c:pt>
                <c:pt idx="903">
                  <c:v>-100</c:v>
                </c:pt>
                <c:pt idx="904">
                  <c:v>-100</c:v>
                </c:pt>
                <c:pt idx="905">
                  <c:v>-100</c:v>
                </c:pt>
                <c:pt idx="906">
                  <c:v>-100</c:v>
                </c:pt>
                <c:pt idx="907">
                  <c:v>-100</c:v>
                </c:pt>
                <c:pt idx="908">
                  <c:v>-100</c:v>
                </c:pt>
                <c:pt idx="909">
                  <c:v>-100</c:v>
                </c:pt>
                <c:pt idx="910">
                  <c:v>-100</c:v>
                </c:pt>
                <c:pt idx="911">
                  <c:v>-100</c:v>
                </c:pt>
                <c:pt idx="912">
                  <c:v>-100</c:v>
                </c:pt>
                <c:pt idx="913">
                  <c:v>-100</c:v>
                </c:pt>
                <c:pt idx="914">
                  <c:v>-100</c:v>
                </c:pt>
                <c:pt idx="915">
                  <c:v>-100</c:v>
                </c:pt>
                <c:pt idx="916">
                  <c:v>-100</c:v>
                </c:pt>
                <c:pt idx="917">
                  <c:v>-100</c:v>
                </c:pt>
                <c:pt idx="918">
                  <c:v>-100</c:v>
                </c:pt>
                <c:pt idx="919">
                  <c:v>-100</c:v>
                </c:pt>
                <c:pt idx="920">
                  <c:v>-100</c:v>
                </c:pt>
                <c:pt idx="921">
                  <c:v>-100</c:v>
                </c:pt>
                <c:pt idx="922">
                  <c:v>-100</c:v>
                </c:pt>
                <c:pt idx="923">
                  <c:v>-100</c:v>
                </c:pt>
                <c:pt idx="924">
                  <c:v>-100</c:v>
                </c:pt>
                <c:pt idx="925">
                  <c:v>-100</c:v>
                </c:pt>
                <c:pt idx="926">
                  <c:v>-100</c:v>
                </c:pt>
                <c:pt idx="927">
                  <c:v>-100</c:v>
                </c:pt>
                <c:pt idx="928">
                  <c:v>-100</c:v>
                </c:pt>
                <c:pt idx="929">
                  <c:v>-100</c:v>
                </c:pt>
                <c:pt idx="930">
                  <c:v>-100</c:v>
                </c:pt>
                <c:pt idx="931">
                  <c:v>-100</c:v>
                </c:pt>
                <c:pt idx="932">
                  <c:v>-100</c:v>
                </c:pt>
                <c:pt idx="933">
                  <c:v>-100</c:v>
                </c:pt>
                <c:pt idx="934">
                  <c:v>-100</c:v>
                </c:pt>
                <c:pt idx="935">
                  <c:v>-100</c:v>
                </c:pt>
                <c:pt idx="936">
                  <c:v>-100</c:v>
                </c:pt>
                <c:pt idx="937">
                  <c:v>-100</c:v>
                </c:pt>
                <c:pt idx="938">
                  <c:v>-100</c:v>
                </c:pt>
                <c:pt idx="939">
                  <c:v>-100</c:v>
                </c:pt>
                <c:pt idx="940">
                  <c:v>-100</c:v>
                </c:pt>
                <c:pt idx="941">
                  <c:v>-100</c:v>
                </c:pt>
                <c:pt idx="942">
                  <c:v>-100</c:v>
                </c:pt>
                <c:pt idx="943">
                  <c:v>-100</c:v>
                </c:pt>
                <c:pt idx="944">
                  <c:v>-100</c:v>
                </c:pt>
                <c:pt idx="945">
                  <c:v>-100</c:v>
                </c:pt>
                <c:pt idx="946">
                  <c:v>-100</c:v>
                </c:pt>
                <c:pt idx="947">
                  <c:v>-100</c:v>
                </c:pt>
                <c:pt idx="948">
                  <c:v>-100</c:v>
                </c:pt>
                <c:pt idx="949">
                  <c:v>-100</c:v>
                </c:pt>
                <c:pt idx="950">
                  <c:v>-100</c:v>
                </c:pt>
                <c:pt idx="951">
                  <c:v>-100</c:v>
                </c:pt>
                <c:pt idx="952">
                  <c:v>-100</c:v>
                </c:pt>
                <c:pt idx="953">
                  <c:v>-100</c:v>
                </c:pt>
                <c:pt idx="954">
                  <c:v>-100</c:v>
                </c:pt>
                <c:pt idx="955">
                  <c:v>-100</c:v>
                </c:pt>
                <c:pt idx="956">
                  <c:v>-100</c:v>
                </c:pt>
                <c:pt idx="957">
                  <c:v>-100</c:v>
                </c:pt>
                <c:pt idx="958">
                  <c:v>-100</c:v>
                </c:pt>
                <c:pt idx="959">
                  <c:v>-100</c:v>
                </c:pt>
                <c:pt idx="960">
                  <c:v>-100</c:v>
                </c:pt>
                <c:pt idx="961">
                  <c:v>-100</c:v>
                </c:pt>
                <c:pt idx="962">
                  <c:v>-100</c:v>
                </c:pt>
                <c:pt idx="963">
                  <c:v>-100</c:v>
                </c:pt>
                <c:pt idx="964">
                  <c:v>-100</c:v>
                </c:pt>
                <c:pt idx="965">
                  <c:v>-100</c:v>
                </c:pt>
                <c:pt idx="966">
                  <c:v>-100</c:v>
                </c:pt>
                <c:pt idx="967">
                  <c:v>-100</c:v>
                </c:pt>
                <c:pt idx="968">
                  <c:v>-100</c:v>
                </c:pt>
                <c:pt idx="969">
                  <c:v>-100</c:v>
                </c:pt>
                <c:pt idx="970">
                  <c:v>-100</c:v>
                </c:pt>
                <c:pt idx="971">
                  <c:v>-100</c:v>
                </c:pt>
                <c:pt idx="972">
                  <c:v>-100</c:v>
                </c:pt>
                <c:pt idx="973">
                  <c:v>-100</c:v>
                </c:pt>
                <c:pt idx="974">
                  <c:v>-100</c:v>
                </c:pt>
                <c:pt idx="975">
                  <c:v>-100</c:v>
                </c:pt>
                <c:pt idx="976">
                  <c:v>-100</c:v>
                </c:pt>
                <c:pt idx="977">
                  <c:v>-100</c:v>
                </c:pt>
                <c:pt idx="978">
                  <c:v>-100</c:v>
                </c:pt>
                <c:pt idx="979">
                  <c:v>-100</c:v>
                </c:pt>
                <c:pt idx="980">
                  <c:v>-100</c:v>
                </c:pt>
                <c:pt idx="981">
                  <c:v>-100</c:v>
                </c:pt>
                <c:pt idx="982">
                  <c:v>-100</c:v>
                </c:pt>
                <c:pt idx="983">
                  <c:v>-100</c:v>
                </c:pt>
                <c:pt idx="984">
                  <c:v>-100</c:v>
                </c:pt>
                <c:pt idx="985">
                  <c:v>-100</c:v>
                </c:pt>
                <c:pt idx="986">
                  <c:v>-100</c:v>
                </c:pt>
                <c:pt idx="987">
                  <c:v>-100</c:v>
                </c:pt>
                <c:pt idx="988">
                  <c:v>-100</c:v>
                </c:pt>
                <c:pt idx="989">
                  <c:v>-100</c:v>
                </c:pt>
                <c:pt idx="990">
                  <c:v>-100</c:v>
                </c:pt>
                <c:pt idx="991">
                  <c:v>-100</c:v>
                </c:pt>
                <c:pt idx="992">
                  <c:v>-100</c:v>
                </c:pt>
                <c:pt idx="993">
                  <c:v>-100</c:v>
                </c:pt>
                <c:pt idx="994">
                  <c:v>-100</c:v>
                </c:pt>
                <c:pt idx="995">
                  <c:v>-100</c:v>
                </c:pt>
                <c:pt idx="996">
                  <c:v>-100</c:v>
                </c:pt>
                <c:pt idx="997">
                  <c:v>-100</c:v>
                </c:pt>
                <c:pt idx="998">
                  <c:v>-100</c:v>
                </c:pt>
                <c:pt idx="999">
                  <c:v>-100</c:v>
                </c:pt>
                <c:pt idx="1000">
                  <c:v>-100</c:v>
                </c:pt>
                <c:pt idx="1001">
                  <c:v>-100</c:v>
                </c:pt>
                <c:pt idx="1002">
                  <c:v>-100</c:v>
                </c:pt>
                <c:pt idx="1003">
                  <c:v>-100</c:v>
                </c:pt>
                <c:pt idx="1004">
                  <c:v>-100</c:v>
                </c:pt>
                <c:pt idx="1005">
                  <c:v>-100</c:v>
                </c:pt>
                <c:pt idx="1006">
                  <c:v>-100</c:v>
                </c:pt>
                <c:pt idx="1007">
                  <c:v>-100</c:v>
                </c:pt>
                <c:pt idx="1008">
                  <c:v>-100</c:v>
                </c:pt>
                <c:pt idx="1009">
                  <c:v>-100</c:v>
                </c:pt>
                <c:pt idx="1010">
                  <c:v>-100</c:v>
                </c:pt>
                <c:pt idx="1011">
                  <c:v>-100</c:v>
                </c:pt>
                <c:pt idx="1012">
                  <c:v>-100</c:v>
                </c:pt>
                <c:pt idx="1013">
                  <c:v>-100</c:v>
                </c:pt>
                <c:pt idx="1014">
                  <c:v>-100</c:v>
                </c:pt>
                <c:pt idx="1015">
                  <c:v>-100</c:v>
                </c:pt>
                <c:pt idx="1016">
                  <c:v>-100</c:v>
                </c:pt>
                <c:pt idx="1017">
                  <c:v>-100</c:v>
                </c:pt>
                <c:pt idx="1018">
                  <c:v>-100</c:v>
                </c:pt>
                <c:pt idx="1019">
                  <c:v>-100</c:v>
                </c:pt>
                <c:pt idx="1020">
                  <c:v>-100</c:v>
                </c:pt>
                <c:pt idx="1021">
                  <c:v>-100</c:v>
                </c:pt>
                <c:pt idx="1022">
                  <c:v>-100</c:v>
                </c:pt>
                <c:pt idx="1023">
                  <c:v>-100</c:v>
                </c:pt>
                <c:pt idx="1024">
                  <c:v>-100</c:v>
                </c:pt>
                <c:pt idx="1025">
                  <c:v>-100</c:v>
                </c:pt>
                <c:pt idx="1026">
                  <c:v>-100</c:v>
                </c:pt>
                <c:pt idx="1027">
                  <c:v>-100</c:v>
                </c:pt>
                <c:pt idx="1028">
                  <c:v>-100</c:v>
                </c:pt>
                <c:pt idx="1029">
                  <c:v>-100</c:v>
                </c:pt>
                <c:pt idx="1030">
                  <c:v>-100</c:v>
                </c:pt>
                <c:pt idx="1031">
                  <c:v>-100</c:v>
                </c:pt>
                <c:pt idx="1032">
                  <c:v>-100</c:v>
                </c:pt>
                <c:pt idx="1033">
                  <c:v>-100</c:v>
                </c:pt>
                <c:pt idx="1034">
                  <c:v>-100</c:v>
                </c:pt>
                <c:pt idx="1035">
                  <c:v>-100</c:v>
                </c:pt>
                <c:pt idx="1036">
                  <c:v>-100</c:v>
                </c:pt>
                <c:pt idx="1037">
                  <c:v>-100</c:v>
                </c:pt>
                <c:pt idx="1038">
                  <c:v>-100</c:v>
                </c:pt>
                <c:pt idx="1039">
                  <c:v>-100</c:v>
                </c:pt>
                <c:pt idx="1040">
                  <c:v>-100</c:v>
                </c:pt>
                <c:pt idx="1041">
                  <c:v>-100</c:v>
                </c:pt>
                <c:pt idx="1042">
                  <c:v>-100</c:v>
                </c:pt>
                <c:pt idx="1043">
                  <c:v>-100</c:v>
                </c:pt>
                <c:pt idx="1044">
                  <c:v>-100</c:v>
                </c:pt>
                <c:pt idx="1045">
                  <c:v>-100</c:v>
                </c:pt>
                <c:pt idx="1046">
                  <c:v>-100</c:v>
                </c:pt>
                <c:pt idx="1047">
                  <c:v>-100</c:v>
                </c:pt>
                <c:pt idx="1048">
                  <c:v>-100</c:v>
                </c:pt>
                <c:pt idx="1049">
                  <c:v>-100</c:v>
                </c:pt>
                <c:pt idx="1050">
                  <c:v>-100</c:v>
                </c:pt>
                <c:pt idx="1051">
                  <c:v>-100</c:v>
                </c:pt>
                <c:pt idx="1052">
                  <c:v>-100</c:v>
                </c:pt>
                <c:pt idx="1053">
                  <c:v>-100</c:v>
                </c:pt>
                <c:pt idx="1054">
                  <c:v>-100</c:v>
                </c:pt>
                <c:pt idx="1055">
                  <c:v>-100</c:v>
                </c:pt>
                <c:pt idx="1056">
                  <c:v>-100</c:v>
                </c:pt>
                <c:pt idx="1057">
                  <c:v>-100</c:v>
                </c:pt>
                <c:pt idx="1058">
                  <c:v>-100</c:v>
                </c:pt>
                <c:pt idx="1059">
                  <c:v>-100</c:v>
                </c:pt>
                <c:pt idx="1060">
                  <c:v>-100</c:v>
                </c:pt>
                <c:pt idx="1061">
                  <c:v>-100</c:v>
                </c:pt>
                <c:pt idx="1062">
                  <c:v>-100</c:v>
                </c:pt>
                <c:pt idx="1063">
                  <c:v>-100</c:v>
                </c:pt>
                <c:pt idx="1064">
                  <c:v>-100</c:v>
                </c:pt>
                <c:pt idx="1065">
                  <c:v>-100</c:v>
                </c:pt>
                <c:pt idx="1066">
                  <c:v>-100</c:v>
                </c:pt>
                <c:pt idx="1067">
                  <c:v>-100</c:v>
                </c:pt>
                <c:pt idx="1068">
                  <c:v>-100</c:v>
                </c:pt>
                <c:pt idx="1069">
                  <c:v>-100</c:v>
                </c:pt>
                <c:pt idx="1070">
                  <c:v>-100</c:v>
                </c:pt>
                <c:pt idx="1071">
                  <c:v>-100</c:v>
                </c:pt>
                <c:pt idx="1072">
                  <c:v>-100</c:v>
                </c:pt>
                <c:pt idx="1073">
                  <c:v>-100</c:v>
                </c:pt>
                <c:pt idx="1074">
                  <c:v>-100</c:v>
                </c:pt>
                <c:pt idx="1075">
                  <c:v>-100</c:v>
                </c:pt>
                <c:pt idx="1076">
                  <c:v>-100</c:v>
                </c:pt>
                <c:pt idx="1077">
                  <c:v>-100</c:v>
                </c:pt>
                <c:pt idx="1078">
                  <c:v>-100</c:v>
                </c:pt>
                <c:pt idx="1079">
                  <c:v>-100</c:v>
                </c:pt>
                <c:pt idx="1080">
                  <c:v>-100</c:v>
                </c:pt>
                <c:pt idx="1081">
                  <c:v>-100</c:v>
                </c:pt>
                <c:pt idx="1082">
                  <c:v>-100</c:v>
                </c:pt>
                <c:pt idx="1083">
                  <c:v>-100</c:v>
                </c:pt>
                <c:pt idx="1084">
                  <c:v>-100</c:v>
                </c:pt>
                <c:pt idx="1085">
                  <c:v>-100</c:v>
                </c:pt>
                <c:pt idx="1086">
                  <c:v>-100</c:v>
                </c:pt>
                <c:pt idx="1087">
                  <c:v>-100</c:v>
                </c:pt>
                <c:pt idx="1088">
                  <c:v>-100</c:v>
                </c:pt>
                <c:pt idx="1089">
                  <c:v>-100</c:v>
                </c:pt>
                <c:pt idx="1090">
                  <c:v>-100</c:v>
                </c:pt>
                <c:pt idx="1091">
                  <c:v>-100</c:v>
                </c:pt>
                <c:pt idx="1092">
                  <c:v>-100</c:v>
                </c:pt>
                <c:pt idx="1093">
                  <c:v>-100</c:v>
                </c:pt>
                <c:pt idx="1094">
                  <c:v>-100</c:v>
                </c:pt>
                <c:pt idx="1095">
                  <c:v>-100</c:v>
                </c:pt>
                <c:pt idx="1096">
                  <c:v>-100</c:v>
                </c:pt>
                <c:pt idx="1097">
                  <c:v>-100</c:v>
                </c:pt>
                <c:pt idx="1098">
                  <c:v>-100</c:v>
                </c:pt>
                <c:pt idx="1099">
                  <c:v>-100</c:v>
                </c:pt>
                <c:pt idx="1100">
                  <c:v>-100</c:v>
                </c:pt>
                <c:pt idx="1101">
                  <c:v>-100</c:v>
                </c:pt>
                <c:pt idx="1102">
                  <c:v>-100</c:v>
                </c:pt>
                <c:pt idx="1103">
                  <c:v>-100</c:v>
                </c:pt>
                <c:pt idx="1104">
                  <c:v>-100</c:v>
                </c:pt>
                <c:pt idx="1105">
                  <c:v>-100</c:v>
                </c:pt>
                <c:pt idx="1106">
                  <c:v>-100</c:v>
                </c:pt>
                <c:pt idx="1107">
                  <c:v>-100</c:v>
                </c:pt>
                <c:pt idx="1108">
                  <c:v>-100</c:v>
                </c:pt>
                <c:pt idx="1109">
                  <c:v>-100</c:v>
                </c:pt>
                <c:pt idx="1110">
                  <c:v>-100</c:v>
                </c:pt>
                <c:pt idx="1111">
                  <c:v>-100</c:v>
                </c:pt>
                <c:pt idx="1112">
                  <c:v>-100</c:v>
                </c:pt>
                <c:pt idx="1113">
                  <c:v>-100</c:v>
                </c:pt>
                <c:pt idx="1114">
                  <c:v>-100</c:v>
                </c:pt>
                <c:pt idx="1115">
                  <c:v>-100</c:v>
                </c:pt>
                <c:pt idx="1116">
                  <c:v>-100</c:v>
                </c:pt>
                <c:pt idx="1117">
                  <c:v>-100</c:v>
                </c:pt>
                <c:pt idx="1118">
                  <c:v>-100</c:v>
                </c:pt>
                <c:pt idx="1119">
                  <c:v>-100</c:v>
                </c:pt>
                <c:pt idx="1120">
                  <c:v>-100</c:v>
                </c:pt>
                <c:pt idx="1121">
                  <c:v>-100</c:v>
                </c:pt>
                <c:pt idx="1122">
                  <c:v>-100</c:v>
                </c:pt>
                <c:pt idx="1123">
                  <c:v>-100</c:v>
                </c:pt>
                <c:pt idx="1124">
                  <c:v>-100</c:v>
                </c:pt>
                <c:pt idx="1125">
                  <c:v>-100</c:v>
                </c:pt>
                <c:pt idx="1126">
                  <c:v>-100</c:v>
                </c:pt>
                <c:pt idx="1127">
                  <c:v>-100</c:v>
                </c:pt>
                <c:pt idx="1128">
                  <c:v>-100</c:v>
                </c:pt>
                <c:pt idx="1129">
                  <c:v>-100</c:v>
                </c:pt>
                <c:pt idx="1130">
                  <c:v>-100</c:v>
                </c:pt>
                <c:pt idx="1131">
                  <c:v>-100</c:v>
                </c:pt>
                <c:pt idx="1132">
                  <c:v>-100</c:v>
                </c:pt>
                <c:pt idx="1133">
                  <c:v>-100</c:v>
                </c:pt>
                <c:pt idx="1134">
                  <c:v>-100</c:v>
                </c:pt>
                <c:pt idx="1135">
                  <c:v>-100</c:v>
                </c:pt>
                <c:pt idx="1136">
                  <c:v>-100</c:v>
                </c:pt>
                <c:pt idx="1137">
                  <c:v>-100</c:v>
                </c:pt>
                <c:pt idx="1138">
                  <c:v>-100</c:v>
                </c:pt>
                <c:pt idx="1139">
                  <c:v>-100</c:v>
                </c:pt>
                <c:pt idx="1140">
                  <c:v>-100</c:v>
                </c:pt>
                <c:pt idx="1141">
                  <c:v>-100</c:v>
                </c:pt>
                <c:pt idx="1142">
                  <c:v>-100</c:v>
                </c:pt>
                <c:pt idx="1143">
                  <c:v>-100</c:v>
                </c:pt>
                <c:pt idx="1144">
                  <c:v>-100</c:v>
                </c:pt>
                <c:pt idx="1145">
                  <c:v>-100</c:v>
                </c:pt>
                <c:pt idx="1146">
                  <c:v>-100</c:v>
                </c:pt>
                <c:pt idx="1147">
                  <c:v>-100</c:v>
                </c:pt>
                <c:pt idx="1148">
                  <c:v>-100</c:v>
                </c:pt>
                <c:pt idx="1149">
                  <c:v>-100</c:v>
                </c:pt>
                <c:pt idx="1150">
                  <c:v>-100</c:v>
                </c:pt>
                <c:pt idx="1151">
                  <c:v>-100</c:v>
                </c:pt>
                <c:pt idx="1152">
                  <c:v>-100</c:v>
                </c:pt>
                <c:pt idx="1153">
                  <c:v>-100</c:v>
                </c:pt>
                <c:pt idx="1154">
                  <c:v>-100</c:v>
                </c:pt>
                <c:pt idx="1155">
                  <c:v>-100</c:v>
                </c:pt>
                <c:pt idx="1156">
                  <c:v>-100</c:v>
                </c:pt>
                <c:pt idx="1157">
                  <c:v>-100</c:v>
                </c:pt>
                <c:pt idx="1158">
                  <c:v>-100</c:v>
                </c:pt>
                <c:pt idx="1159">
                  <c:v>-100</c:v>
                </c:pt>
                <c:pt idx="1160">
                  <c:v>-100</c:v>
                </c:pt>
                <c:pt idx="1161">
                  <c:v>-100</c:v>
                </c:pt>
                <c:pt idx="1162">
                  <c:v>-100</c:v>
                </c:pt>
                <c:pt idx="1163">
                  <c:v>-100</c:v>
                </c:pt>
                <c:pt idx="1164">
                  <c:v>-100</c:v>
                </c:pt>
                <c:pt idx="1165">
                  <c:v>-100</c:v>
                </c:pt>
                <c:pt idx="1166">
                  <c:v>-100</c:v>
                </c:pt>
                <c:pt idx="1167">
                  <c:v>-100</c:v>
                </c:pt>
                <c:pt idx="1168">
                  <c:v>-100</c:v>
                </c:pt>
                <c:pt idx="1169">
                  <c:v>-100</c:v>
                </c:pt>
                <c:pt idx="1170">
                  <c:v>-100</c:v>
                </c:pt>
                <c:pt idx="1171">
                  <c:v>-100</c:v>
                </c:pt>
                <c:pt idx="1172">
                  <c:v>-100</c:v>
                </c:pt>
                <c:pt idx="1173">
                  <c:v>-100</c:v>
                </c:pt>
                <c:pt idx="1174">
                  <c:v>-100</c:v>
                </c:pt>
                <c:pt idx="1175">
                  <c:v>-100</c:v>
                </c:pt>
                <c:pt idx="1176">
                  <c:v>-100</c:v>
                </c:pt>
                <c:pt idx="1177">
                  <c:v>-100</c:v>
                </c:pt>
                <c:pt idx="1178">
                  <c:v>-100</c:v>
                </c:pt>
                <c:pt idx="1179">
                  <c:v>-100</c:v>
                </c:pt>
                <c:pt idx="1180">
                  <c:v>-100</c:v>
                </c:pt>
                <c:pt idx="1181">
                  <c:v>-100</c:v>
                </c:pt>
                <c:pt idx="1182">
                  <c:v>-100</c:v>
                </c:pt>
                <c:pt idx="1183">
                  <c:v>-100</c:v>
                </c:pt>
                <c:pt idx="1184">
                  <c:v>-100</c:v>
                </c:pt>
                <c:pt idx="1185">
                  <c:v>-100</c:v>
                </c:pt>
                <c:pt idx="1186">
                  <c:v>-100</c:v>
                </c:pt>
                <c:pt idx="1187">
                  <c:v>-100</c:v>
                </c:pt>
                <c:pt idx="1188">
                  <c:v>-100</c:v>
                </c:pt>
                <c:pt idx="1189">
                  <c:v>-100</c:v>
                </c:pt>
                <c:pt idx="1190">
                  <c:v>-100</c:v>
                </c:pt>
                <c:pt idx="1191">
                  <c:v>-100</c:v>
                </c:pt>
                <c:pt idx="1192">
                  <c:v>-100</c:v>
                </c:pt>
                <c:pt idx="1193">
                  <c:v>-100</c:v>
                </c:pt>
                <c:pt idx="1194">
                  <c:v>-100</c:v>
                </c:pt>
                <c:pt idx="1195">
                  <c:v>-100</c:v>
                </c:pt>
                <c:pt idx="1196">
                  <c:v>-100</c:v>
                </c:pt>
                <c:pt idx="1197">
                  <c:v>-100</c:v>
                </c:pt>
                <c:pt idx="1198">
                  <c:v>-100</c:v>
                </c:pt>
                <c:pt idx="1199">
                  <c:v>-100</c:v>
                </c:pt>
                <c:pt idx="1200">
                  <c:v>-100</c:v>
                </c:pt>
                <c:pt idx="1201">
                  <c:v>-100</c:v>
                </c:pt>
                <c:pt idx="1202">
                  <c:v>-100</c:v>
                </c:pt>
                <c:pt idx="1203">
                  <c:v>-100</c:v>
                </c:pt>
                <c:pt idx="1204">
                  <c:v>-100</c:v>
                </c:pt>
                <c:pt idx="1205">
                  <c:v>-100</c:v>
                </c:pt>
                <c:pt idx="1206">
                  <c:v>-100</c:v>
                </c:pt>
                <c:pt idx="1207">
                  <c:v>-100</c:v>
                </c:pt>
                <c:pt idx="1208">
                  <c:v>-100</c:v>
                </c:pt>
                <c:pt idx="1209">
                  <c:v>-100</c:v>
                </c:pt>
                <c:pt idx="1210">
                  <c:v>-100</c:v>
                </c:pt>
                <c:pt idx="1211">
                  <c:v>-100</c:v>
                </c:pt>
                <c:pt idx="1212">
                  <c:v>-100</c:v>
                </c:pt>
                <c:pt idx="1213">
                  <c:v>-100</c:v>
                </c:pt>
                <c:pt idx="1214">
                  <c:v>-100</c:v>
                </c:pt>
                <c:pt idx="1215">
                  <c:v>-100</c:v>
                </c:pt>
                <c:pt idx="1216">
                  <c:v>-100</c:v>
                </c:pt>
                <c:pt idx="1217">
                  <c:v>-100</c:v>
                </c:pt>
                <c:pt idx="1218">
                  <c:v>-100</c:v>
                </c:pt>
                <c:pt idx="1219">
                  <c:v>-100</c:v>
                </c:pt>
                <c:pt idx="1220">
                  <c:v>-100</c:v>
                </c:pt>
                <c:pt idx="1221">
                  <c:v>-100</c:v>
                </c:pt>
                <c:pt idx="1222">
                  <c:v>-100</c:v>
                </c:pt>
                <c:pt idx="1223">
                  <c:v>-100</c:v>
                </c:pt>
                <c:pt idx="1224">
                  <c:v>-100</c:v>
                </c:pt>
                <c:pt idx="1225">
                  <c:v>-100</c:v>
                </c:pt>
                <c:pt idx="1226">
                  <c:v>-100</c:v>
                </c:pt>
                <c:pt idx="1227">
                  <c:v>-100</c:v>
                </c:pt>
                <c:pt idx="1228">
                  <c:v>-100</c:v>
                </c:pt>
                <c:pt idx="1229">
                  <c:v>-100</c:v>
                </c:pt>
                <c:pt idx="1230">
                  <c:v>-100</c:v>
                </c:pt>
                <c:pt idx="1231">
                  <c:v>-100</c:v>
                </c:pt>
                <c:pt idx="1232">
                  <c:v>-100</c:v>
                </c:pt>
                <c:pt idx="1233">
                  <c:v>-100</c:v>
                </c:pt>
                <c:pt idx="1234">
                  <c:v>-100</c:v>
                </c:pt>
                <c:pt idx="1235">
                  <c:v>-100</c:v>
                </c:pt>
                <c:pt idx="1236">
                  <c:v>-100</c:v>
                </c:pt>
                <c:pt idx="1237">
                  <c:v>-100</c:v>
                </c:pt>
                <c:pt idx="1238">
                  <c:v>-100</c:v>
                </c:pt>
                <c:pt idx="1239">
                  <c:v>-100</c:v>
                </c:pt>
                <c:pt idx="1240">
                  <c:v>-100</c:v>
                </c:pt>
                <c:pt idx="1241">
                  <c:v>-100</c:v>
                </c:pt>
                <c:pt idx="1242">
                  <c:v>-100</c:v>
                </c:pt>
                <c:pt idx="1243">
                  <c:v>-100</c:v>
                </c:pt>
                <c:pt idx="1244">
                  <c:v>-100</c:v>
                </c:pt>
                <c:pt idx="1245">
                  <c:v>-100</c:v>
                </c:pt>
                <c:pt idx="1246">
                  <c:v>-100</c:v>
                </c:pt>
                <c:pt idx="1247">
                  <c:v>-100</c:v>
                </c:pt>
                <c:pt idx="1248">
                  <c:v>-100</c:v>
                </c:pt>
                <c:pt idx="1249">
                  <c:v>-100</c:v>
                </c:pt>
                <c:pt idx="1250">
                  <c:v>-100</c:v>
                </c:pt>
                <c:pt idx="1251">
                  <c:v>-100</c:v>
                </c:pt>
                <c:pt idx="1252">
                  <c:v>-100</c:v>
                </c:pt>
                <c:pt idx="1253">
                  <c:v>-100</c:v>
                </c:pt>
                <c:pt idx="1254">
                  <c:v>-100</c:v>
                </c:pt>
                <c:pt idx="1255">
                  <c:v>-100</c:v>
                </c:pt>
                <c:pt idx="1256">
                  <c:v>-100</c:v>
                </c:pt>
                <c:pt idx="1257">
                  <c:v>-100</c:v>
                </c:pt>
                <c:pt idx="1258">
                  <c:v>-100</c:v>
                </c:pt>
                <c:pt idx="1259">
                  <c:v>-100</c:v>
                </c:pt>
                <c:pt idx="1260">
                  <c:v>-100</c:v>
                </c:pt>
                <c:pt idx="1261">
                  <c:v>-100</c:v>
                </c:pt>
                <c:pt idx="1262">
                  <c:v>-100</c:v>
                </c:pt>
                <c:pt idx="1263">
                  <c:v>-100</c:v>
                </c:pt>
                <c:pt idx="1264">
                  <c:v>-100</c:v>
                </c:pt>
                <c:pt idx="1265">
                  <c:v>-100</c:v>
                </c:pt>
                <c:pt idx="1266">
                  <c:v>-100</c:v>
                </c:pt>
                <c:pt idx="1267">
                  <c:v>-100</c:v>
                </c:pt>
                <c:pt idx="1268">
                  <c:v>-100</c:v>
                </c:pt>
                <c:pt idx="1269">
                  <c:v>-100</c:v>
                </c:pt>
                <c:pt idx="1270">
                  <c:v>-100</c:v>
                </c:pt>
                <c:pt idx="1271">
                  <c:v>-100</c:v>
                </c:pt>
                <c:pt idx="1272">
                  <c:v>-100</c:v>
                </c:pt>
                <c:pt idx="1273">
                  <c:v>-100</c:v>
                </c:pt>
                <c:pt idx="1274">
                  <c:v>-100</c:v>
                </c:pt>
                <c:pt idx="1275">
                  <c:v>-100</c:v>
                </c:pt>
                <c:pt idx="1276">
                  <c:v>-100</c:v>
                </c:pt>
                <c:pt idx="1277">
                  <c:v>-100</c:v>
                </c:pt>
                <c:pt idx="1278">
                  <c:v>-100</c:v>
                </c:pt>
                <c:pt idx="1279">
                  <c:v>-100</c:v>
                </c:pt>
                <c:pt idx="1280">
                  <c:v>-100</c:v>
                </c:pt>
                <c:pt idx="1281">
                  <c:v>-100</c:v>
                </c:pt>
                <c:pt idx="1282">
                  <c:v>-100</c:v>
                </c:pt>
                <c:pt idx="1283">
                  <c:v>-100</c:v>
                </c:pt>
                <c:pt idx="1284">
                  <c:v>-100</c:v>
                </c:pt>
                <c:pt idx="1285">
                  <c:v>-100</c:v>
                </c:pt>
                <c:pt idx="1286">
                  <c:v>-100</c:v>
                </c:pt>
                <c:pt idx="1287">
                  <c:v>-100</c:v>
                </c:pt>
                <c:pt idx="1288">
                  <c:v>-100</c:v>
                </c:pt>
                <c:pt idx="1289">
                  <c:v>-100</c:v>
                </c:pt>
                <c:pt idx="1290">
                  <c:v>-100</c:v>
                </c:pt>
                <c:pt idx="1291">
                  <c:v>-100</c:v>
                </c:pt>
                <c:pt idx="1292">
                  <c:v>-100</c:v>
                </c:pt>
                <c:pt idx="1293">
                  <c:v>-100</c:v>
                </c:pt>
                <c:pt idx="1294">
                  <c:v>-100</c:v>
                </c:pt>
                <c:pt idx="1295">
                  <c:v>-100</c:v>
                </c:pt>
                <c:pt idx="1296">
                  <c:v>-100</c:v>
                </c:pt>
                <c:pt idx="1297">
                  <c:v>-100</c:v>
                </c:pt>
                <c:pt idx="1298">
                  <c:v>-100</c:v>
                </c:pt>
                <c:pt idx="1299">
                  <c:v>-100</c:v>
                </c:pt>
                <c:pt idx="1300">
                  <c:v>-100</c:v>
                </c:pt>
                <c:pt idx="1301">
                  <c:v>-100</c:v>
                </c:pt>
                <c:pt idx="1302">
                  <c:v>-100</c:v>
                </c:pt>
                <c:pt idx="1303">
                  <c:v>-100</c:v>
                </c:pt>
                <c:pt idx="1304">
                  <c:v>-100</c:v>
                </c:pt>
                <c:pt idx="1305">
                  <c:v>-100</c:v>
                </c:pt>
                <c:pt idx="1306">
                  <c:v>-100</c:v>
                </c:pt>
                <c:pt idx="1307">
                  <c:v>-100</c:v>
                </c:pt>
                <c:pt idx="1308">
                  <c:v>-100</c:v>
                </c:pt>
                <c:pt idx="1309">
                  <c:v>-100</c:v>
                </c:pt>
                <c:pt idx="1310">
                  <c:v>-100</c:v>
                </c:pt>
                <c:pt idx="1311">
                  <c:v>-100</c:v>
                </c:pt>
                <c:pt idx="1312">
                  <c:v>-100</c:v>
                </c:pt>
                <c:pt idx="1313">
                  <c:v>-100</c:v>
                </c:pt>
                <c:pt idx="1314">
                  <c:v>-100</c:v>
                </c:pt>
                <c:pt idx="1315">
                  <c:v>-100</c:v>
                </c:pt>
                <c:pt idx="1316">
                  <c:v>-100</c:v>
                </c:pt>
                <c:pt idx="1317">
                  <c:v>-100</c:v>
                </c:pt>
                <c:pt idx="1318">
                  <c:v>-100</c:v>
                </c:pt>
                <c:pt idx="1319">
                  <c:v>-100</c:v>
                </c:pt>
                <c:pt idx="1320">
                  <c:v>-100</c:v>
                </c:pt>
                <c:pt idx="1321">
                  <c:v>-100</c:v>
                </c:pt>
                <c:pt idx="1322">
                  <c:v>-100</c:v>
                </c:pt>
                <c:pt idx="1323">
                  <c:v>-100</c:v>
                </c:pt>
                <c:pt idx="1324">
                  <c:v>-100</c:v>
                </c:pt>
                <c:pt idx="1325">
                  <c:v>-100</c:v>
                </c:pt>
                <c:pt idx="1326">
                  <c:v>-100</c:v>
                </c:pt>
                <c:pt idx="1327">
                  <c:v>-100</c:v>
                </c:pt>
                <c:pt idx="1328">
                  <c:v>-100</c:v>
                </c:pt>
                <c:pt idx="1329">
                  <c:v>-100</c:v>
                </c:pt>
                <c:pt idx="1330">
                  <c:v>-100</c:v>
                </c:pt>
                <c:pt idx="1331">
                  <c:v>-100</c:v>
                </c:pt>
                <c:pt idx="1332">
                  <c:v>-100</c:v>
                </c:pt>
                <c:pt idx="1333">
                  <c:v>-100</c:v>
                </c:pt>
                <c:pt idx="1334">
                  <c:v>-100</c:v>
                </c:pt>
                <c:pt idx="1335">
                  <c:v>-100</c:v>
                </c:pt>
                <c:pt idx="1336">
                  <c:v>-100</c:v>
                </c:pt>
                <c:pt idx="1337">
                  <c:v>-100</c:v>
                </c:pt>
                <c:pt idx="1338">
                  <c:v>-100</c:v>
                </c:pt>
                <c:pt idx="1339">
                  <c:v>-100</c:v>
                </c:pt>
                <c:pt idx="1340">
                  <c:v>-100</c:v>
                </c:pt>
                <c:pt idx="1341">
                  <c:v>-100</c:v>
                </c:pt>
                <c:pt idx="1342">
                  <c:v>-100</c:v>
                </c:pt>
                <c:pt idx="1343">
                  <c:v>-100</c:v>
                </c:pt>
                <c:pt idx="1344">
                  <c:v>-100</c:v>
                </c:pt>
                <c:pt idx="1345">
                  <c:v>-100</c:v>
                </c:pt>
                <c:pt idx="1346">
                  <c:v>-100</c:v>
                </c:pt>
                <c:pt idx="1347">
                  <c:v>-100</c:v>
                </c:pt>
                <c:pt idx="1348">
                  <c:v>-100</c:v>
                </c:pt>
                <c:pt idx="1349">
                  <c:v>-100</c:v>
                </c:pt>
                <c:pt idx="1350">
                  <c:v>-100</c:v>
                </c:pt>
                <c:pt idx="1351">
                  <c:v>-100</c:v>
                </c:pt>
                <c:pt idx="1352">
                  <c:v>-100</c:v>
                </c:pt>
                <c:pt idx="1353">
                  <c:v>-100</c:v>
                </c:pt>
                <c:pt idx="1354">
                  <c:v>-100</c:v>
                </c:pt>
                <c:pt idx="1355">
                  <c:v>-100</c:v>
                </c:pt>
                <c:pt idx="1356">
                  <c:v>-100</c:v>
                </c:pt>
                <c:pt idx="1357">
                  <c:v>-100</c:v>
                </c:pt>
                <c:pt idx="1358">
                  <c:v>-100</c:v>
                </c:pt>
                <c:pt idx="1359">
                  <c:v>-100</c:v>
                </c:pt>
                <c:pt idx="1360">
                  <c:v>-100</c:v>
                </c:pt>
                <c:pt idx="1361">
                  <c:v>-100</c:v>
                </c:pt>
                <c:pt idx="1362">
                  <c:v>-100</c:v>
                </c:pt>
                <c:pt idx="1363">
                  <c:v>-100</c:v>
                </c:pt>
                <c:pt idx="1364">
                  <c:v>-100</c:v>
                </c:pt>
                <c:pt idx="1365">
                  <c:v>-100</c:v>
                </c:pt>
                <c:pt idx="1366">
                  <c:v>-100</c:v>
                </c:pt>
                <c:pt idx="1367">
                  <c:v>-100</c:v>
                </c:pt>
                <c:pt idx="1368">
                  <c:v>-100</c:v>
                </c:pt>
                <c:pt idx="1369">
                  <c:v>-100</c:v>
                </c:pt>
                <c:pt idx="1370">
                  <c:v>-100</c:v>
                </c:pt>
                <c:pt idx="1371">
                  <c:v>-100</c:v>
                </c:pt>
                <c:pt idx="1372">
                  <c:v>-100</c:v>
                </c:pt>
                <c:pt idx="1373">
                  <c:v>-100</c:v>
                </c:pt>
                <c:pt idx="1374">
                  <c:v>-100</c:v>
                </c:pt>
                <c:pt idx="1375">
                  <c:v>-100</c:v>
                </c:pt>
                <c:pt idx="1376">
                  <c:v>-100</c:v>
                </c:pt>
                <c:pt idx="1377">
                  <c:v>-100</c:v>
                </c:pt>
                <c:pt idx="1378">
                  <c:v>-100</c:v>
                </c:pt>
                <c:pt idx="1379">
                  <c:v>-100</c:v>
                </c:pt>
                <c:pt idx="1380">
                  <c:v>-100</c:v>
                </c:pt>
                <c:pt idx="1381">
                  <c:v>-100</c:v>
                </c:pt>
                <c:pt idx="1382">
                  <c:v>-100</c:v>
                </c:pt>
                <c:pt idx="1383">
                  <c:v>-100</c:v>
                </c:pt>
                <c:pt idx="1384">
                  <c:v>-100</c:v>
                </c:pt>
                <c:pt idx="1385">
                  <c:v>-100</c:v>
                </c:pt>
                <c:pt idx="1386">
                  <c:v>-100</c:v>
                </c:pt>
                <c:pt idx="1387">
                  <c:v>-100</c:v>
                </c:pt>
                <c:pt idx="1388">
                  <c:v>-100</c:v>
                </c:pt>
                <c:pt idx="1389">
                  <c:v>-100</c:v>
                </c:pt>
                <c:pt idx="1390">
                  <c:v>-100</c:v>
                </c:pt>
                <c:pt idx="1391">
                  <c:v>-100</c:v>
                </c:pt>
                <c:pt idx="1392">
                  <c:v>-100</c:v>
                </c:pt>
                <c:pt idx="1393">
                  <c:v>-100</c:v>
                </c:pt>
                <c:pt idx="1394">
                  <c:v>-100</c:v>
                </c:pt>
                <c:pt idx="1395">
                  <c:v>-100</c:v>
                </c:pt>
                <c:pt idx="1396">
                  <c:v>-100</c:v>
                </c:pt>
                <c:pt idx="1397">
                  <c:v>-100</c:v>
                </c:pt>
                <c:pt idx="1398">
                  <c:v>-100</c:v>
                </c:pt>
                <c:pt idx="1399">
                  <c:v>-100</c:v>
                </c:pt>
                <c:pt idx="1400">
                  <c:v>-100</c:v>
                </c:pt>
                <c:pt idx="1401">
                  <c:v>-100</c:v>
                </c:pt>
                <c:pt idx="1402">
                  <c:v>-100</c:v>
                </c:pt>
                <c:pt idx="1403">
                  <c:v>-100</c:v>
                </c:pt>
                <c:pt idx="1404">
                  <c:v>-100</c:v>
                </c:pt>
                <c:pt idx="1405">
                  <c:v>-100</c:v>
                </c:pt>
                <c:pt idx="1406">
                  <c:v>-100</c:v>
                </c:pt>
                <c:pt idx="1407">
                  <c:v>-100</c:v>
                </c:pt>
                <c:pt idx="1408">
                  <c:v>-100</c:v>
                </c:pt>
                <c:pt idx="1409">
                  <c:v>-100</c:v>
                </c:pt>
                <c:pt idx="1410">
                  <c:v>-100</c:v>
                </c:pt>
                <c:pt idx="1411">
                  <c:v>-100</c:v>
                </c:pt>
                <c:pt idx="1412">
                  <c:v>-100</c:v>
                </c:pt>
                <c:pt idx="1413">
                  <c:v>-100</c:v>
                </c:pt>
                <c:pt idx="1414">
                  <c:v>-100</c:v>
                </c:pt>
                <c:pt idx="1415">
                  <c:v>-100</c:v>
                </c:pt>
                <c:pt idx="1416">
                  <c:v>-100</c:v>
                </c:pt>
                <c:pt idx="1417">
                  <c:v>-100</c:v>
                </c:pt>
                <c:pt idx="1418">
                  <c:v>-100</c:v>
                </c:pt>
                <c:pt idx="1419">
                  <c:v>-100</c:v>
                </c:pt>
                <c:pt idx="1420">
                  <c:v>-100</c:v>
                </c:pt>
                <c:pt idx="1421">
                  <c:v>-100</c:v>
                </c:pt>
                <c:pt idx="1422">
                  <c:v>-100</c:v>
                </c:pt>
                <c:pt idx="1423">
                  <c:v>-100</c:v>
                </c:pt>
                <c:pt idx="1424">
                  <c:v>-100</c:v>
                </c:pt>
                <c:pt idx="1425">
                  <c:v>-100</c:v>
                </c:pt>
                <c:pt idx="1426">
                  <c:v>-100</c:v>
                </c:pt>
                <c:pt idx="1427">
                  <c:v>-100</c:v>
                </c:pt>
                <c:pt idx="1428">
                  <c:v>-100</c:v>
                </c:pt>
                <c:pt idx="1429">
                  <c:v>-100</c:v>
                </c:pt>
                <c:pt idx="1430">
                  <c:v>-100</c:v>
                </c:pt>
                <c:pt idx="1431">
                  <c:v>-100</c:v>
                </c:pt>
                <c:pt idx="1432">
                  <c:v>-100</c:v>
                </c:pt>
                <c:pt idx="1433">
                  <c:v>-100</c:v>
                </c:pt>
                <c:pt idx="1434">
                  <c:v>-100</c:v>
                </c:pt>
                <c:pt idx="1435">
                  <c:v>-100</c:v>
                </c:pt>
                <c:pt idx="1436">
                  <c:v>-100</c:v>
                </c:pt>
                <c:pt idx="1437">
                  <c:v>-100</c:v>
                </c:pt>
                <c:pt idx="1438">
                  <c:v>-100</c:v>
                </c:pt>
                <c:pt idx="1439">
                  <c:v>-100</c:v>
                </c:pt>
                <c:pt idx="1440">
                  <c:v>-100</c:v>
                </c:pt>
                <c:pt idx="1441">
                  <c:v>-100</c:v>
                </c:pt>
                <c:pt idx="1442">
                  <c:v>-100</c:v>
                </c:pt>
                <c:pt idx="1443">
                  <c:v>-100</c:v>
                </c:pt>
                <c:pt idx="1444">
                  <c:v>-100</c:v>
                </c:pt>
                <c:pt idx="1445">
                  <c:v>-100</c:v>
                </c:pt>
                <c:pt idx="1446">
                  <c:v>-100</c:v>
                </c:pt>
                <c:pt idx="1447">
                  <c:v>-100</c:v>
                </c:pt>
                <c:pt idx="1448">
                  <c:v>-100</c:v>
                </c:pt>
                <c:pt idx="1449">
                  <c:v>-100</c:v>
                </c:pt>
                <c:pt idx="1450">
                  <c:v>-100</c:v>
                </c:pt>
                <c:pt idx="1451">
                  <c:v>-100</c:v>
                </c:pt>
                <c:pt idx="1452">
                  <c:v>-100</c:v>
                </c:pt>
                <c:pt idx="1453">
                  <c:v>-100</c:v>
                </c:pt>
                <c:pt idx="1454">
                  <c:v>-100</c:v>
                </c:pt>
                <c:pt idx="1455">
                  <c:v>-100</c:v>
                </c:pt>
                <c:pt idx="1456">
                  <c:v>-100</c:v>
                </c:pt>
                <c:pt idx="1457">
                  <c:v>-100</c:v>
                </c:pt>
                <c:pt idx="1458">
                  <c:v>-100</c:v>
                </c:pt>
                <c:pt idx="1459">
                  <c:v>-100</c:v>
                </c:pt>
                <c:pt idx="1460">
                  <c:v>-100</c:v>
                </c:pt>
                <c:pt idx="1461">
                  <c:v>-100</c:v>
                </c:pt>
                <c:pt idx="1462">
                  <c:v>-100</c:v>
                </c:pt>
                <c:pt idx="1463">
                  <c:v>-100</c:v>
                </c:pt>
                <c:pt idx="1464">
                  <c:v>-100</c:v>
                </c:pt>
                <c:pt idx="1465">
                  <c:v>-100</c:v>
                </c:pt>
                <c:pt idx="1466">
                  <c:v>-100</c:v>
                </c:pt>
                <c:pt idx="1467">
                  <c:v>-100</c:v>
                </c:pt>
                <c:pt idx="1468">
                  <c:v>-100</c:v>
                </c:pt>
                <c:pt idx="1469">
                  <c:v>-100</c:v>
                </c:pt>
                <c:pt idx="1470">
                  <c:v>-100</c:v>
                </c:pt>
                <c:pt idx="1471">
                  <c:v>-100</c:v>
                </c:pt>
                <c:pt idx="1472">
                  <c:v>-100</c:v>
                </c:pt>
                <c:pt idx="1473">
                  <c:v>-100</c:v>
                </c:pt>
                <c:pt idx="1474">
                  <c:v>-100</c:v>
                </c:pt>
                <c:pt idx="1475">
                  <c:v>-100</c:v>
                </c:pt>
                <c:pt idx="1476">
                  <c:v>-100</c:v>
                </c:pt>
                <c:pt idx="1477">
                  <c:v>-99.992200053039639</c:v>
                </c:pt>
                <c:pt idx="1478">
                  <c:v>-99.986271185102382</c:v>
                </c:pt>
                <c:pt idx="1479">
                  <c:v>-99.984856608912395</c:v>
                </c:pt>
                <c:pt idx="1480">
                  <c:v>-99.978322133102097</c:v>
                </c:pt>
                <c:pt idx="1481">
                  <c:v>-99.973396786923047</c:v>
                </c:pt>
                <c:pt idx="1482">
                  <c:v>-99.963168491872509</c:v>
                </c:pt>
                <c:pt idx="1483">
                  <c:v>-99.960163609738032</c:v>
                </c:pt>
                <c:pt idx="1484">
                  <c:v>-99.948848232706439</c:v>
                </c:pt>
                <c:pt idx="1485">
                  <c:v>-99.927086214265955</c:v>
                </c:pt>
                <c:pt idx="1486">
                  <c:v>-99.9251380454442</c:v>
                </c:pt>
                <c:pt idx="1487">
                  <c:v>-99.91796863240917</c:v>
                </c:pt>
                <c:pt idx="1488">
                  <c:v>-99.910044977511248</c:v>
                </c:pt>
                <c:pt idx="1489">
                  <c:v>-99.9012987012987</c:v>
                </c:pt>
                <c:pt idx="1490">
                  <c:v>-99.8947983635301</c:v>
                </c:pt>
                <c:pt idx="1491">
                  <c:v>-99.893211289092292</c:v>
                </c:pt>
                <c:pt idx="1492">
                  <c:v>-99.889561200205321</c:v>
                </c:pt>
                <c:pt idx="1493">
                  <c:v>-99.885060113560613</c:v>
                </c:pt>
                <c:pt idx="1494">
                  <c:v>-99.884437596302007</c:v>
                </c:pt>
                <c:pt idx="1495">
                  <c:v>-99.881070366699703</c:v>
                </c:pt>
                <c:pt idx="1496">
                  <c:v>-99.879543683129029</c:v>
                </c:pt>
                <c:pt idx="1497">
                  <c:v>-99.877810361681327</c:v>
                </c:pt>
                <c:pt idx="1498">
                  <c:v>-99.877029338075431</c:v>
                </c:pt>
                <c:pt idx="1499">
                  <c:v>-99.875949386335932</c:v>
                </c:pt>
                <c:pt idx="1500">
                  <c:v>-99.87394957983193</c:v>
                </c:pt>
                <c:pt idx="1501">
                  <c:v>-99.87297782821517</c:v>
                </c:pt>
                <c:pt idx="1502">
                  <c:v>-99.869939125166141</c:v>
                </c:pt>
                <c:pt idx="1503">
                  <c:v>-99.866156813354337</c:v>
                </c:pt>
                <c:pt idx="1504">
                  <c:v>-99.864207310173143</c:v>
                </c:pt>
                <c:pt idx="1505">
                  <c:v>-99.860716151122972</c:v>
                </c:pt>
                <c:pt idx="1506">
                  <c:v>-99.853056239384742</c:v>
                </c:pt>
                <c:pt idx="1507">
                  <c:v>-99.850433742147771</c:v>
                </c:pt>
                <c:pt idx="1508">
                  <c:v>-99.842952493129175</c:v>
                </c:pt>
                <c:pt idx="1509">
                  <c:v>-99.836280288146696</c:v>
                </c:pt>
                <c:pt idx="1510">
                  <c:v>-99.811593454808232</c:v>
                </c:pt>
                <c:pt idx="1511">
                  <c:v>-99.804878564667689</c:v>
                </c:pt>
                <c:pt idx="1512">
                  <c:v>-99.780145442245896</c:v>
                </c:pt>
                <c:pt idx="1513">
                  <c:v>-99.778147368047897</c:v>
                </c:pt>
                <c:pt idx="1514">
                  <c:v>-99.777255290186858</c:v>
                </c:pt>
                <c:pt idx="1515">
                  <c:v>-99.771293921962709</c:v>
                </c:pt>
                <c:pt idx="1516">
                  <c:v>-99.757647597307724</c:v>
                </c:pt>
                <c:pt idx="1517">
                  <c:v>-99.722607489597777</c:v>
                </c:pt>
                <c:pt idx="1518">
                  <c:v>-99.722087965200586</c:v>
                </c:pt>
                <c:pt idx="1519">
                  <c:v>-99.71967028577653</c:v>
                </c:pt>
                <c:pt idx="1520">
                  <c:v>-99.717761823861451</c:v>
                </c:pt>
                <c:pt idx="1521">
                  <c:v>-99.716769686448643</c:v>
                </c:pt>
                <c:pt idx="1522">
                  <c:v>-99.714480552174223</c:v>
                </c:pt>
                <c:pt idx="1523">
                  <c:v>-99.708740260488227</c:v>
                </c:pt>
                <c:pt idx="1524">
                  <c:v>-99.703573289258571</c:v>
                </c:pt>
                <c:pt idx="1525">
                  <c:v>-99.701354204211938</c:v>
                </c:pt>
                <c:pt idx="1526">
                  <c:v>-99.699347965563035</c:v>
                </c:pt>
                <c:pt idx="1527">
                  <c:v>-99.696891525860963</c:v>
                </c:pt>
                <c:pt idx="1528">
                  <c:v>-99.685223764845432</c:v>
                </c:pt>
                <c:pt idx="1529">
                  <c:v>-99.682695779777049</c:v>
                </c:pt>
                <c:pt idx="1530">
                  <c:v>-99.658044549726824</c:v>
                </c:pt>
                <c:pt idx="1531">
                  <c:v>-99.651958991689895</c:v>
                </c:pt>
                <c:pt idx="1532">
                  <c:v>-99.649285336156694</c:v>
                </c:pt>
                <c:pt idx="1533">
                  <c:v>-99.648305578199597</c:v>
                </c:pt>
                <c:pt idx="1534">
                  <c:v>-99.646692597095878</c:v>
                </c:pt>
                <c:pt idx="1535">
                  <c:v>-99.646361243319419</c:v>
                </c:pt>
                <c:pt idx="1536">
                  <c:v>-99.641641282924212</c:v>
                </c:pt>
                <c:pt idx="1537">
                  <c:v>-99.63645920021024</c:v>
                </c:pt>
                <c:pt idx="1538">
                  <c:v>-99.628492173568461</c:v>
                </c:pt>
                <c:pt idx="1539">
                  <c:v>-99.626605829904861</c:v>
                </c:pt>
                <c:pt idx="1540">
                  <c:v>-99.619402380759581</c:v>
                </c:pt>
                <c:pt idx="1541">
                  <c:v>-99.609222352481439</c:v>
                </c:pt>
                <c:pt idx="1542">
                  <c:v>-99.59432048681542</c:v>
                </c:pt>
                <c:pt idx="1543">
                  <c:v>-99.594070177147771</c:v>
                </c:pt>
                <c:pt idx="1544">
                  <c:v>-99.588812441477018</c:v>
                </c:pt>
                <c:pt idx="1545">
                  <c:v>-99.583715364652136</c:v>
                </c:pt>
                <c:pt idx="1546">
                  <c:v>-99.582634547949382</c:v>
                </c:pt>
                <c:pt idx="1547">
                  <c:v>-99.579867339199936</c:v>
                </c:pt>
                <c:pt idx="1548">
                  <c:v>-99.573966048371233</c:v>
                </c:pt>
                <c:pt idx="1549">
                  <c:v>-99.573765983775615</c:v>
                </c:pt>
                <c:pt idx="1550">
                  <c:v>-99.571009701477848</c:v>
                </c:pt>
                <c:pt idx="1551">
                  <c:v>-99.563175712569617</c:v>
                </c:pt>
                <c:pt idx="1552">
                  <c:v>-99.553412919464407</c:v>
                </c:pt>
                <c:pt idx="1553">
                  <c:v>-99.537978192570691</c:v>
                </c:pt>
                <c:pt idx="1554">
                  <c:v>-99.532016085586633</c:v>
                </c:pt>
                <c:pt idx="1555">
                  <c:v>-99.530706367829112</c:v>
                </c:pt>
                <c:pt idx="1556">
                  <c:v>-99.529846632729161</c:v>
                </c:pt>
                <c:pt idx="1557">
                  <c:v>-99.518772934469311</c:v>
                </c:pt>
                <c:pt idx="1558">
                  <c:v>-99.508663777562546</c:v>
                </c:pt>
                <c:pt idx="1559">
                  <c:v>-99.508599508599502</c:v>
                </c:pt>
                <c:pt idx="1560">
                  <c:v>-99.504767079978265</c:v>
                </c:pt>
                <c:pt idx="1561">
                  <c:v>-99.49399114484504</c:v>
                </c:pt>
                <c:pt idx="1562">
                  <c:v>-99.48489208633093</c:v>
                </c:pt>
                <c:pt idx="1563">
                  <c:v>-99.483988655246947</c:v>
                </c:pt>
                <c:pt idx="1564">
                  <c:v>-99.477984566500226</c:v>
                </c:pt>
                <c:pt idx="1565">
                  <c:v>-99.469305794606996</c:v>
                </c:pt>
                <c:pt idx="1566">
                  <c:v>-99.46141682099136</c:v>
                </c:pt>
                <c:pt idx="1567">
                  <c:v>-99.449117293650062</c:v>
                </c:pt>
                <c:pt idx="1568">
                  <c:v>-99.447775121757914</c:v>
                </c:pt>
                <c:pt idx="1569">
                  <c:v>-99.447717231222384</c:v>
                </c:pt>
                <c:pt idx="1570">
                  <c:v>-99.442150861810418</c:v>
                </c:pt>
                <c:pt idx="1571">
                  <c:v>-99.419668764787289</c:v>
                </c:pt>
                <c:pt idx="1572">
                  <c:v>-99.415835954297492</c:v>
                </c:pt>
                <c:pt idx="1573">
                  <c:v>-99.414197197199869</c:v>
                </c:pt>
                <c:pt idx="1574">
                  <c:v>-99.410178631614428</c:v>
                </c:pt>
                <c:pt idx="1575">
                  <c:v>-99.405037350433005</c:v>
                </c:pt>
                <c:pt idx="1576">
                  <c:v>-99.388609057560501</c:v>
                </c:pt>
                <c:pt idx="1577">
                  <c:v>-99.387698565850812</c:v>
                </c:pt>
                <c:pt idx="1578">
                  <c:v>-99.384744364664044</c:v>
                </c:pt>
                <c:pt idx="1579">
                  <c:v>-99.370565346761268</c:v>
                </c:pt>
                <c:pt idx="1580">
                  <c:v>-99.362810283687949</c:v>
                </c:pt>
                <c:pt idx="1581">
                  <c:v>-99.360060229625446</c:v>
                </c:pt>
                <c:pt idx="1582">
                  <c:v>-99.357276910815742</c:v>
                </c:pt>
                <c:pt idx="1583">
                  <c:v>-99.350145314728238</c:v>
                </c:pt>
                <c:pt idx="1584">
                  <c:v>-99.346965429982447</c:v>
                </c:pt>
                <c:pt idx="1585">
                  <c:v>-99.345322841024853</c:v>
                </c:pt>
                <c:pt idx="1586">
                  <c:v>-99.341606271164792</c:v>
                </c:pt>
                <c:pt idx="1587">
                  <c:v>-99.332219570974928</c:v>
                </c:pt>
                <c:pt idx="1588">
                  <c:v>-99.328563889051779</c:v>
                </c:pt>
                <c:pt idx="1589">
                  <c:v>-99.322033898305079</c:v>
                </c:pt>
                <c:pt idx="1590">
                  <c:v>-99.316774606789551</c:v>
                </c:pt>
                <c:pt idx="1591">
                  <c:v>-99.303022935408052</c:v>
                </c:pt>
                <c:pt idx="1592">
                  <c:v>-99.295178427803407</c:v>
                </c:pt>
                <c:pt idx="1593">
                  <c:v>-99.285039794954812</c:v>
                </c:pt>
                <c:pt idx="1594">
                  <c:v>-99.280351357866451</c:v>
                </c:pt>
                <c:pt idx="1595">
                  <c:v>-99.267320331860788</c:v>
                </c:pt>
                <c:pt idx="1596">
                  <c:v>-99.264261595877016</c:v>
                </c:pt>
                <c:pt idx="1597">
                  <c:v>-99.249202277419755</c:v>
                </c:pt>
                <c:pt idx="1598">
                  <c:v>-99.234503360716957</c:v>
                </c:pt>
                <c:pt idx="1599">
                  <c:v>-99.234028683181222</c:v>
                </c:pt>
                <c:pt idx="1600">
                  <c:v>-99.222222222222229</c:v>
                </c:pt>
                <c:pt idx="1601">
                  <c:v>-99.220576773187844</c:v>
                </c:pt>
                <c:pt idx="1602">
                  <c:v>-99.216682544723199</c:v>
                </c:pt>
                <c:pt idx="1603">
                  <c:v>-99.210827396815205</c:v>
                </c:pt>
                <c:pt idx="1604">
                  <c:v>-99.206668959530944</c:v>
                </c:pt>
                <c:pt idx="1605">
                  <c:v>-99.206441149212239</c:v>
                </c:pt>
                <c:pt idx="1606">
                  <c:v>-99.200058177587081</c:v>
                </c:pt>
                <c:pt idx="1607">
                  <c:v>-99.199373732341741</c:v>
                </c:pt>
                <c:pt idx="1608">
                  <c:v>-99.182829575662112</c:v>
                </c:pt>
                <c:pt idx="1609">
                  <c:v>-99.177115987460809</c:v>
                </c:pt>
                <c:pt idx="1610">
                  <c:v>-99.160210923767977</c:v>
                </c:pt>
                <c:pt idx="1611">
                  <c:v>-99.157860859303767</c:v>
                </c:pt>
                <c:pt idx="1612">
                  <c:v>-99.15716999050332</c:v>
                </c:pt>
                <c:pt idx="1613">
                  <c:v>-99.122965408723914</c:v>
                </c:pt>
                <c:pt idx="1614">
                  <c:v>-99.107825643640069</c:v>
                </c:pt>
                <c:pt idx="1615">
                  <c:v>-99.105820105820101</c:v>
                </c:pt>
                <c:pt idx="1616">
                  <c:v>-99.104945177892148</c:v>
                </c:pt>
                <c:pt idx="1617">
                  <c:v>-99.086201644837033</c:v>
                </c:pt>
                <c:pt idx="1618">
                  <c:v>-99.067164179104481</c:v>
                </c:pt>
                <c:pt idx="1619">
                  <c:v>-99.066351300883852</c:v>
                </c:pt>
                <c:pt idx="1620">
                  <c:v>-99.057556378323795</c:v>
                </c:pt>
                <c:pt idx="1621">
                  <c:v>-99.056789030574876</c:v>
                </c:pt>
                <c:pt idx="1622">
                  <c:v>-99.053735683572938</c:v>
                </c:pt>
                <c:pt idx="1623">
                  <c:v>-99.024659550975343</c:v>
                </c:pt>
                <c:pt idx="1624">
                  <c:v>-98.995303489685512</c:v>
                </c:pt>
                <c:pt idx="1625">
                  <c:v>-98.994382065647599</c:v>
                </c:pt>
                <c:pt idx="1626">
                  <c:v>-98.99184485969306</c:v>
                </c:pt>
                <c:pt idx="1627">
                  <c:v>-98.979591836734699</c:v>
                </c:pt>
                <c:pt idx="1628">
                  <c:v>-98.974057374371043</c:v>
                </c:pt>
                <c:pt idx="1629">
                  <c:v>-98.95949780720612</c:v>
                </c:pt>
                <c:pt idx="1630">
                  <c:v>-98.958333333333329</c:v>
                </c:pt>
                <c:pt idx="1631">
                  <c:v>-98.94046922077365</c:v>
                </c:pt>
                <c:pt idx="1632">
                  <c:v>-98.93827019625742</c:v>
                </c:pt>
                <c:pt idx="1633">
                  <c:v>-98.932601402866723</c:v>
                </c:pt>
                <c:pt idx="1634">
                  <c:v>-98.89122538711527</c:v>
                </c:pt>
                <c:pt idx="1635">
                  <c:v>-98.883477112312704</c:v>
                </c:pt>
                <c:pt idx="1636">
                  <c:v>-98.868915370632195</c:v>
                </c:pt>
                <c:pt idx="1637">
                  <c:v>-98.864108041345659</c:v>
                </c:pt>
                <c:pt idx="1638">
                  <c:v>-98.850838887612042</c:v>
                </c:pt>
                <c:pt idx="1639">
                  <c:v>-98.846220410360942</c:v>
                </c:pt>
                <c:pt idx="1640">
                  <c:v>-98.842815814850525</c:v>
                </c:pt>
                <c:pt idx="1641">
                  <c:v>-98.826035502958575</c:v>
                </c:pt>
                <c:pt idx="1642">
                  <c:v>-98.804554063994871</c:v>
                </c:pt>
                <c:pt idx="1643">
                  <c:v>-98.796187928440062</c:v>
                </c:pt>
                <c:pt idx="1644">
                  <c:v>-98.791775595280157</c:v>
                </c:pt>
                <c:pt idx="1645">
                  <c:v>-98.790931989924431</c:v>
                </c:pt>
                <c:pt idx="1646">
                  <c:v>-98.781260022532706</c:v>
                </c:pt>
                <c:pt idx="1647">
                  <c:v>-98.77177156338908</c:v>
                </c:pt>
                <c:pt idx="1648">
                  <c:v>-98.763938680801459</c:v>
                </c:pt>
                <c:pt idx="1649">
                  <c:v>-98.758357211079272</c:v>
                </c:pt>
                <c:pt idx="1650">
                  <c:v>-98.755656108597279</c:v>
                </c:pt>
                <c:pt idx="1651">
                  <c:v>-98.730392156862749</c:v>
                </c:pt>
                <c:pt idx="1652">
                  <c:v>-98.722056838293398</c:v>
                </c:pt>
                <c:pt idx="1653">
                  <c:v>-98.712659237145132</c:v>
                </c:pt>
                <c:pt idx="1654">
                  <c:v>-98.706606653215374</c:v>
                </c:pt>
                <c:pt idx="1655">
                  <c:v>-98.683493474831494</c:v>
                </c:pt>
                <c:pt idx="1656">
                  <c:v>-98.675262245905614</c:v>
                </c:pt>
                <c:pt idx="1657">
                  <c:v>-98.667614141055253</c:v>
                </c:pt>
                <c:pt idx="1658">
                  <c:v>-98.652841280209017</c:v>
                </c:pt>
                <c:pt idx="1659">
                  <c:v>-98.652802893309229</c:v>
                </c:pt>
                <c:pt idx="1660">
                  <c:v>-98.637562261939649</c:v>
                </c:pt>
                <c:pt idx="1661">
                  <c:v>-98.624630732723134</c:v>
                </c:pt>
                <c:pt idx="1662">
                  <c:v>-98.62325075857072</c:v>
                </c:pt>
                <c:pt idx="1663">
                  <c:v>-98.623013399813033</c:v>
                </c:pt>
                <c:pt idx="1664">
                  <c:v>-98.617579310691241</c:v>
                </c:pt>
                <c:pt idx="1665">
                  <c:v>-98.610129564193173</c:v>
                </c:pt>
                <c:pt idx="1666">
                  <c:v>-98.609618484685654</c:v>
                </c:pt>
                <c:pt idx="1667">
                  <c:v>-98.607805272376169</c:v>
                </c:pt>
                <c:pt idx="1668">
                  <c:v>-98.599933407505461</c:v>
                </c:pt>
                <c:pt idx="1669">
                  <c:v>-98.580591086330671</c:v>
                </c:pt>
                <c:pt idx="1670">
                  <c:v>-98.569969356486212</c:v>
                </c:pt>
                <c:pt idx="1671">
                  <c:v>-98.565523198420536</c:v>
                </c:pt>
                <c:pt idx="1672">
                  <c:v>-98.564999999999998</c:v>
                </c:pt>
                <c:pt idx="1673">
                  <c:v>-98.549865474941853</c:v>
                </c:pt>
                <c:pt idx="1674">
                  <c:v>-98.547094188376747</c:v>
                </c:pt>
                <c:pt idx="1675">
                  <c:v>-98.541735058831662</c:v>
                </c:pt>
                <c:pt idx="1676">
                  <c:v>-98.533475026567487</c:v>
                </c:pt>
                <c:pt idx="1677">
                  <c:v>-98.527347982875312</c:v>
                </c:pt>
                <c:pt idx="1678">
                  <c:v>-98.515104966717871</c:v>
                </c:pt>
                <c:pt idx="1679">
                  <c:v>-98.499888491009855</c:v>
                </c:pt>
                <c:pt idx="1680">
                  <c:v>-98.495335540174537</c:v>
                </c:pt>
                <c:pt idx="1681">
                  <c:v>-98.489746905597642</c:v>
                </c:pt>
                <c:pt idx="1682">
                  <c:v>-98.486304661220572</c:v>
                </c:pt>
                <c:pt idx="1683">
                  <c:v>-98.465048745073631</c:v>
                </c:pt>
                <c:pt idx="1684">
                  <c:v>-98.437893353473029</c:v>
                </c:pt>
                <c:pt idx="1685">
                  <c:v>-98.399481939847462</c:v>
                </c:pt>
                <c:pt idx="1686">
                  <c:v>-98.394915091008315</c:v>
                </c:pt>
                <c:pt idx="1687">
                  <c:v>-98.393434469037558</c:v>
                </c:pt>
                <c:pt idx="1688">
                  <c:v>-98.381677506858608</c:v>
                </c:pt>
                <c:pt idx="1689">
                  <c:v>-98.375389775436943</c:v>
                </c:pt>
                <c:pt idx="1690">
                  <c:v>-98.360335540112672</c:v>
                </c:pt>
                <c:pt idx="1691">
                  <c:v>-98.356090549766435</c:v>
                </c:pt>
                <c:pt idx="1692">
                  <c:v>-98.350475451193475</c:v>
                </c:pt>
                <c:pt idx="1693">
                  <c:v>-98.330667037629553</c:v>
                </c:pt>
                <c:pt idx="1694">
                  <c:v>-98.324646314221894</c:v>
                </c:pt>
                <c:pt idx="1695">
                  <c:v>-98.309948259111138</c:v>
                </c:pt>
                <c:pt idx="1696">
                  <c:v>-98.288922555921928</c:v>
                </c:pt>
                <c:pt idx="1697">
                  <c:v>-98.282442748091597</c:v>
                </c:pt>
                <c:pt idx="1698">
                  <c:v>-98.28215879886379</c:v>
                </c:pt>
                <c:pt idx="1699">
                  <c:v>-98.270990074529337</c:v>
                </c:pt>
                <c:pt idx="1700">
                  <c:v>-98.26692236664536</c:v>
                </c:pt>
                <c:pt idx="1701">
                  <c:v>-98.260256896645174</c:v>
                </c:pt>
                <c:pt idx="1702">
                  <c:v>-98.258931680479137</c:v>
                </c:pt>
                <c:pt idx="1703">
                  <c:v>-98.258283317820499</c:v>
                </c:pt>
                <c:pt idx="1704">
                  <c:v>-98.25778539969599</c:v>
                </c:pt>
                <c:pt idx="1705">
                  <c:v>-98.247563907053689</c:v>
                </c:pt>
                <c:pt idx="1706">
                  <c:v>-98.221845893310757</c:v>
                </c:pt>
                <c:pt idx="1707">
                  <c:v>-98.221478374399283</c:v>
                </c:pt>
                <c:pt idx="1708">
                  <c:v>-98.210149505158981</c:v>
                </c:pt>
                <c:pt idx="1709">
                  <c:v>-98.209961040328523</c:v>
                </c:pt>
                <c:pt idx="1710">
                  <c:v>-98.206186962702233</c:v>
                </c:pt>
                <c:pt idx="1711">
                  <c:v>-98.203536493604219</c:v>
                </c:pt>
                <c:pt idx="1712">
                  <c:v>-98.200062066825282</c:v>
                </c:pt>
                <c:pt idx="1713">
                  <c:v>-98.195445576450695</c:v>
                </c:pt>
                <c:pt idx="1714">
                  <c:v>-98.183734695532308</c:v>
                </c:pt>
                <c:pt idx="1715">
                  <c:v>-98.181818181818187</c:v>
                </c:pt>
                <c:pt idx="1716">
                  <c:v>-98.181818181818187</c:v>
                </c:pt>
                <c:pt idx="1717">
                  <c:v>-98.179918746372607</c:v>
                </c:pt>
                <c:pt idx="1718">
                  <c:v>-98.178664353859503</c:v>
                </c:pt>
                <c:pt idx="1719">
                  <c:v>-98.172730613744946</c:v>
                </c:pt>
                <c:pt idx="1720">
                  <c:v>-98.170067116660618</c:v>
                </c:pt>
                <c:pt idx="1721">
                  <c:v>-98.153210721872853</c:v>
                </c:pt>
                <c:pt idx="1722">
                  <c:v>-98.108925869894094</c:v>
                </c:pt>
                <c:pt idx="1723">
                  <c:v>-98.083134543731774</c:v>
                </c:pt>
                <c:pt idx="1724">
                  <c:v>-98.066511987625674</c:v>
                </c:pt>
                <c:pt idx="1725">
                  <c:v>-98.05649131899456</c:v>
                </c:pt>
                <c:pt idx="1726">
                  <c:v>-98.054098813138282</c:v>
                </c:pt>
                <c:pt idx="1727">
                  <c:v>-98.041711544110441</c:v>
                </c:pt>
                <c:pt idx="1728">
                  <c:v>-98.038834951456309</c:v>
                </c:pt>
                <c:pt idx="1729">
                  <c:v>-98.033941875133891</c:v>
                </c:pt>
                <c:pt idx="1730">
                  <c:v>-98.014748024236297</c:v>
                </c:pt>
                <c:pt idx="1731">
                  <c:v>-98.00585500258309</c:v>
                </c:pt>
                <c:pt idx="1732">
                  <c:v>-98.003685503685503</c:v>
                </c:pt>
                <c:pt idx="1733">
                  <c:v>-98</c:v>
                </c:pt>
                <c:pt idx="1734">
                  <c:v>-97.958905973601844</c:v>
                </c:pt>
                <c:pt idx="1735">
                  <c:v>-97.952261175414606</c:v>
                </c:pt>
                <c:pt idx="1736">
                  <c:v>-97.933927416157104</c:v>
                </c:pt>
                <c:pt idx="1737">
                  <c:v>-97.901190897299841</c:v>
                </c:pt>
                <c:pt idx="1738">
                  <c:v>-97.900320477400811</c:v>
                </c:pt>
                <c:pt idx="1739">
                  <c:v>-97.897392767031121</c:v>
                </c:pt>
                <c:pt idx="1740">
                  <c:v>-97.896272790378106</c:v>
                </c:pt>
                <c:pt idx="1741">
                  <c:v>-97.892879385509659</c:v>
                </c:pt>
                <c:pt idx="1742">
                  <c:v>-97.878745120173093</c:v>
                </c:pt>
                <c:pt idx="1743">
                  <c:v>-97.873107426099494</c:v>
                </c:pt>
                <c:pt idx="1744">
                  <c:v>-97.866805411030171</c:v>
                </c:pt>
                <c:pt idx="1745">
                  <c:v>-97.860130859165508</c:v>
                </c:pt>
                <c:pt idx="1746">
                  <c:v>-97.854672804563776</c:v>
                </c:pt>
                <c:pt idx="1747">
                  <c:v>-97.835702323184606</c:v>
                </c:pt>
                <c:pt idx="1748">
                  <c:v>-97.835109366236679</c:v>
                </c:pt>
                <c:pt idx="1749">
                  <c:v>-97.799362573986954</c:v>
                </c:pt>
                <c:pt idx="1750">
                  <c:v>-97.796560279214503</c:v>
                </c:pt>
                <c:pt idx="1751">
                  <c:v>-97.793761337544879</c:v>
                </c:pt>
                <c:pt idx="1752">
                  <c:v>-97.791291377431008</c:v>
                </c:pt>
                <c:pt idx="1753">
                  <c:v>-97.776167226121458</c:v>
                </c:pt>
                <c:pt idx="1754">
                  <c:v>-97.772159898878186</c:v>
                </c:pt>
                <c:pt idx="1755">
                  <c:v>-97.76050586220525</c:v>
                </c:pt>
                <c:pt idx="1756">
                  <c:v>-97.74622573687995</c:v>
                </c:pt>
                <c:pt idx="1757">
                  <c:v>-97.741583918624372</c:v>
                </c:pt>
                <c:pt idx="1758">
                  <c:v>-97.717255044684379</c:v>
                </c:pt>
                <c:pt idx="1759">
                  <c:v>-97.699399251898598</c:v>
                </c:pt>
                <c:pt idx="1760">
                  <c:v>-97.699351217043201</c:v>
                </c:pt>
                <c:pt idx="1761">
                  <c:v>-97.697475349441973</c:v>
                </c:pt>
                <c:pt idx="1762">
                  <c:v>-97.692023633677991</c:v>
                </c:pt>
                <c:pt idx="1763">
                  <c:v>-97.683234514948907</c:v>
                </c:pt>
                <c:pt idx="1764">
                  <c:v>-97.674999999999997</c:v>
                </c:pt>
                <c:pt idx="1765">
                  <c:v>-97.664342629482078</c:v>
                </c:pt>
                <c:pt idx="1766">
                  <c:v>-97.661910808993795</c:v>
                </c:pt>
                <c:pt idx="1767">
                  <c:v>-97.660261860227848</c:v>
                </c:pt>
                <c:pt idx="1768">
                  <c:v>-97.656792100346948</c:v>
                </c:pt>
                <c:pt idx="1769">
                  <c:v>-97.652582159624416</c:v>
                </c:pt>
                <c:pt idx="1770">
                  <c:v>-97.648088388120115</c:v>
                </c:pt>
                <c:pt idx="1771">
                  <c:v>-97.643308827309653</c:v>
                </c:pt>
                <c:pt idx="1772">
                  <c:v>-97.616204866400423</c:v>
                </c:pt>
                <c:pt idx="1773">
                  <c:v>-97.608968143225411</c:v>
                </c:pt>
                <c:pt idx="1774">
                  <c:v>-97.603068072866733</c:v>
                </c:pt>
                <c:pt idx="1775">
                  <c:v>-97.594167679222352</c:v>
                </c:pt>
                <c:pt idx="1776">
                  <c:v>-97.575502346288047</c:v>
                </c:pt>
                <c:pt idx="1777">
                  <c:v>-97.562146012988791</c:v>
                </c:pt>
                <c:pt idx="1778">
                  <c:v>-97.549596097861922</c:v>
                </c:pt>
                <c:pt idx="1779">
                  <c:v>-97.543325080936967</c:v>
                </c:pt>
                <c:pt idx="1780">
                  <c:v>-97.53896753896754</c:v>
                </c:pt>
                <c:pt idx="1781">
                  <c:v>-97.535992115174764</c:v>
                </c:pt>
                <c:pt idx="1782">
                  <c:v>-97.528946625247102</c:v>
                </c:pt>
                <c:pt idx="1783">
                  <c:v>-97.519090504400239</c:v>
                </c:pt>
                <c:pt idx="1784">
                  <c:v>-97.513468711147951</c:v>
                </c:pt>
                <c:pt idx="1785">
                  <c:v>-97.509279156085171</c:v>
                </c:pt>
                <c:pt idx="1786">
                  <c:v>-97.508205636155296</c:v>
                </c:pt>
                <c:pt idx="1787">
                  <c:v>-97.5</c:v>
                </c:pt>
                <c:pt idx="1788">
                  <c:v>-97.494037109314505</c:v>
                </c:pt>
                <c:pt idx="1789">
                  <c:v>-97.479904733551649</c:v>
                </c:pt>
                <c:pt idx="1790">
                  <c:v>-97.475917571027921</c:v>
                </c:pt>
                <c:pt idx="1791">
                  <c:v>-97.467272575669142</c:v>
                </c:pt>
                <c:pt idx="1792">
                  <c:v>-97.458369851007888</c:v>
                </c:pt>
                <c:pt idx="1793">
                  <c:v>-97.432393784359206</c:v>
                </c:pt>
                <c:pt idx="1794">
                  <c:v>-97.431821235054414</c:v>
                </c:pt>
                <c:pt idx="1795">
                  <c:v>-97.412439776971794</c:v>
                </c:pt>
                <c:pt idx="1796">
                  <c:v>-97.412212867006247</c:v>
                </c:pt>
                <c:pt idx="1797">
                  <c:v>-97.402597402597408</c:v>
                </c:pt>
                <c:pt idx="1798">
                  <c:v>-97.384730341523451</c:v>
                </c:pt>
                <c:pt idx="1799">
                  <c:v>-97.37305870690605</c:v>
                </c:pt>
                <c:pt idx="1800">
                  <c:v>-97.372704022320391</c:v>
                </c:pt>
                <c:pt idx="1801">
                  <c:v>-97.360063517268756</c:v>
                </c:pt>
                <c:pt idx="1802">
                  <c:v>-97.341211225997043</c:v>
                </c:pt>
                <c:pt idx="1803">
                  <c:v>-97.312685037576856</c:v>
                </c:pt>
                <c:pt idx="1804">
                  <c:v>-97.310020174848688</c:v>
                </c:pt>
                <c:pt idx="1805">
                  <c:v>-97.30263157894737</c:v>
                </c:pt>
                <c:pt idx="1806">
                  <c:v>-97.298164232135804</c:v>
                </c:pt>
                <c:pt idx="1807">
                  <c:v>-97.297641810070104</c:v>
                </c:pt>
                <c:pt idx="1808">
                  <c:v>-97.295574092768717</c:v>
                </c:pt>
                <c:pt idx="1809">
                  <c:v>-97.289251800236144</c:v>
                </c:pt>
                <c:pt idx="1810">
                  <c:v>-97.281397648610039</c:v>
                </c:pt>
                <c:pt idx="1811">
                  <c:v>-97.277641659860777</c:v>
                </c:pt>
                <c:pt idx="1812">
                  <c:v>-97.271371769383691</c:v>
                </c:pt>
                <c:pt idx="1813">
                  <c:v>-97.245344546468715</c:v>
                </c:pt>
                <c:pt idx="1814">
                  <c:v>-97.222222222222229</c:v>
                </c:pt>
                <c:pt idx="1815">
                  <c:v>-97.219582730840742</c:v>
                </c:pt>
                <c:pt idx="1816">
                  <c:v>-97.208425235297085</c:v>
                </c:pt>
                <c:pt idx="1817">
                  <c:v>-97.20807964829055</c:v>
                </c:pt>
                <c:pt idx="1818">
                  <c:v>-97.204522096608429</c:v>
                </c:pt>
                <c:pt idx="1819">
                  <c:v>-97.202869917853803</c:v>
                </c:pt>
                <c:pt idx="1820">
                  <c:v>-97.197985878958534</c:v>
                </c:pt>
                <c:pt idx="1821">
                  <c:v>-97.191697191697187</c:v>
                </c:pt>
                <c:pt idx="1822">
                  <c:v>-97.181484495673402</c:v>
                </c:pt>
                <c:pt idx="1823">
                  <c:v>-97.173211467338817</c:v>
                </c:pt>
                <c:pt idx="1824">
                  <c:v>-97.156013001083423</c:v>
                </c:pt>
                <c:pt idx="1825">
                  <c:v>-97.155049786628737</c:v>
                </c:pt>
                <c:pt idx="1826">
                  <c:v>-97.154779969650988</c:v>
                </c:pt>
                <c:pt idx="1827">
                  <c:v>-97.148321291967704</c:v>
                </c:pt>
                <c:pt idx="1828">
                  <c:v>-97.142857142857139</c:v>
                </c:pt>
                <c:pt idx="1829">
                  <c:v>-97.139683421271869</c:v>
                </c:pt>
                <c:pt idx="1830">
                  <c:v>-97.132981715319843</c:v>
                </c:pt>
                <c:pt idx="1831">
                  <c:v>-97.128571428571433</c:v>
                </c:pt>
                <c:pt idx="1832">
                  <c:v>-97.126666666666665</c:v>
                </c:pt>
                <c:pt idx="1833">
                  <c:v>-97.123015873015873</c:v>
                </c:pt>
                <c:pt idx="1834">
                  <c:v>-97.116052814454477</c:v>
                </c:pt>
                <c:pt idx="1835">
                  <c:v>-97.107318484234881</c:v>
                </c:pt>
                <c:pt idx="1836">
                  <c:v>-97.104276839348969</c:v>
                </c:pt>
                <c:pt idx="1837">
                  <c:v>-97.097251727883574</c:v>
                </c:pt>
                <c:pt idx="1838">
                  <c:v>-97.050736234606418</c:v>
                </c:pt>
                <c:pt idx="1839">
                  <c:v>-97.04528941632357</c:v>
                </c:pt>
                <c:pt idx="1840">
                  <c:v>-97.037436035550769</c:v>
                </c:pt>
                <c:pt idx="1841">
                  <c:v>-97.037248737734586</c:v>
                </c:pt>
                <c:pt idx="1842">
                  <c:v>-97.013822481091893</c:v>
                </c:pt>
                <c:pt idx="1843">
                  <c:v>-97</c:v>
                </c:pt>
                <c:pt idx="1844">
                  <c:v>-96.983546617915906</c:v>
                </c:pt>
                <c:pt idx="1845">
                  <c:v>-96.966479599575308</c:v>
                </c:pt>
                <c:pt idx="1846">
                  <c:v>-96.960391877318997</c:v>
                </c:pt>
                <c:pt idx="1847">
                  <c:v>-96.954850772107193</c:v>
                </c:pt>
                <c:pt idx="1848">
                  <c:v>-96.92663299375053</c:v>
                </c:pt>
                <c:pt idx="1849">
                  <c:v>-96.913049786279473</c:v>
                </c:pt>
                <c:pt idx="1850">
                  <c:v>-96.89928377492744</c:v>
                </c:pt>
                <c:pt idx="1851">
                  <c:v>-96.875779496133703</c:v>
                </c:pt>
                <c:pt idx="1852">
                  <c:v>-96.873372552801627</c:v>
                </c:pt>
                <c:pt idx="1853">
                  <c:v>-96.862447074150467</c:v>
                </c:pt>
                <c:pt idx="1854">
                  <c:v>-96.852451565251968</c:v>
                </c:pt>
                <c:pt idx="1855">
                  <c:v>-96.842761738949662</c:v>
                </c:pt>
                <c:pt idx="1856">
                  <c:v>-96.83599929688873</c:v>
                </c:pt>
                <c:pt idx="1857">
                  <c:v>-96.826790417659595</c:v>
                </c:pt>
                <c:pt idx="1858">
                  <c:v>-96.823076923076925</c:v>
                </c:pt>
                <c:pt idx="1859">
                  <c:v>-96.814054334531704</c:v>
                </c:pt>
                <c:pt idx="1860">
                  <c:v>-96.807556836375284</c:v>
                </c:pt>
                <c:pt idx="1861">
                  <c:v>-96.79528265606973</c:v>
                </c:pt>
                <c:pt idx="1862">
                  <c:v>-96.789039922936965</c:v>
                </c:pt>
                <c:pt idx="1863">
                  <c:v>-96.713721381341415</c:v>
                </c:pt>
                <c:pt idx="1864">
                  <c:v>-96.676138809954367</c:v>
                </c:pt>
                <c:pt idx="1865">
                  <c:v>-96.672167216721675</c:v>
                </c:pt>
                <c:pt idx="1866">
                  <c:v>-96.651606720256609</c:v>
                </c:pt>
                <c:pt idx="1867">
                  <c:v>-96.630277878022369</c:v>
                </c:pt>
                <c:pt idx="1868">
                  <c:v>-96.618357487922708</c:v>
                </c:pt>
                <c:pt idx="1869">
                  <c:v>-96.60651764072179</c:v>
                </c:pt>
                <c:pt idx="1870">
                  <c:v>-96.589456941742128</c:v>
                </c:pt>
                <c:pt idx="1871">
                  <c:v>-96.577269993986775</c:v>
                </c:pt>
                <c:pt idx="1872">
                  <c:v>-96.560605402902581</c:v>
                </c:pt>
                <c:pt idx="1873">
                  <c:v>-96.559883509282855</c:v>
                </c:pt>
                <c:pt idx="1874">
                  <c:v>-96.549594069890574</c:v>
                </c:pt>
                <c:pt idx="1875">
                  <c:v>-96.499631540162127</c:v>
                </c:pt>
                <c:pt idx="1876">
                  <c:v>-96.463932107496461</c:v>
                </c:pt>
                <c:pt idx="1877">
                  <c:v>-96.456692913385822</c:v>
                </c:pt>
                <c:pt idx="1878">
                  <c:v>-96.455281594031476</c:v>
                </c:pt>
                <c:pt idx="1879">
                  <c:v>-96.425531914893611</c:v>
                </c:pt>
                <c:pt idx="1880">
                  <c:v>-96.42260911042213</c:v>
                </c:pt>
                <c:pt idx="1881">
                  <c:v>-96.417360447659348</c:v>
                </c:pt>
                <c:pt idx="1882">
                  <c:v>-96.400476066068677</c:v>
                </c:pt>
                <c:pt idx="1883">
                  <c:v>-96.3873183780169</c:v>
                </c:pt>
                <c:pt idx="1884">
                  <c:v>-96.385266529398308</c:v>
                </c:pt>
                <c:pt idx="1885">
                  <c:v>-96.378354402306499</c:v>
                </c:pt>
                <c:pt idx="1886">
                  <c:v>-96.372491819081205</c:v>
                </c:pt>
                <c:pt idx="1887">
                  <c:v>-96.365422396856587</c:v>
                </c:pt>
                <c:pt idx="1888">
                  <c:v>-96.353141807687265</c:v>
                </c:pt>
                <c:pt idx="1889">
                  <c:v>-96.348144322952919</c:v>
                </c:pt>
                <c:pt idx="1890">
                  <c:v>-96.34686346863468</c:v>
                </c:pt>
                <c:pt idx="1891">
                  <c:v>-96.343919442292801</c:v>
                </c:pt>
                <c:pt idx="1892">
                  <c:v>-96.340481224202151</c:v>
                </c:pt>
                <c:pt idx="1893">
                  <c:v>-96.338149048776998</c:v>
                </c:pt>
                <c:pt idx="1894">
                  <c:v>-96.325773583133781</c:v>
                </c:pt>
                <c:pt idx="1895">
                  <c:v>-96.31505141788719</c:v>
                </c:pt>
                <c:pt idx="1896">
                  <c:v>-96.31245062832275</c:v>
                </c:pt>
                <c:pt idx="1897">
                  <c:v>-96.28790331283048</c:v>
                </c:pt>
                <c:pt idx="1898">
                  <c:v>-96.267409470752085</c:v>
                </c:pt>
                <c:pt idx="1899">
                  <c:v>-96.258361204013383</c:v>
                </c:pt>
                <c:pt idx="1900">
                  <c:v>-96.256458033370038</c:v>
                </c:pt>
                <c:pt idx="1901">
                  <c:v>-96.248062015503876</c:v>
                </c:pt>
                <c:pt idx="1902">
                  <c:v>-96.244696866018884</c:v>
                </c:pt>
                <c:pt idx="1903">
                  <c:v>-96.242014280345728</c:v>
                </c:pt>
                <c:pt idx="1904">
                  <c:v>-96.24008095009853</c:v>
                </c:pt>
                <c:pt idx="1905">
                  <c:v>-96.235333002809455</c:v>
                </c:pt>
                <c:pt idx="1906">
                  <c:v>-96.226926202546338</c:v>
                </c:pt>
                <c:pt idx="1907">
                  <c:v>-96.219746790140022</c:v>
                </c:pt>
                <c:pt idx="1908">
                  <c:v>-96.2156046125328</c:v>
                </c:pt>
                <c:pt idx="1909">
                  <c:v>-96.207572965582827</c:v>
                </c:pt>
                <c:pt idx="1910">
                  <c:v>-96.191025429779756</c:v>
                </c:pt>
                <c:pt idx="1911">
                  <c:v>-96.177387689109594</c:v>
                </c:pt>
                <c:pt idx="1912">
                  <c:v>-96.174793446790488</c:v>
                </c:pt>
                <c:pt idx="1913">
                  <c:v>-96.1737868104521</c:v>
                </c:pt>
                <c:pt idx="1914">
                  <c:v>-96.17258568732926</c:v>
                </c:pt>
                <c:pt idx="1915">
                  <c:v>-96.172348880987244</c:v>
                </c:pt>
                <c:pt idx="1916">
                  <c:v>-96.164641602427395</c:v>
                </c:pt>
                <c:pt idx="1917">
                  <c:v>-96.163989450970988</c:v>
                </c:pt>
                <c:pt idx="1918">
                  <c:v>-96.157787944946847</c:v>
                </c:pt>
                <c:pt idx="1919">
                  <c:v>-96.152923846391005</c:v>
                </c:pt>
                <c:pt idx="1920">
                  <c:v>-96.152837282504152</c:v>
                </c:pt>
                <c:pt idx="1921">
                  <c:v>-96.111995322701134</c:v>
                </c:pt>
                <c:pt idx="1922">
                  <c:v>-96.100682292219034</c:v>
                </c:pt>
                <c:pt idx="1923">
                  <c:v>-96.092662557168424</c:v>
                </c:pt>
                <c:pt idx="1924">
                  <c:v>-96.084573218480813</c:v>
                </c:pt>
                <c:pt idx="1925">
                  <c:v>-96.076001652209825</c:v>
                </c:pt>
                <c:pt idx="1926">
                  <c:v>-96.057818659658338</c:v>
                </c:pt>
                <c:pt idx="1927">
                  <c:v>-96.057818659658338</c:v>
                </c:pt>
                <c:pt idx="1928">
                  <c:v>-96.04953153251877</c:v>
                </c:pt>
                <c:pt idx="1929">
                  <c:v>-96.04083096892019</c:v>
                </c:pt>
                <c:pt idx="1930">
                  <c:v>-96.019460415745243</c:v>
                </c:pt>
                <c:pt idx="1931">
                  <c:v>-96.014296545001628</c:v>
                </c:pt>
                <c:pt idx="1932">
                  <c:v>-96.010217735068721</c:v>
                </c:pt>
                <c:pt idx="1933">
                  <c:v>-96.002351557907119</c:v>
                </c:pt>
                <c:pt idx="1934">
                  <c:v>-96</c:v>
                </c:pt>
                <c:pt idx="1935">
                  <c:v>-95.97625329815304</c:v>
                </c:pt>
                <c:pt idx="1936">
                  <c:v>-95.952067337038585</c:v>
                </c:pt>
                <c:pt idx="1937">
                  <c:v>-95.951417004048579</c:v>
                </c:pt>
                <c:pt idx="1938">
                  <c:v>-95.935519426839349</c:v>
                </c:pt>
                <c:pt idx="1939">
                  <c:v>-95.928095566276127</c:v>
                </c:pt>
                <c:pt idx="1940">
                  <c:v>-95.91549295774648</c:v>
                </c:pt>
                <c:pt idx="1941">
                  <c:v>-95.906931595899579</c:v>
                </c:pt>
                <c:pt idx="1942">
                  <c:v>-95.904210819854995</c:v>
                </c:pt>
                <c:pt idx="1943">
                  <c:v>-95.890249646726332</c:v>
                </c:pt>
                <c:pt idx="1944">
                  <c:v>-95.888717156105102</c:v>
                </c:pt>
                <c:pt idx="1945">
                  <c:v>-95.876288659793815</c:v>
                </c:pt>
                <c:pt idx="1946">
                  <c:v>-95.863363818060691</c:v>
                </c:pt>
                <c:pt idx="1947">
                  <c:v>-95.857291554502709</c:v>
                </c:pt>
                <c:pt idx="1948">
                  <c:v>-95.855906564412862</c:v>
                </c:pt>
                <c:pt idx="1949">
                  <c:v>-95.855022170811651</c:v>
                </c:pt>
                <c:pt idx="1950">
                  <c:v>-95.85227272727272</c:v>
                </c:pt>
                <c:pt idx="1951">
                  <c:v>-95.846444304594087</c:v>
                </c:pt>
                <c:pt idx="1952">
                  <c:v>-95.836438846239844</c:v>
                </c:pt>
                <c:pt idx="1953">
                  <c:v>-95.831627927015788</c:v>
                </c:pt>
                <c:pt idx="1954">
                  <c:v>-95.827592541563334</c:v>
                </c:pt>
                <c:pt idx="1955">
                  <c:v>-95.792426367461431</c:v>
                </c:pt>
                <c:pt idx="1956">
                  <c:v>-95.780599695300992</c:v>
                </c:pt>
                <c:pt idx="1957">
                  <c:v>-95.765472312703579</c:v>
                </c:pt>
                <c:pt idx="1958">
                  <c:v>-95.759803921568633</c:v>
                </c:pt>
                <c:pt idx="1959">
                  <c:v>-95.757575757575751</c:v>
                </c:pt>
                <c:pt idx="1960">
                  <c:v>-95.757142857142853</c:v>
                </c:pt>
                <c:pt idx="1961">
                  <c:v>-95.741056218057921</c:v>
                </c:pt>
                <c:pt idx="1962">
                  <c:v>-95.737768380929694</c:v>
                </c:pt>
                <c:pt idx="1963">
                  <c:v>-95.727178358255699</c:v>
                </c:pt>
                <c:pt idx="1964">
                  <c:v>-95.719844357976655</c:v>
                </c:pt>
                <c:pt idx="1965">
                  <c:v>-95.706629109244986</c:v>
                </c:pt>
                <c:pt idx="1966">
                  <c:v>-95.696688529835228</c:v>
                </c:pt>
                <c:pt idx="1967">
                  <c:v>-95.691718525610341</c:v>
                </c:pt>
                <c:pt idx="1968">
                  <c:v>-95.686549284632591</c:v>
                </c:pt>
                <c:pt idx="1969">
                  <c:v>-95.679642629227828</c:v>
                </c:pt>
                <c:pt idx="1970">
                  <c:v>-95.66512858878832</c:v>
                </c:pt>
                <c:pt idx="1971">
                  <c:v>-95.661605206073759</c:v>
                </c:pt>
                <c:pt idx="1972">
                  <c:v>-95.65768371613494</c:v>
                </c:pt>
                <c:pt idx="1973">
                  <c:v>-95.617454964836838</c:v>
                </c:pt>
                <c:pt idx="1974">
                  <c:v>-95.597070759743346</c:v>
                </c:pt>
                <c:pt idx="1975">
                  <c:v>-95.589620621735037</c:v>
                </c:pt>
                <c:pt idx="1976">
                  <c:v>-95.586652314316467</c:v>
                </c:pt>
                <c:pt idx="1977">
                  <c:v>-95.580136726167865</c:v>
                </c:pt>
                <c:pt idx="1978">
                  <c:v>-95.575999469517797</c:v>
                </c:pt>
                <c:pt idx="1979">
                  <c:v>-95.5742340519366</c:v>
                </c:pt>
                <c:pt idx="1980">
                  <c:v>-95.548012967839156</c:v>
                </c:pt>
                <c:pt idx="1981">
                  <c:v>-95.539781035056023</c:v>
                </c:pt>
                <c:pt idx="1982">
                  <c:v>-95.528036169790283</c:v>
                </c:pt>
                <c:pt idx="1983">
                  <c:v>-95.518845228548514</c:v>
                </c:pt>
                <c:pt idx="1984">
                  <c:v>-95.480955455132346</c:v>
                </c:pt>
                <c:pt idx="1985">
                  <c:v>-95.442154617817039</c:v>
                </c:pt>
                <c:pt idx="1986">
                  <c:v>-95.439239128083472</c:v>
                </c:pt>
                <c:pt idx="1987">
                  <c:v>-95.42789639481974</c:v>
                </c:pt>
                <c:pt idx="1988">
                  <c:v>-95.396863498159703</c:v>
                </c:pt>
                <c:pt idx="1989">
                  <c:v>-95.366657756393124</c:v>
                </c:pt>
                <c:pt idx="1990">
                  <c:v>-95.354384829984227</c:v>
                </c:pt>
                <c:pt idx="1991">
                  <c:v>-95.344399923678694</c:v>
                </c:pt>
                <c:pt idx="1992">
                  <c:v>-95.342596593364107</c:v>
                </c:pt>
                <c:pt idx="1993">
                  <c:v>-95.340609258815064</c:v>
                </c:pt>
                <c:pt idx="1994">
                  <c:v>-95.327102803738313</c:v>
                </c:pt>
                <c:pt idx="1995">
                  <c:v>-95.319657438757218</c:v>
                </c:pt>
                <c:pt idx="1996">
                  <c:v>-95.313489550348322</c:v>
                </c:pt>
                <c:pt idx="1997">
                  <c:v>-95.300405455215625</c:v>
                </c:pt>
                <c:pt idx="1998">
                  <c:v>-95.266039270120629</c:v>
                </c:pt>
                <c:pt idx="1999">
                  <c:v>-95.264452644526443</c:v>
                </c:pt>
                <c:pt idx="2000">
                  <c:v>-95.260150782649859</c:v>
                </c:pt>
                <c:pt idx="2001">
                  <c:v>-95.258714954292969</c:v>
                </c:pt>
                <c:pt idx="2002">
                  <c:v>-95.247138574737704</c:v>
                </c:pt>
                <c:pt idx="2003">
                  <c:v>-95.229707911345955</c:v>
                </c:pt>
                <c:pt idx="2004">
                  <c:v>-95.227999999999994</c:v>
                </c:pt>
                <c:pt idx="2005">
                  <c:v>-95.22624970386164</c:v>
                </c:pt>
                <c:pt idx="2006">
                  <c:v>-95.225385527876625</c:v>
                </c:pt>
                <c:pt idx="2007">
                  <c:v>-95.206511908350919</c:v>
                </c:pt>
                <c:pt idx="2008">
                  <c:v>-95.200826934435909</c:v>
                </c:pt>
                <c:pt idx="2009">
                  <c:v>-95.169824202082268</c:v>
                </c:pt>
                <c:pt idx="2010">
                  <c:v>-95.156044564390015</c:v>
                </c:pt>
                <c:pt idx="2011">
                  <c:v>-95.142365578064698</c:v>
                </c:pt>
                <c:pt idx="2012">
                  <c:v>-95.142321459008016</c:v>
                </c:pt>
                <c:pt idx="2013">
                  <c:v>-95.095367847411438</c:v>
                </c:pt>
                <c:pt idx="2014">
                  <c:v>-95.079390033013681</c:v>
                </c:pt>
                <c:pt idx="2015">
                  <c:v>-95.075431034482762</c:v>
                </c:pt>
                <c:pt idx="2016">
                  <c:v>-95.063888043808944</c:v>
                </c:pt>
                <c:pt idx="2017">
                  <c:v>-95.06105289740232</c:v>
                </c:pt>
                <c:pt idx="2018">
                  <c:v>-95.049504950495049</c:v>
                </c:pt>
                <c:pt idx="2019">
                  <c:v>-95.044378698224847</c:v>
                </c:pt>
                <c:pt idx="2020">
                  <c:v>-95.036831931456035</c:v>
                </c:pt>
                <c:pt idx="2021">
                  <c:v>-95.012183978068833</c:v>
                </c:pt>
                <c:pt idx="2022">
                  <c:v>-95.009129640900795</c:v>
                </c:pt>
                <c:pt idx="2023">
                  <c:v>-95.00335795836132</c:v>
                </c:pt>
                <c:pt idx="2024">
                  <c:v>-95.002970633169241</c:v>
                </c:pt>
                <c:pt idx="2025">
                  <c:v>-95</c:v>
                </c:pt>
                <c:pt idx="2026">
                  <c:v>-94.989513422818789</c:v>
                </c:pt>
                <c:pt idx="2027">
                  <c:v>-94.979997419021814</c:v>
                </c:pt>
                <c:pt idx="2028">
                  <c:v>-94.9433731251913</c:v>
                </c:pt>
                <c:pt idx="2029">
                  <c:v>-94.943008508588861</c:v>
                </c:pt>
                <c:pt idx="2030">
                  <c:v>-94.942671678772982</c:v>
                </c:pt>
                <c:pt idx="2031">
                  <c:v>-94.929624947324058</c:v>
                </c:pt>
                <c:pt idx="2032">
                  <c:v>-94.876532840584574</c:v>
                </c:pt>
                <c:pt idx="2033">
                  <c:v>-94.869163673678813</c:v>
                </c:pt>
                <c:pt idx="2034">
                  <c:v>-94.850498338870437</c:v>
                </c:pt>
                <c:pt idx="2035">
                  <c:v>-94.835013965819243</c:v>
                </c:pt>
                <c:pt idx="2036">
                  <c:v>-94.834809557515356</c:v>
                </c:pt>
                <c:pt idx="2037">
                  <c:v>-94.823151125401935</c:v>
                </c:pt>
                <c:pt idx="2038">
                  <c:v>-94.820112700476813</c:v>
                </c:pt>
                <c:pt idx="2039">
                  <c:v>-94.817872482847108</c:v>
                </c:pt>
                <c:pt idx="2040">
                  <c:v>-94.802494802494806</c:v>
                </c:pt>
                <c:pt idx="2041">
                  <c:v>-94.772799195815267</c:v>
                </c:pt>
                <c:pt idx="2042">
                  <c:v>-94.772070637568177</c:v>
                </c:pt>
                <c:pt idx="2043">
                  <c:v>-94.767828744797711</c:v>
                </c:pt>
                <c:pt idx="2044">
                  <c:v>-94.753736237186345</c:v>
                </c:pt>
                <c:pt idx="2045">
                  <c:v>-94.744571428571433</c:v>
                </c:pt>
                <c:pt idx="2046">
                  <c:v>-94.742332802369148</c:v>
                </c:pt>
                <c:pt idx="2047">
                  <c:v>-94.729074425469108</c:v>
                </c:pt>
                <c:pt idx="2048">
                  <c:v>-94.717059929003966</c:v>
                </c:pt>
                <c:pt idx="2049">
                  <c:v>-94.712095755349765</c:v>
                </c:pt>
                <c:pt idx="2050">
                  <c:v>-94.711864406779654</c:v>
                </c:pt>
                <c:pt idx="2051">
                  <c:v>-94.704381114419391</c:v>
                </c:pt>
                <c:pt idx="2052">
                  <c:v>-94.703835942506643</c:v>
                </c:pt>
                <c:pt idx="2053">
                  <c:v>-94.685408944302708</c:v>
                </c:pt>
                <c:pt idx="2054">
                  <c:v>-94.682593199113768</c:v>
                </c:pt>
                <c:pt idx="2055">
                  <c:v>-94.659728878543064</c:v>
                </c:pt>
                <c:pt idx="2056">
                  <c:v>-94.634529478179758</c:v>
                </c:pt>
                <c:pt idx="2057">
                  <c:v>-94.630015458028097</c:v>
                </c:pt>
                <c:pt idx="2058">
                  <c:v>-94.613914467968925</c:v>
                </c:pt>
                <c:pt idx="2059">
                  <c:v>-94.612607608997507</c:v>
                </c:pt>
                <c:pt idx="2060">
                  <c:v>-94.60986232676531</c:v>
                </c:pt>
                <c:pt idx="2061">
                  <c:v>-94.598378287238333</c:v>
                </c:pt>
                <c:pt idx="2062">
                  <c:v>-94.595714199411418</c:v>
                </c:pt>
                <c:pt idx="2063">
                  <c:v>-94.592592592592595</c:v>
                </c:pt>
                <c:pt idx="2064">
                  <c:v>-94.591859912858524</c:v>
                </c:pt>
                <c:pt idx="2065">
                  <c:v>-94.578815679733111</c:v>
                </c:pt>
                <c:pt idx="2066">
                  <c:v>-94.57738917011811</c:v>
                </c:pt>
                <c:pt idx="2067">
                  <c:v>-94.575535665852996</c:v>
                </c:pt>
                <c:pt idx="2068">
                  <c:v>-94.544123031856458</c:v>
                </c:pt>
                <c:pt idx="2069">
                  <c:v>-94.526273885350321</c:v>
                </c:pt>
                <c:pt idx="2070">
                  <c:v>-94.518546155520312</c:v>
                </c:pt>
                <c:pt idx="2071">
                  <c:v>-94.51679679222832</c:v>
                </c:pt>
                <c:pt idx="2072">
                  <c:v>-94.5</c:v>
                </c:pt>
                <c:pt idx="2073">
                  <c:v>-94.495536921828503</c:v>
                </c:pt>
                <c:pt idx="2074">
                  <c:v>-94.48538694609266</c:v>
                </c:pt>
                <c:pt idx="2075">
                  <c:v>-94.451776147752582</c:v>
                </c:pt>
                <c:pt idx="2076">
                  <c:v>-94.444444444444443</c:v>
                </c:pt>
                <c:pt idx="2077">
                  <c:v>-94.44132165523726</c:v>
                </c:pt>
                <c:pt idx="2078">
                  <c:v>-94.433232425159773</c:v>
                </c:pt>
                <c:pt idx="2079">
                  <c:v>-94.430607736361466</c:v>
                </c:pt>
                <c:pt idx="2080">
                  <c:v>-94.4262055883855</c:v>
                </c:pt>
                <c:pt idx="2081">
                  <c:v>-94.416972403892174</c:v>
                </c:pt>
                <c:pt idx="2082">
                  <c:v>-94.404883011190236</c:v>
                </c:pt>
                <c:pt idx="2083">
                  <c:v>-94.396101635920644</c:v>
                </c:pt>
                <c:pt idx="2084">
                  <c:v>-94.390560326187682</c:v>
                </c:pt>
                <c:pt idx="2085">
                  <c:v>-94.385511898946191</c:v>
                </c:pt>
                <c:pt idx="2086">
                  <c:v>-94.37954309449637</c:v>
                </c:pt>
                <c:pt idx="2087">
                  <c:v>-94.373131901100805</c:v>
                </c:pt>
                <c:pt idx="2088">
                  <c:v>-94.362745098039213</c:v>
                </c:pt>
                <c:pt idx="2089">
                  <c:v>-94.361178853387344</c:v>
                </c:pt>
                <c:pt idx="2090">
                  <c:v>-94.357458419958419</c:v>
                </c:pt>
                <c:pt idx="2091">
                  <c:v>-94.348522605909579</c:v>
                </c:pt>
                <c:pt idx="2092">
                  <c:v>-94.322344322344321</c:v>
                </c:pt>
                <c:pt idx="2093">
                  <c:v>-94.318181818181813</c:v>
                </c:pt>
                <c:pt idx="2094">
                  <c:v>-94.318181818181813</c:v>
                </c:pt>
                <c:pt idx="2095">
                  <c:v>-94.291087303396395</c:v>
                </c:pt>
                <c:pt idx="2096">
                  <c:v>-94.286083591213568</c:v>
                </c:pt>
                <c:pt idx="2097">
                  <c:v>-94.277712757064037</c:v>
                </c:pt>
                <c:pt idx="2098">
                  <c:v>-94.257922811421395</c:v>
                </c:pt>
                <c:pt idx="2099">
                  <c:v>-94.255744255744261</c:v>
                </c:pt>
                <c:pt idx="2100">
                  <c:v>-94.241456572749243</c:v>
                </c:pt>
                <c:pt idx="2101">
                  <c:v>-94.241317049981987</c:v>
                </c:pt>
                <c:pt idx="2102">
                  <c:v>-94.230769230769226</c:v>
                </c:pt>
                <c:pt idx="2103">
                  <c:v>-94.207923839225259</c:v>
                </c:pt>
                <c:pt idx="2104">
                  <c:v>-94.2</c:v>
                </c:pt>
                <c:pt idx="2105">
                  <c:v>-94.196205539376365</c:v>
                </c:pt>
                <c:pt idx="2106">
                  <c:v>-94.189051493716491</c:v>
                </c:pt>
                <c:pt idx="2107">
                  <c:v>-94.156394360803276</c:v>
                </c:pt>
                <c:pt idx="2108">
                  <c:v>-94.134567283641815</c:v>
                </c:pt>
                <c:pt idx="2109">
                  <c:v>-94.12255106294289</c:v>
                </c:pt>
                <c:pt idx="2110">
                  <c:v>-94.106184562564763</c:v>
                </c:pt>
                <c:pt idx="2111">
                  <c:v>-94.088425235966213</c:v>
                </c:pt>
                <c:pt idx="2112">
                  <c:v>-94.087539710554182</c:v>
                </c:pt>
                <c:pt idx="2113">
                  <c:v>-94.087001823391503</c:v>
                </c:pt>
                <c:pt idx="2114">
                  <c:v>-94.086577694388581</c:v>
                </c:pt>
                <c:pt idx="2115">
                  <c:v>-94.082142857142856</c:v>
                </c:pt>
                <c:pt idx="2116">
                  <c:v>-94.081419624217119</c:v>
                </c:pt>
                <c:pt idx="2117">
                  <c:v>-94.080922079481326</c:v>
                </c:pt>
                <c:pt idx="2118">
                  <c:v>-94.079384376292467</c:v>
                </c:pt>
                <c:pt idx="2119">
                  <c:v>-94.065600142997582</c:v>
                </c:pt>
                <c:pt idx="2120">
                  <c:v>-94.054639314785092</c:v>
                </c:pt>
                <c:pt idx="2121">
                  <c:v>-94.030575103130303</c:v>
                </c:pt>
                <c:pt idx="2122">
                  <c:v>-94.029641076069396</c:v>
                </c:pt>
                <c:pt idx="2123">
                  <c:v>-93.999510164095028</c:v>
                </c:pt>
                <c:pt idx="2124">
                  <c:v>-93.982821184144044</c:v>
                </c:pt>
                <c:pt idx="2125">
                  <c:v>-93.972326832901487</c:v>
                </c:pt>
                <c:pt idx="2126">
                  <c:v>-93.948655256723711</c:v>
                </c:pt>
                <c:pt idx="2127">
                  <c:v>-93.943163804913112</c:v>
                </c:pt>
                <c:pt idx="2128">
                  <c:v>-93.914367444864808</c:v>
                </c:pt>
                <c:pt idx="2129">
                  <c:v>-93.912678421494547</c:v>
                </c:pt>
                <c:pt idx="2130">
                  <c:v>-93.906183368869932</c:v>
                </c:pt>
                <c:pt idx="2131">
                  <c:v>-93.906042516538861</c:v>
                </c:pt>
                <c:pt idx="2132">
                  <c:v>-93.881401128303736</c:v>
                </c:pt>
                <c:pt idx="2133">
                  <c:v>-93.868649538551921</c:v>
                </c:pt>
                <c:pt idx="2134">
                  <c:v>-93.823829663117976</c:v>
                </c:pt>
                <c:pt idx="2135">
                  <c:v>-93.81812751978498</c:v>
                </c:pt>
                <c:pt idx="2136">
                  <c:v>-93.810010214504601</c:v>
                </c:pt>
                <c:pt idx="2137">
                  <c:v>-93.809401489853585</c:v>
                </c:pt>
                <c:pt idx="2138">
                  <c:v>-93.808385835324785</c:v>
                </c:pt>
                <c:pt idx="2139">
                  <c:v>-93.804774856452099</c:v>
                </c:pt>
                <c:pt idx="2140">
                  <c:v>-93.802534454068351</c:v>
                </c:pt>
                <c:pt idx="2141">
                  <c:v>-93.802047781569968</c:v>
                </c:pt>
                <c:pt idx="2142">
                  <c:v>-93.787448754336168</c:v>
                </c:pt>
                <c:pt idx="2143">
                  <c:v>-93.787366779308556</c:v>
                </c:pt>
                <c:pt idx="2144">
                  <c:v>-93.779431428405331</c:v>
                </c:pt>
                <c:pt idx="2145">
                  <c:v>-93.768452544975005</c:v>
                </c:pt>
                <c:pt idx="2146">
                  <c:v>-93.751141969669291</c:v>
                </c:pt>
                <c:pt idx="2147">
                  <c:v>-93.743326214628937</c:v>
                </c:pt>
                <c:pt idx="2148">
                  <c:v>-93.728952398288882</c:v>
                </c:pt>
                <c:pt idx="2149">
                  <c:v>-93.727825179546983</c:v>
                </c:pt>
                <c:pt idx="2150">
                  <c:v>-93.721408966148218</c:v>
                </c:pt>
                <c:pt idx="2151">
                  <c:v>-93.721347418776162</c:v>
                </c:pt>
                <c:pt idx="2152">
                  <c:v>-93.712641485438127</c:v>
                </c:pt>
                <c:pt idx="2153">
                  <c:v>-93.694829760403536</c:v>
                </c:pt>
                <c:pt idx="2154">
                  <c:v>-93.692163523486002</c:v>
                </c:pt>
                <c:pt idx="2155">
                  <c:v>-93.687103123027214</c:v>
                </c:pt>
                <c:pt idx="2156">
                  <c:v>-93.668784975813338</c:v>
                </c:pt>
                <c:pt idx="2157">
                  <c:v>-93.668174244227572</c:v>
                </c:pt>
                <c:pt idx="2158">
                  <c:v>-93.666177190406259</c:v>
                </c:pt>
                <c:pt idx="2159">
                  <c:v>-93.650207660359939</c:v>
                </c:pt>
                <c:pt idx="2160">
                  <c:v>-93.628006548293669</c:v>
                </c:pt>
                <c:pt idx="2161">
                  <c:v>-93.620414673046255</c:v>
                </c:pt>
                <c:pt idx="2162">
                  <c:v>-93.571690951389741</c:v>
                </c:pt>
                <c:pt idx="2163">
                  <c:v>-93.568406205923836</c:v>
                </c:pt>
                <c:pt idx="2164">
                  <c:v>-93.568059459716991</c:v>
                </c:pt>
                <c:pt idx="2165">
                  <c:v>-93.56745990145717</c:v>
                </c:pt>
                <c:pt idx="2166">
                  <c:v>-93.56262126807286</c:v>
                </c:pt>
                <c:pt idx="2167">
                  <c:v>-93.511565034544901</c:v>
                </c:pt>
                <c:pt idx="2168">
                  <c:v>-93.507477768795468</c:v>
                </c:pt>
                <c:pt idx="2169">
                  <c:v>-93.49033198125467</c:v>
                </c:pt>
                <c:pt idx="2170">
                  <c:v>-93.44062079393828</c:v>
                </c:pt>
                <c:pt idx="2171">
                  <c:v>-93.427940827754782</c:v>
                </c:pt>
                <c:pt idx="2172">
                  <c:v>-93.42535033189337</c:v>
                </c:pt>
                <c:pt idx="2173">
                  <c:v>-93.41749323715058</c:v>
                </c:pt>
                <c:pt idx="2174">
                  <c:v>-93.411885576774722</c:v>
                </c:pt>
                <c:pt idx="2175">
                  <c:v>-93.407077593803621</c:v>
                </c:pt>
                <c:pt idx="2176">
                  <c:v>-93.399339933993403</c:v>
                </c:pt>
                <c:pt idx="2177">
                  <c:v>-93.398194143315862</c:v>
                </c:pt>
                <c:pt idx="2178">
                  <c:v>-93.386016148428098</c:v>
                </c:pt>
                <c:pt idx="2179">
                  <c:v>-93.381112984822934</c:v>
                </c:pt>
                <c:pt idx="2180">
                  <c:v>-93.378226711560046</c:v>
                </c:pt>
                <c:pt idx="2181">
                  <c:v>-93.359223300970868</c:v>
                </c:pt>
                <c:pt idx="2182">
                  <c:v>-93.337477981556319</c:v>
                </c:pt>
                <c:pt idx="2183">
                  <c:v>-93.319538870824715</c:v>
                </c:pt>
                <c:pt idx="2184">
                  <c:v>-93.308317698561595</c:v>
                </c:pt>
                <c:pt idx="2185">
                  <c:v>-93.304843304843303</c:v>
                </c:pt>
                <c:pt idx="2186">
                  <c:v>-93.30360007700699</c:v>
                </c:pt>
                <c:pt idx="2187">
                  <c:v>-93.279164167201543</c:v>
                </c:pt>
                <c:pt idx="2188">
                  <c:v>-93.262202159583467</c:v>
                </c:pt>
                <c:pt idx="2189">
                  <c:v>-93.257690971332224</c:v>
                </c:pt>
                <c:pt idx="2190">
                  <c:v>-93.247000292654377</c:v>
                </c:pt>
                <c:pt idx="2191">
                  <c:v>-93.241626794258366</c:v>
                </c:pt>
                <c:pt idx="2192">
                  <c:v>-93.232115285640759</c:v>
                </c:pt>
                <c:pt idx="2193">
                  <c:v>-93.228958915037893</c:v>
                </c:pt>
                <c:pt idx="2194">
                  <c:v>-93.224932249322492</c:v>
                </c:pt>
                <c:pt idx="2195">
                  <c:v>-93.217054263565899</c:v>
                </c:pt>
                <c:pt idx="2196">
                  <c:v>-93.195076264383189</c:v>
                </c:pt>
                <c:pt idx="2197">
                  <c:v>-93.180190602104332</c:v>
                </c:pt>
                <c:pt idx="2198">
                  <c:v>-93.173072944681209</c:v>
                </c:pt>
                <c:pt idx="2199">
                  <c:v>-93.166407892926628</c:v>
                </c:pt>
                <c:pt idx="2200">
                  <c:v>-93.159636402172836</c:v>
                </c:pt>
                <c:pt idx="2201">
                  <c:v>-93.148151539010854</c:v>
                </c:pt>
                <c:pt idx="2202">
                  <c:v>-93.1352627821407</c:v>
                </c:pt>
                <c:pt idx="2203">
                  <c:v>-93.124616329036215</c:v>
                </c:pt>
                <c:pt idx="2204">
                  <c:v>-93.121474755812358</c:v>
                </c:pt>
                <c:pt idx="2205">
                  <c:v>-93.116639405920978</c:v>
                </c:pt>
                <c:pt idx="2206">
                  <c:v>-93.116478256762292</c:v>
                </c:pt>
                <c:pt idx="2207">
                  <c:v>-93.087620743988495</c:v>
                </c:pt>
                <c:pt idx="2208">
                  <c:v>-93.075634847397382</c:v>
                </c:pt>
                <c:pt idx="2209">
                  <c:v>-93.07479224376732</c:v>
                </c:pt>
                <c:pt idx="2210">
                  <c:v>-93.073274998330106</c:v>
                </c:pt>
                <c:pt idx="2211">
                  <c:v>-93.025766517921397</c:v>
                </c:pt>
                <c:pt idx="2212">
                  <c:v>-93.017534676786184</c:v>
                </c:pt>
                <c:pt idx="2213">
                  <c:v>-93.013702829465686</c:v>
                </c:pt>
                <c:pt idx="2214">
                  <c:v>-93.012837454345373</c:v>
                </c:pt>
                <c:pt idx="2215">
                  <c:v>-93.010144713768298</c:v>
                </c:pt>
                <c:pt idx="2216">
                  <c:v>-93.00911854103343</c:v>
                </c:pt>
                <c:pt idx="2217">
                  <c:v>-93.006546383522277</c:v>
                </c:pt>
                <c:pt idx="2218">
                  <c:v>-93.004539826661158</c:v>
                </c:pt>
                <c:pt idx="2219">
                  <c:v>-92.989646246764451</c:v>
                </c:pt>
                <c:pt idx="2220">
                  <c:v>-92.970123022847105</c:v>
                </c:pt>
                <c:pt idx="2221">
                  <c:v>-92.96549797457746</c:v>
                </c:pt>
                <c:pt idx="2222">
                  <c:v>-92.956394847885505</c:v>
                </c:pt>
                <c:pt idx="2223">
                  <c:v>-92.951078379800109</c:v>
                </c:pt>
                <c:pt idx="2224">
                  <c:v>-92.950829326281109</c:v>
                </c:pt>
                <c:pt idx="2225">
                  <c:v>-92.939232329302186</c:v>
                </c:pt>
                <c:pt idx="2226">
                  <c:v>-92.926219710963821</c:v>
                </c:pt>
                <c:pt idx="2227">
                  <c:v>-92.919075144508668</c:v>
                </c:pt>
                <c:pt idx="2228">
                  <c:v>-92.916991756843856</c:v>
                </c:pt>
                <c:pt idx="2229">
                  <c:v>-92.885702964590607</c:v>
                </c:pt>
                <c:pt idx="2230">
                  <c:v>-92.878702614211903</c:v>
                </c:pt>
                <c:pt idx="2231">
                  <c:v>-92.877939529675245</c:v>
                </c:pt>
                <c:pt idx="2232">
                  <c:v>-92.876219276692609</c:v>
                </c:pt>
                <c:pt idx="2233">
                  <c:v>-92.816691505216099</c:v>
                </c:pt>
                <c:pt idx="2234">
                  <c:v>-92.811154674046747</c:v>
                </c:pt>
                <c:pt idx="2235">
                  <c:v>-92.804496186270569</c:v>
                </c:pt>
                <c:pt idx="2236">
                  <c:v>-92.797464707577063</c:v>
                </c:pt>
                <c:pt idx="2237">
                  <c:v>-92.795011527981558</c:v>
                </c:pt>
                <c:pt idx="2238">
                  <c:v>-92.779254597732333</c:v>
                </c:pt>
                <c:pt idx="2239">
                  <c:v>-92.760289110566873</c:v>
                </c:pt>
                <c:pt idx="2240">
                  <c:v>-92.742021479168258</c:v>
                </c:pt>
                <c:pt idx="2241">
                  <c:v>-92.727905358385527</c:v>
                </c:pt>
                <c:pt idx="2242">
                  <c:v>-92.727321639944037</c:v>
                </c:pt>
                <c:pt idx="2243">
                  <c:v>-92.71844660194175</c:v>
                </c:pt>
                <c:pt idx="2244">
                  <c:v>-92.715752692264473</c:v>
                </c:pt>
                <c:pt idx="2245">
                  <c:v>-92.713268500817335</c:v>
                </c:pt>
                <c:pt idx="2246">
                  <c:v>-92.673992673992672</c:v>
                </c:pt>
                <c:pt idx="2247">
                  <c:v>-92.662695947674209</c:v>
                </c:pt>
                <c:pt idx="2248">
                  <c:v>-92.661619103086778</c:v>
                </c:pt>
                <c:pt idx="2249">
                  <c:v>-92.647058823529406</c:v>
                </c:pt>
                <c:pt idx="2250">
                  <c:v>-92.626194144838209</c:v>
                </c:pt>
                <c:pt idx="2251">
                  <c:v>-92.62095875139353</c:v>
                </c:pt>
                <c:pt idx="2252">
                  <c:v>-92.618021182606839</c:v>
                </c:pt>
                <c:pt idx="2253">
                  <c:v>-92.60773683726913</c:v>
                </c:pt>
                <c:pt idx="2254">
                  <c:v>-92.59135797324889</c:v>
                </c:pt>
                <c:pt idx="2255">
                  <c:v>-92.581673014942865</c:v>
                </c:pt>
                <c:pt idx="2256">
                  <c:v>-92.569558101472992</c:v>
                </c:pt>
                <c:pt idx="2257">
                  <c:v>-92.561977632238964</c:v>
                </c:pt>
                <c:pt idx="2258">
                  <c:v>-92.55952380952381</c:v>
                </c:pt>
                <c:pt idx="2259">
                  <c:v>-92.551826258637703</c:v>
                </c:pt>
                <c:pt idx="2260">
                  <c:v>-92.538489314906613</c:v>
                </c:pt>
                <c:pt idx="2261">
                  <c:v>-92.535202969422016</c:v>
                </c:pt>
                <c:pt idx="2262">
                  <c:v>-92.518941777632335</c:v>
                </c:pt>
                <c:pt idx="2263">
                  <c:v>-92.515991786204964</c:v>
                </c:pt>
                <c:pt idx="2264">
                  <c:v>-92.497561707554951</c:v>
                </c:pt>
                <c:pt idx="2265">
                  <c:v>-92.489035087719301</c:v>
                </c:pt>
                <c:pt idx="2266">
                  <c:v>-92.478923380865751</c:v>
                </c:pt>
                <c:pt idx="2267">
                  <c:v>-92.475233734352415</c:v>
                </c:pt>
                <c:pt idx="2268">
                  <c:v>-92.47108382121948</c:v>
                </c:pt>
                <c:pt idx="2269">
                  <c:v>-92.454050002342399</c:v>
                </c:pt>
                <c:pt idx="2270">
                  <c:v>-92.437835070987902</c:v>
                </c:pt>
                <c:pt idx="2271">
                  <c:v>-92.405112978430495</c:v>
                </c:pt>
                <c:pt idx="2272">
                  <c:v>-92.390039562485455</c:v>
                </c:pt>
                <c:pt idx="2273">
                  <c:v>-92.389867602764951</c:v>
                </c:pt>
                <c:pt idx="2274">
                  <c:v>-92.386530014641295</c:v>
                </c:pt>
                <c:pt idx="2275">
                  <c:v>-92.368973724739817</c:v>
                </c:pt>
                <c:pt idx="2276">
                  <c:v>-92.358555964379036</c:v>
                </c:pt>
                <c:pt idx="2277">
                  <c:v>-92.355717983858682</c:v>
                </c:pt>
                <c:pt idx="2278">
                  <c:v>-92.348377154734749</c:v>
                </c:pt>
                <c:pt idx="2279">
                  <c:v>-92.347054810097788</c:v>
                </c:pt>
                <c:pt idx="2280">
                  <c:v>-92.345804778662711</c:v>
                </c:pt>
                <c:pt idx="2281">
                  <c:v>-92.338737650529893</c:v>
                </c:pt>
                <c:pt idx="2282">
                  <c:v>-92.337976983646271</c:v>
                </c:pt>
                <c:pt idx="2283">
                  <c:v>-92.326618483776713</c:v>
                </c:pt>
                <c:pt idx="2284">
                  <c:v>-92.316738533908278</c:v>
                </c:pt>
                <c:pt idx="2285">
                  <c:v>-92.287374537770731</c:v>
                </c:pt>
                <c:pt idx="2286">
                  <c:v>-92.287234042553195</c:v>
                </c:pt>
                <c:pt idx="2287">
                  <c:v>-92.280701754385959</c:v>
                </c:pt>
                <c:pt idx="2288">
                  <c:v>-92.263498374105183</c:v>
                </c:pt>
                <c:pt idx="2289">
                  <c:v>-92.228205899237309</c:v>
                </c:pt>
                <c:pt idx="2290">
                  <c:v>-92.209787140662712</c:v>
                </c:pt>
                <c:pt idx="2291">
                  <c:v>-92.204724409448815</c:v>
                </c:pt>
                <c:pt idx="2292">
                  <c:v>-92.196400828586221</c:v>
                </c:pt>
                <c:pt idx="2293">
                  <c:v>-92.189448740334242</c:v>
                </c:pt>
                <c:pt idx="2294">
                  <c:v>-92.170709241633404</c:v>
                </c:pt>
                <c:pt idx="2295">
                  <c:v>-92.169731626486453</c:v>
                </c:pt>
                <c:pt idx="2296">
                  <c:v>-92.157706975027679</c:v>
                </c:pt>
                <c:pt idx="2297">
                  <c:v>-92.157199244894457</c:v>
                </c:pt>
                <c:pt idx="2298">
                  <c:v>-92.153228297806606</c:v>
                </c:pt>
                <c:pt idx="2299">
                  <c:v>-92.138879790370126</c:v>
                </c:pt>
                <c:pt idx="2300">
                  <c:v>-92.126567053707731</c:v>
                </c:pt>
                <c:pt idx="2301">
                  <c:v>-92.115043066720048</c:v>
                </c:pt>
                <c:pt idx="2302">
                  <c:v>-92.113564668769712</c:v>
                </c:pt>
                <c:pt idx="2303">
                  <c:v>-92.112350904193917</c:v>
                </c:pt>
                <c:pt idx="2304">
                  <c:v>-92.102488401518343</c:v>
                </c:pt>
                <c:pt idx="2305">
                  <c:v>-92.096111286753086</c:v>
                </c:pt>
                <c:pt idx="2306">
                  <c:v>-92.083929422985221</c:v>
                </c:pt>
                <c:pt idx="2307">
                  <c:v>-92.077216971646891</c:v>
                </c:pt>
                <c:pt idx="2308">
                  <c:v>-92.076512269189152</c:v>
                </c:pt>
                <c:pt idx="2309">
                  <c:v>-92.072536292919779</c:v>
                </c:pt>
                <c:pt idx="2310">
                  <c:v>-92.062256809338521</c:v>
                </c:pt>
                <c:pt idx="2311">
                  <c:v>-92.060336976602812</c:v>
                </c:pt>
                <c:pt idx="2312">
                  <c:v>-92.058800031956537</c:v>
                </c:pt>
                <c:pt idx="2313">
                  <c:v>-92.056295456692169</c:v>
                </c:pt>
                <c:pt idx="2314">
                  <c:v>-92.05364947552448</c:v>
                </c:pt>
                <c:pt idx="2315">
                  <c:v>-92.050726879059695</c:v>
                </c:pt>
                <c:pt idx="2316">
                  <c:v>-92.036542273549941</c:v>
                </c:pt>
                <c:pt idx="2317">
                  <c:v>-92.032126466088727</c:v>
                </c:pt>
                <c:pt idx="2318">
                  <c:v>-92.027702157948184</c:v>
                </c:pt>
                <c:pt idx="2319">
                  <c:v>-92.025278362925064</c:v>
                </c:pt>
                <c:pt idx="2320">
                  <c:v>-92.012650425890939</c:v>
                </c:pt>
                <c:pt idx="2321">
                  <c:v>-92.010237319683569</c:v>
                </c:pt>
                <c:pt idx="2322">
                  <c:v>-91.974317817014452</c:v>
                </c:pt>
                <c:pt idx="2323">
                  <c:v>-91.95376750388975</c:v>
                </c:pt>
                <c:pt idx="2324">
                  <c:v>-91.925955100433242</c:v>
                </c:pt>
                <c:pt idx="2325">
                  <c:v>-91.919107856191744</c:v>
                </c:pt>
                <c:pt idx="2326">
                  <c:v>-91.904861255998327</c:v>
                </c:pt>
                <c:pt idx="2327">
                  <c:v>-91.897002627360308</c:v>
                </c:pt>
                <c:pt idx="2328">
                  <c:v>-91.88537512751553</c:v>
                </c:pt>
                <c:pt idx="2329">
                  <c:v>-91.878309252445476</c:v>
                </c:pt>
                <c:pt idx="2330">
                  <c:v>-91.876727242274512</c:v>
                </c:pt>
                <c:pt idx="2331">
                  <c:v>-91.849451333191524</c:v>
                </c:pt>
                <c:pt idx="2332">
                  <c:v>-91.841942468295699</c:v>
                </c:pt>
                <c:pt idx="2333">
                  <c:v>-91.83215023811664</c:v>
                </c:pt>
                <c:pt idx="2334">
                  <c:v>-91.825112519518697</c:v>
                </c:pt>
                <c:pt idx="2335">
                  <c:v>-91.807478469421127</c:v>
                </c:pt>
                <c:pt idx="2336">
                  <c:v>-91.795179689510249</c:v>
                </c:pt>
                <c:pt idx="2337">
                  <c:v>-91.790123456790127</c:v>
                </c:pt>
                <c:pt idx="2338">
                  <c:v>-91.775232830407916</c:v>
                </c:pt>
                <c:pt idx="2339">
                  <c:v>-91.765102936213296</c:v>
                </c:pt>
                <c:pt idx="2340">
                  <c:v>-91.761745446226868</c:v>
                </c:pt>
                <c:pt idx="2341">
                  <c:v>-91.759247648902829</c:v>
                </c:pt>
                <c:pt idx="2342">
                  <c:v>-91.74325309992706</c:v>
                </c:pt>
                <c:pt idx="2343">
                  <c:v>-91.729788220745093</c:v>
                </c:pt>
                <c:pt idx="2344">
                  <c:v>-91.721882432891604</c:v>
                </c:pt>
                <c:pt idx="2345">
                  <c:v>-91.697848456501404</c:v>
                </c:pt>
                <c:pt idx="2346">
                  <c:v>-91.646047662456056</c:v>
                </c:pt>
                <c:pt idx="2347">
                  <c:v>-91.641791044776113</c:v>
                </c:pt>
                <c:pt idx="2348">
                  <c:v>-91.632256367024098</c:v>
                </c:pt>
                <c:pt idx="2349">
                  <c:v>-91.629955947136565</c:v>
                </c:pt>
                <c:pt idx="2350">
                  <c:v>-91.628614916286153</c:v>
                </c:pt>
                <c:pt idx="2351">
                  <c:v>-91.625894988066833</c:v>
                </c:pt>
                <c:pt idx="2352">
                  <c:v>-91.624790619765491</c:v>
                </c:pt>
                <c:pt idx="2353">
                  <c:v>-91.619562546080118</c:v>
                </c:pt>
                <c:pt idx="2354">
                  <c:v>-91.608730339639848</c:v>
                </c:pt>
                <c:pt idx="2355">
                  <c:v>-91.597223722717985</c:v>
                </c:pt>
                <c:pt idx="2356">
                  <c:v>-91.568973823671115</c:v>
                </c:pt>
                <c:pt idx="2357">
                  <c:v>-91.568955890563927</c:v>
                </c:pt>
                <c:pt idx="2358">
                  <c:v>-91.562349117373429</c:v>
                </c:pt>
                <c:pt idx="2359">
                  <c:v>-91.55452958729802</c:v>
                </c:pt>
                <c:pt idx="2360">
                  <c:v>-91.543388312645249</c:v>
                </c:pt>
                <c:pt idx="2361">
                  <c:v>-91.536748329621389</c:v>
                </c:pt>
                <c:pt idx="2362">
                  <c:v>-91.5325575637534</c:v>
                </c:pt>
                <c:pt idx="2363">
                  <c:v>-91.525423728813564</c:v>
                </c:pt>
                <c:pt idx="2364">
                  <c:v>-91.514443500424804</c:v>
                </c:pt>
                <c:pt idx="2365">
                  <c:v>-91.494187694924861</c:v>
                </c:pt>
                <c:pt idx="2366">
                  <c:v>-91.463217698959141</c:v>
                </c:pt>
                <c:pt idx="2367">
                  <c:v>-91.443667244219128</c:v>
                </c:pt>
                <c:pt idx="2368">
                  <c:v>-91.437284327100556</c:v>
                </c:pt>
                <c:pt idx="2369">
                  <c:v>-91.405729513657562</c:v>
                </c:pt>
                <c:pt idx="2370">
                  <c:v>-91.382831907259174</c:v>
                </c:pt>
                <c:pt idx="2371">
                  <c:v>-91.373080397470645</c:v>
                </c:pt>
                <c:pt idx="2372">
                  <c:v>-91.368690820597124</c:v>
                </c:pt>
                <c:pt idx="2373">
                  <c:v>-91.368114856632715</c:v>
                </c:pt>
                <c:pt idx="2374">
                  <c:v>-91.358024691358025</c:v>
                </c:pt>
                <c:pt idx="2375">
                  <c:v>-91.35616231709156</c:v>
                </c:pt>
                <c:pt idx="2376">
                  <c:v>-91.335728282168517</c:v>
                </c:pt>
                <c:pt idx="2377">
                  <c:v>-91.331178372024681</c:v>
                </c:pt>
                <c:pt idx="2378">
                  <c:v>-91.296659575055955</c:v>
                </c:pt>
                <c:pt idx="2379">
                  <c:v>-91.293093305094715</c:v>
                </c:pt>
                <c:pt idx="2380">
                  <c:v>-91.272189441313174</c:v>
                </c:pt>
                <c:pt idx="2381">
                  <c:v>-91.244239631336399</c:v>
                </c:pt>
                <c:pt idx="2382">
                  <c:v>-91.242431581496731</c:v>
                </c:pt>
                <c:pt idx="2383">
                  <c:v>-91.239521780953694</c:v>
                </c:pt>
                <c:pt idx="2384">
                  <c:v>-91.23200998914426</c:v>
                </c:pt>
                <c:pt idx="2385">
                  <c:v>-91.208879594627206</c:v>
                </c:pt>
                <c:pt idx="2386">
                  <c:v>-91.149659261881581</c:v>
                </c:pt>
                <c:pt idx="2387">
                  <c:v>-91.147511724985876</c:v>
                </c:pt>
                <c:pt idx="2388">
                  <c:v>-91.132726735348754</c:v>
                </c:pt>
                <c:pt idx="2389">
                  <c:v>-91.130800146145418</c:v>
                </c:pt>
                <c:pt idx="2390">
                  <c:v>-91.128879567731317</c:v>
                </c:pt>
                <c:pt idx="2391">
                  <c:v>-91.118284302936928</c:v>
                </c:pt>
                <c:pt idx="2392">
                  <c:v>-91.115844871875197</c:v>
                </c:pt>
                <c:pt idx="2393">
                  <c:v>-91.091310365465901</c:v>
                </c:pt>
                <c:pt idx="2394">
                  <c:v>-91.071833220031721</c:v>
                </c:pt>
                <c:pt idx="2395">
                  <c:v>-91.058461041502312</c:v>
                </c:pt>
                <c:pt idx="2396">
                  <c:v>-91.045596044680465</c:v>
                </c:pt>
                <c:pt idx="2397">
                  <c:v>-91.027342713034244</c:v>
                </c:pt>
                <c:pt idx="2398">
                  <c:v>-90.997281768315503</c:v>
                </c:pt>
                <c:pt idx="2399">
                  <c:v>-90.996895481200411</c:v>
                </c:pt>
                <c:pt idx="2400">
                  <c:v>-90.995405819295556</c:v>
                </c:pt>
                <c:pt idx="2401">
                  <c:v>-90.961786174323748</c:v>
                </c:pt>
                <c:pt idx="2402">
                  <c:v>-90.946502057613174</c:v>
                </c:pt>
                <c:pt idx="2403">
                  <c:v>-90.940481936657633</c:v>
                </c:pt>
                <c:pt idx="2404">
                  <c:v>-90.90575146935349</c:v>
                </c:pt>
                <c:pt idx="2405">
                  <c:v>-90.90012891484038</c:v>
                </c:pt>
                <c:pt idx="2406">
                  <c:v>-90.896139705882348</c:v>
                </c:pt>
                <c:pt idx="2407">
                  <c:v>-90.893389857120425</c:v>
                </c:pt>
                <c:pt idx="2408">
                  <c:v>-90.876176683562633</c:v>
                </c:pt>
                <c:pt idx="2409">
                  <c:v>-90.849600214410145</c:v>
                </c:pt>
                <c:pt idx="2410">
                  <c:v>-90.845449649973077</c:v>
                </c:pt>
                <c:pt idx="2411">
                  <c:v>-90.83934501316844</c:v>
                </c:pt>
                <c:pt idx="2412">
                  <c:v>-90.836415748397471</c:v>
                </c:pt>
                <c:pt idx="2413">
                  <c:v>-90.828652766022927</c:v>
                </c:pt>
                <c:pt idx="2414">
                  <c:v>-90.825688073394502</c:v>
                </c:pt>
                <c:pt idx="2415">
                  <c:v>-90.818241769390752</c:v>
                </c:pt>
                <c:pt idx="2416">
                  <c:v>-90.816079916216864</c:v>
                </c:pt>
                <c:pt idx="2417">
                  <c:v>-90.795730888258547</c:v>
                </c:pt>
                <c:pt idx="2418">
                  <c:v>-90.771076079506514</c:v>
                </c:pt>
                <c:pt idx="2419">
                  <c:v>-90.748752631491698</c:v>
                </c:pt>
                <c:pt idx="2420">
                  <c:v>-90.741989881956158</c:v>
                </c:pt>
                <c:pt idx="2421">
                  <c:v>-90.71844660194175</c:v>
                </c:pt>
                <c:pt idx="2422">
                  <c:v>-90.709025518068159</c:v>
                </c:pt>
                <c:pt idx="2423">
                  <c:v>-90.699599834414244</c:v>
                </c:pt>
                <c:pt idx="2424">
                  <c:v>-90.695725062866728</c:v>
                </c:pt>
                <c:pt idx="2425">
                  <c:v>-90.682509781191129</c:v>
                </c:pt>
                <c:pt idx="2426">
                  <c:v>-90.67885459668436</c:v>
                </c:pt>
                <c:pt idx="2427">
                  <c:v>-90.65743944636678</c:v>
                </c:pt>
                <c:pt idx="2428">
                  <c:v>-90.65339679792298</c:v>
                </c:pt>
                <c:pt idx="2429">
                  <c:v>-90.636704119850179</c:v>
                </c:pt>
                <c:pt idx="2430">
                  <c:v>-90.622299049265337</c:v>
                </c:pt>
                <c:pt idx="2431">
                  <c:v>-90.618875096513634</c:v>
                </c:pt>
                <c:pt idx="2432">
                  <c:v>-90.617135954757998</c:v>
                </c:pt>
                <c:pt idx="2433">
                  <c:v>-90.607715533394824</c:v>
                </c:pt>
                <c:pt idx="2434">
                  <c:v>-90.596036863953216</c:v>
                </c:pt>
                <c:pt idx="2435">
                  <c:v>-90.592178770949715</c:v>
                </c:pt>
                <c:pt idx="2436">
                  <c:v>-90.569281164347586</c:v>
                </c:pt>
                <c:pt idx="2437">
                  <c:v>-90.568826712419167</c:v>
                </c:pt>
                <c:pt idx="2438">
                  <c:v>-90.565129488784052</c:v>
                </c:pt>
                <c:pt idx="2439">
                  <c:v>-90.56246299585554</c:v>
                </c:pt>
                <c:pt idx="2440">
                  <c:v>-90.560119492158321</c:v>
                </c:pt>
                <c:pt idx="2441">
                  <c:v>-90.538469762303549</c:v>
                </c:pt>
                <c:pt idx="2442">
                  <c:v>-90.536940260272573</c:v>
                </c:pt>
                <c:pt idx="2443">
                  <c:v>-90.531947471763374</c:v>
                </c:pt>
                <c:pt idx="2444">
                  <c:v>-90.529595591634461</c:v>
                </c:pt>
                <c:pt idx="2445">
                  <c:v>-90.496384872080085</c:v>
                </c:pt>
                <c:pt idx="2446">
                  <c:v>-90.470362664708517</c:v>
                </c:pt>
                <c:pt idx="2447">
                  <c:v>-90.457395518473177</c:v>
                </c:pt>
                <c:pt idx="2448">
                  <c:v>-90.447461035696335</c:v>
                </c:pt>
                <c:pt idx="2449">
                  <c:v>-90.444638721452776</c:v>
                </c:pt>
                <c:pt idx="2450">
                  <c:v>-90.432888131097855</c:v>
                </c:pt>
                <c:pt idx="2451">
                  <c:v>-90.425704111362904</c:v>
                </c:pt>
                <c:pt idx="2452">
                  <c:v>-90.422511336186801</c:v>
                </c:pt>
                <c:pt idx="2453">
                  <c:v>-90.399909111565549</c:v>
                </c:pt>
                <c:pt idx="2454">
                  <c:v>-90.399383882631824</c:v>
                </c:pt>
                <c:pt idx="2455">
                  <c:v>-90.386722526587178</c:v>
                </c:pt>
                <c:pt idx="2456">
                  <c:v>-90.336721422033818</c:v>
                </c:pt>
                <c:pt idx="2457">
                  <c:v>-90.327683969800447</c:v>
                </c:pt>
                <c:pt idx="2458">
                  <c:v>-90.32537960954447</c:v>
                </c:pt>
                <c:pt idx="2459">
                  <c:v>-90.316516401304426</c:v>
                </c:pt>
                <c:pt idx="2460">
                  <c:v>-90.302603800140744</c:v>
                </c:pt>
                <c:pt idx="2461">
                  <c:v>-90.291262135922324</c:v>
                </c:pt>
                <c:pt idx="2462">
                  <c:v>-90.287650851380391</c:v>
                </c:pt>
                <c:pt idx="2463">
                  <c:v>-90.27590071529815</c:v>
                </c:pt>
                <c:pt idx="2464">
                  <c:v>-90.275531831383944</c:v>
                </c:pt>
                <c:pt idx="2465">
                  <c:v>-90.272864198395737</c:v>
                </c:pt>
                <c:pt idx="2466">
                  <c:v>-90.256394805820861</c:v>
                </c:pt>
                <c:pt idx="2467">
                  <c:v>-90.255155622509704</c:v>
                </c:pt>
                <c:pt idx="2468">
                  <c:v>-90.244565217391312</c:v>
                </c:pt>
                <c:pt idx="2469">
                  <c:v>-90.223431124927146</c:v>
                </c:pt>
                <c:pt idx="2470">
                  <c:v>-90.220409885049392</c:v>
                </c:pt>
                <c:pt idx="2471">
                  <c:v>-90.218790218790218</c:v>
                </c:pt>
                <c:pt idx="2472">
                  <c:v>-90.216335980482455</c:v>
                </c:pt>
                <c:pt idx="2473">
                  <c:v>-90.214482905075386</c:v>
                </c:pt>
                <c:pt idx="2474">
                  <c:v>-90.206744299366534</c:v>
                </c:pt>
                <c:pt idx="2475">
                  <c:v>-90.2</c:v>
                </c:pt>
                <c:pt idx="2476">
                  <c:v>-90.193831226633435</c:v>
                </c:pt>
                <c:pt idx="2477">
                  <c:v>-90.18836869056328</c:v>
                </c:pt>
                <c:pt idx="2478">
                  <c:v>-90.187149839074976</c:v>
                </c:pt>
                <c:pt idx="2479">
                  <c:v>-90.182392220278757</c:v>
                </c:pt>
                <c:pt idx="2480">
                  <c:v>-90.177018315767924</c:v>
                </c:pt>
                <c:pt idx="2481">
                  <c:v>-90.17571436591254</c:v>
                </c:pt>
                <c:pt idx="2482">
                  <c:v>-90.174783200357112</c:v>
                </c:pt>
                <c:pt idx="2483">
                  <c:v>-90.157113581320246</c:v>
                </c:pt>
                <c:pt idx="2484">
                  <c:v>-90.148762521121625</c:v>
                </c:pt>
                <c:pt idx="2485">
                  <c:v>-90.143696411559219</c:v>
                </c:pt>
                <c:pt idx="2486">
                  <c:v>-90.116082331651199</c:v>
                </c:pt>
                <c:pt idx="2487">
                  <c:v>-90.111287758346577</c:v>
                </c:pt>
                <c:pt idx="2488">
                  <c:v>-90.076138979909629</c:v>
                </c:pt>
                <c:pt idx="2489">
                  <c:v>-90.068898697384</c:v>
                </c:pt>
                <c:pt idx="2490">
                  <c:v>-90.05819295558959</c:v>
                </c:pt>
                <c:pt idx="2491">
                  <c:v>-90.056580050293377</c:v>
                </c:pt>
                <c:pt idx="2492">
                  <c:v>-90.03157116947672</c:v>
                </c:pt>
                <c:pt idx="2493">
                  <c:v>-90.024250654767684</c:v>
                </c:pt>
                <c:pt idx="2494">
                  <c:v>-90.013865576880974</c:v>
                </c:pt>
                <c:pt idx="2495">
                  <c:v>-90.008446965126097</c:v>
                </c:pt>
                <c:pt idx="2496">
                  <c:v>-90.004834421078073</c:v>
                </c:pt>
                <c:pt idx="2497">
                  <c:v>-89.990486006501229</c:v>
                </c:pt>
                <c:pt idx="2498">
                  <c:v>-89.982504656018961</c:v>
                </c:pt>
                <c:pt idx="2499">
                  <c:v>-89.966666666666669</c:v>
                </c:pt>
                <c:pt idx="2500">
                  <c:v>-89.955892385526212</c:v>
                </c:pt>
                <c:pt idx="2501">
                  <c:v>-89.950596953478794</c:v>
                </c:pt>
                <c:pt idx="2502">
                  <c:v>-89.945786101527844</c:v>
                </c:pt>
                <c:pt idx="2503">
                  <c:v>-89.943973567016229</c:v>
                </c:pt>
                <c:pt idx="2504">
                  <c:v>-89.942838693581649</c:v>
                </c:pt>
                <c:pt idx="2505">
                  <c:v>-89.938156473937369</c:v>
                </c:pt>
                <c:pt idx="2506">
                  <c:v>-89.927425515660815</c:v>
                </c:pt>
                <c:pt idx="2507">
                  <c:v>-89.923027873929669</c:v>
                </c:pt>
                <c:pt idx="2508">
                  <c:v>-89.916620705317456</c:v>
                </c:pt>
                <c:pt idx="2509">
                  <c:v>-89.895683224657219</c:v>
                </c:pt>
                <c:pt idx="2510">
                  <c:v>-89.858523602745478</c:v>
                </c:pt>
                <c:pt idx="2511">
                  <c:v>-89.800871805032699</c:v>
                </c:pt>
                <c:pt idx="2512">
                  <c:v>-89.795741484413369</c:v>
                </c:pt>
                <c:pt idx="2513">
                  <c:v>-89.782171288601177</c:v>
                </c:pt>
                <c:pt idx="2514">
                  <c:v>-89.743589743589752</c:v>
                </c:pt>
                <c:pt idx="2515">
                  <c:v>-89.710366851204725</c:v>
                </c:pt>
                <c:pt idx="2516">
                  <c:v>-89.690239625949744</c:v>
                </c:pt>
                <c:pt idx="2517">
                  <c:v>-89.684689877795705</c:v>
                </c:pt>
                <c:pt idx="2518">
                  <c:v>-89.677419354838705</c:v>
                </c:pt>
                <c:pt idx="2519">
                  <c:v>-89.649626651349791</c:v>
                </c:pt>
                <c:pt idx="2520">
                  <c:v>-89.649557876806696</c:v>
                </c:pt>
                <c:pt idx="2521">
                  <c:v>-89.648506151142357</c:v>
                </c:pt>
                <c:pt idx="2522">
                  <c:v>-89.63515754560531</c:v>
                </c:pt>
                <c:pt idx="2523">
                  <c:v>-89.629368160960112</c:v>
                </c:pt>
                <c:pt idx="2524">
                  <c:v>-89.61937716262976</c:v>
                </c:pt>
                <c:pt idx="2525">
                  <c:v>-89.595250531894564</c:v>
                </c:pt>
                <c:pt idx="2526">
                  <c:v>-89.591745177209503</c:v>
                </c:pt>
                <c:pt idx="2527">
                  <c:v>-89.591591702532469</c:v>
                </c:pt>
                <c:pt idx="2528">
                  <c:v>-89.586181185534983</c:v>
                </c:pt>
                <c:pt idx="2529">
                  <c:v>-89.580461987981693</c:v>
                </c:pt>
                <c:pt idx="2530">
                  <c:v>-89.550942015730755</c:v>
                </c:pt>
                <c:pt idx="2531">
                  <c:v>-89.531648504521215</c:v>
                </c:pt>
                <c:pt idx="2532">
                  <c:v>-89.52948972829688</c:v>
                </c:pt>
                <c:pt idx="2533">
                  <c:v>-89.511361252021075</c:v>
                </c:pt>
                <c:pt idx="2534">
                  <c:v>-89.508185920874922</c:v>
                </c:pt>
                <c:pt idx="2535">
                  <c:v>-89.498700334199782</c:v>
                </c:pt>
                <c:pt idx="2536">
                  <c:v>-89.497173460279683</c:v>
                </c:pt>
                <c:pt idx="2537">
                  <c:v>-89.491862225586672</c:v>
                </c:pt>
                <c:pt idx="2538">
                  <c:v>-89.479123604795376</c:v>
                </c:pt>
                <c:pt idx="2539">
                  <c:v>-89.460198155107619</c:v>
                </c:pt>
                <c:pt idx="2540">
                  <c:v>-89.445153639988149</c:v>
                </c:pt>
                <c:pt idx="2541">
                  <c:v>-89.4247774165122</c:v>
                </c:pt>
                <c:pt idx="2542">
                  <c:v>-89.41095180514769</c:v>
                </c:pt>
                <c:pt idx="2543">
                  <c:v>-89.408391685504768</c:v>
                </c:pt>
                <c:pt idx="2544">
                  <c:v>-89.398414227302595</c:v>
                </c:pt>
                <c:pt idx="2545">
                  <c:v>-89.381158290210536</c:v>
                </c:pt>
                <c:pt idx="2546">
                  <c:v>-89.376130198915007</c:v>
                </c:pt>
                <c:pt idx="2547">
                  <c:v>-89.369698271233759</c:v>
                </c:pt>
                <c:pt idx="2548">
                  <c:v>-89.361702127659569</c:v>
                </c:pt>
                <c:pt idx="2549">
                  <c:v>-89.358467619337176</c:v>
                </c:pt>
                <c:pt idx="2550">
                  <c:v>-89.348025711662075</c:v>
                </c:pt>
                <c:pt idx="2551">
                  <c:v>-89.342010986386441</c:v>
                </c:pt>
                <c:pt idx="2552">
                  <c:v>-89.33649289099526</c:v>
                </c:pt>
                <c:pt idx="2553">
                  <c:v>-89.333333333333329</c:v>
                </c:pt>
                <c:pt idx="2554">
                  <c:v>-89.288849868305533</c:v>
                </c:pt>
                <c:pt idx="2555">
                  <c:v>-89.251363283928313</c:v>
                </c:pt>
                <c:pt idx="2556">
                  <c:v>-89.238410596026483</c:v>
                </c:pt>
                <c:pt idx="2557">
                  <c:v>-89.2358803986711</c:v>
                </c:pt>
                <c:pt idx="2558">
                  <c:v>-89.215984693655699</c:v>
                </c:pt>
                <c:pt idx="2559">
                  <c:v>-89.211112363984896</c:v>
                </c:pt>
                <c:pt idx="2560">
                  <c:v>-89.197173002073583</c:v>
                </c:pt>
                <c:pt idx="2561">
                  <c:v>-89.185163116341428</c:v>
                </c:pt>
                <c:pt idx="2562">
                  <c:v>-89.181286549707607</c:v>
                </c:pt>
                <c:pt idx="2563">
                  <c:v>-89.179340937896072</c:v>
                </c:pt>
                <c:pt idx="2564">
                  <c:v>-89.173969544500352</c:v>
                </c:pt>
                <c:pt idx="2565">
                  <c:v>-89.17344581701316</c:v>
                </c:pt>
                <c:pt idx="2566">
                  <c:v>-89.14858096828047</c:v>
                </c:pt>
                <c:pt idx="2567">
                  <c:v>-89.140705743392886</c:v>
                </c:pt>
                <c:pt idx="2568">
                  <c:v>-89.136065823556294</c:v>
                </c:pt>
                <c:pt idx="2569">
                  <c:v>-89.133139776026539</c:v>
                </c:pt>
                <c:pt idx="2570">
                  <c:v>-89.125857135143889</c:v>
                </c:pt>
                <c:pt idx="2571">
                  <c:v>-89.117711771177113</c:v>
                </c:pt>
                <c:pt idx="2572">
                  <c:v>-89.112903225806448</c:v>
                </c:pt>
                <c:pt idx="2573">
                  <c:v>-89.104166666666671</c:v>
                </c:pt>
                <c:pt idx="2574">
                  <c:v>-89.102896161996711</c:v>
                </c:pt>
                <c:pt idx="2575">
                  <c:v>-89.096153339596626</c:v>
                </c:pt>
                <c:pt idx="2576">
                  <c:v>-89.087350134573029</c:v>
                </c:pt>
                <c:pt idx="2577">
                  <c:v>-89.057886398964698</c:v>
                </c:pt>
                <c:pt idx="2578">
                  <c:v>-89.057212764849808</c:v>
                </c:pt>
                <c:pt idx="2579">
                  <c:v>-89.04546324045144</c:v>
                </c:pt>
                <c:pt idx="2580">
                  <c:v>-89.030736756698502</c:v>
                </c:pt>
                <c:pt idx="2581">
                  <c:v>-89.017310810104078</c:v>
                </c:pt>
                <c:pt idx="2582">
                  <c:v>-89.014492753623188</c:v>
                </c:pt>
                <c:pt idx="2583">
                  <c:v>-89.012396694214871</c:v>
                </c:pt>
                <c:pt idx="2584">
                  <c:v>-89.011821126582817</c:v>
                </c:pt>
                <c:pt idx="2585">
                  <c:v>-89.010318090237504</c:v>
                </c:pt>
                <c:pt idx="2586">
                  <c:v>-89.009556907037364</c:v>
                </c:pt>
                <c:pt idx="2587">
                  <c:v>-89.007669068092028</c:v>
                </c:pt>
                <c:pt idx="2588">
                  <c:v>-89.000977839928382</c:v>
                </c:pt>
                <c:pt idx="2589">
                  <c:v>-89</c:v>
                </c:pt>
                <c:pt idx="2590">
                  <c:v>-88.974230881312181</c:v>
                </c:pt>
                <c:pt idx="2591">
                  <c:v>-88.97245532151581</c:v>
                </c:pt>
                <c:pt idx="2592">
                  <c:v>-88.969611056968191</c:v>
                </c:pt>
                <c:pt idx="2593">
                  <c:v>-88.951965065502179</c:v>
                </c:pt>
                <c:pt idx="2594">
                  <c:v>-88.919102651257646</c:v>
                </c:pt>
                <c:pt idx="2595">
                  <c:v>-88.91448027238134</c:v>
                </c:pt>
                <c:pt idx="2596">
                  <c:v>-88.905892513522929</c:v>
                </c:pt>
                <c:pt idx="2597">
                  <c:v>-88.897024649894334</c:v>
                </c:pt>
                <c:pt idx="2598">
                  <c:v>-88.888888888888886</c:v>
                </c:pt>
                <c:pt idx="2599">
                  <c:v>-88.878525427492775</c:v>
                </c:pt>
                <c:pt idx="2600">
                  <c:v>-88.872109686508892</c:v>
                </c:pt>
                <c:pt idx="2601">
                  <c:v>-88.868754853740612</c:v>
                </c:pt>
                <c:pt idx="2602">
                  <c:v>-88.848524020192343</c:v>
                </c:pt>
                <c:pt idx="2603">
                  <c:v>-88.839982170715402</c:v>
                </c:pt>
                <c:pt idx="2604">
                  <c:v>-88.80962372359771</c:v>
                </c:pt>
                <c:pt idx="2605">
                  <c:v>-88.798764001544995</c:v>
                </c:pt>
                <c:pt idx="2606">
                  <c:v>-88.780487804878049</c:v>
                </c:pt>
                <c:pt idx="2607">
                  <c:v>-88.762373052966041</c:v>
                </c:pt>
                <c:pt idx="2608">
                  <c:v>-88.760104013384662</c:v>
                </c:pt>
                <c:pt idx="2609">
                  <c:v>-88.754568456564527</c:v>
                </c:pt>
                <c:pt idx="2610">
                  <c:v>-88.737049679182391</c:v>
                </c:pt>
                <c:pt idx="2611">
                  <c:v>-88.732323612890269</c:v>
                </c:pt>
                <c:pt idx="2612">
                  <c:v>-88.72</c:v>
                </c:pt>
                <c:pt idx="2613">
                  <c:v>-88.717844845047594</c:v>
                </c:pt>
                <c:pt idx="2614">
                  <c:v>-88.713607797870978</c:v>
                </c:pt>
                <c:pt idx="2615">
                  <c:v>-88.696474184919254</c:v>
                </c:pt>
                <c:pt idx="2616">
                  <c:v>-88.67353691973149</c:v>
                </c:pt>
                <c:pt idx="2617">
                  <c:v>-88.659376265694618</c:v>
                </c:pt>
                <c:pt idx="2618">
                  <c:v>-88.652320337918837</c:v>
                </c:pt>
                <c:pt idx="2619">
                  <c:v>-88.650652909882311</c:v>
                </c:pt>
                <c:pt idx="2620">
                  <c:v>-88.646610377899833</c:v>
                </c:pt>
                <c:pt idx="2621">
                  <c:v>-88.638073739653876</c:v>
                </c:pt>
                <c:pt idx="2622">
                  <c:v>-88.628285790876262</c:v>
                </c:pt>
                <c:pt idx="2623">
                  <c:v>-88.615726728025209</c:v>
                </c:pt>
                <c:pt idx="2624">
                  <c:v>-88.61558697796778</c:v>
                </c:pt>
                <c:pt idx="2625">
                  <c:v>-88.613554147819713</c:v>
                </c:pt>
                <c:pt idx="2626">
                  <c:v>-88.609595834366473</c:v>
                </c:pt>
                <c:pt idx="2627">
                  <c:v>-88.5948905109489</c:v>
                </c:pt>
                <c:pt idx="2628">
                  <c:v>-88.590778848658502</c:v>
                </c:pt>
                <c:pt idx="2629">
                  <c:v>-88.586122890914012</c:v>
                </c:pt>
                <c:pt idx="2630">
                  <c:v>-88.5760375421616</c:v>
                </c:pt>
                <c:pt idx="2631">
                  <c:v>-88.575337780058149</c:v>
                </c:pt>
                <c:pt idx="2632">
                  <c:v>-88.571737485133525</c:v>
                </c:pt>
                <c:pt idx="2633">
                  <c:v>-88.571428571428569</c:v>
                </c:pt>
                <c:pt idx="2634">
                  <c:v>-88.562714449104078</c:v>
                </c:pt>
                <c:pt idx="2635">
                  <c:v>-88.559137731665658</c:v>
                </c:pt>
                <c:pt idx="2636">
                  <c:v>-88.556851311953352</c:v>
                </c:pt>
                <c:pt idx="2637">
                  <c:v>-88.527175443537033</c:v>
                </c:pt>
                <c:pt idx="2638">
                  <c:v>-88.520730250810445</c:v>
                </c:pt>
                <c:pt idx="2639">
                  <c:v>-88.518843120070116</c:v>
                </c:pt>
                <c:pt idx="2640">
                  <c:v>-88.512342443683636</c:v>
                </c:pt>
                <c:pt idx="2641">
                  <c:v>-88.505747126436788</c:v>
                </c:pt>
                <c:pt idx="2642">
                  <c:v>-88.498185117967324</c:v>
                </c:pt>
                <c:pt idx="2643">
                  <c:v>-88.488612836438918</c:v>
                </c:pt>
                <c:pt idx="2644">
                  <c:v>-88.468659084898178</c:v>
                </c:pt>
                <c:pt idx="2645">
                  <c:v>-88.468179575727675</c:v>
                </c:pt>
                <c:pt idx="2646">
                  <c:v>-88.463953780457175</c:v>
                </c:pt>
                <c:pt idx="2647">
                  <c:v>-88.463759051216044</c:v>
                </c:pt>
                <c:pt idx="2648">
                  <c:v>-88.458437474804484</c:v>
                </c:pt>
                <c:pt idx="2649">
                  <c:v>-88.441039307128577</c:v>
                </c:pt>
                <c:pt idx="2650">
                  <c:v>-88.407640807890189</c:v>
                </c:pt>
                <c:pt idx="2651">
                  <c:v>-88.405271430298626</c:v>
                </c:pt>
                <c:pt idx="2652">
                  <c:v>-88.403361344537814</c:v>
                </c:pt>
                <c:pt idx="2653">
                  <c:v>-88.381845091267877</c:v>
                </c:pt>
                <c:pt idx="2654">
                  <c:v>-88.380103332995645</c:v>
                </c:pt>
                <c:pt idx="2655">
                  <c:v>-88.371016054021382</c:v>
                </c:pt>
                <c:pt idx="2656">
                  <c:v>-88.351852865509883</c:v>
                </c:pt>
                <c:pt idx="2657">
                  <c:v>-88.349807993173087</c:v>
                </c:pt>
                <c:pt idx="2658">
                  <c:v>-88.344640434192669</c:v>
                </c:pt>
                <c:pt idx="2659">
                  <c:v>-88.331760264275601</c:v>
                </c:pt>
                <c:pt idx="2660">
                  <c:v>-88.318584070796462</c:v>
                </c:pt>
                <c:pt idx="2661">
                  <c:v>-88.311996206733056</c:v>
                </c:pt>
                <c:pt idx="2662">
                  <c:v>-88.306709265175726</c:v>
                </c:pt>
                <c:pt idx="2663">
                  <c:v>-88.303942546545656</c:v>
                </c:pt>
                <c:pt idx="2664">
                  <c:v>-88.28971620778438</c:v>
                </c:pt>
                <c:pt idx="2665">
                  <c:v>-88.287958678575279</c:v>
                </c:pt>
                <c:pt idx="2666">
                  <c:v>-88.281511200267474</c:v>
                </c:pt>
                <c:pt idx="2667">
                  <c:v>-88.277755982738327</c:v>
                </c:pt>
                <c:pt idx="2668">
                  <c:v>-88.273221299567766</c:v>
                </c:pt>
                <c:pt idx="2669">
                  <c:v>-88.234652709628179</c:v>
                </c:pt>
                <c:pt idx="2670">
                  <c:v>-88.214027476500362</c:v>
                </c:pt>
                <c:pt idx="2671">
                  <c:v>-88.206193727119825</c:v>
                </c:pt>
                <c:pt idx="2672">
                  <c:v>-88.205980066445179</c:v>
                </c:pt>
                <c:pt idx="2673">
                  <c:v>-88.205128205128204</c:v>
                </c:pt>
                <c:pt idx="2674">
                  <c:v>-88.204924543288328</c:v>
                </c:pt>
                <c:pt idx="2675">
                  <c:v>-88.180807157155925</c:v>
                </c:pt>
                <c:pt idx="2676">
                  <c:v>-88.1782222553922</c:v>
                </c:pt>
                <c:pt idx="2677">
                  <c:v>-88.17516395294669</c:v>
                </c:pt>
                <c:pt idx="2678">
                  <c:v>-88.140119384228711</c:v>
                </c:pt>
                <c:pt idx="2679">
                  <c:v>-88.116574162462783</c:v>
                </c:pt>
                <c:pt idx="2680">
                  <c:v>-88.10361859456971</c:v>
                </c:pt>
                <c:pt idx="2681">
                  <c:v>-88.100568279662482</c:v>
                </c:pt>
                <c:pt idx="2682">
                  <c:v>-88.095238095238102</c:v>
                </c:pt>
                <c:pt idx="2683">
                  <c:v>-88.079470198675494</c:v>
                </c:pt>
                <c:pt idx="2684">
                  <c:v>-88.052034137045325</c:v>
                </c:pt>
                <c:pt idx="2685">
                  <c:v>-88.043010752688176</c:v>
                </c:pt>
                <c:pt idx="2686">
                  <c:v>-88.033564392557466</c:v>
                </c:pt>
                <c:pt idx="2687">
                  <c:v>-88.01597869507323</c:v>
                </c:pt>
                <c:pt idx="2688">
                  <c:v>-87.974683544303801</c:v>
                </c:pt>
                <c:pt idx="2689">
                  <c:v>-87.955137824816362</c:v>
                </c:pt>
                <c:pt idx="2690">
                  <c:v>-87.929603187780174</c:v>
                </c:pt>
                <c:pt idx="2691">
                  <c:v>-87.921406411582211</c:v>
                </c:pt>
                <c:pt idx="2692">
                  <c:v>-87.910476423246806</c:v>
                </c:pt>
                <c:pt idx="2693">
                  <c:v>-87.875091485728234</c:v>
                </c:pt>
                <c:pt idx="2694">
                  <c:v>-87.873538328280645</c:v>
                </c:pt>
                <c:pt idx="2695">
                  <c:v>-87.857726901062961</c:v>
                </c:pt>
                <c:pt idx="2696">
                  <c:v>-87.852527556062341</c:v>
                </c:pt>
                <c:pt idx="2697">
                  <c:v>-87.85114921561474</c:v>
                </c:pt>
                <c:pt idx="2698">
                  <c:v>-87.847901847519935</c:v>
                </c:pt>
                <c:pt idx="2699">
                  <c:v>-87.81999420582207</c:v>
                </c:pt>
                <c:pt idx="2700">
                  <c:v>-87.808266759291428</c:v>
                </c:pt>
                <c:pt idx="2701">
                  <c:v>-87.786259541984734</c:v>
                </c:pt>
                <c:pt idx="2702">
                  <c:v>-87.768415330252793</c:v>
                </c:pt>
                <c:pt idx="2703">
                  <c:v>-87.767584097859327</c:v>
                </c:pt>
                <c:pt idx="2704">
                  <c:v>-87.764240341559926</c:v>
                </c:pt>
                <c:pt idx="2705">
                  <c:v>-87.762850467289724</c:v>
                </c:pt>
                <c:pt idx="2706">
                  <c:v>-87.758453586043501</c:v>
                </c:pt>
                <c:pt idx="2707">
                  <c:v>-87.738223660553757</c:v>
                </c:pt>
                <c:pt idx="2708">
                  <c:v>-87.702380952380949</c:v>
                </c:pt>
                <c:pt idx="2709">
                  <c:v>-87.700245883317194</c:v>
                </c:pt>
                <c:pt idx="2710">
                  <c:v>-87.7</c:v>
                </c:pt>
                <c:pt idx="2711">
                  <c:v>-87.698277261777349</c:v>
                </c:pt>
                <c:pt idx="2712">
                  <c:v>-87.693331115915512</c:v>
                </c:pt>
                <c:pt idx="2713">
                  <c:v>-87.689497716894977</c:v>
                </c:pt>
                <c:pt idx="2714">
                  <c:v>-87.683114880493449</c:v>
                </c:pt>
                <c:pt idx="2715">
                  <c:v>-87.679170478804508</c:v>
                </c:pt>
                <c:pt idx="2716">
                  <c:v>-87.670713201820945</c:v>
                </c:pt>
                <c:pt idx="2717">
                  <c:v>-87.66998910455591</c:v>
                </c:pt>
                <c:pt idx="2718">
                  <c:v>-87.646164639850326</c:v>
                </c:pt>
                <c:pt idx="2719">
                  <c:v>-87.626401318127478</c:v>
                </c:pt>
                <c:pt idx="2720">
                  <c:v>-87.623971940009682</c:v>
                </c:pt>
                <c:pt idx="2721">
                  <c:v>-87.623762376237622</c:v>
                </c:pt>
                <c:pt idx="2722">
                  <c:v>-87.611940298507463</c:v>
                </c:pt>
                <c:pt idx="2723">
                  <c:v>-87.585284612241367</c:v>
                </c:pt>
                <c:pt idx="2724">
                  <c:v>-87.580739870816203</c:v>
                </c:pt>
                <c:pt idx="2725">
                  <c:v>-87.575706850899351</c:v>
                </c:pt>
                <c:pt idx="2726">
                  <c:v>-87.563251995951873</c:v>
                </c:pt>
                <c:pt idx="2727">
                  <c:v>-87.503763926528151</c:v>
                </c:pt>
                <c:pt idx="2728">
                  <c:v>-87.484928864239208</c:v>
                </c:pt>
                <c:pt idx="2729">
                  <c:v>-87.440646890132101</c:v>
                </c:pt>
                <c:pt idx="2730">
                  <c:v>-87.437185929648237</c:v>
                </c:pt>
                <c:pt idx="2731">
                  <c:v>-87.393302692055158</c:v>
                </c:pt>
                <c:pt idx="2732">
                  <c:v>-87.38279095421953</c:v>
                </c:pt>
                <c:pt idx="2733">
                  <c:v>-87.360632475167236</c:v>
                </c:pt>
                <c:pt idx="2734">
                  <c:v>-87.357837481457068</c:v>
                </c:pt>
                <c:pt idx="2735">
                  <c:v>-87.334094175331813</c:v>
                </c:pt>
                <c:pt idx="2736">
                  <c:v>-87.328357593501295</c:v>
                </c:pt>
                <c:pt idx="2737">
                  <c:v>-87.322515212981742</c:v>
                </c:pt>
                <c:pt idx="2738">
                  <c:v>-87.32175790562728</c:v>
                </c:pt>
                <c:pt idx="2739">
                  <c:v>-87.31322244149986</c:v>
                </c:pt>
                <c:pt idx="2740">
                  <c:v>-87.296833791524165</c:v>
                </c:pt>
                <c:pt idx="2741">
                  <c:v>-87.29463307776561</c:v>
                </c:pt>
                <c:pt idx="2742">
                  <c:v>-87.263769141529508</c:v>
                </c:pt>
                <c:pt idx="2743">
                  <c:v>-87.252839713925113</c:v>
                </c:pt>
                <c:pt idx="2744">
                  <c:v>-87.24708767627223</c:v>
                </c:pt>
                <c:pt idx="2745">
                  <c:v>-87.203791469194314</c:v>
                </c:pt>
                <c:pt idx="2746">
                  <c:v>-87.183681323968059</c:v>
                </c:pt>
                <c:pt idx="2747">
                  <c:v>-87.171978826444416</c:v>
                </c:pt>
                <c:pt idx="2748">
                  <c:v>-87.15256797583082</c:v>
                </c:pt>
                <c:pt idx="2749">
                  <c:v>-87.148812146270373</c:v>
                </c:pt>
                <c:pt idx="2750">
                  <c:v>-87.143738433066005</c:v>
                </c:pt>
                <c:pt idx="2751">
                  <c:v>-87.143344321927927</c:v>
                </c:pt>
                <c:pt idx="2752">
                  <c:v>-87.140794223826717</c:v>
                </c:pt>
                <c:pt idx="2753">
                  <c:v>-87.139605462822459</c:v>
                </c:pt>
                <c:pt idx="2754">
                  <c:v>-87.135465663217303</c:v>
                </c:pt>
                <c:pt idx="2755">
                  <c:v>-87.134479271991907</c:v>
                </c:pt>
                <c:pt idx="2756">
                  <c:v>-87.124645892351282</c:v>
                </c:pt>
                <c:pt idx="2757">
                  <c:v>-87.096970619576794</c:v>
                </c:pt>
                <c:pt idx="2758">
                  <c:v>-87.061279676402634</c:v>
                </c:pt>
                <c:pt idx="2759">
                  <c:v>-87.055585999143588</c:v>
                </c:pt>
                <c:pt idx="2760">
                  <c:v>-87.055362396362668</c:v>
                </c:pt>
                <c:pt idx="2761">
                  <c:v>-87.030382228030049</c:v>
                </c:pt>
                <c:pt idx="2762">
                  <c:v>-87.000524776969783</c:v>
                </c:pt>
                <c:pt idx="2763">
                  <c:v>-86.981878242609213</c:v>
                </c:pt>
                <c:pt idx="2764">
                  <c:v>-86.924686192468613</c:v>
                </c:pt>
                <c:pt idx="2765">
                  <c:v>-86.92307692307692</c:v>
                </c:pt>
                <c:pt idx="2766">
                  <c:v>-86.905398182789952</c:v>
                </c:pt>
                <c:pt idx="2767">
                  <c:v>-86.871019495357089</c:v>
                </c:pt>
                <c:pt idx="2768">
                  <c:v>-86.861313868613138</c:v>
                </c:pt>
                <c:pt idx="2769">
                  <c:v>-86.85439116774819</c:v>
                </c:pt>
                <c:pt idx="2770">
                  <c:v>-86.849471424300901</c:v>
                </c:pt>
                <c:pt idx="2771">
                  <c:v>-86.849265372755298</c:v>
                </c:pt>
                <c:pt idx="2772">
                  <c:v>-86.843350686228121</c:v>
                </c:pt>
                <c:pt idx="2773">
                  <c:v>-86.815252416756181</c:v>
                </c:pt>
                <c:pt idx="2774">
                  <c:v>-86.810452094566571</c:v>
                </c:pt>
                <c:pt idx="2775">
                  <c:v>-86.795008912655973</c:v>
                </c:pt>
                <c:pt idx="2776">
                  <c:v>-86.778720533601913</c:v>
                </c:pt>
                <c:pt idx="2777">
                  <c:v>-86.744542772861365</c:v>
                </c:pt>
                <c:pt idx="2778">
                  <c:v>-86.734049273531269</c:v>
                </c:pt>
                <c:pt idx="2779">
                  <c:v>-86.713310123192286</c:v>
                </c:pt>
                <c:pt idx="2780">
                  <c:v>-86.706531738730448</c:v>
                </c:pt>
                <c:pt idx="2781">
                  <c:v>-86.704962854538934</c:v>
                </c:pt>
                <c:pt idx="2782">
                  <c:v>-86.696679063091281</c:v>
                </c:pt>
                <c:pt idx="2783">
                  <c:v>-86.677645835139117</c:v>
                </c:pt>
                <c:pt idx="2784">
                  <c:v>-86.676155161866234</c:v>
                </c:pt>
                <c:pt idx="2785">
                  <c:v>-86.669028330645389</c:v>
                </c:pt>
                <c:pt idx="2786">
                  <c:v>-86.666666666666671</c:v>
                </c:pt>
                <c:pt idx="2787">
                  <c:v>-86.657428757647295</c:v>
                </c:pt>
                <c:pt idx="2788">
                  <c:v>-86.639567233384852</c:v>
                </c:pt>
                <c:pt idx="2789">
                  <c:v>-86.636725077308199</c:v>
                </c:pt>
                <c:pt idx="2790">
                  <c:v>-86.604087220103651</c:v>
                </c:pt>
                <c:pt idx="2791">
                  <c:v>-86.588300629396514</c:v>
                </c:pt>
                <c:pt idx="2792">
                  <c:v>-86.572802866545928</c:v>
                </c:pt>
                <c:pt idx="2793">
                  <c:v>-86.560542797494776</c:v>
                </c:pt>
                <c:pt idx="2794">
                  <c:v>-86.545575460326688</c:v>
                </c:pt>
                <c:pt idx="2795">
                  <c:v>-86.54153354632588</c:v>
                </c:pt>
                <c:pt idx="2796">
                  <c:v>-86.541486433346435</c:v>
                </c:pt>
                <c:pt idx="2797">
                  <c:v>-86.508783569388754</c:v>
                </c:pt>
                <c:pt idx="2798">
                  <c:v>-86.498282162411527</c:v>
                </c:pt>
                <c:pt idx="2799">
                  <c:v>-86.47074054893838</c:v>
                </c:pt>
                <c:pt idx="2800">
                  <c:v>-86.467172845020102</c:v>
                </c:pt>
                <c:pt idx="2801">
                  <c:v>-86.458577798638814</c:v>
                </c:pt>
                <c:pt idx="2802">
                  <c:v>-86.44668499847235</c:v>
                </c:pt>
                <c:pt idx="2803">
                  <c:v>-86.445110671684631</c:v>
                </c:pt>
                <c:pt idx="2804">
                  <c:v>-86.439222421734712</c:v>
                </c:pt>
                <c:pt idx="2805">
                  <c:v>-86.423129517483886</c:v>
                </c:pt>
                <c:pt idx="2806">
                  <c:v>-86.418833772482529</c:v>
                </c:pt>
                <c:pt idx="2807">
                  <c:v>-86.41134524477205</c:v>
                </c:pt>
                <c:pt idx="2808">
                  <c:v>-86.398444147319793</c:v>
                </c:pt>
                <c:pt idx="2809">
                  <c:v>-86.397453996509654</c:v>
                </c:pt>
                <c:pt idx="2810">
                  <c:v>-86.394265232974902</c:v>
                </c:pt>
                <c:pt idx="2811">
                  <c:v>-86.391562563997539</c:v>
                </c:pt>
                <c:pt idx="2812">
                  <c:v>-86.384602340172975</c:v>
                </c:pt>
                <c:pt idx="2813">
                  <c:v>-86.365840290075056</c:v>
                </c:pt>
                <c:pt idx="2814">
                  <c:v>-86.349786715417423</c:v>
                </c:pt>
                <c:pt idx="2815">
                  <c:v>-86.342072409488139</c:v>
                </c:pt>
                <c:pt idx="2816">
                  <c:v>-86.33132859486058</c:v>
                </c:pt>
                <c:pt idx="2817">
                  <c:v>-86.324582338902147</c:v>
                </c:pt>
                <c:pt idx="2818">
                  <c:v>-86.319285862570069</c:v>
                </c:pt>
                <c:pt idx="2819">
                  <c:v>-86.307401971063115</c:v>
                </c:pt>
                <c:pt idx="2820">
                  <c:v>-86.307236883542231</c:v>
                </c:pt>
                <c:pt idx="2821">
                  <c:v>-86.294483397274774</c:v>
                </c:pt>
                <c:pt idx="2822">
                  <c:v>-86.285077123211295</c:v>
                </c:pt>
                <c:pt idx="2823">
                  <c:v>-86.252771618625275</c:v>
                </c:pt>
                <c:pt idx="2824">
                  <c:v>-86.251847869909966</c:v>
                </c:pt>
                <c:pt idx="2825">
                  <c:v>-86.234186701840642</c:v>
                </c:pt>
                <c:pt idx="2826">
                  <c:v>-86.227583537608055</c:v>
                </c:pt>
                <c:pt idx="2827">
                  <c:v>-86.222352727806609</c:v>
                </c:pt>
                <c:pt idx="2828">
                  <c:v>-86.221047506433891</c:v>
                </c:pt>
                <c:pt idx="2829">
                  <c:v>-86.219406692155275</c:v>
                </c:pt>
                <c:pt idx="2830">
                  <c:v>-86.21378386634396</c:v>
                </c:pt>
                <c:pt idx="2831">
                  <c:v>-86.212121212121218</c:v>
                </c:pt>
                <c:pt idx="2832">
                  <c:v>-86.206471377693049</c:v>
                </c:pt>
                <c:pt idx="2833">
                  <c:v>-86.200597808037202</c:v>
                </c:pt>
                <c:pt idx="2834">
                  <c:v>-86.1984308654703</c:v>
                </c:pt>
                <c:pt idx="2835">
                  <c:v>-86.196016564780123</c:v>
                </c:pt>
                <c:pt idx="2836">
                  <c:v>-86.193637812054519</c:v>
                </c:pt>
                <c:pt idx="2837">
                  <c:v>-86.186444425880694</c:v>
                </c:pt>
                <c:pt idx="2838">
                  <c:v>-86.118715778994527</c:v>
                </c:pt>
                <c:pt idx="2839">
                  <c:v>-86.103542234332423</c:v>
                </c:pt>
                <c:pt idx="2840">
                  <c:v>-86.103009618367977</c:v>
                </c:pt>
                <c:pt idx="2841">
                  <c:v>-86.072675546359761</c:v>
                </c:pt>
                <c:pt idx="2842">
                  <c:v>-86.070559610705601</c:v>
                </c:pt>
                <c:pt idx="2843">
                  <c:v>-86.064011885153249</c:v>
                </c:pt>
                <c:pt idx="2844">
                  <c:v>-86.062356186093297</c:v>
                </c:pt>
                <c:pt idx="2845">
                  <c:v>-86.041989774669702</c:v>
                </c:pt>
                <c:pt idx="2846">
                  <c:v>-86.001887385970434</c:v>
                </c:pt>
                <c:pt idx="2847">
                  <c:v>-85.994984326018809</c:v>
                </c:pt>
                <c:pt idx="2848">
                  <c:v>-85.989949258391874</c:v>
                </c:pt>
                <c:pt idx="2849">
                  <c:v>-85.973516429622364</c:v>
                </c:pt>
                <c:pt idx="2850">
                  <c:v>-85.963542210436202</c:v>
                </c:pt>
                <c:pt idx="2851">
                  <c:v>-85.963401506996775</c:v>
                </c:pt>
                <c:pt idx="2852">
                  <c:v>-85.96227207503587</c:v>
                </c:pt>
                <c:pt idx="2853">
                  <c:v>-85.958188153310104</c:v>
                </c:pt>
                <c:pt idx="2854">
                  <c:v>-85.91101694915254</c:v>
                </c:pt>
                <c:pt idx="2855">
                  <c:v>-85.907108192427685</c:v>
                </c:pt>
                <c:pt idx="2856">
                  <c:v>-85.887335040378176</c:v>
                </c:pt>
                <c:pt idx="2857">
                  <c:v>-85.884965439589649</c:v>
                </c:pt>
                <c:pt idx="2858">
                  <c:v>-85.869565217391312</c:v>
                </c:pt>
                <c:pt idx="2859">
                  <c:v>-85.855728429985859</c:v>
                </c:pt>
                <c:pt idx="2860">
                  <c:v>-85.837868006139246</c:v>
                </c:pt>
                <c:pt idx="2861">
                  <c:v>-85.81265012009608</c:v>
                </c:pt>
                <c:pt idx="2862">
                  <c:v>-85.808765548291916</c:v>
                </c:pt>
                <c:pt idx="2863">
                  <c:v>-85.797223390828776</c:v>
                </c:pt>
                <c:pt idx="2864">
                  <c:v>-85.789567702750986</c:v>
                </c:pt>
                <c:pt idx="2865">
                  <c:v>-85.78739055691041</c:v>
                </c:pt>
                <c:pt idx="2866">
                  <c:v>-85.774016461351437</c:v>
                </c:pt>
                <c:pt idx="2867">
                  <c:v>-85.763752836223475</c:v>
                </c:pt>
                <c:pt idx="2868">
                  <c:v>-85.754123403799625</c:v>
                </c:pt>
                <c:pt idx="2869">
                  <c:v>-85.724620207378834</c:v>
                </c:pt>
                <c:pt idx="2870">
                  <c:v>-85.710318011387301</c:v>
                </c:pt>
                <c:pt idx="2871">
                  <c:v>-85.704274702172384</c:v>
                </c:pt>
                <c:pt idx="2872">
                  <c:v>-85.692464358452142</c:v>
                </c:pt>
                <c:pt idx="2873">
                  <c:v>-85.68663522149663</c:v>
                </c:pt>
                <c:pt idx="2874">
                  <c:v>-85.652678118431538</c:v>
                </c:pt>
                <c:pt idx="2875">
                  <c:v>-85.651280294596219</c:v>
                </c:pt>
                <c:pt idx="2876">
                  <c:v>-85.63832435500413</c:v>
                </c:pt>
                <c:pt idx="2877">
                  <c:v>-85.618432361992959</c:v>
                </c:pt>
                <c:pt idx="2878">
                  <c:v>-85.601056803170408</c:v>
                </c:pt>
                <c:pt idx="2879">
                  <c:v>-85.582010582010582</c:v>
                </c:pt>
                <c:pt idx="2880">
                  <c:v>-85.579834824501035</c:v>
                </c:pt>
                <c:pt idx="2881">
                  <c:v>-85.574710083596898</c:v>
                </c:pt>
                <c:pt idx="2882">
                  <c:v>-85.543268743025266</c:v>
                </c:pt>
                <c:pt idx="2883">
                  <c:v>-85.538387252535003</c:v>
                </c:pt>
                <c:pt idx="2884">
                  <c:v>-85.512495472654834</c:v>
                </c:pt>
                <c:pt idx="2885">
                  <c:v>-85.511089681774351</c:v>
                </c:pt>
                <c:pt idx="2886">
                  <c:v>-85.495598928434745</c:v>
                </c:pt>
                <c:pt idx="2887">
                  <c:v>-85.482808096575639</c:v>
                </c:pt>
                <c:pt idx="2888">
                  <c:v>-85.474613686534212</c:v>
                </c:pt>
                <c:pt idx="2889">
                  <c:v>-85.449857261257947</c:v>
                </c:pt>
                <c:pt idx="2890">
                  <c:v>-85.447811629855906</c:v>
                </c:pt>
                <c:pt idx="2891">
                  <c:v>-85.417655434266734</c:v>
                </c:pt>
                <c:pt idx="2892">
                  <c:v>-85.392625949901486</c:v>
                </c:pt>
                <c:pt idx="2893">
                  <c:v>-85.376766091051806</c:v>
                </c:pt>
                <c:pt idx="2894">
                  <c:v>-85.35893983417192</c:v>
                </c:pt>
                <c:pt idx="2895">
                  <c:v>-85.35636483044739</c:v>
                </c:pt>
                <c:pt idx="2896">
                  <c:v>-85.354934981880191</c:v>
                </c:pt>
                <c:pt idx="2897">
                  <c:v>-85.314557425018293</c:v>
                </c:pt>
                <c:pt idx="2898">
                  <c:v>-85.312046444121918</c:v>
                </c:pt>
                <c:pt idx="2899">
                  <c:v>-85.264623955431759</c:v>
                </c:pt>
                <c:pt idx="2900">
                  <c:v>-85.260703181057167</c:v>
                </c:pt>
                <c:pt idx="2901">
                  <c:v>-85.260411650893431</c:v>
                </c:pt>
                <c:pt idx="2902">
                  <c:v>-85.248581540362892</c:v>
                </c:pt>
                <c:pt idx="2903">
                  <c:v>-85.241362364859754</c:v>
                </c:pt>
                <c:pt idx="2904">
                  <c:v>-85.231539424280356</c:v>
                </c:pt>
                <c:pt idx="2905">
                  <c:v>-85.227577388686086</c:v>
                </c:pt>
                <c:pt idx="2906">
                  <c:v>-85.20568051092863</c:v>
                </c:pt>
                <c:pt idx="2907">
                  <c:v>-85.202086049543681</c:v>
                </c:pt>
                <c:pt idx="2908">
                  <c:v>-85.181389629022334</c:v>
                </c:pt>
                <c:pt idx="2909">
                  <c:v>-85.180299032541768</c:v>
                </c:pt>
                <c:pt idx="2910">
                  <c:v>-85.172413793103445</c:v>
                </c:pt>
                <c:pt idx="2911">
                  <c:v>-85.16808904176267</c:v>
                </c:pt>
                <c:pt idx="2912">
                  <c:v>-85.15729381756347</c:v>
                </c:pt>
                <c:pt idx="2913">
                  <c:v>-85.132322331251856</c:v>
                </c:pt>
                <c:pt idx="2914">
                  <c:v>-85.129080139276155</c:v>
                </c:pt>
                <c:pt idx="2915">
                  <c:v>-85.118815738215815</c:v>
                </c:pt>
                <c:pt idx="2916">
                  <c:v>-85.11700334904755</c:v>
                </c:pt>
                <c:pt idx="2917">
                  <c:v>-85.106382978723403</c:v>
                </c:pt>
                <c:pt idx="2918">
                  <c:v>-85.106382978723403</c:v>
                </c:pt>
                <c:pt idx="2919">
                  <c:v>-85.098253275109172</c:v>
                </c:pt>
                <c:pt idx="2920">
                  <c:v>-85.095720517720011</c:v>
                </c:pt>
                <c:pt idx="2921">
                  <c:v>-85.083885520936136</c:v>
                </c:pt>
                <c:pt idx="2922">
                  <c:v>-85.079093629756301</c:v>
                </c:pt>
                <c:pt idx="2923">
                  <c:v>-85.078598836489661</c:v>
                </c:pt>
                <c:pt idx="2924">
                  <c:v>-85.070750967194869</c:v>
                </c:pt>
                <c:pt idx="2925">
                  <c:v>-85.068649885583525</c:v>
                </c:pt>
                <c:pt idx="2926">
                  <c:v>-85.060700569631678</c:v>
                </c:pt>
                <c:pt idx="2927">
                  <c:v>-85.037707390648563</c:v>
                </c:pt>
                <c:pt idx="2928">
                  <c:v>-85.02066115702479</c:v>
                </c:pt>
                <c:pt idx="2929">
                  <c:v>-85.010492655141405</c:v>
                </c:pt>
                <c:pt idx="2930">
                  <c:v>-85</c:v>
                </c:pt>
                <c:pt idx="2931">
                  <c:v>-84.979591836734699</c:v>
                </c:pt>
                <c:pt idx="2932">
                  <c:v>-84.978687657509099</c:v>
                </c:pt>
                <c:pt idx="2933">
                  <c:v>-84.967857676782771</c:v>
                </c:pt>
                <c:pt idx="2934">
                  <c:v>-84.958941336326575</c:v>
                </c:pt>
                <c:pt idx="2935">
                  <c:v>-84.920266295092119</c:v>
                </c:pt>
                <c:pt idx="2936">
                  <c:v>-84.885126964933491</c:v>
                </c:pt>
                <c:pt idx="2937">
                  <c:v>-84.865127919911018</c:v>
                </c:pt>
                <c:pt idx="2938">
                  <c:v>-84.864130434782609</c:v>
                </c:pt>
                <c:pt idx="2939">
                  <c:v>-84.848484848484844</c:v>
                </c:pt>
                <c:pt idx="2940">
                  <c:v>-84.813572504982744</c:v>
                </c:pt>
                <c:pt idx="2941">
                  <c:v>-84.81056060346306</c:v>
                </c:pt>
                <c:pt idx="2942">
                  <c:v>-84.805717457674163</c:v>
                </c:pt>
                <c:pt idx="2943">
                  <c:v>-84.772815034109925</c:v>
                </c:pt>
                <c:pt idx="2944">
                  <c:v>-84.752400202122288</c:v>
                </c:pt>
                <c:pt idx="2945">
                  <c:v>-84.751052402380608</c:v>
                </c:pt>
                <c:pt idx="2946">
                  <c:v>-84.74750303369737</c:v>
                </c:pt>
                <c:pt idx="2947">
                  <c:v>-84.743509083715466</c:v>
                </c:pt>
                <c:pt idx="2948">
                  <c:v>-84.716859716859716</c:v>
                </c:pt>
                <c:pt idx="2949">
                  <c:v>-84.715271202488836</c:v>
                </c:pt>
                <c:pt idx="2950">
                  <c:v>-84.713410858047197</c:v>
                </c:pt>
                <c:pt idx="2951">
                  <c:v>-84.708353794947342</c:v>
                </c:pt>
                <c:pt idx="2952">
                  <c:v>-84.689888039808068</c:v>
                </c:pt>
                <c:pt idx="2953">
                  <c:v>-84.655526665090832</c:v>
                </c:pt>
                <c:pt idx="2954">
                  <c:v>-84.652357669677627</c:v>
                </c:pt>
                <c:pt idx="2955">
                  <c:v>-84.642070226431017</c:v>
                </c:pt>
                <c:pt idx="2956">
                  <c:v>-84.637681159420282</c:v>
                </c:pt>
                <c:pt idx="2957">
                  <c:v>-84.636015325670499</c:v>
                </c:pt>
                <c:pt idx="2958">
                  <c:v>-84.627046694966651</c:v>
                </c:pt>
                <c:pt idx="2959">
                  <c:v>-84.621528794696346</c:v>
                </c:pt>
                <c:pt idx="2960">
                  <c:v>-84.615805903937783</c:v>
                </c:pt>
                <c:pt idx="2961">
                  <c:v>-84.609494640122506</c:v>
                </c:pt>
                <c:pt idx="2962">
                  <c:v>-84.600269642293682</c:v>
                </c:pt>
                <c:pt idx="2963">
                  <c:v>-84.57739791073125</c:v>
                </c:pt>
                <c:pt idx="2964">
                  <c:v>-84.55743536510596</c:v>
                </c:pt>
                <c:pt idx="2965">
                  <c:v>-84.541001114413078</c:v>
                </c:pt>
                <c:pt idx="2966">
                  <c:v>-84.538011695906434</c:v>
                </c:pt>
                <c:pt idx="2967">
                  <c:v>-84.5296411076677</c:v>
                </c:pt>
                <c:pt idx="2968">
                  <c:v>-84.525549333298841</c:v>
                </c:pt>
                <c:pt idx="2969">
                  <c:v>-84.505333077856548</c:v>
                </c:pt>
                <c:pt idx="2970">
                  <c:v>-84.501845018450183</c:v>
                </c:pt>
                <c:pt idx="2971">
                  <c:v>-84.497175766973086</c:v>
                </c:pt>
                <c:pt idx="2972">
                  <c:v>-84.478266831208003</c:v>
                </c:pt>
                <c:pt idx="2973">
                  <c:v>-84.476610027270823</c:v>
                </c:pt>
                <c:pt idx="2974">
                  <c:v>-84.476583091167129</c:v>
                </c:pt>
                <c:pt idx="2975">
                  <c:v>-84.468775344687757</c:v>
                </c:pt>
                <c:pt idx="2976">
                  <c:v>-84.462879640044989</c:v>
                </c:pt>
                <c:pt idx="2977">
                  <c:v>-84.435156757725835</c:v>
                </c:pt>
                <c:pt idx="2978">
                  <c:v>-84.430379746835442</c:v>
                </c:pt>
                <c:pt idx="2979">
                  <c:v>-84.429106388576955</c:v>
                </c:pt>
                <c:pt idx="2980">
                  <c:v>-84.427527273515949</c:v>
                </c:pt>
                <c:pt idx="2981">
                  <c:v>-84.41153546375682</c:v>
                </c:pt>
                <c:pt idx="2982">
                  <c:v>-84.409633929856554</c:v>
                </c:pt>
                <c:pt idx="2983">
                  <c:v>-84.402104098491307</c:v>
                </c:pt>
                <c:pt idx="2984">
                  <c:v>-84.395841871902832</c:v>
                </c:pt>
                <c:pt idx="2985">
                  <c:v>-84.379576296007031</c:v>
                </c:pt>
                <c:pt idx="2986">
                  <c:v>-84.374445745095954</c:v>
                </c:pt>
                <c:pt idx="2987">
                  <c:v>-84.362366776920254</c:v>
                </c:pt>
                <c:pt idx="2988">
                  <c:v>-84.355991259670461</c:v>
                </c:pt>
                <c:pt idx="2989">
                  <c:v>-84.350848226808026</c:v>
                </c:pt>
                <c:pt idx="2990">
                  <c:v>-84.348805619057089</c:v>
                </c:pt>
                <c:pt idx="2991">
                  <c:v>-84.341869189365525</c:v>
                </c:pt>
                <c:pt idx="2992">
                  <c:v>-84.326018808777434</c:v>
                </c:pt>
                <c:pt idx="2993">
                  <c:v>-84.322426811498218</c:v>
                </c:pt>
                <c:pt idx="2994">
                  <c:v>-84.316399590862602</c:v>
                </c:pt>
                <c:pt idx="2995">
                  <c:v>-84.316014788869438</c:v>
                </c:pt>
                <c:pt idx="2996">
                  <c:v>-84.311224489795919</c:v>
                </c:pt>
                <c:pt idx="2997">
                  <c:v>-84.295723604735443</c:v>
                </c:pt>
                <c:pt idx="2998">
                  <c:v>-84.233989024408189</c:v>
                </c:pt>
                <c:pt idx="2999">
                  <c:v>-84.230948768817825</c:v>
                </c:pt>
                <c:pt idx="3000">
                  <c:v>-84.22967961858258</c:v>
                </c:pt>
                <c:pt idx="3001">
                  <c:v>-84.207557811618727</c:v>
                </c:pt>
                <c:pt idx="3002">
                  <c:v>-84.199181192233738</c:v>
                </c:pt>
                <c:pt idx="3003">
                  <c:v>-84.195945648828115</c:v>
                </c:pt>
                <c:pt idx="3004">
                  <c:v>-84.185540500445057</c:v>
                </c:pt>
                <c:pt idx="3005">
                  <c:v>-84.174459546435472</c:v>
                </c:pt>
                <c:pt idx="3006">
                  <c:v>-84.169833573581442</c:v>
                </c:pt>
                <c:pt idx="3007">
                  <c:v>-84.169361800822074</c:v>
                </c:pt>
                <c:pt idx="3008">
                  <c:v>-84.166478172359191</c:v>
                </c:pt>
                <c:pt idx="3009">
                  <c:v>-84.165800298332059</c:v>
                </c:pt>
                <c:pt idx="3010">
                  <c:v>-84.163767979693517</c:v>
                </c:pt>
                <c:pt idx="3011">
                  <c:v>-84.156313885831111</c:v>
                </c:pt>
                <c:pt idx="3012">
                  <c:v>-84.147964362242021</c:v>
                </c:pt>
                <c:pt idx="3013">
                  <c:v>-84.129348908524733</c:v>
                </c:pt>
                <c:pt idx="3014">
                  <c:v>-84.115425408076163</c:v>
                </c:pt>
                <c:pt idx="3015">
                  <c:v>-84.114063648776394</c:v>
                </c:pt>
                <c:pt idx="3016">
                  <c:v>-84.055151793513986</c:v>
                </c:pt>
                <c:pt idx="3017">
                  <c:v>-84.049258217783375</c:v>
                </c:pt>
                <c:pt idx="3018">
                  <c:v>-84.046292197744407</c:v>
                </c:pt>
                <c:pt idx="3019">
                  <c:v>-84.032771511364444</c:v>
                </c:pt>
                <c:pt idx="3020">
                  <c:v>-84.027739096529828</c:v>
                </c:pt>
                <c:pt idx="3021">
                  <c:v>-84.026822558459429</c:v>
                </c:pt>
                <c:pt idx="3022">
                  <c:v>-84.022608216156598</c:v>
                </c:pt>
                <c:pt idx="3023">
                  <c:v>-84.021521521521521</c:v>
                </c:pt>
                <c:pt idx="3024">
                  <c:v>-84.014728367709921</c:v>
                </c:pt>
                <c:pt idx="3025">
                  <c:v>-84.003540018806348</c:v>
                </c:pt>
                <c:pt idx="3026">
                  <c:v>-84</c:v>
                </c:pt>
                <c:pt idx="3027">
                  <c:v>-83.995377726419179</c:v>
                </c:pt>
                <c:pt idx="3028">
                  <c:v>-83.989129819396481</c:v>
                </c:pt>
                <c:pt idx="3029">
                  <c:v>-83.977596526406245</c:v>
                </c:pt>
                <c:pt idx="3030">
                  <c:v>-83.953108484673777</c:v>
                </c:pt>
                <c:pt idx="3031">
                  <c:v>-83.948442534908708</c:v>
                </c:pt>
                <c:pt idx="3032">
                  <c:v>-83.946876489058852</c:v>
                </c:pt>
                <c:pt idx="3033">
                  <c:v>-83.924843423799587</c:v>
                </c:pt>
                <c:pt idx="3034">
                  <c:v>-83.924057163493785</c:v>
                </c:pt>
                <c:pt idx="3035">
                  <c:v>-83.917464114832541</c:v>
                </c:pt>
                <c:pt idx="3036">
                  <c:v>-83.913496204402449</c:v>
                </c:pt>
                <c:pt idx="3037">
                  <c:v>-83.90295561759892</c:v>
                </c:pt>
                <c:pt idx="3038">
                  <c:v>-83.901523355714389</c:v>
                </c:pt>
                <c:pt idx="3039">
                  <c:v>-83.889267075107782</c:v>
                </c:pt>
                <c:pt idx="3040">
                  <c:v>-83.882831997898336</c:v>
                </c:pt>
                <c:pt idx="3041">
                  <c:v>-83.867563645956992</c:v>
                </c:pt>
                <c:pt idx="3042">
                  <c:v>-83.866917765222851</c:v>
                </c:pt>
                <c:pt idx="3043">
                  <c:v>-83.8398283875581</c:v>
                </c:pt>
                <c:pt idx="3044">
                  <c:v>-83.838786911412612</c:v>
                </c:pt>
                <c:pt idx="3045">
                  <c:v>-83.838089691322068</c:v>
                </c:pt>
                <c:pt idx="3046">
                  <c:v>-83.828382838283829</c:v>
                </c:pt>
                <c:pt idx="3047">
                  <c:v>-83.80952380952381</c:v>
                </c:pt>
                <c:pt idx="3048">
                  <c:v>-83.802064791740833</c:v>
                </c:pt>
                <c:pt idx="3049">
                  <c:v>-83.798396619228143</c:v>
                </c:pt>
                <c:pt idx="3050">
                  <c:v>-83.794149125936499</c:v>
                </c:pt>
                <c:pt idx="3051">
                  <c:v>-83.775989746510959</c:v>
                </c:pt>
                <c:pt idx="3052">
                  <c:v>-83.733809736489505</c:v>
                </c:pt>
                <c:pt idx="3053">
                  <c:v>-83.732958516102798</c:v>
                </c:pt>
                <c:pt idx="3054">
                  <c:v>-83.722667417567152</c:v>
                </c:pt>
                <c:pt idx="3055">
                  <c:v>-83.719269288564377</c:v>
                </c:pt>
                <c:pt idx="3056">
                  <c:v>-83.711553118776578</c:v>
                </c:pt>
                <c:pt idx="3057">
                  <c:v>-83.703074292851227</c:v>
                </c:pt>
                <c:pt idx="3058">
                  <c:v>-83.700558659217876</c:v>
                </c:pt>
                <c:pt idx="3059">
                  <c:v>-83.697314329179193</c:v>
                </c:pt>
                <c:pt idx="3060">
                  <c:v>-83.68925619834711</c:v>
                </c:pt>
                <c:pt idx="3061">
                  <c:v>-83.685899178856928</c:v>
                </c:pt>
                <c:pt idx="3062">
                  <c:v>-83.652717678573026</c:v>
                </c:pt>
                <c:pt idx="3063">
                  <c:v>-83.651939130591558</c:v>
                </c:pt>
                <c:pt idx="3064">
                  <c:v>-83.634249314310622</c:v>
                </c:pt>
                <c:pt idx="3065">
                  <c:v>-83.631484794275494</c:v>
                </c:pt>
                <c:pt idx="3066">
                  <c:v>-83.624913921206186</c:v>
                </c:pt>
                <c:pt idx="3067">
                  <c:v>-83.624207766644332</c:v>
                </c:pt>
                <c:pt idx="3068">
                  <c:v>-83.606557377049185</c:v>
                </c:pt>
                <c:pt idx="3069">
                  <c:v>-83.598801450875257</c:v>
                </c:pt>
                <c:pt idx="3070">
                  <c:v>-83.583364251762347</c:v>
                </c:pt>
                <c:pt idx="3071">
                  <c:v>-83.573905330215311</c:v>
                </c:pt>
                <c:pt idx="3072">
                  <c:v>-83.552369573874955</c:v>
                </c:pt>
                <c:pt idx="3073">
                  <c:v>-83.55147058823529</c:v>
                </c:pt>
                <c:pt idx="3074">
                  <c:v>-83.550589695841097</c:v>
                </c:pt>
                <c:pt idx="3075">
                  <c:v>-83.548958191474867</c:v>
                </c:pt>
                <c:pt idx="3076">
                  <c:v>-83.547204088964804</c:v>
                </c:pt>
                <c:pt idx="3077">
                  <c:v>-83.542923786826222</c:v>
                </c:pt>
                <c:pt idx="3078">
                  <c:v>-83.522990733772701</c:v>
                </c:pt>
                <c:pt idx="3079">
                  <c:v>-83.515329044537964</c:v>
                </c:pt>
                <c:pt idx="3080">
                  <c:v>-83.513217581730018</c:v>
                </c:pt>
                <c:pt idx="3081">
                  <c:v>-83.511491181186528</c:v>
                </c:pt>
                <c:pt idx="3082">
                  <c:v>-83.507646768623573</c:v>
                </c:pt>
                <c:pt idx="3083">
                  <c:v>-83.491491433304759</c:v>
                </c:pt>
                <c:pt idx="3084">
                  <c:v>-83.491204330175918</c:v>
                </c:pt>
                <c:pt idx="3085">
                  <c:v>-83.486766398158807</c:v>
                </c:pt>
                <c:pt idx="3086">
                  <c:v>-83.486644259685121</c:v>
                </c:pt>
                <c:pt idx="3087">
                  <c:v>-83.450758549755719</c:v>
                </c:pt>
                <c:pt idx="3088">
                  <c:v>-83.437127335365048</c:v>
                </c:pt>
                <c:pt idx="3089">
                  <c:v>-83.434049000236186</c:v>
                </c:pt>
                <c:pt idx="3090">
                  <c:v>-83.429553264604806</c:v>
                </c:pt>
                <c:pt idx="3091">
                  <c:v>-83.41929647574797</c:v>
                </c:pt>
                <c:pt idx="3092">
                  <c:v>-83.415721624503249</c:v>
                </c:pt>
                <c:pt idx="3093">
                  <c:v>-83.393719806763286</c:v>
                </c:pt>
                <c:pt idx="3094">
                  <c:v>-83.384324664806982</c:v>
                </c:pt>
                <c:pt idx="3095">
                  <c:v>-83.363618009287308</c:v>
                </c:pt>
                <c:pt idx="3096">
                  <c:v>-83.36192109777015</c:v>
                </c:pt>
                <c:pt idx="3097">
                  <c:v>-83.348080964495082</c:v>
                </c:pt>
                <c:pt idx="3098">
                  <c:v>-83.337374017247953</c:v>
                </c:pt>
                <c:pt idx="3099">
                  <c:v>-83.318905400856053</c:v>
                </c:pt>
                <c:pt idx="3100">
                  <c:v>-83.30353677326778</c:v>
                </c:pt>
                <c:pt idx="3101">
                  <c:v>-83.299494899475093</c:v>
                </c:pt>
                <c:pt idx="3102">
                  <c:v>-83.298410754005346</c:v>
                </c:pt>
                <c:pt idx="3103">
                  <c:v>-83.294736842105266</c:v>
                </c:pt>
                <c:pt idx="3104">
                  <c:v>-83.273818025996292</c:v>
                </c:pt>
                <c:pt idx="3105">
                  <c:v>-83.273381294964025</c:v>
                </c:pt>
                <c:pt idx="3106">
                  <c:v>-83.257918552036202</c:v>
                </c:pt>
                <c:pt idx="3107">
                  <c:v>-83.257359190295915</c:v>
                </c:pt>
                <c:pt idx="3108">
                  <c:v>-83.253215538521502</c:v>
                </c:pt>
                <c:pt idx="3109">
                  <c:v>-83.24654912108528</c:v>
                </c:pt>
                <c:pt idx="3110">
                  <c:v>-83.228571428571428</c:v>
                </c:pt>
                <c:pt idx="3111">
                  <c:v>-83.227607206292816</c:v>
                </c:pt>
                <c:pt idx="3112">
                  <c:v>-83.226086162833155</c:v>
                </c:pt>
                <c:pt idx="3113">
                  <c:v>-83.219599507774916</c:v>
                </c:pt>
                <c:pt idx="3114">
                  <c:v>-83.215004768464553</c:v>
                </c:pt>
                <c:pt idx="3115">
                  <c:v>-83.210753233578487</c:v>
                </c:pt>
                <c:pt idx="3116">
                  <c:v>-83.206461435243725</c:v>
                </c:pt>
                <c:pt idx="3117">
                  <c:v>-83.204272363150864</c:v>
                </c:pt>
                <c:pt idx="3118">
                  <c:v>-83.20327590203199</c:v>
                </c:pt>
                <c:pt idx="3119">
                  <c:v>-83.200030181845619</c:v>
                </c:pt>
                <c:pt idx="3120">
                  <c:v>-83.195924793960401</c:v>
                </c:pt>
                <c:pt idx="3121">
                  <c:v>-83.185616611800455</c:v>
                </c:pt>
                <c:pt idx="3122">
                  <c:v>-83.167275202673437</c:v>
                </c:pt>
                <c:pt idx="3123">
                  <c:v>-83.15738963531669</c:v>
                </c:pt>
                <c:pt idx="3124">
                  <c:v>-83.155292045441982</c:v>
                </c:pt>
                <c:pt idx="3125">
                  <c:v>-83.144317219140277</c:v>
                </c:pt>
                <c:pt idx="3126">
                  <c:v>-83.141908755509291</c:v>
                </c:pt>
                <c:pt idx="3127">
                  <c:v>-83.110994282710124</c:v>
                </c:pt>
                <c:pt idx="3128">
                  <c:v>-83.080122118320148</c:v>
                </c:pt>
                <c:pt idx="3129">
                  <c:v>-83.077785685018654</c:v>
                </c:pt>
                <c:pt idx="3130">
                  <c:v>-83.056002396660304</c:v>
                </c:pt>
                <c:pt idx="3131">
                  <c:v>-83.054393305439334</c:v>
                </c:pt>
                <c:pt idx="3132">
                  <c:v>-83.051991897366648</c:v>
                </c:pt>
                <c:pt idx="3133">
                  <c:v>-83.050279751290248</c:v>
                </c:pt>
                <c:pt idx="3134">
                  <c:v>-83.048919226393622</c:v>
                </c:pt>
                <c:pt idx="3135">
                  <c:v>-83.047487879098071</c:v>
                </c:pt>
                <c:pt idx="3136">
                  <c:v>-83.039942108326642</c:v>
                </c:pt>
                <c:pt idx="3137">
                  <c:v>-83.039411133261765</c:v>
                </c:pt>
                <c:pt idx="3138">
                  <c:v>-83.036506879715944</c:v>
                </c:pt>
                <c:pt idx="3139">
                  <c:v>-83.03206711836215</c:v>
                </c:pt>
                <c:pt idx="3140">
                  <c:v>-83.018306295579691</c:v>
                </c:pt>
                <c:pt idx="3141">
                  <c:v>-83.010403741529061</c:v>
                </c:pt>
                <c:pt idx="3142">
                  <c:v>-82.99247642259192</c:v>
                </c:pt>
                <c:pt idx="3143">
                  <c:v>-82.975999999999999</c:v>
                </c:pt>
                <c:pt idx="3144">
                  <c:v>-82.97023626879411</c:v>
                </c:pt>
                <c:pt idx="3145">
                  <c:v>-82.966751918158565</c:v>
                </c:pt>
                <c:pt idx="3146">
                  <c:v>-82.950978024631723</c:v>
                </c:pt>
                <c:pt idx="3147">
                  <c:v>-82.941880234242177</c:v>
                </c:pt>
                <c:pt idx="3148">
                  <c:v>-82.938641096421136</c:v>
                </c:pt>
                <c:pt idx="3149">
                  <c:v>-82.936014313708782</c:v>
                </c:pt>
                <c:pt idx="3150">
                  <c:v>-82.926976828604268</c:v>
                </c:pt>
                <c:pt idx="3151">
                  <c:v>-82.926829268292678</c:v>
                </c:pt>
                <c:pt idx="3152">
                  <c:v>-82.91444402504078</c:v>
                </c:pt>
                <c:pt idx="3153">
                  <c:v>-82.90598290598291</c:v>
                </c:pt>
                <c:pt idx="3154">
                  <c:v>-82.896520701482558</c:v>
                </c:pt>
                <c:pt idx="3155">
                  <c:v>-82.892012935175288</c:v>
                </c:pt>
                <c:pt idx="3156">
                  <c:v>-82.864162730458631</c:v>
                </c:pt>
                <c:pt idx="3157">
                  <c:v>-82.852546916890077</c:v>
                </c:pt>
                <c:pt idx="3158">
                  <c:v>-82.83360036621653</c:v>
                </c:pt>
                <c:pt idx="3159">
                  <c:v>-82.828282828282823</c:v>
                </c:pt>
                <c:pt idx="3160">
                  <c:v>-82.820247933884303</c:v>
                </c:pt>
                <c:pt idx="3161">
                  <c:v>-82.800749704977207</c:v>
                </c:pt>
                <c:pt idx="3162">
                  <c:v>-82.794668127453662</c:v>
                </c:pt>
                <c:pt idx="3163">
                  <c:v>-82.781065088757401</c:v>
                </c:pt>
                <c:pt idx="3164">
                  <c:v>-82.780996523754339</c:v>
                </c:pt>
                <c:pt idx="3165">
                  <c:v>-82.769382391590014</c:v>
                </c:pt>
                <c:pt idx="3166">
                  <c:v>-82.763020920783106</c:v>
                </c:pt>
                <c:pt idx="3167">
                  <c:v>-82.760598689172397</c:v>
                </c:pt>
                <c:pt idx="3168">
                  <c:v>-82.758218698997439</c:v>
                </c:pt>
                <c:pt idx="3169">
                  <c:v>-82.736357837357204</c:v>
                </c:pt>
                <c:pt idx="3170">
                  <c:v>-82.734021365200078</c:v>
                </c:pt>
                <c:pt idx="3171">
                  <c:v>-82.729844413012728</c:v>
                </c:pt>
                <c:pt idx="3172">
                  <c:v>-82.720815773186757</c:v>
                </c:pt>
                <c:pt idx="3173">
                  <c:v>-82.713650461492477</c:v>
                </c:pt>
                <c:pt idx="3174">
                  <c:v>-82.71050926730608</c:v>
                </c:pt>
                <c:pt idx="3175">
                  <c:v>-82.707582961148731</c:v>
                </c:pt>
                <c:pt idx="3176">
                  <c:v>-82.702309510820157</c:v>
                </c:pt>
                <c:pt idx="3177">
                  <c:v>-82.687286603735686</c:v>
                </c:pt>
                <c:pt idx="3178">
                  <c:v>-82.65306122448979</c:v>
                </c:pt>
                <c:pt idx="3179">
                  <c:v>-82.649656526005884</c:v>
                </c:pt>
                <c:pt idx="3180">
                  <c:v>-82.647978686435778</c:v>
                </c:pt>
                <c:pt idx="3181">
                  <c:v>-82.642204909106141</c:v>
                </c:pt>
                <c:pt idx="3182">
                  <c:v>-82.636326363263635</c:v>
                </c:pt>
                <c:pt idx="3183">
                  <c:v>-82.63162498263523</c:v>
                </c:pt>
                <c:pt idx="3184">
                  <c:v>-82.619020694334495</c:v>
                </c:pt>
                <c:pt idx="3185">
                  <c:v>-82.607204116638073</c:v>
                </c:pt>
                <c:pt idx="3186">
                  <c:v>-82.584029961599839</c:v>
                </c:pt>
                <c:pt idx="3187">
                  <c:v>-82.58371040723982</c:v>
                </c:pt>
                <c:pt idx="3188">
                  <c:v>-82.571628597787182</c:v>
                </c:pt>
                <c:pt idx="3189">
                  <c:v>-82.568807339449535</c:v>
                </c:pt>
                <c:pt idx="3190">
                  <c:v>-82.55144032921811</c:v>
                </c:pt>
                <c:pt idx="3191">
                  <c:v>-82.546430968896843</c:v>
                </c:pt>
                <c:pt idx="3192">
                  <c:v>-82.544737412472614</c:v>
                </c:pt>
                <c:pt idx="3193">
                  <c:v>-82.543059081863717</c:v>
                </c:pt>
                <c:pt idx="3194">
                  <c:v>-82.524643506555648</c:v>
                </c:pt>
                <c:pt idx="3195">
                  <c:v>-82.505324298160701</c:v>
                </c:pt>
                <c:pt idx="3196">
                  <c:v>-82.494856929119123</c:v>
                </c:pt>
                <c:pt idx="3197">
                  <c:v>-82.470329670329676</c:v>
                </c:pt>
                <c:pt idx="3198">
                  <c:v>-82.438624245620204</c:v>
                </c:pt>
                <c:pt idx="3199">
                  <c:v>-82.43306922917003</c:v>
                </c:pt>
                <c:pt idx="3200">
                  <c:v>-82.430160890098449</c:v>
                </c:pt>
                <c:pt idx="3201">
                  <c:v>-82.421400557274836</c:v>
                </c:pt>
                <c:pt idx="3202">
                  <c:v>-82.41344706472654</c:v>
                </c:pt>
                <c:pt idx="3203">
                  <c:v>-82.410104459622346</c:v>
                </c:pt>
                <c:pt idx="3204">
                  <c:v>-82.40905531430198</c:v>
                </c:pt>
                <c:pt idx="3205">
                  <c:v>-82.36909066559528</c:v>
                </c:pt>
                <c:pt idx="3206">
                  <c:v>-82.359614293817359</c:v>
                </c:pt>
                <c:pt idx="3207">
                  <c:v>-82.358891361521344</c:v>
                </c:pt>
                <c:pt idx="3208">
                  <c:v>-82.34737747205503</c:v>
                </c:pt>
                <c:pt idx="3209">
                  <c:v>-82.335901386748844</c:v>
                </c:pt>
                <c:pt idx="3210">
                  <c:v>-82.329376580701137</c:v>
                </c:pt>
                <c:pt idx="3211">
                  <c:v>-82.314961554264244</c:v>
                </c:pt>
                <c:pt idx="3212">
                  <c:v>-82.314946389355384</c:v>
                </c:pt>
                <c:pt idx="3213">
                  <c:v>-82.314032046973935</c:v>
                </c:pt>
                <c:pt idx="3214">
                  <c:v>-82.310984308131239</c:v>
                </c:pt>
                <c:pt idx="3215">
                  <c:v>-82.304182998136611</c:v>
                </c:pt>
                <c:pt idx="3216">
                  <c:v>-82.300487410435522</c:v>
                </c:pt>
                <c:pt idx="3217">
                  <c:v>-82.297163942163294</c:v>
                </c:pt>
                <c:pt idx="3218">
                  <c:v>-82.29172860795623</c:v>
                </c:pt>
                <c:pt idx="3219">
                  <c:v>-82.23628691983123</c:v>
                </c:pt>
                <c:pt idx="3220">
                  <c:v>-82.219928019386018</c:v>
                </c:pt>
                <c:pt idx="3221">
                  <c:v>-82.189986574544022</c:v>
                </c:pt>
                <c:pt idx="3222">
                  <c:v>-82.188973150235711</c:v>
                </c:pt>
                <c:pt idx="3223">
                  <c:v>-82.185625613910418</c:v>
                </c:pt>
                <c:pt idx="3224">
                  <c:v>-82.182132707277901</c:v>
                </c:pt>
                <c:pt idx="3225">
                  <c:v>-82.172815583488443</c:v>
                </c:pt>
                <c:pt idx="3226">
                  <c:v>-82.171236709569115</c:v>
                </c:pt>
                <c:pt idx="3227">
                  <c:v>-82.161690504192109</c:v>
                </c:pt>
                <c:pt idx="3228">
                  <c:v>-82.145514060407677</c:v>
                </c:pt>
                <c:pt idx="3229">
                  <c:v>-82.145428365730737</c:v>
                </c:pt>
                <c:pt idx="3230">
                  <c:v>-82.129585231359385</c:v>
                </c:pt>
                <c:pt idx="3231">
                  <c:v>-82.118532107579739</c:v>
                </c:pt>
                <c:pt idx="3232">
                  <c:v>-82.10090418026833</c:v>
                </c:pt>
                <c:pt idx="3233">
                  <c:v>-82.092511013215855</c:v>
                </c:pt>
                <c:pt idx="3234">
                  <c:v>-82.089552238805965</c:v>
                </c:pt>
                <c:pt idx="3235">
                  <c:v>-82.080371205993785</c:v>
                </c:pt>
                <c:pt idx="3236">
                  <c:v>-82.07692307692308</c:v>
                </c:pt>
                <c:pt idx="3237">
                  <c:v>-82.075321786111544</c:v>
                </c:pt>
                <c:pt idx="3238">
                  <c:v>-82.066109777870324</c:v>
                </c:pt>
                <c:pt idx="3239">
                  <c:v>-82.059907095947466</c:v>
                </c:pt>
                <c:pt idx="3240">
                  <c:v>-82.040949449961289</c:v>
                </c:pt>
                <c:pt idx="3241">
                  <c:v>-82.036480062093716</c:v>
                </c:pt>
                <c:pt idx="3242">
                  <c:v>-82.008482692570794</c:v>
                </c:pt>
                <c:pt idx="3243">
                  <c:v>-81.973094170403584</c:v>
                </c:pt>
                <c:pt idx="3244">
                  <c:v>-81.936225663038471</c:v>
                </c:pt>
                <c:pt idx="3245">
                  <c:v>-81.934121621621614</c:v>
                </c:pt>
                <c:pt idx="3246">
                  <c:v>-81.924551139802304</c:v>
                </c:pt>
                <c:pt idx="3247">
                  <c:v>-81.923616754081408</c:v>
                </c:pt>
                <c:pt idx="3248">
                  <c:v>-81.901408450704224</c:v>
                </c:pt>
                <c:pt idx="3249">
                  <c:v>-81.888806805995756</c:v>
                </c:pt>
                <c:pt idx="3250">
                  <c:v>-81.888432672157506</c:v>
                </c:pt>
                <c:pt idx="3251">
                  <c:v>-81.879555181490957</c:v>
                </c:pt>
                <c:pt idx="3252">
                  <c:v>-81.864875543263537</c:v>
                </c:pt>
                <c:pt idx="3253">
                  <c:v>-81.840757411143869</c:v>
                </c:pt>
                <c:pt idx="3254">
                  <c:v>-81.818181818181813</c:v>
                </c:pt>
                <c:pt idx="3255">
                  <c:v>-81.808926908583857</c:v>
                </c:pt>
                <c:pt idx="3256">
                  <c:v>-81.796551919481843</c:v>
                </c:pt>
                <c:pt idx="3257">
                  <c:v>-81.758821894970822</c:v>
                </c:pt>
                <c:pt idx="3258">
                  <c:v>-81.756873595019883</c:v>
                </c:pt>
                <c:pt idx="3259">
                  <c:v>-81.742588575560376</c:v>
                </c:pt>
                <c:pt idx="3260">
                  <c:v>-81.734726179170622</c:v>
                </c:pt>
                <c:pt idx="3261">
                  <c:v>-81.731933790876056</c:v>
                </c:pt>
                <c:pt idx="3262">
                  <c:v>-81.720864471823873</c:v>
                </c:pt>
                <c:pt idx="3263">
                  <c:v>-81.718126034869002</c:v>
                </c:pt>
                <c:pt idx="3264">
                  <c:v>-81.71641791044776</c:v>
                </c:pt>
                <c:pt idx="3265">
                  <c:v>-81.702572969037931</c:v>
                </c:pt>
                <c:pt idx="3266">
                  <c:v>-81.692602775966819</c:v>
                </c:pt>
                <c:pt idx="3267">
                  <c:v>-81.691180087559644</c:v>
                </c:pt>
                <c:pt idx="3268">
                  <c:v>-81.638397479837238</c:v>
                </c:pt>
                <c:pt idx="3269">
                  <c:v>-81.629676912501225</c:v>
                </c:pt>
                <c:pt idx="3270">
                  <c:v>-81.608898692887152</c:v>
                </c:pt>
                <c:pt idx="3271">
                  <c:v>-81.605626368166924</c:v>
                </c:pt>
                <c:pt idx="3272">
                  <c:v>-81.593889955214337</c:v>
                </c:pt>
                <c:pt idx="3273">
                  <c:v>-81.566155874114344</c:v>
                </c:pt>
                <c:pt idx="3274">
                  <c:v>-81.561085972850677</c:v>
                </c:pt>
                <c:pt idx="3275">
                  <c:v>-81.556461231149711</c:v>
                </c:pt>
                <c:pt idx="3276">
                  <c:v>-81.55363901470497</c:v>
                </c:pt>
                <c:pt idx="3277">
                  <c:v>-81.539551407337328</c:v>
                </c:pt>
                <c:pt idx="3278">
                  <c:v>-81.539456662354468</c:v>
                </c:pt>
                <c:pt idx="3279">
                  <c:v>-81.523917939072987</c:v>
                </c:pt>
                <c:pt idx="3280">
                  <c:v>-81.51581243184296</c:v>
                </c:pt>
                <c:pt idx="3281">
                  <c:v>-81.513058493416793</c:v>
                </c:pt>
                <c:pt idx="3282">
                  <c:v>-81.511596180081852</c:v>
                </c:pt>
                <c:pt idx="3283">
                  <c:v>-81.511500547645127</c:v>
                </c:pt>
                <c:pt idx="3284">
                  <c:v>-81.478260869565219</c:v>
                </c:pt>
                <c:pt idx="3285">
                  <c:v>-81.473281674549668</c:v>
                </c:pt>
                <c:pt idx="3286">
                  <c:v>-81.455883672919839</c:v>
                </c:pt>
                <c:pt idx="3287">
                  <c:v>-81.454770245209147</c:v>
                </c:pt>
                <c:pt idx="3288">
                  <c:v>-81.454206873201286</c:v>
                </c:pt>
                <c:pt idx="3289">
                  <c:v>-81.439147141662517</c:v>
                </c:pt>
                <c:pt idx="3290">
                  <c:v>-81.437831467295226</c:v>
                </c:pt>
                <c:pt idx="3291">
                  <c:v>-81.421741534101088</c:v>
                </c:pt>
                <c:pt idx="3292">
                  <c:v>-81.419476538552232</c:v>
                </c:pt>
                <c:pt idx="3293">
                  <c:v>-81.400543049837964</c:v>
                </c:pt>
                <c:pt idx="3294">
                  <c:v>-81.400190273658296</c:v>
                </c:pt>
                <c:pt idx="3295">
                  <c:v>-81.400177988727378</c:v>
                </c:pt>
                <c:pt idx="3296">
                  <c:v>-81.388919606325331</c:v>
                </c:pt>
                <c:pt idx="3297">
                  <c:v>-81.369217763714047</c:v>
                </c:pt>
                <c:pt idx="3298">
                  <c:v>-81.359951220613809</c:v>
                </c:pt>
                <c:pt idx="3299">
                  <c:v>-81.347962382445132</c:v>
                </c:pt>
                <c:pt idx="3300">
                  <c:v>-81.333821796056185</c:v>
                </c:pt>
                <c:pt idx="3301">
                  <c:v>-81.331389210116143</c:v>
                </c:pt>
                <c:pt idx="3302">
                  <c:v>-81.330494944119209</c:v>
                </c:pt>
                <c:pt idx="3303">
                  <c:v>-81.309917022476441</c:v>
                </c:pt>
                <c:pt idx="3304">
                  <c:v>-81.307129798903105</c:v>
                </c:pt>
                <c:pt idx="3305">
                  <c:v>-81.30275111139747</c:v>
                </c:pt>
                <c:pt idx="3306">
                  <c:v>-81.290513822938863</c:v>
                </c:pt>
                <c:pt idx="3307">
                  <c:v>-81.2807881773399</c:v>
                </c:pt>
                <c:pt idx="3308">
                  <c:v>-81.279328229192402</c:v>
                </c:pt>
                <c:pt idx="3309">
                  <c:v>-81.276364427049359</c:v>
                </c:pt>
                <c:pt idx="3310">
                  <c:v>-81.276222070445897</c:v>
                </c:pt>
                <c:pt idx="3311">
                  <c:v>-81.264474293654473</c:v>
                </c:pt>
                <c:pt idx="3312">
                  <c:v>-81.264464548706087</c:v>
                </c:pt>
                <c:pt idx="3313">
                  <c:v>-81.240470066382244</c:v>
                </c:pt>
                <c:pt idx="3314">
                  <c:v>-81.237315875613746</c:v>
                </c:pt>
                <c:pt idx="3315">
                  <c:v>-81.233320625238278</c:v>
                </c:pt>
                <c:pt idx="3316">
                  <c:v>-81.211064041863949</c:v>
                </c:pt>
                <c:pt idx="3317">
                  <c:v>-81.193112607430464</c:v>
                </c:pt>
                <c:pt idx="3318">
                  <c:v>-81.191928180699875</c:v>
                </c:pt>
                <c:pt idx="3319">
                  <c:v>-81.190281190281183</c:v>
                </c:pt>
                <c:pt idx="3320">
                  <c:v>-81.171356668954473</c:v>
                </c:pt>
                <c:pt idx="3321">
                  <c:v>-81.168831168831161</c:v>
                </c:pt>
                <c:pt idx="3322">
                  <c:v>-81.14407832612693</c:v>
                </c:pt>
                <c:pt idx="3323">
                  <c:v>-81.132922881149767</c:v>
                </c:pt>
                <c:pt idx="3324">
                  <c:v>-81.126039667306458</c:v>
                </c:pt>
                <c:pt idx="3325">
                  <c:v>-81.123686337914307</c:v>
                </c:pt>
                <c:pt idx="3326">
                  <c:v>-81.106679960119635</c:v>
                </c:pt>
                <c:pt idx="3327">
                  <c:v>-81.098144251004399</c:v>
                </c:pt>
                <c:pt idx="3328">
                  <c:v>-81.096408317580341</c:v>
                </c:pt>
                <c:pt idx="3329">
                  <c:v>-81.083142639206713</c:v>
                </c:pt>
                <c:pt idx="3330">
                  <c:v>-81.065229830249862</c:v>
                </c:pt>
                <c:pt idx="3331">
                  <c:v>-81.030410701222706</c:v>
                </c:pt>
                <c:pt idx="3332">
                  <c:v>-81.01831174631532</c:v>
                </c:pt>
                <c:pt idx="3333">
                  <c:v>-81.00693914900107</c:v>
                </c:pt>
                <c:pt idx="3334">
                  <c:v>-80.972391958434287</c:v>
                </c:pt>
                <c:pt idx="3335">
                  <c:v>-80.964467005076145</c:v>
                </c:pt>
                <c:pt idx="3336">
                  <c:v>-80.957698815566829</c:v>
                </c:pt>
                <c:pt idx="3337">
                  <c:v>-80.952380952380949</c:v>
                </c:pt>
                <c:pt idx="3338">
                  <c:v>-80.884708261104862</c:v>
                </c:pt>
                <c:pt idx="3339">
                  <c:v>-80.882428318076052</c:v>
                </c:pt>
                <c:pt idx="3340">
                  <c:v>-80.876761350928206</c:v>
                </c:pt>
                <c:pt idx="3341">
                  <c:v>-80.876605248464543</c:v>
                </c:pt>
                <c:pt idx="3342">
                  <c:v>-80.86878061356019</c:v>
                </c:pt>
                <c:pt idx="3343">
                  <c:v>-80.859274453820774</c:v>
                </c:pt>
                <c:pt idx="3344">
                  <c:v>-80.855748945147681</c:v>
                </c:pt>
                <c:pt idx="3345">
                  <c:v>-80.845902919117847</c:v>
                </c:pt>
                <c:pt idx="3346">
                  <c:v>-80.838415678750081</c:v>
                </c:pt>
                <c:pt idx="3347">
                  <c:v>-80.828782355396839</c:v>
                </c:pt>
                <c:pt idx="3348">
                  <c:v>-80.816204944891268</c:v>
                </c:pt>
                <c:pt idx="3349">
                  <c:v>-80.81094542534484</c:v>
                </c:pt>
                <c:pt idx="3350">
                  <c:v>-80.803694894629132</c:v>
                </c:pt>
                <c:pt idx="3351">
                  <c:v>-80.7890625</c:v>
                </c:pt>
                <c:pt idx="3352">
                  <c:v>-80.772010451605723</c:v>
                </c:pt>
                <c:pt idx="3353">
                  <c:v>-80.771584408673675</c:v>
                </c:pt>
                <c:pt idx="3354">
                  <c:v>-80.739738385205229</c:v>
                </c:pt>
                <c:pt idx="3355">
                  <c:v>-80.738226559185406</c:v>
                </c:pt>
                <c:pt idx="3356">
                  <c:v>-80.738026694582572</c:v>
                </c:pt>
                <c:pt idx="3357">
                  <c:v>-80.716855672450691</c:v>
                </c:pt>
                <c:pt idx="3358">
                  <c:v>-80.716128740210948</c:v>
                </c:pt>
                <c:pt idx="3359">
                  <c:v>-80.706528005165211</c:v>
                </c:pt>
                <c:pt idx="3360">
                  <c:v>-80.68934545862804</c:v>
                </c:pt>
                <c:pt idx="3361">
                  <c:v>-80.687108947445807</c:v>
                </c:pt>
                <c:pt idx="3362">
                  <c:v>-80.673431734317347</c:v>
                </c:pt>
                <c:pt idx="3363">
                  <c:v>-80.664570537988254</c:v>
                </c:pt>
                <c:pt idx="3364">
                  <c:v>-80.651154291283433</c:v>
                </c:pt>
                <c:pt idx="3365">
                  <c:v>-80.647305450455065</c:v>
                </c:pt>
                <c:pt idx="3366">
                  <c:v>-80.632933093739879</c:v>
                </c:pt>
                <c:pt idx="3367">
                  <c:v>-80.615304393169083</c:v>
                </c:pt>
                <c:pt idx="3368">
                  <c:v>-80.600983244707535</c:v>
                </c:pt>
                <c:pt idx="3369">
                  <c:v>-80.59541964832701</c:v>
                </c:pt>
                <c:pt idx="3370">
                  <c:v>-80.59538274605103</c:v>
                </c:pt>
                <c:pt idx="3371">
                  <c:v>-80.58097890966971</c:v>
                </c:pt>
                <c:pt idx="3372">
                  <c:v>-80.549490538573508</c:v>
                </c:pt>
                <c:pt idx="3373">
                  <c:v>-80.545573342045088</c:v>
                </c:pt>
                <c:pt idx="3374">
                  <c:v>-80.54365767535154</c:v>
                </c:pt>
                <c:pt idx="3375">
                  <c:v>-80.521627330333359</c:v>
                </c:pt>
                <c:pt idx="3376">
                  <c:v>-80.519761775852729</c:v>
                </c:pt>
                <c:pt idx="3377">
                  <c:v>-80.516898608349905</c:v>
                </c:pt>
                <c:pt idx="3378">
                  <c:v>-80.516876283367552</c:v>
                </c:pt>
                <c:pt idx="3379">
                  <c:v>-80.509433962264154</c:v>
                </c:pt>
                <c:pt idx="3380">
                  <c:v>-80.493123113049307</c:v>
                </c:pt>
                <c:pt idx="3381">
                  <c:v>-80.488136207208839</c:v>
                </c:pt>
                <c:pt idx="3382">
                  <c:v>-80.475980608197446</c:v>
                </c:pt>
                <c:pt idx="3383">
                  <c:v>-80.475195939724671</c:v>
                </c:pt>
                <c:pt idx="3384">
                  <c:v>-80.462061686407878</c:v>
                </c:pt>
                <c:pt idx="3385">
                  <c:v>-80.457299198749268</c:v>
                </c:pt>
                <c:pt idx="3386">
                  <c:v>-80.454056270178853</c:v>
                </c:pt>
                <c:pt idx="3387">
                  <c:v>-80.453887510339115</c:v>
                </c:pt>
                <c:pt idx="3388">
                  <c:v>-80.453388850335415</c:v>
                </c:pt>
                <c:pt idx="3389">
                  <c:v>-80.425531914893611</c:v>
                </c:pt>
                <c:pt idx="3390">
                  <c:v>-80.424634844149978</c:v>
                </c:pt>
                <c:pt idx="3391">
                  <c:v>-80.422832980972515</c:v>
                </c:pt>
                <c:pt idx="3392">
                  <c:v>-80.407523510971785</c:v>
                </c:pt>
                <c:pt idx="3393">
                  <c:v>-80.404611426938104</c:v>
                </c:pt>
                <c:pt idx="3394">
                  <c:v>-80.388692579505303</c:v>
                </c:pt>
                <c:pt idx="3395">
                  <c:v>-80.3497555471982</c:v>
                </c:pt>
                <c:pt idx="3396">
                  <c:v>-80.346059808162494</c:v>
                </c:pt>
                <c:pt idx="3397">
                  <c:v>-80.320319194841346</c:v>
                </c:pt>
                <c:pt idx="3398">
                  <c:v>-80.314960629921259</c:v>
                </c:pt>
                <c:pt idx="3399">
                  <c:v>-80.294726586286686</c:v>
                </c:pt>
                <c:pt idx="3400">
                  <c:v>-80.266016988213607</c:v>
                </c:pt>
                <c:pt idx="3401">
                  <c:v>-80.247748657270932</c:v>
                </c:pt>
                <c:pt idx="3402">
                  <c:v>-80.246815286624212</c:v>
                </c:pt>
                <c:pt idx="3403">
                  <c:v>-80.246072459121507</c:v>
                </c:pt>
                <c:pt idx="3404">
                  <c:v>-80.231821636686092</c:v>
                </c:pt>
                <c:pt idx="3405">
                  <c:v>-80.219780219780219</c:v>
                </c:pt>
                <c:pt idx="3406">
                  <c:v>-80.216467332213114</c:v>
                </c:pt>
                <c:pt idx="3407">
                  <c:v>-80.212528410223698</c:v>
                </c:pt>
                <c:pt idx="3408">
                  <c:v>-80.201618302503974</c:v>
                </c:pt>
                <c:pt idx="3409">
                  <c:v>-80.194642775933431</c:v>
                </c:pt>
                <c:pt idx="3410">
                  <c:v>-80.181405895691611</c:v>
                </c:pt>
                <c:pt idx="3411">
                  <c:v>-80.155285198997376</c:v>
                </c:pt>
                <c:pt idx="3412">
                  <c:v>-80.148751485898771</c:v>
                </c:pt>
                <c:pt idx="3413">
                  <c:v>-80.146801817546304</c:v>
                </c:pt>
                <c:pt idx="3414">
                  <c:v>-80.132760640374855</c:v>
                </c:pt>
                <c:pt idx="3415">
                  <c:v>-80.123240902656335</c:v>
                </c:pt>
                <c:pt idx="3416">
                  <c:v>-80.113092893715191</c:v>
                </c:pt>
                <c:pt idx="3417">
                  <c:v>-80.107526881720432</c:v>
                </c:pt>
                <c:pt idx="3418">
                  <c:v>-80.085787595366895</c:v>
                </c:pt>
                <c:pt idx="3419">
                  <c:v>-80.078965422292328</c:v>
                </c:pt>
                <c:pt idx="3420">
                  <c:v>-80.04651162790698</c:v>
                </c:pt>
                <c:pt idx="3421">
                  <c:v>-80.042400595412616</c:v>
                </c:pt>
                <c:pt idx="3422">
                  <c:v>-80.036350844277678</c:v>
                </c:pt>
                <c:pt idx="3423">
                  <c:v>-80.03479773814702</c:v>
                </c:pt>
                <c:pt idx="3424">
                  <c:v>-80.032775263409349</c:v>
                </c:pt>
                <c:pt idx="3425">
                  <c:v>-80.002282169599113</c:v>
                </c:pt>
                <c:pt idx="3426">
                  <c:v>-80.00044887332794</c:v>
                </c:pt>
                <c:pt idx="3427">
                  <c:v>-80</c:v>
                </c:pt>
                <c:pt idx="3428">
                  <c:v>-79.999258668940087</c:v>
                </c:pt>
                <c:pt idx="3429">
                  <c:v>-79.99302741099055</c:v>
                </c:pt>
                <c:pt idx="3430">
                  <c:v>-79.969911884805498</c:v>
                </c:pt>
                <c:pt idx="3431">
                  <c:v>-79.961146567403532</c:v>
                </c:pt>
                <c:pt idx="3432">
                  <c:v>-79.950191722338616</c:v>
                </c:pt>
                <c:pt idx="3433">
                  <c:v>-79.936794582392778</c:v>
                </c:pt>
                <c:pt idx="3434">
                  <c:v>-79.927723871041181</c:v>
                </c:pt>
                <c:pt idx="3435">
                  <c:v>-79.917731746731306</c:v>
                </c:pt>
                <c:pt idx="3436">
                  <c:v>-79.906874474552154</c:v>
                </c:pt>
                <c:pt idx="3437">
                  <c:v>-79.895967928966641</c:v>
                </c:pt>
                <c:pt idx="3438">
                  <c:v>-79.891107078039923</c:v>
                </c:pt>
                <c:pt idx="3439">
                  <c:v>-79.87616099071208</c:v>
                </c:pt>
                <c:pt idx="3440">
                  <c:v>-79.875</c:v>
                </c:pt>
                <c:pt idx="3441">
                  <c:v>-79.838959430164138</c:v>
                </c:pt>
                <c:pt idx="3442">
                  <c:v>-79.835095895321743</c:v>
                </c:pt>
                <c:pt idx="3443">
                  <c:v>-79.832402234636874</c:v>
                </c:pt>
                <c:pt idx="3444">
                  <c:v>-79.829076430028167</c:v>
                </c:pt>
                <c:pt idx="3445">
                  <c:v>-79.789368182121422</c:v>
                </c:pt>
                <c:pt idx="3446">
                  <c:v>-79.780300617652202</c:v>
                </c:pt>
                <c:pt idx="3447">
                  <c:v>-79.767153485808763</c:v>
                </c:pt>
                <c:pt idx="3448">
                  <c:v>-79.767115037141139</c:v>
                </c:pt>
                <c:pt idx="3449">
                  <c:v>-79.764002758409319</c:v>
                </c:pt>
                <c:pt idx="3450">
                  <c:v>-79.742726616975233</c:v>
                </c:pt>
                <c:pt idx="3451">
                  <c:v>-79.741335758310598</c:v>
                </c:pt>
                <c:pt idx="3452">
                  <c:v>-79.740912852504934</c:v>
                </c:pt>
                <c:pt idx="3453">
                  <c:v>-79.739391143911433</c:v>
                </c:pt>
                <c:pt idx="3454">
                  <c:v>-79.725613026408951</c:v>
                </c:pt>
                <c:pt idx="3455">
                  <c:v>-79.7130573042365</c:v>
                </c:pt>
                <c:pt idx="3456">
                  <c:v>-79.712785339191939</c:v>
                </c:pt>
                <c:pt idx="3457">
                  <c:v>-79.710481498684004</c:v>
                </c:pt>
                <c:pt idx="3458">
                  <c:v>-79.70444081390167</c:v>
                </c:pt>
                <c:pt idx="3459">
                  <c:v>-79.70443349753694</c:v>
                </c:pt>
                <c:pt idx="3460">
                  <c:v>-79.676375404530745</c:v>
                </c:pt>
                <c:pt idx="3461">
                  <c:v>-79.668674698795172</c:v>
                </c:pt>
                <c:pt idx="3462">
                  <c:v>-79.662407069344127</c:v>
                </c:pt>
                <c:pt idx="3463">
                  <c:v>-79.631461283110895</c:v>
                </c:pt>
                <c:pt idx="3464">
                  <c:v>-79.62633451957295</c:v>
                </c:pt>
                <c:pt idx="3465">
                  <c:v>-79.61288232594552</c:v>
                </c:pt>
                <c:pt idx="3466">
                  <c:v>-79.604628736740594</c:v>
                </c:pt>
                <c:pt idx="3467">
                  <c:v>-79.602722380500154</c:v>
                </c:pt>
                <c:pt idx="3468">
                  <c:v>-79.600707606772801</c:v>
                </c:pt>
                <c:pt idx="3469">
                  <c:v>-79.58910505836576</c:v>
                </c:pt>
                <c:pt idx="3470">
                  <c:v>-79.569892473118273</c:v>
                </c:pt>
                <c:pt idx="3471">
                  <c:v>-79.566563467492259</c:v>
                </c:pt>
                <c:pt idx="3472">
                  <c:v>-79.545454545454547</c:v>
                </c:pt>
                <c:pt idx="3473">
                  <c:v>-79.533445031576235</c:v>
                </c:pt>
                <c:pt idx="3474">
                  <c:v>-79.533069842562071</c:v>
                </c:pt>
                <c:pt idx="3475">
                  <c:v>-79.525345241048541</c:v>
                </c:pt>
                <c:pt idx="3476">
                  <c:v>-79.523735529484895</c:v>
                </c:pt>
                <c:pt idx="3477">
                  <c:v>-79.518666642195669</c:v>
                </c:pt>
                <c:pt idx="3478">
                  <c:v>-79.509429099188111</c:v>
                </c:pt>
                <c:pt idx="3479">
                  <c:v>-79.508345758027559</c:v>
                </c:pt>
                <c:pt idx="3480">
                  <c:v>-79.500252397778894</c:v>
                </c:pt>
                <c:pt idx="3481">
                  <c:v>-79.481218646763736</c:v>
                </c:pt>
                <c:pt idx="3482">
                  <c:v>-79.416282642089101</c:v>
                </c:pt>
                <c:pt idx="3483">
                  <c:v>-79.366278553017509</c:v>
                </c:pt>
                <c:pt idx="3484">
                  <c:v>-79.359913208570646</c:v>
                </c:pt>
                <c:pt idx="3485">
                  <c:v>-79.359371708843611</c:v>
                </c:pt>
                <c:pt idx="3486">
                  <c:v>-79.34782608695653</c:v>
                </c:pt>
                <c:pt idx="3487">
                  <c:v>-79.317607413647849</c:v>
                </c:pt>
                <c:pt idx="3488">
                  <c:v>-79.309957293773877</c:v>
                </c:pt>
                <c:pt idx="3489">
                  <c:v>-79.280618311533885</c:v>
                </c:pt>
                <c:pt idx="3490">
                  <c:v>-79.259048701913969</c:v>
                </c:pt>
                <c:pt idx="3491">
                  <c:v>-79.256572982774259</c:v>
                </c:pt>
                <c:pt idx="3492">
                  <c:v>-79.247587638939777</c:v>
                </c:pt>
                <c:pt idx="3493">
                  <c:v>-79.237891737891744</c:v>
                </c:pt>
                <c:pt idx="3494">
                  <c:v>-79.221156640511481</c:v>
                </c:pt>
                <c:pt idx="3495">
                  <c:v>-79.186588734345747</c:v>
                </c:pt>
                <c:pt idx="3496">
                  <c:v>-79.181772629469151</c:v>
                </c:pt>
                <c:pt idx="3497">
                  <c:v>-79.181286549707607</c:v>
                </c:pt>
                <c:pt idx="3498">
                  <c:v>-79.170311133325001</c:v>
                </c:pt>
                <c:pt idx="3499">
                  <c:v>-79.168042258171013</c:v>
                </c:pt>
                <c:pt idx="3500">
                  <c:v>-79.166666666666657</c:v>
                </c:pt>
                <c:pt idx="3501">
                  <c:v>-79.162847540482744</c:v>
                </c:pt>
                <c:pt idx="3502">
                  <c:v>-79.125466178533543</c:v>
                </c:pt>
                <c:pt idx="3503">
                  <c:v>-79.076718698106944</c:v>
                </c:pt>
                <c:pt idx="3504">
                  <c:v>-79.056409185258673</c:v>
                </c:pt>
                <c:pt idx="3505">
                  <c:v>-79.02252494473322</c:v>
                </c:pt>
                <c:pt idx="3506">
                  <c:v>-79.016769166125528</c:v>
                </c:pt>
                <c:pt idx="3507">
                  <c:v>-79.010600706713774</c:v>
                </c:pt>
                <c:pt idx="3508">
                  <c:v>-78.9967168791039</c:v>
                </c:pt>
                <c:pt idx="3509">
                  <c:v>-78.989606839780066</c:v>
                </c:pt>
                <c:pt idx="3510">
                  <c:v>-78.975969085859191</c:v>
                </c:pt>
                <c:pt idx="3511">
                  <c:v>-78.954517570765049</c:v>
                </c:pt>
                <c:pt idx="3512">
                  <c:v>-78.93402944978078</c:v>
                </c:pt>
                <c:pt idx="3513">
                  <c:v>-78.906963991957596</c:v>
                </c:pt>
                <c:pt idx="3514">
                  <c:v>-78.905135520684738</c:v>
                </c:pt>
                <c:pt idx="3515">
                  <c:v>-78.886231636487878</c:v>
                </c:pt>
                <c:pt idx="3516">
                  <c:v>-78.864102706585243</c:v>
                </c:pt>
                <c:pt idx="3517">
                  <c:v>-78.854435831180012</c:v>
                </c:pt>
                <c:pt idx="3518">
                  <c:v>-78.851247734560161</c:v>
                </c:pt>
                <c:pt idx="3519">
                  <c:v>-78.846439573283675</c:v>
                </c:pt>
                <c:pt idx="3520">
                  <c:v>-78.8425653556437</c:v>
                </c:pt>
                <c:pt idx="3521">
                  <c:v>-78.833623376097776</c:v>
                </c:pt>
                <c:pt idx="3522">
                  <c:v>-78.808812004760114</c:v>
                </c:pt>
                <c:pt idx="3523">
                  <c:v>-78.795247689849234</c:v>
                </c:pt>
                <c:pt idx="3524">
                  <c:v>-78.792298716452734</c:v>
                </c:pt>
                <c:pt idx="3525">
                  <c:v>-78.789792824658917</c:v>
                </c:pt>
                <c:pt idx="3526">
                  <c:v>-78.789756092686773</c:v>
                </c:pt>
                <c:pt idx="3527">
                  <c:v>-78.784768551780758</c:v>
                </c:pt>
                <c:pt idx="3528">
                  <c:v>-78.780948896206851</c:v>
                </c:pt>
                <c:pt idx="3529">
                  <c:v>-78.778544560613682</c:v>
                </c:pt>
                <c:pt idx="3530">
                  <c:v>-78.778507924236564</c:v>
                </c:pt>
                <c:pt idx="3531">
                  <c:v>-78.776924235577638</c:v>
                </c:pt>
                <c:pt idx="3532">
                  <c:v>-78.774033885398822</c:v>
                </c:pt>
                <c:pt idx="3533">
                  <c:v>-78.771739130434781</c:v>
                </c:pt>
                <c:pt idx="3534">
                  <c:v>-78.765551273639574</c:v>
                </c:pt>
                <c:pt idx="3535">
                  <c:v>-78.75730217737653</c:v>
                </c:pt>
                <c:pt idx="3536">
                  <c:v>-78.695073235685754</c:v>
                </c:pt>
                <c:pt idx="3537">
                  <c:v>-78.694707966624762</c:v>
                </c:pt>
                <c:pt idx="3538">
                  <c:v>-78.690807799442894</c:v>
                </c:pt>
                <c:pt idx="3539">
                  <c:v>-78.690421101341968</c:v>
                </c:pt>
                <c:pt idx="3540">
                  <c:v>-78.689715281812909</c:v>
                </c:pt>
                <c:pt idx="3541">
                  <c:v>-78.689338139267619</c:v>
                </c:pt>
                <c:pt idx="3542">
                  <c:v>-78.679472738325472</c:v>
                </c:pt>
                <c:pt idx="3543">
                  <c:v>-78.675213061036771</c:v>
                </c:pt>
                <c:pt idx="3544">
                  <c:v>-78.665145464917288</c:v>
                </c:pt>
                <c:pt idx="3545">
                  <c:v>-78.648765699436979</c:v>
                </c:pt>
                <c:pt idx="3546">
                  <c:v>-78.618659655741808</c:v>
                </c:pt>
                <c:pt idx="3547">
                  <c:v>-78.615214551301378</c:v>
                </c:pt>
                <c:pt idx="3548">
                  <c:v>-78.610264123558096</c:v>
                </c:pt>
                <c:pt idx="3549">
                  <c:v>-78.593191572084393</c:v>
                </c:pt>
                <c:pt idx="3550">
                  <c:v>-78.581602818802011</c:v>
                </c:pt>
                <c:pt idx="3551">
                  <c:v>-78.576845298281086</c:v>
                </c:pt>
                <c:pt idx="3552">
                  <c:v>-78.575794621026887</c:v>
                </c:pt>
                <c:pt idx="3553">
                  <c:v>-78.546896363139183</c:v>
                </c:pt>
                <c:pt idx="3554">
                  <c:v>-78.525193623919307</c:v>
                </c:pt>
                <c:pt idx="3555">
                  <c:v>-78.51284200443034</c:v>
                </c:pt>
                <c:pt idx="3556">
                  <c:v>-78.512396694214871</c:v>
                </c:pt>
                <c:pt idx="3557">
                  <c:v>-78.507653061224488</c:v>
                </c:pt>
                <c:pt idx="3558">
                  <c:v>-78.491371642056578</c:v>
                </c:pt>
                <c:pt idx="3559">
                  <c:v>-78.485714285714295</c:v>
                </c:pt>
                <c:pt idx="3560">
                  <c:v>-78.474015676679812</c:v>
                </c:pt>
                <c:pt idx="3561">
                  <c:v>-78.468401486988853</c:v>
                </c:pt>
                <c:pt idx="3562">
                  <c:v>-78.421052631578945</c:v>
                </c:pt>
                <c:pt idx="3563">
                  <c:v>-78.409090909090907</c:v>
                </c:pt>
                <c:pt idx="3564">
                  <c:v>-78.392119478868764</c:v>
                </c:pt>
                <c:pt idx="3565">
                  <c:v>-78.388934092758348</c:v>
                </c:pt>
                <c:pt idx="3566">
                  <c:v>-78.382317221277631</c:v>
                </c:pt>
                <c:pt idx="3567">
                  <c:v>-78.351182677275006</c:v>
                </c:pt>
                <c:pt idx="3568">
                  <c:v>-78.350469177928431</c:v>
                </c:pt>
                <c:pt idx="3569">
                  <c:v>-78.347273756367528</c:v>
                </c:pt>
                <c:pt idx="3570">
                  <c:v>-78.325641215967323</c:v>
                </c:pt>
                <c:pt idx="3571">
                  <c:v>-78.310404127257101</c:v>
                </c:pt>
                <c:pt idx="3572">
                  <c:v>-78.282828282828277</c:v>
                </c:pt>
                <c:pt idx="3573">
                  <c:v>-78.273970888768403</c:v>
                </c:pt>
                <c:pt idx="3574">
                  <c:v>-78.271731340227291</c:v>
                </c:pt>
                <c:pt idx="3575">
                  <c:v>-78.269412801514505</c:v>
                </c:pt>
                <c:pt idx="3576">
                  <c:v>-78.218804266931286</c:v>
                </c:pt>
                <c:pt idx="3577">
                  <c:v>-78.210885421257075</c:v>
                </c:pt>
                <c:pt idx="3578">
                  <c:v>-78.200014246028928</c:v>
                </c:pt>
                <c:pt idx="3579">
                  <c:v>-78.198322947919067</c:v>
                </c:pt>
                <c:pt idx="3580">
                  <c:v>-78.194710418715388</c:v>
                </c:pt>
                <c:pt idx="3581">
                  <c:v>-78.189522662124546</c:v>
                </c:pt>
                <c:pt idx="3582">
                  <c:v>-78.182262399218175</c:v>
                </c:pt>
                <c:pt idx="3583">
                  <c:v>-78.150778977868598</c:v>
                </c:pt>
                <c:pt idx="3584">
                  <c:v>-78.145695364238406</c:v>
                </c:pt>
                <c:pt idx="3585">
                  <c:v>-78.143418467583501</c:v>
                </c:pt>
                <c:pt idx="3586">
                  <c:v>-78.141660319878142</c:v>
                </c:pt>
                <c:pt idx="3587">
                  <c:v>-78.132998953335331</c:v>
                </c:pt>
                <c:pt idx="3588">
                  <c:v>-78.107457898957492</c:v>
                </c:pt>
                <c:pt idx="3589">
                  <c:v>-78.105381165919283</c:v>
                </c:pt>
                <c:pt idx="3590">
                  <c:v>-78.100737003901784</c:v>
                </c:pt>
                <c:pt idx="3591">
                  <c:v>-78.095266953517978</c:v>
                </c:pt>
                <c:pt idx="3592">
                  <c:v>-78.092762756891659</c:v>
                </c:pt>
                <c:pt idx="3593">
                  <c:v>-78.087385081982745</c:v>
                </c:pt>
                <c:pt idx="3594">
                  <c:v>-78.078981117056557</c:v>
                </c:pt>
                <c:pt idx="3595">
                  <c:v>-78.062743302038015</c:v>
                </c:pt>
                <c:pt idx="3596">
                  <c:v>-78.060464554567048</c:v>
                </c:pt>
                <c:pt idx="3597">
                  <c:v>-78.059033989266538</c:v>
                </c:pt>
                <c:pt idx="3598">
                  <c:v>-78.050344717011384</c:v>
                </c:pt>
                <c:pt idx="3599">
                  <c:v>-78.029090165888888</c:v>
                </c:pt>
                <c:pt idx="3600">
                  <c:v>-78.016666666666666</c:v>
                </c:pt>
                <c:pt idx="3601">
                  <c:v>-78.008552229688462</c:v>
                </c:pt>
                <c:pt idx="3602">
                  <c:v>-77.995567253082143</c:v>
                </c:pt>
                <c:pt idx="3603">
                  <c:v>-77.990522540983605</c:v>
                </c:pt>
                <c:pt idx="3604">
                  <c:v>-77.981651376146786</c:v>
                </c:pt>
                <c:pt idx="3605">
                  <c:v>-77.972750622040294</c:v>
                </c:pt>
                <c:pt idx="3606">
                  <c:v>-77.970169264286909</c:v>
                </c:pt>
                <c:pt idx="3607">
                  <c:v>-77.956523792283832</c:v>
                </c:pt>
                <c:pt idx="3608">
                  <c:v>-77.954973277684971</c:v>
                </c:pt>
                <c:pt idx="3609">
                  <c:v>-77.950453033604774</c:v>
                </c:pt>
                <c:pt idx="3610">
                  <c:v>-77.932960893854755</c:v>
                </c:pt>
                <c:pt idx="3611">
                  <c:v>-77.930306230200628</c:v>
                </c:pt>
                <c:pt idx="3612">
                  <c:v>-77.92841930289336</c:v>
                </c:pt>
                <c:pt idx="3613">
                  <c:v>-77.916018662519434</c:v>
                </c:pt>
                <c:pt idx="3614">
                  <c:v>-77.915785550505177</c:v>
                </c:pt>
                <c:pt idx="3615">
                  <c:v>-77.914708750775773</c:v>
                </c:pt>
                <c:pt idx="3616">
                  <c:v>-77.914356738744232</c:v>
                </c:pt>
                <c:pt idx="3617">
                  <c:v>-77.907277513199332</c:v>
                </c:pt>
                <c:pt idx="3618">
                  <c:v>-77.896466721446174</c:v>
                </c:pt>
                <c:pt idx="3619">
                  <c:v>-77.89321367021104</c:v>
                </c:pt>
                <c:pt idx="3620">
                  <c:v>-77.886919022520374</c:v>
                </c:pt>
                <c:pt idx="3621">
                  <c:v>-77.87523405932788</c:v>
                </c:pt>
                <c:pt idx="3622">
                  <c:v>-77.875</c:v>
                </c:pt>
                <c:pt idx="3623">
                  <c:v>-77.869359738944524</c:v>
                </c:pt>
                <c:pt idx="3624">
                  <c:v>-77.859453102028809</c:v>
                </c:pt>
                <c:pt idx="3625">
                  <c:v>-77.845322526173589</c:v>
                </c:pt>
                <c:pt idx="3626">
                  <c:v>-77.833755310475055</c:v>
                </c:pt>
                <c:pt idx="3627">
                  <c:v>-77.816345850426003</c:v>
                </c:pt>
                <c:pt idx="3628">
                  <c:v>-77.799187943018381</c:v>
                </c:pt>
                <c:pt idx="3629">
                  <c:v>-77.796397151235865</c:v>
                </c:pt>
                <c:pt idx="3630">
                  <c:v>-77.79348030902581</c:v>
                </c:pt>
                <c:pt idx="3631">
                  <c:v>-77.781535339871496</c:v>
                </c:pt>
                <c:pt idx="3632">
                  <c:v>-77.777777777777771</c:v>
                </c:pt>
                <c:pt idx="3633">
                  <c:v>-77.765321375186844</c:v>
                </c:pt>
                <c:pt idx="3634">
                  <c:v>-77.755139840711252</c:v>
                </c:pt>
                <c:pt idx="3635">
                  <c:v>-77.73298419456323</c:v>
                </c:pt>
                <c:pt idx="3636">
                  <c:v>-77.70700636942675</c:v>
                </c:pt>
                <c:pt idx="3637">
                  <c:v>-77.669543773119614</c:v>
                </c:pt>
                <c:pt idx="3638">
                  <c:v>-77.644492911668479</c:v>
                </c:pt>
                <c:pt idx="3639">
                  <c:v>-77.643526001018785</c:v>
                </c:pt>
                <c:pt idx="3640">
                  <c:v>-77.631207895973688</c:v>
                </c:pt>
                <c:pt idx="3641">
                  <c:v>-77.620967741935488</c:v>
                </c:pt>
                <c:pt idx="3642">
                  <c:v>-77.61262877351237</c:v>
                </c:pt>
                <c:pt idx="3643">
                  <c:v>-77.610657498925661</c:v>
                </c:pt>
                <c:pt idx="3644">
                  <c:v>-77.605539981681432</c:v>
                </c:pt>
                <c:pt idx="3645">
                  <c:v>-77.593174674449926</c:v>
                </c:pt>
                <c:pt idx="3646">
                  <c:v>-77.587628865979383</c:v>
                </c:pt>
                <c:pt idx="3647">
                  <c:v>-77.587157227504477</c:v>
                </c:pt>
                <c:pt idx="3648">
                  <c:v>-77.586448271034584</c:v>
                </c:pt>
                <c:pt idx="3649">
                  <c:v>-77.568947906026551</c:v>
                </c:pt>
                <c:pt idx="3650">
                  <c:v>-77.55053051034615</c:v>
                </c:pt>
                <c:pt idx="3651">
                  <c:v>-77.531969405447882</c:v>
                </c:pt>
                <c:pt idx="3652">
                  <c:v>-77.509871460976228</c:v>
                </c:pt>
                <c:pt idx="3653">
                  <c:v>-77.502400827362038</c:v>
                </c:pt>
                <c:pt idx="3654">
                  <c:v>-77.490328820116048</c:v>
                </c:pt>
                <c:pt idx="3655">
                  <c:v>-77.487562189054728</c:v>
                </c:pt>
                <c:pt idx="3656">
                  <c:v>-77.48736151446704</c:v>
                </c:pt>
                <c:pt idx="3657">
                  <c:v>-77.484020918070883</c:v>
                </c:pt>
                <c:pt idx="3658">
                  <c:v>-77.480126320374609</c:v>
                </c:pt>
                <c:pt idx="3659">
                  <c:v>-77.476719103488193</c:v>
                </c:pt>
                <c:pt idx="3660">
                  <c:v>-77.461341775234388</c:v>
                </c:pt>
                <c:pt idx="3661">
                  <c:v>-77.457846952010371</c:v>
                </c:pt>
                <c:pt idx="3662">
                  <c:v>-77.457069784435518</c:v>
                </c:pt>
                <c:pt idx="3663">
                  <c:v>-77.450980392156865</c:v>
                </c:pt>
                <c:pt idx="3664">
                  <c:v>-77.437936673108368</c:v>
                </c:pt>
                <c:pt idx="3665">
                  <c:v>-77.437102058478089</c:v>
                </c:pt>
                <c:pt idx="3666">
                  <c:v>-77.433336155083381</c:v>
                </c:pt>
                <c:pt idx="3667">
                  <c:v>-77.426650092108616</c:v>
                </c:pt>
                <c:pt idx="3668">
                  <c:v>-77.42542484136824</c:v>
                </c:pt>
                <c:pt idx="3669">
                  <c:v>-77.425252742525274</c:v>
                </c:pt>
                <c:pt idx="3670">
                  <c:v>-77.409694350108055</c:v>
                </c:pt>
                <c:pt idx="3671">
                  <c:v>-77.403385499840311</c:v>
                </c:pt>
                <c:pt idx="3672">
                  <c:v>-77.384093479080292</c:v>
                </c:pt>
                <c:pt idx="3673">
                  <c:v>-77.377892030848329</c:v>
                </c:pt>
                <c:pt idx="3674">
                  <c:v>-77.366911061523751</c:v>
                </c:pt>
                <c:pt idx="3675">
                  <c:v>-77.364125362700008</c:v>
                </c:pt>
                <c:pt idx="3676">
                  <c:v>-77.35849056603773</c:v>
                </c:pt>
                <c:pt idx="3677">
                  <c:v>-77.347832920743443</c:v>
                </c:pt>
                <c:pt idx="3678">
                  <c:v>-77.320887315254424</c:v>
                </c:pt>
                <c:pt idx="3679">
                  <c:v>-77.303988995873453</c:v>
                </c:pt>
                <c:pt idx="3680">
                  <c:v>-77.297834732655772</c:v>
                </c:pt>
                <c:pt idx="3681">
                  <c:v>-77.287261474987105</c:v>
                </c:pt>
                <c:pt idx="3682">
                  <c:v>-77.285772857728574</c:v>
                </c:pt>
                <c:pt idx="3683">
                  <c:v>-77.283339445055617</c:v>
                </c:pt>
                <c:pt idx="3684">
                  <c:v>-77.281499862145026</c:v>
                </c:pt>
                <c:pt idx="3685">
                  <c:v>-77.267025089605738</c:v>
                </c:pt>
                <c:pt idx="3686">
                  <c:v>-77.262238338552834</c:v>
                </c:pt>
                <c:pt idx="3687">
                  <c:v>-77.25733036942944</c:v>
                </c:pt>
                <c:pt idx="3688">
                  <c:v>-77.248073651556098</c:v>
                </c:pt>
                <c:pt idx="3689">
                  <c:v>-77.243624525230601</c:v>
                </c:pt>
                <c:pt idx="3690">
                  <c:v>-77.242444171217798</c:v>
                </c:pt>
                <c:pt idx="3691">
                  <c:v>-77.222667200640771</c:v>
                </c:pt>
                <c:pt idx="3692">
                  <c:v>-77.212500000000006</c:v>
                </c:pt>
                <c:pt idx="3693">
                  <c:v>-77.182183044837856</c:v>
                </c:pt>
                <c:pt idx="3694">
                  <c:v>-77.181208053691279</c:v>
                </c:pt>
                <c:pt idx="3695">
                  <c:v>-77.175098805518417</c:v>
                </c:pt>
                <c:pt idx="3696">
                  <c:v>-77.156657314344571</c:v>
                </c:pt>
                <c:pt idx="3697">
                  <c:v>-77.141350878923944</c:v>
                </c:pt>
                <c:pt idx="3698">
                  <c:v>-77.139335798274544</c:v>
                </c:pt>
                <c:pt idx="3699">
                  <c:v>-77.13815789473685</c:v>
                </c:pt>
                <c:pt idx="3700">
                  <c:v>-77.134763253743429</c:v>
                </c:pt>
                <c:pt idx="3701">
                  <c:v>-77.128416402981586</c:v>
                </c:pt>
                <c:pt idx="3702">
                  <c:v>-77.122261597938149</c:v>
                </c:pt>
                <c:pt idx="3703">
                  <c:v>-77.12137486573576</c:v>
                </c:pt>
                <c:pt idx="3704">
                  <c:v>-77.076075251789447</c:v>
                </c:pt>
                <c:pt idx="3705">
                  <c:v>-77.066992955244004</c:v>
                </c:pt>
                <c:pt idx="3706">
                  <c:v>-77.063558466287759</c:v>
                </c:pt>
                <c:pt idx="3707">
                  <c:v>-77.062715293345718</c:v>
                </c:pt>
                <c:pt idx="3708">
                  <c:v>-77.058621013426801</c:v>
                </c:pt>
                <c:pt idx="3709">
                  <c:v>-77.055279134523204</c:v>
                </c:pt>
                <c:pt idx="3710">
                  <c:v>-77.054017946868754</c:v>
                </c:pt>
                <c:pt idx="3711">
                  <c:v>-77.039035226912091</c:v>
                </c:pt>
                <c:pt idx="3712">
                  <c:v>-77.016020764342613</c:v>
                </c:pt>
                <c:pt idx="3713">
                  <c:v>-77.015323117921383</c:v>
                </c:pt>
                <c:pt idx="3714">
                  <c:v>-77.013149946563829</c:v>
                </c:pt>
                <c:pt idx="3715">
                  <c:v>-77.010161700068551</c:v>
                </c:pt>
                <c:pt idx="3716">
                  <c:v>-76.997990415829335</c:v>
                </c:pt>
                <c:pt idx="3717">
                  <c:v>-76.986782187114073</c:v>
                </c:pt>
                <c:pt idx="3718">
                  <c:v>-76.982351478995781</c:v>
                </c:pt>
                <c:pt idx="3719">
                  <c:v>-76.95063694267516</c:v>
                </c:pt>
                <c:pt idx="3720">
                  <c:v>-76.943775669168673</c:v>
                </c:pt>
                <c:pt idx="3721">
                  <c:v>-76.933090980546268</c:v>
                </c:pt>
                <c:pt idx="3722">
                  <c:v>-76.932989690721655</c:v>
                </c:pt>
                <c:pt idx="3723">
                  <c:v>-76.92307692307692</c:v>
                </c:pt>
                <c:pt idx="3724">
                  <c:v>-76.915517053106683</c:v>
                </c:pt>
                <c:pt idx="3725">
                  <c:v>-76.895628902765395</c:v>
                </c:pt>
                <c:pt idx="3726">
                  <c:v>-76.85854787387909</c:v>
                </c:pt>
                <c:pt idx="3727">
                  <c:v>-76.848057695459758</c:v>
                </c:pt>
                <c:pt idx="3728">
                  <c:v>-76.840039254170762</c:v>
                </c:pt>
                <c:pt idx="3729">
                  <c:v>-76.83044707258432</c:v>
                </c:pt>
                <c:pt idx="3730">
                  <c:v>-76.830306469920544</c:v>
                </c:pt>
                <c:pt idx="3731">
                  <c:v>-76.824374342523924</c:v>
                </c:pt>
                <c:pt idx="3732">
                  <c:v>-76.813641408535972</c:v>
                </c:pt>
                <c:pt idx="3733">
                  <c:v>-76.812461316278103</c:v>
                </c:pt>
                <c:pt idx="3734">
                  <c:v>-76.794128852439286</c:v>
                </c:pt>
                <c:pt idx="3735">
                  <c:v>-76.792339916217827</c:v>
                </c:pt>
                <c:pt idx="3736">
                  <c:v>-76.779724189340286</c:v>
                </c:pt>
                <c:pt idx="3737">
                  <c:v>-76.765508068580658</c:v>
                </c:pt>
                <c:pt idx="3738">
                  <c:v>-76.765066939179505</c:v>
                </c:pt>
                <c:pt idx="3739">
                  <c:v>-76.760563380281695</c:v>
                </c:pt>
                <c:pt idx="3740">
                  <c:v>-76.757904672015101</c:v>
                </c:pt>
                <c:pt idx="3741">
                  <c:v>-76.756199456574265</c:v>
                </c:pt>
                <c:pt idx="3742">
                  <c:v>-76.747546510927805</c:v>
                </c:pt>
                <c:pt idx="3743">
                  <c:v>-76.746833641667848</c:v>
                </c:pt>
                <c:pt idx="3744">
                  <c:v>-76.743052169673334</c:v>
                </c:pt>
                <c:pt idx="3745">
                  <c:v>-76.735228561373319</c:v>
                </c:pt>
                <c:pt idx="3746">
                  <c:v>-76.713488551087167</c:v>
                </c:pt>
                <c:pt idx="3747">
                  <c:v>-76.709624348779812</c:v>
                </c:pt>
                <c:pt idx="3748">
                  <c:v>-76.706915477497262</c:v>
                </c:pt>
                <c:pt idx="3749">
                  <c:v>-76.688763049837632</c:v>
                </c:pt>
                <c:pt idx="3750">
                  <c:v>-76.677226184880141</c:v>
                </c:pt>
                <c:pt idx="3751">
                  <c:v>-76.665296052631575</c:v>
                </c:pt>
                <c:pt idx="3752">
                  <c:v>-76.662716459775481</c:v>
                </c:pt>
                <c:pt idx="3753">
                  <c:v>-76.655333853528035</c:v>
                </c:pt>
                <c:pt idx="3754">
                  <c:v>-76.65179816002231</c:v>
                </c:pt>
                <c:pt idx="3755">
                  <c:v>-76.61125692621755</c:v>
                </c:pt>
                <c:pt idx="3756">
                  <c:v>-76.607173067162918</c:v>
                </c:pt>
                <c:pt idx="3757">
                  <c:v>-76.575415518620559</c:v>
                </c:pt>
                <c:pt idx="3758">
                  <c:v>-76.564035375040945</c:v>
                </c:pt>
                <c:pt idx="3759">
                  <c:v>-76.5625</c:v>
                </c:pt>
                <c:pt idx="3760">
                  <c:v>-76.5625</c:v>
                </c:pt>
                <c:pt idx="3761">
                  <c:v>-76.560739238224031</c:v>
                </c:pt>
                <c:pt idx="3762">
                  <c:v>-76.545289620318783</c:v>
                </c:pt>
                <c:pt idx="3763">
                  <c:v>-76.530612244897952</c:v>
                </c:pt>
                <c:pt idx="3764">
                  <c:v>-76.514032496307237</c:v>
                </c:pt>
                <c:pt idx="3765">
                  <c:v>-76.5</c:v>
                </c:pt>
                <c:pt idx="3766">
                  <c:v>-76.483955588091746</c:v>
                </c:pt>
                <c:pt idx="3767">
                  <c:v>-76.483088365503804</c:v>
                </c:pt>
                <c:pt idx="3768">
                  <c:v>-76.470588235294116</c:v>
                </c:pt>
                <c:pt idx="3769">
                  <c:v>-76.433750823994728</c:v>
                </c:pt>
                <c:pt idx="3770">
                  <c:v>-76.418273731510951</c:v>
                </c:pt>
                <c:pt idx="3771">
                  <c:v>-76.380887834632318</c:v>
                </c:pt>
                <c:pt idx="3772">
                  <c:v>-76.359699401350142</c:v>
                </c:pt>
                <c:pt idx="3773">
                  <c:v>-76.357721784198048</c:v>
                </c:pt>
                <c:pt idx="3774">
                  <c:v>-76.344012099546262</c:v>
                </c:pt>
                <c:pt idx="3775">
                  <c:v>-76.328125</c:v>
                </c:pt>
                <c:pt idx="3776">
                  <c:v>-76.306068601583121</c:v>
                </c:pt>
                <c:pt idx="3777">
                  <c:v>-76.299973869871963</c:v>
                </c:pt>
                <c:pt idx="3778">
                  <c:v>-76.298238613692064</c:v>
                </c:pt>
                <c:pt idx="3779">
                  <c:v>-76.297577854671289</c:v>
                </c:pt>
                <c:pt idx="3780">
                  <c:v>-76.293019067381863</c:v>
                </c:pt>
                <c:pt idx="3781">
                  <c:v>-76.283995955080101</c:v>
                </c:pt>
                <c:pt idx="3782">
                  <c:v>-76.28270042194093</c:v>
                </c:pt>
                <c:pt idx="3783">
                  <c:v>-76.273011088384109</c:v>
                </c:pt>
                <c:pt idx="3784">
                  <c:v>-76.272816467685374</c:v>
                </c:pt>
                <c:pt idx="3785">
                  <c:v>-76.26378217354187</c:v>
                </c:pt>
                <c:pt idx="3786">
                  <c:v>-76.254030813328555</c:v>
                </c:pt>
                <c:pt idx="3787">
                  <c:v>-76.249986559547068</c:v>
                </c:pt>
                <c:pt idx="3788">
                  <c:v>-76.245080743655848</c:v>
                </c:pt>
                <c:pt idx="3789">
                  <c:v>-76.23941958887545</c:v>
                </c:pt>
                <c:pt idx="3790">
                  <c:v>-76.222980659840729</c:v>
                </c:pt>
                <c:pt idx="3791">
                  <c:v>-76.22167411746571</c:v>
                </c:pt>
                <c:pt idx="3792">
                  <c:v>-76.21915393654524</c:v>
                </c:pt>
                <c:pt idx="3793">
                  <c:v>-76.2158273381295</c:v>
                </c:pt>
                <c:pt idx="3794">
                  <c:v>-76.201690567307281</c:v>
                </c:pt>
                <c:pt idx="3795">
                  <c:v>-76.19692336422419</c:v>
                </c:pt>
                <c:pt idx="3796">
                  <c:v>-76.190616007986378</c:v>
                </c:pt>
                <c:pt idx="3797">
                  <c:v>-76.188029797071664</c:v>
                </c:pt>
                <c:pt idx="3798">
                  <c:v>-76.185444459120333</c:v>
                </c:pt>
                <c:pt idx="3799">
                  <c:v>-76.179597574905543</c:v>
                </c:pt>
                <c:pt idx="3800">
                  <c:v>-76.177054640958303</c:v>
                </c:pt>
                <c:pt idx="3801">
                  <c:v>-76.172992561510583</c:v>
                </c:pt>
                <c:pt idx="3802">
                  <c:v>-76.168324934315365</c:v>
                </c:pt>
                <c:pt idx="3803">
                  <c:v>-76.161213416639271</c:v>
                </c:pt>
                <c:pt idx="3804">
                  <c:v>-76.140879813622035</c:v>
                </c:pt>
                <c:pt idx="3805">
                  <c:v>-76.137475214805022</c:v>
                </c:pt>
                <c:pt idx="3806">
                  <c:v>-76.134113980034542</c:v>
                </c:pt>
                <c:pt idx="3807">
                  <c:v>-76.131371377401237</c:v>
                </c:pt>
                <c:pt idx="3808">
                  <c:v>-76.128759326205682</c:v>
                </c:pt>
                <c:pt idx="3809">
                  <c:v>-76.116504854368941</c:v>
                </c:pt>
                <c:pt idx="3810">
                  <c:v>-76.111529766390362</c:v>
                </c:pt>
                <c:pt idx="3811">
                  <c:v>-76.095147435203188</c:v>
                </c:pt>
                <c:pt idx="3812">
                  <c:v>-76.092612546319415</c:v>
                </c:pt>
                <c:pt idx="3813">
                  <c:v>-76.085635488243824</c:v>
                </c:pt>
                <c:pt idx="3814">
                  <c:v>-76.056284752430301</c:v>
                </c:pt>
                <c:pt idx="3815">
                  <c:v>-76.054216867469876</c:v>
                </c:pt>
                <c:pt idx="3816">
                  <c:v>-76.054045254761519</c:v>
                </c:pt>
                <c:pt idx="3817">
                  <c:v>-76.049166050017348</c:v>
                </c:pt>
                <c:pt idx="3818">
                  <c:v>-76.043214529270301</c:v>
                </c:pt>
                <c:pt idx="3819">
                  <c:v>-76.036205232542983</c:v>
                </c:pt>
                <c:pt idx="3820">
                  <c:v>-76.014478948371121</c:v>
                </c:pt>
                <c:pt idx="3821">
                  <c:v>-76.003160944771267</c:v>
                </c:pt>
                <c:pt idx="3822">
                  <c:v>-75.995515662528206</c:v>
                </c:pt>
                <c:pt idx="3823">
                  <c:v>-75.989050078876545</c:v>
                </c:pt>
                <c:pt idx="3824">
                  <c:v>-75.979918903263183</c:v>
                </c:pt>
                <c:pt idx="3825">
                  <c:v>-75.97712816978796</c:v>
                </c:pt>
                <c:pt idx="3826">
                  <c:v>-75.976078598889359</c:v>
                </c:pt>
                <c:pt idx="3827">
                  <c:v>-75.968120496373587</c:v>
                </c:pt>
                <c:pt idx="3828">
                  <c:v>-75.949629834636411</c:v>
                </c:pt>
                <c:pt idx="3829">
                  <c:v>-75.937325125909339</c:v>
                </c:pt>
                <c:pt idx="3830">
                  <c:v>-75.918234383907489</c:v>
                </c:pt>
                <c:pt idx="3831">
                  <c:v>-75.917782026768634</c:v>
                </c:pt>
                <c:pt idx="3832">
                  <c:v>-75.914714398525931</c:v>
                </c:pt>
                <c:pt idx="3833">
                  <c:v>-75.911906400550578</c:v>
                </c:pt>
                <c:pt idx="3834">
                  <c:v>-75.909501445086704</c:v>
                </c:pt>
                <c:pt idx="3835">
                  <c:v>-75.894932589493266</c:v>
                </c:pt>
                <c:pt idx="3836">
                  <c:v>-75.888084688025799</c:v>
                </c:pt>
                <c:pt idx="3837">
                  <c:v>-75.877746905784292</c:v>
                </c:pt>
                <c:pt idx="3838">
                  <c:v>-75.869649055148471</c:v>
                </c:pt>
                <c:pt idx="3839">
                  <c:v>-75.865646180091289</c:v>
                </c:pt>
                <c:pt idx="3840">
                  <c:v>-75.85898582194406</c:v>
                </c:pt>
                <c:pt idx="3841">
                  <c:v>-75.857554333595175</c:v>
                </c:pt>
                <c:pt idx="3842">
                  <c:v>-75.847073907702793</c:v>
                </c:pt>
                <c:pt idx="3843">
                  <c:v>-75.84111135229</c:v>
                </c:pt>
                <c:pt idx="3844">
                  <c:v>-75.839678808953607</c:v>
                </c:pt>
                <c:pt idx="3845">
                  <c:v>-75.829383886255926</c:v>
                </c:pt>
                <c:pt idx="3846">
                  <c:v>-75.818465269357347</c:v>
                </c:pt>
                <c:pt idx="3847">
                  <c:v>-75.815503761978292</c:v>
                </c:pt>
                <c:pt idx="3848">
                  <c:v>-75.767543859649123</c:v>
                </c:pt>
                <c:pt idx="3849">
                  <c:v>-75.753730892393207</c:v>
                </c:pt>
                <c:pt idx="3850">
                  <c:v>-75.753341244066945</c:v>
                </c:pt>
                <c:pt idx="3851">
                  <c:v>-75.751065758114862</c:v>
                </c:pt>
                <c:pt idx="3852">
                  <c:v>-75.739852907954514</c:v>
                </c:pt>
                <c:pt idx="3853">
                  <c:v>-75.732874437701895</c:v>
                </c:pt>
                <c:pt idx="3854">
                  <c:v>-75.731510490838318</c:v>
                </c:pt>
                <c:pt idx="3855">
                  <c:v>-75.718533201189302</c:v>
                </c:pt>
                <c:pt idx="3856">
                  <c:v>-75.71167406633586</c:v>
                </c:pt>
                <c:pt idx="3857">
                  <c:v>-75.709682369188272</c:v>
                </c:pt>
                <c:pt idx="3858">
                  <c:v>-75.705437026841025</c:v>
                </c:pt>
                <c:pt idx="3859">
                  <c:v>-75.702708133330361</c:v>
                </c:pt>
                <c:pt idx="3860">
                  <c:v>-75.692612935227075</c:v>
                </c:pt>
                <c:pt idx="3861">
                  <c:v>-75.689862027594486</c:v>
                </c:pt>
                <c:pt idx="3862">
                  <c:v>-75.684210526315795</c:v>
                </c:pt>
                <c:pt idx="3863">
                  <c:v>-75.681737795146532</c:v>
                </c:pt>
                <c:pt idx="3864">
                  <c:v>-75.634517766497453</c:v>
                </c:pt>
                <c:pt idx="3865">
                  <c:v>-75.634495762803709</c:v>
                </c:pt>
                <c:pt idx="3866">
                  <c:v>-75.618819676261268</c:v>
                </c:pt>
                <c:pt idx="3867">
                  <c:v>-75.614920996905028</c:v>
                </c:pt>
                <c:pt idx="3868">
                  <c:v>-75.59723593287265</c:v>
                </c:pt>
                <c:pt idx="3869">
                  <c:v>-75.591018612284813</c:v>
                </c:pt>
                <c:pt idx="3870">
                  <c:v>-75.590683878796057</c:v>
                </c:pt>
                <c:pt idx="3871">
                  <c:v>-75.586404978458589</c:v>
                </c:pt>
                <c:pt idx="3872">
                  <c:v>-75.586176241804651</c:v>
                </c:pt>
                <c:pt idx="3873">
                  <c:v>-75.571177504393674</c:v>
                </c:pt>
                <c:pt idx="3874">
                  <c:v>-75.560528306132525</c:v>
                </c:pt>
                <c:pt idx="3875">
                  <c:v>-75.558507015392991</c:v>
                </c:pt>
                <c:pt idx="3876">
                  <c:v>-75.553625705601391</c:v>
                </c:pt>
                <c:pt idx="3877">
                  <c:v>-75.534476930877133</c:v>
                </c:pt>
                <c:pt idx="3878">
                  <c:v>-75.533846286850519</c:v>
                </c:pt>
                <c:pt idx="3879">
                  <c:v>-75.526579739217652</c:v>
                </c:pt>
                <c:pt idx="3880">
                  <c:v>-75.522625033077531</c:v>
                </c:pt>
                <c:pt idx="3881">
                  <c:v>-75.522388059701484</c:v>
                </c:pt>
                <c:pt idx="3882">
                  <c:v>-75.510310897100396</c:v>
                </c:pt>
                <c:pt idx="3883">
                  <c:v>-75.507380073800732</c:v>
                </c:pt>
                <c:pt idx="3884">
                  <c:v>-75.502533093642754</c:v>
                </c:pt>
                <c:pt idx="3885">
                  <c:v>-75.49144753637988</c:v>
                </c:pt>
                <c:pt idx="3886">
                  <c:v>-75.480364572060694</c:v>
                </c:pt>
                <c:pt idx="3887">
                  <c:v>-75.464355209623207</c:v>
                </c:pt>
                <c:pt idx="3888">
                  <c:v>-75.460499386000819</c:v>
                </c:pt>
                <c:pt idx="3889">
                  <c:v>-75.437627464309998</c:v>
                </c:pt>
                <c:pt idx="3890">
                  <c:v>-75.415462427745666</c:v>
                </c:pt>
                <c:pt idx="3891">
                  <c:v>-75.413698923579503</c:v>
                </c:pt>
                <c:pt idx="3892">
                  <c:v>-75.404097601153097</c:v>
                </c:pt>
                <c:pt idx="3893">
                  <c:v>-75.361343347031323</c:v>
                </c:pt>
                <c:pt idx="3894">
                  <c:v>-75.336910143213217</c:v>
                </c:pt>
                <c:pt idx="3895">
                  <c:v>-75.331113577506471</c:v>
                </c:pt>
                <c:pt idx="3896">
                  <c:v>-75.317365635801906</c:v>
                </c:pt>
                <c:pt idx="3897">
                  <c:v>-75.294959766994126</c:v>
                </c:pt>
                <c:pt idx="3898">
                  <c:v>-75.285917303918254</c:v>
                </c:pt>
                <c:pt idx="3899">
                  <c:v>-75.213891881614813</c:v>
                </c:pt>
                <c:pt idx="3900">
                  <c:v>-75.20319786808794</c:v>
                </c:pt>
                <c:pt idx="3901">
                  <c:v>-75.202156334231802</c:v>
                </c:pt>
                <c:pt idx="3902">
                  <c:v>-75.200164237322923</c:v>
                </c:pt>
                <c:pt idx="3903">
                  <c:v>-75.199110946471563</c:v>
                </c:pt>
                <c:pt idx="3904">
                  <c:v>-75.185915305410575</c:v>
                </c:pt>
                <c:pt idx="3905">
                  <c:v>-75.16744597497788</c:v>
                </c:pt>
                <c:pt idx="3906">
                  <c:v>-75.16311074747729</c:v>
                </c:pt>
                <c:pt idx="3907">
                  <c:v>-75.161505903319224</c:v>
                </c:pt>
                <c:pt idx="3908">
                  <c:v>-75.128085700978104</c:v>
                </c:pt>
                <c:pt idx="3909">
                  <c:v>-75.111541149277002</c:v>
                </c:pt>
                <c:pt idx="3910">
                  <c:v>-75.110864745011085</c:v>
                </c:pt>
                <c:pt idx="3911">
                  <c:v>-75.103734439834028</c:v>
                </c:pt>
                <c:pt idx="3912">
                  <c:v>-75.079006772009024</c:v>
                </c:pt>
                <c:pt idx="3913">
                  <c:v>-75.061637080867854</c:v>
                </c:pt>
                <c:pt idx="3914">
                  <c:v>-75.061179087875416</c:v>
                </c:pt>
                <c:pt idx="3915">
                  <c:v>-75.055268975681656</c:v>
                </c:pt>
                <c:pt idx="3916">
                  <c:v>-75.05253881092807</c:v>
                </c:pt>
                <c:pt idx="3917">
                  <c:v>-75.052279809742501</c:v>
                </c:pt>
                <c:pt idx="3918">
                  <c:v>-75.041757351824671</c:v>
                </c:pt>
                <c:pt idx="3919">
                  <c:v>-75.013045098770036</c:v>
                </c:pt>
                <c:pt idx="3920">
                  <c:v>-75.009395552771693</c:v>
                </c:pt>
                <c:pt idx="3921">
                  <c:v>-75</c:v>
                </c:pt>
                <c:pt idx="3922">
                  <c:v>-75</c:v>
                </c:pt>
                <c:pt idx="3923">
                  <c:v>-74.983595800524938</c:v>
                </c:pt>
                <c:pt idx="3924">
                  <c:v>-74.982942915624292</c:v>
                </c:pt>
                <c:pt idx="3925">
                  <c:v>-74.97497497497497</c:v>
                </c:pt>
                <c:pt idx="3926">
                  <c:v>-74.967482280782306</c:v>
                </c:pt>
                <c:pt idx="3927">
                  <c:v>-74.966487935656843</c:v>
                </c:pt>
                <c:pt idx="3928">
                  <c:v>-74.959612277867535</c:v>
                </c:pt>
                <c:pt idx="3929">
                  <c:v>-74.955996982650248</c:v>
                </c:pt>
                <c:pt idx="3930">
                  <c:v>-74.939238152839849</c:v>
                </c:pt>
                <c:pt idx="3931">
                  <c:v>-74.938595748284911</c:v>
                </c:pt>
                <c:pt idx="3932">
                  <c:v>-74.930723977653855</c:v>
                </c:pt>
                <c:pt idx="3933">
                  <c:v>-74.930069032771314</c:v>
                </c:pt>
                <c:pt idx="3934">
                  <c:v>-74.913294797687854</c:v>
                </c:pt>
                <c:pt idx="3935">
                  <c:v>-74.858299595141702</c:v>
                </c:pt>
                <c:pt idx="3936">
                  <c:v>-74.847381846321412</c:v>
                </c:pt>
                <c:pt idx="3937">
                  <c:v>-74.809813189286515</c:v>
                </c:pt>
                <c:pt idx="3938">
                  <c:v>-74.807917153833301</c:v>
                </c:pt>
                <c:pt idx="3939">
                  <c:v>-74.802773129333019</c:v>
                </c:pt>
                <c:pt idx="3940">
                  <c:v>-74.792379091353197</c:v>
                </c:pt>
                <c:pt idx="3941">
                  <c:v>-74.770279024015736</c:v>
                </c:pt>
                <c:pt idx="3942">
                  <c:v>-74.760788533220619</c:v>
                </c:pt>
                <c:pt idx="3943">
                  <c:v>-74.758877685225769</c:v>
                </c:pt>
                <c:pt idx="3944">
                  <c:v>-74.756783239623928</c:v>
                </c:pt>
                <c:pt idx="3945">
                  <c:v>-74.755052051439066</c:v>
                </c:pt>
                <c:pt idx="3946">
                  <c:v>-74.723323666923122</c:v>
                </c:pt>
                <c:pt idx="3947">
                  <c:v>-74.722006286544769</c:v>
                </c:pt>
                <c:pt idx="3948">
                  <c:v>-74.721709459081495</c:v>
                </c:pt>
                <c:pt idx="3949">
                  <c:v>-74.713551955748713</c:v>
                </c:pt>
                <c:pt idx="3950">
                  <c:v>-74.710442888979571</c:v>
                </c:pt>
                <c:pt idx="3951">
                  <c:v>-74.70542702330782</c:v>
                </c:pt>
                <c:pt idx="3952">
                  <c:v>-74.701625276650063</c:v>
                </c:pt>
                <c:pt idx="3953">
                  <c:v>-74.695623560381705</c:v>
                </c:pt>
                <c:pt idx="3954">
                  <c:v>-74.68689304132343</c:v>
                </c:pt>
                <c:pt idx="3955">
                  <c:v>-74.682524933407663</c:v>
                </c:pt>
                <c:pt idx="3956">
                  <c:v>-74.677702224546934</c:v>
                </c:pt>
                <c:pt idx="3957">
                  <c:v>-74.657142857142858</c:v>
                </c:pt>
                <c:pt idx="3958">
                  <c:v>-74.647294495455753</c:v>
                </c:pt>
                <c:pt idx="3959">
                  <c:v>-74.644867327794159</c:v>
                </c:pt>
                <c:pt idx="3960">
                  <c:v>-74.63938060204967</c:v>
                </c:pt>
                <c:pt idx="3961">
                  <c:v>-74.626137841352403</c:v>
                </c:pt>
                <c:pt idx="3962">
                  <c:v>-74.610244988864139</c:v>
                </c:pt>
                <c:pt idx="3963">
                  <c:v>-74.607531955048472</c:v>
                </c:pt>
                <c:pt idx="3964">
                  <c:v>-74.603925277843459</c:v>
                </c:pt>
                <c:pt idx="3965">
                  <c:v>-74.596360986496023</c:v>
                </c:pt>
                <c:pt idx="3966">
                  <c:v>-74.586679263108181</c:v>
                </c:pt>
                <c:pt idx="3967">
                  <c:v>-74.584555229716528</c:v>
                </c:pt>
                <c:pt idx="3968">
                  <c:v>-74.579204707714936</c:v>
                </c:pt>
                <c:pt idx="3969">
                  <c:v>-74.576271186440678</c:v>
                </c:pt>
                <c:pt idx="3970">
                  <c:v>-74.571226080793764</c:v>
                </c:pt>
                <c:pt idx="3971">
                  <c:v>-74.567278595924961</c:v>
                </c:pt>
                <c:pt idx="3972">
                  <c:v>-74.553523108561535</c:v>
                </c:pt>
                <c:pt idx="3973">
                  <c:v>-74.553164845173043</c:v>
                </c:pt>
                <c:pt idx="3974">
                  <c:v>-74.543302785701286</c:v>
                </c:pt>
                <c:pt idx="3975">
                  <c:v>-74.543234994913533</c:v>
                </c:pt>
                <c:pt idx="3976">
                  <c:v>-74.540441176470594</c:v>
                </c:pt>
                <c:pt idx="3977">
                  <c:v>-74.53963062781159</c:v>
                </c:pt>
                <c:pt idx="3978">
                  <c:v>-74.516484138069075</c:v>
                </c:pt>
                <c:pt idx="3979">
                  <c:v>-74.477179306617757</c:v>
                </c:pt>
                <c:pt idx="3980">
                  <c:v>-74.468044283274821</c:v>
                </c:pt>
                <c:pt idx="3981">
                  <c:v>-74.465116279069761</c:v>
                </c:pt>
                <c:pt idx="3982">
                  <c:v>-74.465116279069761</c:v>
                </c:pt>
                <c:pt idx="3983">
                  <c:v>-74.455899198167245</c:v>
                </c:pt>
                <c:pt idx="3984">
                  <c:v>-74.452742724697401</c:v>
                </c:pt>
                <c:pt idx="3985">
                  <c:v>-74.45054945054946</c:v>
                </c:pt>
                <c:pt idx="3986">
                  <c:v>-74.442344045368614</c:v>
                </c:pt>
                <c:pt idx="3987">
                  <c:v>-74.437161584497005</c:v>
                </c:pt>
                <c:pt idx="3988">
                  <c:v>-74.431578947368422</c:v>
                </c:pt>
                <c:pt idx="3989">
                  <c:v>-74.424469987076122</c:v>
                </c:pt>
                <c:pt idx="3990">
                  <c:v>-74.420823632685767</c:v>
                </c:pt>
                <c:pt idx="3991">
                  <c:v>-74.415371002401713</c:v>
                </c:pt>
                <c:pt idx="3992">
                  <c:v>-74.410774410774408</c:v>
                </c:pt>
                <c:pt idx="3993">
                  <c:v>-74.403675703858184</c:v>
                </c:pt>
                <c:pt idx="3994">
                  <c:v>-74.382723314110862</c:v>
                </c:pt>
                <c:pt idx="3995">
                  <c:v>-74.356725146198841</c:v>
                </c:pt>
                <c:pt idx="3996">
                  <c:v>-74.347994075600496</c:v>
                </c:pt>
                <c:pt idx="3997">
                  <c:v>-74.347359849782634</c:v>
                </c:pt>
                <c:pt idx="3998">
                  <c:v>-74.328771869045553</c:v>
                </c:pt>
                <c:pt idx="3999">
                  <c:v>-74.327357215211805</c:v>
                </c:pt>
                <c:pt idx="4000">
                  <c:v>-74.315853844977823</c:v>
                </c:pt>
                <c:pt idx="4001">
                  <c:v>-74.31553266467877</c:v>
                </c:pt>
                <c:pt idx="4002">
                  <c:v>-74.314168187300908</c:v>
                </c:pt>
                <c:pt idx="4003">
                  <c:v>-74.29041546688606</c:v>
                </c:pt>
                <c:pt idx="4004">
                  <c:v>-74.278825454232333</c:v>
                </c:pt>
                <c:pt idx="4005">
                  <c:v>-74.272398706486598</c:v>
                </c:pt>
                <c:pt idx="4006">
                  <c:v>-74.259070005109862</c:v>
                </c:pt>
                <c:pt idx="4007">
                  <c:v>-74.234205488193993</c:v>
                </c:pt>
                <c:pt idx="4008">
                  <c:v>-74.227799227799238</c:v>
                </c:pt>
                <c:pt idx="4009">
                  <c:v>-74.213767319111497</c:v>
                </c:pt>
                <c:pt idx="4010">
                  <c:v>-74.1869918699187</c:v>
                </c:pt>
                <c:pt idx="4011">
                  <c:v>-74.173090798617707</c:v>
                </c:pt>
                <c:pt idx="4012">
                  <c:v>-74.170502960953684</c:v>
                </c:pt>
                <c:pt idx="4013">
                  <c:v>-74.164524421593825</c:v>
                </c:pt>
                <c:pt idx="4014">
                  <c:v>-74.149346536933621</c:v>
                </c:pt>
                <c:pt idx="4015">
                  <c:v>-74.148485969020911</c:v>
                </c:pt>
                <c:pt idx="4016">
                  <c:v>-74.143714689265536</c:v>
                </c:pt>
                <c:pt idx="4017">
                  <c:v>-74.131653777671474</c:v>
                </c:pt>
                <c:pt idx="4018">
                  <c:v>-74.126587096598797</c:v>
                </c:pt>
                <c:pt idx="4019">
                  <c:v>-74.118478417093854</c:v>
                </c:pt>
                <c:pt idx="4020">
                  <c:v>-74.109645696429396</c:v>
                </c:pt>
                <c:pt idx="4021">
                  <c:v>-74.108350399938175</c:v>
                </c:pt>
                <c:pt idx="4022">
                  <c:v>-74.097649358699272</c:v>
                </c:pt>
                <c:pt idx="4023">
                  <c:v>-74.080075222687697</c:v>
                </c:pt>
                <c:pt idx="4024">
                  <c:v>-74.075215782983975</c:v>
                </c:pt>
                <c:pt idx="4025">
                  <c:v>-74.07305433186491</c:v>
                </c:pt>
                <c:pt idx="4026">
                  <c:v>-74.066783831282947</c:v>
                </c:pt>
                <c:pt idx="4027">
                  <c:v>-74.064995985293493</c:v>
                </c:pt>
                <c:pt idx="4028">
                  <c:v>-74.06423173493198</c:v>
                </c:pt>
                <c:pt idx="4029">
                  <c:v>-74.063107654233704</c:v>
                </c:pt>
                <c:pt idx="4030">
                  <c:v>-74.060297572435388</c:v>
                </c:pt>
                <c:pt idx="4031">
                  <c:v>-74.053584491587415</c:v>
                </c:pt>
                <c:pt idx="4032">
                  <c:v>-74.047826963122191</c:v>
                </c:pt>
                <c:pt idx="4033">
                  <c:v>-74.031327287716408</c:v>
                </c:pt>
                <c:pt idx="4034">
                  <c:v>-74.009641584573473</c:v>
                </c:pt>
                <c:pt idx="4035">
                  <c:v>-73.982776329303931</c:v>
                </c:pt>
                <c:pt idx="4036">
                  <c:v>-73.979693410312564</c:v>
                </c:pt>
                <c:pt idx="4037">
                  <c:v>-73.975057339449535</c:v>
                </c:pt>
                <c:pt idx="4038">
                  <c:v>-73.97266685388</c:v>
                </c:pt>
                <c:pt idx="4039">
                  <c:v>-73.962557863258368</c:v>
                </c:pt>
                <c:pt idx="4040">
                  <c:v>-73.962238659776403</c:v>
                </c:pt>
                <c:pt idx="4041">
                  <c:v>-73.947895791583164</c:v>
                </c:pt>
                <c:pt idx="4042">
                  <c:v>-73.940127003326282</c:v>
                </c:pt>
                <c:pt idx="4043">
                  <c:v>-73.937496376181372</c:v>
                </c:pt>
                <c:pt idx="4044">
                  <c:v>-73.925621567229882</c:v>
                </c:pt>
                <c:pt idx="4045">
                  <c:v>-73.922254354697685</c:v>
                </c:pt>
                <c:pt idx="4046">
                  <c:v>-73.894250315622799</c:v>
                </c:pt>
                <c:pt idx="4047">
                  <c:v>-73.875181422351233</c:v>
                </c:pt>
                <c:pt idx="4048">
                  <c:v>-73.865809543558896</c:v>
                </c:pt>
                <c:pt idx="4049">
                  <c:v>-73.861258101726122</c:v>
                </c:pt>
                <c:pt idx="4050">
                  <c:v>-73.84615384615384</c:v>
                </c:pt>
                <c:pt idx="4051">
                  <c:v>-73.8454804114686</c:v>
                </c:pt>
                <c:pt idx="4052">
                  <c:v>-73.839131119156306</c:v>
                </c:pt>
                <c:pt idx="4053">
                  <c:v>-73.835742142693277</c:v>
                </c:pt>
                <c:pt idx="4054">
                  <c:v>-73.800473355805778</c:v>
                </c:pt>
                <c:pt idx="4055">
                  <c:v>-73.799596503026223</c:v>
                </c:pt>
                <c:pt idx="4056">
                  <c:v>-73.79918981481481</c:v>
                </c:pt>
                <c:pt idx="4057">
                  <c:v>-73.782881246704548</c:v>
                </c:pt>
                <c:pt idx="4058">
                  <c:v>-73.781435090785521</c:v>
                </c:pt>
                <c:pt idx="4059">
                  <c:v>-73.775912501589715</c:v>
                </c:pt>
                <c:pt idx="4060">
                  <c:v>-73.763368983957221</c:v>
                </c:pt>
                <c:pt idx="4061">
                  <c:v>-73.739983129481232</c:v>
                </c:pt>
                <c:pt idx="4062">
                  <c:v>-73.735687022900763</c:v>
                </c:pt>
                <c:pt idx="4063">
                  <c:v>-73.717314487632507</c:v>
                </c:pt>
                <c:pt idx="4064">
                  <c:v>-73.713275900154628</c:v>
                </c:pt>
                <c:pt idx="4065">
                  <c:v>-73.689080814312149</c:v>
                </c:pt>
                <c:pt idx="4066">
                  <c:v>-73.676248108925876</c:v>
                </c:pt>
                <c:pt idx="4067">
                  <c:v>-73.67393092105263</c:v>
                </c:pt>
                <c:pt idx="4068">
                  <c:v>-73.663678050783659</c:v>
                </c:pt>
                <c:pt idx="4069">
                  <c:v>-73.659863945578223</c:v>
                </c:pt>
                <c:pt idx="4070">
                  <c:v>-73.651387589647641</c:v>
                </c:pt>
                <c:pt idx="4071">
                  <c:v>-73.602338160879427</c:v>
                </c:pt>
                <c:pt idx="4072">
                  <c:v>-73.601361412465437</c:v>
                </c:pt>
                <c:pt idx="4073">
                  <c:v>-73.585198101327137</c:v>
                </c:pt>
                <c:pt idx="4074">
                  <c:v>-73.574059604866619</c:v>
                </c:pt>
                <c:pt idx="4075">
                  <c:v>-73.563419149753727</c:v>
                </c:pt>
                <c:pt idx="4076">
                  <c:v>-73.545900490539594</c:v>
                </c:pt>
                <c:pt idx="4077">
                  <c:v>-73.537085352217673</c:v>
                </c:pt>
                <c:pt idx="4078">
                  <c:v>-73.532666096665494</c:v>
                </c:pt>
                <c:pt idx="4079">
                  <c:v>-73.525348805083581</c:v>
                </c:pt>
                <c:pt idx="4080">
                  <c:v>-73.513245852933892</c:v>
                </c:pt>
                <c:pt idx="4081">
                  <c:v>-73.510221835580694</c:v>
                </c:pt>
                <c:pt idx="4082">
                  <c:v>-73.508764183849181</c:v>
                </c:pt>
                <c:pt idx="4083">
                  <c:v>-73.505526284514517</c:v>
                </c:pt>
                <c:pt idx="4084">
                  <c:v>-73.499012007903929</c:v>
                </c:pt>
                <c:pt idx="4085">
                  <c:v>-73.483479952540279</c:v>
                </c:pt>
                <c:pt idx="4086">
                  <c:v>-73.468057366362444</c:v>
                </c:pt>
                <c:pt idx="4087">
                  <c:v>-73.45225603357818</c:v>
                </c:pt>
                <c:pt idx="4088">
                  <c:v>-73.447659878528043</c:v>
                </c:pt>
                <c:pt idx="4089">
                  <c:v>-73.444622397437485</c:v>
                </c:pt>
                <c:pt idx="4090">
                  <c:v>-73.443286751271543</c:v>
                </c:pt>
                <c:pt idx="4091">
                  <c:v>-73.43542924458842</c:v>
                </c:pt>
                <c:pt idx="4092">
                  <c:v>-73.412820355233237</c:v>
                </c:pt>
                <c:pt idx="4093">
                  <c:v>-73.411975894345431</c:v>
                </c:pt>
                <c:pt idx="4094">
                  <c:v>-73.409647474229743</c:v>
                </c:pt>
                <c:pt idx="4095">
                  <c:v>-73.401162790697668</c:v>
                </c:pt>
                <c:pt idx="4096">
                  <c:v>-73.382418563141457</c:v>
                </c:pt>
                <c:pt idx="4097">
                  <c:v>-73.375069048057441</c:v>
                </c:pt>
                <c:pt idx="4098">
                  <c:v>-73.356536701732438</c:v>
                </c:pt>
                <c:pt idx="4099">
                  <c:v>-73.355007943251934</c:v>
                </c:pt>
                <c:pt idx="4100">
                  <c:v>-73.349701222201887</c:v>
                </c:pt>
                <c:pt idx="4101">
                  <c:v>-73.346693386773552</c:v>
                </c:pt>
                <c:pt idx="4102">
                  <c:v>-73.310436516729453</c:v>
                </c:pt>
                <c:pt idx="4103">
                  <c:v>-73.302804808242698</c:v>
                </c:pt>
                <c:pt idx="4104">
                  <c:v>-73.26547180415912</c:v>
                </c:pt>
                <c:pt idx="4105">
                  <c:v>-73.264843897975467</c:v>
                </c:pt>
                <c:pt idx="4106">
                  <c:v>-73.262401045827588</c:v>
                </c:pt>
                <c:pt idx="4107">
                  <c:v>-73.250635181587214</c:v>
                </c:pt>
                <c:pt idx="4108">
                  <c:v>-73.250111457868925</c:v>
                </c:pt>
                <c:pt idx="4109">
                  <c:v>-73.245184459680047</c:v>
                </c:pt>
                <c:pt idx="4110">
                  <c:v>-73.228514513375075</c:v>
                </c:pt>
                <c:pt idx="4111">
                  <c:v>-73.226238286479258</c:v>
                </c:pt>
                <c:pt idx="4112">
                  <c:v>-73.192771084337352</c:v>
                </c:pt>
                <c:pt idx="4113">
                  <c:v>-73.189029639650727</c:v>
                </c:pt>
                <c:pt idx="4114">
                  <c:v>-73.169491807923734</c:v>
                </c:pt>
                <c:pt idx="4115">
                  <c:v>-73.168317977684154</c:v>
                </c:pt>
                <c:pt idx="4116">
                  <c:v>-73.166183557040796</c:v>
                </c:pt>
                <c:pt idx="4117">
                  <c:v>-73.165877427767484</c:v>
                </c:pt>
                <c:pt idx="4118">
                  <c:v>-73.159848647105022</c:v>
                </c:pt>
                <c:pt idx="4119">
                  <c:v>-73.158694001518597</c:v>
                </c:pt>
                <c:pt idx="4120">
                  <c:v>-73.147452277168199</c:v>
                </c:pt>
                <c:pt idx="4121">
                  <c:v>-73.146771764429758</c:v>
                </c:pt>
                <c:pt idx="4122">
                  <c:v>-73.137455288707201</c:v>
                </c:pt>
                <c:pt idx="4123">
                  <c:v>-73.134387824216105</c:v>
                </c:pt>
                <c:pt idx="4124">
                  <c:v>-73.117206982543649</c:v>
                </c:pt>
                <c:pt idx="4125">
                  <c:v>-73.104265402843609</c:v>
                </c:pt>
                <c:pt idx="4126">
                  <c:v>-73.078332234190668</c:v>
                </c:pt>
                <c:pt idx="4127">
                  <c:v>-73.073170731707307</c:v>
                </c:pt>
                <c:pt idx="4128">
                  <c:v>-73.069126590087848</c:v>
                </c:pt>
                <c:pt idx="4129">
                  <c:v>-73.063454265303264</c:v>
                </c:pt>
                <c:pt idx="4130">
                  <c:v>-73.05407011289364</c:v>
                </c:pt>
                <c:pt idx="4131">
                  <c:v>-73.039215686274503</c:v>
                </c:pt>
                <c:pt idx="4132">
                  <c:v>-73.03326573236069</c:v>
                </c:pt>
                <c:pt idx="4133">
                  <c:v>-73.025743066782738</c:v>
                </c:pt>
                <c:pt idx="4134">
                  <c:v>-73.020148690873825</c:v>
                </c:pt>
                <c:pt idx="4135">
                  <c:v>-72.993922857497211</c:v>
                </c:pt>
                <c:pt idx="4136">
                  <c:v>-72.991025230954492</c:v>
                </c:pt>
                <c:pt idx="4137">
                  <c:v>-72.990720913633112</c:v>
                </c:pt>
                <c:pt idx="4138">
                  <c:v>-72.978628848523044</c:v>
                </c:pt>
                <c:pt idx="4139">
                  <c:v>-72.977033698218506</c:v>
                </c:pt>
                <c:pt idx="4140">
                  <c:v>-72.97687861271676</c:v>
                </c:pt>
                <c:pt idx="4141">
                  <c:v>-72.976022566995766</c:v>
                </c:pt>
                <c:pt idx="4142">
                  <c:v>-72.975517890772124</c:v>
                </c:pt>
                <c:pt idx="4143">
                  <c:v>-72.972972972972968</c:v>
                </c:pt>
                <c:pt idx="4144">
                  <c:v>-72.967745638200185</c:v>
                </c:pt>
                <c:pt idx="4145">
                  <c:v>-72.954998891598308</c:v>
                </c:pt>
                <c:pt idx="4146">
                  <c:v>-72.947148402508219</c:v>
                </c:pt>
                <c:pt idx="4147">
                  <c:v>-72.943166284377099</c:v>
                </c:pt>
                <c:pt idx="4148">
                  <c:v>-72.937905468025946</c:v>
                </c:pt>
                <c:pt idx="4149">
                  <c:v>-72.937444933920702</c:v>
                </c:pt>
                <c:pt idx="4150">
                  <c:v>-72.925845518591828</c:v>
                </c:pt>
                <c:pt idx="4151">
                  <c:v>-72.922322207843024</c:v>
                </c:pt>
                <c:pt idx="4152">
                  <c:v>-72.920565729312273</c:v>
                </c:pt>
                <c:pt idx="4153">
                  <c:v>-72.916666666666671</c:v>
                </c:pt>
                <c:pt idx="4154">
                  <c:v>-72.916339252972918</c:v>
                </c:pt>
                <c:pt idx="4155">
                  <c:v>-72.893850042123006</c:v>
                </c:pt>
                <c:pt idx="4156">
                  <c:v>-72.877717275402702</c:v>
                </c:pt>
                <c:pt idx="4157">
                  <c:v>-72.877502001601272</c:v>
                </c:pt>
                <c:pt idx="4158">
                  <c:v>-72.859897901304592</c:v>
                </c:pt>
                <c:pt idx="4159">
                  <c:v>-72.852717544353709</c:v>
                </c:pt>
                <c:pt idx="4160">
                  <c:v>-72.842134818315827</c:v>
                </c:pt>
                <c:pt idx="4161">
                  <c:v>-72.798542639834977</c:v>
                </c:pt>
                <c:pt idx="4162">
                  <c:v>-72.79376150343893</c:v>
                </c:pt>
                <c:pt idx="4163">
                  <c:v>-72.7627492354015</c:v>
                </c:pt>
                <c:pt idx="4164">
                  <c:v>-72.75602468081803</c:v>
                </c:pt>
                <c:pt idx="4165">
                  <c:v>-72.7528969621046</c:v>
                </c:pt>
                <c:pt idx="4166">
                  <c:v>-72.736811189094482</c:v>
                </c:pt>
                <c:pt idx="4167">
                  <c:v>-72.733355637336899</c:v>
                </c:pt>
                <c:pt idx="4168">
                  <c:v>-72.724604502362709</c:v>
                </c:pt>
                <c:pt idx="4169">
                  <c:v>-72.718034333829337</c:v>
                </c:pt>
                <c:pt idx="4170">
                  <c:v>-72.714759112923787</c:v>
                </c:pt>
                <c:pt idx="4171">
                  <c:v>-72.712006717044503</c:v>
                </c:pt>
                <c:pt idx="4172">
                  <c:v>-72.659340659340657</c:v>
                </c:pt>
                <c:pt idx="4173">
                  <c:v>-72.647631408176508</c:v>
                </c:pt>
                <c:pt idx="4174">
                  <c:v>-72.61704277534524</c:v>
                </c:pt>
                <c:pt idx="4175">
                  <c:v>-72.614107883817425</c:v>
                </c:pt>
                <c:pt idx="4176">
                  <c:v>-72.586666666666673</c:v>
                </c:pt>
                <c:pt idx="4177">
                  <c:v>-72.567703109327994</c:v>
                </c:pt>
                <c:pt idx="4178">
                  <c:v>-72.537822604568376</c:v>
                </c:pt>
                <c:pt idx="4179">
                  <c:v>-72.531074604006506</c:v>
                </c:pt>
                <c:pt idx="4180">
                  <c:v>-72.528499345916657</c:v>
                </c:pt>
                <c:pt idx="4181">
                  <c:v>-72.506761404864434</c:v>
                </c:pt>
                <c:pt idx="4182">
                  <c:v>-72.500852951211186</c:v>
                </c:pt>
                <c:pt idx="4183">
                  <c:v>-72.500476826244522</c:v>
                </c:pt>
                <c:pt idx="4184">
                  <c:v>-72.496918833264857</c:v>
                </c:pt>
                <c:pt idx="4185">
                  <c:v>-72.494385760625477</c:v>
                </c:pt>
                <c:pt idx="4186">
                  <c:v>-72.489328240844756</c:v>
                </c:pt>
                <c:pt idx="4187">
                  <c:v>-72.48074174770818</c:v>
                </c:pt>
                <c:pt idx="4188">
                  <c:v>-72.4759851009606</c:v>
                </c:pt>
                <c:pt idx="4189">
                  <c:v>-72.468602825745677</c:v>
                </c:pt>
                <c:pt idx="4190">
                  <c:v>-72.463768115942031</c:v>
                </c:pt>
                <c:pt idx="4191">
                  <c:v>-72.459924563884954</c:v>
                </c:pt>
                <c:pt idx="4192">
                  <c:v>-72.449642625081225</c:v>
                </c:pt>
                <c:pt idx="4193">
                  <c:v>-72.447388932190179</c:v>
                </c:pt>
                <c:pt idx="4194">
                  <c:v>-72.40594879617089</c:v>
                </c:pt>
                <c:pt idx="4195">
                  <c:v>-72.401076447722517</c:v>
                </c:pt>
                <c:pt idx="4196">
                  <c:v>-72.388116404528532</c:v>
                </c:pt>
                <c:pt idx="4197">
                  <c:v>-72.377450980392155</c:v>
                </c:pt>
                <c:pt idx="4198">
                  <c:v>-72.372279237622649</c:v>
                </c:pt>
                <c:pt idx="4199">
                  <c:v>-72.371412523069523</c:v>
                </c:pt>
                <c:pt idx="4200">
                  <c:v>-72.36459615144544</c:v>
                </c:pt>
                <c:pt idx="4201">
                  <c:v>-72.345957613814761</c:v>
                </c:pt>
                <c:pt idx="4202">
                  <c:v>-72.337941165392294</c:v>
                </c:pt>
                <c:pt idx="4203">
                  <c:v>-72.334523657696721</c:v>
                </c:pt>
                <c:pt idx="4204">
                  <c:v>-72.325986427241602</c:v>
                </c:pt>
                <c:pt idx="4205">
                  <c:v>-72.324844245272715</c:v>
                </c:pt>
                <c:pt idx="4206">
                  <c:v>-72.307438561768095</c:v>
                </c:pt>
                <c:pt idx="4207">
                  <c:v>-72.296395193591451</c:v>
                </c:pt>
                <c:pt idx="4208">
                  <c:v>-72.282951439983179</c:v>
                </c:pt>
                <c:pt idx="4209">
                  <c:v>-72.218571026194724</c:v>
                </c:pt>
                <c:pt idx="4210">
                  <c:v>-72.208436724565757</c:v>
                </c:pt>
                <c:pt idx="4211">
                  <c:v>-72.187347536184745</c:v>
                </c:pt>
                <c:pt idx="4212">
                  <c:v>-72.187222588127483</c:v>
                </c:pt>
                <c:pt idx="4213">
                  <c:v>-72.183588317107095</c:v>
                </c:pt>
                <c:pt idx="4214">
                  <c:v>-72.176308539944898</c:v>
                </c:pt>
                <c:pt idx="4215">
                  <c:v>-72.174417480421539</c:v>
                </c:pt>
                <c:pt idx="4216">
                  <c:v>-72.161502546689306</c:v>
                </c:pt>
                <c:pt idx="4217">
                  <c:v>-72.16131558339859</c:v>
                </c:pt>
                <c:pt idx="4218">
                  <c:v>-72.139830508474574</c:v>
                </c:pt>
                <c:pt idx="4219">
                  <c:v>-72.135239391876553</c:v>
                </c:pt>
                <c:pt idx="4220">
                  <c:v>-72.124127575563776</c:v>
                </c:pt>
                <c:pt idx="4221">
                  <c:v>-72.11160655158713</c:v>
                </c:pt>
                <c:pt idx="4222">
                  <c:v>-72.097943080947417</c:v>
                </c:pt>
                <c:pt idx="4223">
                  <c:v>-72.093023255813961</c:v>
                </c:pt>
                <c:pt idx="4224">
                  <c:v>-72.088461431446561</c:v>
                </c:pt>
                <c:pt idx="4225">
                  <c:v>-72.086282815896553</c:v>
                </c:pt>
                <c:pt idx="4226">
                  <c:v>-72.078511459042431</c:v>
                </c:pt>
                <c:pt idx="4227">
                  <c:v>-72.060827083189977</c:v>
                </c:pt>
                <c:pt idx="4228">
                  <c:v>-72.050340849501836</c:v>
                </c:pt>
                <c:pt idx="4229">
                  <c:v>-72.023909692445429</c:v>
                </c:pt>
                <c:pt idx="4230">
                  <c:v>-72.004479283314666</c:v>
                </c:pt>
                <c:pt idx="4231">
                  <c:v>-71.995626944748125</c:v>
                </c:pt>
                <c:pt idx="4232">
                  <c:v>-71.983997748426916</c:v>
                </c:pt>
                <c:pt idx="4233">
                  <c:v>-71.981132075471692</c:v>
                </c:pt>
                <c:pt idx="4234">
                  <c:v>-71.974817146560497</c:v>
                </c:pt>
                <c:pt idx="4235">
                  <c:v>-71.949899489717026</c:v>
                </c:pt>
                <c:pt idx="4236">
                  <c:v>-71.941580706213784</c:v>
                </c:pt>
                <c:pt idx="4237">
                  <c:v>-71.938029815843322</c:v>
                </c:pt>
                <c:pt idx="4238">
                  <c:v>-71.927682513060248</c:v>
                </c:pt>
                <c:pt idx="4239">
                  <c:v>-71.908401944576298</c:v>
                </c:pt>
                <c:pt idx="4240">
                  <c:v>-71.889763779527556</c:v>
                </c:pt>
                <c:pt idx="4241">
                  <c:v>-71.885036071677916</c:v>
                </c:pt>
                <c:pt idx="4242">
                  <c:v>-71.862046095174932</c:v>
                </c:pt>
                <c:pt idx="4243">
                  <c:v>-71.851638173326165</c:v>
                </c:pt>
                <c:pt idx="4244">
                  <c:v>-71.840377513336065</c:v>
                </c:pt>
                <c:pt idx="4245">
                  <c:v>-71.837633731906863</c:v>
                </c:pt>
                <c:pt idx="4246">
                  <c:v>-71.836817811566647</c:v>
                </c:pt>
                <c:pt idx="4247">
                  <c:v>-71.836659952389667</c:v>
                </c:pt>
                <c:pt idx="4248">
                  <c:v>-71.83161137845039</c:v>
                </c:pt>
                <c:pt idx="4249">
                  <c:v>-71.820090617747809</c:v>
                </c:pt>
                <c:pt idx="4250">
                  <c:v>-71.812080536912759</c:v>
                </c:pt>
                <c:pt idx="4251">
                  <c:v>-71.782253179890972</c:v>
                </c:pt>
                <c:pt idx="4252">
                  <c:v>-71.75287822279877</c:v>
                </c:pt>
                <c:pt idx="4253">
                  <c:v>-71.734064775836998</c:v>
                </c:pt>
                <c:pt idx="4254">
                  <c:v>-71.716681376875556</c:v>
                </c:pt>
                <c:pt idx="4255">
                  <c:v>-71.710366101144572</c:v>
                </c:pt>
                <c:pt idx="4256">
                  <c:v>-71.706236929511618</c:v>
                </c:pt>
                <c:pt idx="4257">
                  <c:v>-71.6882209017826</c:v>
                </c:pt>
                <c:pt idx="4258">
                  <c:v>-71.687840290381132</c:v>
                </c:pt>
                <c:pt idx="4259">
                  <c:v>-71.638655462184872</c:v>
                </c:pt>
                <c:pt idx="4260">
                  <c:v>-71.634804143638064</c:v>
                </c:pt>
                <c:pt idx="4261">
                  <c:v>-71.633705932932074</c:v>
                </c:pt>
                <c:pt idx="4262">
                  <c:v>-71.631485500098648</c:v>
                </c:pt>
                <c:pt idx="4263">
                  <c:v>-71.625508819538666</c:v>
                </c:pt>
                <c:pt idx="4264">
                  <c:v>-71.6209476309227</c:v>
                </c:pt>
                <c:pt idx="4265">
                  <c:v>-71.615720524017462</c:v>
                </c:pt>
                <c:pt idx="4266">
                  <c:v>-71.60774629581492</c:v>
                </c:pt>
                <c:pt idx="4267">
                  <c:v>-71.597336579079254</c:v>
                </c:pt>
                <c:pt idx="4268">
                  <c:v>-71.590722158249719</c:v>
                </c:pt>
                <c:pt idx="4269">
                  <c:v>-71.578947368421055</c:v>
                </c:pt>
                <c:pt idx="4270">
                  <c:v>-71.571180555555557</c:v>
                </c:pt>
                <c:pt idx="4271">
                  <c:v>-71.564619933901554</c:v>
                </c:pt>
                <c:pt idx="4272">
                  <c:v>-71.557046979865774</c:v>
                </c:pt>
                <c:pt idx="4273">
                  <c:v>-71.550000000000011</c:v>
                </c:pt>
                <c:pt idx="4274">
                  <c:v>-71.509971509971507</c:v>
                </c:pt>
                <c:pt idx="4275">
                  <c:v>-71.497513892951162</c:v>
                </c:pt>
                <c:pt idx="4276">
                  <c:v>-71.49464038727524</c:v>
                </c:pt>
                <c:pt idx="4277">
                  <c:v>-71.48352567318949</c:v>
                </c:pt>
                <c:pt idx="4278">
                  <c:v>-71.474273527059452</c:v>
                </c:pt>
                <c:pt idx="4279">
                  <c:v>-71.473724295506472</c:v>
                </c:pt>
                <c:pt idx="4280">
                  <c:v>-71.464313405753657</c:v>
                </c:pt>
                <c:pt idx="4281">
                  <c:v>-71.458318112077151</c:v>
                </c:pt>
                <c:pt idx="4282">
                  <c:v>-71.449438671173993</c:v>
                </c:pt>
                <c:pt idx="4283">
                  <c:v>-71.439706914022921</c:v>
                </c:pt>
                <c:pt idx="4284">
                  <c:v>-71.428571428571431</c:v>
                </c:pt>
                <c:pt idx="4285">
                  <c:v>-71.426101987899742</c:v>
                </c:pt>
                <c:pt idx="4286">
                  <c:v>-71.414094887148778</c:v>
                </c:pt>
                <c:pt idx="4287">
                  <c:v>-71.354011333134508</c:v>
                </c:pt>
                <c:pt idx="4288">
                  <c:v>-71.3511939429237</c:v>
                </c:pt>
                <c:pt idx="4289">
                  <c:v>-71.347608130303854</c:v>
                </c:pt>
                <c:pt idx="4290">
                  <c:v>-71.346726758841953</c:v>
                </c:pt>
                <c:pt idx="4291">
                  <c:v>-71.34418074411856</c:v>
                </c:pt>
                <c:pt idx="4292">
                  <c:v>-71.335825300019678</c:v>
                </c:pt>
                <c:pt idx="4293">
                  <c:v>-71.327333137065239</c:v>
                </c:pt>
                <c:pt idx="4294">
                  <c:v>-71.322103113833592</c:v>
                </c:pt>
                <c:pt idx="4295">
                  <c:v>-71.283783783783775</c:v>
                </c:pt>
                <c:pt idx="4296">
                  <c:v>-71.280456194919651</c:v>
                </c:pt>
                <c:pt idx="4297">
                  <c:v>-71.25927773966194</c:v>
                </c:pt>
                <c:pt idx="4298">
                  <c:v>-71.250556297285272</c:v>
                </c:pt>
                <c:pt idx="4299">
                  <c:v>-71.243829058692512</c:v>
                </c:pt>
                <c:pt idx="4300">
                  <c:v>-71.222178836392033</c:v>
                </c:pt>
                <c:pt idx="4301">
                  <c:v>-71.207238876411807</c:v>
                </c:pt>
                <c:pt idx="4302">
                  <c:v>-71.191497296289384</c:v>
                </c:pt>
                <c:pt idx="4303">
                  <c:v>-71.187462326702828</c:v>
                </c:pt>
                <c:pt idx="4304">
                  <c:v>-71.185272691474694</c:v>
                </c:pt>
                <c:pt idx="4305">
                  <c:v>-71.174957118353348</c:v>
                </c:pt>
                <c:pt idx="4306">
                  <c:v>-71.169862172332714</c:v>
                </c:pt>
                <c:pt idx="4307">
                  <c:v>-71.163967611336034</c:v>
                </c:pt>
                <c:pt idx="4308">
                  <c:v>-71.161859295274866</c:v>
                </c:pt>
                <c:pt idx="4309">
                  <c:v>-71.144141733529807</c:v>
                </c:pt>
                <c:pt idx="4310">
                  <c:v>-71.123933768188664</c:v>
                </c:pt>
                <c:pt idx="4311">
                  <c:v>-71.11913736442574</c:v>
                </c:pt>
                <c:pt idx="4312">
                  <c:v>-71.110122059261926</c:v>
                </c:pt>
                <c:pt idx="4313">
                  <c:v>-71.108280254777071</c:v>
                </c:pt>
                <c:pt idx="4314">
                  <c:v>-71.104509856872809</c:v>
                </c:pt>
                <c:pt idx="4315">
                  <c:v>-71.103526734926049</c:v>
                </c:pt>
                <c:pt idx="4316">
                  <c:v>-71.102394715111473</c:v>
                </c:pt>
                <c:pt idx="4317">
                  <c:v>-71.096844693347904</c:v>
                </c:pt>
                <c:pt idx="4318">
                  <c:v>-71.09602327837051</c:v>
                </c:pt>
                <c:pt idx="4319">
                  <c:v>-71.095282337152895</c:v>
                </c:pt>
                <c:pt idx="4320">
                  <c:v>-71.086243262245134</c:v>
                </c:pt>
                <c:pt idx="4321">
                  <c:v>-71.069256172169659</c:v>
                </c:pt>
                <c:pt idx="4322">
                  <c:v>-71.059782608695656</c:v>
                </c:pt>
                <c:pt idx="4323">
                  <c:v>-71.054107966587708</c:v>
                </c:pt>
                <c:pt idx="4324">
                  <c:v>-71.053080730500085</c:v>
                </c:pt>
                <c:pt idx="4325">
                  <c:v>-71.043511744320369</c:v>
                </c:pt>
                <c:pt idx="4326">
                  <c:v>-71.032433770735338</c:v>
                </c:pt>
                <c:pt idx="4327">
                  <c:v>-71.030042918454939</c:v>
                </c:pt>
                <c:pt idx="4328">
                  <c:v>-71.029402812442925</c:v>
                </c:pt>
                <c:pt idx="4329">
                  <c:v>-71.016133337014651</c:v>
                </c:pt>
                <c:pt idx="4330">
                  <c:v>-70.950337737372024</c:v>
                </c:pt>
                <c:pt idx="4331">
                  <c:v>-70.94736842105263</c:v>
                </c:pt>
                <c:pt idx="4332">
                  <c:v>-70.945411392405063</c:v>
                </c:pt>
                <c:pt idx="4333">
                  <c:v>-70.929074754901961</c:v>
                </c:pt>
                <c:pt idx="4334">
                  <c:v>-70.923769788073685</c:v>
                </c:pt>
                <c:pt idx="4335">
                  <c:v>-70.922043010752688</c:v>
                </c:pt>
                <c:pt idx="4336">
                  <c:v>-70.901870234804036</c:v>
                </c:pt>
                <c:pt idx="4337">
                  <c:v>-70.900014682131854</c:v>
                </c:pt>
                <c:pt idx="4338">
                  <c:v>-70.897013121829659</c:v>
                </c:pt>
                <c:pt idx="4339">
                  <c:v>-70.89301700984781</c:v>
                </c:pt>
                <c:pt idx="4340">
                  <c:v>-70.881624170729765</c:v>
                </c:pt>
                <c:pt idx="4341">
                  <c:v>-70.861738556752854</c:v>
                </c:pt>
                <c:pt idx="4342">
                  <c:v>-70.859133126934978</c:v>
                </c:pt>
                <c:pt idx="4343">
                  <c:v>-70.8549484605538</c:v>
                </c:pt>
                <c:pt idx="4344">
                  <c:v>-70.84905660377359</c:v>
                </c:pt>
                <c:pt idx="4345">
                  <c:v>-70.830929024812463</c:v>
                </c:pt>
                <c:pt idx="4346">
                  <c:v>-70.824350031705762</c:v>
                </c:pt>
                <c:pt idx="4347">
                  <c:v>-70.812346415160761</c:v>
                </c:pt>
                <c:pt idx="4348">
                  <c:v>-70.810810810810807</c:v>
                </c:pt>
                <c:pt idx="4349">
                  <c:v>-70.807031174128383</c:v>
                </c:pt>
                <c:pt idx="4350">
                  <c:v>-70.771885786005654</c:v>
                </c:pt>
                <c:pt idx="4351">
                  <c:v>-70.765692640692635</c:v>
                </c:pt>
                <c:pt idx="4352">
                  <c:v>-70.756918972991002</c:v>
                </c:pt>
                <c:pt idx="4353">
                  <c:v>-70.754352030947771</c:v>
                </c:pt>
                <c:pt idx="4354">
                  <c:v>-70.752375549567432</c:v>
                </c:pt>
                <c:pt idx="4355">
                  <c:v>-70.751930001277898</c:v>
                </c:pt>
                <c:pt idx="4356">
                  <c:v>-70.750922487334336</c:v>
                </c:pt>
                <c:pt idx="4357">
                  <c:v>-70.74312463428906</c:v>
                </c:pt>
                <c:pt idx="4358">
                  <c:v>-70.738491416909426</c:v>
                </c:pt>
                <c:pt idx="4359">
                  <c:v>-70.710963455149496</c:v>
                </c:pt>
                <c:pt idx="4360">
                  <c:v>-70.709123757904251</c:v>
                </c:pt>
                <c:pt idx="4361">
                  <c:v>-70.707836181876814</c:v>
                </c:pt>
                <c:pt idx="4362">
                  <c:v>-70.697674418604649</c:v>
                </c:pt>
                <c:pt idx="4363">
                  <c:v>-70.693512304250561</c:v>
                </c:pt>
                <c:pt idx="4364">
                  <c:v>-70.68248502728683</c:v>
                </c:pt>
                <c:pt idx="4365">
                  <c:v>-70.670806567465263</c:v>
                </c:pt>
                <c:pt idx="4366">
                  <c:v>-70.665001561036533</c:v>
                </c:pt>
                <c:pt idx="4367">
                  <c:v>-70.663983903420529</c:v>
                </c:pt>
                <c:pt idx="4368">
                  <c:v>-70.654815637802926</c:v>
                </c:pt>
                <c:pt idx="4369">
                  <c:v>-70.654257316181557</c:v>
                </c:pt>
                <c:pt idx="4370">
                  <c:v>-70.648372343287605</c:v>
                </c:pt>
                <c:pt idx="4371">
                  <c:v>-70.625273283777872</c:v>
                </c:pt>
                <c:pt idx="4372">
                  <c:v>-70.622356947719027</c:v>
                </c:pt>
                <c:pt idx="4373">
                  <c:v>-70.59782608695653</c:v>
                </c:pt>
                <c:pt idx="4374">
                  <c:v>-70.588235294117652</c:v>
                </c:pt>
                <c:pt idx="4375">
                  <c:v>-70.588235294117652</c:v>
                </c:pt>
                <c:pt idx="4376">
                  <c:v>-70.581186339125225</c:v>
                </c:pt>
                <c:pt idx="4377">
                  <c:v>-70.575390196172023</c:v>
                </c:pt>
                <c:pt idx="4378">
                  <c:v>-70.574342246351449</c:v>
                </c:pt>
                <c:pt idx="4379">
                  <c:v>-70.566906909039261</c:v>
                </c:pt>
                <c:pt idx="4380">
                  <c:v>-70.564683142344336</c:v>
                </c:pt>
                <c:pt idx="4381">
                  <c:v>-70.562809276813923</c:v>
                </c:pt>
                <c:pt idx="4382">
                  <c:v>-70.560199024823959</c:v>
                </c:pt>
                <c:pt idx="4383">
                  <c:v>-70.559598237163058</c:v>
                </c:pt>
                <c:pt idx="4384">
                  <c:v>-70.525711002585467</c:v>
                </c:pt>
                <c:pt idx="4385">
                  <c:v>-70.517492711370267</c:v>
                </c:pt>
                <c:pt idx="4386">
                  <c:v>-70.513885592214578</c:v>
                </c:pt>
                <c:pt idx="4387">
                  <c:v>-70.488322717622083</c:v>
                </c:pt>
                <c:pt idx="4388">
                  <c:v>-70.465401938037402</c:v>
                </c:pt>
                <c:pt idx="4389">
                  <c:v>-70.450797141286415</c:v>
                </c:pt>
                <c:pt idx="4390">
                  <c:v>-70.444063776518647</c:v>
                </c:pt>
                <c:pt idx="4391">
                  <c:v>-70.437691664343461</c:v>
                </c:pt>
                <c:pt idx="4392">
                  <c:v>-70.422797782570754</c:v>
                </c:pt>
                <c:pt idx="4393">
                  <c:v>-70.41349210353701</c:v>
                </c:pt>
                <c:pt idx="4394">
                  <c:v>-70.389328369784394</c:v>
                </c:pt>
                <c:pt idx="4395">
                  <c:v>-70.38787878787879</c:v>
                </c:pt>
                <c:pt idx="4396">
                  <c:v>-70.378531903432744</c:v>
                </c:pt>
                <c:pt idx="4397">
                  <c:v>-70.376908544705628</c:v>
                </c:pt>
                <c:pt idx="4398">
                  <c:v>-70.376502509044229</c:v>
                </c:pt>
                <c:pt idx="4399">
                  <c:v>-70.371039905997193</c:v>
                </c:pt>
                <c:pt idx="4400">
                  <c:v>-70.370370370370381</c:v>
                </c:pt>
                <c:pt idx="4401">
                  <c:v>-70.362555825157358</c:v>
                </c:pt>
                <c:pt idx="4402">
                  <c:v>-70.361765682044478</c:v>
                </c:pt>
                <c:pt idx="4403">
                  <c:v>-70.356740428184409</c:v>
                </c:pt>
                <c:pt idx="4404">
                  <c:v>-70.35140133731683</c:v>
                </c:pt>
                <c:pt idx="4405">
                  <c:v>-70.345316698201842</c:v>
                </c:pt>
                <c:pt idx="4406">
                  <c:v>-70.341514849745181</c:v>
                </c:pt>
                <c:pt idx="4407">
                  <c:v>-70.334787989318045</c:v>
                </c:pt>
                <c:pt idx="4408">
                  <c:v>-70.321546086884084</c:v>
                </c:pt>
                <c:pt idx="4409">
                  <c:v>-70.321399511798205</c:v>
                </c:pt>
                <c:pt idx="4410">
                  <c:v>-70.318134465902716</c:v>
                </c:pt>
                <c:pt idx="4411">
                  <c:v>-70.310867811760346</c:v>
                </c:pt>
                <c:pt idx="4412">
                  <c:v>-70.294702323084294</c:v>
                </c:pt>
                <c:pt idx="4413">
                  <c:v>-70.289336468663734</c:v>
                </c:pt>
                <c:pt idx="4414">
                  <c:v>-70.28846501863984</c:v>
                </c:pt>
                <c:pt idx="4415">
                  <c:v>-70.286475682878077</c:v>
                </c:pt>
                <c:pt idx="4416">
                  <c:v>-70.261267094700543</c:v>
                </c:pt>
                <c:pt idx="4417">
                  <c:v>-70.257561485542595</c:v>
                </c:pt>
                <c:pt idx="4418">
                  <c:v>-70.250602162660783</c:v>
                </c:pt>
                <c:pt idx="4419">
                  <c:v>-70.24836150396689</c:v>
                </c:pt>
                <c:pt idx="4420">
                  <c:v>-70.204366000928928</c:v>
                </c:pt>
                <c:pt idx="4421">
                  <c:v>-70.201758923952411</c:v>
                </c:pt>
                <c:pt idx="4422">
                  <c:v>-70.197157267308569</c:v>
                </c:pt>
                <c:pt idx="4423">
                  <c:v>-70.193963903242718</c:v>
                </c:pt>
                <c:pt idx="4424">
                  <c:v>-70.180252892117295</c:v>
                </c:pt>
                <c:pt idx="4425">
                  <c:v>-70.17448677785751</c:v>
                </c:pt>
                <c:pt idx="4426">
                  <c:v>-70.172812328013208</c:v>
                </c:pt>
                <c:pt idx="4427">
                  <c:v>-70.148555386594921</c:v>
                </c:pt>
                <c:pt idx="4428">
                  <c:v>-70.140237324703349</c:v>
                </c:pt>
                <c:pt idx="4429">
                  <c:v>-70.137726863174152</c:v>
                </c:pt>
                <c:pt idx="4430">
                  <c:v>-70.115626107940585</c:v>
                </c:pt>
                <c:pt idx="4431">
                  <c:v>-70.08</c:v>
                </c:pt>
                <c:pt idx="4432">
                  <c:v>-70.078260869565213</c:v>
                </c:pt>
                <c:pt idx="4433">
                  <c:v>-70.078019190050171</c:v>
                </c:pt>
                <c:pt idx="4434">
                  <c:v>-70.074234457160529</c:v>
                </c:pt>
                <c:pt idx="4435">
                  <c:v>-70.069269008230791</c:v>
                </c:pt>
                <c:pt idx="4436">
                  <c:v>-70.068236424795771</c:v>
                </c:pt>
                <c:pt idx="4437">
                  <c:v>-70.066750549145894</c:v>
                </c:pt>
                <c:pt idx="4438">
                  <c:v>-70.058997050147497</c:v>
                </c:pt>
                <c:pt idx="4439">
                  <c:v>-70.058749475451108</c:v>
                </c:pt>
                <c:pt idx="4440">
                  <c:v>-70.055150813644715</c:v>
                </c:pt>
                <c:pt idx="4441">
                  <c:v>-70.039128875863241</c:v>
                </c:pt>
                <c:pt idx="4442">
                  <c:v>-70.036563071297991</c:v>
                </c:pt>
                <c:pt idx="4443">
                  <c:v>-70.034627544789984</c:v>
                </c:pt>
                <c:pt idx="4444">
                  <c:v>-70.030964664582527</c:v>
                </c:pt>
                <c:pt idx="4445">
                  <c:v>-70.026363820726019</c:v>
                </c:pt>
                <c:pt idx="4446">
                  <c:v>-70.021556530141979</c:v>
                </c:pt>
                <c:pt idx="4447">
                  <c:v>-70.015174506828529</c:v>
                </c:pt>
                <c:pt idx="4448">
                  <c:v>-70.010476689366158</c:v>
                </c:pt>
                <c:pt idx="4449">
                  <c:v>-70.003108486167235</c:v>
                </c:pt>
                <c:pt idx="4450">
                  <c:v>-70</c:v>
                </c:pt>
                <c:pt idx="4451">
                  <c:v>-69.996497645639579</c:v>
                </c:pt>
                <c:pt idx="4452">
                  <c:v>-69.989878542510127</c:v>
                </c:pt>
                <c:pt idx="4453">
                  <c:v>-69.985980668079137</c:v>
                </c:pt>
                <c:pt idx="4454">
                  <c:v>-69.977192618702048</c:v>
                </c:pt>
                <c:pt idx="4455">
                  <c:v>-69.968968192397199</c:v>
                </c:pt>
                <c:pt idx="4456">
                  <c:v>-69.953082998013116</c:v>
                </c:pt>
                <c:pt idx="4457">
                  <c:v>-69.93611924407773</c:v>
                </c:pt>
                <c:pt idx="4458">
                  <c:v>-69.928427033819588</c:v>
                </c:pt>
                <c:pt idx="4459">
                  <c:v>-69.928019194881358</c:v>
                </c:pt>
                <c:pt idx="4460">
                  <c:v>-69.921875</c:v>
                </c:pt>
                <c:pt idx="4461">
                  <c:v>-69.915651358950328</c:v>
                </c:pt>
                <c:pt idx="4462">
                  <c:v>-69.914413296948652</c:v>
                </c:pt>
                <c:pt idx="4463">
                  <c:v>-69.899514508298523</c:v>
                </c:pt>
                <c:pt idx="4464">
                  <c:v>-69.898538653744225</c:v>
                </c:pt>
                <c:pt idx="4465">
                  <c:v>-69.892174556897587</c:v>
                </c:pt>
                <c:pt idx="4466">
                  <c:v>-69.890259519216741</c:v>
                </c:pt>
                <c:pt idx="4467">
                  <c:v>-69.888315650948556</c:v>
                </c:pt>
                <c:pt idx="4468">
                  <c:v>-69.878818061088978</c:v>
                </c:pt>
                <c:pt idx="4469">
                  <c:v>-69.859813084112147</c:v>
                </c:pt>
                <c:pt idx="4470">
                  <c:v>-69.859561783596078</c:v>
                </c:pt>
                <c:pt idx="4471">
                  <c:v>-69.824525292029023</c:v>
                </c:pt>
                <c:pt idx="4472">
                  <c:v>-69.821305314824755</c:v>
                </c:pt>
                <c:pt idx="4473">
                  <c:v>-69.812734082397</c:v>
                </c:pt>
                <c:pt idx="4474">
                  <c:v>-69.812462189957657</c:v>
                </c:pt>
                <c:pt idx="4475">
                  <c:v>-69.810930881289394</c:v>
                </c:pt>
                <c:pt idx="4476">
                  <c:v>-69.802105873961864</c:v>
                </c:pt>
                <c:pt idx="4477">
                  <c:v>-69.799518563421373</c:v>
                </c:pt>
                <c:pt idx="4478">
                  <c:v>-69.798449612403104</c:v>
                </c:pt>
                <c:pt idx="4479">
                  <c:v>-69.788293248711454</c:v>
                </c:pt>
                <c:pt idx="4480">
                  <c:v>-69.787493468036928</c:v>
                </c:pt>
                <c:pt idx="4481">
                  <c:v>-69.769175465740759</c:v>
                </c:pt>
                <c:pt idx="4482">
                  <c:v>-69.764697716387872</c:v>
                </c:pt>
                <c:pt idx="4483">
                  <c:v>-69.764560099132581</c:v>
                </c:pt>
                <c:pt idx="4484">
                  <c:v>-69.758279640497392</c:v>
                </c:pt>
                <c:pt idx="4485">
                  <c:v>-69.754578976001937</c:v>
                </c:pt>
                <c:pt idx="4486">
                  <c:v>-69.736238808851567</c:v>
                </c:pt>
                <c:pt idx="4487">
                  <c:v>-69.735758488435025</c:v>
                </c:pt>
                <c:pt idx="4488">
                  <c:v>-69.731162304221812</c:v>
                </c:pt>
                <c:pt idx="4489">
                  <c:v>-69.72986945844643</c:v>
                </c:pt>
                <c:pt idx="4490">
                  <c:v>-69.721577726218101</c:v>
                </c:pt>
                <c:pt idx="4491">
                  <c:v>-69.721115537848604</c:v>
                </c:pt>
                <c:pt idx="4492">
                  <c:v>-69.717717717717719</c:v>
                </c:pt>
                <c:pt idx="4493">
                  <c:v>-69.70419426048565</c:v>
                </c:pt>
                <c:pt idx="4494">
                  <c:v>-69.702561875814155</c:v>
                </c:pt>
                <c:pt idx="4495">
                  <c:v>-69.693447624582305</c:v>
                </c:pt>
                <c:pt idx="4496">
                  <c:v>-69.690258983077428</c:v>
                </c:pt>
                <c:pt idx="4497">
                  <c:v>-69.689720168189069</c:v>
                </c:pt>
                <c:pt idx="4498">
                  <c:v>-69.681576012885643</c:v>
                </c:pt>
                <c:pt idx="4499">
                  <c:v>-69.679209158754347</c:v>
                </c:pt>
                <c:pt idx="4500">
                  <c:v>-69.674767691208004</c:v>
                </c:pt>
                <c:pt idx="4501">
                  <c:v>-69.664344521849273</c:v>
                </c:pt>
                <c:pt idx="4502">
                  <c:v>-69.660238751147844</c:v>
                </c:pt>
                <c:pt idx="4503">
                  <c:v>-69.627376242981001</c:v>
                </c:pt>
                <c:pt idx="4504">
                  <c:v>-69.623603733963904</c:v>
                </c:pt>
                <c:pt idx="4505">
                  <c:v>-69.61392463660772</c:v>
                </c:pt>
                <c:pt idx="4506">
                  <c:v>-69.605643203185238</c:v>
                </c:pt>
                <c:pt idx="4507">
                  <c:v>-69.603013619240798</c:v>
                </c:pt>
                <c:pt idx="4508">
                  <c:v>-69.57880120342513</c:v>
                </c:pt>
                <c:pt idx="4509">
                  <c:v>-69.57470010905125</c:v>
                </c:pt>
                <c:pt idx="4510">
                  <c:v>-69.558799409545685</c:v>
                </c:pt>
                <c:pt idx="4511">
                  <c:v>-69.552374460349924</c:v>
                </c:pt>
                <c:pt idx="4512">
                  <c:v>-69.539375928677572</c:v>
                </c:pt>
                <c:pt idx="4513">
                  <c:v>-69.537571577455878</c:v>
                </c:pt>
                <c:pt idx="4514">
                  <c:v>-69.531351421524079</c:v>
                </c:pt>
                <c:pt idx="4515">
                  <c:v>-69.524269500120738</c:v>
                </c:pt>
                <c:pt idx="4516">
                  <c:v>-69.509194219498013</c:v>
                </c:pt>
                <c:pt idx="4517">
                  <c:v>-69.496062992125985</c:v>
                </c:pt>
                <c:pt idx="4518">
                  <c:v>-69.488252333440613</c:v>
                </c:pt>
                <c:pt idx="4519">
                  <c:v>-69.47486033519553</c:v>
                </c:pt>
                <c:pt idx="4520">
                  <c:v>-69.469026548672574</c:v>
                </c:pt>
                <c:pt idx="4521">
                  <c:v>-69.462179417811925</c:v>
                </c:pt>
                <c:pt idx="4522">
                  <c:v>-69.461713419257023</c:v>
                </c:pt>
                <c:pt idx="4523">
                  <c:v>-69.458583988894034</c:v>
                </c:pt>
                <c:pt idx="4524">
                  <c:v>-69.453131981056202</c:v>
                </c:pt>
                <c:pt idx="4525">
                  <c:v>-69.421253714447431</c:v>
                </c:pt>
                <c:pt idx="4526">
                  <c:v>-69.407355352541572</c:v>
                </c:pt>
                <c:pt idx="4527">
                  <c:v>-69.403403777819335</c:v>
                </c:pt>
                <c:pt idx="4528">
                  <c:v>-69.401666245897502</c:v>
                </c:pt>
                <c:pt idx="4529">
                  <c:v>-69.388393382785821</c:v>
                </c:pt>
                <c:pt idx="4530">
                  <c:v>-69.385991058122201</c:v>
                </c:pt>
                <c:pt idx="4531">
                  <c:v>-69.368421052631575</c:v>
                </c:pt>
                <c:pt idx="4532">
                  <c:v>-69.363826969763849</c:v>
                </c:pt>
                <c:pt idx="4533">
                  <c:v>-69.362778509868065</c:v>
                </c:pt>
                <c:pt idx="4534">
                  <c:v>-69.360606494063802</c:v>
                </c:pt>
                <c:pt idx="4535">
                  <c:v>-69.354838709677423</c:v>
                </c:pt>
                <c:pt idx="4536">
                  <c:v>-69.351555684792089</c:v>
                </c:pt>
                <c:pt idx="4537">
                  <c:v>-69.345852665554105</c:v>
                </c:pt>
                <c:pt idx="4538">
                  <c:v>-69.344246692681068</c:v>
                </c:pt>
                <c:pt idx="4539">
                  <c:v>-69.34210526315789</c:v>
                </c:pt>
                <c:pt idx="4540">
                  <c:v>-69.336712208021154</c:v>
                </c:pt>
                <c:pt idx="4541">
                  <c:v>-69.335980586807864</c:v>
                </c:pt>
                <c:pt idx="4542">
                  <c:v>-69.331936703211682</c:v>
                </c:pt>
                <c:pt idx="4543">
                  <c:v>-69.329962073324907</c:v>
                </c:pt>
                <c:pt idx="4544">
                  <c:v>-69.311539294219529</c:v>
                </c:pt>
                <c:pt idx="4545">
                  <c:v>-69.306339947947208</c:v>
                </c:pt>
                <c:pt idx="4546">
                  <c:v>-69.267616286398578</c:v>
                </c:pt>
                <c:pt idx="4547">
                  <c:v>-69.263668180862936</c:v>
                </c:pt>
                <c:pt idx="4548">
                  <c:v>-69.262161279791059</c:v>
                </c:pt>
                <c:pt idx="4549">
                  <c:v>-69.254008831048111</c:v>
                </c:pt>
                <c:pt idx="4550">
                  <c:v>-69.253539253539259</c:v>
                </c:pt>
                <c:pt idx="4551">
                  <c:v>-69.250610915014931</c:v>
                </c:pt>
                <c:pt idx="4552">
                  <c:v>-69.250605540599651</c:v>
                </c:pt>
                <c:pt idx="4553">
                  <c:v>-69.249296794731436</c:v>
                </c:pt>
                <c:pt idx="4554">
                  <c:v>-69.244276795005206</c:v>
                </c:pt>
                <c:pt idx="4555">
                  <c:v>-69.217137496090899</c:v>
                </c:pt>
                <c:pt idx="4556">
                  <c:v>-69.202453987730053</c:v>
                </c:pt>
                <c:pt idx="4557">
                  <c:v>-69.182061978545889</c:v>
                </c:pt>
                <c:pt idx="4558">
                  <c:v>-69.177002312381745</c:v>
                </c:pt>
                <c:pt idx="4559">
                  <c:v>-69.147021003000432</c:v>
                </c:pt>
                <c:pt idx="4560">
                  <c:v>-69.134446397188043</c:v>
                </c:pt>
                <c:pt idx="4561">
                  <c:v>-69.13065850077183</c:v>
                </c:pt>
                <c:pt idx="4562">
                  <c:v>-69.116342820285411</c:v>
                </c:pt>
                <c:pt idx="4563">
                  <c:v>-69.113606786523349</c:v>
                </c:pt>
                <c:pt idx="4564">
                  <c:v>-69.110606094036143</c:v>
                </c:pt>
                <c:pt idx="4565">
                  <c:v>-69.105691056910572</c:v>
                </c:pt>
                <c:pt idx="4566">
                  <c:v>-69.091476740555734</c:v>
                </c:pt>
                <c:pt idx="4567">
                  <c:v>-69.090559014183953</c:v>
                </c:pt>
                <c:pt idx="4568">
                  <c:v>-69.080182354518641</c:v>
                </c:pt>
                <c:pt idx="4569">
                  <c:v>-69.050038714672866</c:v>
                </c:pt>
                <c:pt idx="4570">
                  <c:v>-69.042672135460265</c:v>
                </c:pt>
                <c:pt idx="4571">
                  <c:v>-69.004077227485311</c:v>
                </c:pt>
                <c:pt idx="4572">
                  <c:v>-68.995916375590724</c:v>
                </c:pt>
                <c:pt idx="4573">
                  <c:v>-68.99235177033998</c:v>
                </c:pt>
                <c:pt idx="4574">
                  <c:v>-68.978882934784906</c:v>
                </c:pt>
                <c:pt idx="4575">
                  <c:v>-68.977798488832676</c:v>
                </c:pt>
                <c:pt idx="4576">
                  <c:v>-68.939462085094902</c:v>
                </c:pt>
                <c:pt idx="4577">
                  <c:v>-68.924184876436641</c:v>
                </c:pt>
                <c:pt idx="4578">
                  <c:v>-68.904672067473086</c:v>
                </c:pt>
                <c:pt idx="4579">
                  <c:v>-68.883432235181772</c:v>
                </c:pt>
                <c:pt idx="4580">
                  <c:v>-68.857526881720432</c:v>
                </c:pt>
                <c:pt idx="4581">
                  <c:v>-68.852459016393439</c:v>
                </c:pt>
                <c:pt idx="4582">
                  <c:v>-68.841702718394885</c:v>
                </c:pt>
                <c:pt idx="4583">
                  <c:v>-68.81855217800063</c:v>
                </c:pt>
                <c:pt idx="4584">
                  <c:v>-68.791363394920822</c:v>
                </c:pt>
                <c:pt idx="4585">
                  <c:v>-68.767195074020691</c:v>
                </c:pt>
                <c:pt idx="4586">
                  <c:v>-68.761994114887628</c:v>
                </c:pt>
                <c:pt idx="4587">
                  <c:v>-68.757568418503269</c:v>
                </c:pt>
                <c:pt idx="4588">
                  <c:v>-68.751525804404082</c:v>
                </c:pt>
                <c:pt idx="4589">
                  <c:v>-68.748996306407577</c:v>
                </c:pt>
                <c:pt idx="4590">
                  <c:v>-68.722186904005085</c:v>
                </c:pt>
                <c:pt idx="4591">
                  <c:v>-68.716473227348089</c:v>
                </c:pt>
                <c:pt idx="4592">
                  <c:v>-68.698092031425375</c:v>
                </c:pt>
                <c:pt idx="4593">
                  <c:v>-68.692594829856105</c:v>
                </c:pt>
                <c:pt idx="4594">
                  <c:v>-68.679824112894977</c:v>
                </c:pt>
                <c:pt idx="4595">
                  <c:v>-68.67071152785438</c:v>
                </c:pt>
                <c:pt idx="4596">
                  <c:v>-68.652468348218662</c:v>
                </c:pt>
                <c:pt idx="4597">
                  <c:v>-68.642383312977472</c:v>
                </c:pt>
                <c:pt idx="4598">
                  <c:v>-68.637703732547152</c:v>
                </c:pt>
                <c:pt idx="4599">
                  <c:v>-68.633899975363391</c:v>
                </c:pt>
                <c:pt idx="4600">
                  <c:v>-68.632518796992485</c:v>
                </c:pt>
                <c:pt idx="4601">
                  <c:v>-68.613104229607245</c:v>
                </c:pt>
                <c:pt idx="4602">
                  <c:v>-68.603173706799183</c:v>
                </c:pt>
                <c:pt idx="4603">
                  <c:v>-68.594608741167235</c:v>
                </c:pt>
                <c:pt idx="4604">
                  <c:v>-68.583307980935004</c:v>
                </c:pt>
                <c:pt idx="4605">
                  <c:v>-68.58070724079866</c:v>
                </c:pt>
                <c:pt idx="4606">
                  <c:v>-68.558480794130332</c:v>
                </c:pt>
                <c:pt idx="4607">
                  <c:v>-68.555930266789858</c:v>
                </c:pt>
                <c:pt idx="4608">
                  <c:v>-68.555169881850347</c:v>
                </c:pt>
                <c:pt idx="4609">
                  <c:v>-68.551047020019951</c:v>
                </c:pt>
                <c:pt idx="4610">
                  <c:v>-68.54068299110574</c:v>
                </c:pt>
                <c:pt idx="4611">
                  <c:v>-68.540561031084152</c:v>
                </c:pt>
                <c:pt idx="4612">
                  <c:v>-68.534216765728019</c:v>
                </c:pt>
                <c:pt idx="4613">
                  <c:v>-68.530351437699679</c:v>
                </c:pt>
                <c:pt idx="4614">
                  <c:v>-68.526814283885841</c:v>
                </c:pt>
                <c:pt idx="4615">
                  <c:v>-68.518284916723971</c:v>
                </c:pt>
                <c:pt idx="4616">
                  <c:v>-68.513098722249978</c:v>
                </c:pt>
                <c:pt idx="4617">
                  <c:v>-68.49446296509177</c:v>
                </c:pt>
                <c:pt idx="4618">
                  <c:v>-68.49323028647801</c:v>
                </c:pt>
                <c:pt idx="4619">
                  <c:v>-68.470710812688125</c:v>
                </c:pt>
                <c:pt idx="4620">
                  <c:v>-68.461538461538467</c:v>
                </c:pt>
                <c:pt idx="4621">
                  <c:v>-68.452380952380949</c:v>
                </c:pt>
                <c:pt idx="4622">
                  <c:v>-68.443402011282814</c:v>
                </c:pt>
                <c:pt idx="4623">
                  <c:v>-68.431474726420007</c:v>
                </c:pt>
                <c:pt idx="4624">
                  <c:v>-68.430737990989272</c:v>
                </c:pt>
                <c:pt idx="4625">
                  <c:v>-68.419130677607484</c:v>
                </c:pt>
                <c:pt idx="4626">
                  <c:v>-68.417895526118471</c:v>
                </c:pt>
                <c:pt idx="4627">
                  <c:v>-68.415841584158414</c:v>
                </c:pt>
                <c:pt idx="4628">
                  <c:v>-68.410078192875758</c:v>
                </c:pt>
                <c:pt idx="4629">
                  <c:v>-68.409633326101101</c:v>
                </c:pt>
                <c:pt idx="4630">
                  <c:v>-68.396349413298566</c:v>
                </c:pt>
                <c:pt idx="4631">
                  <c:v>-68.390711996705875</c:v>
                </c:pt>
                <c:pt idx="4632">
                  <c:v>-68.38594167709023</c:v>
                </c:pt>
                <c:pt idx="4633">
                  <c:v>-68.385666789804219</c:v>
                </c:pt>
                <c:pt idx="4634">
                  <c:v>-68.377110535318124</c:v>
                </c:pt>
                <c:pt idx="4635">
                  <c:v>-68.351186173358741</c:v>
                </c:pt>
                <c:pt idx="4636">
                  <c:v>-68.34261088166636</c:v>
                </c:pt>
                <c:pt idx="4637">
                  <c:v>-68.336404757915901</c:v>
                </c:pt>
                <c:pt idx="4638">
                  <c:v>-68.326852868718646</c:v>
                </c:pt>
                <c:pt idx="4639">
                  <c:v>-68.326702550901004</c:v>
                </c:pt>
                <c:pt idx="4640">
                  <c:v>-68.317503392130263</c:v>
                </c:pt>
                <c:pt idx="4641">
                  <c:v>-68.303541315345697</c:v>
                </c:pt>
                <c:pt idx="4642">
                  <c:v>-68.30250596658712</c:v>
                </c:pt>
                <c:pt idx="4643">
                  <c:v>-68.291548640764375</c:v>
                </c:pt>
                <c:pt idx="4644">
                  <c:v>-68.28733321147871</c:v>
                </c:pt>
                <c:pt idx="4645">
                  <c:v>-68.285818049754852</c:v>
                </c:pt>
                <c:pt idx="4646">
                  <c:v>-68.259613247388302</c:v>
                </c:pt>
                <c:pt idx="4647">
                  <c:v>-68.256658740663994</c:v>
                </c:pt>
                <c:pt idx="4648">
                  <c:v>-68.249936499873002</c:v>
                </c:pt>
                <c:pt idx="4649">
                  <c:v>-68.246179202876831</c:v>
                </c:pt>
                <c:pt idx="4650">
                  <c:v>-68.245549693909226</c:v>
                </c:pt>
                <c:pt idx="4651">
                  <c:v>-68.236657553785804</c:v>
                </c:pt>
                <c:pt idx="4652">
                  <c:v>-68.232981954618538</c:v>
                </c:pt>
                <c:pt idx="4653">
                  <c:v>-68.179387067443969</c:v>
                </c:pt>
                <c:pt idx="4654">
                  <c:v>-68.170133208693613</c:v>
                </c:pt>
                <c:pt idx="4655">
                  <c:v>-68.165809878156153</c:v>
                </c:pt>
                <c:pt idx="4656">
                  <c:v>-68.148148148148152</c:v>
                </c:pt>
                <c:pt idx="4657">
                  <c:v>-68.144305588304647</c:v>
                </c:pt>
                <c:pt idx="4658">
                  <c:v>-68.125916732483361</c:v>
                </c:pt>
                <c:pt idx="4659">
                  <c:v>-68.122160137541442</c:v>
                </c:pt>
                <c:pt idx="4660">
                  <c:v>-68.121755545068424</c:v>
                </c:pt>
                <c:pt idx="4661">
                  <c:v>-68.100686498855836</c:v>
                </c:pt>
                <c:pt idx="4662">
                  <c:v>-68.097623289743495</c:v>
                </c:pt>
                <c:pt idx="4663">
                  <c:v>-68.092934698708376</c:v>
                </c:pt>
                <c:pt idx="4664">
                  <c:v>-68.080676417662531</c:v>
                </c:pt>
                <c:pt idx="4665">
                  <c:v>-68.064425390938354</c:v>
                </c:pt>
                <c:pt idx="4666">
                  <c:v>-68.056745691707135</c:v>
                </c:pt>
                <c:pt idx="4667">
                  <c:v>-68.055567465591906</c:v>
                </c:pt>
                <c:pt idx="4668">
                  <c:v>-68.054028584890844</c:v>
                </c:pt>
                <c:pt idx="4669">
                  <c:v>-68.049792531120332</c:v>
                </c:pt>
                <c:pt idx="4670">
                  <c:v>-68.045977011494244</c:v>
                </c:pt>
                <c:pt idx="4671">
                  <c:v>-68.031803180318036</c:v>
                </c:pt>
                <c:pt idx="4672">
                  <c:v>-68.025918891743942</c:v>
                </c:pt>
                <c:pt idx="4673">
                  <c:v>-68.024735233492066</c:v>
                </c:pt>
                <c:pt idx="4674">
                  <c:v>-68.021501320256505</c:v>
                </c:pt>
                <c:pt idx="4675">
                  <c:v>-68.020183379683701</c:v>
                </c:pt>
                <c:pt idx="4676">
                  <c:v>-68.014311270125219</c:v>
                </c:pt>
                <c:pt idx="4677">
                  <c:v>-68.011224131883552</c:v>
                </c:pt>
                <c:pt idx="4678">
                  <c:v>-68.009478672985779</c:v>
                </c:pt>
                <c:pt idx="4679">
                  <c:v>-68.005274733854051</c:v>
                </c:pt>
                <c:pt idx="4680">
                  <c:v>-67.980295566502463</c:v>
                </c:pt>
                <c:pt idx="4681">
                  <c:v>-67.976675699281117</c:v>
                </c:pt>
                <c:pt idx="4682">
                  <c:v>-67.97612656708877</c:v>
                </c:pt>
                <c:pt idx="4683">
                  <c:v>-67.958997259717847</c:v>
                </c:pt>
                <c:pt idx="4684">
                  <c:v>-67.938318923255196</c:v>
                </c:pt>
                <c:pt idx="4685">
                  <c:v>-67.923970695742796</c:v>
                </c:pt>
                <c:pt idx="4686">
                  <c:v>-67.923177083333343</c:v>
                </c:pt>
                <c:pt idx="4687">
                  <c:v>-67.921960072595283</c:v>
                </c:pt>
                <c:pt idx="4688">
                  <c:v>-67.905502736963413</c:v>
                </c:pt>
                <c:pt idx="4689">
                  <c:v>-67.897783593037545</c:v>
                </c:pt>
                <c:pt idx="4690">
                  <c:v>-67.89286866731203</c:v>
                </c:pt>
                <c:pt idx="4691">
                  <c:v>-67.887740029542101</c:v>
                </c:pt>
                <c:pt idx="4692">
                  <c:v>-67.871711498669811</c:v>
                </c:pt>
                <c:pt idx="4693">
                  <c:v>-67.869446962828647</c:v>
                </c:pt>
                <c:pt idx="4694">
                  <c:v>-67.824369845510518</c:v>
                </c:pt>
                <c:pt idx="4695">
                  <c:v>-67.816049700400697</c:v>
                </c:pt>
                <c:pt idx="4696">
                  <c:v>-67.814652473387611</c:v>
                </c:pt>
                <c:pt idx="4697">
                  <c:v>-67.809642560266013</c:v>
                </c:pt>
                <c:pt idx="4698">
                  <c:v>-67.797171666977249</c:v>
                </c:pt>
                <c:pt idx="4699">
                  <c:v>-67.795527156549525</c:v>
                </c:pt>
                <c:pt idx="4700">
                  <c:v>-67.780821917808225</c:v>
                </c:pt>
                <c:pt idx="4701">
                  <c:v>-67.773892773892783</c:v>
                </c:pt>
                <c:pt idx="4702">
                  <c:v>-67.748305334512224</c:v>
                </c:pt>
                <c:pt idx="4703">
                  <c:v>-67.738405858092761</c:v>
                </c:pt>
                <c:pt idx="4704">
                  <c:v>-67.732311799872306</c:v>
                </c:pt>
                <c:pt idx="4705">
                  <c:v>-67.731570166223804</c:v>
                </c:pt>
                <c:pt idx="4706">
                  <c:v>-67.728540072373491</c:v>
                </c:pt>
                <c:pt idx="4707">
                  <c:v>-67.723156532988355</c:v>
                </c:pt>
                <c:pt idx="4708">
                  <c:v>-67.71872444807849</c:v>
                </c:pt>
                <c:pt idx="4709">
                  <c:v>-67.717742702291531</c:v>
                </c:pt>
                <c:pt idx="4710">
                  <c:v>-67.714295506734757</c:v>
                </c:pt>
                <c:pt idx="4711">
                  <c:v>-67.709815078236133</c:v>
                </c:pt>
                <c:pt idx="4712">
                  <c:v>-67.707985299031066</c:v>
                </c:pt>
                <c:pt idx="4713">
                  <c:v>-67.704745503252965</c:v>
                </c:pt>
                <c:pt idx="4714">
                  <c:v>-67.704216073781282</c:v>
                </c:pt>
                <c:pt idx="4715">
                  <c:v>-67.687636342196811</c:v>
                </c:pt>
                <c:pt idx="4716">
                  <c:v>-67.687345703591632</c:v>
                </c:pt>
                <c:pt idx="4717">
                  <c:v>-67.679788871783586</c:v>
                </c:pt>
                <c:pt idx="4718">
                  <c:v>-67.6715649144069</c:v>
                </c:pt>
                <c:pt idx="4719">
                  <c:v>-67.658308542286449</c:v>
                </c:pt>
                <c:pt idx="4720">
                  <c:v>-67.653276955602536</c:v>
                </c:pt>
                <c:pt idx="4721">
                  <c:v>-67.626652703233418</c:v>
                </c:pt>
                <c:pt idx="4722">
                  <c:v>-67.626238791882969</c:v>
                </c:pt>
                <c:pt idx="4723">
                  <c:v>-67.60798133244441</c:v>
                </c:pt>
                <c:pt idx="4724">
                  <c:v>-67.605285526337951</c:v>
                </c:pt>
                <c:pt idx="4725">
                  <c:v>-67.597594536744481</c:v>
                </c:pt>
                <c:pt idx="4726">
                  <c:v>-67.578159793355297</c:v>
                </c:pt>
                <c:pt idx="4727">
                  <c:v>-67.576992128159091</c:v>
                </c:pt>
                <c:pt idx="4728">
                  <c:v>-67.543281121187135</c:v>
                </c:pt>
                <c:pt idx="4729">
                  <c:v>-67.5418060200669</c:v>
                </c:pt>
                <c:pt idx="4730">
                  <c:v>-67.539085118702957</c:v>
                </c:pt>
                <c:pt idx="4731">
                  <c:v>-67.538772757923127</c:v>
                </c:pt>
                <c:pt idx="4732">
                  <c:v>-67.527414220021228</c:v>
                </c:pt>
                <c:pt idx="4733">
                  <c:v>-67.526503283402718</c:v>
                </c:pt>
                <c:pt idx="4734">
                  <c:v>-67.508323266845409</c:v>
                </c:pt>
                <c:pt idx="4735">
                  <c:v>-67.507502154083852</c:v>
                </c:pt>
                <c:pt idx="4736">
                  <c:v>-67.491825427212191</c:v>
                </c:pt>
                <c:pt idx="4737">
                  <c:v>-67.488021902806295</c:v>
                </c:pt>
                <c:pt idx="4738">
                  <c:v>-67.461163923023406</c:v>
                </c:pt>
                <c:pt idx="4739">
                  <c:v>-67.441983422673033</c:v>
                </c:pt>
                <c:pt idx="4740">
                  <c:v>-67.441860465116278</c:v>
                </c:pt>
                <c:pt idx="4741">
                  <c:v>-67.422051044380169</c:v>
                </c:pt>
                <c:pt idx="4742">
                  <c:v>-67.41721854304636</c:v>
                </c:pt>
                <c:pt idx="4743">
                  <c:v>-67.414869155808603</c:v>
                </c:pt>
                <c:pt idx="4744">
                  <c:v>-67.411838790931995</c:v>
                </c:pt>
                <c:pt idx="4745">
                  <c:v>-67.403736179946634</c:v>
                </c:pt>
                <c:pt idx="4746">
                  <c:v>-67.39376770538243</c:v>
                </c:pt>
                <c:pt idx="4747">
                  <c:v>-67.373568865833306</c:v>
                </c:pt>
                <c:pt idx="4748">
                  <c:v>-67.365809652683808</c:v>
                </c:pt>
                <c:pt idx="4749">
                  <c:v>-67.361372248416302</c:v>
                </c:pt>
                <c:pt idx="4750">
                  <c:v>-67.350442797758902</c:v>
                </c:pt>
                <c:pt idx="4751">
                  <c:v>-67.344836466649497</c:v>
                </c:pt>
                <c:pt idx="4752">
                  <c:v>-67.3402539810522</c:v>
                </c:pt>
                <c:pt idx="4753">
                  <c:v>-67.337720996257588</c:v>
                </c:pt>
                <c:pt idx="4754">
                  <c:v>-67.334247044714743</c:v>
                </c:pt>
                <c:pt idx="4755">
                  <c:v>-67.313497436352748</c:v>
                </c:pt>
                <c:pt idx="4756">
                  <c:v>-67.303353349170919</c:v>
                </c:pt>
                <c:pt idx="4757">
                  <c:v>-67.300246392115454</c:v>
                </c:pt>
                <c:pt idx="4758">
                  <c:v>-67.293822514894956</c:v>
                </c:pt>
                <c:pt idx="4759">
                  <c:v>-67.285095856524435</c:v>
                </c:pt>
                <c:pt idx="4760">
                  <c:v>-67.283562046246175</c:v>
                </c:pt>
                <c:pt idx="4761">
                  <c:v>-67.27272727272728</c:v>
                </c:pt>
                <c:pt idx="4762">
                  <c:v>-67.272530563669804</c:v>
                </c:pt>
                <c:pt idx="4763">
                  <c:v>-67.257844474761242</c:v>
                </c:pt>
                <c:pt idx="4764">
                  <c:v>-67.227764986782631</c:v>
                </c:pt>
                <c:pt idx="4765">
                  <c:v>-67.225453301402666</c:v>
                </c:pt>
                <c:pt idx="4766">
                  <c:v>-67.218788627935723</c:v>
                </c:pt>
                <c:pt idx="4767">
                  <c:v>-67.215505661101517</c:v>
                </c:pt>
                <c:pt idx="4768">
                  <c:v>-67.204366282595515</c:v>
                </c:pt>
                <c:pt idx="4769">
                  <c:v>-67.203065134099617</c:v>
                </c:pt>
                <c:pt idx="4770">
                  <c:v>-67.193539606206329</c:v>
                </c:pt>
                <c:pt idx="4771">
                  <c:v>-67.189553750350143</c:v>
                </c:pt>
                <c:pt idx="4772">
                  <c:v>-67.156119391944372</c:v>
                </c:pt>
                <c:pt idx="4773">
                  <c:v>-67.148171109733426</c:v>
                </c:pt>
                <c:pt idx="4774">
                  <c:v>-67.145837392424198</c:v>
                </c:pt>
                <c:pt idx="4775">
                  <c:v>-67.129962899385347</c:v>
                </c:pt>
                <c:pt idx="4776">
                  <c:v>-67.127659574468083</c:v>
                </c:pt>
                <c:pt idx="4777">
                  <c:v>-67.124618373577576</c:v>
                </c:pt>
                <c:pt idx="4778">
                  <c:v>-67.119472933505392</c:v>
                </c:pt>
                <c:pt idx="4779">
                  <c:v>-67.118084227910828</c:v>
                </c:pt>
                <c:pt idx="4780">
                  <c:v>-67.117765620501018</c:v>
                </c:pt>
                <c:pt idx="4781">
                  <c:v>-67.113201758871043</c:v>
                </c:pt>
                <c:pt idx="4782">
                  <c:v>-67.050652824799357</c:v>
                </c:pt>
                <c:pt idx="4783">
                  <c:v>-67.050142019097649</c:v>
                </c:pt>
                <c:pt idx="4784">
                  <c:v>-67.049387725873061</c:v>
                </c:pt>
                <c:pt idx="4785">
                  <c:v>-67.045740927419359</c:v>
                </c:pt>
                <c:pt idx="4786">
                  <c:v>-67.009750812567717</c:v>
                </c:pt>
                <c:pt idx="4787">
                  <c:v>-67.001663432215139</c:v>
                </c:pt>
                <c:pt idx="4788">
                  <c:v>-66.999939404956677</c:v>
                </c:pt>
                <c:pt idx="4789">
                  <c:v>-66.995998364294906</c:v>
                </c:pt>
                <c:pt idx="4790">
                  <c:v>-66.990095007074999</c:v>
                </c:pt>
                <c:pt idx="4791">
                  <c:v>-66.984290497038373</c:v>
                </c:pt>
                <c:pt idx="4792">
                  <c:v>-66.970684039087956</c:v>
                </c:pt>
                <c:pt idx="4793">
                  <c:v>-66.965344577678223</c:v>
                </c:pt>
                <c:pt idx="4794">
                  <c:v>-66.929133858267704</c:v>
                </c:pt>
                <c:pt idx="4795">
                  <c:v>-66.921635424559128</c:v>
                </c:pt>
                <c:pt idx="4796">
                  <c:v>-66.913414392973323</c:v>
                </c:pt>
                <c:pt idx="4797">
                  <c:v>-66.907592139059801</c:v>
                </c:pt>
                <c:pt idx="4798">
                  <c:v>-66.9053768490256</c:v>
                </c:pt>
                <c:pt idx="4799">
                  <c:v>-66.891415920297874</c:v>
                </c:pt>
                <c:pt idx="4800">
                  <c:v>-66.886577835554107</c:v>
                </c:pt>
                <c:pt idx="4801">
                  <c:v>-66.885007278020382</c:v>
                </c:pt>
                <c:pt idx="4802">
                  <c:v>-66.883180679417848</c:v>
                </c:pt>
                <c:pt idx="4803">
                  <c:v>-66.880386073767667</c:v>
                </c:pt>
                <c:pt idx="4804">
                  <c:v>-66.876310272536685</c:v>
                </c:pt>
                <c:pt idx="4805">
                  <c:v>-66.861347087378647</c:v>
                </c:pt>
                <c:pt idx="4806">
                  <c:v>-66.85488424618859</c:v>
                </c:pt>
                <c:pt idx="4807">
                  <c:v>-66.841304173676207</c:v>
                </c:pt>
                <c:pt idx="4808">
                  <c:v>-66.833712984054671</c:v>
                </c:pt>
                <c:pt idx="4809">
                  <c:v>-66.820276497695858</c:v>
                </c:pt>
                <c:pt idx="4810">
                  <c:v>-66.820053281666262</c:v>
                </c:pt>
                <c:pt idx="4811">
                  <c:v>-66.819984139571773</c:v>
                </c:pt>
                <c:pt idx="4812">
                  <c:v>-66.806605093758748</c:v>
                </c:pt>
                <c:pt idx="4813">
                  <c:v>-66.795726328170943</c:v>
                </c:pt>
                <c:pt idx="4814">
                  <c:v>-66.785307145405653</c:v>
                </c:pt>
                <c:pt idx="4815">
                  <c:v>-66.78010471204189</c:v>
                </c:pt>
                <c:pt idx="4816">
                  <c:v>-66.7469220246238</c:v>
                </c:pt>
                <c:pt idx="4817">
                  <c:v>-66.739002439229537</c:v>
                </c:pt>
                <c:pt idx="4818">
                  <c:v>-66.736851536600653</c:v>
                </c:pt>
                <c:pt idx="4819">
                  <c:v>-66.733157696650352</c:v>
                </c:pt>
                <c:pt idx="4820">
                  <c:v>-66.725120561157382</c:v>
                </c:pt>
                <c:pt idx="4821">
                  <c:v>-66.705902135530522</c:v>
                </c:pt>
                <c:pt idx="4822">
                  <c:v>-66.704288939051921</c:v>
                </c:pt>
                <c:pt idx="4823">
                  <c:v>-66.68984465097347</c:v>
                </c:pt>
                <c:pt idx="4824">
                  <c:v>-66.680887372013643</c:v>
                </c:pt>
                <c:pt idx="4825">
                  <c:v>-66.675190362541201</c:v>
                </c:pt>
                <c:pt idx="4826">
                  <c:v>-66.669347272483577</c:v>
                </c:pt>
                <c:pt idx="4827">
                  <c:v>-66.666666666666671</c:v>
                </c:pt>
                <c:pt idx="4828">
                  <c:v>-66.666666666666671</c:v>
                </c:pt>
                <c:pt idx="4829">
                  <c:v>-66.666666666666671</c:v>
                </c:pt>
                <c:pt idx="4830">
                  <c:v>-66.666666666666671</c:v>
                </c:pt>
                <c:pt idx="4831">
                  <c:v>-66.661862208129151</c:v>
                </c:pt>
                <c:pt idx="4832">
                  <c:v>-66.661362189688091</c:v>
                </c:pt>
                <c:pt idx="4833">
                  <c:v>-66.651042241094075</c:v>
                </c:pt>
                <c:pt idx="4834">
                  <c:v>-66.650094060736365</c:v>
                </c:pt>
                <c:pt idx="4835">
                  <c:v>-66.647491946617578</c:v>
                </c:pt>
                <c:pt idx="4836">
                  <c:v>-66.640280447811818</c:v>
                </c:pt>
                <c:pt idx="4837">
                  <c:v>-66.621007915813621</c:v>
                </c:pt>
                <c:pt idx="4838">
                  <c:v>-66.616875673046863</c:v>
                </c:pt>
                <c:pt idx="4839">
                  <c:v>-66.616232573219492</c:v>
                </c:pt>
                <c:pt idx="4840">
                  <c:v>-66.601911869361999</c:v>
                </c:pt>
                <c:pt idx="4841">
                  <c:v>-66.599092576503523</c:v>
                </c:pt>
                <c:pt idx="4842">
                  <c:v>-66.574303009634235</c:v>
                </c:pt>
                <c:pt idx="4843">
                  <c:v>-66.562076209216372</c:v>
                </c:pt>
                <c:pt idx="4844">
                  <c:v>-66.561844863731665</c:v>
                </c:pt>
                <c:pt idx="4845">
                  <c:v>-66.559631724020349</c:v>
                </c:pt>
                <c:pt idx="4846">
                  <c:v>-66.555034605938829</c:v>
                </c:pt>
                <c:pt idx="4847">
                  <c:v>-66.546977857570312</c:v>
                </c:pt>
                <c:pt idx="4848">
                  <c:v>-66.546700942587833</c:v>
                </c:pt>
                <c:pt idx="4849">
                  <c:v>-66.543573434876521</c:v>
                </c:pt>
                <c:pt idx="4850">
                  <c:v>-66.531086577571187</c:v>
                </c:pt>
                <c:pt idx="4851">
                  <c:v>-66.504926089221698</c:v>
                </c:pt>
                <c:pt idx="4852">
                  <c:v>-66.499126461497113</c:v>
                </c:pt>
                <c:pt idx="4853">
                  <c:v>-66.495778641157131</c:v>
                </c:pt>
                <c:pt idx="4854">
                  <c:v>-66.49468892261001</c:v>
                </c:pt>
                <c:pt idx="4855">
                  <c:v>-66.492290748898682</c:v>
                </c:pt>
                <c:pt idx="4856">
                  <c:v>-66.482580255736892</c:v>
                </c:pt>
                <c:pt idx="4857">
                  <c:v>-66.478217492517459</c:v>
                </c:pt>
                <c:pt idx="4858">
                  <c:v>-66.465702036441584</c:v>
                </c:pt>
                <c:pt idx="4859">
                  <c:v>-66.450979259344848</c:v>
                </c:pt>
                <c:pt idx="4860">
                  <c:v>-66.441388953623857</c:v>
                </c:pt>
                <c:pt idx="4861">
                  <c:v>-66.425238261715492</c:v>
                </c:pt>
                <c:pt idx="4862">
                  <c:v>-66.42255984260575</c:v>
                </c:pt>
                <c:pt idx="4863">
                  <c:v>-66.41516992722174</c:v>
                </c:pt>
                <c:pt idx="4864">
                  <c:v>-66.412213740458014</c:v>
                </c:pt>
                <c:pt idx="4865">
                  <c:v>-66.406052051893013</c:v>
                </c:pt>
                <c:pt idx="4866">
                  <c:v>-66.404018516694578</c:v>
                </c:pt>
                <c:pt idx="4867">
                  <c:v>-66.396390904102901</c:v>
                </c:pt>
                <c:pt idx="4868">
                  <c:v>-66.388502549837739</c:v>
                </c:pt>
                <c:pt idx="4869">
                  <c:v>-66.379553356093595</c:v>
                </c:pt>
                <c:pt idx="4870">
                  <c:v>-66.379310344827587</c:v>
                </c:pt>
                <c:pt idx="4871">
                  <c:v>-66.378378378378386</c:v>
                </c:pt>
                <c:pt idx="4872">
                  <c:v>-66.374133949191688</c:v>
                </c:pt>
                <c:pt idx="4873">
                  <c:v>-66.352201257861637</c:v>
                </c:pt>
                <c:pt idx="4874">
                  <c:v>-66.333744809785657</c:v>
                </c:pt>
                <c:pt idx="4875">
                  <c:v>-66.323731138545952</c:v>
                </c:pt>
                <c:pt idx="4876">
                  <c:v>-66.316277631782341</c:v>
                </c:pt>
                <c:pt idx="4877">
                  <c:v>-66.301069372086644</c:v>
                </c:pt>
                <c:pt idx="4878">
                  <c:v>-66.291212014548876</c:v>
                </c:pt>
                <c:pt idx="4879">
                  <c:v>-66.271745065917784</c:v>
                </c:pt>
                <c:pt idx="4880">
                  <c:v>-66.267854962764005</c:v>
                </c:pt>
                <c:pt idx="4881">
                  <c:v>-66.263420535309251</c:v>
                </c:pt>
                <c:pt idx="4882">
                  <c:v>-66.26216742375081</c:v>
                </c:pt>
                <c:pt idx="4883">
                  <c:v>-66.258486905916584</c:v>
                </c:pt>
                <c:pt idx="4884">
                  <c:v>-66.241889557951737</c:v>
                </c:pt>
                <c:pt idx="4885">
                  <c:v>-66.238179669030728</c:v>
                </c:pt>
                <c:pt idx="4886">
                  <c:v>-66.227316141356255</c:v>
                </c:pt>
                <c:pt idx="4887">
                  <c:v>-66.214319138979874</c:v>
                </c:pt>
                <c:pt idx="4888">
                  <c:v>-66.204670223459374</c:v>
                </c:pt>
                <c:pt idx="4889">
                  <c:v>-66.202152055036152</c:v>
                </c:pt>
                <c:pt idx="4890">
                  <c:v>-66.176670749965979</c:v>
                </c:pt>
                <c:pt idx="4891">
                  <c:v>-66.165203041197614</c:v>
                </c:pt>
                <c:pt idx="4892">
                  <c:v>-66.131420999298456</c:v>
                </c:pt>
                <c:pt idx="4893">
                  <c:v>-66.131386861313871</c:v>
                </c:pt>
                <c:pt idx="4894">
                  <c:v>-66.129206795801323</c:v>
                </c:pt>
                <c:pt idx="4895">
                  <c:v>-66.100628930817606</c:v>
                </c:pt>
                <c:pt idx="4896">
                  <c:v>-66.09115219160563</c:v>
                </c:pt>
                <c:pt idx="4897">
                  <c:v>-66.082648447994444</c:v>
                </c:pt>
                <c:pt idx="4898">
                  <c:v>-66.080891613792446</c:v>
                </c:pt>
                <c:pt idx="4899">
                  <c:v>-66.06573069559667</c:v>
                </c:pt>
                <c:pt idx="4900">
                  <c:v>-66.064965819221669</c:v>
                </c:pt>
                <c:pt idx="4901">
                  <c:v>-66.062602965403613</c:v>
                </c:pt>
                <c:pt idx="4902">
                  <c:v>-66.045576407506701</c:v>
                </c:pt>
                <c:pt idx="4903">
                  <c:v>-66.041951327597033</c:v>
                </c:pt>
                <c:pt idx="4904">
                  <c:v>-66.034007736620936</c:v>
                </c:pt>
                <c:pt idx="4905">
                  <c:v>-66.024738908229011</c:v>
                </c:pt>
                <c:pt idx="4906">
                  <c:v>-66.01803512102515</c:v>
                </c:pt>
                <c:pt idx="4907">
                  <c:v>-66.013897662665826</c:v>
                </c:pt>
                <c:pt idx="4908">
                  <c:v>-66.008037508372411</c:v>
                </c:pt>
                <c:pt idx="4909">
                  <c:v>-66.00021045985477</c:v>
                </c:pt>
                <c:pt idx="4910">
                  <c:v>-65.988516339405976</c:v>
                </c:pt>
                <c:pt idx="4911">
                  <c:v>-65.96835824897768</c:v>
                </c:pt>
                <c:pt idx="4912">
                  <c:v>-65.961014462376852</c:v>
                </c:pt>
                <c:pt idx="4913">
                  <c:v>-65.957526592752771</c:v>
                </c:pt>
                <c:pt idx="4914">
                  <c:v>-65.956508036558461</c:v>
                </c:pt>
                <c:pt idx="4915">
                  <c:v>-65.935567849007484</c:v>
                </c:pt>
                <c:pt idx="4916">
                  <c:v>-65.928845765110168</c:v>
                </c:pt>
                <c:pt idx="4917">
                  <c:v>-65.909217216386821</c:v>
                </c:pt>
                <c:pt idx="4918">
                  <c:v>-65.909090909090907</c:v>
                </c:pt>
                <c:pt idx="4919">
                  <c:v>-65.907764156450668</c:v>
                </c:pt>
                <c:pt idx="4920">
                  <c:v>-65.89212617385023</c:v>
                </c:pt>
                <c:pt idx="4921">
                  <c:v>-65.891472868217051</c:v>
                </c:pt>
                <c:pt idx="4922">
                  <c:v>-65.860384946854353</c:v>
                </c:pt>
                <c:pt idx="4923">
                  <c:v>-65.847189635825771</c:v>
                </c:pt>
                <c:pt idx="4924">
                  <c:v>-65.845592757954449</c:v>
                </c:pt>
                <c:pt idx="4925">
                  <c:v>-65.840911466499421</c:v>
                </c:pt>
                <c:pt idx="4926">
                  <c:v>-65.84</c:v>
                </c:pt>
                <c:pt idx="4927">
                  <c:v>-65.839443504418114</c:v>
                </c:pt>
                <c:pt idx="4928">
                  <c:v>-65.809991020783599</c:v>
                </c:pt>
                <c:pt idx="4929">
                  <c:v>-65.807797352861726</c:v>
                </c:pt>
                <c:pt idx="4930">
                  <c:v>-65.797223390828776</c:v>
                </c:pt>
                <c:pt idx="4931">
                  <c:v>-65.794562089425057</c:v>
                </c:pt>
                <c:pt idx="4932">
                  <c:v>-65.776172189250318</c:v>
                </c:pt>
                <c:pt idx="4933">
                  <c:v>-65.771450687397987</c:v>
                </c:pt>
                <c:pt idx="4934">
                  <c:v>-65.765555814495457</c:v>
                </c:pt>
                <c:pt idx="4935">
                  <c:v>-65.748074210697624</c:v>
                </c:pt>
                <c:pt idx="4936">
                  <c:v>-65.730218855218851</c:v>
                </c:pt>
                <c:pt idx="4937">
                  <c:v>-65.727002967359056</c:v>
                </c:pt>
                <c:pt idx="4938">
                  <c:v>-65.716950899184013</c:v>
                </c:pt>
                <c:pt idx="4939">
                  <c:v>-65.712353471596032</c:v>
                </c:pt>
                <c:pt idx="4940">
                  <c:v>-65.703125</c:v>
                </c:pt>
                <c:pt idx="4941">
                  <c:v>-65.703022339027598</c:v>
                </c:pt>
                <c:pt idx="4942">
                  <c:v>-65.686900958466452</c:v>
                </c:pt>
                <c:pt idx="4943">
                  <c:v>-65.673377373835379</c:v>
                </c:pt>
                <c:pt idx="4944">
                  <c:v>-65.662667104974801</c:v>
                </c:pt>
                <c:pt idx="4945">
                  <c:v>-65.660812927693954</c:v>
                </c:pt>
                <c:pt idx="4946">
                  <c:v>-65.659917558914259</c:v>
                </c:pt>
                <c:pt idx="4947">
                  <c:v>-65.659911300735416</c:v>
                </c:pt>
                <c:pt idx="4948">
                  <c:v>-65.64612057312786</c:v>
                </c:pt>
                <c:pt idx="4949">
                  <c:v>-65.62324536777092</c:v>
                </c:pt>
                <c:pt idx="4950">
                  <c:v>-65.619453319133839</c:v>
                </c:pt>
                <c:pt idx="4951">
                  <c:v>-65.606496362713585</c:v>
                </c:pt>
                <c:pt idx="4952">
                  <c:v>-65.602814988579553</c:v>
                </c:pt>
                <c:pt idx="4953">
                  <c:v>-65.601152129235288</c:v>
                </c:pt>
                <c:pt idx="4954">
                  <c:v>-65.589215828380929</c:v>
                </c:pt>
                <c:pt idx="4955">
                  <c:v>-65.585141738616159</c:v>
                </c:pt>
                <c:pt idx="4956">
                  <c:v>-65.585117888816782</c:v>
                </c:pt>
                <c:pt idx="4957">
                  <c:v>-65.584026482851101</c:v>
                </c:pt>
                <c:pt idx="4958">
                  <c:v>-65.583070688878877</c:v>
                </c:pt>
                <c:pt idx="4959">
                  <c:v>-65.546657381615603</c:v>
                </c:pt>
                <c:pt idx="4960">
                  <c:v>-65.542467142726508</c:v>
                </c:pt>
                <c:pt idx="4961">
                  <c:v>-65.520694259012004</c:v>
                </c:pt>
                <c:pt idx="4962">
                  <c:v>-65.518807922951112</c:v>
                </c:pt>
                <c:pt idx="4963">
                  <c:v>-65.511295050870842</c:v>
                </c:pt>
                <c:pt idx="4964">
                  <c:v>-65.505363645310496</c:v>
                </c:pt>
                <c:pt idx="4965">
                  <c:v>-65.491603640558907</c:v>
                </c:pt>
                <c:pt idx="4966">
                  <c:v>-65.475439387111308</c:v>
                </c:pt>
                <c:pt idx="4967">
                  <c:v>-65.462036902145343</c:v>
                </c:pt>
                <c:pt idx="4968">
                  <c:v>-65.451644575355914</c:v>
                </c:pt>
                <c:pt idx="4969">
                  <c:v>-65.451601908657125</c:v>
                </c:pt>
                <c:pt idx="4970">
                  <c:v>-65.442764578833703</c:v>
                </c:pt>
                <c:pt idx="4971">
                  <c:v>-65.440484899153518</c:v>
                </c:pt>
                <c:pt idx="4972">
                  <c:v>-65.434083601286176</c:v>
                </c:pt>
                <c:pt idx="4973">
                  <c:v>-65.431604245944328</c:v>
                </c:pt>
                <c:pt idx="4974">
                  <c:v>-65.429421927498524</c:v>
                </c:pt>
                <c:pt idx="4975">
                  <c:v>-65.429083211203391</c:v>
                </c:pt>
                <c:pt idx="4976">
                  <c:v>-65.428530134412483</c:v>
                </c:pt>
                <c:pt idx="4977">
                  <c:v>-65.426497277676958</c:v>
                </c:pt>
                <c:pt idx="4978">
                  <c:v>-65.412934102343854</c:v>
                </c:pt>
                <c:pt idx="4979">
                  <c:v>-65.400843881856531</c:v>
                </c:pt>
                <c:pt idx="4980">
                  <c:v>-65.394300861497669</c:v>
                </c:pt>
                <c:pt idx="4981">
                  <c:v>-65.388369022331943</c:v>
                </c:pt>
                <c:pt idx="4982">
                  <c:v>-65.384093192494646</c:v>
                </c:pt>
                <c:pt idx="4983">
                  <c:v>-65.373024080366378</c:v>
                </c:pt>
                <c:pt idx="4984">
                  <c:v>-65.371225002024133</c:v>
                </c:pt>
                <c:pt idx="4985">
                  <c:v>-65.364751452550038</c:v>
                </c:pt>
                <c:pt idx="4986">
                  <c:v>-65.363619250800028</c:v>
                </c:pt>
                <c:pt idx="4987">
                  <c:v>-65.340476288626533</c:v>
                </c:pt>
                <c:pt idx="4988">
                  <c:v>-65.334960498426369</c:v>
                </c:pt>
                <c:pt idx="4989">
                  <c:v>-65.330444203683641</c:v>
                </c:pt>
                <c:pt idx="4990">
                  <c:v>-65.32518298921741</c:v>
                </c:pt>
                <c:pt idx="4991">
                  <c:v>-65.323117921385744</c:v>
                </c:pt>
                <c:pt idx="4992">
                  <c:v>-65.291207555655504</c:v>
                </c:pt>
                <c:pt idx="4993">
                  <c:v>-65.278043919825251</c:v>
                </c:pt>
                <c:pt idx="4994">
                  <c:v>-65.269119259715495</c:v>
                </c:pt>
                <c:pt idx="4995">
                  <c:v>-65.25183258453535</c:v>
                </c:pt>
                <c:pt idx="4996">
                  <c:v>-65.228457156708288</c:v>
                </c:pt>
                <c:pt idx="4997">
                  <c:v>-65.228398284837255</c:v>
                </c:pt>
                <c:pt idx="4998">
                  <c:v>-65.217726100180954</c:v>
                </c:pt>
                <c:pt idx="4999">
                  <c:v>-65.214285714285722</c:v>
                </c:pt>
                <c:pt idx="5000">
                  <c:v>-65.195250803333153</c:v>
                </c:pt>
                <c:pt idx="5001">
                  <c:v>-65.173898948733381</c:v>
                </c:pt>
                <c:pt idx="5002">
                  <c:v>-65.168539325842687</c:v>
                </c:pt>
                <c:pt idx="5003">
                  <c:v>-65.159867695700115</c:v>
                </c:pt>
                <c:pt idx="5004">
                  <c:v>-65.151515151515156</c:v>
                </c:pt>
                <c:pt idx="5005">
                  <c:v>-65.140145607145215</c:v>
                </c:pt>
                <c:pt idx="5006">
                  <c:v>-65.137614678899084</c:v>
                </c:pt>
                <c:pt idx="5007">
                  <c:v>-65.135932670985312</c:v>
                </c:pt>
                <c:pt idx="5008">
                  <c:v>-65.135072731470785</c:v>
                </c:pt>
                <c:pt idx="5009">
                  <c:v>-65.127632863718787</c:v>
                </c:pt>
                <c:pt idx="5010">
                  <c:v>-65.127086494688925</c:v>
                </c:pt>
                <c:pt idx="5011">
                  <c:v>-65.127020785219401</c:v>
                </c:pt>
                <c:pt idx="5012">
                  <c:v>-65.115556418722079</c:v>
                </c:pt>
                <c:pt idx="5013">
                  <c:v>-65.092918131592171</c:v>
                </c:pt>
                <c:pt idx="5014">
                  <c:v>-65.086354798124205</c:v>
                </c:pt>
                <c:pt idx="5015">
                  <c:v>-65.070997669557954</c:v>
                </c:pt>
                <c:pt idx="5016">
                  <c:v>-65.059404130871869</c:v>
                </c:pt>
                <c:pt idx="5017">
                  <c:v>-65.056070884673957</c:v>
                </c:pt>
                <c:pt idx="5018">
                  <c:v>-65.054431825818156</c:v>
                </c:pt>
                <c:pt idx="5019">
                  <c:v>-65.035333403158134</c:v>
                </c:pt>
                <c:pt idx="5020">
                  <c:v>-65.028750653423941</c:v>
                </c:pt>
                <c:pt idx="5021">
                  <c:v>-65.02616496386743</c:v>
                </c:pt>
                <c:pt idx="5022">
                  <c:v>-65.000904895484581</c:v>
                </c:pt>
                <c:pt idx="5023">
                  <c:v>-65</c:v>
                </c:pt>
                <c:pt idx="5024">
                  <c:v>-64.965727341964964</c:v>
                </c:pt>
                <c:pt idx="5025">
                  <c:v>-64.963025565180658</c:v>
                </c:pt>
                <c:pt idx="5026">
                  <c:v>-64.950711938663744</c:v>
                </c:pt>
                <c:pt idx="5027">
                  <c:v>-64.908131708204479</c:v>
                </c:pt>
                <c:pt idx="5028">
                  <c:v>-64.906971890902668</c:v>
                </c:pt>
                <c:pt idx="5029">
                  <c:v>-64.902122966639098</c:v>
                </c:pt>
                <c:pt idx="5030">
                  <c:v>-64.888613861386148</c:v>
                </c:pt>
                <c:pt idx="5031">
                  <c:v>-64.88724453840733</c:v>
                </c:pt>
                <c:pt idx="5032">
                  <c:v>-64.8770645966556</c:v>
                </c:pt>
                <c:pt idx="5033">
                  <c:v>-64.865133235454749</c:v>
                </c:pt>
                <c:pt idx="5034">
                  <c:v>-64.860484883779066</c:v>
                </c:pt>
                <c:pt idx="5035">
                  <c:v>-64.853256979241223</c:v>
                </c:pt>
                <c:pt idx="5036">
                  <c:v>-64.845855133696915</c:v>
                </c:pt>
                <c:pt idx="5037">
                  <c:v>-64.844055124700105</c:v>
                </c:pt>
                <c:pt idx="5038">
                  <c:v>-64.838715720065935</c:v>
                </c:pt>
                <c:pt idx="5039">
                  <c:v>-64.837218451854042</c:v>
                </c:pt>
                <c:pt idx="5040">
                  <c:v>-64.83552631578948</c:v>
                </c:pt>
                <c:pt idx="5041">
                  <c:v>-64.822426453609197</c:v>
                </c:pt>
                <c:pt idx="5042">
                  <c:v>-64.821572002294886</c:v>
                </c:pt>
                <c:pt idx="5043">
                  <c:v>-64.813123507095696</c:v>
                </c:pt>
                <c:pt idx="5044">
                  <c:v>-64.808917197452232</c:v>
                </c:pt>
                <c:pt idx="5045">
                  <c:v>-64.794550329734051</c:v>
                </c:pt>
                <c:pt idx="5046">
                  <c:v>-64.7933233039616</c:v>
                </c:pt>
                <c:pt idx="5047">
                  <c:v>-64.792433000525477</c:v>
                </c:pt>
                <c:pt idx="5048">
                  <c:v>-64.79040873200185</c:v>
                </c:pt>
                <c:pt idx="5049">
                  <c:v>-64.783885008604102</c:v>
                </c:pt>
                <c:pt idx="5050">
                  <c:v>-64.77334875072269</c:v>
                </c:pt>
                <c:pt idx="5051">
                  <c:v>-64.765217391304347</c:v>
                </c:pt>
                <c:pt idx="5052">
                  <c:v>-64.753468721494073</c:v>
                </c:pt>
                <c:pt idx="5053">
                  <c:v>-64.752970606629148</c:v>
                </c:pt>
                <c:pt idx="5054">
                  <c:v>-64.751508187302505</c:v>
                </c:pt>
                <c:pt idx="5055">
                  <c:v>-64.748738204959409</c:v>
                </c:pt>
                <c:pt idx="5056">
                  <c:v>-64.73715298287064</c:v>
                </c:pt>
                <c:pt idx="5057">
                  <c:v>-64.729706538527552</c:v>
                </c:pt>
                <c:pt idx="5058">
                  <c:v>-64.713569814287126</c:v>
                </c:pt>
                <c:pt idx="5059">
                  <c:v>-64.697276264591437</c:v>
                </c:pt>
                <c:pt idx="5060">
                  <c:v>-64.695090878206216</c:v>
                </c:pt>
                <c:pt idx="5061">
                  <c:v>-64.688884841862446</c:v>
                </c:pt>
                <c:pt idx="5062">
                  <c:v>-64.670174018615938</c:v>
                </c:pt>
                <c:pt idx="5063">
                  <c:v>-64.623069936421444</c:v>
                </c:pt>
                <c:pt idx="5064">
                  <c:v>-64.612666909128706</c:v>
                </c:pt>
                <c:pt idx="5065">
                  <c:v>-64.612489441018099</c:v>
                </c:pt>
                <c:pt idx="5066">
                  <c:v>-64.602137151156768</c:v>
                </c:pt>
                <c:pt idx="5067">
                  <c:v>-64.599999999999994</c:v>
                </c:pt>
                <c:pt idx="5068">
                  <c:v>-64.597069597069606</c:v>
                </c:pt>
                <c:pt idx="5069">
                  <c:v>-64.575459813555057</c:v>
                </c:pt>
                <c:pt idx="5070">
                  <c:v>-64.57385332626113</c:v>
                </c:pt>
                <c:pt idx="5071">
                  <c:v>-64.573708525829488</c:v>
                </c:pt>
                <c:pt idx="5072">
                  <c:v>-64.570190530809924</c:v>
                </c:pt>
                <c:pt idx="5073">
                  <c:v>-64.558661946038342</c:v>
                </c:pt>
                <c:pt idx="5074">
                  <c:v>-64.558342420937834</c:v>
                </c:pt>
                <c:pt idx="5075">
                  <c:v>-64.547318693869073</c:v>
                </c:pt>
                <c:pt idx="5076">
                  <c:v>-64.542476327244984</c:v>
                </c:pt>
                <c:pt idx="5077">
                  <c:v>-64.541508410200763</c:v>
                </c:pt>
                <c:pt idx="5078">
                  <c:v>-64.523246650906231</c:v>
                </c:pt>
                <c:pt idx="5079">
                  <c:v>-64.511010886012713</c:v>
                </c:pt>
                <c:pt idx="5080">
                  <c:v>-64.495001723543595</c:v>
                </c:pt>
                <c:pt idx="5081">
                  <c:v>-64.488636363636374</c:v>
                </c:pt>
                <c:pt idx="5082">
                  <c:v>-64.484072128528865</c:v>
                </c:pt>
                <c:pt idx="5083">
                  <c:v>-64.470602366224256</c:v>
                </c:pt>
                <c:pt idx="5084">
                  <c:v>-64.464764640043924</c:v>
                </c:pt>
                <c:pt idx="5085">
                  <c:v>-64.462151394422307</c:v>
                </c:pt>
                <c:pt idx="5086">
                  <c:v>-64.458827253860505</c:v>
                </c:pt>
                <c:pt idx="5087">
                  <c:v>-64.454545454545453</c:v>
                </c:pt>
                <c:pt idx="5088">
                  <c:v>-64.447806354009089</c:v>
                </c:pt>
                <c:pt idx="5089">
                  <c:v>-64.43647108484592</c:v>
                </c:pt>
                <c:pt idx="5090">
                  <c:v>-64.434494841347089</c:v>
                </c:pt>
                <c:pt idx="5091">
                  <c:v>-64.430637802155132</c:v>
                </c:pt>
                <c:pt idx="5092">
                  <c:v>-64.42307692307692</c:v>
                </c:pt>
                <c:pt idx="5093">
                  <c:v>-64.421138933488194</c:v>
                </c:pt>
                <c:pt idx="5094">
                  <c:v>-64.41960870040441</c:v>
                </c:pt>
                <c:pt idx="5095">
                  <c:v>-64.41916061625642</c:v>
                </c:pt>
                <c:pt idx="5096">
                  <c:v>-64.380165289256198</c:v>
                </c:pt>
                <c:pt idx="5097">
                  <c:v>-64.364279994942905</c:v>
                </c:pt>
                <c:pt idx="5098">
                  <c:v>-64.36363636363636</c:v>
                </c:pt>
                <c:pt idx="5099">
                  <c:v>-64.354066985645943</c:v>
                </c:pt>
                <c:pt idx="5100">
                  <c:v>-64.344211914721143</c:v>
                </c:pt>
                <c:pt idx="5101">
                  <c:v>-64.335753407209268</c:v>
                </c:pt>
                <c:pt idx="5102">
                  <c:v>-64.325312456534277</c:v>
                </c:pt>
                <c:pt idx="5103">
                  <c:v>-64.316315601570864</c:v>
                </c:pt>
                <c:pt idx="5104">
                  <c:v>-64.304347826086953</c:v>
                </c:pt>
                <c:pt idx="5105">
                  <c:v>-64.296411261776399</c:v>
                </c:pt>
                <c:pt idx="5106">
                  <c:v>-64.29035752979415</c:v>
                </c:pt>
                <c:pt idx="5107">
                  <c:v>-64.288436960469966</c:v>
                </c:pt>
                <c:pt idx="5108">
                  <c:v>-64.285714285714278</c:v>
                </c:pt>
                <c:pt idx="5109">
                  <c:v>-64.285714285714278</c:v>
                </c:pt>
                <c:pt idx="5110">
                  <c:v>-64.283121597096198</c:v>
                </c:pt>
                <c:pt idx="5111">
                  <c:v>-64.265690702382813</c:v>
                </c:pt>
                <c:pt idx="5112">
                  <c:v>-64.260071798962912</c:v>
                </c:pt>
                <c:pt idx="5113">
                  <c:v>-64.259927797833939</c:v>
                </c:pt>
                <c:pt idx="5114">
                  <c:v>-64.247517188693649</c:v>
                </c:pt>
                <c:pt idx="5115">
                  <c:v>-64.223318069742874</c:v>
                </c:pt>
                <c:pt idx="5116">
                  <c:v>-64.203054996735148</c:v>
                </c:pt>
                <c:pt idx="5117">
                  <c:v>-64.171779141104295</c:v>
                </c:pt>
                <c:pt idx="5118">
                  <c:v>-64.169491525423723</c:v>
                </c:pt>
                <c:pt idx="5119">
                  <c:v>-64.166666666666657</c:v>
                </c:pt>
                <c:pt idx="5120">
                  <c:v>-64.163822525597269</c:v>
                </c:pt>
                <c:pt idx="5121">
                  <c:v>-64.161319890009167</c:v>
                </c:pt>
                <c:pt idx="5122">
                  <c:v>-64.132744655486817</c:v>
                </c:pt>
                <c:pt idx="5123">
                  <c:v>-64.12502959981056</c:v>
                </c:pt>
                <c:pt idx="5124">
                  <c:v>-64.119049646597972</c:v>
                </c:pt>
                <c:pt idx="5125">
                  <c:v>-64.114832535885171</c:v>
                </c:pt>
                <c:pt idx="5126">
                  <c:v>-64.110305415532252</c:v>
                </c:pt>
                <c:pt idx="5127">
                  <c:v>-64.106141664883367</c:v>
                </c:pt>
                <c:pt idx="5128">
                  <c:v>-64.090170907122427</c:v>
                </c:pt>
                <c:pt idx="5129">
                  <c:v>-64.089991713563819</c:v>
                </c:pt>
                <c:pt idx="5130">
                  <c:v>-64.089950808151798</c:v>
                </c:pt>
                <c:pt idx="5131">
                  <c:v>-64.088788350063624</c:v>
                </c:pt>
                <c:pt idx="5132">
                  <c:v>-64.076782449725783</c:v>
                </c:pt>
                <c:pt idx="5133">
                  <c:v>-64.075619017059736</c:v>
                </c:pt>
                <c:pt idx="5134">
                  <c:v>-64.057273634176397</c:v>
                </c:pt>
                <c:pt idx="5135">
                  <c:v>-64.045028142589118</c:v>
                </c:pt>
                <c:pt idx="5136">
                  <c:v>-64.039946049875169</c:v>
                </c:pt>
                <c:pt idx="5137">
                  <c:v>-64.027508375947804</c:v>
                </c:pt>
                <c:pt idx="5138">
                  <c:v>-64.022116497364024</c:v>
                </c:pt>
                <c:pt idx="5139">
                  <c:v>-64.005912786400586</c:v>
                </c:pt>
                <c:pt idx="5140">
                  <c:v>-63.96859074368664</c:v>
                </c:pt>
                <c:pt idx="5141">
                  <c:v>-63.962685715217638</c:v>
                </c:pt>
                <c:pt idx="5142">
                  <c:v>-63.949927039291879</c:v>
                </c:pt>
                <c:pt idx="5143">
                  <c:v>-63.94670050761421</c:v>
                </c:pt>
                <c:pt idx="5144">
                  <c:v>-63.9313399778516</c:v>
                </c:pt>
                <c:pt idx="5145">
                  <c:v>-63.914094092119541</c:v>
                </c:pt>
                <c:pt idx="5146">
                  <c:v>-63.910346251208672</c:v>
                </c:pt>
                <c:pt idx="5147">
                  <c:v>-63.902311962203818</c:v>
                </c:pt>
                <c:pt idx="5148">
                  <c:v>-63.895480381877377</c:v>
                </c:pt>
                <c:pt idx="5149">
                  <c:v>-63.891370376987673</c:v>
                </c:pt>
                <c:pt idx="5150">
                  <c:v>-63.889657521125557</c:v>
                </c:pt>
                <c:pt idx="5151">
                  <c:v>-63.883577650308055</c:v>
                </c:pt>
                <c:pt idx="5152">
                  <c:v>-63.872914113321393</c:v>
                </c:pt>
                <c:pt idx="5153">
                  <c:v>-63.872365570218633</c:v>
                </c:pt>
                <c:pt idx="5154">
                  <c:v>-63.864334524481222</c:v>
                </c:pt>
                <c:pt idx="5155">
                  <c:v>-63.859180035650624</c:v>
                </c:pt>
                <c:pt idx="5156">
                  <c:v>-63.855421686746986</c:v>
                </c:pt>
                <c:pt idx="5157">
                  <c:v>-63.854166666666664</c:v>
                </c:pt>
                <c:pt idx="5158">
                  <c:v>-63.853468367715486</c:v>
                </c:pt>
                <c:pt idx="5159">
                  <c:v>-63.851699279093715</c:v>
                </c:pt>
                <c:pt idx="5160">
                  <c:v>-63.829787234042549</c:v>
                </c:pt>
                <c:pt idx="5161">
                  <c:v>-63.820574991340493</c:v>
                </c:pt>
                <c:pt idx="5162">
                  <c:v>-63.818919378132698</c:v>
                </c:pt>
                <c:pt idx="5163">
                  <c:v>-63.814567075436642</c:v>
                </c:pt>
                <c:pt idx="5164">
                  <c:v>-63.794650870579787</c:v>
                </c:pt>
                <c:pt idx="5165">
                  <c:v>-63.777933826262959</c:v>
                </c:pt>
                <c:pt idx="5166">
                  <c:v>-63.768506056527592</c:v>
                </c:pt>
                <c:pt idx="5167">
                  <c:v>-63.76485357459795</c:v>
                </c:pt>
                <c:pt idx="5168">
                  <c:v>-63.752665245202564</c:v>
                </c:pt>
                <c:pt idx="5169">
                  <c:v>-63.75265385045158</c:v>
                </c:pt>
                <c:pt idx="5170">
                  <c:v>-63.735338683427798</c:v>
                </c:pt>
                <c:pt idx="5171">
                  <c:v>-63.730569948186528</c:v>
                </c:pt>
                <c:pt idx="5172">
                  <c:v>-63.723962841151696</c:v>
                </c:pt>
                <c:pt idx="5173">
                  <c:v>-63.705072648483302</c:v>
                </c:pt>
                <c:pt idx="5174">
                  <c:v>-63.699105647894797</c:v>
                </c:pt>
                <c:pt idx="5175">
                  <c:v>-63.689595596983274</c:v>
                </c:pt>
                <c:pt idx="5176">
                  <c:v>-63.675291962445613</c:v>
                </c:pt>
                <c:pt idx="5177">
                  <c:v>-63.667344946812911</c:v>
                </c:pt>
                <c:pt idx="5178">
                  <c:v>-63.632923368022702</c:v>
                </c:pt>
                <c:pt idx="5179">
                  <c:v>-63.624130971069746</c:v>
                </c:pt>
                <c:pt idx="5180">
                  <c:v>-63.614977455400904</c:v>
                </c:pt>
                <c:pt idx="5181">
                  <c:v>-63.610786016670644</c:v>
                </c:pt>
                <c:pt idx="5182">
                  <c:v>-63.610700362952009</c:v>
                </c:pt>
                <c:pt idx="5183">
                  <c:v>-63.609655277753916</c:v>
                </c:pt>
                <c:pt idx="5184">
                  <c:v>-63.596632342504748</c:v>
                </c:pt>
                <c:pt idx="5185">
                  <c:v>-63.587074387334638</c:v>
                </c:pt>
                <c:pt idx="5186">
                  <c:v>-63.579604578563995</c:v>
                </c:pt>
                <c:pt idx="5187">
                  <c:v>-63.570712136409227</c:v>
                </c:pt>
                <c:pt idx="5188">
                  <c:v>-63.559787584691449</c:v>
                </c:pt>
                <c:pt idx="5189">
                  <c:v>-63.559543514243401</c:v>
                </c:pt>
                <c:pt idx="5190">
                  <c:v>-63.553380699195408</c:v>
                </c:pt>
                <c:pt idx="5191">
                  <c:v>-63.553378604029838</c:v>
                </c:pt>
                <c:pt idx="5192">
                  <c:v>-63.550461886021694</c:v>
                </c:pt>
                <c:pt idx="5193">
                  <c:v>-63.538038496791934</c:v>
                </c:pt>
                <c:pt idx="5194">
                  <c:v>-63.525588952071487</c:v>
                </c:pt>
                <c:pt idx="5195">
                  <c:v>-63.524726186525058</c:v>
                </c:pt>
                <c:pt idx="5196">
                  <c:v>-63.50616187409792</c:v>
                </c:pt>
                <c:pt idx="5197">
                  <c:v>-63.48505207245617</c:v>
                </c:pt>
                <c:pt idx="5198">
                  <c:v>-63.478564771668225</c:v>
                </c:pt>
                <c:pt idx="5199">
                  <c:v>-63.467003125411502</c:v>
                </c:pt>
                <c:pt idx="5200">
                  <c:v>-63.451828690058178</c:v>
                </c:pt>
                <c:pt idx="5201">
                  <c:v>-63.447362358903483</c:v>
                </c:pt>
                <c:pt idx="5202">
                  <c:v>-63.427800269905532</c:v>
                </c:pt>
                <c:pt idx="5203">
                  <c:v>-63.42064376402643</c:v>
                </c:pt>
                <c:pt idx="5204">
                  <c:v>-63.414007832060086</c:v>
                </c:pt>
                <c:pt idx="5205">
                  <c:v>-63.409032916560349</c:v>
                </c:pt>
                <c:pt idx="5206">
                  <c:v>-63.404771532551557</c:v>
                </c:pt>
                <c:pt idx="5207">
                  <c:v>-63.397593854181764</c:v>
                </c:pt>
                <c:pt idx="5208">
                  <c:v>-63.381642512077299</c:v>
                </c:pt>
                <c:pt idx="5209">
                  <c:v>-63.362291206599672</c:v>
                </c:pt>
                <c:pt idx="5210">
                  <c:v>-63.35602723267921</c:v>
                </c:pt>
                <c:pt idx="5211">
                  <c:v>-63.339856490541422</c:v>
                </c:pt>
                <c:pt idx="5212">
                  <c:v>-63.339070567986234</c:v>
                </c:pt>
                <c:pt idx="5213">
                  <c:v>-63.332205481360589</c:v>
                </c:pt>
                <c:pt idx="5214">
                  <c:v>-63.329625509825732</c:v>
                </c:pt>
                <c:pt idx="5215">
                  <c:v>-63.326401050788093</c:v>
                </c:pt>
                <c:pt idx="5216">
                  <c:v>-63.324507885345923</c:v>
                </c:pt>
                <c:pt idx="5217">
                  <c:v>-63.308634938728979</c:v>
                </c:pt>
                <c:pt idx="5218">
                  <c:v>-63.294797687861269</c:v>
                </c:pt>
                <c:pt idx="5219">
                  <c:v>-63.289413902771471</c:v>
                </c:pt>
                <c:pt idx="5220">
                  <c:v>-63.257199602780531</c:v>
                </c:pt>
                <c:pt idx="5221">
                  <c:v>-63.251996775848177</c:v>
                </c:pt>
                <c:pt idx="5222">
                  <c:v>-63.251821019771072</c:v>
                </c:pt>
                <c:pt idx="5223">
                  <c:v>-63.232777742569233</c:v>
                </c:pt>
                <c:pt idx="5224">
                  <c:v>-63.227414330218068</c:v>
                </c:pt>
                <c:pt idx="5225">
                  <c:v>-63.209676437884816</c:v>
                </c:pt>
                <c:pt idx="5226">
                  <c:v>-63.201294805430372</c:v>
                </c:pt>
                <c:pt idx="5227">
                  <c:v>-63.199526872181558</c:v>
                </c:pt>
                <c:pt idx="5228">
                  <c:v>-63.174371014715881</c:v>
                </c:pt>
                <c:pt idx="5229">
                  <c:v>-63.160532722325648</c:v>
                </c:pt>
                <c:pt idx="5230">
                  <c:v>-63.15789473684211</c:v>
                </c:pt>
                <c:pt idx="5231">
                  <c:v>-63.157307134085073</c:v>
                </c:pt>
                <c:pt idx="5232">
                  <c:v>-63.14528686070188</c:v>
                </c:pt>
                <c:pt idx="5233">
                  <c:v>-63.142367066895368</c:v>
                </c:pt>
                <c:pt idx="5234">
                  <c:v>-63.125074949034655</c:v>
                </c:pt>
                <c:pt idx="5235">
                  <c:v>-63.096741601414493</c:v>
                </c:pt>
                <c:pt idx="5236">
                  <c:v>-63.095072313844078</c:v>
                </c:pt>
                <c:pt idx="5237">
                  <c:v>-63.092783505154635</c:v>
                </c:pt>
                <c:pt idx="5238">
                  <c:v>-63.07237813884786</c:v>
                </c:pt>
                <c:pt idx="5239">
                  <c:v>-63.065054844953885</c:v>
                </c:pt>
                <c:pt idx="5240">
                  <c:v>-63.063271248324632</c:v>
                </c:pt>
                <c:pt idx="5241">
                  <c:v>-63.060964744813539</c:v>
                </c:pt>
                <c:pt idx="5242">
                  <c:v>-63.057324840764331</c:v>
                </c:pt>
                <c:pt idx="5243">
                  <c:v>-63.054099142040037</c:v>
                </c:pt>
                <c:pt idx="5244">
                  <c:v>-63.049964480227331</c:v>
                </c:pt>
                <c:pt idx="5245">
                  <c:v>-63.049008410341607</c:v>
                </c:pt>
                <c:pt idx="5246">
                  <c:v>-63.042632554520701</c:v>
                </c:pt>
                <c:pt idx="5247">
                  <c:v>-63.010687382724328</c:v>
                </c:pt>
                <c:pt idx="5248">
                  <c:v>-63.009818731117825</c:v>
                </c:pt>
                <c:pt idx="5249">
                  <c:v>-62.985465704161577</c:v>
                </c:pt>
                <c:pt idx="5250">
                  <c:v>-62.979575623158659</c:v>
                </c:pt>
                <c:pt idx="5251">
                  <c:v>-62.96790613200784</c:v>
                </c:pt>
                <c:pt idx="5252">
                  <c:v>-62.966156499245528</c:v>
                </c:pt>
                <c:pt idx="5253">
                  <c:v>-62.96557989300495</c:v>
                </c:pt>
                <c:pt idx="5254">
                  <c:v>-62.963847508732123</c:v>
                </c:pt>
                <c:pt idx="5255">
                  <c:v>-62.960997612098701</c:v>
                </c:pt>
                <c:pt idx="5256">
                  <c:v>-62.957475078434236</c:v>
                </c:pt>
                <c:pt idx="5257">
                  <c:v>-62.953367875647672</c:v>
                </c:pt>
                <c:pt idx="5258">
                  <c:v>-62.943425076452598</c:v>
                </c:pt>
                <c:pt idx="5259">
                  <c:v>-62.942636874428324</c:v>
                </c:pt>
                <c:pt idx="5260">
                  <c:v>-62.934826069572168</c:v>
                </c:pt>
                <c:pt idx="5261">
                  <c:v>-62.926128114292354</c:v>
                </c:pt>
                <c:pt idx="5262">
                  <c:v>-62.920110192837463</c:v>
                </c:pt>
                <c:pt idx="5263">
                  <c:v>-62.895730467615451</c:v>
                </c:pt>
                <c:pt idx="5264">
                  <c:v>-62.889076784864976</c:v>
                </c:pt>
                <c:pt idx="5265">
                  <c:v>-62.874779541446209</c:v>
                </c:pt>
                <c:pt idx="5266">
                  <c:v>-62.871775417298934</c:v>
                </c:pt>
                <c:pt idx="5267">
                  <c:v>-62.865068357440066</c:v>
                </c:pt>
                <c:pt idx="5268">
                  <c:v>-62.863130930895963</c:v>
                </c:pt>
                <c:pt idx="5269">
                  <c:v>-62.852835269003613</c:v>
                </c:pt>
                <c:pt idx="5270">
                  <c:v>-62.839716082368504</c:v>
                </c:pt>
                <c:pt idx="5271">
                  <c:v>-62.838590880457431</c:v>
                </c:pt>
                <c:pt idx="5272">
                  <c:v>-62.828770799785296</c:v>
                </c:pt>
                <c:pt idx="5273">
                  <c:v>-62.819223808566264</c:v>
                </c:pt>
                <c:pt idx="5274">
                  <c:v>-62.807124859818529</c:v>
                </c:pt>
                <c:pt idx="5275">
                  <c:v>-62.806026365348401</c:v>
                </c:pt>
                <c:pt idx="5276">
                  <c:v>-62.800959975226448</c:v>
                </c:pt>
                <c:pt idx="5277">
                  <c:v>-62.7967852103315</c:v>
                </c:pt>
                <c:pt idx="5278">
                  <c:v>-62.795233854895478</c:v>
                </c:pt>
                <c:pt idx="5279">
                  <c:v>-62.787286063569681</c:v>
                </c:pt>
                <c:pt idx="5280">
                  <c:v>-62.78299024413014</c:v>
                </c:pt>
                <c:pt idx="5281">
                  <c:v>-62.743732590529248</c:v>
                </c:pt>
                <c:pt idx="5282">
                  <c:v>-62.742019884877024</c:v>
                </c:pt>
                <c:pt idx="5283">
                  <c:v>-62.738482548098162</c:v>
                </c:pt>
                <c:pt idx="5284">
                  <c:v>-62.729889652966577</c:v>
                </c:pt>
                <c:pt idx="5285">
                  <c:v>-62.720070422535215</c:v>
                </c:pt>
                <c:pt idx="5286">
                  <c:v>-62.71860095389507</c:v>
                </c:pt>
                <c:pt idx="5287">
                  <c:v>-62.718285133511962</c:v>
                </c:pt>
                <c:pt idx="5288">
                  <c:v>-62.715008571357586</c:v>
                </c:pt>
                <c:pt idx="5289">
                  <c:v>-62.6899889615352</c:v>
                </c:pt>
                <c:pt idx="5290">
                  <c:v>-62.667219744892662</c:v>
                </c:pt>
                <c:pt idx="5291">
                  <c:v>-62.661024917724497</c:v>
                </c:pt>
                <c:pt idx="5292">
                  <c:v>-62.651328833313237</c:v>
                </c:pt>
                <c:pt idx="5293">
                  <c:v>-62.646734222935692</c:v>
                </c:pt>
                <c:pt idx="5294">
                  <c:v>-62.638098426514901</c:v>
                </c:pt>
                <c:pt idx="5295">
                  <c:v>-62.617382617382617</c:v>
                </c:pt>
                <c:pt idx="5296">
                  <c:v>-62.600493764638856</c:v>
                </c:pt>
                <c:pt idx="5297">
                  <c:v>-62.6</c:v>
                </c:pt>
                <c:pt idx="5298">
                  <c:v>-62.595983461311285</c:v>
                </c:pt>
                <c:pt idx="5299">
                  <c:v>-62.592793771501</c:v>
                </c:pt>
                <c:pt idx="5300">
                  <c:v>-62.588714777598206</c:v>
                </c:pt>
                <c:pt idx="5301">
                  <c:v>-62.562441216428049</c:v>
                </c:pt>
                <c:pt idx="5302">
                  <c:v>-62.558786513876932</c:v>
                </c:pt>
                <c:pt idx="5303">
                  <c:v>-62.542382963535779</c:v>
                </c:pt>
                <c:pt idx="5304">
                  <c:v>-62.533476164970544</c:v>
                </c:pt>
                <c:pt idx="5305">
                  <c:v>-62.527938342967246</c:v>
                </c:pt>
                <c:pt idx="5306">
                  <c:v>-62.50314782170738</c:v>
                </c:pt>
                <c:pt idx="5307">
                  <c:v>-62.501322051824431</c:v>
                </c:pt>
                <c:pt idx="5308">
                  <c:v>-62.501186493678702</c:v>
                </c:pt>
                <c:pt idx="5309">
                  <c:v>-62.491203377902885</c:v>
                </c:pt>
                <c:pt idx="5310">
                  <c:v>-62.472406181015458</c:v>
                </c:pt>
                <c:pt idx="5311">
                  <c:v>-62.451703547593958</c:v>
                </c:pt>
                <c:pt idx="5312">
                  <c:v>-62.420050460397213</c:v>
                </c:pt>
                <c:pt idx="5313">
                  <c:v>-62.41830065359477</c:v>
                </c:pt>
                <c:pt idx="5314">
                  <c:v>-62.416576964477933</c:v>
                </c:pt>
                <c:pt idx="5315">
                  <c:v>-62.410308976424069</c:v>
                </c:pt>
                <c:pt idx="5316">
                  <c:v>-62.403558026212615</c:v>
                </c:pt>
                <c:pt idx="5317">
                  <c:v>-62.39544148691332</c:v>
                </c:pt>
                <c:pt idx="5318">
                  <c:v>-62.380818844643862</c:v>
                </c:pt>
                <c:pt idx="5319">
                  <c:v>-62.380403458213259</c:v>
                </c:pt>
                <c:pt idx="5320">
                  <c:v>-62.377825379546067</c:v>
                </c:pt>
                <c:pt idx="5321">
                  <c:v>-62.373359906992192</c:v>
                </c:pt>
                <c:pt idx="5322">
                  <c:v>-62.338889263782981</c:v>
                </c:pt>
                <c:pt idx="5323">
                  <c:v>-62.32681750332204</c:v>
                </c:pt>
                <c:pt idx="5324">
                  <c:v>-62.299930410577595</c:v>
                </c:pt>
                <c:pt idx="5325">
                  <c:v>-62.278174899534122</c:v>
                </c:pt>
                <c:pt idx="5326">
                  <c:v>-62.273291797961548</c:v>
                </c:pt>
                <c:pt idx="5327">
                  <c:v>-62.273212379935963</c:v>
                </c:pt>
                <c:pt idx="5328">
                  <c:v>-62.272149215769396</c:v>
                </c:pt>
                <c:pt idx="5329">
                  <c:v>-62.25784903139612</c:v>
                </c:pt>
                <c:pt idx="5330">
                  <c:v>-62.249827467218772</c:v>
                </c:pt>
                <c:pt idx="5331">
                  <c:v>-62.230013147185872</c:v>
                </c:pt>
                <c:pt idx="5332">
                  <c:v>-62.227818101022066</c:v>
                </c:pt>
                <c:pt idx="5333">
                  <c:v>-62.222841820033906</c:v>
                </c:pt>
                <c:pt idx="5334">
                  <c:v>-62.216624685138541</c:v>
                </c:pt>
                <c:pt idx="5335">
                  <c:v>-62.20454924642678</c:v>
                </c:pt>
                <c:pt idx="5336">
                  <c:v>-62.190230625984817</c:v>
                </c:pt>
                <c:pt idx="5337">
                  <c:v>-62.180312787488504</c:v>
                </c:pt>
                <c:pt idx="5338">
                  <c:v>-62.174860604002156</c:v>
                </c:pt>
                <c:pt idx="5339">
                  <c:v>-62.166034944993989</c:v>
                </c:pt>
                <c:pt idx="5340">
                  <c:v>-62.141535615171136</c:v>
                </c:pt>
                <c:pt idx="5341">
                  <c:v>-62.13968957871397</c:v>
                </c:pt>
                <c:pt idx="5342">
                  <c:v>-62.138148833812707</c:v>
                </c:pt>
                <c:pt idx="5343">
                  <c:v>-62.121212121212125</c:v>
                </c:pt>
                <c:pt idx="5344">
                  <c:v>-62.120686063467815</c:v>
                </c:pt>
                <c:pt idx="5345">
                  <c:v>-62.119205298013249</c:v>
                </c:pt>
                <c:pt idx="5346">
                  <c:v>-62.104333650319248</c:v>
                </c:pt>
                <c:pt idx="5347">
                  <c:v>-62.102010989214293</c:v>
                </c:pt>
                <c:pt idx="5348">
                  <c:v>-62.071428571428569</c:v>
                </c:pt>
                <c:pt idx="5349">
                  <c:v>-62.063732928679812</c:v>
                </c:pt>
                <c:pt idx="5350">
                  <c:v>-62.062161366634328</c:v>
                </c:pt>
                <c:pt idx="5351">
                  <c:v>-62.05510523019295</c:v>
                </c:pt>
                <c:pt idx="5352">
                  <c:v>-62.051569506726459</c:v>
                </c:pt>
                <c:pt idx="5353">
                  <c:v>-62.051357347950926</c:v>
                </c:pt>
                <c:pt idx="5354">
                  <c:v>-62.026519241566966</c:v>
                </c:pt>
                <c:pt idx="5355">
                  <c:v>-62.018940008555454</c:v>
                </c:pt>
                <c:pt idx="5356">
                  <c:v>-62.016011644832609</c:v>
                </c:pt>
                <c:pt idx="5357">
                  <c:v>-62.004440215667614</c:v>
                </c:pt>
                <c:pt idx="5358">
                  <c:v>-62</c:v>
                </c:pt>
                <c:pt idx="5359">
                  <c:v>-61.996423345797432</c:v>
                </c:pt>
                <c:pt idx="5360">
                  <c:v>-61.969296959030018</c:v>
                </c:pt>
                <c:pt idx="5361">
                  <c:v>-61.965423111919925</c:v>
                </c:pt>
                <c:pt idx="5362">
                  <c:v>-61.965338681193685</c:v>
                </c:pt>
                <c:pt idx="5363">
                  <c:v>-61.948051948051948</c:v>
                </c:pt>
                <c:pt idx="5364">
                  <c:v>-61.944249537539072</c:v>
                </c:pt>
                <c:pt idx="5365">
                  <c:v>-61.943963027151931</c:v>
                </c:pt>
                <c:pt idx="5366">
                  <c:v>-61.935933147632312</c:v>
                </c:pt>
                <c:pt idx="5367">
                  <c:v>-61.886612672701283</c:v>
                </c:pt>
                <c:pt idx="5368">
                  <c:v>-61.885279187817261</c:v>
                </c:pt>
                <c:pt idx="5369">
                  <c:v>-61.88512374084857</c:v>
                </c:pt>
                <c:pt idx="5370">
                  <c:v>-61.875713586690587</c:v>
                </c:pt>
                <c:pt idx="5371">
                  <c:v>-61.870941558441558</c:v>
                </c:pt>
                <c:pt idx="5372">
                  <c:v>-61.867521894658935</c:v>
                </c:pt>
                <c:pt idx="5373">
                  <c:v>-61.861861861861861</c:v>
                </c:pt>
                <c:pt idx="5374">
                  <c:v>-61.858436766185839</c:v>
                </c:pt>
                <c:pt idx="5375">
                  <c:v>-61.850815968671213</c:v>
                </c:pt>
                <c:pt idx="5376">
                  <c:v>-61.842658813630621</c:v>
                </c:pt>
                <c:pt idx="5377">
                  <c:v>-61.83508989460632</c:v>
                </c:pt>
                <c:pt idx="5378">
                  <c:v>-61.832061068702288</c:v>
                </c:pt>
                <c:pt idx="5379">
                  <c:v>-61.827483302543698</c:v>
                </c:pt>
                <c:pt idx="5380">
                  <c:v>-61.819917276487438</c:v>
                </c:pt>
                <c:pt idx="5381">
                  <c:v>-61.809457725048411</c:v>
                </c:pt>
                <c:pt idx="5382">
                  <c:v>-61.790226294599471</c:v>
                </c:pt>
                <c:pt idx="5383">
                  <c:v>-61.783340257582054</c:v>
                </c:pt>
                <c:pt idx="5384">
                  <c:v>-61.783093231856483</c:v>
                </c:pt>
                <c:pt idx="5385">
                  <c:v>-61.781803433824521</c:v>
                </c:pt>
                <c:pt idx="5386">
                  <c:v>-61.774452164617848</c:v>
                </c:pt>
                <c:pt idx="5387">
                  <c:v>-61.77046160930125</c:v>
                </c:pt>
                <c:pt idx="5388">
                  <c:v>-61.752125582324993</c:v>
                </c:pt>
                <c:pt idx="5389">
                  <c:v>-61.751824817518248</c:v>
                </c:pt>
                <c:pt idx="5390">
                  <c:v>-61.744396048018693</c:v>
                </c:pt>
                <c:pt idx="5391">
                  <c:v>-61.737943585077346</c:v>
                </c:pt>
                <c:pt idx="5392">
                  <c:v>-61.723384327193251</c:v>
                </c:pt>
                <c:pt idx="5393">
                  <c:v>-61.71764705882353</c:v>
                </c:pt>
                <c:pt idx="5394">
                  <c:v>-61.688654353562008</c:v>
                </c:pt>
                <c:pt idx="5395">
                  <c:v>-61.675094816687739</c:v>
                </c:pt>
                <c:pt idx="5396">
                  <c:v>-61.661306421204394</c:v>
                </c:pt>
                <c:pt idx="5397">
                  <c:v>-61.654272548930152</c:v>
                </c:pt>
                <c:pt idx="5398">
                  <c:v>-61.635006784260518</c:v>
                </c:pt>
                <c:pt idx="5399">
                  <c:v>-61.622269123267351</c:v>
                </c:pt>
                <c:pt idx="5400">
                  <c:v>-61.616841858694698</c:v>
                </c:pt>
                <c:pt idx="5401">
                  <c:v>-61.610305958132045</c:v>
                </c:pt>
                <c:pt idx="5402">
                  <c:v>-61.610305958132045</c:v>
                </c:pt>
                <c:pt idx="5403">
                  <c:v>-61.608391608391614</c:v>
                </c:pt>
                <c:pt idx="5404">
                  <c:v>-61.597955037032179</c:v>
                </c:pt>
                <c:pt idx="5405">
                  <c:v>-61.597779148673659</c:v>
                </c:pt>
                <c:pt idx="5406">
                  <c:v>-61.597122302158276</c:v>
                </c:pt>
                <c:pt idx="5407">
                  <c:v>-61.57826382467232</c:v>
                </c:pt>
                <c:pt idx="5408">
                  <c:v>-61.572772229225251</c:v>
                </c:pt>
                <c:pt idx="5409">
                  <c:v>-61.569354340438679</c:v>
                </c:pt>
                <c:pt idx="5410">
                  <c:v>-61.542628100964144</c:v>
                </c:pt>
                <c:pt idx="5411">
                  <c:v>-61.541517679777513</c:v>
                </c:pt>
                <c:pt idx="5412">
                  <c:v>-61.533355459674745</c:v>
                </c:pt>
                <c:pt idx="5413">
                  <c:v>-61.522938248351942</c:v>
                </c:pt>
                <c:pt idx="5414">
                  <c:v>-61.518996407214217</c:v>
                </c:pt>
                <c:pt idx="5415">
                  <c:v>-61.511255935941506</c:v>
                </c:pt>
                <c:pt idx="5416">
                  <c:v>-61.505619617574077</c:v>
                </c:pt>
                <c:pt idx="5417">
                  <c:v>-61.5</c:v>
                </c:pt>
                <c:pt idx="5418">
                  <c:v>-61.489479512735329</c:v>
                </c:pt>
                <c:pt idx="5419">
                  <c:v>-61.479330187966276</c:v>
                </c:pt>
                <c:pt idx="5420">
                  <c:v>-61.454331811813624</c:v>
                </c:pt>
                <c:pt idx="5421">
                  <c:v>-61.447581146623556</c:v>
                </c:pt>
                <c:pt idx="5422">
                  <c:v>-61.444717444717448</c:v>
                </c:pt>
                <c:pt idx="5423">
                  <c:v>-61.429319067279174</c:v>
                </c:pt>
                <c:pt idx="5424">
                  <c:v>-61.421755725190842</c:v>
                </c:pt>
                <c:pt idx="5425">
                  <c:v>-61.409395973154361</c:v>
                </c:pt>
                <c:pt idx="5426">
                  <c:v>-61.404273877017005</c:v>
                </c:pt>
                <c:pt idx="5427">
                  <c:v>-61.396958281010185</c:v>
                </c:pt>
                <c:pt idx="5428">
                  <c:v>-61.393038811230824</c:v>
                </c:pt>
                <c:pt idx="5429">
                  <c:v>-61.381174382062007</c:v>
                </c:pt>
                <c:pt idx="5430">
                  <c:v>-61.37745974955277</c:v>
                </c:pt>
                <c:pt idx="5431">
                  <c:v>-61.356247097073854</c:v>
                </c:pt>
                <c:pt idx="5432">
                  <c:v>-61.355932203389827</c:v>
                </c:pt>
                <c:pt idx="5433">
                  <c:v>-61.347517730496456</c:v>
                </c:pt>
                <c:pt idx="5434">
                  <c:v>-61.331812998859746</c:v>
                </c:pt>
                <c:pt idx="5435">
                  <c:v>-61.322961989984407</c:v>
                </c:pt>
                <c:pt idx="5436">
                  <c:v>-61.316591601837949</c:v>
                </c:pt>
                <c:pt idx="5437">
                  <c:v>-61.305674191580231</c:v>
                </c:pt>
                <c:pt idx="5438">
                  <c:v>-61.300627495721621</c:v>
                </c:pt>
                <c:pt idx="5439">
                  <c:v>-61.287073307218805</c:v>
                </c:pt>
                <c:pt idx="5440">
                  <c:v>-61.271823626863771</c:v>
                </c:pt>
                <c:pt idx="5441">
                  <c:v>-61.264044943820224</c:v>
                </c:pt>
                <c:pt idx="5442">
                  <c:v>-61.259042635062336</c:v>
                </c:pt>
                <c:pt idx="5443">
                  <c:v>-61.250919793966155</c:v>
                </c:pt>
                <c:pt idx="5444">
                  <c:v>-61.249377799900451</c:v>
                </c:pt>
                <c:pt idx="5445">
                  <c:v>-61.226415094339622</c:v>
                </c:pt>
                <c:pt idx="5446">
                  <c:v>-61.222070953791949</c:v>
                </c:pt>
                <c:pt idx="5447">
                  <c:v>-61.213126406823839</c:v>
                </c:pt>
                <c:pt idx="5448">
                  <c:v>-61.20625465376024</c:v>
                </c:pt>
                <c:pt idx="5449">
                  <c:v>-61.203285644345314</c:v>
                </c:pt>
                <c:pt idx="5450">
                  <c:v>-61.19947848761408</c:v>
                </c:pt>
                <c:pt idx="5451">
                  <c:v>-61.196424478569796</c:v>
                </c:pt>
                <c:pt idx="5452">
                  <c:v>-61.183091985695022</c:v>
                </c:pt>
                <c:pt idx="5453">
                  <c:v>-61.180610965462215</c:v>
                </c:pt>
                <c:pt idx="5454">
                  <c:v>-61.177491735766125</c:v>
                </c:pt>
                <c:pt idx="5455">
                  <c:v>-61.150353178607467</c:v>
                </c:pt>
                <c:pt idx="5456">
                  <c:v>-61.141828132980883</c:v>
                </c:pt>
                <c:pt idx="5457">
                  <c:v>-61.138148076049575</c:v>
                </c:pt>
                <c:pt idx="5458">
                  <c:v>-61.13314447592068</c:v>
                </c:pt>
                <c:pt idx="5459">
                  <c:v>-61.124575860397478</c:v>
                </c:pt>
                <c:pt idx="5460">
                  <c:v>-61.117533718689785</c:v>
                </c:pt>
                <c:pt idx="5461">
                  <c:v>-61.102735353037183</c:v>
                </c:pt>
                <c:pt idx="5462">
                  <c:v>-61.092093352339532</c:v>
                </c:pt>
                <c:pt idx="5463">
                  <c:v>-61.084254143646412</c:v>
                </c:pt>
                <c:pt idx="5464">
                  <c:v>-61.081530872523373</c:v>
                </c:pt>
                <c:pt idx="5465">
                  <c:v>-61.073612639132548</c:v>
                </c:pt>
                <c:pt idx="5466">
                  <c:v>-61.063351347349723</c:v>
                </c:pt>
                <c:pt idx="5467">
                  <c:v>-61.056657013440265</c:v>
                </c:pt>
                <c:pt idx="5468">
                  <c:v>-61.045328399629973</c:v>
                </c:pt>
                <c:pt idx="5469">
                  <c:v>-61.030022188344333</c:v>
                </c:pt>
                <c:pt idx="5470">
                  <c:v>-60.997853184443073</c:v>
                </c:pt>
                <c:pt idx="5471">
                  <c:v>-60.997618175155729</c:v>
                </c:pt>
                <c:pt idx="5472">
                  <c:v>-60.990009082652136</c:v>
                </c:pt>
                <c:pt idx="5473">
                  <c:v>-60.985166526728243</c:v>
                </c:pt>
                <c:pt idx="5474">
                  <c:v>-60.982438279460425</c:v>
                </c:pt>
                <c:pt idx="5475">
                  <c:v>-60.974195418962019</c:v>
                </c:pt>
                <c:pt idx="5476">
                  <c:v>-60.959705734826954</c:v>
                </c:pt>
                <c:pt idx="5477">
                  <c:v>-60.949065102892689</c:v>
                </c:pt>
                <c:pt idx="5478">
                  <c:v>-60.947712418300654</c:v>
                </c:pt>
                <c:pt idx="5479">
                  <c:v>-60.943396226415089</c:v>
                </c:pt>
                <c:pt idx="5480">
                  <c:v>-60.942466624284805</c:v>
                </c:pt>
                <c:pt idx="5481">
                  <c:v>-60.940926307395841</c:v>
                </c:pt>
                <c:pt idx="5482">
                  <c:v>-60.932067202337471</c:v>
                </c:pt>
                <c:pt idx="5483">
                  <c:v>-60.924369747899156</c:v>
                </c:pt>
                <c:pt idx="5484">
                  <c:v>-60.91947295646257</c:v>
                </c:pt>
                <c:pt idx="5485">
                  <c:v>-60.915662650602407</c:v>
                </c:pt>
                <c:pt idx="5486">
                  <c:v>-60.896922548907447</c:v>
                </c:pt>
                <c:pt idx="5487">
                  <c:v>-60.894386298763081</c:v>
                </c:pt>
                <c:pt idx="5488">
                  <c:v>-60.877451238105252</c:v>
                </c:pt>
                <c:pt idx="5489">
                  <c:v>-60.876897133220908</c:v>
                </c:pt>
                <c:pt idx="5490">
                  <c:v>-60.873440285204993</c:v>
                </c:pt>
                <c:pt idx="5491">
                  <c:v>-60.869178812655527</c:v>
                </c:pt>
                <c:pt idx="5492">
                  <c:v>-60.856466550705704</c:v>
                </c:pt>
                <c:pt idx="5493">
                  <c:v>-60.846560846560848</c:v>
                </c:pt>
                <c:pt idx="5494">
                  <c:v>-60.831900202777277</c:v>
                </c:pt>
                <c:pt idx="5495">
                  <c:v>-60.830305032485413</c:v>
                </c:pt>
                <c:pt idx="5496">
                  <c:v>-60.828025477707001</c:v>
                </c:pt>
                <c:pt idx="5497">
                  <c:v>-60.819247753921118</c:v>
                </c:pt>
                <c:pt idx="5498">
                  <c:v>-60.817774914757265</c:v>
                </c:pt>
                <c:pt idx="5499">
                  <c:v>-60.784313725490193</c:v>
                </c:pt>
                <c:pt idx="5500">
                  <c:v>-60.774410774410775</c:v>
                </c:pt>
                <c:pt idx="5501">
                  <c:v>-60.740815097370003</c:v>
                </c:pt>
                <c:pt idx="5502">
                  <c:v>-60.738011765404956</c:v>
                </c:pt>
                <c:pt idx="5503">
                  <c:v>-60.734554020773103</c:v>
                </c:pt>
                <c:pt idx="5504">
                  <c:v>-60.727811625226416</c:v>
                </c:pt>
                <c:pt idx="5505">
                  <c:v>-60.722879486665335</c:v>
                </c:pt>
                <c:pt idx="5506">
                  <c:v>-60.714285714285715</c:v>
                </c:pt>
                <c:pt idx="5507">
                  <c:v>-60.704765619920678</c:v>
                </c:pt>
                <c:pt idx="5508">
                  <c:v>-60.676532769556026</c:v>
                </c:pt>
                <c:pt idx="5509">
                  <c:v>-60.674526190120872</c:v>
                </c:pt>
                <c:pt idx="5510">
                  <c:v>-60.674373795761078</c:v>
                </c:pt>
                <c:pt idx="5511">
                  <c:v>-60.668506628140136</c:v>
                </c:pt>
                <c:pt idx="5512">
                  <c:v>-60.654981549815496</c:v>
                </c:pt>
                <c:pt idx="5513">
                  <c:v>-60.63901930099113</c:v>
                </c:pt>
                <c:pt idx="5514">
                  <c:v>-60.63477164060896</c:v>
                </c:pt>
                <c:pt idx="5515">
                  <c:v>-60.628451170676676</c:v>
                </c:pt>
                <c:pt idx="5516">
                  <c:v>-60.6219557886849</c:v>
                </c:pt>
                <c:pt idx="5517">
                  <c:v>-60.611157835716291</c:v>
                </c:pt>
                <c:pt idx="5518">
                  <c:v>-60.609993510707334</c:v>
                </c:pt>
                <c:pt idx="5519">
                  <c:v>-60.588117221999198</c:v>
                </c:pt>
                <c:pt idx="5520">
                  <c:v>-60.57692307692308</c:v>
                </c:pt>
                <c:pt idx="5521">
                  <c:v>-60.572683345522229</c:v>
                </c:pt>
                <c:pt idx="5522">
                  <c:v>-60.56906707201216</c:v>
                </c:pt>
                <c:pt idx="5523">
                  <c:v>-60.565863715277779</c:v>
                </c:pt>
                <c:pt idx="5524">
                  <c:v>-60.538027190759777</c:v>
                </c:pt>
                <c:pt idx="5525">
                  <c:v>-60.510496669302761</c:v>
                </c:pt>
                <c:pt idx="5526">
                  <c:v>-60.500623182384707</c:v>
                </c:pt>
                <c:pt idx="5527">
                  <c:v>-60.474590973266764</c:v>
                </c:pt>
                <c:pt idx="5528">
                  <c:v>-60.445542059372009</c:v>
                </c:pt>
                <c:pt idx="5529">
                  <c:v>-60.444444444444443</c:v>
                </c:pt>
                <c:pt idx="5530">
                  <c:v>-60.433295324971489</c:v>
                </c:pt>
                <c:pt idx="5531">
                  <c:v>-60.40284942274625</c:v>
                </c:pt>
                <c:pt idx="5532">
                  <c:v>-60.391730141458105</c:v>
                </c:pt>
                <c:pt idx="5533">
                  <c:v>-60.382698469206126</c:v>
                </c:pt>
                <c:pt idx="5534">
                  <c:v>-60.381700882637382</c:v>
                </c:pt>
                <c:pt idx="5535">
                  <c:v>-60.380039069437046</c:v>
                </c:pt>
                <c:pt idx="5536">
                  <c:v>-60.362952731737266</c:v>
                </c:pt>
                <c:pt idx="5537">
                  <c:v>-60.361773316603937</c:v>
                </c:pt>
                <c:pt idx="5538">
                  <c:v>-60.357638605372742</c:v>
                </c:pt>
                <c:pt idx="5539">
                  <c:v>-60.356263028235738</c:v>
                </c:pt>
                <c:pt idx="5540">
                  <c:v>-60.334049619066221</c:v>
                </c:pt>
                <c:pt idx="5541">
                  <c:v>-60.327611354201728</c:v>
                </c:pt>
                <c:pt idx="5542">
                  <c:v>-60.314799451581067</c:v>
                </c:pt>
                <c:pt idx="5543">
                  <c:v>-60.306621142130282</c:v>
                </c:pt>
                <c:pt idx="5544">
                  <c:v>-60.304142632406922</c:v>
                </c:pt>
                <c:pt idx="5545">
                  <c:v>-60.298165137614681</c:v>
                </c:pt>
                <c:pt idx="5546">
                  <c:v>-60.294968667846099</c:v>
                </c:pt>
                <c:pt idx="5547">
                  <c:v>-60.290315431779568</c:v>
                </c:pt>
                <c:pt idx="5548">
                  <c:v>-60.288453308225627</c:v>
                </c:pt>
                <c:pt idx="5549">
                  <c:v>-60.281923714759536</c:v>
                </c:pt>
                <c:pt idx="5550">
                  <c:v>-60.279069767441861</c:v>
                </c:pt>
                <c:pt idx="5551">
                  <c:v>-60.241691842900302</c:v>
                </c:pt>
                <c:pt idx="5552">
                  <c:v>-60.23121387283237</c:v>
                </c:pt>
                <c:pt idx="5553">
                  <c:v>-60.206605557980502</c:v>
                </c:pt>
                <c:pt idx="5554">
                  <c:v>-60.192864030858246</c:v>
                </c:pt>
                <c:pt idx="5555">
                  <c:v>-60.187760778859527</c:v>
                </c:pt>
                <c:pt idx="5556">
                  <c:v>-60.182750743502432</c:v>
                </c:pt>
                <c:pt idx="5557">
                  <c:v>-60.180995475113122</c:v>
                </c:pt>
                <c:pt idx="5558">
                  <c:v>-60.176878336387539</c:v>
                </c:pt>
                <c:pt idx="5559">
                  <c:v>-60.158910329171391</c:v>
                </c:pt>
                <c:pt idx="5560">
                  <c:v>-60.154758834150115</c:v>
                </c:pt>
                <c:pt idx="5561">
                  <c:v>-60.146322680015402</c:v>
                </c:pt>
                <c:pt idx="5562">
                  <c:v>-60.141478538055104</c:v>
                </c:pt>
                <c:pt idx="5563">
                  <c:v>-60.138513962030359</c:v>
                </c:pt>
                <c:pt idx="5564">
                  <c:v>-60.134801906953804</c:v>
                </c:pt>
                <c:pt idx="5565">
                  <c:v>-60.109179134654269</c:v>
                </c:pt>
                <c:pt idx="5566">
                  <c:v>-60.103492884864167</c:v>
                </c:pt>
                <c:pt idx="5567">
                  <c:v>-60.084553354732641</c:v>
                </c:pt>
                <c:pt idx="5568">
                  <c:v>-60.070583242436314</c:v>
                </c:pt>
                <c:pt idx="5569">
                  <c:v>-60.064935064935064</c:v>
                </c:pt>
                <c:pt idx="5570">
                  <c:v>-60.051388976643288</c:v>
                </c:pt>
                <c:pt idx="5571">
                  <c:v>-60.048221442885776</c:v>
                </c:pt>
                <c:pt idx="5572">
                  <c:v>-60.03064920590694</c:v>
                </c:pt>
                <c:pt idx="5573">
                  <c:v>-60.025678712009864</c:v>
                </c:pt>
                <c:pt idx="5574">
                  <c:v>-60.012864493996574</c:v>
                </c:pt>
                <c:pt idx="5575">
                  <c:v>-60</c:v>
                </c:pt>
                <c:pt idx="5576">
                  <c:v>-59.99515972894482</c:v>
                </c:pt>
                <c:pt idx="5577">
                  <c:v>-59.993933338091502</c:v>
                </c:pt>
                <c:pt idx="5578">
                  <c:v>-59.98626341093717</c:v>
                </c:pt>
                <c:pt idx="5579">
                  <c:v>-59.985132121375955</c:v>
                </c:pt>
                <c:pt idx="5580">
                  <c:v>-59.973404255319153</c:v>
                </c:pt>
                <c:pt idx="5581">
                  <c:v>-59.968602825745684</c:v>
                </c:pt>
                <c:pt idx="5582">
                  <c:v>-59.949472140954398</c:v>
                </c:pt>
                <c:pt idx="5583">
                  <c:v>-59.929340234984799</c:v>
                </c:pt>
                <c:pt idx="5584">
                  <c:v>-59.926111050744325</c:v>
                </c:pt>
                <c:pt idx="5585">
                  <c:v>-59.925206183845873</c:v>
                </c:pt>
                <c:pt idx="5586">
                  <c:v>-59.923837156587176</c:v>
                </c:pt>
                <c:pt idx="5587">
                  <c:v>-59.918549658434053</c:v>
                </c:pt>
                <c:pt idx="5588">
                  <c:v>-59.913119026933103</c:v>
                </c:pt>
                <c:pt idx="5589">
                  <c:v>-59.902570132706202</c:v>
                </c:pt>
                <c:pt idx="5590">
                  <c:v>-59.89433385323872</c:v>
                </c:pt>
                <c:pt idx="5591">
                  <c:v>-59.893635470258396</c:v>
                </c:pt>
                <c:pt idx="5592">
                  <c:v>-59.890804510861628</c:v>
                </c:pt>
                <c:pt idx="5593">
                  <c:v>-59.889695484114263</c:v>
                </c:pt>
                <c:pt idx="5594">
                  <c:v>-59.889029664904541</c:v>
                </c:pt>
                <c:pt idx="5595">
                  <c:v>-59.886139353479116</c:v>
                </c:pt>
                <c:pt idx="5596">
                  <c:v>-59.886086248982913</c:v>
                </c:pt>
                <c:pt idx="5597">
                  <c:v>-59.870050951245737</c:v>
                </c:pt>
                <c:pt idx="5598">
                  <c:v>-59.863261612708627</c:v>
                </c:pt>
                <c:pt idx="5599">
                  <c:v>-59.859368537157039</c:v>
                </c:pt>
                <c:pt idx="5600">
                  <c:v>-59.843546284224253</c:v>
                </c:pt>
                <c:pt idx="5601">
                  <c:v>-59.839650145772595</c:v>
                </c:pt>
                <c:pt idx="5602">
                  <c:v>-59.834524257239565</c:v>
                </c:pt>
                <c:pt idx="5603">
                  <c:v>-59.831504096460044</c:v>
                </c:pt>
                <c:pt idx="5604">
                  <c:v>-59.811197916666664</c:v>
                </c:pt>
                <c:pt idx="5605">
                  <c:v>-59.808546695369394</c:v>
                </c:pt>
                <c:pt idx="5606">
                  <c:v>-59.805530687357006</c:v>
                </c:pt>
                <c:pt idx="5607">
                  <c:v>-59.798889703571803</c:v>
                </c:pt>
                <c:pt idx="5608">
                  <c:v>-59.777914867365823</c:v>
                </c:pt>
                <c:pt idx="5609">
                  <c:v>-59.775280898876403</c:v>
                </c:pt>
                <c:pt idx="5610">
                  <c:v>-59.759163689294695</c:v>
                </c:pt>
                <c:pt idx="5611">
                  <c:v>-59.759083728278043</c:v>
                </c:pt>
                <c:pt idx="5612">
                  <c:v>-59.757882322851984</c:v>
                </c:pt>
                <c:pt idx="5613">
                  <c:v>-59.74661675784624</c:v>
                </c:pt>
                <c:pt idx="5614">
                  <c:v>-59.744694114646798</c:v>
                </c:pt>
                <c:pt idx="5615">
                  <c:v>-59.743649228627774</c:v>
                </c:pt>
                <c:pt idx="5616">
                  <c:v>-59.728902492348048</c:v>
                </c:pt>
                <c:pt idx="5617">
                  <c:v>-59.724875811998473</c:v>
                </c:pt>
                <c:pt idx="5618">
                  <c:v>-59.71756750037293</c:v>
                </c:pt>
                <c:pt idx="5619">
                  <c:v>-59.716929776810019</c:v>
                </c:pt>
                <c:pt idx="5620">
                  <c:v>-59.705452587864336</c:v>
                </c:pt>
                <c:pt idx="5621">
                  <c:v>-59.703947368421048</c:v>
                </c:pt>
                <c:pt idx="5622">
                  <c:v>-59.679083094555871</c:v>
                </c:pt>
                <c:pt idx="5623">
                  <c:v>-59.679037111334004</c:v>
                </c:pt>
                <c:pt idx="5624">
                  <c:v>-59.656556645851914</c:v>
                </c:pt>
                <c:pt idx="5625">
                  <c:v>-59.653771418477305</c:v>
                </c:pt>
                <c:pt idx="5626">
                  <c:v>-59.650647034615204</c:v>
                </c:pt>
                <c:pt idx="5627">
                  <c:v>-59.640198511166254</c:v>
                </c:pt>
                <c:pt idx="5628">
                  <c:v>-59.6395653582261</c:v>
                </c:pt>
                <c:pt idx="5629">
                  <c:v>-59.634195363794724</c:v>
                </c:pt>
                <c:pt idx="5630">
                  <c:v>-59.626915389740169</c:v>
                </c:pt>
                <c:pt idx="5631">
                  <c:v>-59.623893805309734</c:v>
                </c:pt>
                <c:pt idx="5632">
                  <c:v>-59.613490725126475</c:v>
                </c:pt>
                <c:pt idx="5633">
                  <c:v>-59.613279824881431</c:v>
                </c:pt>
                <c:pt idx="5634">
                  <c:v>-59.604401727260061</c:v>
                </c:pt>
                <c:pt idx="5635">
                  <c:v>-59.599224305106659</c:v>
                </c:pt>
                <c:pt idx="5636">
                  <c:v>-59.599123081741304</c:v>
                </c:pt>
                <c:pt idx="5637">
                  <c:v>-59.584835047538725</c:v>
                </c:pt>
                <c:pt idx="5638">
                  <c:v>-59.573033707865171</c:v>
                </c:pt>
                <c:pt idx="5639">
                  <c:v>-59.542869180535071</c:v>
                </c:pt>
                <c:pt idx="5640">
                  <c:v>-59.53370088523063</c:v>
                </c:pt>
                <c:pt idx="5641">
                  <c:v>-59.530868503662369</c:v>
                </c:pt>
                <c:pt idx="5642">
                  <c:v>-59.529250457038394</c:v>
                </c:pt>
                <c:pt idx="5643">
                  <c:v>-59.524015102159353</c:v>
                </c:pt>
                <c:pt idx="5644">
                  <c:v>-59.523947750362844</c:v>
                </c:pt>
                <c:pt idx="5645">
                  <c:v>-59.521978795525179</c:v>
                </c:pt>
                <c:pt idx="5646">
                  <c:v>-59.507560879811464</c:v>
                </c:pt>
                <c:pt idx="5647">
                  <c:v>-59.506946336148189</c:v>
                </c:pt>
                <c:pt idx="5648">
                  <c:v>-59.499813363195223</c:v>
                </c:pt>
                <c:pt idx="5649">
                  <c:v>-59.493022660350789</c:v>
                </c:pt>
                <c:pt idx="5650">
                  <c:v>-59.485765725216609</c:v>
                </c:pt>
                <c:pt idx="5651">
                  <c:v>-59.473299195318212</c:v>
                </c:pt>
                <c:pt idx="5652">
                  <c:v>-59.460805753997178</c:v>
                </c:pt>
                <c:pt idx="5653">
                  <c:v>-59.45945945945946</c:v>
                </c:pt>
                <c:pt idx="5654">
                  <c:v>-59.453801503473215</c:v>
                </c:pt>
                <c:pt idx="5655">
                  <c:v>-59.452789930817474</c:v>
                </c:pt>
                <c:pt idx="5656">
                  <c:v>-59.451675042910239</c:v>
                </c:pt>
                <c:pt idx="5657">
                  <c:v>-59.446084920069239</c:v>
                </c:pt>
                <c:pt idx="5658">
                  <c:v>-59.436008676789584</c:v>
                </c:pt>
                <c:pt idx="5659">
                  <c:v>-59.435246368203529</c:v>
                </c:pt>
                <c:pt idx="5660">
                  <c:v>-59.425922727010999</c:v>
                </c:pt>
                <c:pt idx="5661">
                  <c:v>-59.417475728155338</c:v>
                </c:pt>
                <c:pt idx="5662">
                  <c:v>-59.407764239161239</c:v>
                </c:pt>
                <c:pt idx="5663">
                  <c:v>-59.401309635173064</c:v>
                </c:pt>
                <c:pt idx="5664">
                  <c:v>-59.400781589231435</c:v>
                </c:pt>
                <c:pt idx="5665">
                  <c:v>-59.38703734717803</c:v>
                </c:pt>
                <c:pt idx="5666">
                  <c:v>-59.379830862962621</c:v>
                </c:pt>
                <c:pt idx="5667">
                  <c:v>-59.378974606376914</c:v>
                </c:pt>
                <c:pt idx="5668">
                  <c:v>-59.344097468081003</c:v>
                </c:pt>
                <c:pt idx="5669">
                  <c:v>-59.332519406683915</c:v>
                </c:pt>
                <c:pt idx="5670">
                  <c:v>-59.324324324324323</c:v>
                </c:pt>
                <c:pt idx="5671">
                  <c:v>-59.320288362512876</c:v>
                </c:pt>
                <c:pt idx="5672">
                  <c:v>-59.312437146647959</c:v>
                </c:pt>
                <c:pt idx="5673">
                  <c:v>-59.307707788287381</c:v>
                </c:pt>
                <c:pt idx="5674">
                  <c:v>-59.304480540717321</c:v>
                </c:pt>
                <c:pt idx="5675">
                  <c:v>-59.286412512218959</c:v>
                </c:pt>
                <c:pt idx="5676">
                  <c:v>-59.284843559528646</c:v>
                </c:pt>
                <c:pt idx="5677">
                  <c:v>-59.281437125748504</c:v>
                </c:pt>
                <c:pt idx="5678">
                  <c:v>-59.279340981298631</c:v>
                </c:pt>
                <c:pt idx="5679">
                  <c:v>-59.265862164484943</c:v>
                </c:pt>
                <c:pt idx="5680">
                  <c:v>-59.242687666189404</c:v>
                </c:pt>
                <c:pt idx="5681">
                  <c:v>-59.238641015145319</c:v>
                </c:pt>
                <c:pt idx="5682">
                  <c:v>-59.237388724035604</c:v>
                </c:pt>
                <c:pt idx="5683">
                  <c:v>-59.226676276683698</c:v>
                </c:pt>
                <c:pt idx="5684">
                  <c:v>-59.216290767483372</c:v>
                </c:pt>
                <c:pt idx="5685">
                  <c:v>-59.210590591568561</c:v>
                </c:pt>
                <c:pt idx="5686">
                  <c:v>-59.193368253818448</c:v>
                </c:pt>
                <c:pt idx="5687">
                  <c:v>-59.190854631902369</c:v>
                </c:pt>
                <c:pt idx="5688">
                  <c:v>-59.179082614882397</c:v>
                </c:pt>
                <c:pt idx="5689">
                  <c:v>-59.176426943664211</c:v>
                </c:pt>
                <c:pt idx="5690">
                  <c:v>-59.163272861902996</c:v>
                </c:pt>
                <c:pt idx="5691">
                  <c:v>-59.15810969310786</c:v>
                </c:pt>
                <c:pt idx="5692">
                  <c:v>-59.151577234792562</c:v>
                </c:pt>
                <c:pt idx="5693">
                  <c:v>-59.127869197941727</c:v>
                </c:pt>
                <c:pt idx="5694">
                  <c:v>-59.119550700318477</c:v>
                </c:pt>
                <c:pt idx="5695">
                  <c:v>-59.11166459111665</c:v>
                </c:pt>
                <c:pt idx="5696">
                  <c:v>-59.087904824851293</c:v>
                </c:pt>
                <c:pt idx="5697">
                  <c:v>-59.082084588387346</c:v>
                </c:pt>
                <c:pt idx="5698">
                  <c:v>-59.07653383934219</c:v>
                </c:pt>
                <c:pt idx="5699">
                  <c:v>-59.065420560747661</c:v>
                </c:pt>
                <c:pt idx="5700">
                  <c:v>-59.053102687815276</c:v>
                </c:pt>
                <c:pt idx="5701">
                  <c:v>-59.05048570255849</c:v>
                </c:pt>
                <c:pt idx="5702">
                  <c:v>-59.05029520411707</c:v>
                </c:pt>
                <c:pt idx="5703">
                  <c:v>-59.041170252278505</c:v>
                </c:pt>
                <c:pt idx="5704">
                  <c:v>-59.038215934767656</c:v>
                </c:pt>
                <c:pt idx="5705">
                  <c:v>-59.029720567422572</c:v>
                </c:pt>
                <c:pt idx="5706">
                  <c:v>-59.028482685390053</c:v>
                </c:pt>
                <c:pt idx="5707">
                  <c:v>-59.028059010702918</c:v>
                </c:pt>
                <c:pt idx="5708">
                  <c:v>-59.022445845721563</c:v>
                </c:pt>
                <c:pt idx="5709">
                  <c:v>-59.007473588381004</c:v>
                </c:pt>
                <c:pt idx="5710">
                  <c:v>-59.001848428835487</c:v>
                </c:pt>
                <c:pt idx="5711">
                  <c:v>-59</c:v>
                </c:pt>
                <c:pt idx="5712">
                  <c:v>-58.996085582682241</c:v>
                </c:pt>
                <c:pt idx="5713">
                  <c:v>-58.981494364825373</c:v>
                </c:pt>
                <c:pt idx="5714">
                  <c:v>-58.980278345755558</c:v>
                </c:pt>
                <c:pt idx="5715">
                  <c:v>-58.976856361022215</c:v>
                </c:pt>
                <c:pt idx="5716">
                  <c:v>-58.975801913337087</c:v>
                </c:pt>
                <c:pt idx="5717">
                  <c:v>-58.972884256596572</c:v>
                </c:pt>
                <c:pt idx="5718">
                  <c:v>-58.970335274768388</c:v>
                </c:pt>
                <c:pt idx="5719">
                  <c:v>-58.949380192710962</c:v>
                </c:pt>
                <c:pt idx="5720">
                  <c:v>-58.937728937728942</c:v>
                </c:pt>
                <c:pt idx="5721">
                  <c:v>-58.93553981789276</c:v>
                </c:pt>
                <c:pt idx="5722">
                  <c:v>-58.93333333333333</c:v>
                </c:pt>
                <c:pt idx="5723">
                  <c:v>-58.921476558549443</c:v>
                </c:pt>
                <c:pt idx="5724">
                  <c:v>-58.911740153297409</c:v>
                </c:pt>
                <c:pt idx="5725">
                  <c:v>-58.910123966942145</c:v>
                </c:pt>
                <c:pt idx="5726">
                  <c:v>-58.909280367471929</c:v>
                </c:pt>
                <c:pt idx="5727">
                  <c:v>-58.905172413793103</c:v>
                </c:pt>
                <c:pt idx="5728">
                  <c:v>-58.900612661674607</c:v>
                </c:pt>
                <c:pt idx="5729">
                  <c:v>-58.896169354838712</c:v>
                </c:pt>
                <c:pt idx="5730">
                  <c:v>-58.887452532923973</c:v>
                </c:pt>
                <c:pt idx="5731">
                  <c:v>-58.883126281510073</c:v>
                </c:pt>
                <c:pt idx="5732">
                  <c:v>-58.880620433047923</c:v>
                </c:pt>
                <c:pt idx="5733">
                  <c:v>-58.878122811113705</c:v>
                </c:pt>
                <c:pt idx="5734">
                  <c:v>-58.862222222222222</c:v>
                </c:pt>
                <c:pt idx="5735">
                  <c:v>-58.858858858858859</c:v>
                </c:pt>
                <c:pt idx="5736">
                  <c:v>-58.858739026336792</c:v>
                </c:pt>
                <c:pt idx="5737">
                  <c:v>-58.857142857142861</c:v>
                </c:pt>
                <c:pt idx="5738">
                  <c:v>-58.856517576254959</c:v>
                </c:pt>
                <c:pt idx="5739">
                  <c:v>-58.856224945270519</c:v>
                </c:pt>
                <c:pt idx="5740">
                  <c:v>-58.855551335612105</c:v>
                </c:pt>
                <c:pt idx="5741">
                  <c:v>-58.854530446377545</c:v>
                </c:pt>
                <c:pt idx="5742">
                  <c:v>-58.843273947844047</c:v>
                </c:pt>
                <c:pt idx="5743">
                  <c:v>-58.838769009914316</c:v>
                </c:pt>
                <c:pt idx="5744">
                  <c:v>-58.813326309568161</c:v>
                </c:pt>
                <c:pt idx="5745">
                  <c:v>-58.810397065858716</c:v>
                </c:pt>
                <c:pt idx="5746">
                  <c:v>-58.809826344769164</c:v>
                </c:pt>
                <c:pt idx="5747">
                  <c:v>-58.786231884057969</c:v>
                </c:pt>
                <c:pt idx="5748">
                  <c:v>-58.785639859808661</c:v>
                </c:pt>
                <c:pt idx="5749">
                  <c:v>-58.7854193364659</c:v>
                </c:pt>
                <c:pt idx="5750">
                  <c:v>-58.776233306077955</c:v>
                </c:pt>
                <c:pt idx="5751">
                  <c:v>-58.758402530644524</c:v>
                </c:pt>
                <c:pt idx="5752">
                  <c:v>-58.754960317460316</c:v>
                </c:pt>
                <c:pt idx="5753">
                  <c:v>-58.7417890310318</c:v>
                </c:pt>
                <c:pt idx="5754">
                  <c:v>-58.736762481089258</c:v>
                </c:pt>
                <c:pt idx="5755">
                  <c:v>-58.708878669968165</c:v>
                </c:pt>
                <c:pt idx="5756">
                  <c:v>-58.69891035767813</c:v>
                </c:pt>
                <c:pt idx="5757">
                  <c:v>-58.69553066380486</c:v>
                </c:pt>
                <c:pt idx="5758">
                  <c:v>-58.692483864251507</c:v>
                </c:pt>
                <c:pt idx="5759">
                  <c:v>-58.691931540342296</c:v>
                </c:pt>
                <c:pt idx="5760">
                  <c:v>-58.691290282953197</c:v>
                </c:pt>
                <c:pt idx="5761">
                  <c:v>-58.680933939979759</c:v>
                </c:pt>
                <c:pt idx="5762">
                  <c:v>-58.674546222034614</c:v>
                </c:pt>
                <c:pt idx="5763">
                  <c:v>-58.6720371048456</c:v>
                </c:pt>
                <c:pt idx="5764">
                  <c:v>-58.667217403276887</c:v>
                </c:pt>
                <c:pt idx="5765">
                  <c:v>-58.665423548215237</c:v>
                </c:pt>
                <c:pt idx="5766">
                  <c:v>-58.663619888109686</c:v>
                </c:pt>
                <c:pt idx="5767">
                  <c:v>-58.66013071895425</c:v>
                </c:pt>
                <c:pt idx="5768">
                  <c:v>-58.654093390658538</c:v>
                </c:pt>
                <c:pt idx="5769">
                  <c:v>-58.648201455155373</c:v>
                </c:pt>
                <c:pt idx="5770">
                  <c:v>-58.638653537897873</c:v>
                </c:pt>
                <c:pt idx="5771">
                  <c:v>-58.601260491998488</c:v>
                </c:pt>
                <c:pt idx="5772">
                  <c:v>-58.586572438162541</c:v>
                </c:pt>
                <c:pt idx="5773">
                  <c:v>-58.571428571428569</c:v>
                </c:pt>
                <c:pt idx="5774">
                  <c:v>-58.557347670250898</c:v>
                </c:pt>
                <c:pt idx="5775">
                  <c:v>-58.556521739130432</c:v>
                </c:pt>
                <c:pt idx="5776">
                  <c:v>-58.548293811451707</c:v>
                </c:pt>
                <c:pt idx="5777">
                  <c:v>-58.544020082481623</c:v>
                </c:pt>
                <c:pt idx="5778">
                  <c:v>-58.541471758379878</c:v>
                </c:pt>
                <c:pt idx="5779">
                  <c:v>-58.52432352506284</c:v>
                </c:pt>
                <c:pt idx="5780">
                  <c:v>-58.523096942094988</c:v>
                </c:pt>
                <c:pt idx="5781">
                  <c:v>-58.51545579838551</c:v>
                </c:pt>
                <c:pt idx="5782">
                  <c:v>-58.51410128930835</c:v>
                </c:pt>
                <c:pt idx="5783">
                  <c:v>-58.512358512358517</c:v>
                </c:pt>
                <c:pt idx="5784">
                  <c:v>-58.509930355565245</c:v>
                </c:pt>
                <c:pt idx="5785">
                  <c:v>-58.483754512635379</c:v>
                </c:pt>
                <c:pt idx="5786">
                  <c:v>-58.475012879958783</c:v>
                </c:pt>
                <c:pt idx="5787">
                  <c:v>-58.474867044089898</c:v>
                </c:pt>
                <c:pt idx="5788">
                  <c:v>-58.47220784597868</c:v>
                </c:pt>
                <c:pt idx="5789">
                  <c:v>-58.461842191852945</c:v>
                </c:pt>
                <c:pt idx="5790">
                  <c:v>-58.46153846153846</c:v>
                </c:pt>
                <c:pt idx="5791">
                  <c:v>-58.459635013918962</c:v>
                </c:pt>
                <c:pt idx="5792">
                  <c:v>-58.416833667334664</c:v>
                </c:pt>
                <c:pt idx="5793">
                  <c:v>-58.410578246132161</c:v>
                </c:pt>
                <c:pt idx="5794">
                  <c:v>-58.379895527430548</c:v>
                </c:pt>
                <c:pt idx="5795">
                  <c:v>-58.373286102543744</c:v>
                </c:pt>
                <c:pt idx="5796">
                  <c:v>-58.371650547011257</c:v>
                </c:pt>
                <c:pt idx="5797">
                  <c:v>-58.365217391304348</c:v>
                </c:pt>
                <c:pt idx="5798">
                  <c:v>-58.350747468252692</c:v>
                </c:pt>
                <c:pt idx="5799">
                  <c:v>-58.349451966473239</c:v>
                </c:pt>
                <c:pt idx="5800">
                  <c:v>-58.348623853211009</c:v>
                </c:pt>
                <c:pt idx="5801">
                  <c:v>-58.341290182086205</c:v>
                </c:pt>
                <c:pt idx="5802">
                  <c:v>-58.334211913547705</c:v>
                </c:pt>
                <c:pt idx="5803">
                  <c:v>-58.334000661525337</c:v>
                </c:pt>
                <c:pt idx="5804">
                  <c:v>-58.332721128416104</c:v>
                </c:pt>
                <c:pt idx="5805">
                  <c:v>-58.330526173954048</c:v>
                </c:pt>
                <c:pt idx="5806">
                  <c:v>-58.326980738933784</c:v>
                </c:pt>
                <c:pt idx="5807">
                  <c:v>-58.31627138042856</c:v>
                </c:pt>
                <c:pt idx="5808">
                  <c:v>-58.315256688358645</c:v>
                </c:pt>
                <c:pt idx="5809">
                  <c:v>-58.28263514687989</c:v>
                </c:pt>
                <c:pt idx="5810">
                  <c:v>-58.267270668176671</c:v>
                </c:pt>
                <c:pt idx="5811">
                  <c:v>-58.256824580732037</c:v>
                </c:pt>
                <c:pt idx="5812">
                  <c:v>-58.240351198097677</c:v>
                </c:pt>
                <c:pt idx="5813">
                  <c:v>-58.239711998013775</c:v>
                </c:pt>
                <c:pt idx="5814">
                  <c:v>-58.234392952891611</c:v>
                </c:pt>
                <c:pt idx="5815">
                  <c:v>-58.222765363128495</c:v>
                </c:pt>
                <c:pt idx="5816">
                  <c:v>-58.213005272407727</c:v>
                </c:pt>
                <c:pt idx="5817">
                  <c:v>-58.202313853455948</c:v>
                </c:pt>
                <c:pt idx="5818">
                  <c:v>-58.186203492907516</c:v>
                </c:pt>
                <c:pt idx="5819">
                  <c:v>-58.184789067142006</c:v>
                </c:pt>
                <c:pt idx="5820">
                  <c:v>-58.182976013585225</c:v>
                </c:pt>
                <c:pt idx="5821">
                  <c:v>-58.181690437715169</c:v>
                </c:pt>
                <c:pt idx="5822">
                  <c:v>-58.17958179581796</c:v>
                </c:pt>
                <c:pt idx="5823">
                  <c:v>-58.175089907746838</c:v>
                </c:pt>
                <c:pt idx="5824">
                  <c:v>-58.159973530749824</c:v>
                </c:pt>
                <c:pt idx="5825">
                  <c:v>-58.148672728103442</c:v>
                </c:pt>
                <c:pt idx="5826">
                  <c:v>-58.148404993065192</c:v>
                </c:pt>
                <c:pt idx="5827">
                  <c:v>-58.147701086360144</c:v>
                </c:pt>
                <c:pt idx="5828">
                  <c:v>-58.146964856230035</c:v>
                </c:pt>
                <c:pt idx="5829">
                  <c:v>-58.140106513723886</c:v>
                </c:pt>
                <c:pt idx="5830">
                  <c:v>-58.117059188100399</c:v>
                </c:pt>
                <c:pt idx="5831">
                  <c:v>-58.107593841895863</c:v>
                </c:pt>
                <c:pt idx="5832">
                  <c:v>-58.101639508314292</c:v>
                </c:pt>
                <c:pt idx="5833">
                  <c:v>-58.090295796574985</c:v>
                </c:pt>
                <c:pt idx="5834">
                  <c:v>-58.088310102757148</c:v>
                </c:pt>
                <c:pt idx="5835">
                  <c:v>-58.077917673491882</c:v>
                </c:pt>
                <c:pt idx="5836">
                  <c:v>-58.077304261645189</c:v>
                </c:pt>
                <c:pt idx="5837">
                  <c:v>-58.064516129032256</c:v>
                </c:pt>
                <c:pt idx="5838">
                  <c:v>-58.062599049128366</c:v>
                </c:pt>
                <c:pt idx="5839">
                  <c:v>-58.05799812909261</c:v>
                </c:pt>
                <c:pt idx="5840">
                  <c:v>-58.033799974776137</c:v>
                </c:pt>
                <c:pt idx="5841">
                  <c:v>-58.015124347080373</c:v>
                </c:pt>
                <c:pt idx="5842">
                  <c:v>-58.004331167749456</c:v>
                </c:pt>
                <c:pt idx="5843">
                  <c:v>-57.99686002978946</c:v>
                </c:pt>
                <c:pt idx="5844">
                  <c:v>-57.992731617464031</c:v>
                </c:pt>
                <c:pt idx="5845">
                  <c:v>-57.983147692752787</c:v>
                </c:pt>
                <c:pt idx="5846">
                  <c:v>-57.980456026058633</c:v>
                </c:pt>
                <c:pt idx="5847">
                  <c:v>-57.979184735472678</c:v>
                </c:pt>
                <c:pt idx="5848">
                  <c:v>-57.976582985020379</c:v>
                </c:pt>
                <c:pt idx="5849">
                  <c:v>-57.964362850971924</c:v>
                </c:pt>
                <c:pt idx="5850">
                  <c:v>-57.954181352130732</c:v>
                </c:pt>
                <c:pt idx="5851">
                  <c:v>-57.949956534213783</c:v>
                </c:pt>
                <c:pt idx="5852">
                  <c:v>-57.938332897831202</c:v>
                </c:pt>
                <c:pt idx="5853">
                  <c:v>-57.929479954918698</c:v>
                </c:pt>
                <c:pt idx="5854">
                  <c:v>-57.929450303611382</c:v>
                </c:pt>
                <c:pt idx="5855">
                  <c:v>-57.91953514810838</c:v>
                </c:pt>
                <c:pt idx="5856">
                  <c:v>-57.918689320388353</c:v>
                </c:pt>
                <c:pt idx="5857">
                  <c:v>-57.917009237316826</c:v>
                </c:pt>
                <c:pt idx="5858">
                  <c:v>-57.90595655984869</c:v>
                </c:pt>
                <c:pt idx="5859">
                  <c:v>-57.902244913281777</c:v>
                </c:pt>
                <c:pt idx="5860">
                  <c:v>-57.886435331230288</c:v>
                </c:pt>
                <c:pt idx="5861">
                  <c:v>-57.884890502916249</c:v>
                </c:pt>
                <c:pt idx="5862">
                  <c:v>-57.872340425531917</c:v>
                </c:pt>
                <c:pt idx="5863">
                  <c:v>-57.863059412430722</c:v>
                </c:pt>
                <c:pt idx="5864">
                  <c:v>-57.84891165172855</c:v>
                </c:pt>
                <c:pt idx="5865">
                  <c:v>-57.846630518977534</c:v>
                </c:pt>
                <c:pt idx="5866">
                  <c:v>-57.811908496025097</c:v>
                </c:pt>
                <c:pt idx="5867">
                  <c:v>-57.810363166691992</c:v>
                </c:pt>
                <c:pt idx="5868">
                  <c:v>-57.808752997601921</c:v>
                </c:pt>
                <c:pt idx="5869">
                  <c:v>-57.799312285089087</c:v>
                </c:pt>
                <c:pt idx="5870">
                  <c:v>-57.783553168734691</c:v>
                </c:pt>
                <c:pt idx="5871">
                  <c:v>-57.778345903106228</c:v>
                </c:pt>
                <c:pt idx="5872">
                  <c:v>-57.774641260879797</c:v>
                </c:pt>
                <c:pt idx="5873">
                  <c:v>-57.772280537540951</c:v>
                </c:pt>
                <c:pt idx="5874">
                  <c:v>-57.768817204301079</c:v>
                </c:pt>
                <c:pt idx="5875">
                  <c:v>-57.759142387827438</c:v>
                </c:pt>
                <c:pt idx="5876">
                  <c:v>-57.75623268698061</c:v>
                </c:pt>
                <c:pt idx="5877">
                  <c:v>-57.754066524940093</c:v>
                </c:pt>
                <c:pt idx="5878">
                  <c:v>-57.74647887323944</c:v>
                </c:pt>
                <c:pt idx="5879">
                  <c:v>-57.729070533948587</c:v>
                </c:pt>
                <c:pt idx="5880">
                  <c:v>-57.715317062989008</c:v>
                </c:pt>
                <c:pt idx="5881">
                  <c:v>-57.701515455222783</c:v>
                </c:pt>
                <c:pt idx="5882">
                  <c:v>-57.681508223024466</c:v>
                </c:pt>
                <c:pt idx="5883">
                  <c:v>-57.666934835076425</c:v>
                </c:pt>
                <c:pt idx="5884">
                  <c:v>-57.662337662337663</c:v>
                </c:pt>
                <c:pt idx="5885">
                  <c:v>-57.661290322580641</c:v>
                </c:pt>
                <c:pt idx="5886">
                  <c:v>-57.655676044255763</c:v>
                </c:pt>
                <c:pt idx="5887">
                  <c:v>-57.654802535348608</c:v>
                </c:pt>
                <c:pt idx="5888">
                  <c:v>-57.650124877836902</c:v>
                </c:pt>
                <c:pt idx="5889">
                  <c:v>-57.650042265426883</c:v>
                </c:pt>
                <c:pt idx="5890">
                  <c:v>-57.645194113963683</c:v>
                </c:pt>
                <c:pt idx="5891">
                  <c:v>-57.625183016105417</c:v>
                </c:pt>
                <c:pt idx="5892">
                  <c:v>-57.620922384701913</c:v>
                </c:pt>
                <c:pt idx="5893">
                  <c:v>-57.609270123143595</c:v>
                </c:pt>
                <c:pt idx="5894">
                  <c:v>-57.602822802955124</c:v>
                </c:pt>
                <c:pt idx="5895">
                  <c:v>-57.598690938842303</c:v>
                </c:pt>
                <c:pt idx="5896">
                  <c:v>-57.593416891179572</c:v>
                </c:pt>
                <c:pt idx="5897">
                  <c:v>-57.590471132690993</c:v>
                </c:pt>
                <c:pt idx="5898">
                  <c:v>-57.586037364798429</c:v>
                </c:pt>
                <c:pt idx="5899">
                  <c:v>-57.554430379746833</c:v>
                </c:pt>
                <c:pt idx="5900">
                  <c:v>-57.552148781100783</c:v>
                </c:pt>
                <c:pt idx="5901">
                  <c:v>-57.551958142810825</c:v>
                </c:pt>
                <c:pt idx="5902">
                  <c:v>-57.550651031479703</c:v>
                </c:pt>
                <c:pt idx="5903">
                  <c:v>-57.543638275499475</c:v>
                </c:pt>
                <c:pt idx="5904">
                  <c:v>-57.537797917302079</c:v>
                </c:pt>
                <c:pt idx="5905">
                  <c:v>-57.516891891891895</c:v>
                </c:pt>
                <c:pt idx="5906">
                  <c:v>-57.506874427131073</c:v>
                </c:pt>
                <c:pt idx="5907">
                  <c:v>-57.497531386655382</c:v>
                </c:pt>
                <c:pt idx="5908">
                  <c:v>-57.49423520368947</c:v>
                </c:pt>
                <c:pt idx="5909">
                  <c:v>-57.487149646009115</c:v>
                </c:pt>
                <c:pt idx="5910">
                  <c:v>-57.476739858578341</c:v>
                </c:pt>
                <c:pt idx="5911">
                  <c:v>-57.473890547137032</c:v>
                </c:pt>
                <c:pt idx="5912">
                  <c:v>-57.464491447165912</c:v>
                </c:pt>
                <c:pt idx="5913">
                  <c:v>-57.458883636411514</c:v>
                </c:pt>
                <c:pt idx="5914">
                  <c:v>-57.442466663897314</c:v>
                </c:pt>
                <c:pt idx="5915">
                  <c:v>-57.439263219181704</c:v>
                </c:pt>
                <c:pt idx="5916">
                  <c:v>-57.435564620804747</c:v>
                </c:pt>
                <c:pt idx="5917">
                  <c:v>-57.432432432432435</c:v>
                </c:pt>
                <c:pt idx="5918">
                  <c:v>-57.426528991262913</c:v>
                </c:pt>
                <c:pt idx="5919">
                  <c:v>-57.404879206980468</c:v>
                </c:pt>
                <c:pt idx="5920">
                  <c:v>-57.402422611036343</c:v>
                </c:pt>
                <c:pt idx="5921">
                  <c:v>-57.402273814827645</c:v>
                </c:pt>
                <c:pt idx="5922">
                  <c:v>-57.401957840369953</c:v>
                </c:pt>
                <c:pt idx="5923">
                  <c:v>-57.390275977558488</c:v>
                </c:pt>
                <c:pt idx="5924">
                  <c:v>-57.387627948375616</c:v>
                </c:pt>
                <c:pt idx="5925">
                  <c:v>-57.384229358751654</c:v>
                </c:pt>
                <c:pt idx="5926">
                  <c:v>-57.37460268237848</c:v>
                </c:pt>
                <c:pt idx="5927">
                  <c:v>-57.370138700027198</c:v>
                </c:pt>
                <c:pt idx="5928">
                  <c:v>-57.369229953892628</c:v>
                </c:pt>
                <c:pt idx="5929">
                  <c:v>-57.366577374819698</c:v>
                </c:pt>
                <c:pt idx="5930">
                  <c:v>-57.360856778203207</c:v>
                </c:pt>
                <c:pt idx="5931">
                  <c:v>-57.358332460458783</c:v>
                </c:pt>
                <c:pt idx="5932">
                  <c:v>-57.352596118392384</c:v>
                </c:pt>
                <c:pt idx="5933">
                  <c:v>-57.34019188533118</c:v>
                </c:pt>
                <c:pt idx="5934">
                  <c:v>-57.339428778346083</c:v>
                </c:pt>
                <c:pt idx="5935">
                  <c:v>-57.337883959044369</c:v>
                </c:pt>
                <c:pt idx="5936">
                  <c:v>-57.337883959044369</c:v>
                </c:pt>
                <c:pt idx="5937">
                  <c:v>-57.335450432906917</c:v>
                </c:pt>
                <c:pt idx="5938">
                  <c:v>-57.319442818681956</c:v>
                </c:pt>
                <c:pt idx="5939">
                  <c:v>-57.29323308270677</c:v>
                </c:pt>
                <c:pt idx="5940">
                  <c:v>-57.269867323211599</c:v>
                </c:pt>
                <c:pt idx="5941">
                  <c:v>-57.265046417023051</c:v>
                </c:pt>
                <c:pt idx="5942">
                  <c:v>-57.246849861844225</c:v>
                </c:pt>
                <c:pt idx="5943">
                  <c:v>-57.217873057930866</c:v>
                </c:pt>
                <c:pt idx="5944">
                  <c:v>-57.213930348258707</c:v>
                </c:pt>
                <c:pt idx="5945">
                  <c:v>-57.21225259946204</c:v>
                </c:pt>
                <c:pt idx="5946">
                  <c:v>-57.211987435266153</c:v>
                </c:pt>
                <c:pt idx="5947">
                  <c:v>-57.203994293865904</c:v>
                </c:pt>
                <c:pt idx="5948">
                  <c:v>-57.201902048514278</c:v>
                </c:pt>
                <c:pt idx="5949">
                  <c:v>-57.201189832341811</c:v>
                </c:pt>
                <c:pt idx="5950">
                  <c:v>-57.183260629883513</c:v>
                </c:pt>
                <c:pt idx="5951">
                  <c:v>-57.182448036951499</c:v>
                </c:pt>
                <c:pt idx="5952">
                  <c:v>-57.179566656334671</c:v>
                </c:pt>
                <c:pt idx="5953">
                  <c:v>-57.17354817052702</c:v>
                </c:pt>
                <c:pt idx="5954">
                  <c:v>-57.172741634145815</c:v>
                </c:pt>
                <c:pt idx="5955">
                  <c:v>-57.170079549922868</c:v>
                </c:pt>
                <c:pt idx="5956">
                  <c:v>-57.16508595139301</c:v>
                </c:pt>
                <c:pt idx="5957">
                  <c:v>-57.163834696874346</c:v>
                </c:pt>
                <c:pt idx="5958">
                  <c:v>-57.162346842934788</c:v>
                </c:pt>
                <c:pt idx="5959">
                  <c:v>-57.149009474590869</c:v>
                </c:pt>
                <c:pt idx="5960">
                  <c:v>-57.143850378919559</c:v>
                </c:pt>
                <c:pt idx="5961">
                  <c:v>-57.142857142857146</c:v>
                </c:pt>
                <c:pt idx="5962">
                  <c:v>-57.142358505384038</c:v>
                </c:pt>
                <c:pt idx="5963">
                  <c:v>-57.136035980531084</c:v>
                </c:pt>
                <c:pt idx="5964">
                  <c:v>-57.124838538105003</c:v>
                </c:pt>
                <c:pt idx="5965">
                  <c:v>-57.123268887974774</c:v>
                </c:pt>
                <c:pt idx="5966">
                  <c:v>-57.121277514026758</c:v>
                </c:pt>
                <c:pt idx="5967">
                  <c:v>-57.114807939454522</c:v>
                </c:pt>
                <c:pt idx="5968">
                  <c:v>-57.109336562842977</c:v>
                </c:pt>
                <c:pt idx="5969">
                  <c:v>-57.102717542843664</c:v>
                </c:pt>
                <c:pt idx="5970">
                  <c:v>-57.098095926729329</c:v>
                </c:pt>
                <c:pt idx="5971">
                  <c:v>-57.087876844130854</c:v>
                </c:pt>
                <c:pt idx="5972">
                  <c:v>-57.081148933028132</c:v>
                </c:pt>
                <c:pt idx="5973">
                  <c:v>-57.079632786100895</c:v>
                </c:pt>
                <c:pt idx="5974">
                  <c:v>-57.077131226082287</c:v>
                </c:pt>
                <c:pt idx="5975">
                  <c:v>-57.076566125290022</c:v>
                </c:pt>
                <c:pt idx="5976">
                  <c:v>-57.067762537173465</c:v>
                </c:pt>
                <c:pt idx="5977">
                  <c:v>-57.06295078749816</c:v>
                </c:pt>
                <c:pt idx="5978">
                  <c:v>-57.056104901117799</c:v>
                </c:pt>
                <c:pt idx="5979">
                  <c:v>-57.033388067870824</c:v>
                </c:pt>
                <c:pt idx="5980">
                  <c:v>-57.029560201874553</c:v>
                </c:pt>
                <c:pt idx="5981">
                  <c:v>-57.020997375328086</c:v>
                </c:pt>
                <c:pt idx="5982">
                  <c:v>-57.016598404828628</c:v>
                </c:pt>
                <c:pt idx="5983">
                  <c:v>-57.011739594450376</c:v>
                </c:pt>
                <c:pt idx="5984">
                  <c:v>-57.011255677486723</c:v>
                </c:pt>
                <c:pt idx="5985">
                  <c:v>-57.002233567326101</c:v>
                </c:pt>
                <c:pt idx="5986">
                  <c:v>-57.000338180588436</c:v>
                </c:pt>
                <c:pt idx="5987">
                  <c:v>-57</c:v>
                </c:pt>
                <c:pt idx="5988">
                  <c:v>-56.989320920043809</c:v>
                </c:pt>
                <c:pt idx="5989">
                  <c:v>-56.985701959817575</c:v>
                </c:pt>
                <c:pt idx="5990">
                  <c:v>-56.985294117647058</c:v>
                </c:pt>
                <c:pt idx="5991">
                  <c:v>-56.982795109927046</c:v>
                </c:pt>
                <c:pt idx="5992">
                  <c:v>-56.978691269658867</c:v>
                </c:pt>
                <c:pt idx="5993">
                  <c:v>-56.973021912286185</c:v>
                </c:pt>
                <c:pt idx="5994">
                  <c:v>-56.944323048684552</c:v>
                </c:pt>
                <c:pt idx="5995">
                  <c:v>-56.934911242603548</c:v>
                </c:pt>
                <c:pt idx="5996">
                  <c:v>-56.928543229372288</c:v>
                </c:pt>
                <c:pt idx="5997">
                  <c:v>-56.924776539118213</c:v>
                </c:pt>
                <c:pt idx="5998">
                  <c:v>-56.92307692307692</c:v>
                </c:pt>
                <c:pt idx="5999">
                  <c:v>-56.915939293858614</c:v>
                </c:pt>
                <c:pt idx="6000">
                  <c:v>-56.914094509696803</c:v>
                </c:pt>
                <c:pt idx="6001">
                  <c:v>-56.908364259206394</c:v>
                </c:pt>
                <c:pt idx="6002">
                  <c:v>-56.90254853601467</c:v>
                </c:pt>
                <c:pt idx="6003">
                  <c:v>-56.892013353877765</c:v>
                </c:pt>
                <c:pt idx="6004">
                  <c:v>-56.885239755558054</c:v>
                </c:pt>
                <c:pt idx="6005">
                  <c:v>-56.88121402407117</c:v>
                </c:pt>
                <c:pt idx="6006">
                  <c:v>-56.878037810680823</c:v>
                </c:pt>
                <c:pt idx="6007">
                  <c:v>-56.87559580552908</c:v>
                </c:pt>
                <c:pt idx="6008">
                  <c:v>-56.852791878172589</c:v>
                </c:pt>
                <c:pt idx="6009">
                  <c:v>-56.846918791474152</c:v>
                </c:pt>
                <c:pt idx="6010">
                  <c:v>-56.845965770171148</c:v>
                </c:pt>
                <c:pt idx="6011">
                  <c:v>-56.840077071290942</c:v>
                </c:pt>
                <c:pt idx="6012">
                  <c:v>-56.829012925120949</c:v>
                </c:pt>
                <c:pt idx="6013">
                  <c:v>-56.823242939499266</c:v>
                </c:pt>
                <c:pt idx="6014">
                  <c:v>-56.817916715268865</c:v>
                </c:pt>
                <c:pt idx="6015">
                  <c:v>-56.8075117370892</c:v>
                </c:pt>
                <c:pt idx="6016">
                  <c:v>-56.802783373008609</c:v>
                </c:pt>
                <c:pt idx="6017">
                  <c:v>-56.798434442270057</c:v>
                </c:pt>
                <c:pt idx="6018">
                  <c:v>-56.7835336211255</c:v>
                </c:pt>
                <c:pt idx="6019">
                  <c:v>-56.781618511164247</c:v>
                </c:pt>
                <c:pt idx="6020">
                  <c:v>-56.772534010950935</c:v>
                </c:pt>
                <c:pt idx="6021">
                  <c:v>-56.769825918762088</c:v>
                </c:pt>
                <c:pt idx="6022">
                  <c:v>-56.769435103286519</c:v>
                </c:pt>
                <c:pt idx="6023">
                  <c:v>-56.766399091867349</c:v>
                </c:pt>
                <c:pt idx="6024">
                  <c:v>-56.748306409588331</c:v>
                </c:pt>
                <c:pt idx="6025">
                  <c:v>-56.731432399944822</c:v>
                </c:pt>
                <c:pt idx="6026">
                  <c:v>-56.725180809886247</c:v>
                </c:pt>
                <c:pt idx="6027">
                  <c:v>-56.723511080332415</c:v>
                </c:pt>
                <c:pt idx="6028">
                  <c:v>-56.722594394750715</c:v>
                </c:pt>
                <c:pt idx="6029">
                  <c:v>-56.712966597019211</c:v>
                </c:pt>
                <c:pt idx="6030">
                  <c:v>-56.70611223324844</c:v>
                </c:pt>
                <c:pt idx="6031">
                  <c:v>-56.696428571428569</c:v>
                </c:pt>
                <c:pt idx="6032">
                  <c:v>-56.686798964624671</c:v>
                </c:pt>
                <c:pt idx="6033">
                  <c:v>-56.683253976777763</c:v>
                </c:pt>
                <c:pt idx="6034">
                  <c:v>-56.674473067915692</c:v>
                </c:pt>
                <c:pt idx="6035">
                  <c:v>-56.658617567159673</c:v>
                </c:pt>
                <c:pt idx="6036">
                  <c:v>-56.657789613848202</c:v>
                </c:pt>
                <c:pt idx="6037">
                  <c:v>-56.655911309671545</c:v>
                </c:pt>
                <c:pt idx="6038">
                  <c:v>-56.654102638445927</c:v>
                </c:pt>
                <c:pt idx="6039">
                  <c:v>-56.646442360728081</c:v>
                </c:pt>
                <c:pt idx="6040">
                  <c:v>-56.645037250660899</c:v>
                </c:pt>
                <c:pt idx="6041">
                  <c:v>-56.607475718630432</c:v>
                </c:pt>
                <c:pt idx="6042">
                  <c:v>-56.606327186601249</c:v>
                </c:pt>
                <c:pt idx="6043">
                  <c:v>-56.598344907732823</c:v>
                </c:pt>
                <c:pt idx="6044">
                  <c:v>-56.586963143466342</c:v>
                </c:pt>
                <c:pt idx="6045">
                  <c:v>-56.585879873551107</c:v>
                </c:pt>
                <c:pt idx="6046">
                  <c:v>-56.550933116681399</c:v>
                </c:pt>
                <c:pt idx="6047">
                  <c:v>-56.547130500662924</c:v>
                </c:pt>
                <c:pt idx="6048">
                  <c:v>-56.544256120527308</c:v>
                </c:pt>
                <c:pt idx="6049">
                  <c:v>-56.517946161515454</c:v>
                </c:pt>
                <c:pt idx="6050">
                  <c:v>-56.499766754781525</c:v>
                </c:pt>
                <c:pt idx="6051">
                  <c:v>-56.498059772618973</c:v>
                </c:pt>
                <c:pt idx="6052">
                  <c:v>-56.480602511608758</c:v>
                </c:pt>
                <c:pt idx="6053">
                  <c:v>-56.477805846264886</c:v>
                </c:pt>
                <c:pt idx="6054">
                  <c:v>-56.475002535239831</c:v>
                </c:pt>
                <c:pt idx="6055">
                  <c:v>-56.469771995404308</c:v>
                </c:pt>
                <c:pt idx="6056">
                  <c:v>-56.460026417713301</c:v>
                </c:pt>
                <c:pt idx="6057">
                  <c:v>-56.459184062893563</c:v>
                </c:pt>
                <c:pt idx="6058">
                  <c:v>-56.457884195541276</c:v>
                </c:pt>
                <c:pt idx="6059">
                  <c:v>-56.456395051630714</c:v>
                </c:pt>
                <c:pt idx="6060">
                  <c:v>-56.442020929288653</c:v>
                </c:pt>
                <c:pt idx="6061">
                  <c:v>-56.431308155446089</c:v>
                </c:pt>
                <c:pt idx="6062">
                  <c:v>-56.413994169096213</c:v>
                </c:pt>
                <c:pt idx="6063">
                  <c:v>-56.413994169096213</c:v>
                </c:pt>
                <c:pt idx="6064">
                  <c:v>-56.409263561603424</c:v>
                </c:pt>
                <c:pt idx="6065">
                  <c:v>-56.406970784213222</c:v>
                </c:pt>
                <c:pt idx="6066">
                  <c:v>-56.405135769710832</c:v>
                </c:pt>
                <c:pt idx="6067">
                  <c:v>-56.399494723116419</c:v>
                </c:pt>
                <c:pt idx="6068">
                  <c:v>-56.39239314630013</c:v>
                </c:pt>
                <c:pt idx="6069">
                  <c:v>-56.386313177484652</c:v>
                </c:pt>
                <c:pt idx="6070">
                  <c:v>-56.381455786807621</c:v>
                </c:pt>
                <c:pt idx="6071">
                  <c:v>-56.35684365447753</c:v>
                </c:pt>
                <c:pt idx="6072">
                  <c:v>-56.349702846418523</c:v>
                </c:pt>
                <c:pt idx="6073">
                  <c:v>-56.34820754377764</c:v>
                </c:pt>
                <c:pt idx="6074">
                  <c:v>-56.347306657628842</c:v>
                </c:pt>
                <c:pt idx="6075">
                  <c:v>-56.33538171435449</c:v>
                </c:pt>
                <c:pt idx="6076">
                  <c:v>-56.333333333333336</c:v>
                </c:pt>
                <c:pt idx="6077">
                  <c:v>-56.307763401109057</c:v>
                </c:pt>
                <c:pt idx="6078">
                  <c:v>-56.303551434747163</c:v>
                </c:pt>
                <c:pt idx="6079">
                  <c:v>-56.298375023486699</c:v>
                </c:pt>
                <c:pt idx="6080">
                  <c:v>-56.278992710404239</c:v>
                </c:pt>
                <c:pt idx="6081">
                  <c:v>-56.257309941520468</c:v>
                </c:pt>
                <c:pt idx="6082">
                  <c:v>-56.255724491665134</c:v>
                </c:pt>
                <c:pt idx="6083">
                  <c:v>-56.254796623177285</c:v>
                </c:pt>
                <c:pt idx="6084">
                  <c:v>-56.250578757292338</c:v>
                </c:pt>
                <c:pt idx="6085">
                  <c:v>-56.246187720368354</c:v>
                </c:pt>
                <c:pt idx="6086">
                  <c:v>-56.238878211972384</c:v>
                </c:pt>
                <c:pt idx="6087">
                  <c:v>-56.228765571913932</c:v>
                </c:pt>
                <c:pt idx="6088">
                  <c:v>-56.223905984227621</c:v>
                </c:pt>
                <c:pt idx="6089">
                  <c:v>-56.216810108038821</c:v>
                </c:pt>
                <c:pt idx="6090">
                  <c:v>-56.197957580518462</c:v>
                </c:pt>
                <c:pt idx="6091">
                  <c:v>-56.173727437241894</c:v>
                </c:pt>
                <c:pt idx="6092">
                  <c:v>-56.172839506172842</c:v>
                </c:pt>
                <c:pt idx="6093">
                  <c:v>-56.160414760597746</c:v>
                </c:pt>
                <c:pt idx="6094">
                  <c:v>-56.14184177997528</c:v>
                </c:pt>
                <c:pt idx="6095">
                  <c:v>-56.135194709772222</c:v>
                </c:pt>
                <c:pt idx="6096">
                  <c:v>-56.131336549909143</c:v>
                </c:pt>
                <c:pt idx="6097">
                  <c:v>-56.129032258064512</c:v>
                </c:pt>
                <c:pt idx="6098">
                  <c:v>-56.124794745484401</c:v>
                </c:pt>
                <c:pt idx="6099">
                  <c:v>-56.115757503899019</c:v>
                </c:pt>
                <c:pt idx="6100">
                  <c:v>-56.115107913669064</c:v>
                </c:pt>
                <c:pt idx="6101">
                  <c:v>-56.113338192419825</c:v>
                </c:pt>
                <c:pt idx="6102">
                  <c:v>-56.105773992274933</c:v>
                </c:pt>
                <c:pt idx="6103">
                  <c:v>-56.084593672325909</c:v>
                </c:pt>
                <c:pt idx="6104">
                  <c:v>-56.078321547760737</c:v>
                </c:pt>
                <c:pt idx="6105">
                  <c:v>-56.027164685908318</c:v>
                </c:pt>
                <c:pt idx="6106">
                  <c:v>-56.018516519343457</c:v>
                </c:pt>
                <c:pt idx="6107">
                  <c:v>-56.016715808743541</c:v>
                </c:pt>
                <c:pt idx="6108">
                  <c:v>-56.010403306256237</c:v>
                </c:pt>
                <c:pt idx="6109">
                  <c:v>-55.999041686631529</c:v>
                </c:pt>
                <c:pt idx="6110">
                  <c:v>-55.989750160153747</c:v>
                </c:pt>
                <c:pt idx="6111">
                  <c:v>-55.978625459760813</c:v>
                </c:pt>
                <c:pt idx="6112">
                  <c:v>-55.978089118297689</c:v>
                </c:pt>
                <c:pt idx="6113">
                  <c:v>-55.975460122699388</c:v>
                </c:pt>
                <c:pt idx="6114">
                  <c:v>-55.972147830744511</c:v>
                </c:pt>
                <c:pt idx="6115">
                  <c:v>-55.967365967365964</c:v>
                </c:pt>
                <c:pt idx="6116">
                  <c:v>-55.963010204081634</c:v>
                </c:pt>
                <c:pt idx="6117">
                  <c:v>-55.962502725092655</c:v>
                </c:pt>
                <c:pt idx="6118">
                  <c:v>-55.937273823884198</c:v>
                </c:pt>
                <c:pt idx="6119">
                  <c:v>-55.935922756199254</c:v>
                </c:pt>
                <c:pt idx="6120">
                  <c:v>-55.933811999669885</c:v>
                </c:pt>
                <c:pt idx="6121">
                  <c:v>-55.930934443872538</c:v>
                </c:pt>
                <c:pt idx="6122">
                  <c:v>-55.912637946160594</c:v>
                </c:pt>
                <c:pt idx="6123">
                  <c:v>-55.906593406593409</c:v>
                </c:pt>
                <c:pt idx="6124">
                  <c:v>-55.896355978758471</c:v>
                </c:pt>
                <c:pt idx="6125">
                  <c:v>-55.896007428040853</c:v>
                </c:pt>
                <c:pt idx="6126">
                  <c:v>-55.882352941176471</c:v>
                </c:pt>
                <c:pt idx="6127">
                  <c:v>-55.874842322247176</c:v>
                </c:pt>
                <c:pt idx="6128">
                  <c:v>-55.867274280831666</c:v>
                </c:pt>
                <c:pt idx="6129">
                  <c:v>-55.858823705578246</c:v>
                </c:pt>
                <c:pt idx="6130">
                  <c:v>-55.855149709985888</c:v>
                </c:pt>
                <c:pt idx="6131">
                  <c:v>-55.843013668511119</c:v>
                </c:pt>
                <c:pt idx="6132">
                  <c:v>-55.841869398207429</c:v>
                </c:pt>
                <c:pt idx="6133">
                  <c:v>-55.829311658623318</c:v>
                </c:pt>
                <c:pt idx="6134">
                  <c:v>-55.827916712570229</c:v>
                </c:pt>
                <c:pt idx="6135">
                  <c:v>-55.826617500428384</c:v>
                </c:pt>
                <c:pt idx="6136">
                  <c:v>-55.825095057034218</c:v>
                </c:pt>
                <c:pt idx="6137">
                  <c:v>-55.821435753066559</c:v>
                </c:pt>
                <c:pt idx="6138">
                  <c:v>-55.817959825385941</c:v>
                </c:pt>
                <c:pt idx="6139">
                  <c:v>-55.812748315771287</c:v>
                </c:pt>
                <c:pt idx="6140">
                  <c:v>-55.80941929663237</c:v>
                </c:pt>
                <c:pt idx="6141">
                  <c:v>-55.788492895411132</c:v>
                </c:pt>
                <c:pt idx="6142">
                  <c:v>-55.786736020806245</c:v>
                </c:pt>
                <c:pt idx="6143">
                  <c:v>-55.7791435845851</c:v>
                </c:pt>
                <c:pt idx="6144">
                  <c:v>-55.755813953488371</c:v>
                </c:pt>
                <c:pt idx="6145">
                  <c:v>-55.753022800999581</c:v>
                </c:pt>
                <c:pt idx="6146">
                  <c:v>-55.749265426052894</c:v>
                </c:pt>
                <c:pt idx="6147">
                  <c:v>-55.743206668831874</c:v>
                </c:pt>
                <c:pt idx="6148">
                  <c:v>-55.742350431432484</c:v>
                </c:pt>
                <c:pt idx="6149">
                  <c:v>-55.733977547250248</c:v>
                </c:pt>
                <c:pt idx="6150">
                  <c:v>-55.718108831400535</c:v>
                </c:pt>
                <c:pt idx="6151">
                  <c:v>-55.715206953732107</c:v>
                </c:pt>
                <c:pt idx="6152">
                  <c:v>-55.709662505779015</c:v>
                </c:pt>
                <c:pt idx="6153">
                  <c:v>-55.70679394260798</c:v>
                </c:pt>
                <c:pt idx="6154">
                  <c:v>-55.695597854045715</c:v>
                </c:pt>
                <c:pt idx="6155">
                  <c:v>-55.692639396298738</c:v>
                </c:pt>
                <c:pt idx="6156">
                  <c:v>-55.682195418833686</c:v>
                </c:pt>
                <c:pt idx="6157">
                  <c:v>-55.68031243461887</c:v>
                </c:pt>
                <c:pt idx="6158">
                  <c:v>-55.673556082019445</c:v>
                </c:pt>
                <c:pt idx="6159">
                  <c:v>-55.642403517342451</c:v>
                </c:pt>
                <c:pt idx="6160">
                  <c:v>-55.628751939204534</c:v>
                </c:pt>
                <c:pt idx="6161">
                  <c:v>-55.626850937808491</c:v>
                </c:pt>
                <c:pt idx="6162">
                  <c:v>-55.623095429029675</c:v>
                </c:pt>
                <c:pt idx="6163">
                  <c:v>-55.614298114100848</c:v>
                </c:pt>
                <c:pt idx="6164">
                  <c:v>-55.613607337745272</c:v>
                </c:pt>
                <c:pt idx="6165">
                  <c:v>-55.584572117316192</c:v>
                </c:pt>
                <c:pt idx="6166">
                  <c:v>-55.573307888323029</c:v>
                </c:pt>
                <c:pt idx="6167">
                  <c:v>-55.572589299402111</c:v>
                </c:pt>
                <c:pt idx="6168">
                  <c:v>-55.560117001077643</c:v>
                </c:pt>
                <c:pt idx="6169">
                  <c:v>-55.555555555555557</c:v>
                </c:pt>
                <c:pt idx="6170">
                  <c:v>-55.555328538738152</c:v>
                </c:pt>
                <c:pt idx="6171">
                  <c:v>-55.545693823835471</c:v>
                </c:pt>
                <c:pt idx="6172">
                  <c:v>-55.54463876334578</c:v>
                </c:pt>
                <c:pt idx="6173">
                  <c:v>-55.540398331839263</c:v>
                </c:pt>
                <c:pt idx="6174">
                  <c:v>-55.533762958811991</c:v>
                </c:pt>
                <c:pt idx="6175">
                  <c:v>-55.530497180932855</c:v>
                </c:pt>
                <c:pt idx="6176">
                  <c:v>-55.5247084952804</c:v>
                </c:pt>
                <c:pt idx="6177">
                  <c:v>-55.521242030407066</c:v>
                </c:pt>
                <c:pt idx="6178">
                  <c:v>-55.513227513227513</c:v>
                </c:pt>
                <c:pt idx="6179">
                  <c:v>-55.510641808282465</c:v>
                </c:pt>
                <c:pt idx="6180">
                  <c:v>-55.502048120719962</c:v>
                </c:pt>
                <c:pt idx="6181">
                  <c:v>-55.47963882934885</c:v>
                </c:pt>
                <c:pt idx="6182">
                  <c:v>-55.478103339634529</c:v>
                </c:pt>
                <c:pt idx="6183">
                  <c:v>-55.474113935795138</c:v>
                </c:pt>
                <c:pt idx="6184">
                  <c:v>-55.46985111344592</c:v>
                </c:pt>
                <c:pt idx="6185">
                  <c:v>-55.468389478541766</c:v>
                </c:pt>
                <c:pt idx="6186">
                  <c:v>-55.466655890949745</c:v>
                </c:pt>
                <c:pt idx="6187">
                  <c:v>-55.455063142732726</c:v>
                </c:pt>
                <c:pt idx="6188">
                  <c:v>-55.450556868039143</c:v>
                </c:pt>
                <c:pt idx="6189">
                  <c:v>-55.439330543933053</c:v>
                </c:pt>
                <c:pt idx="6190">
                  <c:v>-55.437475353145196</c:v>
                </c:pt>
                <c:pt idx="6191">
                  <c:v>-55.431572038070229</c:v>
                </c:pt>
                <c:pt idx="6192">
                  <c:v>-55.421387809114222</c:v>
                </c:pt>
                <c:pt idx="6193">
                  <c:v>-55.420904566111226</c:v>
                </c:pt>
                <c:pt idx="6194">
                  <c:v>-55.386723128658609</c:v>
                </c:pt>
                <c:pt idx="6195">
                  <c:v>-55.370403450123767</c:v>
                </c:pt>
                <c:pt idx="6196">
                  <c:v>-55.365351085750511</c:v>
                </c:pt>
                <c:pt idx="6197">
                  <c:v>-55.357700653469557</c:v>
                </c:pt>
                <c:pt idx="6198">
                  <c:v>-55.341319393654778</c:v>
                </c:pt>
                <c:pt idx="6199">
                  <c:v>-55.339680905815747</c:v>
                </c:pt>
                <c:pt idx="6200">
                  <c:v>-55.339390700160337</c:v>
                </c:pt>
                <c:pt idx="6201">
                  <c:v>-55.335968379446641</c:v>
                </c:pt>
                <c:pt idx="6202">
                  <c:v>-55.334419302291828</c:v>
                </c:pt>
                <c:pt idx="6203">
                  <c:v>-55.326732673267323</c:v>
                </c:pt>
                <c:pt idx="6204">
                  <c:v>-55.325670498084293</c:v>
                </c:pt>
                <c:pt idx="6205">
                  <c:v>-55.324317603626696</c:v>
                </c:pt>
                <c:pt idx="6206">
                  <c:v>-55.322840500681622</c:v>
                </c:pt>
                <c:pt idx="6207">
                  <c:v>-55.311528584943908</c:v>
                </c:pt>
                <c:pt idx="6208">
                  <c:v>-55.300935570622322</c:v>
                </c:pt>
                <c:pt idx="6209">
                  <c:v>-55.292763998977243</c:v>
                </c:pt>
                <c:pt idx="6210">
                  <c:v>-55.286691932273627</c:v>
                </c:pt>
                <c:pt idx="6211">
                  <c:v>-55.286532951289395</c:v>
                </c:pt>
                <c:pt idx="6212">
                  <c:v>-55.282885167642561</c:v>
                </c:pt>
                <c:pt idx="6213">
                  <c:v>-55.282289249806652</c:v>
                </c:pt>
                <c:pt idx="6214">
                  <c:v>-55.256064690026953</c:v>
                </c:pt>
                <c:pt idx="6215">
                  <c:v>-55.244683838358057</c:v>
                </c:pt>
                <c:pt idx="6216">
                  <c:v>-55.236456936264503</c:v>
                </c:pt>
                <c:pt idx="6217">
                  <c:v>-55.231305774951281</c:v>
                </c:pt>
                <c:pt idx="6218">
                  <c:v>-55.227810650887577</c:v>
                </c:pt>
                <c:pt idx="6219">
                  <c:v>-55.204729208870404</c:v>
                </c:pt>
                <c:pt idx="6220">
                  <c:v>-55.200242106325028</c:v>
                </c:pt>
                <c:pt idx="6221">
                  <c:v>-55.198236052752009</c:v>
                </c:pt>
                <c:pt idx="6222">
                  <c:v>-55.191872757678226</c:v>
                </c:pt>
                <c:pt idx="6223">
                  <c:v>-55.177455802206566</c:v>
                </c:pt>
                <c:pt idx="6224">
                  <c:v>-55.173314109249461</c:v>
                </c:pt>
                <c:pt idx="6225">
                  <c:v>-55.173078777359947</c:v>
                </c:pt>
                <c:pt idx="6226">
                  <c:v>-55.170827214880077</c:v>
                </c:pt>
                <c:pt idx="6227">
                  <c:v>-55.168642023404608</c:v>
                </c:pt>
                <c:pt idx="6228">
                  <c:v>-55.167527077639441</c:v>
                </c:pt>
                <c:pt idx="6229">
                  <c:v>-55.165125495376486</c:v>
                </c:pt>
                <c:pt idx="6230">
                  <c:v>-55.164930555555557</c:v>
                </c:pt>
                <c:pt idx="6231">
                  <c:v>-55.159441690398339</c:v>
                </c:pt>
                <c:pt idx="6232">
                  <c:v>-55.156929614574494</c:v>
                </c:pt>
                <c:pt idx="6233">
                  <c:v>-55.146419251957091</c:v>
                </c:pt>
                <c:pt idx="6234">
                  <c:v>-55.137063887630269</c:v>
                </c:pt>
                <c:pt idx="6235">
                  <c:v>-55.133793437462167</c:v>
                </c:pt>
                <c:pt idx="6236">
                  <c:v>-55.132861785509462</c:v>
                </c:pt>
                <c:pt idx="6237">
                  <c:v>-55.116190476190475</c:v>
                </c:pt>
                <c:pt idx="6238">
                  <c:v>-55.109273479031309</c:v>
                </c:pt>
                <c:pt idx="6239">
                  <c:v>-55.101265822784811</c:v>
                </c:pt>
                <c:pt idx="6240">
                  <c:v>-55.101143007974663</c:v>
                </c:pt>
                <c:pt idx="6241">
                  <c:v>-55.098102283692505</c:v>
                </c:pt>
                <c:pt idx="6242">
                  <c:v>-55.095367847411438</c:v>
                </c:pt>
                <c:pt idx="6243">
                  <c:v>-55.085393831251594</c:v>
                </c:pt>
                <c:pt idx="6244">
                  <c:v>-55.079168077024335</c:v>
                </c:pt>
                <c:pt idx="6245">
                  <c:v>-55.061425061425062</c:v>
                </c:pt>
                <c:pt idx="6246">
                  <c:v>-55.044810638912985</c:v>
                </c:pt>
                <c:pt idx="6247">
                  <c:v>-55.043522785458272</c:v>
                </c:pt>
                <c:pt idx="6248">
                  <c:v>-55.019490424269819</c:v>
                </c:pt>
                <c:pt idx="6249">
                  <c:v>-54.997334754797436</c:v>
                </c:pt>
                <c:pt idx="6250">
                  <c:v>-54.993812164825599</c:v>
                </c:pt>
                <c:pt idx="6251">
                  <c:v>-54.967449759411267</c:v>
                </c:pt>
                <c:pt idx="6252">
                  <c:v>-54.946727549467276</c:v>
                </c:pt>
                <c:pt idx="6253">
                  <c:v>-54.939392164900156</c:v>
                </c:pt>
                <c:pt idx="6254">
                  <c:v>-54.92861998640381</c:v>
                </c:pt>
                <c:pt idx="6255">
                  <c:v>-54.925793064640921</c:v>
                </c:pt>
                <c:pt idx="6256">
                  <c:v>-54.925204628845606</c:v>
                </c:pt>
                <c:pt idx="6257">
                  <c:v>-54.908326967150494</c:v>
                </c:pt>
                <c:pt idx="6258">
                  <c:v>-54.894725417842416</c:v>
                </c:pt>
                <c:pt idx="6259">
                  <c:v>-54.894673608329995</c:v>
                </c:pt>
                <c:pt idx="6260">
                  <c:v>-54.885242879528064</c:v>
                </c:pt>
                <c:pt idx="6261">
                  <c:v>-54.884835175804156</c:v>
                </c:pt>
                <c:pt idx="6262">
                  <c:v>-54.881484817697149</c:v>
                </c:pt>
                <c:pt idx="6263">
                  <c:v>-54.880599192646272</c:v>
                </c:pt>
                <c:pt idx="6264">
                  <c:v>-54.873599166015111</c:v>
                </c:pt>
                <c:pt idx="6265">
                  <c:v>-54.870357393132444</c:v>
                </c:pt>
                <c:pt idx="6266">
                  <c:v>-54.869416646326577</c:v>
                </c:pt>
                <c:pt idx="6267">
                  <c:v>-54.867839537650859</c:v>
                </c:pt>
                <c:pt idx="6268">
                  <c:v>-54.856166334377669</c:v>
                </c:pt>
                <c:pt idx="6269">
                  <c:v>-54.855330955212054</c:v>
                </c:pt>
                <c:pt idx="6270">
                  <c:v>-54.853273137697514</c:v>
                </c:pt>
                <c:pt idx="6271">
                  <c:v>-54.84818805093046</c:v>
                </c:pt>
                <c:pt idx="6272">
                  <c:v>-54.841369039704283</c:v>
                </c:pt>
                <c:pt idx="6273">
                  <c:v>-54.815848214285708</c:v>
                </c:pt>
                <c:pt idx="6274">
                  <c:v>-54.801980198019798</c:v>
                </c:pt>
                <c:pt idx="6275">
                  <c:v>-54.792463134898959</c:v>
                </c:pt>
                <c:pt idx="6276">
                  <c:v>-54.790026246719158</c:v>
                </c:pt>
                <c:pt idx="6277">
                  <c:v>-54.787108073107696</c:v>
                </c:pt>
                <c:pt idx="6278">
                  <c:v>-54.786707901886885</c:v>
                </c:pt>
                <c:pt idx="6279">
                  <c:v>-54.781801299907151</c:v>
                </c:pt>
                <c:pt idx="6280">
                  <c:v>-54.777774056335197</c:v>
                </c:pt>
                <c:pt idx="6281">
                  <c:v>-54.773072147882466</c:v>
                </c:pt>
                <c:pt idx="6282">
                  <c:v>-54.769167670656991</c:v>
                </c:pt>
                <c:pt idx="6283">
                  <c:v>-54.7506756398707</c:v>
                </c:pt>
                <c:pt idx="6284">
                  <c:v>-54.738298362923679</c:v>
                </c:pt>
                <c:pt idx="6285">
                  <c:v>-54.730433389409598</c:v>
                </c:pt>
                <c:pt idx="6286">
                  <c:v>-54.704504752720759</c:v>
                </c:pt>
                <c:pt idx="6287">
                  <c:v>-54.702073537346799</c:v>
                </c:pt>
                <c:pt idx="6288">
                  <c:v>-54.699555806646991</c:v>
                </c:pt>
                <c:pt idx="6289">
                  <c:v>-54.692082111436953</c:v>
                </c:pt>
                <c:pt idx="6290">
                  <c:v>-54.689756517773439</c:v>
                </c:pt>
                <c:pt idx="6291">
                  <c:v>-54.682454251883748</c:v>
                </c:pt>
                <c:pt idx="6292">
                  <c:v>-54.678129084085704</c:v>
                </c:pt>
                <c:pt idx="6293">
                  <c:v>-54.664371772805509</c:v>
                </c:pt>
                <c:pt idx="6294">
                  <c:v>-54.662136655341634</c:v>
                </c:pt>
                <c:pt idx="6295">
                  <c:v>-54.65821389195149</c:v>
                </c:pt>
                <c:pt idx="6296">
                  <c:v>-54.651255589955277</c:v>
                </c:pt>
                <c:pt idx="6297">
                  <c:v>-54.646807385537386</c:v>
                </c:pt>
                <c:pt idx="6298">
                  <c:v>-54.639577349927315</c:v>
                </c:pt>
                <c:pt idx="6299">
                  <c:v>-54.619307191841045</c:v>
                </c:pt>
                <c:pt idx="6300">
                  <c:v>-54.618222750297043</c:v>
                </c:pt>
                <c:pt idx="6301">
                  <c:v>-54.615384615384613</c:v>
                </c:pt>
                <c:pt idx="6302">
                  <c:v>-54.594384281175024</c:v>
                </c:pt>
                <c:pt idx="6303">
                  <c:v>-54.592972144922967</c:v>
                </c:pt>
                <c:pt idx="6304">
                  <c:v>-54.591804218979036</c:v>
                </c:pt>
                <c:pt idx="6305">
                  <c:v>-54.586028306164827</c:v>
                </c:pt>
                <c:pt idx="6306">
                  <c:v>-54.585887726890256</c:v>
                </c:pt>
                <c:pt idx="6307">
                  <c:v>-54.581735660067295</c:v>
                </c:pt>
                <c:pt idx="6308">
                  <c:v>-54.558556634995199</c:v>
                </c:pt>
                <c:pt idx="6309">
                  <c:v>-54.552335640138409</c:v>
                </c:pt>
                <c:pt idx="6310">
                  <c:v>-54.546307811436748</c:v>
                </c:pt>
                <c:pt idx="6311">
                  <c:v>-54.537953795379543</c:v>
                </c:pt>
                <c:pt idx="6312">
                  <c:v>-54.532649523259174</c:v>
                </c:pt>
                <c:pt idx="6313">
                  <c:v>-54.484492875104777</c:v>
                </c:pt>
                <c:pt idx="6314">
                  <c:v>-54.482758620689651</c:v>
                </c:pt>
                <c:pt idx="6315">
                  <c:v>-54.476771157797074</c:v>
                </c:pt>
                <c:pt idx="6316">
                  <c:v>-54.475370444533439</c:v>
                </c:pt>
                <c:pt idx="6317">
                  <c:v>-54.446742502585316</c:v>
                </c:pt>
                <c:pt idx="6318">
                  <c:v>-54.4292374793202</c:v>
                </c:pt>
                <c:pt idx="6319">
                  <c:v>-54.410026010877274</c:v>
                </c:pt>
                <c:pt idx="6320">
                  <c:v>-54.409181402974589</c:v>
                </c:pt>
                <c:pt idx="6321">
                  <c:v>-54.407197172539362</c:v>
                </c:pt>
                <c:pt idx="6322">
                  <c:v>-54.396003126046665</c:v>
                </c:pt>
                <c:pt idx="6323">
                  <c:v>-54.391842680262201</c:v>
                </c:pt>
                <c:pt idx="6324">
                  <c:v>-54.388659184878911</c:v>
                </c:pt>
                <c:pt idx="6325">
                  <c:v>-54.3792724609375</c:v>
                </c:pt>
                <c:pt idx="6326">
                  <c:v>-54.351213828373652</c:v>
                </c:pt>
                <c:pt idx="6327">
                  <c:v>-54.343655796108528</c:v>
                </c:pt>
                <c:pt idx="6328">
                  <c:v>-54.34088490193097</c:v>
                </c:pt>
                <c:pt idx="6329">
                  <c:v>-54.326647564469916</c:v>
                </c:pt>
                <c:pt idx="6330">
                  <c:v>-54.325554923164489</c:v>
                </c:pt>
                <c:pt idx="6331">
                  <c:v>-54.318844604915981</c:v>
                </c:pt>
                <c:pt idx="6332">
                  <c:v>-54.31454618427842</c:v>
                </c:pt>
                <c:pt idx="6333">
                  <c:v>-54.306188475838567</c:v>
                </c:pt>
                <c:pt idx="6334">
                  <c:v>-54.300182807673721</c:v>
                </c:pt>
                <c:pt idx="6335">
                  <c:v>-54.281082864991312</c:v>
                </c:pt>
                <c:pt idx="6336">
                  <c:v>-54.276855735910992</c:v>
                </c:pt>
                <c:pt idx="6337">
                  <c:v>-54.271218437819556</c:v>
                </c:pt>
                <c:pt idx="6338">
                  <c:v>-54.271191998688309</c:v>
                </c:pt>
                <c:pt idx="6339">
                  <c:v>-54.259094942324751</c:v>
                </c:pt>
                <c:pt idx="6340">
                  <c:v>-54.252026622485928</c:v>
                </c:pt>
                <c:pt idx="6341">
                  <c:v>-54.248861911987859</c:v>
                </c:pt>
                <c:pt idx="6342">
                  <c:v>-54.241370082954241</c:v>
                </c:pt>
                <c:pt idx="6343">
                  <c:v>-54.239740382665133</c:v>
                </c:pt>
                <c:pt idx="6344">
                  <c:v>-54.192347200821779</c:v>
                </c:pt>
                <c:pt idx="6345">
                  <c:v>-54.191094913642843</c:v>
                </c:pt>
                <c:pt idx="6346">
                  <c:v>-54.187020237264484</c:v>
                </c:pt>
                <c:pt idx="6347">
                  <c:v>-54.180228308821597</c:v>
                </c:pt>
                <c:pt idx="6348">
                  <c:v>-54.175013937645119</c:v>
                </c:pt>
                <c:pt idx="6349">
                  <c:v>-54.167129989992219</c:v>
                </c:pt>
                <c:pt idx="6350">
                  <c:v>-54.166666666666671</c:v>
                </c:pt>
                <c:pt idx="6351">
                  <c:v>-54.1501976284585</c:v>
                </c:pt>
                <c:pt idx="6352">
                  <c:v>-54.147730451071915</c:v>
                </c:pt>
                <c:pt idx="6353">
                  <c:v>-54.144775248102746</c:v>
                </c:pt>
                <c:pt idx="6354">
                  <c:v>-54.141433275205998</c:v>
                </c:pt>
                <c:pt idx="6355">
                  <c:v>-54.131308619919608</c:v>
                </c:pt>
                <c:pt idx="6356">
                  <c:v>-54.117505707076774</c:v>
                </c:pt>
                <c:pt idx="6357">
                  <c:v>-54.115934356802541</c:v>
                </c:pt>
                <c:pt idx="6358">
                  <c:v>-54.114803625377647</c:v>
                </c:pt>
                <c:pt idx="6359">
                  <c:v>-54.109353623442352</c:v>
                </c:pt>
                <c:pt idx="6360">
                  <c:v>-54.087072412261215</c:v>
                </c:pt>
                <c:pt idx="6361">
                  <c:v>-54.085656281720937</c:v>
                </c:pt>
                <c:pt idx="6362">
                  <c:v>-54.076479076479075</c:v>
                </c:pt>
                <c:pt idx="6363">
                  <c:v>-54.069887655937691</c:v>
                </c:pt>
                <c:pt idx="6364">
                  <c:v>-54.062557838238021</c:v>
                </c:pt>
                <c:pt idx="6365">
                  <c:v>-54.056979776607783</c:v>
                </c:pt>
                <c:pt idx="6366">
                  <c:v>-54.056902002107485</c:v>
                </c:pt>
                <c:pt idx="6367">
                  <c:v>-54.049066435084669</c:v>
                </c:pt>
                <c:pt idx="6368">
                  <c:v>-54.043680891894361</c:v>
                </c:pt>
                <c:pt idx="6369">
                  <c:v>-54.041542054160352</c:v>
                </c:pt>
                <c:pt idx="6370">
                  <c:v>-54.037668408028594</c:v>
                </c:pt>
                <c:pt idx="6371">
                  <c:v>-54.030996729702828</c:v>
                </c:pt>
                <c:pt idx="6372">
                  <c:v>-54.021847070506453</c:v>
                </c:pt>
                <c:pt idx="6373">
                  <c:v>-54.005449591280652</c:v>
                </c:pt>
                <c:pt idx="6374">
                  <c:v>-54.001839926402944</c:v>
                </c:pt>
                <c:pt idx="6375">
                  <c:v>-53.986378205128204</c:v>
                </c:pt>
                <c:pt idx="6376">
                  <c:v>-53.985290823564547</c:v>
                </c:pt>
                <c:pt idx="6377">
                  <c:v>-53.979203129826011</c:v>
                </c:pt>
                <c:pt idx="6378">
                  <c:v>-53.962194481958569</c:v>
                </c:pt>
                <c:pt idx="6379">
                  <c:v>-53.960720957237342</c:v>
                </c:pt>
                <c:pt idx="6380">
                  <c:v>-53.936753791545662</c:v>
                </c:pt>
                <c:pt idx="6381">
                  <c:v>-53.932327389117511</c:v>
                </c:pt>
                <c:pt idx="6382">
                  <c:v>-53.927996319300668</c:v>
                </c:pt>
                <c:pt idx="6383">
                  <c:v>-53.917050691244242</c:v>
                </c:pt>
                <c:pt idx="6384">
                  <c:v>-53.90141546340422</c:v>
                </c:pt>
                <c:pt idx="6385">
                  <c:v>-53.898942314225536</c:v>
                </c:pt>
                <c:pt idx="6386">
                  <c:v>-53.898468398821329</c:v>
                </c:pt>
                <c:pt idx="6387">
                  <c:v>-53.896459120747963</c:v>
                </c:pt>
                <c:pt idx="6388">
                  <c:v>-53.864032539221384</c:v>
                </c:pt>
                <c:pt idx="6389">
                  <c:v>-53.853478287920062</c:v>
                </c:pt>
                <c:pt idx="6390">
                  <c:v>-53.84160756501182</c:v>
                </c:pt>
                <c:pt idx="6391">
                  <c:v>-53.834174297639073</c:v>
                </c:pt>
                <c:pt idx="6392">
                  <c:v>-53.824121727455811</c:v>
                </c:pt>
                <c:pt idx="6393">
                  <c:v>-53.812807881773402</c:v>
                </c:pt>
                <c:pt idx="6394">
                  <c:v>-53.800967519004836</c:v>
                </c:pt>
                <c:pt idx="6395">
                  <c:v>-53.796203796203798</c:v>
                </c:pt>
                <c:pt idx="6396">
                  <c:v>-53.781128626913407</c:v>
                </c:pt>
                <c:pt idx="6397">
                  <c:v>-53.780921833120964</c:v>
                </c:pt>
                <c:pt idx="6398">
                  <c:v>-53.773046949249192</c:v>
                </c:pt>
                <c:pt idx="6399">
                  <c:v>-53.77271494439924</c:v>
                </c:pt>
                <c:pt idx="6400">
                  <c:v>-53.768182338792805</c:v>
                </c:pt>
                <c:pt idx="6401">
                  <c:v>-53.757905574349166</c:v>
                </c:pt>
                <c:pt idx="6402">
                  <c:v>-53.757450116610521</c:v>
                </c:pt>
                <c:pt idx="6403">
                  <c:v>-53.746038168453708</c:v>
                </c:pt>
                <c:pt idx="6404">
                  <c:v>-53.735107792326801</c:v>
                </c:pt>
                <c:pt idx="6405">
                  <c:v>-53.728549141965679</c:v>
                </c:pt>
                <c:pt idx="6406">
                  <c:v>-53.705341351255747</c:v>
                </c:pt>
                <c:pt idx="6407">
                  <c:v>-53.704465093331137</c:v>
                </c:pt>
                <c:pt idx="6408">
                  <c:v>-53.690640055058495</c:v>
                </c:pt>
                <c:pt idx="6409">
                  <c:v>-53.685931612994949</c:v>
                </c:pt>
                <c:pt idx="6410">
                  <c:v>-53.678273663560567</c:v>
                </c:pt>
                <c:pt idx="6411">
                  <c:v>-53.677932405566601</c:v>
                </c:pt>
                <c:pt idx="6412">
                  <c:v>-53.677518031459456</c:v>
                </c:pt>
                <c:pt idx="6413">
                  <c:v>-53.67650423244109</c:v>
                </c:pt>
                <c:pt idx="6414">
                  <c:v>-53.675680952845845</c:v>
                </c:pt>
                <c:pt idx="6415">
                  <c:v>-53.67116888392404</c:v>
                </c:pt>
                <c:pt idx="6416">
                  <c:v>-53.670546105640113</c:v>
                </c:pt>
                <c:pt idx="6417">
                  <c:v>-53.662373645467675</c:v>
                </c:pt>
                <c:pt idx="6418">
                  <c:v>-53.651685393258425</c:v>
                </c:pt>
                <c:pt idx="6419">
                  <c:v>-53.644907289814583</c:v>
                </c:pt>
                <c:pt idx="6420">
                  <c:v>-53.63487611033193</c:v>
                </c:pt>
                <c:pt idx="6421">
                  <c:v>-53.631679967673499</c:v>
                </c:pt>
                <c:pt idx="6422">
                  <c:v>-53.604964481097412</c:v>
                </c:pt>
                <c:pt idx="6423">
                  <c:v>-53.596913375373383</c:v>
                </c:pt>
                <c:pt idx="6424">
                  <c:v>-53.583879926726944</c:v>
                </c:pt>
                <c:pt idx="6425">
                  <c:v>-53.581672294230835</c:v>
                </c:pt>
                <c:pt idx="6426">
                  <c:v>-53.580562659846549</c:v>
                </c:pt>
                <c:pt idx="6427">
                  <c:v>-53.567035670356702</c:v>
                </c:pt>
                <c:pt idx="6428">
                  <c:v>-53.539512298530006</c:v>
                </c:pt>
                <c:pt idx="6429">
                  <c:v>-53.528347406513873</c:v>
                </c:pt>
                <c:pt idx="6430">
                  <c:v>-53.503184713375795</c:v>
                </c:pt>
                <c:pt idx="6431">
                  <c:v>-53.481177204658906</c:v>
                </c:pt>
                <c:pt idx="6432">
                  <c:v>-53.475848563968668</c:v>
                </c:pt>
                <c:pt idx="6433">
                  <c:v>-53.449264284349326</c:v>
                </c:pt>
                <c:pt idx="6434">
                  <c:v>-53.433678269049864</c:v>
                </c:pt>
                <c:pt idx="6435">
                  <c:v>-53.42688234911973</c:v>
                </c:pt>
                <c:pt idx="6436">
                  <c:v>-53.425822917348341</c:v>
                </c:pt>
                <c:pt idx="6437">
                  <c:v>-53.422508010358598</c:v>
                </c:pt>
                <c:pt idx="6438">
                  <c:v>-53.415150232754968</c:v>
                </c:pt>
                <c:pt idx="6439">
                  <c:v>-53.404878048780482</c:v>
                </c:pt>
                <c:pt idx="6440">
                  <c:v>-53.397696582125235</c:v>
                </c:pt>
                <c:pt idx="6441">
                  <c:v>-53.391785879095522</c:v>
                </c:pt>
                <c:pt idx="6442">
                  <c:v>-53.391003460207614</c:v>
                </c:pt>
                <c:pt idx="6443">
                  <c:v>-53.386122108772661</c:v>
                </c:pt>
                <c:pt idx="6444">
                  <c:v>-53.374233128834362</c:v>
                </c:pt>
                <c:pt idx="6445">
                  <c:v>-53.372101558613153</c:v>
                </c:pt>
                <c:pt idx="6446">
                  <c:v>-53.361426370863505</c:v>
                </c:pt>
                <c:pt idx="6447">
                  <c:v>-53.345706750024419</c:v>
                </c:pt>
                <c:pt idx="6448">
                  <c:v>-53.3203125</c:v>
                </c:pt>
                <c:pt idx="6449">
                  <c:v>-53.317416335949794</c:v>
                </c:pt>
                <c:pt idx="6450">
                  <c:v>-53.31648093424004</c:v>
                </c:pt>
                <c:pt idx="6451">
                  <c:v>-53.314837500900772</c:v>
                </c:pt>
                <c:pt idx="6452">
                  <c:v>-53.313764869457749</c:v>
                </c:pt>
                <c:pt idx="6453">
                  <c:v>-53.275959067617492</c:v>
                </c:pt>
                <c:pt idx="6454">
                  <c:v>-53.271028037383175</c:v>
                </c:pt>
                <c:pt idx="6455">
                  <c:v>-53.264508275393872</c:v>
                </c:pt>
                <c:pt idx="6456">
                  <c:v>-53.263226146333558</c:v>
                </c:pt>
                <c:pt idx="6457">
                  <c:v>-53.248908194042983</c:v>
                </c:pt>
                <c:pt idx="6458">
                  <c:v>-53.240539364941277</c:v>
                </c:pt>
                <c:pt idx="6459">
                  <c:v>-53.23735019973369</c:v>
                </c:pt>
                <c:pt idx="6460">
                  <c:v>-53.228153077393806</c:v>
                </c:pt>
                <c:pt idx="6461">
                  <c:v>-53.226468014061282</c:v>
                </c:pt>
                <c:pt idx="6462">
                  <c:v>-53.225303832969772</c:v>
                </c:pt>
                <c:pt idx="6463">
                  <c:v>-53.224534069618379</c:v>
                </c:pt>
                <c:pt idx="6464">
                  <c:v>-53.214791281702162</c:v>
                </c:pt>
                <c:pt idx="6465">
                  <c:v>-53.191489361702125</c:v>
                </c:pt>
                <c:pt idx="6466">
                  <c:v>-53.179402602162362</c:v>
                </c:pt>
                <c:pt idx="6467">
                  <c:v>-53.143176733780763</c:v>
                </c:pt>
                <c:pt idx="6468">
                  <c:v>-53.125911876276625</c:v>
                </c:pt>
                <c:pt idx="6469">
                  <c:v>-53.119349005424951</c:v>
                </c:pt>
                <c:pt idx="6470">
                  <c:v>-53.117867923139215</c:v>
                </c:pt>
                <c:pt idx="6471">
                  <c:v>-53.108962883398974</c:v>
                </c:pt>
                <c:pt idx="6472">
                  <c:v>-53.106796116504853</c:v>
                </c:pt>
                <c:pt idx="6473">
                  <c:v>-53.094044270514857</c:v>
                </c:pt>
                <c:pt idx="6474">
                  <c:v>-53.091836734693878</c:v>
                </c:pt>
                <c:pt idx="6475">
                  <c:v>-53.090175599401803</c:v>
                </c:pt>
                <c:pt idx="6476">
                  <c:v>-53.076235649962186</c:v>
                </c:pt>
                <c:pt idx="6477">
                  <c:v>-53.072052028067773</c:v>
                </c:pt>
                <c:pt idx="6478">
                  <c:v>-53.064958828911251</c:v>
                </c:pt>
                <c:pt idx="6479">
                  <c:v>-53.063688499849079</c:v>
                </c:pt>
                <c:pt idx="6480">
                  <c:v>-53.059690272139527</c:v>
                </c:pt>
                <c:pt idx="6481">
                  <c:v>-53.052611980823237</c:v>
                </c:pt>
                <c:pt idx="6482">
                  <c:v>-53.05001445504481</c:v>
                </c:pt>
                <c:pt idx="6483">
                  <c:v>-53.025990308698454</c:v>
                </c:pt>
                <c:pt idx="6484">
                  <c:v>-53.024887030417482</c:v>
                </c:pt>
                <c:pt idx="6485">
                  <c:v>-53.019672582198382</c:v>
                </c:pt>
                <c:pt idx="6486">
                  <c:v>-53.017065403772349</c:v>
                </c:pt>
                <c:pt idx="6487">
                  <c:v>-53.012345679012348</c:v>
                </c:pt>
                <c:pt idx="6488">
                  <c:v>-53.010993287284755</c:v>
                </c:pt>
                <c:pt idx="6489">
                  <c:v>-53.006451612903227</c:v>
                </c:pt>
                <c:pt idx="6490">
                  <c:v>-53.002699055330631</c:v>
                </c:pt>
                <c:pt idx="6491">
                  <c:v>-53.002684753426593</c:v>
                </c:pt>
                <c:pt idx="6492">
                  <c:v>-52.995705413196397</c:v>
                </c:pt>
                <c:pt idx="6493">
                  <c:v>-52.991214614419192</c:v>
                </c:pt>
                <c:pt idx="6494">
                  <c:v>-52.989859567202146</c:v>
                </c:pt>
                <c:pt idx="6495">
                  <c:v>-52.986046511627904</c:v>
                </c:pt>
                <c:pt idx="6496">
                  <c:v>-52.980986142442802</c:v>
                </c:pt>
                <c:pt idx="6497">
                  <c:v>-52.979007739851887</c:v>
                </c:pt>
                <c:pt idx="6498">
                  <c:v>-52.976983070192126</c:v>
                </c:pt>
                <c:pt idx="6499">
                  <c:v>-52.975020620971272</c:v>
                </c:pt>
                <c:pt idx="6500">
                  <c:v>-52.974046610169488</c:v>
                </c:pt>
                <c:pt idx="6501">
                  <c:v>-52.973901300531367</c:v>
                </c:pt>
                <c:pt idx="6502">
                  <c:v>-52.972917939319899</c:v>
                </c:pt>
                <c:pt idx="6503">
                  <c:v>-52.969421278746523</c:v>
                </c:pt>
                <c:pt idx="6504">
                  <c:v>-52.968221771467206</c:v>
                </c:pt>
                <c:pt idx="6505">
                  <c:v>-52.951726719454058</c:v>
                </c:pt>
                <c:pt idx="6506">
                  <c:v>-52.939077236808565</c:v>
                </c:pt>
                <c:pt idx="6507">
                  <c:v>-52.936997735648006</c:v>
                </c:pt>
                <c:pt idx="6508">
                  <c:v>-52.93612847860733</c:v>
                </c:pt>
                <c:pt idx="6509">
                  <c:v>-52.923976608187132</c:v>
                </c:pt>
                <c:pt idx="6510">
                  <c:v>-52.922095187450147</c:v>
                </c:pt>
                <c:pt idx="6511">
                  <c:v>-52.916947044309865</c:v>
                </c:pt>
                <c:pt idx="6512">
                  <c:v>-52.900937420825947</c:v>
                </c:pt>
                <c:pt idx="6513">
                  <c:v>-52.888141809290957</c:v>
                </c:pt>
                <c:pt idx="6514">
                  <c:v>-52.868198735747626</c:v>
                </c:pt>
                <c:pt idx="6515">
                  <c:v>-52.863436123348016</c:v>
                </c:pt>
                <c:pt idx="6516">
                  <c:v>-52.856143623222195</c:v>
                </c:pt>
                <c:pt idx="6517">
                  <c:v>-52.853294146460932</c:v>
                </c:pt>
                <c:pt idx="6518">
                  <c:v>-52.852852852852855</c:v>
                </c:pt>
                <c:pt idx="6519">
                  <c:v>-52.849339449371449</c:v>
                </c:pt>
                <c:pt idx="6520">
                  <c:v>-52.838933951332564</c:v>
                </c:pt>
                <c:pt idx="6521">
                  <c:v>-52.838258164852256</c:v>
                </c:pt>
                <c:pt idx="6522">
                  <c:v>-52.834615594478088</c:v>
                </c:pt>
                <c:pt idx="6523">
                  <c:v>-52.828825574569919</c:v>
                </c:pt>
                <c:pt idx="6524">
                  <c:v>-52.828175026680896</c:v>
                </c:pt>
                <c:pt idx="6525">
                  <c:v>-52.826921117864785</c:v>
                </c:pt>
                <c:pt idx="6526">
                  <c:v>-52.816971284554782</c:v>
                </c:pt>
                <c:pt idx="6527">
                  <c:v>-52.816460270804221</c:v>
                </c:pt>
                <c:pt idx="6528">
                  <c:v>-52.805886752606803</c:v>
                </c:pt>
                <c:pt idx="6529">
                  <c:v>-52.804518033628547</c:v>
                </c:pt>
                <c:pt idx="6530">
                  <c:v>-52.797016515716571</c:v>
                </c:pt>
                <c:pt idx="6531">
                  <c:v>-52.789814012399169</c:v>
                </c:pt>
                <c:pt idx="6532">
                  <c:v>-52.783477502849863</c:v>
                </c:pt>
                <c:pt idx="6533">
                  <c:v>-52.75675147726718</c:v>
                </c:pt>
                <c:pt idx="6534">
                  <c:v>-52.750397456279806</c:v>
                </c:pt>
                <c:pt idx="6535">
                  <c:v>-52.74274709573212</c:v>
                </c:pt>
                <c:pt idx="6536">
                  <c:v>-52.737444620509002</c:v>
                </c:pt>
                <c:pt idx="6537">
                  <c:v>-52.737226277372265</c:v>
                </c:pt>
                <c:pt idx="6538">
                  <c:v>-52.732844563404321</c:v>
                </c:pt>
                <c:pt idx="6539">
                  <c:v>-52.727389105805543</c:v>
                </c:pt>
                <c:pt idx="6540">
                  <c:v>-52.712173013190814</c:v>
                </c:pt>
                <c:pt idx="6541">
                  <c:v>-52.697457022894717</c:v>
                </c:pt>
                <c:pt idx="6542">
                  <c:v>-52.692254109779881</c:v>
                </c:pt>
                <c:pt idx="6543">
                  <c:v>-52.685353377723295</c:v>
                </c:pt>
                <c:pt idx="6544">
                  <c:v>-52.681932245922205</c:v>
                </c:pt>
                <c:pt idx="6545">
                  <c:v>-52.677857713828935</c:v>
                </c:pt>
                <c:pt idx="6546">
                  <c:v>-52.674897119341566</c:v>
                </c:pt>
                <c:pt idx="6547">
                  <c:v>-52.657478494126352</c:v>
                </c:pt>
                <c:pt idx="6548">
                  <c:v>-52.636954239836591</c:v>
                </c:pt>
                <c:pt idx="6549">
                  <c:v>-52.630652824212568</c:v>
                </c:pt>
                <c:pt idx="6550">
                  <c:v>-52.629993977113031</c:v>
                </c:pt>
                <c:pt idx="6551">
                  <c:v>-52.628436224128023</c:v>
                </c:pt>
                <c:pt idx="6552">
                  <c:v>-52.60977630488815</c:v>
                </c:pt>
                <c:pt idx="6553">
                  <c:v>-52.603715958259102</c:v>
                </c:pt>
                <c:pt idx="6554">
                  <c:v>-52.587412587412587</c:v>
                </c:pt>
                <c:pt idx="6555">
                  <c:v>-52.584252682484511</c:v>
                </c:pt>
                <c:pt idx="6556">
                  <c:v>-52.581994173479934</c:v>
                </c:pt>
                <c:pt idx="6557">
                  <c:v>-52.574070182811518</c:v>
                </c:pt>
                <c:pt idx="6558">
                  <c:v>-52.553470100392843</c:v>
                </c:pt>
                <c:pt idx="6559">
                  <c:v>-52.552828455177846</c:v>
                </c:pt>
                <c:pt idx="6560">
                  <c:v>-52.552072225776641</c:v>
                </c:pt>
                <c:pt idx="6561">
                  <c:v>-52.547222625391363</c:v>
                </c:pt>
                <c:pt idx="6562">
                  <c:v>-52.539690820247969</c:v>
                </c:pt>
                <c:pt idx="6563">
                  <c:v>-52.538071065989847</c:v>
                </c:pt>
                <c:pt idx="6564">
                  <c:v>-52.526075619295959</c:v>
                </c:pt>
                <c:pt idx="6565">
                  <c:v>-52.52538739420374</c:v>
                </c:pt>
                <c:pt idx="6566">
                  <c:v>-52.522017614091268</c:v>
                </c:pt>
                <c:pt idx="6567">
                  <c:v>-52.520641361625387</c:v>
                </c:pt>
                <c:pt idx="6568">
                  <c:v>-52.520385470719049</c:v>
                </c:pt>
                <c:pt idx="6569">
                  <c:v>-52.496091902473474</c:v>
                </c:pt>
                <c:pt idx="6570">
                  <c:v>-52.49509333110619</c:v>
                </c:pt>
                <c:pt idx="6571">
                  <c:v>-52.493129171574395</c:v>
                </c:pt>
                <c:pt idx="6572">
                  <c:v>-52.486246144843562</c:v>
                </c:pt>
                <c:pt idx="6573">
                  <c:v>-52.477172045927134</c:v>
                </c:pt>
                <c:pt idx="6574">
                  <c:v>-52.468531924607056</c:v>
                </c:pt>
                <c:pt idx="6575">
                  <c:v>-52.459877083354776</c:v>
                </c:pt>
                <c:pt idx="6576">
                  <c:v>-52.452267629520215</c:v>
                </c:pt>
                <c:pt idx="6577">
                  <c:v>-52.445566424739667</c:v>
                </c:pt>
                <c:pt idx="6578">
                  <c:v>-52.445193929173698</c:v>
                </c:pt>
                <c:pt idx="6579">
                  <c:v>-52.432590855803049</c:v>
                </c:pt>
                <c:pt idx="6580">
                  <c:v>-52.430122841374398</c:v>
                </c:pt>
                <c:pt idx="6581">
                  <c:v>-52.42450515987143</c:v>
                </c:pt>
                <c:pt idx="6582">
                  <c:v>-52.418300653594777</c:v>
                </c:pt>
                <c:pt idx="6583">
                  <c:v>-52.417726451521482</c:v>
                </c:pt>
                <c:pt idx="6584">
                  <c:v>-52.415910304324612</c:v>
                </c:pt>
                <c:pt idx="6585">
                  <c:v>-52.394366197183103</c:v>
                </c:pt>
                <c:pt idx="6586">
                  <c:v>-52.36478576445797</c:v>
                </c:pt>
                <c:pt idx="6587">
                  <c:v>-52.334685992423665</c:v>
                </c:pt>
                <c:pt idx="6588">
                  <c:v>-52.322090764612398</c:v>
                </c:pt>
                <c:pt idx="6589">
                  <c:v>-52.32019657877327</c:v>
                </c:pt>
                <c:pt idx="6590">
                  <c:v>-52.315922849500211</c:v>
                </c:pt>
                <c:pt idx="6591">
                  <c:v>-52.314491742265645</c:v>
                </c:pt>
                <c:pt idx="6592">
                  <c:v>-52.310637779271687</c:v>
                </c:pt>
                <c:pt idx="6593">
                  <c:v>-52.290076335877863</c:v>
                </c:pt>
                <c:pt idx="6594">
                  <c:v>-52.284377089369286</c:v>
                </c:pt>
                <c:pt idx="6595">
                  <c:v>-52.281358746533357</c:v>
                </c:pt>
                <c:pt idx="6596">
                  <c:v>-52.265446224256294</c:v>
                </c:pt>
                <c:pt idx="6597">
                  <c:v>-52.260828177058542</c:v>
                </c:pt>
                <c:pt idx="6598">
                  <c:v>-52.259059367771783</c:v>
                </c:pt>
                <c:pt idx="6599">
                  <c:v>-52.258032673609392</c:v>
                </c:pt>
                <c:pt idx="6600">
                  <c:v>-52.246256239600662</c:v>
                </c:pt>
                <c:pt idx="6601">
                  <c:v>-52.23826055179974</c:v>
                </c:pt>
                <c:pt idx="6602">
                  <c:v>-52.228562847274368</c:v>
                </c:pt>
                <c:pt idx="6603">
                  <c:v>-52.199120351859257</c:v>
                </c:pt>
                <c:pt idx="6604">
                  <c:v>-52.191235059760956</c:v>
                </c:pt>
                <c:pt idx="6605">
                  <c:v>-52.191075304418206</c:v>
                </c:pt>
                <c:pt idx="6606">
                  <c:v>-52.187784867821328</c:v>
                </c:pt>
                <c:pt idx="6607">
                  <c:v>-52.186672101080092</c:v>
                </c:pt>
                <c:pt idx="6608">
                  <c:v>-52.176071487671685</c:v>
                </c:pt>
                <c:pt idx="6609">
                  <c:v>-52.169559412550065</c:v>
                </c:pt>
                <c:pt idx="6610">
                  <c:v>-52.164538357960694</c:v>
                </c:pt>
                <c:pt idx="6611">
                  <c:v>-52.154320136110726</c:v>
                </c:pt>
                <c:pt idx="6612">
                  <c:v>-52.148144852799881</c:v>
                </c:pt>
                <c:pt idx="6613">
                  <c:v>-52.14137104168136</c:v>
                </c:pt>
                <c:pt idx="6614">
                  <c:v>-52.124682761762223</c:v>
                </c:pt>
                <c:pt idx="6615">
                  <c:v>-52.12359965529977</c:v>
                </c:pt>
                <c:pt idx="6616">
                  <c:v>-52.121457489878544</c:v>
                </c:pt>
                <c:pt idx="6617">
                  <c:v>-52.118017791907192</c:v>
                </c:pt>
                <c:pt idx="6618">
                  <c:v>-52.117782872380211</c:v>
                </c:pt>
                <c:pt idx="6619">
                  <c:v>-52.098245614035086</c:v>
                </c:pt>
                <c:pt idx="6620">
                  <c:v>-52.091983391887574</c:v>
                </c:pt>
                <c:pt idx="6621">
                  <c:v>-52.077255222312992</c:v>
                </c:pt>
                <c:pt idx="6622">
                  <c:v>-52.067393152484733</c:v>
                </c:pt>
                <c:pt idx="6623">
                  <c:v>-52.037761359795262</c:v>
                </c:pt>
                <c:pt idx="6624">
                  <c:v>-52.0369790034472</c:v>
                </c:pt>
                <c:pt idx="6625">
                  <c:v>-52.030408373763223</c:v>
                </c:pt>
                <c:pt idx="6626">
                  <c:v>-52</c:v>
                </c:pt>
                <c:pt idx="6627">
                  <c:v>-52</c:v>
                </c:pt>
                <c:pt idx="6628">
                  <c:v>-51.975075108490046</c:v>
                </c:pt>
                <c:pt idx="6629">
                  <c:v>-51.973684210526315</c:v>
                </c:pt>
                <c:pt idx="6630">
                  <c:v>-51.971929461118158</c:v>
                </c:pt>
                <c:pt idx="6631">
                  <c:v>-51.961037841565386</c:v>
                </c:pt>
                <c:pt idx="6632">
                  <c:v>-51.957438265408548</c:v>
                </c:pt>
                <c:pt idx="6633">
                  <c:v>-51.951423417081003</c:v>
                </c:pt>
                <c:pt idx="6634">
                  <c:v>-51.951244494520125</c:v>
                </c:pt>
                <c:pt idx="6635">
                  <c:v>-51.943023862085795</c:v>
                </c:pt>
                <c:pt idx="6636">
                  <c:v>-51.937948165159114</c:v>
                </c:pt>
                <c:pt idx="6637">
                  <c:v>-51.929387801290027</c:v>
                </c:pt>
                <c:pt idx="6638">
                  <c:v>-51.92134530675817</c:v>
                </c:pt>
                <c:pt idx="6639">
                  <c:v>-51.915738055258736</c:v>
                </c:pt>
                <c:pt idx="6640">
                  <c:v>-51.913265306122447</c:v>
                </c:pt>
                <c:pt idx="6641">
                  <c:v>-51.911796654355854</c:v>
                </c:pt>
                <c:pt idx="6642">
                  <c:v>-51.886066204772902</c:v>
                </c:pt>
                <c:pt idx="6643">
                  <c:v>-51.881067961165051</c:v>
                </c:pt>
                <c:pt idx="6644">
                  <c:v>-51.871108382715896</c:v>
                </c:pt>
                <c:pt idx="6645">
                  <c:v>-51.868061485909479</c:v>
                </c:pt>
                <c:pt idx="6646">
                  <c:v>-51.837196156020347</c:v>
                </c:pt>
                <c:pt idx="6647">
                  <c:v>-51.824817518248175</c:v>
                </c:pt>
                <c:pt idx="6648">
                  <c:v>-51.822901916359861</c:v>
                </c:pt>
                <c:pt idx="6649">
                  <c:v>-51.822457378012935</c:v>
                </c:pt>
                <c:pt idx="6650">
                  <c:v>-51.813549160671464</c:v>
                </c:pt>
                <c:pt idx="6651">
                  <c:v>-51.806896551724137</c:v>
                </c:pt>
                <c:pt idx="6652">
                  <c:v>-51.800916830386377</c:v>
                </c:pt>
                <c:pt idx="6653">
                  <c:v>-51.799427797018524</c:v>
                </c:pt>
                <c:pt idx="6654">
                  <c:v>-51.791530944625407</c:v>
                </c:pt>
                <c:pt idx="6655">
                  <c:v>-51.790991313692132</c:v>
                </c:pt>
                <c:pt idx="6656">
                  <c:v>-51.788469631084304</c:v>
                </c:pt>
                <c:pt idx="6657">
                  <c:v>-51.781940091830045</c:v>
                </c:pt>
                <c:pt idx="6658">
                  <c:v>-51.763890092745079</c:v>
                </c:pt>
                <c:pt idx="6659">
                  <c:v>-51.761728635390305</c:v>
                </c:pt>
                <c:pt idx="6660">
                  <c:v>-51.745200698080282</c:v>
                </c:pt>
                <c:pt idx="6661">
                  <c:v>-51.733102253032932</c:v>
                </c:pt>
                <c:pt idx="6662">
                  <c:v>-51.732351667388485</c:v>
                </c:pt>
                <c:pt idx="6663">
                  <c:v>-51.727642276422763</c:v>
                </c:pt>
                <c:pt idx="6664">
                  <c:v>-51.715642139381934</c:v>
                </c:pt>
                <c:pt idx="6665">
                  <c:v>-51.705426356589143</c:v>
                </c:pt>
                <c:pt idx="6666">
                  <c:v>-51.69875424688562</c:v>
                </c:pt>
                <c:pt idx="6667">
                  <c:v>-51.690227412415489</c:v>
                </c:pt>
                <c:pt idx="6668">
                  <c:v>-51.679030522679653</c:v>
                </c:pt>
                <c:pt idx="6669">
                  <c:v>-51.676371713290912</c:v>
                </c:pt>
                <c:pt idx="6670">
                  <c:v>-51.674641148325357</c:v>
                </c:pt>
                <c:pt idx="6671">
                  <c:v>-51.671288862939718</c:v>
                </c:pt>
                <c:pt idx="6672">
                  <c:v>-51.669064748201436</c:v>
                </c:pt>
                <c:pt idx="6673">
                  <c:v>-51.666935961652392</c:v>
                </c:pt>
                <c:pt idx="6674">
                  <c:v>-51.653076352853965</c:v>
                </c:pt>
                <c:pt idx="6675">
                  <c:v>-51.649765025970815</c:v>
                </c:pt>
                <c:pt idx="6676">
                  <c:v>-51.648631444939532</c:v>
                </c:pt>
                <c:pt idx="6677">
                  <c:v>-51.6370406801096</c:v>
                </c:pt>
                <c:pt idx="6678">
                  <c:v>-51.635005949206089</c:v>
                </c:pt>
                <c:pt idx="6679">
                  <c:v>-51.634459093371859</c:v>
                </c:pt>
                <c:pt idx="6680">
                  <c:v>-51.633986928104576</c:v>
                </c:pt>
                <c:pt idx="6681">
                  <c:v>-51.627838970659909</c:v>
                </c:pt>
                <c:pt idx="6682">
                  <c:v>-51.612903225806448</c:v>
                </c:pt>
                <c:pt idx="6683">
                  <c:v>-51.607883817427386</c:v>
                </c:pt>
                <c:pt idx="6684">
                  <c:v>-51.60031880531902</c:v>
                </c:pt>
                <c:pt idx="6685">
                  <c:v>-51.596626138119802</c:v>
                </c:pt>
                <c:pt idx="6686">
                  <c:v>-51.5964799892107</c:v>
                </c:pt>
                <c:pt idx="6687">
                  <c:v>-51.592156390911654</c:v>
                </c:pt>
                <c:pt idx="6688">
                  <c:v>-51.590318451572863</c:v>
                </c:pt>
                <c:pt idx="6689">
                  <c:v>-51.581777918380261</c:v>
                </c:pt>
                <c:pt idx="6690">
                  <c:v>-51.58082918206653</c:v>
                </c:pt>
                <c:pt idx="6691">
                  <c:v>-51.576994434137291</c:v>
                </c:pt>
                <c:pt idx="6692">
                  <c:v>-51.57452764170749</c:v>
                </c:pt>
                <c:pt idx="6693">
                  <c:v>-51.565778534383782</c:v>
                </c:pt>
                <c:pt idx="6694">
                  <c:v>-51.55521129000028</c:v>
                </c:pt>
                <c:pt idx="6695">
                  <c:v>-51.541930322205253</c:v>
                </c:pt>
                <c:pt idx="6696">
                  <c:v>-51.533526229714425</c:v>
                </c:pt>
                <c:pt idx="6697">
                  <c:v>-51.532050515182469</c:v>
                </c:pt>
                <c:pt idx="6698">
                  <c:v>-51.530474649406685</c:v>
                </c:pt>
                <c:pt idx="6699">
                  <c:v>-51.527091880850271</c:v>
                </c:pt>
                <c:pt idx="6700">
                  <c:v>-51.51996454031692</c:v>
                </c:pt>
                <c:pt idx="6701">
                  <c:v>-51.508763395089261</c:v>
                </c:pt>
                <c:pt idx="6702">
                  <c:v>-51.499910185018862</c:v>
                </c:pt>
                <c:pt idx="6703">
                  <c:v>-51.497148288973385</c:v>
                </c:pt>
                <c:pt idx="6704">
                  <c:v>-51.485148514851488</c:v>
                </c:pt>
                <c:pt idx="6705">
                  <c:v>-51.479844649792419</c:v>
                </c:pt>
                <c:pt idx="6706">
                  <c:v>-51.479455896788664</c:v>
                </c:pt>
                <c:pt idx="6707">
                  <c:v>-51.478785444431388</c:v>
                </c:pt>
                <c:pt idx="6708">
                  <c:v>-51.474272499518214</c:v>
                </c:pt>
                <c:pt idx="6709">
                  <c:v>-51.470588235294116</c:v>
                </c:pt>
                <c:pt idx="6710">
                  <c:v>-51.463521188291836</c:v>
                </c:pt>
                <c:pt idx="6711">
                  <c:v>-51.452377863310701</c:v>
                </c:pt>
                <c:pt idx="6712">
                  <c:v>-51.445874337623017</c:v>
                </c:pt>
                <c:pt idx="6713">
                  <c:v>-51.443667973410598</c:v>
                </c:pt>
                <c:pt idx="6714">
                  <c:v>-51.428571428571431</c:v>
                </c:pt>
                <c:pt idx="6715">
                  <c:v>-51.419708900023856</c:v>
                </c:pt>
                <c:pt idx="6716">
                  <c:v>-51.409863120456286</c:v>
                </c:pt>
                <c:pt idx="6717">
                  <c:v>-51.405099300773671</c:v>
                </c:pt>
                <c:pt idx="6718">
                  <c:v>-51.402000000000001</c:v>
                </c:pt>
                <c:pt idx="6719">
                  <c:v>-51.374385295548535</c:v>
                </c:pt>
                <c:pt idx="6720">
                  <c:v>-51.363077845649144</c:v>
                </c:pt>
                <c:pt idx="6721">
                  <c:v>-51.348467888624597</c:v>
                </c:pt>
                <c:pt idx="6722">
                  <c:v>-51.347147659425019</c:v>
                </c:pt>
                <c:pt idx="6723">
                  <c:v>-51.320863309352518</c:v>
                </c:pt>
                <c:pt idx="6724">
                  <c:v>-51.319687293832551</c:v>
                </c:pt>
                <c:pt idx="6725">
                  <c:v>-51.308907617679736</c:v>
                </c:pt>
                <c:pt idx="6726">
                  <c:v>-51.296848246559705</c:v>
                </c:pt>
                <c:pt idx="6727">
                  <c:v>-51.293210644118382</c:v>
                </c:pt>
                <c:pt idx="6728">
                  <c:v>-51.290637700851846</c:v>
                </c:pt>
                <c:pt idx="6729">
                  <c:v>-51.25146664095022</c:v>
                </c:pt>
                <c:pt idx="6730">
                  <c:v>-51.226551226551223</c:v>
                </c:pt>
                <c:pt idx="6731">
                  <c:v>-51.218428734610995</c:v>
                </c:pt>
                <c:pt idx="6732">
                  <c:v>-51.209366815590819</c:v>
                </c:pt>
                <c:pt idx="6733">
                  <c:v>-51.202122367766542</c:v>
                </c:pt>
                <c:pt idx="6734">
                  <c:v>-51.191683569979716</c:v>
                </c:pt>
                <c:pt idx="6735">
                  <c:v>-51.160326374907278</c:v>
                </c:pt>
                <c:pt idx="6736">
                  <c:v>-51.158735079832582</c:v>
                </c:pt>
                <c:pt idx="6737">
                  <c:v>-51.151012891344379</c:v>
                </c:pt>
                <c:pt idx="6738">
                  <c:v>-51.149865848984284</c:v>
                </c:pt>
                <c:pt idx="6739">
                  <c:v>-51.144851230562018</c:v>
                </c:pt>
                <c:pt idx="6740">
                  <c:v>-51.136894045475763</c:v>
                </c:pt>
                <c:pt idx="6741">
                  <c:v>-51.132654070630132</c:v>
                </c:pt>
                <c:pt idx="6742">
                  <c:v>-51.119195787458118</c:v>
                </c:pt>
                <c:pt idx="6743">
                  <c:v>-51.1135611907387</c:v>
                </c:pt>
                <c:pt idx="6744">
                  <c:v>-51.10803324099723</c:v>
                </c:pt>
                <c:pt idx="6745">
                  <c:v>-51.103731769042845</c:v>
                </c:pt>
                <c:pt idx="6746">
                  <c:v>-51.096392369199769</c:v>
                </c:pt>
                <c:pt idx="6747">
                  <c:v>-51.076801133297359</c:v>
                </c:pt>
                <c:pt idx="6748">
                  <c:v>-51.070038910505836</c:v>
                </c:pt>
                <c:pt idx="6749">
                  <c:v>-51.066504151748305</c:v>
                </c:pt>
                <c:pt idx="6750">
                  <c:v>-51.059931954985608</c:v>
                </c:pt>
                <c:pt idx="6751">
                  <c:v>-51.059017067653713</c:v>
                </c:pt>
                <c:pt idx="6752">
                  <c:v>-51.046493546882289</c:v>
                </c:pt>
                <c:pt idx="6753">
                  <c:v>-51.040564373897709</c:v>
                </c:pt>
                <c:pt idx="6754">
                  <c:v>-51.040403550468064</c:v>
                </c:pt>
                <c:pt idx="6755">
                  <c:v>-51.027598355842628</c:v>
                </c:pt>
                <c:pt idx="6756">
                  <c:v>-51.010976314269207</c:v>
                </c:pt>
                <c:pt idx="6757">
                  <c:v>-51.000406256347759</c:v>
                </c:pt>
                <c:pt idx="6758">
                  <c:v>-50.997260743023453</c:v>
                </c:pt>
                <c:pt idx="6759">
                  <c:v>-50.989695887750948</c:v>
                </c:pt>
                <c:pt idx="6760">
                  <c:v>-50.987851662404097</c:v>
                </c:pt>
                <c:pt idx="6761">
                  <c:v>-50.982303041041881</c:v>
                </c:pt>
                <c:pt idx="6762">
                  <c:v>-50.97918679195574</c:v>
                </c:pt>
                <c:pt idx="6763">
                  <c:v>-50.964936123946728</c:v>
                </c:pt>
                <c:pt idx="6764">
                  <c:v>-50.964829604643086</c:v>
                </c:pt>
                <c:pt idx="6765">
                  <c:v>-50.956958879847022</c:v>
                </c:pt>
                <c:pt idx="6766">
                  <c:v>-50.95686512758202</c:v>
                </c:pt>
                <c:pt idx="6767">
                  <c:v>-50.941850941850944</c:v>
                </c:pt>
                <c:pt idx="6768">
                  <c:v>-50.940376150460182</c:v>
                </c:pt>
                <c:pt idx="6769">
                  <c:v>-50.93478580892095</c:v>
                </c:pt>
                <c:pt idx="6770">
                  <c:v>-50.933955970647098</c:v>
                </c:pt>
                <c:pt idx="6771">
                  <c:v>-50.929980315751415</c:v>
                </c:pt>
                <c:pt idx="6772">
                  <c:v>-50.923137564052027</c:v>
                </c:pt>
                <c:pt idx="6773">
                  <c:v>-50.917647058823526</c:v>
                </c:pt>
                <c:pt idx="6774">
                  <c:v>-50.916867147821435</c:v>
                </c:pt>
                <c:pt idx="6775">
                  <c:v>-50.899742930591259</c:v>
                </c:pt>
                <c:pt idx="6776">
                  <c:v>-50.892731618163928</c:v>
                </c:pt>
                <c:pt idx="6777">
                  <c:v>-50.89246525237747</c:v>
                </c:pt>
                <c:pt idx="6778">
                  <c:v>-50.891000891000893</c:v>
                </c:pt>
                <c:pt idx="6779">
                  <c:v>-50.8820935019112</c:v>
                </c:pt>
                <c:pt idx="6780">
                  <c:v>-50.879225331194675</c:v>
                </c:pt>
                <c:pt idx="6781">
                  <c:v>-50.876591280489038</c:v>
                </c:pt>
                <c:pt idx="6782">
                  <c:v>-50.875273522975931</c:v>
                </c:pt>
                <c:pt idx="6783">
                  <c:v>-50.874624481880062</c:v>
                </c:pt>
                <c:pt idx="6784">
                  <c:v>-50.873887597209972</c:v>
                </c:pt>
                <c:pt idx="6785">
                  <c:v>-50.852743959063169</c:v>
                </c:pt>
                <c:pt idx="6786">
                  <c:v>-50.846836949555986</c:v>
                </c:pt>
                <c:pt idx="6787">
                  <c:v>-50.845740182233072</c:v>
                </c:pt>
                <c:pt idx="6788">
                  <c:v>-50.836120401337794</c:v>
                </c:pt>
                <c:pt idx="6789">
                  <c:v>-50.835777126099707</c:v>
                </c:pt>
                <c:pt idx="6790">
                  <c:v>-50.835135997730418</c:v>
                </c:pt>
                <c:pt idx="6791">
                  <c:v>-50.834816509873718</c:v>
                </c:pt>
                <c:pt idx="6792">
                  <c:v>-50.832272975148669</c:v>
                </c:pt>
                <c:pt idx="6793">
                  <c:v>-50.820707070707073</c:v>
                </c:pt>
                <c:pt idx="6794">
                  <c:v>-50.798746464878086</c:v>
                </c:pt>
                <c:pt idx="6795">
                  <c:v>-50.793344276013002</c:v>
                </c:pt>
                <c:pt idx="6796">
                  <c:v>-50.782853648949647</c:v>
                </c:pt>
                <c:pt idx="6797">
                  <c:v>-50.780247247179631</c:v>
                </c:pt>
                <c:pt idx="6798">
                  <c:v>-50.772874594864128</c:v>
                </c:pt>
                <c:pt idx="6799">
                  <c:v>-50.763775231860336</c:v>
                </c:pt>
                <c:pt idx="6800">
                  <c:v>-50.761950593519408</c:v>
                </c:pt>
                <c:pt idx="6801">
                  <c:v>-50.757050964868874</c:v>
                </c:pt>
                <c:pt idx="6802">
                  <c:v>-50.754700326595461</c:v>
                </c:pt>
                <c:pt idx="6803">
                  <c:v>-50.748997819818555</c:v>
                </c:pt>
                <c:pt idx="6804">
                  <c:v>-50.745301360985096</c:v>
                </c:pt>
                <c:pt idx="6805">
                  <c:v>-50.741865585268862</c:v>
                </c:pt>
                <c:pt idx="6806">
                  <c:v>-50.730193501277839</c:v>
                </c:pt>
                <c:pt idx="6807">
                  <c:v>-50.72674418604651</c:v>
                </c:pt>
                <c:pt idx="6808">
                  <c:v>-50.725052470902497</c:v>
                </c:pt>
                <c:pt idx="6809">
                  <c:v>-50.702448534893058</c:v>
                </c:pt>
                <c:pt idx="6810">
                  <c:v>-50.702186963979415</c:v>
                </c:pt>
                <c:pt idx="6811">
                  <c:v>-50.683313649401043</c:v>
                </c:pt>
                <c:pt idx="6812">
                  <c:v>-50.682852807283766</c:v>
                </c:pt>
                <c:pt idx="6813">
                  <c:v>-50.671941357845135</c:v>
                </c:pt>
                <c:pt idx="6814">
                  <c:v>-50.671665104654792</c:v>
                </c:pt>
                <c:pt idx="6815">
                  <c:v>-50.664708287781551</c:v>
                </c:pt>
                <c:pt idx="6816">
                  <c:v>-50.654307524536534</c:v>
                </c:pt>
                <c:pt idx="6817">
                  <c:v>-50.633973277873416</c:v>
                </c:pt>
                <c:pt idx="6818">
                  <c:v>-50.617704694555677</c:v>
                </c:pt>
                <c:pt idx="6819">
                  <c:v>-50.610820244328096</c:v>
                </c:pt>
                <c:pt idx="6820">
                  <c:v>-50.610403397027603</c:v>
                </c:pt>
                <c:pt idx="6821">
                  <c:v>-50.605879476172362</c:v>
                </c:pt>
                <c:pt idx="6822">
                  <c:v>-50.605074821080024</c:v>
                </c:pt>
                <c:pt idx="6823">
                  <c:v>-50.601630223832323</c:v>
                </c:pt>
                <c:pt idx="6824">
                  <c:v>-50.600300810076263</c:v>
                </c:pt>
                <c:pt idx="6825">
                  <c:v>-50.599232981783317</c:v>
                </c:pt>
                <c:pt idx="6826">
                  <c:v>-50.599078341013822</c:v>
                </c:pt>
                <c:pt idx="6827">
                  <c:v>-50.598189933052318</c:v>
                </c:pt>
                <c:pt idx="6828">
                  <c:v>-50.577249575551782</c:v>
                </c:pt>
                <c:pt idx="6829">
                  <c:v>-50.563467725245985</c:v>
                </c:pt>
                <c:pt idx="6830">
                  <c:v>-50.561895635508321</c:v>
                </c:pt>
                <c:pt idx="6831">
                  <c:v>-50.556844547563806</c:v>
                </c:pt>
                <c:pt idx="6832">
                  <c:v>-50.5535010461778</c:v>
                </c:pt>
                <c:pt idx="6833">
                  <c:v>-50.551194254217471</c:v>
                </c:pt>
                <c:pt idx="6834">
                  <c:v>-50.549450549450547</c:v>
                </c:pt>
                <c:pt idx="6835">
                  <c:v>-50.549410165006798</c:v>
                </c:pt>
                <c:pt idx="6836">
                  <c:v>-50.540116472043692</c:v>
                </c:pt>
                <c:pt idx="6837">
                  <c:v>-50.505050505050505</c:v>
                </c:pt>
                <c:pt idx="6838">
                  <c:v>-50.487603305785122</c:v>
                </c:pt>
                <c:pt idx="6839">
                  <c:v>-50.483262123034805</c:v>
                </c:pt>
                <c:pt idx="6840">
                  <c:v>-50.474972597734748</c:v>
                </c:pt>
                <c:pt idx="6841">
                  <c:v>-50.464038503044591</c:v>
                </c:pt>
                <c:pt idx="6842">
                  <c:v>-50.463908620672129</c:v>
                </c:pt>
                <c:pt idx="6843">
                  <c:v>-50.461480504803163</c:v>
                </c:pt>
                <c:pt idx="6844">
                  <c:v>-50.451984271758079</c:v>
                </c:pt>
                <c:pt idx="6845">
                  <c:v>-50.450881853328561</c:v>
                </c:pt>
                <c:pt idx="6846">
                  <c:v>-50.442477876106196</c:v>
                </c:pt>
                <c:pt idx="6847">
                  <c:v>-50.433510916118252</c:v>
                </c:pt>
                <c:pt idx="6848">
                  <c:v>-50.406726833695821</c:v>
                </c:pt>
                <c:pt idx="6849">
                  <c:v>-50.401351922264467</c:v>
                </c:pt>
                <c:pt idx="6850">
                  <c:v>-50.379417806783408</c:v>
                </c:pt>
                <c:pt idx="6851">
                  <c:v>-50.379329301814188</c:v>
                </c:pt>
                <c:pt idx="6852">
                  <c:v>-50.376286284748886</c:v>
                </c:pt>
                <c:pt idx="6853">
                  <c:v>-50.365520025115487</c:v>
                </c:pt>
                <c:pt idx="6854">
                  <c:v>-50.355871886120994</c:v>
                </c:pt>
                <c:pt idx="6855">
                  <c:v>-50.349788806758184</c:v>
                </c:pt>
                <c:pt idx="6856">
                  <c:v>-50.336998935792835</c:v>
                </c:pt>
                <c:pt idx="6857">
                  <c:v>-50.335773032520933</c:v>
                </c:pt>
                <c:pt idx="6858">
                  <c:v>-50.306975368000586</c:v>
                </c:pt>
                <c:pt idx="6859">
                  <c:v>-50.296650717703351</c:v>
                </c:pt>
                <c:pt idx="6860">
                  <c:v>-50.292611558156544</c:v>
                </c:pt>
                <c:pt idx="6861">
                  <c:v>-50.287483414418396</c:v>
                </c:pt>
                <c:pt idx="6862">
                  <c:v>-50.279899516711083</c:v>
                </c:pt>
                <c:pt idx="6863">
                  <c:v>-50.274557657107991</c:v>
                </c:pt>
                <c:pt idx="6864">
                  <c:v>-50.272925764192138</c:v>
                </c:pt>
                <c:pt idx="6865">
                  <c:v>-50.269592476489031</c:v>
                </c:pt>
                <c:pt idx="6866">
                  <c:v>-50.264550264550266</c:v>
                </c:pt>
                <c:pt idx="6867">
                  <c:v>-50.24123527421488</c:v>
                </c:pt>
                <c:pt idx="6868">
                  <c:v>-50.237884487718517</c:v>
                </c:pt>
                <c:pt idx="6869">
                  <c:v>-50.216532321795484</c:v>
                </c:pt>
                <c:pt idx="6870">
                  <c:v>-50.210961518074839</c:v>
                </c:pt>
                <c:pt idx="6871">
                  <c:v>-50.20493258549638</c:v>
                </c:pt>
                <c:pt idx="6872">
                  <c:v>-50.189375546275613</c:v>
                </c:pt>
                <c:pt idx="6873">
                  <c:v>-50.177247824685786</c:v>
                </c:pt>
                <c:pt idx="6874">
                  <c:v>-50.169353746104861</c:v>
                </c:pt>
                <c:pt idx="6875">
                  <c:v>-50.167078308876945</c:v>
                </c:pt>
                <c:pt idx="6876">
                  <c:v>-50.162920601143767</c:v>
                </c:pt>
                <c:pt idx="6877">
                  <c:v>-50.155038759689923</c:v>
                </c:pt>
                <c:pt idx="6878">
                  <c:v>-50.15043547110055</c:v>
                </c:pt>
                <c:pt idx="6879">
                  <c:v>-50.13777312065821</c:v>
                </c:pt>
                <c:pt idx="6880">
                  <c:v>-50.129017124091014</c:v>
                </c:pt>
                <c:pt idx="6881">
                  <c:v>-50.128935939196523</c:v>
                </c:pt>
                <c:pt idx="6882">
                  <c:v>-50.122802481902788</c:v>
                </c:pt>
                <c:pt idx="6883">
                  <c:v>-50.101405692705789</c:v>
                </c:pt>
                <c:pt idx="6884">
                  <c:v>-50.087353850288942</c:v>
                </c:pt>
                <c:pt idx="6885">
                  <c:v>-50.083772139779796</c:v>
                </c:pt>
                <c:pt idx="6886">
                  <c:v>-50.076773467089772</c:v>
                </c:pt>
                <c:pt idx="6887">
                  <c:v>-50.069081108015673</c:v>
                </c:pt>
                <c:pt idx="6888">
                  <c:v>-50.056279144557003</c:v>
                </c:pt>
                <c:pt idx="6889">
                  <c:v>-50.051282051282051</c:v>
                </c:pt>
                <c:pt idx="6890">
                  <c:v>-50.05</c:v>
                </c:pt>
                <c:pt idx="6891">
                  <c:v>-50.048432372593211</c:v>
                </c:pt>
                <c:pt idx="6892">
                  <c:v>-50.032383419689118</c:v>
                </c:pt>
                <c:pt idx="6893">
                  <c:v>-50.014501627404854</c:v>
                </c:pt>
                <c:pt idx="6894">
                  <c:v>-50.014281633818911</c:v>
                </c:pt>
                <c:pt idx="6895">
                  <c:v>-50.003227263925645</c:v>
                </c:pt>
                <c:pt idx="6896">
                  <c:v>-50</c:v>
                </c:pt>
                <c:pt idx="6897">
                  <c:v>-50</c:v>
                </c:pt>
                <c:pt idx="6898">
                  <c:v>-50</c:v>
                </c:pt>
                <c:pt idx="6899">
                  <c:v>-50</c:v>
                </c:pt>
                <c:pt idx="6900">
                  <c:v>-50</c:v>
                </c:pt>
                <c:pt idx="6901">
                  <c:v>-50</c:v>
                </c:pt>
                <c:pt idx="6902">
                  <c:v>-50</c:v>
                </c:pt>
                <c:pt idx="6903">
                  <c:v>-50</c:v>
                </c:pt>
                <c:pt idx="6904">
                  <c:v>-49.992172824045092</c:v>
                </c:pt>
                <c:pt idx="6905">
                  <c:v>-49.991723681306553</c:v>
                </c:pt>
                <c:pt idx="6906">
                  <c:v>-49.977430759396235</c:v>
                </c:pt>
                <c:pt idx="6907">
                  <c:v>-49.970743124634289</c:v>
                </c:pt>
                <c:pt idx="6908">
                  <c:v>-49.949892627057977</c:v>
                </c:pt>
                <c:pt idx="6909">
                  <c:v>-49.945261850227105</c:v>
                </c:pt>
                <c:pt idx="6910">
                  <c:v>-49.944252990066893</c:v>
                </c:pt>
                <c:pt idx="6911">
                  <c:v>-49.936108682493774</c:v>
                </c:pt>
                <c:pt idx="6912">
                  <c:v>-49.936026320599524</c:v>
                </c:pt>
                <c:pt idx="6913">
                  <c:v>-49.934617731671175</c:v>
                </c:pt>
                <c:pt idx="6914">
                  <c:v>-49.93195822693842</c:v>
                </c:pt>
                <c:pt idx="6915">
                  <c:v>-49.920495577566506</c:v>
                </c:pt>
                <c:pt idx="6916">
                  <c:v>-49.885024432308136</c:v>
                </c:pt>
                <c:pt idx="6917">
                  <c:v>-49.864868630018663</c:v>
                </c:pt>
                <c:pt idx="6918">
                  <c:v>-49.863377847245594</c:v>
                </c:pt>
                <c:pt idx="6919">
                  <c:v>-49.861379484163656</c:v>
                </c:pt>
                <c:pt idx="6920">
                  <c:v>-49.858259599690747</c:v>
                </c:pt>
                <c:pt idx="6921">
                  <c:v>-49.845673660482049</c:v>
                </c:pt>
                <c:pt idx="6922">
                  <c:v>-49.839871897518016</c:v>
                </c:pt>
                <c:pt idx="6923">
                  <c:v>-49.839228295819936</c:v>
                </c:pt>
                <c:pt idx="6924">
                  <c:v>-49.834059323791749</c:v>
                </c:pt>
                <c:pt idx="6925">
                  <c:v>-49.831777472397285</c:v>
                </c:pt>
                <c:pt idx="6926">
                  <c:v>-49.831395348837205</c:v>
                </c:pt>
                <c:pt idx="6927">
                  <c:v>-49.831041354639858</c:v>
                </c:pt>
                <c:pt idx="6928">
                  <c:v>-49.824773413897283</c:v>
                </c:pt>
                <c:pt idx="6929">
                  <c:v>-49.823757490306662</c:v>
                </c:pt>
                <c:pt idx="6930">
                  <c:v>-49.823472199870253</c:v>
                </c:pt>
                <c:pt idx="6931">
                  <c:v>-49.800862320958785</c:v>
                </c:pt>
                <c:pt idx="6932">
                  <c:v>-49.799350277087719</c:v>
                </c:pt>
                <c:pt idx="6933">
                  <c:v>-49.789115745537856</c:v>
                </c:pt>
                <c:pt idx="6934">
                  <c:v>-49.786628733997148</c:v>
                </c:pt>
                <c:pt idx="6935">
                  <c:v>-49.783923941227314</c:v>
                </c:pt>
                <c:pt idx="6936">
                  <c:v>-49.781964067678352</c:v>
                </c:pt>
                <c:pt idx="6937">
                  <c:v>-49.778686567529675</c:v>
                </c:pt>
                <c:pt idx="6938">
                  <c:v>-49.775539680680801</c:v>
                </c:pt>
                <c:pt idx="6939">
                  <c:v>-49.774446066074027</c:v>
                </c:pt>
                <c:pt idx="6940">
                  <c:v>-49.771689497716899</c:v>
                </c:pt>
                <c:pt idx="6941">
                  <c:v>-49.767754211203766</c:v>
                </c:pt>
                <c:pt idx="6942">
                  <c:v>-49.765886287625413</c:v>
                </c:pt>
                <c:pt idx="6943">
                  <c:v>-49.753755106637868</c:v>
                </c:pt>
                <c:pt idx="6944">
                  <c:v>-49.750596399913249</c:v>
                </c:pt>
                <c:pt idx="6945">
                  <c:v>-49.741506109193644</c:v>
                </c:pt>
                <c:pt idx="6946">
                  <c:v>-49.738610903659449</c:v>
                </c:pt>
                <c:pt idx="6947">
                  <c:v>-49.731276237332544</c:v>
                </c:pt>
                <c:pt idx="6948">
                  <c:v>-49.730792239979493</c:v>
                </c:pt>
                <c:pt idx="6949">
                  <c:v>-49.729680197929071</c:v>
                </c:pt>
                <c:pt idx="6950">
                  <c:v>-49.72677595628415</c:v>
                </c:pt>
                <c:pt idx="6951">
                  <c:v>-49.720097768666719</c:v>
                </c:pt>
                <c:pt idx="6952">
                  <c:v>-49.713330148112753</c:v>
                </c:pt>
                <c:pt idx="6953">
                  <c:v>-49.701962360190208</c:v>
                </c:pt>
                <c:pt idx="6954">
                  <c:v>-49.692540771767227</c:v>
                </c:pt>
                <c:pt idx="6955">
                  <c:v>-49.690604001961013</c:v>
                </c:pt>
                <c:pt idx="6956">
                  <c:v>-49.688101082879029</c:v>
                </c:pt>
                <c:pt idx="6957">
                  <c:v>-49.683135160339965</c:v>
                </c:pt>
                <c:pt idx="6958">
                  <c:v>-49.674316443232605</c:v>
                </c:pt>
                <c:pt idx="6959">
                  <c:v>-49.653950033760971</c:v>
                </c:pt>
                <c:pt idx="6960">
                  <c:v>-49.653749815824369</c:v>
                </c:pt>
                <c:pt idx="6961">
                  <c:v>-49.651835241354888</c:v>
                </c:pt>
                <c:pt idx="6962">
                  <c:v>-49.647793726741099</c:v>
                </c:pt>
                <c:pt idx="6963">
                  <c:v>-49.644949405290248</c:v>
                </c:pt>
                <c:pt idx="6964">
                  <c:v>-49.631402062162742</c:v>
                </c:pt>
                <c:pt idx="6965">
                  <c:v>-49.626912596939846</c:v>
                </c:pt>
                <c:pt idx="6966">
                  <c:v>-49.622045737250019</c:v>
                </c:pt>
                <c:pt idx="6967">
                  <c:v>-49.613097662295345</c:v>
                </c:pt>
                <c:pt idx="6968">
                  <c:v>-49.6123417721519</c:v>
                </c:pt>
                <c:pt idx="6969">
                  <c:v>-49.603762478417657</c:v>
                </c:pt>
                <c:pt idx="6970">
                  <c:v>-49.588086185044354</c:v>
                </c:pt>
                <c:pt idx="6971">
                  <c:v>-49.576202558980732</c:v>
                </c:pt>
                <c:pt idx="6972">
                  <c:v>-49.573252451153273</c:v>
                </c:pt>
                <c:pt idx="6973">
                  <c:v>-49.555950266429839</c:v>
                </c:pt>
                <c:pt idx="6974">
                  <c:v>-49.555724803249554</c:v>
                </c:pt>
                <c:pt idx="6975">
                  <c:v>-49.545397932494708</c:v>
                </c:pt>
                <c:pt idx="6976">
                  <c:v>-49.541738915035914</c:v>
                </c:pt>
                <c:pt idx="6977">
                  <c:v>-49.541549856122344</c:v>
                </c:pt>
                <c:pt idx="6978">
                  <c:v>-49.536125948833288</c:v>
                </c:pt>
                <c:pt idx="6979">
                  <c:v>-49.534743202416919</c:v>
                </c:pt>
                <c:pt idx="6980">
                  <c:v>-49.534698218558894</c:v>
                </c:pt>
                <c:pt idx="6981">
                  <c:v>-49.530400395452304</c:v>
                </c:pt>
                <c:pt idx="6982">
                  <c:v>-49.525133194347923</c:v>
                </c:pt>
                <c:pt idx="6983">
                  <c:v>-49.517340007150523</c:v>
                </c:pt>
                <c:pt idx="6984">
                  <c:v>-49.497894681207164</c:v>
                </c:pt>
                <c:pt idx="6985">
                  <c:v>-49.493715083798882</c:v>
                </c:pt>
                <c:pt idx="6986">
                  <c:v>-49.488994722615523</c:v>
                </c:pt>
                <c:pt idx="6987">
                  <c:v>-49.467005076142136</c:v>
                </c:pt>
                <c:pt idx="6988">
                  <c:v>-49.466752558871953</c:v>
                </c:pt>
                <c:pt idx="6989">
                  <c:v>-49.450571812299046</c:v>
                </c:pt>
                <c:pt idx="6990">
                  <c:v>-49.44852941176471</c:v>
                </c:pt>
                <c:pt idx="6991">
                  <c:v>-49.44709016062636</c:v>
                </c:pt>
                <c:pt idx="6992">
                  <c:v>-49.436266833698717</c:v>
                </c:pt>
                <c:pt idx="6993">
                  <c:v>-49.425451523689581</c:v>
                </c:pt>
                <c:pt idx="6994">
                  <c:v>-49.42240080361627</c:v>
                </c:pt>
                <c:pt idx="6995">
                  <c:v>-49.417470609942541</c:v>
                </c:pt>
                <c:pt idx="6996">
                  <c:v>-49.397498875603816</c:v>
                </c:pt>
                <c:pt idx="6997">
                  <c:v>-49.376023711098981</c:v>
                </c:pt>
                <c:pt idx="6998">
                  <c:v>-49.374982829198601</c:v>
                </c:pt>
                <c:pt idx="6999">
                  <c:v>-49.374331110562274</c:v>
                </c:pt>
                <c:pt idx="7000">
                  <c:v>-49.37349811191212</c:v>
                </c:pt>
                <c:pt idx="7001">
                  <c:v>-49.328147100424324</c:v>
                </c:pt>
                <c:pt idx="7002">
                  <c:v>-49.326098372133728</c:v>
                </c:pt>
                <c:pt idx="7003">
                  <c:v>-49.316692023690237</c:v>
                </c:pt>
                <c:pt idx="7004">
                  <c:v>-49.315876385940086</c:v>
                </c:pt>
                <c:pt idx="7005">
                  <c:v>-49.29885836417661</c:v>
                </c:pt>
                <c:pt idx="7006">
                  <c:v>-49.293756397134082</c:v>
                </c:pt>
                <c:pt idx="7007">
                  <c:v>-49.290981281905843</c:v>
                </c:pt>
                <c:pt idx="7008">
                  <c:v>-49.282920469361144</c:v>
                </c:pt>
                <c:pt idx="7009">
                  <c:v>-49.282103134479271</c:v>
                </c:pt>
                <c:pt idx="7010">
                  <c:v>-49.275882704967088</c:v>
                </c:pt>
                <c:pt idx="7011">
                  <c:v>-49.275504959373592</c:v>
                </c:pt>
                <c:pt idx="7012">
                  <c:v>-49.271893077997206</c:v>
                </c:pt>
                <c:pt idx="7013">
                  <c:v>-49.262089482587648</c:v>
                </c:pt>
                <c:pt idx="7014">
                  <c:v>-49.258049463369112</c:v>
                </c:pt>
                <c:pt idx="7015">
                  <c:v>-49.251572538598673</c:v>
                </c:pt>
                <c:pt idx="7016">
                  <c:v>-49.239689311891475</c:v>
                </c:pt>
                <c:pt idx="7017">
                  <c:v>-49.232395855360544</c:v>
                </c:pt>
                <c:pt idx="7018">
                  <c:v>-49.2313583118246</c:v>
                </c:pt>
                <c:pt idx="7019">
                  <c:v>-49.230797239973057</c:v>
                </c:pt>
                <c:pt idx="7020">
                  <c:v>-49.230769230769234</c:v>
                </c:pt>
                <c:pt idx="7021">
                  <c:v>-49.214659685863872</c:v>
                </c:pt>
                <c:pt idx="7022">
                  <c:v>-49.203574628007075</c:v>
                </c:pt>
                <c:pt idx="7023">
                  <c:v>-49.203338391502271</c:v>
                </c:pt>
                <c:pt idx="7024">
                  <c:v>-49.195979899497488</c:v>
                </c:pt>
                <c:pt idx="7025">
                  <c:v>-49.195961106955878</c:v>
                </c:pt>
                <c:pt idx="7026">
                  <c:v>-49.187499999999993</c:v>
                </c:pt>
                <c:pt idx="7027">
                  <c:v>-49.179759704251389</c:v>
                </c:pt>
                <c:pt idx="7028">
                  <c:v>-49.160133008256423</c:v>
                </c:pt>
                <c:pt idx="7029">
                  <c:v>-49.145628927350906</c:v>
                </c:pt>
                <c:pt idx="7030">
                  <c:v>-49.144419318910529</c:v>
                </c:pt>
                <c:pt idx="7031">
                  <c:v>-49.142584947602408</c:v>
                </c:pt>
                <c:pt idx="7032">
                  <c:v>-49.130877734715526</c:v>
                </c:pt>
                <c:pt idx="7033">
                  <c:v>-49.124626217806501</c:v>
                </c:pt>
                <c:pt idx="7034">
                  <c:v>-49.113654781199358</c:v>
                </c:pt>
                <c:pt idx="7035">
                  <c:v>-49.10313901345291</c:v>
                </c:pt>
                <c:pt idx="7036">
                  <c:v>-49.099264705882348</c:v>
                </c:pt>
                <c:pt idx="7037">
                  <c:v>-49.090154703337085</c:v>
                </c:pt>
                <c:pt idx="7038">
                  <c:v>-49.089996745144838</c:v>
                </c:pt>
                <c:pt idx="7039">
                  <c:v>-49.074245265576707</c:v>
                </c:pt>
                <c:pt idx="7040">
                  <c:v>-49.056939501779361</c:v>
                </c:pt>
                <c:pt idx="7041">
                  <c:v>-49.031975470871657</c:v>
                </c:pt>
                <c:pt idx="7042">
                  <c:v>-49.024985297628412</c:v>
                </c:pt>
                <c:pt idx="7043">
                  <c:v>-49.024470899470899</c:v>
                </c:pt>
                <c:pt idx="7044">
                  <c:v>-49.002308284175434</c:v>
                </c:pt>
                <c:pt idx="7045">
                  <c:v>-48.992870492143702</c:v>
                </c:pt>
                <c:pt idx="7046">
                  <c:v>-48.989488190404153</c:v>
                </c:pt>
                <c:pt idx="7047">
                  <c:v>-48.98795180722891</c:v>
                </c:pt>
                <c:pt idx="7048">
                  <c:v>-48.981095015958751</c:v>
                </c:pt>
                <c:pt idx="7049">
                  <c:v>-48.975597024663976</c:v>
                </c:pt>
                <c:pt idx="7050">
                  <c:v>-48.970699924051644</c:v>
                </c:pt>
                <c:pt idx="7051">
                  <c:v>-48.96852993600794</c:v>
                </c:pt>
                <c:pt idx="7052">
                  <c:v>-48.964042240342195</c:v>
                </c:pt>
                <c:pt idx="7053">
                  <c:v>-48.962885586987568</c:v>
                </c:pt>
                <c:pt idx="7054">
                  <c:v>-48.961762471511769</c:v>
                </c:pt>
                <c:pt idx="7055">
                  <c:v>-48.958249537446704</c:v>
                </c:pt>
                <c:pt idx="7056">
                  <c:v>-48.954554448914976</c:v>
                </c:pt>
                <c:pt idx="7057">
                  <c:v>-48.95222129086337</c:v>
                </c:pt>
                <c:pt idx="7058">
                  <c:v>-48.948975925260505</c:v>
                </c:pt>
                <c:pt idx="7059">
                  <c:v>-48.942508191837952</c:v>
                </c:pt>
                <c:pt idx="7060">
                  <c:v>-48.937191442676905</c:v>
                </c:pt>
                <c:pt idx="7061">
                  <c:v>-48.936170212765958</c:v>
                </c:pt>
                <c:pt idx="7062">
                  <c:v>-48.933284901319773</c:v>
                </c:pt>
                <c:pt idx="7063">
                  <c:v>-48.916755875006366</c:v>
                </c:pt>
                <c:pt idx="7064">
                  <c:v>-48.909546098317612</c:v>
                </c:pt>
                <c:pt idx="7065">
                  <c:v>-48.902121324897649</c:v>
                </c:pt>
                <c:pt idx="7066">
                  <c:v>-48.898311167055887</c:v>
                </c:pt>
                <c:pt idx="7067">
                  <c:v>-48.89596180624627</c:v>
                </c:pt>
                <c:pt idx="7068">
                  <c:v>-48.887727510281984</c:v>
                </c:pt>
                <c:pt idx="7069">
                  <c:v>-48.885976408912192</c:v>
                </c:pt>
                <c:pt idx="7070">
                  <c:v>-48.881604319321248</c:v>
                </c:pt>
                <c:pt idx="7071">
                  <c:v>-48.86736070946597</c:v>
                </c:pt>
                <c:pt idx="7072">
                  <c:v>-48.859209794101275</c:v>
                </c:pt>
                <c:pt idx="7073">
                  <c:v>-48.855896126011068</c:v>
                </c:pt>
                <c:pt idx="7074">
                  <c:v>-48.829103583487644</c:v>
                </c:pt>
                <c:pt idx="7075">
                  <c:v>-48.827882621789733</c:v>
                </c:pt>
                <c:pt idx="7076">
                  <c:v>-48.827112291113536</c:v>
                </c:pt>
                <c:pt idx="7077">
                  <c:v>-48.810634328358205</c:v>
                </c:pt>
                <c:pt idx="7078">
                  <c:v>-48.809332445403818</c:v>
                </c:pt>
                <c:pt idx="7079">
                  <c:v>-48.805708153591397</c:v>
                </c:pt>
                <c:pt idx="7080">
                  <c:v>-48.782206119162637</c:v>
                </c:pt>
                <c:pt idx="7081">
                  <c:v>-48.776284039986209</c:v>
                </c:pt>
                <c:pt idx="7082">
                  <c:v>-48.769224591414684</c:v>
                </c:pt>
                <c:pt idx="7083">
                  <c:v>-48.768907278030248</c:v>
                </c:pt>
                <c:pt idx="7084">
                  <c:v>-48.755875034559025</c:v>
                </c:pt>
                <c:pt idx="7085">
                  <c:v>-48.747688687174318</c:v>
                </c:pt>
                <c:pt idx="7086">
                  <c:v>-48.747112137906527</c:v>
                </c:pt>
                <c:pt idx="7087">
                  <c:v>-48.744968335769045</c:v>
                </c:pt>
                <c:pt idx="7088">
                  <c:v>-48.732394366197184</c:v>
                </c:pt>
                <c:pt idx="7089">
                  <c:v>-48.701298701298704</c:v>
                </c:pt>
                <c:pt idx="7090">
                  <c:v>-48.699470780317533</c:v>
                </c:pt>
                <c:pt idx="7091">
                  <c:v>-48.684582049424854</c:v>
                </c:pt>
                <c:pt idx="7092">
                  <c:v>-48.683681361175559</c:v>
                </c:pt>
                <c:pt idx="7093">
                  <c:v>-48.67967118118726</c:v>
                </c:pt>
                <c:pt idx="7094">
                  <c:v>-48.671053120701835</c:v>
                </c:pt>
                <c:pt idx="7095">
                  <c:v>-48.666676448040725</c:v>
                </c:pt>
                <c:pt idx="7096">
                  <c:v>-48.655504819888385</c:v>
                </c:pt>
                <c:pt idx="7097">
                  <c:v>-48.64853287641894</c:v>
                </c:pt>
                <c:pt idx="7098">
                  <c:v>-48.637325173029922</c:v>
                </c:pt>
                <c:pt idx="7099">
                  <c:v>-48.632191220576203</c:v>
                </c:pt>
                <c:pt idx="7100">
                  <c:v>-48.626701695724861</c:v>
                </c:pt>
                <c:pt idx="7101">
                  <c:v>-48.617816091954026</c:v>
                </c:pt>
                <c:pt idx="7102">
                  <c:v>-48.617738045302019</c:v>
                </c:pt>
                <c:pt idx="7103">
                  <c:v>-48.610736444564338</c:v>
                </c:pt>
                <c:pt idx="7104">
                  <c:v>-48.596321393998068</c:v>
                </c:pt>
                <c:pt idx="7105">
                  <c:v>-48.585987261146499</c:v>
                </c:pt>
                <c:pt idx="7106">
                  <c:v>-48.5827664399093</c:v>
                </c:pt>
                <c:pt idx="7107">
                  <c:v>-48.573757131214343</c:v>
                </c:pt>
                <c:pt idx="7108">
                  <c:v>-48.546813369317</c:v>
                </c:pt>
                <c:pt idx="7109">
                  <c:v>-48.543768304588355</c:v>
                </c:pt>
                <c:pt idx="7110">
                  <c:v>-48.53316820187321</c:v>
                </c:pt>
                <c:pt idx="7111">
                  <c:v>-48.531073446327689</c:v>
                </c:pt>
                <c:pt idx="7112">
                  <c:v>-48.529411764705884</c:v>
                </c:pt>
                <c:pt idx="7113">
                  <c:v>-48.528670447385004</c:v>
                </c:pt>
                <c:pt idx="7114">
                  <c:v>-48.512585812356981</c:v>
                </c:pt>
                <c:pt idx="7115">
                  <c:v>-48.509485094850945</c:v>
                </c:pt>
                <c:pt idx="7116">
                  <c:v>-48.503987240829346</c:v>
                </c:pt>
                <c:pt idx="7117">
                  <c:v>-48.491341182945767</c:v>
                </c:pt>
                <c:pt idx="7118">
                  <c:v>-48.479480366105697</c:v>
                </c:pt>
                <c:pt idx="7119">
                  <c:v>-48.460707534431549</c:v>
                </c:pt>
                <c:pt idx="7120">
                  <c:v>-48.457627118644062</c:v>
                </c:pt>
                <c:pt idx="7121">
                  <c:v>-48.446374874707651</c:v>
                </c:pt>
                <c:pt idx="7122">
                  <c:v>-48.43439743393921</c:v>
                </c:pt>
                <c:pt idx="7123">
                  <c:v>-48.431326981175928</c:v>
                </c:pt>
                <c:pt idx="7124">
                  <c:v>-48.419573379197509</c:v>
                </c:pt>
                <c:pt idx="7125">
                  <c:v>-48.416289592760172</c:v>
                </c:pt>
                <c:pt idx="7126">
                  <c:v>-48.408945686900964</c:v>
                </c:pt>
                <c:pt idx="7127">
                  <c:v>-48.404831268595828</c:v>
                </c:pt>
                <c:pt idx="7128">
                  <c:v>-48.387096774193552</c:v>
                </c:pt>
                <c:pt idx="7129">
                  <c:v>-48.38193699405052</c:v>
                </c:pt>
                <c:pt idx="7130">
                  <c:v>-48.351241200444605</c:v>
                </c:pt>
                <c:pt idx="7131">
                  <c:v>-48.348842241938975</c:v>
                </c:pt>
                <c:pt idx="7132">
                  <c:v>-48.33898305084746</c:v>
                </c:pt>
                <c:pt idx="7133">
                  <c:v>-48.338199595037537</c:v>
                </c:pt>
                <c:pt idx="7134">
                  <c:v>-48.336968375136316</c:v>
                </c:pt>
                <c:pt idx="7135">
                  <c:v>-48.329597609136513</c:v>
                </c:pt>
                <c:pt idx="7136">
                  <c:v>-48.32307882892183</c:v>
                </c:pt>
                <c:pt idx="7137">
                  <c:v>-48.319616863765766</c:v>
                </c:pt>
                <c:pt idx="7138">
                  <c:v>-48.314842830727855</c:v>
                </c:pt>
                <c:pt idx="7139">
                  <c:v>-48.310387984981226</c:v>
                </c:pt>
                <c:pt idx="7140">
                  <c:v>-48.308862087047721</c:v>
                </c:pt>
                <c:pt idx="7141">
                  <c:v>-48.292682926829265</c:v>
                </c:pt>
                <c:pt idx="7142">
                  <c:v>-48.2922462470734</c:v>
                </c:pt>
                <c:pt idx="7143">
                  <c:v>-48.290162896078748</c:v>
                </c:pt>
                <c:pt idx="7144">
                  <c:v>-48.277299249791604</c:v>
                </c:pt>
                <c:pt idx="7145">
                  <c:v>-48.276869158878498</c:v>
                </c:pt>
                <c:pt idx="7146">
                  <c:v>-48.26984588543182</c:v>
                </c:pt>
                <c:pt idx="7147">
                  <c:v>-48.261535665134637</c:v>
                </c:pt>
                <c:pt idx="7148">
                  <c:v>-48.254870129870127</c:v>
                </c:pt>
                <c:pt idx="7149">
                  <c:v>-48.249746446577404</c:v>
                </c:pt>
                <c:pt idx="7150">
                  <c:v>-48.248304811107523</c:v>
                </c:pt>
                <c:pt idx="7151">
                  <c:v>-48.237141877132494</c:v>
                </c:pt>
                <c:pt idx="7152">
                  <c:v>-48.231621263310956</c:v>
                </c:pt>
                <c:pt idx="7153">
                  <c:v>-48.22835493176045</c:v>
                </c:pt>
                <c:pt idx="7154">
                  <c:v>-48.223270440251575</c:v>
                </c:pt>
                <c:pt idx="7155">
                  <c:v>-48.207553198287435</c:v>
                </c:pt>
                <c:pt idx="7156">
                  <c:v>-48.20394925900078</c:v>
                </c:pt>
                <c:pt idx="7157">
                  <c:v>-48.202038585812623</c:v>
                </c:pt>
                <c:pt idx="7158">
                  <c:v>-48.200673639425631</c:v>
                </c:pt>
                <c:pt idx="7159">
                  <c:v>-48.187605839103128</c:v>
                </c:pt>
                <c:pt idx="7160">
                  <c:v>-48.170376129847412</c:v>
                </c:pt>
                <c:pt idx="7161">
                  <c:v>-48.154528720441782</c:v>
                </c:pt>
                <c:pt idx="7162">
                  <c:v>-48.12731072174892</c:v>
                </c:pt>
                <c:pt idx="7163">
                  <c:v>-48.105823418910454</c:v>
                </c:pt>
                <c:pt idx="7164">
                  <c:v>-48.103242399191693</c:v>
                </c:pt>
                <c:pt idx="7165">
                  <c:v>-48.102116224386968</c:v>
                </c:pt>
                <c:pt idx="7166">
                  <c:v>-48.091277457880146</c:v>
                </c:pt>
                <c:pt idx="7167">
                  <c:v>-48.090442713281398</c:v>
                </c:pt>
                <c:pt idx="7168">
                  <c:v>-48.08833780444013</c:v>
                </c:pt>
                <c:pt idx="7169">
                  <c:v>-48.08130887456619</c:v>
                </c:pt>
                <c:pt idx="7170">
                  <c:v>-48.073318058737769</c:v>
                </c:pt>
                <c:pt idx="7171">
                  <c:v>-48.070017953321361</c:v>
                </c:pt>
                <c:pt idx="7172">
                  <c:v>-48.059893736918369</c:v>
                </c:pt>
                <c:pt idx="7173">
                  <c:v>-48.055828787743302</c:v>
                </c:pt>
                <c:pt idx="7174">
                  <c:v>-48.052336768290068</c:v>
                </c:pt>
                <c:pt idx="7175">
                  <c:v>-48.048399087390095</c:v>
                </c:pt>
                <c:pt idx="7176">
                  <c:v>-48.024594453165882</c:v>
                </c:pt>
                <c:pt idx="7177">
                  <c:v>-48.021181716833894</c:v>
                </c:pt>
                <c:pt idx="7178">
                  <c:v>-48.01880456682337</c:v>
                </c:pt>
                <c:pt idx="7179">
                  <c:v>-48.014849953593895</c:v>
                </c:pt>
                <c:pt idx="7180">
                  <c:v>-47.98862251117432</c:v>
                </c:pt>
                <c:pt idx="7181">
                  <c:v>-47.980054480816293</c:v>
                </c:pt>
                <c:pt idx="7182">
                  <c:v>-47.975918621548686</c:v>
                </c:pt>
                <c:pt idx="7183">
                  <c:v>-47.973835354179961</c:v>
                </c:pt>
                <c:pt idx="7184">
                  <c:v>-47.9707252162342</c:v>
                </c:pt>
                <c:pt idx="7185">
                  <c:v>-47.96857739045047</c:v>
                </c:pt>
                <c:pt idx="7186">
                  <c:v>-47.954886899849768</c:v>
                </c:pt>
                <c:pt idx="7187">
                  <c:v>-47.954775255078594</c:v>
                </c:pt>
                <c:pt idx="7188">
                  <c:v>-47.954281407981917</c:v>
                </c:pt>
                <c:pt idx="7189">
                  <c:v>-47.942130590532415</c:v>
                </c:pt>
                <c:pt idx="7190">
                  <c:v>-47.940099614077916</c:v>
                </c:pt>
                <c:pt idx="7191">
                  <c:v>-47.93685959567987</c:v>
                </c:pt>
                <c:pt idx="7192">
                  <c:v>-47.923634336677814</c:v>
                </c:pt>
                <c:pt idx="7193">
                  <c:v>-47.918504852811431</c:v>
                </c:pt>
                <c:pt idx="7194">
                  <c:v>-47.918181818181814</c:v>
                </c:pt>
                <c:pt idx="7195">
                  <c:v>-47.91317829457364</c:v>
                </c:pt>
                <c:pt idx="7196">
                  <c:v>-47.909884099492118</c:v>
                </c:pt>
                <c:pt idx="7197">
                  <c:v>-47.900257768867249</c:v>
                </c:pt>
                <c:pt idx="7198">
                  <c:v>-47.885247000469199</c:v>
                </c:pt>
                <c:pt idx="7199">
                  <c:v>-47.870038129248627</c:v>
                </c:pt>
                <c:pt idx="7200">
                  <c:v>-47.86557922588036</c:v>
                </c:pt>
                <c:pt idx="7201">
                  <c:v>-47.858309990662931</c:v>
                </c:pt>
                <c:pt idx="7202">
                  <c:v>-47.851436271880978</c:v>
                </c:pt>
                <c:pt idx="7203">
                  <c:v>-47.848537005163514</c:v>
                </c:pt>
                <c:pt idx="7204">
                  <c:v>-47.846225104214909</c:v>
                </c:pt>
                <c:pt idx="7205">
                  <c:v>-47.846039970392304</c:v>
                </c:pt>
                <c:pt idx="7206">
                  <c:v>-47.842908848858009</c:v>
                </c:pt>
                <c:pt idx="7207">
                  <c:v>-47.84142613808713</c:v>
                </c:pt>
                <c:pt idx="7208">
                  <c:v>-47.840987032108728</c:v>
                </c:pt>
                <c:pt idx="7209">
                  <c:v>-47.837080195679661</c:v>
                </c:pt>
                <c:pt idx="7210">
                  <c:v>-47.834052223922818</c:v>
                </c:pt>
                <c:pt idx="7211">
                  <c:v>-47.830480266286258</c:v>
                </c:pt>
                <c:pt idx="7212">
                  <c:v>-47.818791946308728</c:v>
                </c:pt>
                <c:pt idx="7213">
                  <c:v>-47.817715019255459</c:v>
                </c:pt>
                <c:pt idx="7214">
                  <c:v>-47.807830060516245</c:v>
                </c:pt>
                <c:pt idx="7215">
                  <c:v>-47.79721199368754</c:v>
                </c:pt>
                <c:pt idx="7216">
                  <c:v>-47.793481396019608</c:v>
                </c:pt>
                <c:pt idx="7217">
                  <c:v>-47.791335855491027</c:v>
                </c:pt>
                <c:pt idx="7218">
                  <c:v>-47.790862774576127</c:v>
                </c:pt>
                <c:pt idx="7219">
                  <c:v>-47.784733343038774</c:v>
                </c:pt>
                <c:pt idx="7220">
                  <c:v>-47.773922122066061</c:v>
                </c:pt>
                <c:pt idx="7221">
                  <c:v>-47.770135876728418</c:v>
                </c:pt>
                <c:pt idx="7222">
                  <c:v>-47.769607843137251</c:v>
                </c:pt>
                <c:pt idx="7223">
                  <c:v>-47.762725078131943</c:v>
                </c:pt>
                <c:pt idx="7224">
                  <c:v>-47.75673974941278</c:v>
                </c:pt>
                <c:pt idx="7225">
                  <c:v>-47.743467933491686</c:v>
                </c:pt>
                <c:pt idx="7226">
                  <c:v>-47.743055555555557</c:v>
                </c:pt>
                <c:pt idx="7227">
                  <c:v>-47.740634399781243</c:v>
                </c:pt>
                <c:pt idx="7228">
                  <c:v>-47.719656127058144</c:v>
                </c:pt>
                <c:pt idx="7229">
                  <c:v>-47.713033716003331</c:v>
                </c:pt>
                <c:pt idx="7230">
                  <c:v>-47.708578143360747</c:v>
                </c:pt>
                <c:pt idx="7231">
                  <c:v>-47.704558381408958</c:v>
                </c:pt>
                <c:pt idx="7232">
                  <c:v>-47.69321187187775</c:v>
                </c:pt>
                <c:pt idx="7233">
                  <c:v>-47.69266534929676</c:v>
                </c:pt>
                <c:pt idx="7234">
                  <c:v>-47.684979358526512</c:v>
                </c:pt>
                <c:pt idx="7235">
                  <c:v>-47.675856105489409</c:v>
                </c:pt>
                <c:pt idx="7236">
                  <c:v>-47.673005122861852</c:v>
                </c:pt>
                <c:pt idx="7237">
                  <c:v>-47.669172932330831</c:v>
                </c:pt>
                <c:pt idx="7238">
                  <c:v>-47.667183216116335</c:v>
                </c:pt>
                <c:pt idx="7239">
                  <c:v>-47.655017538649993</c:v>
                </c:pt>
                <c:pt idx="7240">
                  <c:v>-47.653513892131684</c:v>
                </c:pt>
                <c:pt idx="7241">
                  <c:v>-47.645985706873752</c:v>
                </c:pt>
                <c:pt idx="7242">
                  <c:v>-47.63943661971831</c:v>
                </c:pt>
                <c:pt idx="7243">
                  <c:v>-47.634931918849453</c:v>
                </c:pt>
                <c:pt idx="7244">
                  <c:v>-47.632432432432438</c:v>
                </c:pt>
                <c:pt idx="7245">
                  <c:v>-47.624913388251599</c:v>
                </c:pt>
                <c:pt idx="7246">
                  <c:v>-47.619047619047613</c:v>
                </c:pt>
                <c:pt idx="7247">
                  <c:v>-47.603891970537418</c:v>
                </c:pt>
                <c:pt idx="7248">
                  <c:v>-47.602184742812561</c:v>
                </c:pt>
                <c:pt idx="7249">
                  <c:v>-47.595242199620756</c:v>
                </c:pt>
                <c:pt idx="7250">
                  <c:v>-47.592233009708742</c:v>
                </c:pt>
                <c:pt idx="7251">
                  <c:v>-47.579940590599335</c:v>
                </c:pt>
                <c:pt idx="7252">
                  <c:v>-47.572951739618411</c:v>
                </c:pt>
                <c:pt idx="7253">
                  <c:v>-47.569524247299469</c:v>
                </c:pt>
                <c:pt idx="7254">
                  <c:v>-47.5642043950225</c:v>
                </c:pt>
                <c:pt idx="7255">
                  <c:v>-47.560408921933082</c:v>
                </c:pt>
                <c:pt idx="7256">
                  <c:v>-47.5600899187273</c:v>
                </c:pt>
                <c:pt idx="7257">
                  <c:v>-47.546379413524832</c:v>
                </c:pt>
                <c:pt idx="7258">
                  <c:v>-47.543959160521844</c:v>
                </c:pt>
                <c:pt idx="7259">
                  <c:v>-47.543123014071718</c:v>
                </c:pt>
                <c:pt idx="7260">
                  <c:v>-47.541505571980892</c:v>
                </c:pt>
                <c:pt idx="7261">
                  <c:v>-47.526109177098</c:v>
                </c:pt>
                <c:pt idx="7262">
                  <c:v>-47.52375467895191</c:v>
                </c:pt>
                <c:pt idx="7263">
                  <c:v>-47.518972562755401</c:v>
                </c:pt>
                <c:pt idx="7264">
                  <c:v>-47.514104372355426</c:v>
                </c:pt>
                <c:pt idx="7265">
                  <c:v>-47.510729613733901</c:v>
                </c:pt>
                <c:pt idx="7266">
                  <c:v>-47.510373443983397</c:v>
                </c:pt>
                <c:pt idx="7267">
                  <c:v>-47.508484162895925</c:v>
                </c:pt>
                <c:pt idx="7268">
                  <c:v>-47.499694339161266</c:v>
                </c:pt>
                <c:pt idx="7269">
                  <c:v>-47.485594552121533</c:v>
                </c:pt>
                <c:pt idx="7270">
                  <c:v>-47.482271312688127</c:v>
                </c:pt>
                <c:pt idx="7271">
                  <c:v>-47.474486500452137</c:v>
                </c:pt>
                <c:pt idx="7272">
                  <c:v>-47.470683899683294</c:v>
                </c:pt>
                <c:pt idx="7273">
                  <c:v>-47.461650840029222</c:v>
                </c:pt>
                <c:pt idx="7274">
                  <c:v>-47.460090088535289</c:v>
                </c:pt>
                <c:pt idx="7275">
                  <c:v>-47.452229299363054</c:v>
                </c:pt>
                <c:pt idx="7276">
                  <c:v>-47.44027303754266</c:v>
                </c:pt>
                <c:pt idx="7277">
                  <c:v>-47.431050080025983</c:v>
                </c:pt>
                <c:pt idx="7278">
                  <c:v>-47.422558174003257</c:v>
                </c:pt>
                <c:pt idx="7279">
                  <c:v>-47.388383181621151</c:v>
                </c:pt>
                <c:pt idx="7280">
                  <c:v>-47.388253026235226</c:v>
                </c:pt>
                <c:pt idx="7281">
                  <c:v>-47.375583203732511</c:v>
                </c:pt>
                <c:pt idx="7282">
                  <c:v>-47.374458322712208</c:v>
                </c:pt>
                <c:pt idx="7283">
                  <c:v>-47.340887335544622</c:v>
                </c:pt>
                <c:pt idx="7284">
                  <c:v>-47.337620578778136</c:v>
                </c:pt>
                <c:pt idx="7285">
                  <c:v>-47.330799677057279</c:v>
                </c:pt>
                <c:pt idx="7286">
                  <c:v>-47.326315789473682</c:v>
                </c:pt>
                <c:pt idx="7287">
                  <c:v>-47.314356015291551</c:v>
                </c:pt>
                <c:pt idx="7288">
                  <c:v>-47.310305775764441</c:v>
                </c:pt>
                <c:pt idx="7289">
                  <c:v>-47.28108159213388</c:v>
                </c:pt>
                <c:pt idx="7290">
                  <c:v>-47.270943211087946</c:v>
                </c:pt>
                <c:pt idx="7291">
                  <c:v>-47.270596115204292</c:v>
                </c:pt>
                <c:pt idx="7292">
                  <c:v>-47.264337508239947</c:v>
                </c:pt>
                <c:pt idx="7293">
                  <c:v>-47.264182611614636</c:v>
                </c:pt>
                <c:pt idx="7294">
                  <c:v>-47.248538601088484</c:v>
                </c:pt>
                <c:pt idx="7295">
                  <c:v>-47.247796278158674</c:v>
                </c:pt>
                <c:pt idx="7296">
                  <c:v>-47.245897386002468</c:v>
                </c:pt>
                <c:pt idx="7297">
                  <c:v>-47.227961432506881</c:v>
                </c:pt>
                <c:pt idx="7298">
                  <c:v>-47.225857717116945</c:v>
                </c:pt>
                <c:pt idx="7299">
                  <c:v>-47.199999999999996</c:v>
                </c:pt>
                <c:pt idx="7300">
                  <c:v>-47.198275862068961</c:v>
                </c:pt>
                <c:pt idx="7301">
                  <c:v>-47.168411507707532</c:v>
                </c:pt>
                <c:pt idx="7302">
                  <c:v>-47.164604700363334</c:v>
                </c:pt>
                <c:pt idx="7303">
                  <c:v>-47.163313394961023</c:v>
                </c:pt>
                <c:pt idx="7304">
                  <c:v>-47.16092703291217</c:v>
                </c:pt>
                <c:pt idx="7305">
                  <c:v>-47.160534294845533</c:v>
                </c:pt>
                <c:pt idx="7306">
                  <c:v>-47.134873419351521</c:v>
                </c:pt>
                <c:pt idx="7307">
                  <c:v>-47.134427761874164</c:v>
                </c:pt>
                <c:pt idx="7308">
                  <c:v>-47.131319288353843</c:v>
                </c:pt>
                <c:pt idx="7309">
                  <c:v>-47.124439974398832</c:v>
                </c:pt>
                <c:pt idx="7310">
                  <c:v>-47.122681640292662</c:v>
                </c:pt>
                <c:pt idx="7311">
                  <c:v>-47.120085097558814</c:v>
                </c:pt>
                <c:pt idx="7312">
                  <c:v>-47.101396300899189</c:v>
                </c:pt>
                <c:pt idx="7313">
                  <c:v>-47.094686529672401</c:v>
                </c:pt>
                <c:pt idx="7314">
                  <c:v>-47.090799275216433</c:v>
                </c:pt>
                <c:pt idx="7315">
                  <c:v>-47.088284395561232</c:v>
                </c:pt>
                <c:pt idx="7316">
                  <c:v>-47.081915728866782</c:v>
                </c:pt>
                <c:pt idx="7317">
                  <c:v>-47.077458504372657</c:v>
                </c:pt>
                <c:pt idx="7318">
                  <c:v>-47.075988240565678</c:v>
                </c:pt>
                <c:pt idx="7319">
                  <c:v>-47.055359246171967</c:v>
                </c:pt>
                <c:pt idx="7320">
                  <c:v>-47.047970479704794</c:v>
                </c:pt>
                <c:pt idx="7321">
                  <c:v>-47.045757441137269</c:v>
                </c:pt>
                <c:pt idx="7322">
                  <c:v>-47.034718269778033</c:v>
                </c:pt>
                <c:pt idx="7323">
                  <c:v>-47.025855626961587</c:v>
                </c:pt>
                <c:pt idx="7324">
                  <c:v>-47.002229261996952</c:v>
                </c:pt>
                <c:pt idx="7325">
                  <c:v>-46.989420138827562</c:v>
                </c:pt>
                <c:pt idx="7326">
                  <c:v>-46.981513575967647</c:v>
                </c:pt>
                <c:pt idx="7327">
                  <c:v>-46.981385224700013</c:v>
                </c:pt>
                <c:pt idx="7328">
                  <c:v>-46.981023576768251</c:v>
                </c:pt>
                <c:pt idx="7329">
                  <c:v>-46.967213114754102</c:v>
                </c:pt>
                <c:pt idx="7330">
                  <c:v>-46.966149147365741</c:v>
                </c:pt>
                <c:pt idx="7331">
                  <c:v>-46.963029486603801</c:v>
                </c:pt>
                <c:pt idx="7332">
                  <c:v>-46.955128205128204</c:v>
                </c:pt>
                <c:pt idx="7333">
                  <c:v>-46.931345353675447</c:v>
                </c:pt>
                <c:pt idx="7334">
                  <c:v>-46.930442128977759</c:v>
                </c:pt>
                <c:pt idx="7335">
                  <c:v>-46.913176809310954</c:v>
                </c:pt>
                <c:pt idx="7336">
                  <c:v>-46.907331025260866</c:v>
                </c:pt>
                <c:pt idx="7337">
                  <c:v>-46.904702739640925</c:v>
                </c:pt>
                <c:pt idx="7338">
                  <c:v>-46.904146533318347</c:v>
                </c:pt>
                <c:pt idx="7339">
                  <c:v>-46.894015170459284</c:v>
                </c:pt>
                <c:pt idx="7340">
                  <c:v>-46.891660028187999</c:v>
                </c:pt>
                <c:pt idx="7341">
                  <c:v>-46.88140671818325</c:v>
                </c:pt>
                <c:pt idx="7342">
                  <c:v>-46.881302218380874</c:v>
                </c:pt>
                <c:pt idx="7343">
                  <c:v>-46.875816993464049</c:v>
                </c:pt>
                <c:pt idx="7344">
                  <c:v>-46.875</c:v>
                </c:pt>
                <c:pt idx="7345">
                  <c:v>-46.874912468418607</c:v>
                </c:pt>
                <c:pt idx="7346">
                  <c:v>-46.869637068581959</c:v>
                </c:pt>
                <c:pt idx="7347">
                  <c:v>-46.863658593086413</c:v>
                </c:pt>
                <c:pt idx="7348">
                  <c:v>-46.861859034707841</c:v>
                </c:pt>
                <c:pt idx="7349">
                  <c:v>-46.86124511692217</c:v>
                </c:pt>
                <c:pt idx="7350">
                  <c:v>-46.860806839433607</c:v>
                </c:pt>
                <c:pt idx="7351">
                  <c:v>-46.859517340578549</c:v>
                </c:pt>
                <c:pt idx="7352">
                  <c:v>-46.846103038309117</c:v>
                </c:pt>
                <c:pt idx="7353">
                  <c:v>-46.832884097035041</c:v>
                </c:pt>
                <c:pt idx="7354">
                  <c:v>-46.832378339117099</c:v>
                </c:pt>
                <c:pt idx="7355">
                  <c:v>-46.82564261381232</c:v>
                </c:pt>
                <c:pt idx="7356">
                  <c:v>-46.825231818370824</c:v>
                </c:pt>
                <c:pt idx="7357">
                  <c:v>-46.822727272727271</c:v>
                </c:pt>
                <c:pt idx="7358">
                  <c:v>-46.81531207544154</c:v>
                </c:pt>
                <c:pt idx="7359">
                  <c:v>-46.801256512411896</c:v>
                </c:pt>
                <c:pt idx="7360">
                  <c:v>-46.800478197948777</c:v>
                </c:pt>
                <c:pt idx="7361">
                  <c:v>-46.797772363383231</c:v>
                </c:pt>
                <c:pt idx="7362">
                  <c:v>-46.795872970798428</c:v>
                </c:pt>
                <c:pt idx="7363">
                  <c:v>-46.786177161262174</c:v>
                </c:pt>
                <c:pt idx="7364">
                  <c:v>-46.784134833025739</c:v>
                </c:pt>
                <c:pt idx="7365">
                  <c:v>-46.782586622667857</c:v>
                </c:pt>
                <c:pt idx="7366">
                  <c:v>-46.780273106872819</c:v>
                </c:pt>
                <c:pt idx="7367">
                  <c:v>-46.779830254618069</c:v>
                </c:pt>
                <c:pt idx="7368">
                  <c:v>-46.774979691307884</c:v>
                </c:pt>
                <c:pt idx="7369">
                  <c:v>-46.752787117324367</c:v>
                </c:pt>
                <c:pt idx="7370">
                  <c:v>-46.750585480093676</c:v>
                </c:pt>
                <c:pt idx="7371">
                  <c:v>-46.74413759577768</c:v>
                </c:pt>
                <c:pt idx="7372">
                  <c:v>-46.731282544961275</c:v>
                </c:pt>
                <c:pt idx="7373">
                  <c:v>-46.722238512126665</c:v>
                </c:pt>
                <c:pt idx="7374">
                  <c:v>-46.721112245394004</c:v>
                </c:pt>
                <c:pt idx="7375">
                  <c:v>-46.719006327630652</c:v>
                </c:pt>
                <c:pt idx="7376">
                  <c:v>-46.712730318257954</c:v>
                </c:pt>
                <c:pt idx="7377">
                  <c:v>-46.704754131809835</c:v>
                </c:pt>
                <c:pt idx="7378">
                  <c:v>-46.700610997963345</c:v>
                </c:pt>
                <c:pt idx="7379">
                  <c:v>-46.685438839307025</c:v>
                </c:pt>
                <c:pt idx="7380">
                  <c:v>-46.677900818488204</c:v>
                </c:pt>
                <c:pt idx="7381">
                  <c:v>-46.674523669220193</c:v>
                </c:pt>
                <c:pt idx="7382">
                  <c:v>-46.654427573335447</c:v>
                </c:pt>
                <c:pt idx="7383">
                  <c:v>-46.654332408263954</c:v>
                </c:pt>
                <c:pt idx="7384">
                  <c:v>-46.652808868990512</c:v>
                </c:pt>
                <c:pt idx="7385">
                  <c:v>-46.651856553475092</c:v>
                </c:pt>
                <c:pt idx="7386">
                  <c:v>-46.642453258491891</c:v>
                </c:pt>
                <c:pt idx="7387">
                  <c:v>-46.639487979066715</c:v>
                </c:pt>
                <c:pt idx="7388">
                  <c:v>-46.629030899045468</c:v>
                </c:pt>
                <c:pt idx="7389">
                  <c:v>-46.627349797272387</c:v>
                </c:pt>
                <c:pt idx="7390">
                  <c:v>-46.626855229623708</c:v>
                </c:pt>
                <c:pt idx="7391">
                  <c:v>-46.618419919014386</c:v>
                </c:pt>
                <c:pt idx="7392">
                  <c:v>-46.613317378406002</c:v>
                </c:pt>
                <c:pt idx="7393">
                  <c:v>-46.61271410826928</c:v>
                </c:pt>
                <c:pt idx="7394">
                  <c:v>-46.605874808396166</c:v>
                </c:pt>
                <c:pt idx="7395">
                  <c:v>-46.593186372745485</c:v>
                </c:pt>
                <c:pt idx="7396">
                  <c:v>-46.588825629643928</c:v>
                </c:pt>
                <c:pt idx="7397">
                  <c:v>-46.57174490771925</c:v>
                </c:pt>
                <c:pt idx="7398">
                  <c:v>-46.568479507454576</c:v>
                </c:pt>
                <c:pt idx="7399">
                  <c:v>-46.5678353123024</c:v>
                </c:pt>
                <c:pt idx="7400">
                  <c:v>-46.566780034929678</c:v>
                </c:pt>
                <c:pt idx="7401">
                  <c:v>-46.564885496183209</c:v>
                </c:pt>
                <c:pt idx="7402">
                  <c:v>-46.540126540126536</c:v>
                </c:pt>
                <c:pt idx="7403">
                  <c:v>-46.523709085227715</c:v>
                </c:pt>
                <c:pt idx="7404">
                  <c:v>-46.518340454278274</c:v>
                </c:pt>
                <c:pt idx="7405">
                  <c:v>-46.517102894335963</c:v>
                </c:pt>
                <c:pt idx="7406">
                  <c:v>-46.508225069835497</c:v>
                </c:pt>
                <c:pt idx="7407">
                  <c:v>-46.505376344086024</c:v>
                </c:pt>
                <c:pt idx="7408">
                  <c:v>-46.504890112528606</c:v>
                </c:pt>
                <c:pt idx="7409">
                  <c:v>-46.497326203208559</c:v>
                </c:pt>
                <c:pt idx="7410">
                  <c:v>-46.495908287970011</c:v>
                </c:pt>
                <c:pt idx="7411">
                  <c:v>-46.493547186808449</c:v>
                </c:pt>
                <c:pt idx="7412">
                  <c:v>-46.492718446601941</c:v>
                </c:pt>
                <c:pt idx="7413">
                  <c:v>-46.479253672422026</c:v>
                </c:pt>
                <c:pt idx="7414">
                  <c:v>-46.470396435073226</c:v>
                </c:pt>
                <c:pt idx="7415">
                  <c:v>-46.44498927367453</c:v>
                </c:pt>
                <c:pt idx="7416">
                  <c:v>-46.439970537687202</c:v>
                </c:pt>
                <c:pt idx="7417">
                  <c:v>-46.43634385201306</c:v>
                </c:pt>
                <c:pt idx="7418">
                  <c:v>-46.430008045052297</c:v>
                </c:pt>
                <c:pt idx="7419">
                  <c:v>-46.422818155974596</c:v>
                </c:pt>
                <c:pt idx="7420">
                  <c:v>-46.405811878664281</c:v>
                </c:pt>
                <c:pt idx="7421">
                  <c:v>-46.405228758169933</c:v>
                </c:pt>
                <c:pt idx="7422">
                  <c:v>-46.403472509301366</c:v>
                </c:pt>
                <c:pt idx="7423">
                  <c:v>-46.394733838134016</c:v>
                </c:pt>
                <c:pt idx="7424">
                  <c:v>-46.392077709095489</c:v>
                </c:pt>
                <c:pt idx="7425">
                  <c:v>-46.387648087007186</c:v>
                </c:pt>
                <c:pt idx="7426">
                  <c:v>-46.381650577048703</c:v>
                </c:pt>
                <c:pt idx="7427">
                  <c:v>-46.37278356318604</c:v>
                </c:pt>
                <c:pt idx="7428">
                  <c:v>-46.368838028169016</c:v>
                </c:pt>
                <c:pt idx="7429">
                  <c:v>-46.357558579804845</c:v>
                </c:pt>
                <c:pt idx="7430">
                  <c:v>-46.347377993331321</c:v>
                </c:pt>
                <c:pt idx="7431">
                  <c:v>-46.346106607713089</c:v>
                </c:pt>
                <c:pt idx="7432">
                  <c:v>-46.345216937920831</c:v>
                </c:pt>
                <c:pt idx="7433">
                  <c:v>-46.344918298173724</c:v>
                </c:pt>
                <c:pt idx="7434">
                  <c:v>-46.341136226440405</c:v>
                </c:pt>
                <c:pt idx="7435">
                  <c:v>-46.335099233019683</c:v>
                </c:pt>
                <c:pt idx="7436">
                  <c:v>-46.325694533350401</c:v>
                </c:pt>
                <c:pt idx="7437">
                  <c:v>-46.319166423628602</c:v>
                </c:pt>
                <c:pt idx="7438">
                  <c:v>-46.316082876521413</c:v>
                </c:pt>
                <c:pt idx="7439">
                  <c:v>-46.314361579311935</c:v>
                </c:pt>
                <c:pt idx="7440">
                  <c:v>-46.30973986690865</c:v>
                </c:pt>
                <c:pt idx="7441">
                  <c:v>-46.30502179384861</c:v>
                </c:pt>
                <c:pt idx="7442">
                  <c:v>-46.296296296296291</c:v>
                </c:pt>
                <c:pt idx="7443">
                  <c:v>-46.294423577000863</c:v>
                </c:pt>
                <c:pt idx="7444">
                  <c:v>-46.278511404561826</c:v>
                </c:pt>
                <c:pt idx="7445">
                  <c:v>-46.277915632754343</c:v>
                </c:pt>
                <c:pt idx="7446">
                  <c:v>-46.276432730616001</c:v>
                </c:pt>
                <c:pt idx="7447">
                  <c:v>-46.262028127313101</c:v>
                </c:pt>
                <c:pt idx="7448">
                  <c:v>-46.255349500713272</c:v>
                </c:pt>
                <c:pt idx="7449">
                  <c:v>-46.251706590542383</c:v>
                </c:pt>
                <c:pt idx="7450">
                  <c:v>-46.235393326105289</c:v>
                </c:pt>
                <c:pt idx="7451">
                  <c:v>-46.215044280307204</c:v>
                </c:pt>
                <c:pt idx="7452">
                  <c:v>-46.213471133285807</c:v>
                </c:pt>
                <c:pt idx="7453">
                  <c:v>-46.200960105942727</c:v>
                </c:pt>
                <c:pt idx="7454">
                  <c:v>-46.200568342046466</c:v>
                </c:pt>
                <c:pt idx="7455">
                  <c:v>-46.18573985545008</c:v>
                </c:pt>
                <c:pt idx="7456">
                  <c:v>-46.183256865483081</c:v>
                </c:pt>
                <c:pt idx="7457">
                  <c:v>-46.176885130373499</c:v>
                </c:pt>
                <c:pt idx="7458">
                  <c:v>-46.169314631390016</c:v>
                </c:pt>
                <c:pt idx="7459">
                  <c:v>-46.151713942529796</c:v>
                </c:pt>
                <c:pt idx="7460">
                  <c:v>-46.142929548910296</c:v>
                </c:pt>
                <c:pt idx="7461">
                  <c:v>-46.138372770102166</c:v>
                </c:pt>
                <c:pt idx="7462">
                  <c:v>-46.11433675748102</c:v>
                </c:pt>
                <c:pt idx="7463">
                  <c:v>-46.111111111111114</c:v>
                </c:pt>
                <c:pt idx="7464">
                  <c:v>-46.093007338682078</c:v>
                </c:pt>
                <c:pt idx="7465">
                  <c:v>-46.081148037362595</c:v>
                </c:pt>
                <c:pt idx="7466">
                  <c:v>-46.070223528569933</c:v>
                </c:pt>
                <c:pt idx="7467">
                  <c:v>-46.065171874138599</c:v>
                </c:pt>
                <c:pt idx="7468">
                  <c:v>-46.057475759578168</c:v>
                </c:pt>
                <c:pt idx="7469">
                  <c:v>-46.056315706059479</c:v>
                </c:pt>
                <c:pt idx="7470">
                  <c:v>-46.022264458322013</c:v>
                </c:pt>
                <c:pt idx="7471">
                  <c:v>-46.022017163806026</c:v>
                </c:pt>
                <c:pt idx="7472">
                  <c:v>-46.01060214761452</c:v>
                </c:pt>
                <c:pt idx="7473">
                  <c:v>-45.996732026143796</c:v>
                </c:pt>
                <c:pt idx="7474">
                  <c:v>-45.988822787092118</c:v>
                </c:pt>
                <c:pt idx="7475">
                  <c:v>-45.981241837825003</c:v>
                </c:pt>
                <c:pt idx="7476">
                  <c:v>-45.979640855541582</c:v>
                </c:pt>
                <c:pt idx="7477">
                  <c:v>-45.951082465708147</c:v>
                </c:pt>
                <c:pt idx="7478">
                  <c:v>-45.946785381509471</c:v>
                </c:pt>
                <c:pt idx="7479">
                  <c:v>-45.938720954143534</c:v>
                </c:pt>
                <c:pt idx="7480">
                  <c:v>-45.933955851311225</c:v>
                </c:pt>
                <c:pt idx="7481">
                  <c:v>-45.9214501510574</c:v>
                </c:pt>
                <c:pt idx="7482">
                  <c:v>-45.920298165137616</c:v>
                </c:pt>
                <c:pt idx="7483">
                  <c:v>-45.91988223112142</c:v>
                </c:pt>
                <c:pt idx="7484">
                  <c:v>-45.913111089513073</c:v>
                </c:pt>
                <c:pt idx="7485">
                  <c:v>-45.904999554406913</c:v>
                </c:pt>
                <c:pt idx="7486">
                  <c:v>-45.900103083122481</c:v>
                </c:pt>
                <c:pt idx="7487">
                  <c:v>-45.884329253659708</c:v>
                </c:pt>
                <c:pt idx="7488">
                  <c:v>-45.864071574321144</c:v>
                </c:pt>
                <c:pt idx="7489">
                  <c:v>-45.856353591160229</c:v>
                </c:pt>
                <c:pt idx="7490">
                  <c:v>-45.839914896360533</c:v>
                </c:pt>
                <c:pt idx="7491">
                  <c:v>-45.839210155148095</c:v>
                </c:pt>
                <c:pt idx="7492">
                  <c:v>-45.833333333333336</c:v>
                </c:pt>
                <c:pt idx="7493">
                  <c:v>-45.833333333333336</c:v>
                </c:pt>
                <c:pt idx="7494">
                  <c:v>-45.833333333333336</c:v>
                </c:pt>
                <c:pt idx="7495">
                  <c:v>-45.826893353941266</c:v>
                </c:pt>
                <c:pt idx="7496">
                  <c:v>-45.802508845287868</c:v>
                </c:pt>
                <c:pt idx="7497">
                  <c:v>-45.797641216635633</c:v>
                </c:pt>
                <c:pt idx="7498">
                  <c:v>-45.778065351019094</c:v>
                </c:pt>
                <c:pt idx="7499">
                  <c:v>-45.774345774345768</c:v>
                </c:pt>
                <c:pt idx="7500">
                  <c:v>-45.773672055427248</c:v>
                </c:pt>
                <c:pt idx="7501">
                  <c:v>-45.766134671432809</c:v>
                </c:pt>
                <c:pt idx="7502">
                  <c:v>-45.765038036232454</c:v>
                </c:pt>
                <c:pt idx="7503">
                  <c:v>-45.754307673236639</c:v>
                </c:pt>
                <c:pt idx="7504">
                  <c:v>-45.725860904794061</c:v>
                </c:pt>
                <c:pt idx="7505">
                  <c:v>-45.723684210526315</c:v>
                </c:pt>
                <c:pt idx="7506">
                  <c:v>-45.722971689150668</c:v>
                </c:pt>
                <c:pt idx="7507">
                  <c:v>-45.710440150642562</c:v>
                </c:pt>
                <c:pt idx="7508">
                  <c:v>-45.702234382124942</c:v>
                </c:pt>
                <c:pt idx="7509">
                  <c:v>-45.697151424287853</c:v>
                </c:pt>
                <c:pt idx="7510">
                  <c:v>-45.692495998493555</c:v>
                </c:pt>
                <c:pt idx="7511">
                  <c:v>-45.691666666666663</c:v>
                </c:pt>
                <c:pt idx="7512">
                  <c:v>-45.682547519131077</c:v>
                </c:pt>
                <c:pt idx="7513">
                  <c:v>-45.676342657169499</c:v>
                </c:pt>
                <c:pt idx="7514">
                  <c:v>-45.67619771381527</c:v>
                </c:pt>
                <c:pt idx="7515">
                  <c:v>-45.675685259387969</c:v>
                </c:pt>
                <c:pt idx="7516">
                  <c:v>-45.675156174915912</c:v>
                </c:pt>
                <c:pt idx="7517">
                  <c:v>-45.662999701369664</c:v>
                </c:pt>
                <c:pt idx="7518">
                  <c:v>-45.662502199542502</c:v>
                </c:pt>
                <c:pt idx="7519">
                  <c:v>-45.657033695077828</c:v>
                </c:pt>
                <c:pt idx="7520">
                  <c:v>-45.647052588342852</c:v>
                </c:pt>
                <c:pt idx="7521">
                  <c:v>-45.643942432653581</c:v>
                </c:pt>
                <c:pt idx="7522">
                  <c:v>-45.636017151024298</c:v>
                </c:pt>
                <c:pt idx="7523">
                  <c:v>-45.631158641946477</c:v>
                </c:pt>
                <c:pt idx="7524">
                  <c:v>-45.625875461607023</c:v>
                </c:pt>
                <c:pt idx="7525">
                  <c:v>-45.583113904697193</c:v>
                </c:pt>
                <c:pt idx="7526">
                  <c:v>-45.581546458739439</c:v>
                </c:pt>
                <c:pt idx="7527">
                  <c:v>-45.574329561308325</c:v>
                </c:pt>
                <c:pt idx="7528">
                  <c:v>-45.570283206916407</c:v>
                </c:pt>
                <c:pt idx="7529">
                  <c:v>-45.566515802096632</c:v>
                </c:pt>
                <c:pt idx="7530">
                  <c:v>-45.555187272124634</c:v>
                </c:pt>
                <c:pt idx="7531">
                  <c:v>-45.545626861630105</c:v>
                </c:pt>
                <c:pt idx="7532">
                  <c:v>-45.541249403910342</c:v>
                </c:pt>
                <c:pt idx="7533">
                  <c:v>-45.522446733233743</c:v>
                </c:pt>
                <c:pt idx="7534">
                  <c:v>-45.522284122562674</c:v>
                </c:pt>
                <c:pt idx="7535">
                  <c:v>-45.518033540087302</c:v>
                </c:pt>
                <c:pt idx="7536">
                  <c:v>-45.512298419938105</c:v>
                </c:pt>
                <c:pt idx="7537">
                  <c:v>-45.507246376811594</c:v>
                </c:pt>
                <c:pt idx="7538">
                  <c:v>-45.506792058516197</c:v>
                </c:pt>
                <c:pt idx="7539">
                  <c:v>-45.494450509461423</c:v>
                </c:pt>
                <c:pt idx="7540">
                  <c:v>-45.49318139361106</c:v>
                </c:pt>
                <c:pt idx="7541">
                  <c:v>-45.49115314215986</c:v>
                </c:pt>
                <c:pt idx="7542">
                  <c:v>-45.489844683393066</c:v>
                </c:pt>
                <c:pt idx="7543">
                  <c:v>-45.485447052092063</c:v>
                </c:pt>
                <c:pt idx="7544">
                  <c:v>-45.46438708825665</c:v>
                </c:pt>
                <c:pt idx="7545">
                  <c:v>-45.462280922088972</c:v>
                </c:pt>
                <c:pt idx="7546">
                  <c:v>-45.462138084632521</c:v>
                </c:pt>
                <c:pt idx="7547">
                  <c:v>-45.46095611465423</c:v>
                </c:pt>
                <c:pt idx="7548">
                  <c:v>-45.459310706329447</c:v>
                </c:pt>
                <c:pt idx="7549">
                  <c:v>-45.45454545454546</c:v>
                </c:pt>
                <c:pt idx="7550">
                  <c:v>-45.45454545454546</c:v>
                </c:pt>
                <c:pt idx="7551">
                  <c:v>-45.450282892063399</c:v>
                </c:pt>
                <c:pt idx="7552">
                  <c:v>-45.449578875483724</c:v>
                </c:pt>
                <c:pt idx="7553">
                  <c:v>-45.444774836097878</c:v>
                </c:pt>
                <c:pt idx="7554">
                  <c:v>-45.437753971185813</c:v>
                </c:pt>
                <c:pt idx="7555">
                  <c:v>-45.434538842836638</c:v>
                </c:pt>
                <c:pt idx="7556">
                  <c:v>-45.432358977203393</c:v>
                </c:pt>
                <c:pt idx="7557">
                  <c:v>-45.419198055893077</c:v>
                </c:pt>
                <c:pt idx="7558">
                  <c:v>-45.417834433294161</c:v>
                </c:pt>
                <c:pt idx="7559">
                  <c:v>-45.412480169222633</c:v>
                </c:pt>
                <c:pt idx="7560">
                  <c:v>-45.402298850574709</c:v>
                </c:pt>
                <c:pt idx="7561">
                  <c:v>-45.401601553021109</c:v>
                </c:pt>
                <c:pt idx="7562">
                  <c:v>-45.397458427041315</c:v>
                </c:pt>
                <c:pt idx="7563">
                  <c:v>-45.383454520510355</c:v>
                </c:pt>
                <c:pt idx="7564">
                  <c:v>-45.379142924576009</c:v>
                </c:pt>
                <c:pt idx="7565">
                  <c:v>-45.378787878787875</c:v>
                </c:pt>
                <c:pt idx="7566">
                  <c:v>-45.371993987975955</c:v>
                </c:pt>
                <c:pt idx="7567">
                  <c:v>-45.36978839304421</c:v>
                </c:pt>
                <c:pt idx="7568">
                  <c:v>-45.360515469296182</c:v>
                </c:pt>
                <c:pt idx="7569">
                  <c:v>-45.35901045856798</c:v>
                </c:pt>
                <c:pt idx="7570">
                  <c:v>-45.358306188925077</c:v>
                </c:pt>
                <c:pt idx="7571">
                  <c:v>-45.332875772134514</c:v>
                </c:pt>
                <c:pt idx="7572">
                  <c:v>-45.329138431752177</c:v>
                </c:pt>
                <c:pt idx="7573">
                  <c:v>-45.327221797810033</c:v>
                </c:pt>
                <c:pt idx="7574">
                  <c:v>-45.320128330311057</c:v>
                </c:pt>
                <c:pt idx="7575">
                  <c:v>-45.316297312254875</c:v>
                </c:pt>
                <c:pt idx="7576">
                  <c:v>-45.29412461361725</c:v>
                </c:pt>
                <c:pt idx="7577">
                  <c:v>-45.284511236216439</c:v>
                </c:pt>
                <c:pt idx="7578">
                  <c:v>-45.280037455375435</c:v>
                </c:pt>
                <c:pt idx="7579">
                  <c:v>-45.279743623981837</c:v>
                </c:pt>
                <c:pt idx="7580">
                  <c:v>-45.279531803480666</c:v>
                </c:pt>
                <c:pt idx="7581">
                  <c:v>-45.277361319340329</c:v>
                </c:pt>
                <c:pt idx="7582">
                  <c:v>-45.268203983800312</c:v>
                </c:pt>
                <c:pt idx="7583">
                  <c:v>-45.263727500569608</c:v>
                </c:pt>
                <c:pt idx="7584">
                  <c:v>-45.249237903052688</c:v>
                </c:pt>
                <c:pt idx="7585">
                  <c:v>-45.24051146742439</c:v>
                </c:pt>
                <c:pt idx="7586">
                  <c:v>-45.238963881794966</c:v>
                </c:pt>
                <c:pt idx="7587">
                  <c:v>-45.238095238095234</c:v>
                </c:pt>
                <c:pt idx="7588">
                  <c:v>-45.235616660831546</c:v>
                </c:pt>
                <c:pt idx="7589">
                  <c:v>-45.233833072275672</c:v>
                </c:pt>
                <c:pt idx="7590">
                  <c:v>-45.22818274628753</c:v>
                </c:pt>
                <c:pt idx="7591">
                  <c:v>-45.225888663337734</c:v>
                </c:pt>
                <c:pt idx="7592">
                  <c:v>-45.215872430742152</c:v>
                </c:pt>
                <c:pt idx="7593">
                  <c:v>-45.200272877887151</c:v>
                </c:pt>
                <c:pt idx="7594">
                  <c:v>-45.198908278885121</c:v>
                </c:pt>
                <c:pt idx="7595">
                  <c:v>-45.188720889663649</c:v>
                </c:pt>
                <c:pt idx="7596">
                  <c:v>-45.183150183150175</c:v>
                </c:pt>
                <c:pt idx="7597">
                  <c:v>-45.173041894353375</c:v>
                </c:pt>
                <c:pt idx="7598">
                  <c:v>-45.169413919413913</c:v>
                </c:pt>
                <c:pt idx="7599">
                  <c:v>-45.165599769638845</c:v>
                </c:pt>
                <c:pt idx="7600">
                  <c:v>-45.155108829271818</c:v>
                </c:pt>
                <c:pt idx="7601">
                  <c:v>-45.149007834809986</c:v>
                </c:pt>
                <c:pt idx="7602">
                  <c:v>-45.145731986196004</c:v>
                </c:pt>
                <c:pt idx="7603">
                  <c:v>-45.134260140925541</c:v>
                </c:pt>
                <c:pt idx="7604">
                  <c:v>-45.133470225872685</c:v>
                </c:pt>
                <c:pt idx="7605">
                  <c:v>-45.131791285637433</c:v>
                </c:pt>
                <c:pt idx="7606">
                  <c:v>-45.130183220829309</c:v>
                </c:pt>
                <c:pt idx="7607">
                  <c:v>-45.122593235911502</c:v>
                </c:pt>
                <c:pt idx="7608">
                  <c:v>-45.115257958287593</c:v>
                </c:pt>
                <c:pt idx="7609">
                  <c:v>-45.112388917929955</c:v>
                </c:pt>
                <c:pt idx="7610">
                  <c:v>-45.082861264557891</c:v>
                </c:pt>
                <c:pt idx="7611">
                  <c:v>-45.065840433772266</c:v>
                </c:pt>
                <c:pt idx="7612">
                  <c:v>-45.054945054945051</c:v>
                </c:pt>
                <c:pt idx="7613">
                  <c:v>-45.052758516731984</c:v>
                </c:pt>
                <c:pt idx="7614">
                  <c:v>-45.049130763416478</c:v>
                </c:pt>
                <c:pt idx="7615">
                  <c:v>-45.037172550698692</c:v>
                </c:pt>
                <c:pt idx="7616">
                  <c:v>-45.036319612590802</c:v>
                </c:pt>
                <c:pt idx="7617">
                  <c:v>-45.033345033345029</c:v>
                </c:pt>
                <c:pt idx="7618">
                  <c:v>-45.032497678737236</c:v>
                </c:pt>
                <c:pt idx="7619">
                  <c:v>-45.027693407182426</c:v>
                </c:pt>
                <c:pt idx="7620">
                  <c:v>-45.027113630761647</c:v>
                </c:pt>
                <c:pt idx="7621">
                  <c:v>-45.025641025641029</c:v>
                </c:pt>
                <c:pt idx="7622">
                  <c:v>-45.022863172704888</c:v>
                </c:pt>
                <c:pt idx="7623">
                  <c:v>-45.01787657391575</c:v>
                </c:pt>
                <c:pt idx="7624">
                  <c:v>-45.017022593624269</c:v>
                </c:pt>
                <c:pt idx="7625">
                  <c:v>-45.01548859476204</c:v>
                </c:pt>
                <c:pt idx="7626">
                  <c:v>-45.012953367875653</c:v>
                </c:pt>
                <c:pt idx="7627">
                  <c:v>-44.992728206005651</c:v>
                </c:pt>
                <c:pt idx="7628">
                  <c:v>-44.977612010943133</c:v>
                </c:pt>
                <c:pt idx="7629">
                  <c:v>-44.970920897705781</c:v>
                </c:pt>
                <c:pt idx="7630">
                  <c:v>-44.97053872053872</c:v>
                </c:pt>
                <c:pt idx="7631">
                  <c:v>-44.957210371694977</c:v>
                </c:pt>
                <c:pt idx="7632">
                  <c:v>-44.953995717840399</c:v>
                </c:pt>
                <c:pt idx="7633">
                  <c:v>-44.935120797189768</c:v>
                </c:pt>
                <c:pt idx="7634">
                  <c:v>-44.933179927427204</c:v>
                </c:pt>
                <c:pt idx="7635">
                  <c:v>-44.922547332185893</c:v>
                </c:pt>
                <c:pt idx="7636">
                  <c:v>-44.906950246866693</c:v>
                </c:pt>
                <c:pt idx="7637">
                  <c:v>-44.895126465144976</c:v>
                </c:pt>
                <c:pt idx="7638">
                  <c:v>-44.881269090550788</c:v>
                </c:pt>
                <c:pt idx="7639">
                  <c:v>-44.875579924082665</c:v>
                </c:pt>
                <c:pt idx="7640">
                  <c:v>-44.874168276454171</c:v>
                </c:pt>
                <c:pt idx="7641">
                  <c:v>-44.872409567950569</c:v>
                </c:pt>
                <c:pt idx="7642">
                  <c:v>-44.86732212707475</c:v>
                </c:pt>
                <c:pt idx="7643">
                  <c:v>-44.864905490210816</c:v>
                </c:pt>
                <c:pt idx="7644">
                  <c:v>-44.861729218702962</c:v>
                </c:pt>
                <c:pt idx="7645">
                  <c:v>-44.858420268256339</c:v>
                </c:pt>
                <c:pt idx="7646">
                  <c:v>-44.857405703771846</c:v>
                </c:pt>
                <c:pt idx="7647">
                  <c:v>-44.854382803756124</c:v>
                </c:pt>
                <c:pt idx="7648">
                  <c:v>-44.844955866722124</c:v>
                </c:pt>
                <c:pt idx="7649">
                  <c:v>-44.832325453545906</c:v>
                </c:pt>
                <c:pt idx="7650">
                  <c:v>-44.827586206896555</c:v>
                </c:pt>
                <c:pt idx="7651">
                  <c:v>-44.821172344156878</c:v>
                </c:pt>
                <c:pt idx="7652">
                  <c:v>-44.811133200795226</c:v>
                </c:pt>
                <c:pt idx="7653">
                  <c:v>-44.810365771359159</c:v>
                </c:pt>
                <c:pt idx="7654">
                  <c:v>-44.802578565672846</c:v>
                </c:pt>
                <c:pt idx="7655">
                  <c:v>-44.789214391529534</c:v>
                </c:pt>
                <c:pt idx="7656">
                  <c:v>-44.787297783103654</c:v>
                </c:pt>
                <c:pt idx="7657">
                  <c:v>-44.78403067553851</c:v>
                </c:pt>
                <c:pt idx="7658">
                  <c:v>-44.783573060895279</c:v>
                </c:pt>
                <c:pt idx="7659">
                  <c:v>-44.771851299266444</c:v>
                </c:pt>
                <c:pt idx="7660">
                  <c:v>-44.767829371250834</c:v>
                </c:pt>
                <c:pt idx="7661">
                  <c:v>-44.764880840329802</c:v>
                </c:pt>
                <c:pt idx="7662">
                  <c:v>-44.763491298057957</c:v>
                </c:pt>
                <c:pt idx="7663">
                  <c:v>-44.762095161935221</c:v>
                </c:pt>
                <c:pt idx="7664">
                  <c:v>-44.76047904191617</c:v>
                </c:pt>
                <c:pt idx="7665">
                  <c:v>-44.759570054686023</c:v>
                </c:pt>
                <c:pt idx="7666">
                  <c:v>-44.757765292059794</c:v>
                </c:pt>
                <c:pt idx="7667">
                  <c:v>-44.757182441300856</c:v>
                </c:pt>
                <c:pt idx="7668">
                  <c:v>-44.746869896570495</c:v>
                </c:pt>
                <c:pt idx="7669">
                  <c:v>-44.744946525561346</c:v>
                </c:pt>
                <c:pt idx="7670">
                  <c:v>-44.740679025203079</c:v>
                </c:pt>
                <c:pt idx="7671">
                  <c:v>-44.726631393298057</c:v>
                </c:pt>
                <c:pt idx="7672">
                  <c:v>-44.725812085225293</c:v>
                </c:pt>
                <c:pt idx="7673">
                  <c:v>-44.72446499960806</c:v>
                </c:pt>
                <c:pt idx="7674">
                  <c:v>-44.70925742028026</c:v>
                </c:pt>
                <c:pt idx="7675">
                  <c:v>-44.705243140450968</c:v>
                </c:pt>
                <c:pt idx="7676">
                  <c:v>-44.701786254919774</c:v>
                </c:pt>
                <c:pt idx="7677">
                  <c:v>-44.691961291558883</c:v>
                </c:pt>
                <c:pt idx="7678">
                  <c:v>-44.690756876815307</c:v>
                </c:pt>
                <c:pt idx="7679">
                  <c:v>-44.682344682344677</c:v>
                </c:pt>
                <c:pt idx="7680">
                  <c:v>-44.663358269757794</c:v>
                </c:pt>
                <c:pt idx="7681">
                  <c:v>-44.654088050314463</c:v>
                </c:pt>
                <c:pt idx="7682">
                  <c:v>-44.650327747448827</c:v>
                </c:pt>
                <c:pt idx="7683">
                  <c:v>-44.646591384358011</c:v>
                </c:pt>
                <c:pt idx="7684">
                  <c:v>-44.64490263459335</c:v>
                </c:pt>
                <c:pt idx="7685">
                  <c:v>-44.644153182769074</c:v>
                </c:pt>
                <c:pt idx="7686">
                  <c:v>-44.607420189818811</c:v>
                </c:pt>
                <c:pt idx="7687">
                  <c:v>-44.605235156416256</c:v>
                </c:pt>
                <c:pt idx="7688">
                  <c:v>-44.60431654676259</c:v>
                </c:pt>
                <c:pt idx="7689">
                  <c:v>-44.597948560258295</c:v>
                </c:pt>
                <c:pt idx="7690">
                  <c:v>-44.584999999999994</c:v>
                </c:pt>
                <c:pt idx="7691">
                  <c:v>-44.580449759113662</c:v>
                </c:pt>
                <c:pt idx="7692">
                  <c:v>-44.572005884245023</c:v>
                </c:pt>
                <c:pt idx="7693">
                  <c:v>-44.569384104267826</c:v>
                </c:pt>
                <c:pt idx="7694">
                  <c:v>-44.565268781617895</c:v>
                </c:pt>
                <c:pt idx="7695">
                  <c:v>-44.562899786780385</c:v>
                </c:pt>
                <c:pt idx="7696">
                  <c:v>-44.534504961745327</c:v>
                </c:pt>
                <c:pt idx="7697">
                  <c:v>-44.527707956494169</c:v>
                </c:pt>
                <c:pt idx="7698">
                  <c:v>-44.519519519519527</c:v>
                </c:pt>
                <c:pt idx="7699">
                  <c:v>-44.50209539014169</c:v>
                </c:pt>
                <c:pt idx="7700">
                  <c:v>-44.493561406880644</c:v>
                </c:pt>
                <c:pt idx="7701">
                  <c:v>-44.49290302117199</c:v>
                </c:pt>
                <c:pt idx="7702">
                  <c:v>-44.483664422919055</c:v>
                </c:pt>
                <c:pt idx="7703">
                  <c:v>-44.475247524752469</c:v>
                </c:pt>
                <c:pt idx="7704">
                  <c:v>-44.473513997611782</c:v>
                </c:pt>
                <c:pt idx="7705">
                  <c:v>-44.4724185230844</c:v>
                </c:pt>
                <c:pt idx="7706">
                  <c:v>-44.471314209472979</c:v>
                </c:pt>
                <c:pt idx="7707">
                  <c:v>-44.464740035227344</c:v>
                </c:pt>
                <c:pt idx="7708">
                  <c:v>-44.444444444444443</c:v>
                </c:pt>
                <c:pt idx="7709">
                  <c:v>-44.444444444444443</c:v>
                </c:pt>
                <c:pt idx="7710">
                  <c:v>-44.41002949852507</c:v>
                </c:pt>
                <c:pt idx="7711">
                  <c:v>-44.408370819479757</c:v>
                </c:pt>
                <c:pt idx="7712">
                  <c:v>-44.394384998852807</c:v>
                </c:pt>
                <c:pt idx="7713">
                  <c:v>-44.388950328802636</c:v>
                </c:pt>
                <c:pt idx="7714">
                  <c:v>-44.38706522051843</c:v>
                </c:pt>
                <c:pt idx="7715">
                  <c:v>-44.386058981233248</c:v>
                </c:pt>
                <c:pt idx="7716">
                  <c:v>-44.374563242487774</c:v>
                </c:pt>
                <c:pt idx="7717">
                  <c:v>-44.370504135447121</c:v>
                </c:pt>
                <c:pt idx="7718">
                  <c:v>-44.358445423264548</c:v>
                </c:pt>
                <c:pt idx="7719">
                  <c:v>-44.356698581312457</c:v>
                </c:pt>
                <c:pt idx="7720">
                  <c:v>-44.353685930161326</c:v>
                </c:pt>
                <c:pt idx="7721">
                  <c:v>-44.339763720652016</c:v>
                </c:pt>
                <c:pt idx="7722">
                  <c:v>-44.330729868031241</c:v>
                </c:pt>
                <c:pt idx="7723">
                  <c:v>-44.330413016270342</c:v>
                </c:pt>
                <c:pt idx="7724">
                  <c:v>-44.328417301791546</c:v>
                </c:pt>
                <c:pt idx="7725">
                  <c:v>-44.326543409462779</c:v>
                </c:pt>
                <c:pt idx="7726">
                  <c:v>-44.308891430507899</c:v>
                </c:pt>
                <c:pt idx="7727">
                  <c:v>-44.305852166498482</c:v>
                </c:pt>
                <c:pt idx="7728">
                  <c:v>-44.301937207748828</c:v>
                </c:pt>
                <c:pt idx="7729">
                  <c:v>-44.292502926424646</c:v>
                </c:pt>
                <c:pt idx="7730">
                  <c:v>-44.289693593314759</c:v>
                </c:pt>
                <c:pt idx="7731">
                  <c:v>-44.283313311121496</c:v>
                </c:pt>
                <c:pt idx="7732">
                  <c:v>-44.276636131055547</c:v>
                </c:pt>
                <c:pt idx="7733">
                  <c:v>-44.26930871425354</c:v>
                </c:pt>
                <c:pt idx="7734">
                  <c:v>-44.264711586950625</c:v>
                </c:pt>
                <c:pt idx="7735">
                  <c:v>-44.264555084052404</c:v>
                </c:pt>
                <c:pt idx="7736">
                  <c:v>-44.248009380969492</c:v>
                </c:pt>
                <c:pt idx="7737">
                  <c:v>-44.243399886851734</c:v>
                </c:pt>
                <c:pt idx="7738">
                  <c:v>-44.173649689556981</c:v>
                </c:pt>
                <c:pt idx="7739">
                  <c:v>-44.164214054007601</c:v>
                </c:pt>
                <c:pt idx="7740">
                  <c:v>-44.156797943633528</c:v>
                </c:pt>
                <c:pt idx="7741">
                  <c:v>-44.151148074489242</c:v>
                </c:pt>
                <c:pt idx="7742">
                  <c:v>-44.140316205533594</c:v>
                </c:pt>
                <c:pt idx="7743">
                  <c:v>-44.139414135151888</c:v>
                </c:pt>
                <c:pt idx="7744">
                  <c:v>-44.135864135864132</c:v>
                </c:pt>
                <c:pt idx="7745">
                  <c:v>-44.129637978008198</c:v>
                </c:pt>
                <c:pt idx="7746">
                  <c:v>-44.122538883394768</c:v>
                </c:pt>
                <c:pt idx="7747">
                  <c:v>-44.117647058823529</c:v>
                </c:pt>
                <c:pt idx="7748">
                  <c:v>-44.108176454830783</c:v>
                </c:pt>
                <c:pt idx="7749">
                  <c:v>-44.102031394275166</c:v>
                </c:pt>
                <c:pt idx="7750">
                  <c:v>-44.079209675275777</c:v>
                </c:pt>
                <c:pt idx="7751">
                  <c:v>-44.063926940639263</c:v>
                </c:pt>
                <c:pt idx="7752">
                  <c:v>-44.042578216890135</c:v>
                </c:pt>
                <c:pt idx="7753">
                  <c:v>-44.040247678018574</c:v>
                </c:pt>
                <c:pt idx="7754">
                  <c:v>-44.035745874889443</c:v>
                </c:pt>
                <c:pt idx="7755">
                  <c:v>-44.021561581182624</c:v>
                </c:pt>
                <c:pt idx="7756">
                  <c:v>-44.021165979019038</c:v>
                </c:pt>
                <c:pt idx="7757">
                  <c:v>-44.011101373064562</c:v>
                </c:pt>
                <c:pt idx="7758">
                  <c:v>-44.010509524256356</c:v>
                </c:pt>
                <c:pt idx="7759">
                  <c:v>-43.97344335769786</c:v>
                </c:pt>
                <c:pt idx="7760">
                  <c:v>-43.973063973063972</c:v>
                </c:pt>
                <c:pt idx="7761">
                  <c:v>-43.963163148081883</c:v>
                </c:pt>
                <c:pt idx="7762">
                  <c:v>-43.946805258330791</c:v>
                </c:pt>
                <c:pt idx="7763">
                  <c:v>-43.938940436994912</c:v>
                </c:pt>
                <c:pt idx="7764">
                  <c:v>-43.93632840114082</c:v>
                </c:pt>
                <c:pt idx="7765">
                  <c:v>-43.92947099234744</c:v>
                </c:pt>
                <c:pt idx="7766">
                  <c:v>-43.924477410654085</c:v>
                </c:pt>
                <c:pt idx="7767">
                  <c:v>-43.911402463249907</c:v>
                </c:pt>
                <c:pt idx="7768">
                  <c:v>-43.909985935302387</c:v>
                </c:pt>
                <c:pt idx="7769">
                  <c:v>-43.898985130988912</c:v>
                </c:pt>
                <c:pt idx="7770">
                  <c:v>-43.896657975823651</c:v>
                </c:pt>
                <c:pt idx="7771">
                  <c:v>-43.888994487739971</c:v>
                </c:pt>
                <c:pt idx="7772">
                  <c:v>-43.887951503676156</c:v>
                </c:pt>
                <c:pt idx="7773">
                  <c:v>-43.884599756196664</c:v>
                </c:pt>
                <c:pt idx="7774">
                  <c:v>-43.870511232973641</c:v>
                </c:pt>
                <c:pt idx="7775">
                  <c:v>-43.855972566203086</c:v>
                </c:pt>
                <c:pt idx="7776">
                  <c:v>-43.855656697009103</c:v>
                </c:pt>
                <c:pt idx="7777">
                  <c:v>-43.838383838383841</c:v>
                </c:pt>
                <c:pt idx="7778">
                  <c:v>-43.83039156015419</c:v>
                </c:pt>
                <c:pt idx="7779">
                  <c:v>-43.824781991482453</c:v>
                </c:pt>
                <c:pt idx="7780">
                  <c:v>-43.823035414358714</c:v>
                </c:pt>
                <c:pt idx="7781">
                  <c:v>-43.822103879099295</c:v>
                </c:pt>
                <c:pt idx="7782">
                  <c:v>-43.818891136523142</c:v>
                </c:pt>
                <c:pt idx="7783">
                  <c:v>-43.816307403936271</c:v>
                </c:pt>
                <c:pt idx="7784">
                  <c:v>-43.800367595079884</c:v>
                </c:pt>
                <c:pt idx="7785">
                  <c:v>-43.800042140750108</c:v>
                </c:pt>
                <c:pt idx="7786">
                  <c:v>-43.793828892005614</c:v>
                </c:pt>
                <c:pt idx="7787">
                  <c:v>-43.790849673202615</c:v>
                </c:pt>
                <c:pt idx="7788">
                  <c:v>-43.762746430999321</c:v>
                </c:pt>
                <c:pt idx="7789">
                  <c:v>-43.757131214343929</c:v>
                </c:pt>
                <c:pt idx="7790">
                  <c:v>-43.739607359330577</c:v>
                </c:pt>
                <c:pt idx="7791">
                  <c:v>-43.738446099403163</c:v>
                </c:pt>
                <c:pt idx="7792">
                  <c:v>-43.73593234413584</c:v>
                </c:pt>
                <c:pt idx="7793">
                  <c:v>-43.735444806707036</c:v>
                </c:pt>
                <c:pt idx="7794">
                  <c:v>-43.721846846846844</c:v>
                </c:pt>
                <c:pt idx="7795">
                  <c:v>-43.718387835415825</c:v>
                </c:pt>
                <c:pt idx="7796">
                  <c:v>-43.71586004334096</c:v>
                </c:pt>
                <c:pt idx="7797">
                  <c:v>-43.715538847117799</c:v>
                </c:pt>
                <c:pt idx="7798">
                  <c:v>-43.712927549468859</c:v>
                </c:pt>
                <c:pt idx="7799">
                  <c:v>-43.70106761565836</c:v>
                </c:pt>
                <c:pt idx="7800">
                  <c:v>-43.698611672732177</c:v>
                </c:pt>
                <c:pt idx="7801">
                  <c:v>-43.677668238319754</c:v>
                </c:pt>
                <c:pt idx="7802">
                  <c:v>-43.668865163658523</c:v>
                </c:pt>
                <c:pt idx="7803">
                  <c:v>-43.66013071895425</c:v>
                </c:pt>
                <c:pt idx="7804">
                  <c:v>-43.659080767514503</c:v>
                </c:pt>
                <c:pt idx="7805">
                  <c:v>-43.644544431946009</c:v>
                </c:pt>
                <c:pt idx="7806">
                  <c:v>-43.64274570982839</c:v>
                </c:pt>
                <c:pt idx="7807">
                  <c:v>-43.640061006609052</c:v>
                </c:pt>
                <c:pt idx="7808">
                  <c:v>-43.636192684990746</c:v>
                </c:pt>
                <c:pt idx="7809">
                  <c:v>-43.620538015952448</c:v>
                </c:pt>
                <c:pt idx="7810">
                  <c:v>-43.613520789709838</c:v>
                </c:pt>
                <c:pt idx="7811">
                  <c:v>-43.603301521795203</c:v>
                </c:pt>
                <c:pt idx="7812">
                  <c:v>-43.593319103189323</c:v>
                </c:pt>
                <c:pt idx="7813">
                  <c:v>-43.585875899897154</c:v>
                </c:pt>
                <c:pt idx="7814">
                  <c:v>-43.546498008901381</c:v>
                </c:pt>
                <c:pt idx="7815">
                  <c:v>-43.546408613874874</c:v>
                </c:pt>
                <c:pt idx="7816">
                  <c:v>-43.541647321014018</c:v>
                </c:pt>
                <c:pt idx="7817">
                  <c:v>-43.540169823644682</c:v>
                </c:pt>
                <c:pt idx="7818">
                  <c:v>-43.536676959025286</c:v>
                </c:pt>
                <c:pt idx="7819">
                  <c:v>-43.529756424206909</c:v>
                </c:pt>
                <c:pt idx="7820">
                  <c:v>-43.525644307174261</c:v>
                </c:pt>
                <c:pt idx="7821">
                  <c:v>-43.524729960204667</c:v>
                </c:pt>
                <c:pt idx="7822">
                  <c:v>-43.518232862343432</c:v>
                </c:pt>
                <c:pt idx="7823">
                  <c:v>-43.512848435135552</c:v>
                </c:pt>
                <c:pt idx="7824">
                  <c:v>-43.498214893272461</c:v>
                </c:pt>
                <c:pt idx="7825">
                  <c:v>-43.489790506496952</c:v>
                </c:pt>
                <c:pt idx="7826">
                  <c:v>-43.489659190212635</c:v>
                </c:pt>
                <c:pt idx="7827">
                  <c:v>-43.481327037468574</c:v>
                </c:pt>
                <c:pt idx="7828">
                  <c:v>-43.473254977212761</c:v>
                </c:pt>
                <c:pt idx="7829">
                  <c:v>-43.471212675835382</c:v>
                </c:pt>
                <c:pt idx="7830">
                  <c:v>-43.467088357382877</c:v>
                </c:pt>
                <c:pt idx="7831">
                  <c:v>-43.465167091623883</c:v>
                </c:pt>
                <c:pt idx="7832">
                  <c:v>-43.462030716723554</c:v>
                </c:pt>
                <c:pt idx="7833">
                  <c:v>-43.461625028134144</c:v>
                </c:pt>
                <c:pt idx="7834">
                  <c:v>-43.460106082834891</c:v>
                </c:pt>
                <c:pt idx="7835">
                  <c:v>-43.453237410071942</c:v>
                </c:pt>
                <c:pt idx="7836">
                  <c:v>-43.442445263386084</c:v>
                </c:pt>
                <c:pt idx="7837">
                  <c:v>-43.424774390517662</c:v>
                </c:pt>
                <c:pt idx="7838">
                  <c:v>-43.400618294235315</c:v>
                </c:pt>
                <c:pt idx="7839">
                  <c:v>-43.397427734623705</c:v>
                </c:pt>
                <c:pt idx="7840">
                  <c:v>-43.395761458846728</c:v>
                </c:pt>
                <c:pt idx="7841">
                  <c:v>-43.393749999999997</c:v>
                </c:pt>
                <c:pt idx="7842">
                  <c:v>-43.384561031619853</c:v>
                </c:pt>
                <c:pt idx="7843">
                  <c:v>-43.370556533621361</c:v>
                </c:pt>
                <c:pt idx="7844">
                  <c:v>-43.368532303178839</c:v>
                </c:pt>
                <c:pt idx="7845">
                  <c:v>-43.365904563134428</c:v>
                </c:pt>
                <c:pt idx="7846">
                  <c:v>-43.348716703100962</c:v>
                </c:pt>
                <c:pt idx="7847">
                  <c:v>-43.342368126765095</c:v>
                </c:pt>
                <c:pt idx="7848">
                  <c:v>-43.328127711261502</c:v>
                </c:pt>
                <c:pt idx="7849">
                  <c:v>-43.324878179026769</c:v>
                </c:pt>
                <c:pt idx="7850">
                  <c:v>-43.324348607367483</c:v>
                </c:pt>
                <c:pt idx="7851">
                  <c:v>-43.308247737211438</c:v>
                </c:pt>
                <c:pt idx="7852">
                  <c:v>-43.307692307692299</c:v>
                </c:pt>
                <c:pt idx="7853">
                  <c:v>-43.297337027195113</c:v>
                </c:pt>
                <c:pt idx="7854">
                  <c:v>-43.294722356393599</c:v>
                </c:pt>
                <c:pt idx="7855">
                  <c:v>-43.278262921878685</c:v>
                </c:pt>
                <c:pt idx="7856">
                  <c:v>-43.26782884310618</c:v>
                </c:pt>
                <c:pt idx="7857">
                  <c:v>-43.266724587315373</c:v>
                </c:pt>
                <c:pt idx="7858">
                  <c:v>-43.255196815568333</c:v>
                </c:pt>
                <c:pt idx="7859">
                  <c:v>-43.250327653997381</c:v>
                </c:pt>
                <c:pt idx="7860">
                  <c:v>-43.247787610619469</c:v>
                </c:pt>
                <c:pt idx="7861">
                  <c:v>-43.24116743471582</c:v>
                </c:pt>
                <c:pt idx="7862">
                  <c:v>-43.236559816949004</c:v>
                </c:pt>
                <c:pt idx="7863">
                  <c:v>-43.225432338888446</c:v>
                </c:pt>
                <c:pt idx="7864">
                  <c:v>-43.218105720043411</c:v>
                </c:pt>
                <c:pt idx="7865">
                  <c:v>-43.213272586607069</c:v>
                </c:pt>
                <c:pt idx="7866">
                  <c:v>-43.208508752492804</c:v>
                </c:pt>
                <c:pt idx="7867">
                  <c:v>-43.20578487496234</c:v>
                </c:pt>
                <c:pt idx="7868">
                  <c:v>-43.204151485039198</c:v>
                </c:pt>
                <c:pt idx="7869">
                  <c:v>-43.188560737672056</c:v>
                </c:pt>
                <c:pt idx="7870">
                  <c:v>-43.186918336427951</c:v>
                </c:pt>
                <c:pt idx="7871">
                  <c:v>-43.183157233198479</c:v>
                </c:pt>
                <c:pt idx="7872">
                  <c:v>-43.178677510046541</c:v>
                </c:pt>
                <c:pt idx="7873">
                  <c:v>-43.176825919824267</c:v>
                </c:pt>
                <c:pt idx="7874">
                  <c:v>-43.174022410244682</c:v>
                </c:pt>
                <c:pt idx="7875">
                  <c:v>-43.166973706246857</c:v>
                </c:pt>
                <c:pt idx="7876">
                  <c:v>-43.158620482920909</c:v>
                </c:pt>
                <c:pt idx="7877">
                  <c:v>-43.155459689268184</c:v>
                </c:pt>
                <c:pt idx="7878">
                  <c:v>-43.134303395216591</c:v>
                </c:pt>
                <c:pt idx="7879">
                  <c:v>-43.12884579526385</c:v>
                </c:pt>
                <c:pt idx="7880">
                  <c:v>-43.124727295393626</c:v>
                </c:pt>
                <c:pt idx="7881">
                  <c:v>-43.120512322918692</c:v>
                </c:pt>
                <c:pt idx="7882">
                  <c:v>-43.118161925601747</c:v>
                </c:pt>
                <c:pt idx="7883">
                  <c:v>-43.116411372711369</c:v>
                </c:pt>
                <c:pt idx="7884">
                  <c:v>-43.108675048086312</c:v>
                </c:pt>
                <c:pt idx="7885">
                  <c:v>-43.095957297140728</c:v>
                </c:pt>
                <c:pt idx="7886">
                  <c:v>-43.092392888370732</c:v>
                </c:pt>
                <c:pt idx="7887">
                  <c:v>-43.08441036707147</c:v>
                </c:pt>
                <c:pt idx="7888">
                  <c:v>-43.081307737666251</c:v>
                </c:pt>
                <c:pt idx="7889">
                  <c:v>-43.068794032324909</c:v>
                </c:pt>
                <c:pt idx="7890">
                  <c:v>-43.052335210334547</c:v>
                </c:pt>
                <c:pt idx="7891">
                  <c:v>-43.0440414507772</c:v>
                </c:pt>
                <c:pt idx="7892">
                  <c:v>-43.039679324983297</c:v>
                </c:pt>
                <c:pt idx="7893">
                  <c:v>-43.033226152197216</c:v>
                </c:pt>
                <c:pt idx="7894">
                  <c:v>-43.032456895354976</c:v>
                </c:pt>
                <c:pt idx="7895">
                  <c:v>-43.008891588383847</c:v>
                </c:pt>
                <c:pt idx="7896">
                  <c:v>-43.000786919646764</c:v>
                </c:pt>
                <c:pt idx="7897">
                  <c:v>-42.999527670664094</c:v>
                </c:pt>
                <c:pt idx="7898">
                  <c:v>-42.996006937442019</c:v>
                </c:pt>
                <c:pt idx="7899">
                  <c:v>-42.971121091360565</c:v>
                </c:pt>
                <c:pt idx="7900">
                  <c:v>-42.960880768329822</c:v>
                </c:pt>
                <c:pt idx="7901">
                  <c:v>-42.956898207146978</c:v>
                </c:pt>
                <c:pt idx="7902">
                  <c:v>-42.938781900735869</c:v>
                </c:pt>
                <c:pt idx="7903">
                  <c:v>-42.938425189256954</c:v>
                </c:pt>
                <c:pt idx="7904">
                  <c:v>-42.937911764468708</c:v>
                </c:pt>
                <c:pt idx="7905">
                  <c:v>-42.935214626391094</c:v>
                </c:pt>
                <c:pt idx="7906">
                  <c:v>-42.934111572567069</c:v>
                </c:pt>
                <c:pt idx="7907">
                  <c:v>-42.931883463274524</c:v>
                </c:pt>
                <c:pt idx="7908">
                  <c:v>-42.930591259640103</c:v>
                </c:pt>
                <c:pt idx="7909">
                  <c:v>-42.929002871571441</c:v>
                </c:pt>
                <c:pt idx="7910">
                  <c:v>-42.913927534016203</c:v>
                </c:pt>
                <c:pt idx="7911">
                  <c:v>-42.912912912912915</c:v>
                </c:pt>
                <c:pt idx="7912">
                  <c:v>-42.910185649774213</c:v>
                </c:pt>
                <c:pt idx="7913">
                  <c:v>-42.909090909090907</c:v>
                </c:pt>
                <c:pt idx="7914">
                  <c:v>-42.897727272727273</c:v>
                </c:pt>
                <c:pt idx="7915">
                  <c:v>-42.878787878787882</c:v>
                </c:pt>
                <c:pt idx="7916">
                  <c:v>-42.871812425124077</c:v>
                </c:pt>
                <c:pt idx="7917">
                  <c:v>-42.870129870129873</c:v>
                </c:pt>
                <c:pt idx="7918">
                  <c:v>-42.865779927448614</c:v>
                </c:pt>
                <c:pt idx="7919">
                  <c:v>-42.859537378478038</c:v>
                </c:pt>
                <c:pt idx="7920">
                  <c:v>-42.848509266720392</c:v>
                </c:pt>
                <c:pt idx="7921">
                  <c:v>-42.833396820999411</c:v>
                </c:pt>
                <c:pt idx="7922">
                  <c:v>-42.817499183806731</c:v>
                </c:pt>
                <c:pt idx="7923">
                  <c:v>-42.813455657492348</c:v>
                </c:pt>
                <c:pt idx="7924">
                  <c:v>-42.802753239933232</c:v>
                </c:pt>
                <c:pt idx="7925">
                  <c:v>-42.791234140715105</c:v>
                </c:pt>
                <c:pt idx="7926">
                  <c:v>-42.790162397169773</c:v>
                </c:pt>
                <c:pt idx="7927">
                  <c:v>-42.780273982631286</c:v>
                </c:pt>
                <c:pt idx="7928">
                  <c:v>-42.772660665689763</c:v>
                </c:pt>
                <c:pt idx="7929">
                  <c:v>-42.76297827528375</c:v>
                </c:pt>
                <c:pt idx="7930">
                  <c:v>-42.758929905843665</c:v>
                </c:pt>
                <c:pt idx="7931">
                  <c:v>-42.756521220079989</c:v>
                </c:pt>
                <c:pt idx="7932">
                  <c:v>-42.753893152522174</c:v>
                </c:pt>
                <c:pt idx="7933">
                  <c:v>-42.753468516542156</c:v>
                </c:pt>
                <c:pt idx="7934">
                  <c:v>-42.741562644475259</c:v>
                </c:pt>
                <c:pt idx="7935">
                  <c:v>-42.712066905615295</c:v>
                </c:pt>
                <c:pt idx="7936">
                  <c:v>-42.711365699439696</c:v>
                </c:pt>
                <c:pt idx="7937">
                  <c:v>-42.711322134092178</c:v>
                </c:pt>
                <c:pt idx="7938">
                  <c:v>-42.700463075798197</c:v>
                </c:pt>
                <c:pt idx="7939">
                  <c:v>-42.697297214896565</c:v>
                </c:pt>
                <c:pt idx="7940">
                  <c:v>-42.694566813509546</c:v>
                </c:pt>
                <c:pt idx="7941">
                  <c:v>-42.67900241351569</c:v>
                </c:pt>
                <c:pt idx="7942">
                  <c:v>-42.669905369161476</c:v>
                </c:pt>
                <c:pt idx="7943">
                  <c:v>-42.665522562408967</c:v>
                </c:pt>
                <c:pt idx="7944">
                  <c:v>-42.653352353780313</c:v>
                </c:pt>
                <c:pt idx="7945">
                  <c:v>-42.644612386520272</c:v>
                </c:pt>
                <c:pt idx="7946">
                  <c:v>-42.638973732437393</c:v>
                </c:pt>
                <c:pt idx="7947">
                  <c:v>-42.637362637362642</c:v>
                </c:pt>
                <c:pt idx="7948">
                  <c:v>-42.634489693313228</c:v>
                </c:pt>
                <c:pt idx="7949">
                  <c:v>-42.610208816705338</c:v>
                </c:pt>
                <c:pt idx="7950">
                  <c:v>-42.608453934224009</c:v>
                </c:pt>
                <c:pt idx="7951">
                  <c:v>-42.601839684625496</c:v>
                </c:pt>
                <c:pt idx="7952">
                  <c:v>-42.601726263871761</c:v>
                </c:pt>
                <c:pt idx="7953">
                  <c:v>-42.600226106617967</c:v>
                </c:pt>
                <c:pt idx="7954">
                  <c:v>-42.598280098280092</c:v>
                </c:pt>
                <c:pt idx="7955">
                  <c:v>-42.582132564841501</c:v>
                </c:pt>
                <c:pt idx="7956">
                  <c:v>-42.581732883741388</c:v>
                </c:pt>
                <c:pt idx="7957">
                  <c:v>-42.577518646121227</c:v>
                </c:pt>
                <c:pt idx="7958">
                  <c:v>-42.576463439335633</c:v>
                </c:pt>
                <c:pt idx="7959">
                  <c:v>-42.57478374329483</c:v>
                </c:pt>
                <c:pt idx="7960">
                  <c:v>-42.573928494105871</c:v>
                </c:pt>
                <c:pt idx="7961">
                  <c:v>-42.564291102250905</c:v>
                </c:pt>
                <c:pt idx="7962">
                  <c:v>-42.563484999214616</c:v>
                </c:pt>
                <c:pt idx="7963">
                  <c:v>-42.550533194120199</c:v>
                </c:pt>
                <c:pt idx="7964">
                  <c:v>-42.548818088386433</c:v>
                </c:pt>
                <c:pt idx="7965">
                  <c:v>-42.54786675992306</c:v>
                </c:pt>
                <c:pt idx="7966">
                  <c:v>-42.54044403733608</c:v>
                </c:pt>
                <c:pt idx="7967">
                  <c:v>-42.540114478746361</c:v>
                </c:pt>
                <c:pt idx="7968">
                  <c:v>-42.527716186252775</c:v>
                </c:pt>
                <c:pt idx="7969">
                  <c:v>-42.521553428774816</c:v>
                </c:pt>
                <c:pt idx="7970">
                  <c:v>-42.517767506585159</c:v>
                </c:pt>
                <c:pt idx="7971">
                  <c:v>-42.490332559938125</c:v>
                </c:pt>
                <c:pt idx="7972">
                  <c:v>-42.489439816825239</c:v>
                </c:pt>
                <c:pt idx="7973">
                  <c:v>-42.488262910798127</c:v>
                </c:pt>
                <c:pt idx="7974">
                  <c:v>-42.483006797281085</c:v>
                </c:pt>
                <c:pt idx="7975">
                  <c:v>-42.479292545316319</c:v>
                </c:pt>
                <c:pt idx="7976">
                  <c:v>-42.477312529851929</c:v>
                </c:pt>
                <c:pt idx="7977">
                  <c:v>-42.476910329217276</c:v>
                </c:pt>
                <c:pt idx="7978">
                  <c:v>-42.475832438238449</c:v>
                </c:pt>
                <c:pt idx="7979">
                  <c:v>-42.475713807168617</c:v>
                </c:pt>
                <c:pt idx="7980">
                  <c:v>-42.472472472472475</c:v>
                </c:pt>
                <c:pt idx="7981">
                  <c:v>-42.452107279693486</c:v>
                </c:pt>
                <c:pt idx="7982">
                  <c:v>-42.445678836506353</c:v>
                </c:pt>
                <c:pt idx="7983">
                  <c:v>-42.443128700529762</c:v>
                </c:pt>
                <c:pt idx="7984">
                  <c:v>-42.443120260021672</c:v>
                </c:pt>
                <c:pt idx="7985">
                  <c:v>-42.434052757793758</c:v>
                </c:pt>
                <c:pt idx="7986">
                  <c:v>-42.432683379758586</c:v>
                </c:pt>
                <c:pt idx="7987">
                  <c:v>-42.424560421622125</c:v>
                </c:pt>
                <c:pt idx="7988">
                  <c:v>-42.415039768618946</c:v>
                </c:pt>
                <c:pt idx="7989">
                  <c:v>-42.406817237079117</c:v>
                </c:pt>
                <c:pt idx="7990">
                  <c:v>-42.404948401208962</c:v>
                </c:pt>
                <c:pt idx="7991">
                  <c:v>-42.394014962593516</c:v>
                </c:pt>
                <c:pt idx="7992">
                  <c:v>-42.39251555390473</c:v>
                </c:pt>
                <c:pt idx="7993">
                  <c:v>-42.388059701492544</c:v>
                </c:pt>
                <c:pt idx="7994">
                  <c:v>-42.380296524345781</c:v>
                </c:pt>
                <c:pt idx="7995">
                  <c:v>-42.378126261342743</c:v>
                </c:pt>
                <c:pt idx="7996">
                  <c:v>-42.375559652357119</c:v>
                </c:pt>
                <c:pt idx="7997">
                  <c:v>-42.371224026540943</c:v>
                </c:pt>
                <c:pt idx="7998">
                  <c:v>-42.370100273473113</c:v>
                </c:pt>
                <c:pt idx="7999">
                  <c:v>-42.368509212730324</c:v>
                </c:pt>
                <c:pt idx="8000">
                  <c:v>-42.368106539183884</c:v>
                </c:pt>
                <c:pt idx="8001">
                  <c:v>-42.35975414786656</c:v>
                </c:pt>
                <c:pt idx="8002">
                  <c:v>-42.359740392849233</c:v>
                </c:pt>
                <c:pt idx="8003">
                  <c:v>-42.332298805752757</c:v>
                </c:pt>
                <c:pt idx="8004">
                  <c:v>-42.318169436120947</c:v>
                </c:pt>
                <c:pt idx="8005">
                  <c:v>-42.30704939663481</c:v>
                </c:pt>
                <c:pt idx="8006">
                  <c:v>-42.305876619915637</c:v>
                </c:pt>
                <c:pt idx="8007">
                  <c:v>-42.30274884825532</c:v>
                </c:pt>
                <c:pt idx="8008">
                  <c:v>-42.30228823765556</c:v>
                </c:pt>
                <c:pt idx="8009">
                  <c:v>-42.295889525963013</c:v>
                </c:pt>
                <c:pt idx="8010">
                  <c:v>-42.295749009529928</c:v>
                </c:pt>
                <c:pt idx="8011">
                  <c:v>-42.293207204642556</c:v>
                </c:pt>
                <c:pt idx="8012">
                  <c:v>-42.275547903439872</c:v>
                </c:pt>
                <c:pt idx="8013">
                  <c:v>-42.270305299539167</c:v>
                </c:pt>
                <c:pt idx="8014">
                  <c:v>-42.268309614717111</c:v>
                </c:pt>
                <c:pt idx="8015">
                  <c:v>-42.266920358793151</c:v>
                </c:pt>
                <c:pt idx="8016">
                  <c:v>-42.260856807511736</c:v>
                </c:pt>
                <c:pt idx="8017">
                  <c:v>-42.248835662009313</c:v>
                </c:pt>
                <c:pt idx="8018">
                  <c:v>-42.243542435424352</c:v>
                </c:pt>
                <c:pt idx="8019">
                  <c:v>-42.234977905334617</c:v>
                </c:pt>
                <c:pt idx="8020">
                  <c:v>-42.234895325661583</c:v>
                </c:pt>
                <c:pt idx="8021">
                  <c:v>-42.231630848384164</c:v>
                </c:pt>
                <c:pt idx="8022">
                  <c:v>-42.222283405835917</c:v>
                </c:pt>
                <c:pt idx="8023">
                  <c:v>-42.216275775224297</c:v>
                </c:pt>
                <c:pt idx="8024">
                  <c:v>-42.211928199189344</c:v>
                </c:pt>
                <c:pt idx="8025">
                  <c:v>-42.20803604956815</c:v>
                </c:pt>
                <c:pt idx="8026">
                  <c:v>-42.19202898550725</c:v>
                </c:pt>
                <c:pt idx="8027">
                  <c:v>-42.1875</c:v>
                </c:pt>
                <c:pt idx="8028">
                  <c:v>-42.182642723914711</c:v>
                </c:pt>
                <c:pt idx="8029">
                  <c:v>-42.18157695223654</c:v>
                </c:pt>
                <c:pt idx="8030">
                  <c:v>-42.169853937659994</c:v>
                </c:pt>
                <c:pt idx="8031">
                  <c:v>-42.157434402332363</c:v>
                </c:pt>
                <c:pt idx="8032">
                  <c:v>-42.153156558837821</c:v>
                </c:pt>
                <c:pt idx="8033">
                  <c:v>-42.146134839392872</c:v>
                </c:pt>
                <c:pt idx="8034">
                  <c:v>-42.143705810171205</c:v>
                </c:pt>
                <c:pt idx="8035">
                  <c:v>-42.141991559065652</c:v>
                </c:pt>
                <c:pt idx="8036">
                  <c:v>-42.127071823204417</c:v>
                </c:pt>
                <c:pt idx="8037">
                  <c:v>-42.117088454837869</c:v>
                </c:pt>
                <c:pt idx="8038">
                  <c:v>-42.113480734706762</c:v>
                </c:pt>
                <c:pt idx="8039">
                  <c:v>-42.111449504775514</c:v>
                </c:pt>
                <c:pt idx="8040">
                  <c:v>-42.110134197130954</c:v>
                </c:pt>
                <c:pt idx="8041">
                  <c:v>-42.105263157894733</c:v>
                </c:pt>
                <c:pt idx="8042">
                  <c:v>-42.105232126221949</c:v>
                </c:pt>
                <c:pt idx="8043">
                  <c:v>-42.101648351648343</c:v>
                </c:pt>
                <c:pt idx="8044">
                  <c:v>-42.09205020920502</c:v>
                </c:pt>
                <c:pt idx="8045">
                  <c:v>-42.086508097459216</c:v>
                </c:pt>
                <c:pt idx="8046">
                  <c:v>-42.084352078239604</c:v>
                </c:pt>
                <c:pt idx="8047">
                  <c:v>-42.074776197998943</c:v>
                </c:pt>
                <c:pt idx="8048">
                  <c:v>-42.067818534602239</c:v>
                </c:pt>
                <c:pt idx="8049">
                  <c:v>-42.066453712272747</c:v>
                </c:pt>
                <c:pt idx="8050">
                  <c:v>-42.065733032218411</c:v>
                </c:pt>
                <c:pt idx="8051">
                  <c:v>-42.059058260175576</c:v>
                </c:pt>
                <c:pt idx="8052">
                  <c:v>-42.009738822487833</c:v>
                </c:pt>
                <c:pt idx="8053">
                  <c:v>-42.004700112393991</c:v>
                </c:pt>
                <c:pt idx="8054">
                  <c:v>-42.000444684432871</c:v>
                </c:pt>
                <c:pt idx="8055">
                  <c:v>-42.000000000000007</c:v>
                </c:pt>
                <c:pt idx="8056">
                  <c:v>-41.997439180537775</c:v>
                </c:pt>
                <c:pt idx="8057">
                  <c:v>-41.997281563357525</c:v>
                </c:pt>
                <c:pt idx="8058">
                  <c:v>-41.983317886932348</c:v>
                </c:pt>
                <c:pt idx="8059">
                  <c:v>-41.979819067501744</c:v>
                </c:pt>
                <c:pt idx="8060">
                  <c:v>-41.975486661860131</c:v>
                </c:pt>
                <c:pt idx="8061">
                  <c:v>-41.973319007968477</c:v>
                </c:pt>
                <c:pt idx="8062">
                  <c:v>-41.972911019338873</c:v>
                </c:pt>
                <c:pt idx="8063">
                  <c:v>-41.968110806893222</c:v>
                </c:pt>
                <c:pt idx="8064">
                  <c:v>-41.959632656522103</c:v>
                </c:pt>
                <c:pt idx="8065">
                  <c:v>-41.951100825050823</c:v>
                </c:pt>
                <c:pt idx="8066">
                  <c:v>-41.946246524559783</c:v>
                </c:pt>
                <c:pt idx="8067">
                  <c:v>-41.939829366861247</c:v>
                </c:pt>
                <c:pt idx="8068">
                  <c:v>-41.935483870967737</c:v>
                </c:pt>
                <c:pt idx="8069">
                  <c:v>-41.930685705786111</c:v>
                </c:pt>
                <c:pt idx="8070">
                  <c:v>-41.903719912472646</c:v>
                </c:pt>
                <c:pt idx="8071">
                  <c:v>-41.896049896049888</c:v>
                </c:pt>
                <c:pt idx="8072">
                  <c:v>-41.885907788486584</c:v>
                </c:pt>
                <c:pt idx="8073">
                  <c:v>-41.881471864213559</c:v>
                </c:pt>
                <c:pt idx="8074">
                  <c:v>-41.869424558149234</c:v>
                </c:pt>
                <c:pt idx="8075">
                  <c:v>-41.856982403594159</c:v>
                </c:pt>
                <c:pt idx="8076">
                  <c:v>-41.854957890426078</c:v>
                </c:pt>
                <c:pt idx="8077">
                  <c:v>-41.853817000541419</c:v>
                </c:pt>
                <c:pt idx="8078">
                  <c:v>-41.84712462354797</c:v>
                </c:pt>
                <c:pt idx="8079">
                  <c:v>-41.846776418651707</c:v>
                </c:pt>
                <c:pt idx="8080">
                  <c:v>-41.844349680170581</c:v>
                </c:pt>
                <c:pt idx="8081">
                  <c:v>-41.843478797986343</c:v>
                </c:pt>
                <c:pt idx="8082">
                  <c:v>-41.840342389281723</c:v>
                </c:pt>
                <c:pt idx="8083">
                  <c:v>-41.837883478750349</c:v>
                </c:pt>
                <c:pt idx="8084">
                  <c:v>-41.83409343029706</c:v>
                </c:pt>
                <c:pt idx="8085">
                  <c:v>-41.832306746543559</c:v>
                </c:pt>
                <c:pt idx="8086">
                  <c:v>-41.829832680669277</c:v>
                </c:pt>
                <c:pt idx="8087">
                  <c:v>-41.828444368425558</c:v>
                </c:pt>
                <c:pt idx="8088">
                  <c:v>-41.826923076923073</c:v>
                </c:pt>
                <c:pt idx="8089">
                  <c:v>-41.821913482791281</c:v>
                </c:pt>
                <c:pt idx="8090">
                  <c:v>-41.812001182382495</c:v>
                </c:pt>
                <c:pt idx="8091">
                  <c:v>-41.799091940976162</c:v>
                </c:pt>
                <c:pt idx="8092">
                  <c:v>-41.782803050223507</c:v>
                </c:pt>
                <c:pt idx="8093">
                  <c:v>-41.777462946817792</c:v>
                </c:pt>
                <c:pt idx="8094">
                  <c:v>-41.772350788983417</c:v>
                </c:pt>
                <c:pt idx="8095">
                  <c:v>-41.768693716482851</c:v>
                </c:pt>
                <c:pt idx="8096">
                  <c:v>-41.761959934847951</c:v>
                </c:pt>
                <c:pt idx="8097">
                  <c:v>-41.761071060762099</c:v>
                </c:pt>
                <c:pt idx="8098">
                  <c:v>-41.75899096642236</c:v>
                </c:pt>
                <c:pt idx="8099">
                  <c:v>-41.756070016939582</c:v>
                </c:pt>
                <c:pt idx="8100">
                  <c:v>-41.751800368447498</c:v>
                </c:pt>
                <c:pt idx="8101">
                  <c:v>-41.751720863992404</c:v>
                </c:pt>
                <c:pt idx="8102">
                  <c:v>-41.749049429657795</c:v>
                </c:pt>
                <c:pt idx="8103">
                  <c:v>-41.747572815533985</c:v>
                </c:pt>
                <c:pt idx="8104">
                  <c:v>-41.747572815533985</c:v>
                </c:pt>
                <c:pt idx="8105">
                  <c:v>-41.708043694141018</c:v>
                </c:pt>
                <c:pt idx="8106">
                  <c:v>-41.702659641965859</c:v>
                </c:pt>
                <c:pt idx="8107">
                  <c:v>-41.699907947223068</c:v>
                </c:pt>
                <c:pt idx="8108">
                  <c:v>-41.699303881417791</c:v>
                </c:pt>
                <c:pt idx="8109">
                  <c:v>-41.690682036503354</c:v>
                </c:pt>
                <c:pt idx="8110">
                  <c:v>-41.687287794210739</c:v>
                </c:pt>
                <c:pt idx="8111">
                  <c:v>-41.683115018840844</c:v>
                </c:pt>
                <c:pt idx="8112">
                  <c:v>-41.683070866141733</c:v>
                </c:pt>
                <c:pt idx="8113">
                  <c:v>-41.672727272727272</c:v>
                </c:pt>
                <c:pt idx="8114">
                  <c:v>-41.670690487687111</c:v>
                </c:pt>
                <c:pt idx="8115">
                  <c:v>-41.664800735808306</c:v>
                </c:pt>
                <c:pt idx="8116">
                  <c:v>-41.657032326915377</c:v>
                </c:pt>
                <c:pt idx="8117">
                  <c:v>-41.656976744186046</c:v>
                </c:pt>
                <c:pt idx="8118">
                  <c:v>-41.651173492867002</c:v>
                </c:pt>
                <c:pt idx="8119">
                  <c:v>-41.646746347941566</c:v>
                </c:pt>
                <c:pt idx="8120">
                  <c:v>-41.646676753884194</c:v>
                </c:pt>
                <c:pt idx="8121">
                  <c:v>-41.642666666666663</c:v>
                </c:pt>
                <c:pt idx="8122">
                  <c:v>-41.640853913771444</c:v>
                </c:pt>
                <c:pt idx="8123">
                  <c:v>-41.634147859092089</c:v>
                </c:pt>
                <c:pt idx="8124">
                  <c:v>-41.626984126984127</c:v>
                </c:pt>
                <c:pt idx="8125">
                  <c:v>-41.610221674876847</c:v>
                </c:pt>
                <c:pt idx="8126">
                  <c:v>-41.597231124214836</c:v>
                </c:pt>
                <c:pt idx="8127">
                  <c:v>-41.59306782202966</c:v>
                </c:pt>
                <c:pt idx="8128">
                  <c:v>-41.580756013745699</c:v>
                </c:pt>
                <c:pt idx="8129">
                  <c:v>-41.563333333333333</c:v>
                </c:pt>
                <c:pt idx="8130">
                  <c:v>-41.561755699217414</c:v>
                </c:pt>
                <c:pt idx="8131">
                  <c:v>-41.557581622777974</c:v>
                </c:pt>
                <c:pt idx="8132">
                  <c:v>-41.555436910482292</c:v>
                </c:pt>
                <c:pt idx="8133">
                  <c:v>-41.548130634443069</c:v>
                </c:pt>
                <c:pt idx="8134">
                  <c:v>-41.544217283783325</c:v>
                </c:pt>
                <c:pt idx="8135">
                  <c:v>-41.542543066527081</c:v>
                </c:pt>
                <c:pt idx="8136">
                  <c:v>-41.536564962796639</c:v>
                </c:pt>
                <c:pt idx="8137">
                  <c:v>-41.53644410446946</c:v>
                </c:pt>
                <c:pt idx="8138">
                  <c:v>-41.535428337861561</c:v>
                </c:pt>
                <c:pt idx="8139">
                  <c:v>-41.534474470708716</c:v>
                </c:pt>
                <c:pt idx="8140">
                  <c:v>-41.534124765091441</c:v>
                </c:pt>
                <c:pt idx="8141">
                  <c:v>-41.533503722635842</c:v>
                </c:pt>
                <c:pt idx="8142">
                  <c:v>-41.531419059508949</c:v>
                </c:pt>
                <c:pt idx="8143">
                  <c:v>-41.529271206690566</c:v>
                </c:pt>
                <c:pt idx="8144">
                  <c:v>-41.524165836400243</c:v>
                </c:pt>
                <c:pt idx="8145">
                  <c:v>-41.518449694717283</c:v>
                </c:pt>
                <c:pt idx="8146">
                  <c:v>-41.510862160320947</c:v>
                </c:pt>
                <c:pt idx="8147">
                  <c:v>-41.507602717567124</c:v>
                </c:pt>
                <c:pt idx="8148">
                  <c:v>-41.503516519463524</c:v>
                </c:pt>
                <c:pt idx="8149">
                  <c:v>-41.490722196752159</c:v>
                </c:pt>
                <c:pt idx="8150">
                  <c:v>-41.4787988531764</c:v>
                </c:pt>
                <c:pt idx="8151">
                  <c:v>-41.475295755045238</c:v>
                </c:pt>
                <c:pt idx="8152">
                  <c:v>-41.472336534064922</c:v>
                </c:pt>
                <c:pt idx="8153">
                  <c:v>-41.464487743557513</c:v>
                </c:pt>
                <c:pt idx="8154">
                  <c:v>-41.44766754569428</c:v>
                </c:pt>
                <c:pt idx="8155">
                  <c:v>-41.441441441441441</c:v>
                </c:pt>
                <c:pt idx="8156">
                  <c:v>-41.439688715953302</c:v>
                </c:pt>
                <c:pt idx="8157">
                  <c:v>-41.416962925342816</c:v>
                </c:pt>
                <c:pt idx="8158">
                  <c:v>-41.416711963235656</c:v>
                </c:pt>
                <c:pt idx="8159">
                  <c:v>-41.416040100250626</c:v>
                </c:pt>
                <c:pt idx="8160">
                  <c:v>-41.413717927217839</c:v>
                </c:pt>
                <c:pt idx="8161">
                  <c:v>-41.408625933093724</c:v>
                </c:pt>
                <c:pt idx="8162">
                  <c:v>-41.397388237536937</c:v>
                </c:pt>
                <c:pt idx="8163">
                  <c:v>-41.396005996174857</c:v>
                </c:pt>
                <c:pt idx="8164">
                  <c:v>-41.390806354381581</c:v>
                </c:pt>
                <c:pt idx="8165">
                  <c:v>-41.378112333526353</c:v>
                </c:pt>
                <c:pt idx="8166">
                  <c:v>-41.365342450481243</c:v>
                </c:pt>
                <c:pt idx="8167">
                  <c:v>-41.361892583120209</c:v>
                </c:pt>
                <c:pt idx="8168">
                  <c:v>-41.342112636592887</c:v>
                </c:pt>
                <c:pt idx="8169">
                  <c:v>-41.341653666146648</c:v>
                </c:pt>
                <c:pt idx="8170">
                  <c:v>-41.340875991431233</c:v>
                </c:pt>
                <c:pt idx="8171">
                  <c:v>-41.323923095643714</c:v>
                </c:pt>
                <c:pt idx="8172">
                  <c:v>-41.314296560305372</c:v>
                </c:pt>
                <c:pt idx="8173">
                  <c:v>-41.309719934102141</c:v>
                </c:pt>
                <c:pt idx="8174">
                  <c:v>-41.302930022464309</c:v>
                </c:pt>
                <c:pt idx="8175">
                  <c:v>-41.295820370620859</c:v>
                </c:pt>
                <c:pt idx="8176">
                  <c:v>-41.284192782162286</c:v>
                </c:pt>
                <c:pt idx="8177">
                  <c:v>-41.278279548794416</c:v>
                </c:pt>
                <c:pt idx="8178">
                  <c:v>-41.263902238088704</c:v>
                </c:pt>
                <c:pt idx="8179">
                  <c:v>-41.254318164873126</c:v>
                </c:pt>
                <c:pt idx="8180">
                  <c:v>-41.252789775704088</c:v>
                </c:pt>
                <c:pt idx="8181">
                  <c:v>-41.251596424010216</c:v>
                </c:pt>
                <c:pt idx="8182">
                  <c:v>-41.239686611661931</c:v>
                </c:pt>
                <c:pt idx="8183">
                  <c:v>-41.237040193154385</c:v>
                </c:pt>
                <c:pt idx="8184">
                  <c:v>-41.235570045577028</c:v>
                </c:pt>
                <c:pt idx="8185">
                  <c:v>-41.23315868263473</c:v>
                </c:pt>
                <c:pt idx="8186">
                  <c:v>-41.222372575552548</c:v>
                </c:pt>
                <c:pt idx="8187">
                  <c:v>-41.216991963260618</c:v>
                </c:pt>
                <c:pt idx="8188">
                  <c:v>-41.214273634364964</c:v>
                </c:pt>
                <c:pt idx="8189">
                  <c:v>-41.213389121338921</c:v>
                </c:pt>
                <c:pt idx="8190">
                  <c:v>-41.20046326602548</c:v>
                </c:pt>
                <c:pt idx="8191">
                  <c:v>-41.200051726367512</c:v>
                </c:pt>
                <c:pt idx="8192">
                  <c:v>-41.199813258636787</c:v>
                </c:pt>
                <c:pt idx="8193">
                  <c:v>-41.18320761423324</c:v>
                </c:pt>
                <c:pt idx="8194">
                  <c:v>-41.179894179894184</c:v>
                </c:pt>
                <c:pt idx="8195">
                  <c:v>-41.179810770333667</c:v>
                </c:pt>
                <c:pt idx="8196">
                  <c:v>-41.177563150074292</c:v>
                </c:pt>
                <c:pt idx="8197">
                  <c:v>-41.17647058823529</c:v>
                </c:pt>
                <c:pt idx="8198">
                  <c:v>-41.17647058823529</c:v>
                </c:pt>
                <c:pt idx="8199">
                  <c:v>-41.17647058823529</c:v>
                </c:pt>
                <c:pt idx="8200">
                  <c:v>-41.168949771689498</c:v>
                </c:pt>
                <c:pt idx="8201">
                  <c:v>-41.167332445628048</c:v>
                </c:pt>
                <c:pt idx="8202">
                  <c:v>-41.159373135947078</c:v>
                </c:pt>
                <c:pt idx="8203">
                  <c:v>-41.152317017532425</c:v>
                </c:pt>
                <c:pt idx="8204">
                  <c:v>-41.140727475874527</c:v>
                </c:pt>
                <c:pt idx="8205">
                  <c:v>-41.134751773049651</c:v>
                </c:pt>
                <c:pt idx="8206">
                  <c:v>-41.124677154261569</c:v>
                </c:pt>
                <c:pt idx="8207">
                  <c:v>-41.120799659719268</c:v>
                </c:pt>
                <c:pt idx="8208">
                  <c:v>-41.106277686873923</c:v>
                </c:pt>
                <c:pt idx="8209">
                  <c:v>-41.095890410958901</c:v>
                </c:pt>
                <c:pt idx="8210">
                  <c:v>-41.093969144460033</c:v>
                </c:pt>
                <c:pt idx="8211">
                  <c:v>-41.083727491494479</c:v>
                </c:pt>
                <c:pt idx="8212">
                  <c:v>-41.081977999971386</c:v>
                </c:pt>
                <c:pt idx="8213">
                  <c:v>-41.08166744150008</c:v>
                </c:pt>
                <c:pt idx="8214">
                  <c:v>-41.070590076694316</c:v>
                </c:pt>
                <c:pt idx="8215">
                  <c:v>-41.069397042093293</c:v>
                </c:pt>
                <c:pt idx="8216">
                  <c:v>-41.068079002537793</c:v>
                </c:pt>
                <c:pt idx="8217">
                  <c:v>-41.067285382830633</c:v>
                </c:pt>
                <c:pt idx="8218">
                  <c:v>-41.065043419036265</c:v>
                </c:pt>
                <c:pt idx="8219">
                  <c:v>-41.046620903816297</c:v>
                </c:pt>
                <c:pt idx="8220">
                  <c:v>-41.045345289821576</c:v>
                </c:pt>
                <c:pt idx="8221">
                  <c:v>-41.026677445432504</c:v>
                </c:pt>
                <c:pt idx="8222">
                  <c:v>-41.018356921744228</c:v>
                </c:pt>
                <c:pt idx="8223">
                  <c:v>-41.009490453056152</c:v>
                </c:pt>
                <c:pt idx="8224">
                  <c:v>-41.000606272925197</c:v>
                </c:pt>
                <c:pt idx="8225">
                  <c:v>-40.999123792128934</c:v>
                </c:pt>
                <c:pt idx="8226">
                  <c:v>-40.99786552828175</c:v>
                </c:pt>
                <c:pt idx="8227">
                  <c:v>-40.992187529105827</c:v>
                </c:pt>
                <c:pt idx="8228">
                  <c:v>-40.989718675855833</c:v>
                </c:pt>
                <c:pt idx="8229">
                  <c:v>-40.986790986790986</c:v>
                </c:pt>
                <c:pt idx="8230">
                  <c:v>-40.983606557377051</c:v>
                </c:pt>
                <c:pt idx="8231">
                  <c:v>-40.972753346080303</c:v>
                </c:pt>
                <c:pt idx="8232">
                  <c:v>-40.966501922020868</c:v>
                </c:pt>
                <c:pt idx="8233">
                  <c:v>-40.964475716492188</c:v>
                </c:pt>
                <c:pt idx="8234">
                  <c:v>-40.933215054128482</c:v>
                </c:pt>
                <c:pt idx="8235">
                  <c:v>-40.928464462619516</c:v>
                </c:pt>
                <c:pt idx="8236">
                  <c:v>-40.923014090259343</c:v>
                </c:pt>
                <c:pt idx="8237">
                  <c:v>-40.91510960717963</c:v>
                </c:pt>
                <c:pt idx="8238">
                  <c:v>-40.907606921318973</c:v>
                </c:pt>
                <c:pt idx="8239">
                  <c:v>-40.901302261823169</c:v>
                </c:pt>
                <c:pt idx="8240">
                  <c:v>-40.900136384300659</c:v>
                </c:pt>
                <c:pt idx="8241">
                  <c:v>-40.889926528091316</c:v>
                </c:pt>
                <c:pt idx="8242">
                  <c:v>-40.874397925157467</c:v>
                </c:pt>
                <c:pt idx="8243">
                  <c:v>-40.853102189781019</c:v>
                </c:pt>
                <c:pt idx="8244">
                  <c:v>-40.83718450053324</c:v>
                </c:pt>
                <c:pt idx="8245">
                  <c:v>-40.832374972803287</c:v>
                </c:pt>
                <c:pt idx="8246">
                  <c:v>-40.828536807028172</c:v>
                </c:pt>
                <c:pt idx="8247">
                  <c:v>-40.828402366863905</c:v>
                </c:pt>
                <c:pt idx="8248">
                  <c:v>-40.826311497689595</c:v>
                </c:pt>
                <c:pt idx="8249">
                  <c:v>-40.819836157838786</c:v>
                </c:pt>
                <c:pt idx="8250">
                  <c:v>-40.818756296364135</c:v>
                </c:pt>
                <c:pt idx="8251">
                  <c:v>-40.817412195400983</c:v>
                </c:pt>
                <c:pt idx="8252">
                  <c:v>-40.814963259853045</c:v>
                </c:pt>
                <c:pt idx="8253">
                  <c:v>-40.813385535561707</c:v>
                </c:pt>
                <c:pt idx="8254">
                  <c:v>-40.81091505158615</c:v>
                </c:pt>
                <c:pt idx="8255">
                  <c:v>-40.801380019973976</c:v>
                </c:pt>
                <c:pt idx="8256">
                  <c:v>-40.792090300534966</c:v>
                </c:pt>
                <c:pt idx="8257">
                  <c:v>-40.78684122188654</c:v>
                </c:pt>
                <c:pt idx="8258">
                  <c:v>-40.767494356659142</c:v>
                </c:pt>
                <c:pt idx="8259">
                  <c:v>-40.76515029737984</c:v>
                </c:pt>
                <c:pt idx="8260">
                  <c:v>-40.758868432869335</c:v>
                </c:pt>
                <c:pt idx="8261">
                  <c:v>-40.758037469121334</c:v>
                </c:pt>
                <c:pt idx="8262">
                  <c:v>-40.742550073277975</c:v>
                </c:pt>
                <c:pt idx="8263">
                  <c:v>-40.739504215007095</c:v>
                </c:pt>
                <c:pt idx="8264">
                  <c:v>-40.737564322469986</c:v>
                </c:pt>
                <c:pt idx="8265">
                  <c:v>-40.735468564650056</c:v>
                </c:pt>
                <c:pt idx="8266">
                  <c:v>-40.732394366197177</c:v>
                </c:pt>
                <c:pt idx="8267">
                  <c:v>-40.731214403821426</c:v>
                </c:pt>
                <c:pt idx="8268">
                  <c:v>-40.730200596932043</c:v>
                </c:pt>
                <c:pt idx="8269">
                  <c:v>-40.718181818181819</c:v>
                </c:pt>
                <c:pt idx="8270">
                  <c:v>-40.713451998832795</c:v>
                </c:pt>
                <c:pt idx="8271">
                  <c:v>-40.696781652801484</c:v>
                </c:pt>
                <c:pt idx="8272">
                  <c:v>-40.691270331480332</c:v>
                </c:pt>
                <c:pt idx="8273">
                  <c:v>-40.688003193825274</c:v>
                </c:pt>
                <c:pt idx="8274">
                  <c:v>-40.680200369100973</c:v>
                </c:pt>
                <c:pt idx="8275">
                  <c:v>-40.677257525083611</c:v>
                </c:pt>
                <c:pt idx="8276">
                  <c:v>-40.649258997882853</c:v>
                </c:pt>
                <c:pt idx="8277">
                  <c:v>-40.632699319996057</c:v>
                </c:pt>
                <c:pt idx="8278">
                  <c:v>-40.616064465817523</c:v>
                </c:pt>
                <c:pt idx="8279">
                  <c:v>-40.612698606946907</c:v>
                </c:pt>
                <c:pt idx="8280">
                  <c:v>-40.594945202415566</c:v>
                </c:pt>
                <c:pt idx="8281">
                  <c:v>-40.58833531712294</c:v>
                </c:pt>
                <c:pt idx="8282">
                  <c:v>-40.583774800041553</c:v>
                </c:pt>
                <c:pt idx="8283">
                  <c:v>-40.576838397181859</c:v>
                </c:pt>
                <c:pt idx="8284">
                  <c:v>-40.563961485557087</c:v>
                </c:pt>
                <c:pt idx="8285">
                  <c:v>-40.55750878955299</c:v>
                </c:pt>
                <c:pt idx="8286">
                  <c:v>-40.554802402383473</c:v>
                </c:pt>
                <c:pt idx="8287">
                  <c:v>-40.548780487804883</c:v>
                </c:pt>
                <c:pt idx="8288">
                  <c:v>-40.53939833022838</c:v>
                </c:pt>
                <c:pt idx="8289">
                  <c:v>-40.532030721242975</c:v>
                </c:pt>
                <c:pt idx="8290">
                  <c:v>-40.532000881769413</c:v>
                </c:pt>
                <c:pt idx="8291">
                  <c:v>-40.506105114139089</c:v>
                </c:pt>
                <c:pt idx="8292">
                  <c:v>-40.480006410770095</c:v>
                </c:pt>
                <c:pt idx="8293">
                  <c:v>-40.479739170936192</c:v>
                </c:pt>
                <c:pt idx="8294">
                  <c:v>-40.478621973592645</c:v>
                </c:pt>
                <c:pt idx="8295">
                  <c:v>-40.47810365608678</c:v>
                </c:pt>
                <c:pt idx="8296">
                  <c:v>-40.474875759249031</c:v>
                </c:pt>
                <c:pt idx="8297">
                  <c:v>-40.46313223644119</c:v>
                </c:pt>
                <c:pt idx="8298">
                  <c:v>-40.45765877957659</c:v>
                </c:pt>
                <c:pt idx="8299">
                  <c:v>-40.453948328711142</c:v>
                </c:pt>
                <c:pt idx="8300">
                  <c:v>-40.450877220053393</c:v>
                </c:pt>
                <c:pt idx="8301">
                  <c:v>-40.449184532302638</c:v>
                </c:pt>
                <c:pt idx="8302">
                  <c:v>-40.440380400607303</c:v>
                </c:pt>
                <c:pt idx="8303">
                  <c:v>-40.439672801635993</c:v>
                </c:pt>
                <c:pt idx="8304">
                  <c:v>-40.43450827075111</c:v>
                </c:pt>
                <c:pt idx="8305">
                  <c:v>-40.415528111499533</c:v>
                </c:pt>
                <c:pt idx="8306">
                  <c:v>-40.411764705882355</c:v>
                </c:pt>
                <c:pt idx="8307">
                  <c:v>-40.411184986089502</c:v>
                </c:pt>
                <c:pt idx="8308">
                  <c:v>-40.400647007589896</c:v>
                </c:pt>
                <c:pt idx="8309">
                  <c:v>-40.387686519639068</c:v>
                </c:pt>
                <c:pt idx="8310">
                  <c:v>-40.384731247579289</c:v>
                </c:pt>
                <c:pt idx="8311">
                  <c:v>-40.381504824585868</c:v>
                </c:pt>
                <c:pt idx="8312">
                  <c:v>-40.376831148804939</c:v>
                </c:pt>
                <c:pt idx="8313">
                  <c:v>-40.375376149944117</c:v>
                </c:pt>
                <c:pt idx="8314">
                  <c:v>-40.373845370572404</c:v>
                </c:pt>
                <c:pt idx="8315">
                  <c:v>-40.361373323222551</c:v>
                </c:pt>
                <c:pt idx="8316">
                  <c:v>-40.358620689655169</c:v>
                </c:pt>
                <c:pt idx="8317">
                  <c:v>-40.353899883585562</c:v>
                </c:pt>
                <c:pt idx="8318">
                  <c:v>-40.346534653465348</c:v>
                </c:pt>
                <c:pt idx="8319">
                  <c:v>-40.342146189735615</c:v>
                </c:pt>
                <c:pt idx="8320">
                  <c:v>-40.33986928104575</c:v>
                </c:pt>
                <c:pt idx="8321">
                  <c:v>-40.335827705785732</c:v>
                </c:pt>
                <c:pt idx="8322">
                  <c:v>-40.331883929363741</c:v>
                </c:pt>
                <c:pt idx="8323">
                  <c:v>-40.331607961957658</c:v>
                </c:pt>
                <c:pt idx="8324">
                  <c:v>-40.326191237607937</c:v>
                </c:pt>
                <c:pt idx="8325">
                  <c:v>-40.325437237104275</c:v>
                </c:pt>
                <c:pt idx="8326">
                  <c:v>-40.324065549622532</c:v>
                </c:pt>
                <c:pt idx="8327">
                  <c:v>-40.323920148071302</c:v>
                </c:pt>
                <c:pt idx="8328">
                  <c:v>-40.316049938139685</c:v>
                </c:pt>
                <c:pt idx="8329">
                  <c:v>-40.311284046692606</c:v>
                </c:pt>
                <c:pt idx="8330">
                  <c:v>-40.310049765493538</c:v>
                </c:pt>
                <c:pt idx="8331">
                  <c:v>-40.30618347087669</c:v>
                </c:pt>
                <c:pt idx="8332">
                  <c:v>-40.297929967111621</c:v>
                </c:pt>
                <c:pt idx="8333">
                  <c:v>-40.297790585975022</c:v>
                </c:pt>
                <c:pt idx="8334">
                  <c:v>-40.297527893239995</c:v>
                </c:pt>
                <c:pt idx="8335">
                  <c:v>-40.285082704474426</c:v>
                </c:pt>
                <c:pt idx="8336">
                  <c:v>-40.284949916008216</c:v>
                </c:pt>
                <c:pt idx="8337">
                  <c:v>-40.284248771104934</c:v>
                </c:pt>
                <c:pt idx="8338">
                  <c:v>-40.272071044563695</c:v>
                </c:pt>
                <c:pt idx="8339">
                  <c:v>-40.261891007124973</c:v>
                </c:pt>
                <c:pt idx="8340">
                  <c:v>-40.259074140443417</c:v>
                </c:pt>
                <c:pt idx="8341">
                  <c:v>-40.2552424328684</c:v>
                </c:pt>
                <c:pt idx="8342">
                  <c:v>-40.25157232704403</c:v>
                </c:pt>
                <c:pt idx="8343">
                  <c:v>-40.251029219801183</c:v>
                </c:pt>
                <c:pt idx="8344">
                  <c:v>-40.244215278846653</c:v>
                </c:pt>
                <c:pt idx="8345">
                  <c:v>-40.24190117303835</c:v>
                </c:pt>
                <c:pt idx="8346">
                  <c:v>-40.234097895483565</c:v>
                </c:pt>
                <c:pt idx="8347">
                  <c:v>-40.230400957510469</c:v>
                </c:pt>
                <c:pt idx="8348">
                  <c:v>-40.230134607034309</c:v>
                </c:pt>
                <c:pt idx="8349">
                  <c:v>-40.230113072803022</c:v>
                </c:pt>
                <c:pt idx="8350">
                  <c:v>-40.229497131285861</c:v>
                </c:pt>
                <c:pt idx="8351">
                  <c:v>-40.225934205420721</c:v>
                </c:pt>
                <c:pt idx="8352">
                  <c:v>-40.2245545521113</c:v>
                </c:pt>
                <c:pt idx="8353">
                  <c:v>-40.218940646559098</c:v>
                </c:pt>
                <c:pt idx="8354">
                  <c:v>-40.214913708889611</c:v>
                </c:pt>
                <c:pt idx="8355">
                  <c:v>-40.214641625143734</c:v>
                </c:pt>
                <c:pt idx="8356">
                  <c:v>-40.213085524062151</c:v>
                </c:pt>
                <c:pt idx="8357">
                  <c:v>-40.202116845063685</c:v>
                </c:pt>
                <c:pt idx="8358">
                  <c:v>-40.201692778678186</c:v>
                </c:pt>
                <c:pt idx="8359">
                  <c:v>-40.201022146507668</c:v>
                </c:pt>
                <c:pt idx="8360">
                  <c:v>-40.199582433914863</c:v>
                </c:pt>
                <c:pt idx="8361">
                  <c:v>-40.187077775853112</c:v>
                </c:pt>
                <c:pt idx="8362">
                  <c:v>-40.179148582509924</c:v>
                </c:pt>
                <c:pt idx="8363">
                  <c:v>-40.174990885891361</c:v>
                </c:pt>
                <c:pt idx="8364">
                  <c:v>-40.168335510085619</c:v>
                </c:pt>
                <c:pt idx="8365">
                  <c:v>-40.166933925414249</c:v>
                </c:pt>
                <c:pt idx="8366">
                  <c:v>-40.165492564016546</c:v>
                </c:pt>
                <c:pt idx="8367">
                  <c:v>-40.158397391101794</c:v>
                </c:pt>
                <c:pt idx="8368">
                  <c:v>-40.151883945088109</c:v>
                </c:pt>
                <c:pt idx="8369">
                  <c:v>-40.149635912619033</c:v>
                </c:pt>
                <c:pt idx="8370">
                  <c:v>-40.13533834586466</c:v>
                </c:pt>
                <c:pt idx="8371">
                  <c:v>-40.131836415223553</c:v>
                </c:pt>
                <c:pt idx="8372">
                  <c:v>-40.116125626814458</c:v>
                </c:pt>
                <c:pt idx="8373">
                  <c:v>-40.113394755492557</c:v>
                </c:pt>
                <c:pt idx="8374">
                  <c:v>-40.096096412634829</c:v>
                </c:pt>
                <c:pt idx="8375">
                  <c:v>-40.092415081354773</c:v>
                </c:pt>
                <c:pt idx="8376">
                  <c:v>-40.091779058705022</c:v>
                </c:pt>
                <c:pt idx="8377">
                  <c:v>-40.082476148317284</c:v>
                </c:pt>
                <c:pt idx="8378">
                  <c:v>-40.071556350626111</c:v>
                </c:pt>
                <c:pt idx="8379">
                  <c:v>-40.070446159007048</c:v>
                </c:pt>
                <c:pt idx="8380">
                  <c:v>-40.053416042043601</c:v>
                </c:pt>
                <c:pt idx="8381">
                  <c:v>-40.052153543568103</c:v>
                </c:pt>
                <c:pt idx="8382">
                  <c:v>-40.04625995583325</c:v>
                </c:pt>
                <c:pt idx="8383">
                  <c:v>-40.037465041422614</c:v>
                </c:pt>
                <c:pt idx="8384">
                  <c:v>-40.03666619658722</c:v>
                </c:pt>
                <c:pt idx="8385">
                  <c:v>-40.030128731854283</c:v>
                </c:pt>
                <c:pt idx="8386">
                  <c:v>-40.024012692423142</c:v>
                </c:pt>
                <c:pt idx="8387">
                  <c:v>-40.019343798824494</c:v>
                </c:pt>
                <c:pt idx="8388">
                  <c:v>-40.005559877134203</c:v>
                </c:pt>
                <c:pt idx="8389">
                  <c:v>-40.002581644507551</c:v>
                </c:pt>
                <c:pt idx="8390">
                  <c:v>-40</c:v>
                </c:pt>
                <c:pt idx="8391">
                  <c:v>-40</c:v>
                </c:pt>
                <c:pt idx="8392">
                  <c:v>-40</c:v>
                </c:pt>
                <c:pt idx="8393">
                  <c:v>-40</c:v>
                </c:pt>
                <c:pt idx="8394">
                  <c:v>-40</c:v>
                </c:pt>
                <c:pt idx="8395">
                  <c:v>-40</c:v>
                </c:pt>
                <c:pt idx="8396">
                  <c:v>-39.988124103122367</c:v>
                </c:pt>
                <c:pt idx="8397">
                  <c:v>-39.977973568281946</c:v>
                </c:pt>
                <c:pt idx="8398">
                  <c:v>-39.977371299264561</c:v>
                </c:pt>
                <c:pt idx="8399">
                  <c:v>-39.941196426552075</c:v>
                </c:pt>
                <c:pt idx="8400">
                  <c:v>-39.940402794903406</c:v>
                </c:pt>
                <c:pt idx="8401">
                  <c:v>-39.937123395336648</c:v>
                </c:pt>
                <c:pt idx="8402">
                  <c:v>-39.936536718041701</c:v>
                </c:pt>
                <c:pt idx="8403">
                  <c:v>-39.933650971344314</c:v>
                </c:pt>
                <c:pt idx="8404">
                  <c:v>-39.928365920967643</c:v>
                </c:pt>
                <c:pt idx="8405">
                  <c:v>-39.926897441410446</c:v>
                </c:pt>
                <c:pt idx="8406">
                  <c:v>-39.926359832635981</c:v>
                </c:pt>
                <c:pt idx="8407">
                  <c:v>-39.919028340080978</c:v>
                </c:pt>
                <c:pt idx="8408">
                  <c:v>-39.915204494105168</c:v>
                </c:pt>
                <c:pt idx="8409">
                  <c:v>-39.914562394349588</c:v>
                </c:pt>
                <c:pt idx="8410">
                  <c:v>-39.914027833803956</c:v>
                </c:pt>
                <c:pt idx="8411">
                  <c:v>-39.905643581983263</c:v>
                </c:pt>
                <c:pt idx="8412">
                  <c:v>-39.896123881889011</c:v>
                </c:pt>
                <c:pt idx="8413">
                  <c:v>-39.87119811260601</c:v>
                </c:pt>
                <c:pt idx="8414">
                  <c:v>-39.863026550333046</c:v>
                </c:pt>
                <c:pt idx="8415">
                  <c:v>-39.859938603223334</c:v>
                </c:pt>
                <c:pt idx="8416">
                  <c:v>-39.852804538119223</c:v>
                </c:pt>
                <c:pt idx="8417">
                  <c:v>-39.852398523985244</c:v>
                </c:pt>
                <c:pt idx="8418">
                  <c:v>-39.851943244910551</c:v>
                </c:pt>
                <c:pt idx="8419">
                  <c:v>-39.849137931034484</c:v>
                </c:pt>
                <c:pt idx="8420">
                  <c:v>-39.836660437615556</c:v>
                </c:pt>
                <c:pt idx="8421">
                  <c:v>-39.835916134913397</c:v>
                </c:pt>
                <c:pt idx="8422">
                  <c:v>-39.832808598414935</c:v>
                </c:pt>
                <c:pt idx="8423">
                  <c:v>-39.82994331443814</c:v>
                </c:pt>
                <c:pt idx="8424">
                  <c:v>-39.826935877523852</c:v>
                </c:pt>
                <c:pt idx="8425">
                  <c:v>-39.805117581616599</c:v>
                </c:pt>
                <c:pt idx="8426">
                  <c:v>-39.804754288235621</c:v>
                </c:pt>
                <c:pt idx="8427">
                  <c:v>-39.801654855694999</c:v>
                </c:pt>
                <c:pt idx="8428">
                  <c:v>-39.785666443402548</c:v>
                </c:pt>
                <c:pt idx="8429">
                  <c:v>-39.785219174070093</c:v>
                </c:pt>
                <c:pt idx="8430">
                  <c:v>-39.780144280316044</c:v>
                </c:pt>
                <c:pt idx="8431">
                  <c:v>-39.764955585252736</c:v>
                </c:pt>
                <c:pt idx="8432">
                  <c:v>-39.757914338919932</c:v>
                </c:pt>
                <c:pt idx="8433">
                  <c:v>-39.756618551362543</c:v>
                </c:pt>
                <c:pt idx="8434">
                  <c:v>-39.73098810139679</c:v>
                </c:pt>
                <c:pt idx="8435">
                  <c:v>-39.71232020012507</c:v>
                </c:pt>
                <c:pt idx="8436">
                  <c:v>-39.691444600280498</c:v>
                </c:pt>
                <c:pt idx="8437">
                  <c:v>-39.691413046535033</c:v>
                </c:pt>
                <c:pt idx="8438">
                  <c:v>-39.685509998882807</c:v>
                </c:pt>
                <c:pt idx="8439">
                  <c:v>-39.680905815748844</c:v>
                </c:pt>
                <c:pt idx="8440">
                  <c:v>-39.665459194545072</c:v>
                </c:pt>
                <c:pt idx="8441">
                  <c:v>-39.662336755360009</c:v>
                </c:pt>
                <c:pt idx="8442">
                  <c:v>-39.657863145258098</c:v>
                </c:pt>
                <c:pt idx="8443">
                  <c:v>-39.653410246897323</c:v>
                </c:pt>
                <c:pt idx="8444">
                  <c:v>-39.648910411622275</c:v>
                </c:pt>
                <c:pt idx="8445">
                  <c:v>-39.644090305444891</c:v>
                </c:pt>
                <c:pt idx="8446">
                  <c:v>-39.634016898059699</c:v>
                </c:pt>
                <c:pt idx="8447">
                  <c:v>-39.622947277441654</c:v>
                </c:pt>
                <c:pt idx="8448">
                  <c:v>-39.614380589592017</c:v>
                </c:pt>
                <c:pt idx="8449">
                  <c:v>-39.604278074866308</c:v>
                </c:pt>
                <c:pt idx="8450">
                  <c:v>-39.59410365498811</c:v>
                </c:pt>
                <c:pt idx="8451">
                  <c:v>-39.586349216127147</c:v>
                </c:pt>
                <c:pt idx="8452">
                  <c:v>-39.570845278429324</c:v>
                </c:pt>
                <c:pt idx="8453">
                  <c:v>-39.565503620803156</c:v>
                </c:pt>
                <c:pt idx="8454">
                  <c:v>-39.556681443951867</c:v>
                </c:pt>
                <c:pt idx="8455">
                  <c:v>-39.552238805970156</c:v>
                </c:pt>
                <c:pt idx="8456">
                  <c:v>-39.550657058075458</c:v>
                </c:pt>
                <c:pt idx="8457">
                  <c:v>-39.54776188278727</c:v>
                </c:pt>
                <c:pt idx="8458">
                  <c:v>-39.54391347993257</c:v>
                </c:pt>
                <c:pt idx="8459">
                  <c:v>-39.542760372565624</c:v>
                </c:pt>
                <c:pt idx="8460">
                  <c:v>-39.535094558575544</c:v>
                </c:pt>
                <c:pt idx="8461">
                  <c:v>-39.534883720930239</c:v>
                </c:pt>
                <c:pt idx="8462">
                  <c:v>-39.534684065934066</c:v>
                </c:pt>
                <c:pt idx="8463">
                  <c:v>-39.534119656996417</c:v>
                </c:pt>
                <c:pt idx="8464">
                  <c:v>-39.530100466735227</c:v>
                </c:pt>
                <c:pt idx="8465">
                  <c:v>-39.514348785871967</c:v>
                </c:pt>
                <c:pt idx="8466">
                  <c:v>-39.51224846894138</c:v>
                </c:pt>
                <c:pt idx="8467">
                  <c:v>-39.510418774023869</c:v>
                </c:pt>
                <c:pt idx="8468">
                  <c:v>-39.510284810126585</c:v>
                </c:pt>
                <c:pt idx="8469">
                  <c:v>-39.492957746478872</c:v>
                </c:pt>
                <c:pt idx="8470">
                  <c:v>-39.477971506811329</c:v>
                </c:pt>
                <c:pt idx="8471">
                  <c:v>-39.46731234866828</c:v>
                </c:pt>
                <c:pt idx="8472">
                  <c:v>-39.464229655725703</c:v>
                </c:pt>
                <c:pt idx="8473">
                  <c:v>-39.462903959945386</c:v>
                </c:pt>
                <c:pt idx="8474">
                  <c:v>-39.457610554605424</c:v>
                </c:pt>
                <c:pt idx="8475">
                  <c:v>-39.451245251160827</c:v>
                </c:pt>
                <c:pt idx="8476">
                  <c:v>-39.446667826692185</c:v>
                </c:pt>
                <c:pt idx="8477">
                  <c:v>-39.44309927360775</c:v>
                </c:pt>
                <c:pt idx="8478">
                  <c:v>-39.440612817926556</c:v>
                </c:pt>
                <c:pt idx="8479">
                  <c:v>-39.440525678420677</c:v>
                </c:pt>
                <c:pt idx="8480">
                  <c:v>-39.429713040319648</c:v>
                </c:pt>
                <c:pt idx="8481">
                  <c:v>-39.42945346444089</c:v>
                </c:pt>
                <c:pt idx="8482">
                  <c:v>-39.429134936722733</c:v>
                </c:pt>
                <c:pt idx="8483">
                  <c:v>-39.420871559633028</c:v>
                </c:pt>
                <c:pt idx="8484">
                  <c:v>-39.42053413152771</c:v>
                </c:pt>
                <c:pt idx="8485">
                  <c:v>-39.408396946564885</c:v>
                </c:pt>
                <c:pt idx="8486">
                  <c:v>-39.406583217431624</c:v>
                </c:pt>
                <c:pt idx="8487">
                  <c:v>-39.377995415711609</c:v>
                </c:pt>
                <c:pt idx="8488">
                  <c:v>-39.372627818709539</c:v>
                </c:pt>
                <c:pt idx="8489">
                  <c:v>-39.369241672572642</c:v>
                </c:pt>
                <c:pt idx="8490">
                  <c:v>-39.368659903897495</c:v>
                </c:pt>
                <c:pt idx="8491">
                  <c:v>-39.363165825853372</c:v>
                </c:pt>
                <c:pt idx="8492">
                  <c:v>-39.345156889495229</c:v>
                </c:pt>
                <c:pt idx="8493">
                  <c:v>-39.342881213142377</c:v>
                </c:pt>
                <c:pt idx="8494">
                  <c:v>-39.339904543733297</c:v>
                </c:pt>
                <c:pt idx="8495">
                  <c:v>-39.336099585062243</c:v>
                </c:pt>
                <c:pt idx="8496">
                  <c:v>-39.335180055401665</c:v>
                </c:pt>
                <c:pt idx="8497">
                  <c:v>-39.33396308458159</c:v>
                </c:pt>
                <c:pt idx="8498">
                  <c:v>-39.329230628445934</c:v>
                </c:pt>
                <c:pt idx="8499">
                  <c:v>-39.324388368207465</c:v>
                </c:pt>
                <c:pt idx="8500">
                  <c:v>-39.300919355833898</c:v>
                </c:pt>
                <c:pt idx="8501">
                  <c:v>-39.298296150134668</c:v>
                </c:pt>
                <c:pt idx="8502">
                  <c:v>-39.288011275777599</c:v>
                </c:pt>
                <c:pt idx="8503">
                  <c:v>-39.285822180598771</c:v>
                </c:pt>
                <c:pt idx="8504">
                  <c:v>-39.280786478095898</c:v>
                </c:pt>
                <c:pt idx="8505">
                  <c:v>-39.277244494635802</c:v>
                </c:pt>
                <c:pt idx="8506">
                  <c:v>-39.275500476644417</c:v>
                </c:pt>
                <c:pt idx="8507">
                  <c:v>-39.274675458479294</c:v>
                </c:pt>
                <c:pt idx="8508">
                  <c:v>-39.26402286530903</c:v>
                </c:pt>
                <c:pt idx="8509">
                  <c:v>-39.26343926343926</c:v>
                </c:pt>
                <c:pt idx="8510">
                  <c:v>-39.260012515644561</c:v>
                </c:pt>
                <c:pt idx="8511">
                  <c:v>-39.254742547425472</c:v>
                </c:pt>
                <c:pt idx="8512">
                  <c:v>-39.238190702919425</c:v>
                </c:pt>
                <c:pt idx="8513">
                  <c:v>-39.228295819935688</c:v>
                </c:pt>
                <c:pt idx="8514">
                  <c:v>-39.225470117296588</c:v>
                </c:pt>
                <c:pt idx="8515">
                  <c:v>-39.215299684542579</c:v>
                </c:pt>
                <c:pt idx="8516">
                  <c:v>-39.214333543006717</c:v>
                </c:pt>
                <c:pt idx="8517">
                  <c:v>-39.200661893361932</c:v>
                </c:pt>
                <c:pt idx="8518">
                  <c:v>-39.197692711064505</c:v>
                </c:pt>
                <c:pt idx="8519">
                  <c:v>-39.181254458651161</c:v>
                </c:pt>
                <c:pt idx="8520">
                  <c:v>-39.171821305841924</c:v>
                </c:pt>
                <c:pt idx="8521">
                  <c:v>-39.169839891330973</c:v>
                </c:pt>
                <c:pt idx="8522">
                  <c:v>-39.152328997062526</c:v>
                </c:pt>
                <c:pt idx="8523">
                  <c:v>-39.133317731492312</c:v>
                </c:pt>
                <c:pt idx="8524">
                  <c:v>-39.132284134410888</c:v>
                </c:pt>
                <c:pt idx="8525">
                  <c:v>-39.126903553299499</c:v>
                </c:pt>
                <c:pt idx="8526">
                  <c:v>-39.110701835164107</c:v>
                </c:pt>
                <c:pt idx="8527">
                  <c:v>-39.104264435829428</c:v>
                </c:pt>
                <c:pt idx="8528">
                  <c:v>-39.098315563356302</c:v>
                </c:pt>
                <c:pt idx="8529">
                  <c:v>-39.096751474601632</c:v>
                </c:pt>
                <c:pt idx="8530">
                  <c:v>-39.094269870609978</c:v>
                </c:pt>
                <c:pt idx="8531">
                  <c:v>-39.090927737780234</c:v>
                </c:pt>
                <c:pt idx="8532">
                  <c:v>-39.090483225829701</c:v>
                </c:pt>
                <c:pt idx="8533">
                  <c:v>-39.090348759566496</c:v>
                </c:pt>
                <c:pt idx="8534">
                  <c:v>-39.060688055662929</c:v>
                </c:pt>
                <c:pt idx="8535">
                  <c:v>-39.029725904002056</c:v>
                </c:pt>
                <c:pt idx="8536">
                  <c:v>-39.026107866712465</c:v>
                </c:pt>
                <c:pt idx="8537">
                  <c:v>-39.02090405574414</c:v>
                </c:pt>
                <c:pt idx="8538">
                  <c:v>-39.016715830875128</c:v>
                </c:pt>
                <c:pt idx="8539">
                  <c:v>-39.001324002269719</c:v>
                </c:pt>
                <c:pt idx="8540">
                  <c:v>-38.99594147539306</c:v>
                </c:pt>
                <c:pt idx="8541">
                  <c:v>-38.987654320987652</c:v>
                </c:pt>
                <c:pt idx="8542">
                  <c:v>-38.980392073223399</c:v>
                </c:pt>
                <c:pt idx="8543">
                  <c:v>-38.978166358931055</c:v>
                </c:pt>
                <c:pt idx="8544">
                  <c:v>-38.978048330566317</c:v>
                </c:pt>
                <c:pt idx="8545">
                  <c:v>-38.973199870842755</c:v>
                </c:pt>
                <c:pt idx="8546">
                  <c:v>-38.972401177125583</c:v>
                </c:pt>
                <c:pt idx="8547">
                  <c:v>-38.970174451322457</c:v>
                </c:pt>
                <c:pt idx="8548">
                  <c:v>-38.961669092673453</c:v>
                </c:pt>
                <c:pt idx="8549">
                  <c:v>-38.956414978514431</c:v>
                </c:pt>
                <c:pt idx="8550">
                  <c:v>-38.952060589801263</c:v>
                </c:pt>
                <c:pt idx="8551">
                  <c:v>-38.950146706145581</c:v>
                </c:pt>
                <c:pt idx="8552">
                  <c:v>-38.949861104786187</c:v>
                </c:pt>
                <c:pt idx="8553">
                  <c:v>-38.944057515165134</c:v>
                </c:pt>
                <c:pt idx="8554">
                  <c:v>-38.941790314691019</c:v>
                </c:pt>
                <c:pt idx="8555">
                  <c:v>-38.940180343945087</c:v>
                </c:pt>
                <c:pt idx="8556">
                  <c:v>-38.923221954540701</c:v>
                </c:pt>
                <c:pt idx="8557">
                  <c:v>-38.921394138967145</c:v>
                </c:pt>
                <c:pt idx="8558">
                  <c:v>-38.917262512768133</c:v>
                </c:pt>
                <c:pt idx="8559">
                  <c:v>-38.907770739996906</c:v>
                </c:pt>
                <c:pt idx="8560">
                  <c:v>-38.890539135600775</c:v>
                </c:pt>
                <c:pt idx="8561">
                  <c:v>-38.89042441207431</c:v>
                </c:pt>
                <c:pt idx="8562">
                  <c:v>-38.882198379680311</c:v>
                </c:pt>
                <c:pt idx="8563">
                  <c:v>-38.880341273679207</c:v>
                </c:pt>
                <c:pt idx="8564">
                  <c:v>-38.878504672897193</c:v>
                </c:pt>
                <c:pt idx="8565">
                  <c:v>-38.878118463343704</c:v>
                </c:pt>
                <c:pt idx="8566">
                  <c:v>-38.867849312338052</c:v>
                </c:pt>
                <c:pt idx="8567">
                  <c:v>-38.866011221495853</c:v>
                </c:pt>
                <c:pt idx="8568">
                  <c:v>-38.860103626943008</c:v>
                </c:pt>
                <c:pt idx="8569">
                  <c:v>-38.859882791688861</c:v>
                </c:pt>
                <c:pt idx="8570">
                  <c:v>-38.85681293302541</c:v>
                </c:pt>
                <c:pt idx="8571">
                  <c:v>-38.842678654194053</c:v>
                </c:pt>
                <c:pt idx="8572">
                  <c:v>-38.834705509816338</c:v>
                </c:pt>
                <c:pt idx="8573">
                  <c:v>-38.831615120274911</c:v>
                </c:pt>
                <c:pt idx="8574">
                  <c:v>-38.829243138870439</c:v>
                </c:pt>
                <c:pt idx="8575">
                  <c:v>-38.822456424807463</c:v>
                </c:pt>
                <c:pt idx="8576">
                  <c:v>-38.820593400499128</c:v>
                </c:pt>
                <c:pt idx="8577">
                  <c:v>-38.820243548206903</c:v>
                </c:pt>
                <c:pt idx="8578">
                  <c:v>-38.818135506877226</c:v>
                </c:pt>
                <c:pt idx="8579">
                  <c:v>-38.818117480537865</c:v>
                </c:pt>
                <c:pt idx="8580">
                  <c:v>-38.811188811188813</c:v>
                </c:pt>
                <c:pt idx="8581">
                  <c:v>-38.803791898650353</c:v>
                </c:pt>
                <c:pt idx="8582">
                  <c:v>-38.800880088008803</c:v>
                </c:pt>
                <c:pt idx="8583">
                  <c:v>-38.800368487495305</c:v>
                </c:pt>
                <c:pt idx="8584">
                  <c:v>-38.788694481830419</c:v>
                </c:pt>
                <c:pt idx="8585">
                  <c:v>-38.782328919688155</c:v>
                </c:pt>
                <c:pt idx="8586">
                  <c:v>-38.779423432954239</c:v>
                </c:pt>
                <c:pt idx="8587">
                  <c:v>-38.778500674051926</c:v>
                </c:pt>
                <c:pt idx="8588">
                  <c:v>-38.773069036226929</c:v>
                </c:pt>
                <c:pt idx="8589">
                  <c:v>-38.772013326987157</c:v>
                </c:pt>
                <c:pt idx="8590">
                  <c:v>-38.767364660300032</c:v>
                </c:pt>
                <c:pt idx="8591">
                  <c:v>-38.763848396501452</c:v>
                </c:pt>
                <c:pt idx="8592">
                  <c:v>-38.756272887562723</c:v>
                </c:pt>
                <c:pt idx="8593">
                  <c:v>-38.754764930114362</c:v>
                </c:pt>
                <c:pt idx="8594">
                  <c:v>-38.752504260981368</c:v>
                </c:pt>
                <c:pt idx="8595">
                  <c:v>-38.751532056971385</c:v>
                </c:pt>
                <c:pt idx="8596">
                  <c:v>-38.748263620929158</c:v>
                </c:pt>
                <c:pt idx="8597">
                  <c:v>-38.739255014326645</c:v>
                </c:pt>
                <c:pt idx="8598">
                  <c:v>-38.736386996777753</c:v>
                </c:pt>
                <c:pt idx="8599">
                  <c:v>-38.733705772811923</c:v>
                </c:pt>
                <c:pt idx="8600">
                  <c:v>-38.729568779828526</c:v>
                </c:pt>
                <c:pt idx="8601">
                  <c:v>-38.726415094339629</c:v>
                </c:pt>
                <c:pt idx="8602">
                  <c:v>-38.711694809255782</c:v>
                </c:pt>
                <c:pt idx="8603">
                  <c:v>-38.706989919186874</c:v>
                </c:pt>
                <c:pt idx="8604">
                  <c:v>-38.702594810379246</c:v>
                </c:pt>
                <c:pt idx="8605">
                  <c:v>-38.701096548120596</c:v>
                </c:pt>
                <c:pt idx="8606">
                  <c:v>-38.700548258588732</c:v>
                </c:pt>
                <c:pt idx="8607">
                  <c:v>-38.683544303797468</c:v>
                </c:pt>
                <c:pt idx="8608">
                  <c:v>-38.680792588323953</c:v>
                </c:pt>
                <c:pt idx="8609">
                  <c:v>-38.677328722714499</c:v>
                </c:pt>
                <c:pt idx="8610">
                  <c:v>-38.667144058034189</c:v>
                </c:pt>
                <c:pt idx="8611">
                  <c:v>-38.66254746733604</c:v>
                </c:pt>
                <c:pt idx="8612">
                  <c:v>-38.657156148240034</c:v>
                </c:pt>
                <c:pt idx="8613">
                  <c:v>-38.647207409486384</c:v>
                </c:pt>
                <c:pt idx="8614">
                  <c:v>-38.641703377386193</c:v>
                </c:pt>
                <c:pt idx="8615">
                  <c:v>-38.626978629675712</c:v>
                </c:pt>
                <c:pt idx="8616">
                  <c:v>-38.626395534290268</c:v>
                </c:pt>
                <c:pt idx="8617">
                  <c:v>-38.620812227850351</c:v>
                </c:pt>
                <c:pt idx="8618">
                  <c:v>-38.619636161644209</c:v>
                </c:pt>
                <c:pt idx="8619">
                  <c:v>-38.600614717049353</c:v>
                </c:pt>
                <c:pt idx="8620">
                  <c:v>-38.599589790337284</c:v>
                </c:pt>
                <c:pt idx="8621">
                  <c:v>-38.596491228070171</c:v>
                </c:pt>
                <c:pt idx="8622">
                  <c:v>-38.575080102242865</c:v>
                </c:pt>
                <c:pt idx="8623">
                  <c:v>-38.57035364936042</c:v>
                </c:pt>
                <c:pt idx="8624">
                  <c:v>-38.547770700636939</c:v>
                </c:pt>
                <c:pt idx="8625">
                  <c:v>-38.546414008155438</c:v>
                </c:pt>
                <c:pt idx="8626">
                  <c:v>-38.539318166290904</c:v>
                </c:pt>
                <c:pt idx="8627">
                  <c:v>-38.536861148801449</c:v>
                </c:pt>
                <c:pt idx="8628">
                  <c:v>-38.531316815494911</c:v>
                </c:pt>
                <c:pt idx="8629">
                  <c:v>-38.52793095181012</c:v>
                </c:pt>
                <c:pt idx="8630">
                  <c:v>-38.523368584995588</c:v>
                </c:pt>
                <c:pt idx="8631">
                  <c:v>-38.508839354342818</c:v>
                </c:pt>
                <c:pt idx="8632">
                  <c:v>-38.505694482611219</c:v>
                </c:pt>
                <c:pt idx="8633">
                  <c:v>-38.502638170868195</c:v>
                </c:pt>
                <c:pt idx="8634">
                  <c:v>-38.498556304138596</c:v>
                </c:pt>
                <c:pt idx="8635">
                  <c:v>-38.493128182664407</c:v>
                </c:pt>
                <c:pt idx="8636">
                  <c:v>-38.489208633093533</c:v>
                </c:pt>
                <c:pt idx="8637">
                  <c:v>-38.487518355359761</c:v>
                </c:pt>
                <c:pt idx="8638">
                  <c:v>-38.46733397911958</c:v>
                </c:pt>
                <c:pt idx="8639">
                  <c:v>-38.464868609030688</c:v>
                </c:pt>
                <c:pt idx="8640">
                  <c:v>-38.448857838134863</c:v>
                </c:pt>
                <c:pt idx="8641">
                  <c:v>-38.431372549019606</c:v>
                </c:pt>
                <c:pt idx="8642">
                  <c:v>-38.430125816728768</c:v>
                </c:pt>
                <c:pt idx="8643">
                  <c:v>-38.427947598253276</c:v>
                </c:pt>
                <c:pt idx="8644">
                  <c:v>-38.418466460975885</c:v>
                </c:pt>
                <c:pt idx="8645">
                  <c:v>-38.416839836835216</c:v>
                </c:pt>
                <c:pt idx="8646">
                  <c:v>-38.405530538466415</c:v>
                </c:pt>
                <c:pt idx="8647">
                  <c:v>-38.404825737265412</c:v>
                </c:pt>
                <c:pt idx="8648">
                  <c:v>-38.391246068979733</c:v>
                </c:pt>
                <c:pt idx="8649">
                  <c:v>-38.370620331777936</c:v>
                </c:pt>
                <c:pt idx="8650">
                  <c:v>-38.365365948359539</c:v>
                </c:pt>
                <c:pt idx="8651">
                  <c:v>-38.364412228912137</c:v>
                </c:pt>
                <c:pt idx="8652">
                  <c:v>-38.359489051094883</c:v>
                </c:pt>
                <c:pt idx="8653">
                  <c:v>-38.346318170394568</c:v>
                </c:pt>
                <c:pt idx="8654">
                  <c:v>-38.345333898065789</c:v>
                </c:pt>
                <c:pt idx="8655">
                  <c:v>-38.340781482754672</c:v>
                </c:pt>
                <c:pt idx="8656">
                  <c:v>-38.340420830811894</c:v>
                </c:pt>
                <c:pt idx="8657">
                  <c:v>-38.339343790791837</c:v>
                </c:pt>
                <c:pt idx="8658">
                  <c:v>-38.336112655178802</c:v>
                </c:pt>
                <c:pt idx="8659">
                  <c:v>-38.334548886696126</c:v>
                </c:pt>
                <c:pt idx="8660">
                  <c:v>-38.329612827344519</c:v>
                </c:pt>
                <c:pt idx="8661">
                  <c:v>-38.325031133250306</c:v>
                </c:pt>
                <c:pt idx="8662">
                  <c:v>-38.321621438416521</c:v>
                </c:pt>
                <c:pt idx="8663">
                  <c:v>-38.311909423682643</c:v>
                </c:pt>
                <c:pt idx="8664">
                  <c:v>-38.309811077690661</c:v>
                </c:pt>
                <c:pt idx="8665">
                  <c:v>-38.309659928095719</c:v>
                </c:pt>
                <c:pt idx="8666">
                  <c:v>-38.308906426155573</c:v>
                </c:pt>
                <c:pt idx="8667">
                  <c:v>-38.297485610421091</c:v>
                </c:pt>
                <c:pt idx="8668">
                  <c:v>-38.291605301914579</c:v>
                </c:pt>
                <c:pt idx="8669">
                  <c:v>-38.284731855612286</c:v>
                </c:pt>
                <c:pt idx="8670">
                  <c:v>-38.28125</c:v>
                </c:pt>
                <c:pt idx="8671">
                  <c:v>-38.27989862826341</c:v>
                </c:pt>
                <c:pt idx="8672">
                  <c:v>-38.273474686282995</c:v>
                </c:pt>
                <c:pt idx="8673">
                  <c:v>-38.273012254203479</c:v>
                </c:pt>
                <c:pt idx="8674">
                  <c:v>-38.270818589289924</c:v>
                </c:pt>
                <c:pt idx="8675">
                  <c:v>-38.270738270738271</c:v>
                </c:pt>
                <c:pt idx="8676">
                  <c:v>-38.25742540082495</c:v>
                </c:pt>
                <c:pt idx="8677">
                  <c:v>-38.24537675393529</c:v>
                </c:pt>
                <c:pt idx="8678">
                  <c:v>-38.244105770483259</c:v>
                </c:pt>
                <c:pt idx="8679">
                  <c:v>-38.241825560915842</c:v>
                </c:pt>
                <c:pt idx="8680">
                  <c:v>-38.238084481590242</c:v>
                </c:pt>
                <c:pt idx="8681">
                  <c:v>-38.235048097030536</c:v>
                </c:pt>
                <c:pt idx="8682">
                  <c:v>-38.233813311851769</c:v>
                </c:pt>
                <c:pt idx="8683">
                  <c:v>-38.217237308146402</c:v>
                </c:pt>
                <c:pt idx="8684">
                  <c:v>-38.215771307195325</c:v>
                </c:pt>
                <c:pt idx="8685">
                  <c:v>-38.214830837804683</c:v>
                </c:pt>
                <c:pt idx="8686">
                  <c:v>-38.210719380476867</c:v>
                </c:pt>
                <c:pt idx="8687">
                  <c:v>-38.209876543209873</c:v>
                </c:pt>
                <c:pt idx="8688">
                  <c:v>-38.204450118548237</c:v>
                </c:pt>
                <c:pt idx="8689">
                  <c:v>-38.204280633245993</c:v>
                </c:pt>
                <c:pt idx="8690">
                  <c:v>-38.197909242100259</c:v>
                </c:pt>
                <c:pt idx="8691">
                  <c:v>-38.195741501680992</c:v>
                </c:pt>
                <c:pt idx="8692">
                  <c:v>-38.189176273818774</c:v>
                </c:pt>
                <c:pt idx="8693">
                  <c:v>-38.188277087033754</c:v>
                </c:pt>
                <c:pt idx="8694">
                  <c:v>-38.183620145959097</c:v>
                </c:pt>
                <c:pt idx="8695">
                  <c:v>-38.181004030051248</c:v>
                </c:pt>
                <c:pt idx="8696">
                  <c:v>-38.174247277386286</c:v>
                </c:pt>
                <c:pt idx="8697">
                  <c:v>-38.170047367302814</c:v>
                </c:pt>
                <c:pt idx="8698">
                  <c:v>-38.16306483300589</c:v>
                </c:pt>
                <c:pt idx="8699">
                  <c:v>-38.16284823061202</c:v>
                </c:pt>
                <c:pt idx="8700">
                  <c:v>-38.154613466334162</c:v>
                </c:pt>
                <c:pt idx="8701">
                  <c:v>-38.150179686022327</c:v>
                </c:pt>
                <c:pt idx="8702">
                  <c:v>-38.147036759189803</c:v>
                </c:pt>
                <c:pt idx="8703">
                  <c:v>-38.135425595041873</c:v>
                </c:pt>
                <c:pt idx="8704">
                  <c:v>-38.105486416518509</c:v>
                </c:pt>
                <c:pt idx="8705">
                  <c:v>-38.100177165795792</c:v>
                </c:pt>
                <c:pt idx="8706">
                  <c:v>-38.098576051252373</c:v>
                </c:pt>
                <c:pt idx="8707">
                  <c:v>-38.095238095238095</c:v>
                </c:pt>
                <c:pt idx="8708">
                  <c:v>-38.063794068270838</c:v>
                </c:pt>
                <c:pt idx="8709">
                  <c:v>-38.062809545249884</c:v>
                </c:pt>
                <c:pt idx="8710">
                  <c:v>-38.058331633693655</c:v>
                </c:pt>
                <c:pt idx="8711">
                  <c:v>-38.047559449311642</c:v>
                </c:pt>
                <c:pt idx="8712">
                  <c:v>-38.045884483799554</c:v>
                </c:pt>
                <c:pt idx="8713">
                  <c:v>-38.04422156371097</c:v>
                </c:pt>
                <c:pt idx="8714">
                  <c:v>-38.02690931715663</c:v>
                </c:pt>
                <c:pt idx="8715">
                  <c:v>-38.023379383634435</c:v>
                </c:pt>
                <c:pt idx="8716">
                  <c:v>-38.022841137147893</c:v>
                </c:pt>
                <c:pt idx="8717">
                  <c:v>-38.01695066940102</c:v>
                </c:pt>
                <c:pt idx="8718">
                  <c:v>-38.007455579035089</c:v>
                </c:pt>
                <c:pt idx="8719">
                  <c:v>-37.997459779847588</c:v>
                </c:pt>
                <c:pt idx="8720">
                  <c:v>-37.992807671816728</c:v>
                </c:pt>
                <c:pt idx="8721">
                  <c:v>-37.990356766446197</c:v>
                </c:pt>
                <c:pt idx="8722">
                  <c:v>-37.990049751243781</c:v>
                </c:pt>
                <c:pt idx="8723">
                  <c:v>-37.981997999777747</c:v>
                </c:pt>
                <c:pt idx="8724">
                  <c:v>-37.978142076502728</c:v>
                </c:pt>
                <c:pt idx="8725">
                  <c:v>-37.957001393124742</c:v>
                </c:pt>
                <c:pt idx="8726">
                  <c:v>-37.955381511807282</c:v>
                </c:pt>
                <c:pt idx="8727">
                  <c:v>-37.945594803085669</c:v>
                </c:pt>
                <c:pt idx="8728">
                  <c:v>-37.926162462856304</c:v>
                </c:pt>
                <c:pt idx="8729">
                  <c:v>-37.919087661048756</c:v>
                </c:pt>
                <c:pt idx="8730">
                  <c:v>-37.91347588264545</c:v>
                </c:pt>
                <c:pt idx="8731">
                  <c:v>-37.908229438089336</c:v>
                </c:pt>
                <c:pt idx="8732">
                  <c:v>-37.902253032928947</c:v>
                </c:pt>
                <c:pt idx="8733">
                  <c:v>-37.896411174072973</c:v>
                </c:pt>
                <c:pt idx="8734">
                  <c:v>-37.894522500509062</c:v>
                </c:pt>
                <c:pt idx="8735">
                  <c:v>-37.891146374017502</c:v>
                </c:pt>
                <c:pt idx="8736">
                  <c:v>-37.889071850275116</c:v>
                </c:pt>
                <c:pt idx="8737">
                  <c:v>-37.887534744494332</c:v>
                </c:pt>
                <c:pt idx="8738">
                  <c:v>-37.886481717478681</c:v>
                </c:pt>
                <c:pt idx="8739">
                  <c:v>-37.872447549246779</c:v>
                </c:pt>
                <c:pt idx="8740">
                  <c:v>-37.868881427814102</c:v>
                </c:pt>
                <c:pt idx="8741">
                  <c:v>-37.868852459016388</c:v>
                </c:pt>
                <c:pt idx="8742">
                  <c:v>-37.868794667179436</c:v>
                </c:pt>
                <c:pt idx="8743">
                  <c:v>-37.857547246111125</c:v>
                </c:pt>
                <c:pt idx="8744">
                  <c:v>-37.836411609498676</c:v>
                </c:pt>
                <c:pt idx="8745">
                  <c:v>-37.832541567695962</c:v>
                </c:pt>
                <c:pt idx="8746">
                  <c:v>-37.814648559577243</c:v>
                </c:pt>
                <c:pt idx="8747">
                  <c:v>-37.81369130426927</c:v>
                </c:pt>
                <c:pt idx="8748">
                  <c:v>-37.794358421213715</c:v>
                </c:pt>
                <c:pt idx="8749">
                  <c:v>-37.789031785166927</c:v>
                </c:pt>
                <c:pt idx="8750">
                  <c:v>-37.778699574821118</c:v>
                </c:pt>
                <c:pt idx="8751">
                  <c:v>-37.778565101860053</c:v>
                </c:pt>
                <c:pt idx="8752">
                  <c:v>-37.769123897770882</c:v>
                </c:pt>
                <c:pt idx="8753">
                  <c:v>-37.768365707609178</c:v>
                </c:pt>
                <c:pt idx="8754">
                  <c:v>-37.767872449854281</c:v>
                </c:pt>
                <c:pt idx="8755">
                  <c:v>-37.767676767676775</c:v>
                </c:pt>
                <c:pt idx="8756">
                  <c:v>-37.758787141988769</c:v>
                </c:pt>
                <c:pt idx="8757">
                  <c:v>-37.757762502962791</c:v>
                </c:pt>
                <c:pt idx="8758">
                  <c:v>-37.757637772255514</c:v>
                </c:pt>
                <c:pt idx="8759">
                  <c:v>-37.754555198285104</c:v>
                </c:pt>
                <c:pt idx="8760">
                  <c:v>-37.744733581164816</c:v>
                </c:pt>
                <c:pt idx="8761">
                  <c:v>-37.739357692114382</c:v>
                </c:pt>
                <c:pt idx="8762">
                  <c:v>-37.729600057288124</c:v>
                </c:pt>
                <c:pt idx="8763">
                  <c:v>-37.728960143597277</c:v>
                </c:pt>
                <c:pt idx="8764">
                  <c:v>-37.725225225225223</c:v>
                </c:pt>
                <c:pt idx="8765">
                  <c:v>-37.724137931034484</c:v>
                </c:pt>
                <c:pt idx="8766">
                  <c:v>-37.721104952639308</c:v>
                </c:pt>
                <c:pt idx="8767">
                  <c:v>-37.71718295925308</c:v>
                </c:pt>
                <c:pt idx="8768">
                  <c:v>-37.710301010014668</c:v>
                </c:pt>
                <c:pt idx="8769">
                  <c:v>-37.694552529182879</c:v>
                </c:pt>
                <c:pt idx="8770">
                  <c:v>-37.687776556466844</c:v>
                </c:pt>
                <c:pt idx="8771">
                  <c:v>-37.687730235194103</c:v>
                </c:pt>
                <c:pt idx="8772">
                  <c:v>-37.685379587657927</c:v>
                </c:pt>
                <c:pt idx="8773">
                  <c:v>-37.67660495946339</c:v>
                </c:pt>
                <c:pt idx="8774">
                  <c:v>-37.674255144675698</c:v>
                </c:pt>
                <c:pt idx="8775">
                  <c:v>-37.672759696834603</c:v>
                </c:pt>
                <c:pt idx="8776">
                  <c:v>-37.669172932330831</c:v>
                </c:pt>
                <c:pt idx="8777">
                  <c:v>-37.668635358329318</c:v>
                </c:pt>
                <c:pt idx="8778">
                  <c:v>-37.668078835881381</c:v>
                </c:pt>
                <c:pt idx="8779">
                  <c:v>-37.660208643815196</c:v>
                </c:pt>
                <c:pt idx="8780">
                  <c:v>-37.657014412270264</c:v>
                </c:pt>
                <c:pt idx="8781">
                  <c:v>-37.646412884333827</c:v>
                </c:pt>
                <c:pt idx="8782">
                  <c:v>-37.636734054223474</c:v>
                </c:pt>
                <c:pt idx="8783">
                  <c:v>-37.635569262400416</c:v>
                </c:pt>
                <c:pt idx="8784">
                  <c:v>-37.630890052356023</c:v>
                </c:pt>
                <c:pt idx="8785">
                  <c:v>-37.630098907492403</c:v>
                </c:pt>
                <c:pt idx="8786">
                  <c:v>-37.624107298380075</c:v>
                </c:pt>
                <c:pt idx="8787">
                  <c:v>-37.623762376237622</c:v>
                </c:pt>
                <c:pt idx="8788">
                  <c:v>-37.615329292099041</c:v>
                </c:pt>
                <c:pt idx="8789">
                  <c:v>-37.610116845226024</c:v>
                </c:pt>
                <c:pt idx="8790">
                  <c:v>-37.605501719287282</c:v>
                </c:pt>
                <c:pt idx="8791">
                  <c:v>-37.605497950325542</c:v>
                </c:pt>
                <c:pt idx="8792">
                  <c:v>-37.60475760701393</c:v>
                </c:pt>
                <c:pt idx="8793">
                  <c:v>-37.597288723374909</c:v>
                </c:pt>
                <c:pt idx="8794">
                  <c:v>-37.595818815331008</c:v>
                </c:pt>
                <c:pt idx="8795">
                  <c:v>-37.581268025614698</c:v>
                </c:pt>
                <c:pt idx="8796">
                  <c:v>-37.576569678407346</c:v>
                </c:pt>
                <c:pt idx="8797">
                  <c:v>-37.573483427141966</c:v>
                </c:pt>
                <c:pt idx="8798">
                  <c:v>-37.565970499345937</c:v>
                </c:pt>
                <c:pt idx="8799">
                  <c:v>-37.561115904515383</c:v>
                </c:pt>
                <c:pt idx="8800">
                  <c:v>-37.560129327340121</c:v>
                </c:pt>
                <c:pt idx="8801">
                  <c:v>-37.555428034847928</c:v>
                </c:pt>
                <c:pt idx="8802">
                  <c:v>-37.537946091962318</c:v>
                </c:pt>
                <c:pt idx="8803">
                  <c:v>-37.536346814697332</c:v>
                </c:pt>
                <c:pt idx="8804">
                  <c:v>-37.536002304147466</c:v>
                </c:pt>
                <c:pt idx="8805">
                  <c:v>-37.532482025284168</c:v>
                </c:pt>
                <c:pt idx="8806">
                  <c:v>-37.530149541726963</c:v>
                </c:pt>
                <c:pt idx="8807">
                  <c:v>-37.508793086121997</c:v>
                </c:pt>
                <c:pt idx="8808">
                  <c:v>-37.507525586995783</c:v>
                </c:pt>
                <c:pt idx="8809">
                  <c:v>-37.504725897920608</c:v>
                </c:pt>
                <c:pt idx="8810">
                  <c:v>-37.503493767119458</c:v>
                </c:pt>
                <c:pt idx="8811">
                  <c:v>-37.5</c:v>
                </c:pt>
                <c:pt idx="8812">
                  <c:v>-37.496382054992758</c:v>
                </c:pt>
                <c:pt idx="8813">
                  <c:v>-37.494955874870605</c:v>
                </c:pt>
                <c:pt idx="8814">
                  <c:v>-37.484957882069793</c:v>
                </c:pt>
                <c:pt idx="8815">
                  <c:v>-37.481848983543074</c:v>
                </c:pt>
                <c:pt idx="8816">
                  <c:v>-37.478510028653304</c:v>
                </c:pt>
                <c:pt idx="8817">
                  <c:v>-37.476510067114098</c:v>
                </c:pt>
                <c:pt idx="8818">
                  <c:v>-37.474332648870636</c:v>
                </c:pt>
                <c:pt idx="8819">
                  <c:v>-37.469788519637461</c:v>
                </c:pt>
                <c:pt idx="8820">
                  <c:v>-37.462863933452169</c:v>
                </c:pt>
                <c:pt idx="8821">
                  <c:v>-37.4553647338888</c:v>
                </c:pt>
                <c:pt idx="8822">
                  <c:v>-37.453386454183267</c:v>
                </c:pt>
                <c:pt idx="8823">
                  <c:v>-37.450900141917856</c:v>
                </c:pt>
                <c:pt idx="8824">
                  <c:v>-37.445319335083113</c:v>
                </c:pt>
                <c:pt idx="8825">
                  <c:v>-37.438245571755637</c:v>
                </c:pt>
                <c:pt idx="8826">
                  <c:v>-37.432915921288014</c:v>
                </c:pt>
                <c:pt idx="8827">
                  <c:v>-37.417148348619968</c:v>
                </c:pt>
                <c:pt idx="8828">
                  <c:v>-37.413962635201571</c:v>
                </c:pt>
                <c:pt idx="8829">
                  <c:v>-37.406237662850373</c:v>
                </c:pt>
                <c:pt idx="8830">
                  <c:v>-37.401459854014597</c:v>
                </c:pt>
                <c:pt idx="8831">
                  <c:v>-37.401268549545243</c:v>
                </c:pt>
                <c:pt idx="8832">
                  <c:v>-37.385596162342992</c:v>
                </c:pt>
                <c:pt idx="8833">
                  <c:v>-37.380191693290733</c:v>
                </c:pt>
                <c:pt idx="8834">
                  <c:v>-37.375293170441417</c:v>
                </c:pt>
                <c:pt idx="8835">
                  <c:v>-37.373911426195797</c:v>
                </c:pt>
                <c:pt idx="8836">
                  <c:v>-37.370806890299178</c:v>
                </c:pt>
                <c:pt idx="8837">
                  <c:v>-37.370242214532865</c:v>
                </c:pt>
                <c:pt idx="8838">
                  <c:v>-37.367632305767827</c:v>
                </c:pt>
                <c:pt idx="8839">
                  <c:v>-37.366047416111549</c:v>
                </c:pt>
                <c:pt idx="8840">
                  <c:v>-37.363664693050794</c:v>
                </c:pt>
                <c:pt idx="8841">
                  <c:v>-37.361799466260003</c:v>
                </c:pt>
                <c:pt idx="8842">
                  <c:v>-37.358556056924677</c:v>
                </c:pt>
                <c:pt idx="8843">
                  <c:v>-37.351462522851918</c:v>
                </c:pt>
                <c:pt idx="8844">
                  <c:v>-37.339593114240998</c:v>
                </c:pt>
                <c:pt idx="8845">
                  <c:v>-37.338222605694561</c:v>
                </c:pt>
                <c:pt idx="8846">
                  <c:v>-37.325052484254726</c:v>
                </c:pt>
                <c:pt idx="8847">
                  <c:v>-37.322222222222223</c:v>
                </c:pt>
                <c:pt idx="8848">
                  <c:v>-37.321497491316094</c:v>
                </c:pt>
                <c:pt idx="8849">
                  <c:v>-37.311633514165152</c:v>
                </c:pt>
                <c:pt idx="8850">
                  <c:v>-37.301438983367596</c:v>
                </c:pt>
                <c:pt idx="8851">
                  <c:v>-37.290126885119832</c:v>
                </c:pt>
                <c:pt idx="8852">
                  <c:v>-37.288396429670669</c:v>
                </c:pt>
                <c:pt idx="8853">
                  <c:v>-37.287510212687444</c:v>
                </c:pt>
                <c:pt idx="8854">
                  <c:v>-37.287127240276639</c:v>
                </c:pt>
                <c:pt idx="8855">
                  <c:v>-37.284303228600791</c:v>
                </c:pt>
                <c:pt idx="8856">
                  <c:v>-37.277836243876635</c:v>
                </c:pt>
                <c:pt idx="8857">
                  <c:v>-37.275649692053477</c:v>
                </c:pt>
                <c:pt idx="8858">
                  <c:v>-37.261955141768944</c:v>
                </c:pt>
                <c:pt idx="8859">
                  <c:v>-37.261069441083961</c:v>
                </c:pt>
                <c:pt idx="8860">
                  <c:v>-37.229806598407279</c:v>
                </c:pt>
                <c:pt idx="8861">
                  <c:v>-37.226078671566619</c:v>
                </c:pt>
                <c:pt idx="8862">
                  <c:v>-37.225348855138385</c:v>
                </c:pt>
                <c:pt idx="8863">
                  <c:v>-37.22265726964239</c:v>
                </c:pt>
                <c:pt idx="8864">
                  <c:v>-37.211206112424954</c:v>
                </c:pt>
                <c:pt idx="8865">
                  <c:v>-37.19914802981895</c:v>
                </c:pt>
                <c:pt idx="8866">
                  <c:v>-37.179220933337284</c:v>
                </c:pt>
                <c:pt idx="8867">
                  <c:v>-37.17124168696462</c:v>
                </c:pt>
                <c:pt idx="8868">
                  <c:v>-37.169914405390635</c:v>
                </c:pt>
                <c:pt idx="8869">
                  <c:v>-37.16741711011052</c:v>
                </c:pt>
                <c:pt idx="8870">
                  <c:v>-37.155963302752291</c:v>
                </c:pt>
                <c:pt idx="8871">
                  <c:v>-37.155555555555551</c:v>
                </c:pt>
                <c:pt idx="8872">
                  <c:v>-37.154452867754038</c:v>
                </c:pt>
                <c:pt idx="8873">
                  <c:v>-37.147040368123818</c:v>
                </c:pt>
                <c:pt idx="8874">
                  <c:v>-37.144958696390177</c:v>
                </c:pt>
                <c:pt idx="8875">
                  <c:v>-37.133638074751275</c:v>
                </c:pt>
                <c:pt idx="8876">
                  <c:v>-37.128625842367413</c:v>
                </c:pt>
                <c:pt idx="8877">
                  <c:v>-37.127471230451462</c:v>
                </c:pt>
                <c:pt idx="8878">
                  <c:v>-37.116066598545416</c:v>
                </c:pt>
                <c:pt idx="8879">
                  <c:v>-37.108114338404796</c:v>
                </c:pt>
                <c:pt idx="8880">
                  <c:v>-37.102493386615635</c:v>
                </c:pt>
                <c:pt idx="8881">
                  <c:v>-37.099040752734155</c:v>
                </c:pt>
                <c:pt idx="8882">
                  <c:v>-37.081081081081081</c:v>
                </c:pt>
                <c:pt idx="8883">
                  <c:v>-37.052480230050321</c:v>
                </c:pt>
                <c:pt idx="8884">
                  <c:v>-37.05178745611709</c:v>
                </c:pt>
                <c:pt idx="8885">
                  <c:v>-37.049935705100737</c:v>
                </c:pt>
                <c:pt idx="8886">
                  <c:v>-37.033209097924825</c:v>
                </c:pt>
                <c:pt idx="8887">
                  <c:v>-37.032433043281735</c:v>
                </c:pt>
                <c:pt idx="8888">
                  <c:v>-37.0156407835577</c:v>
                </c:pt>
                <c:pt idx="8889">
                  <c:v>-37.008146992546365</c:v>
                </c:pt>
                <c:pt idx="8890">
                  <c:v>-37.00701735298918</c:v>
                </c:pt>
                <c:pt idx="8891">
                  <c:v>-37.001603166578079</c:v>
                </c:pt>
                <c:pt idx="8892">
                  <c:v>-36.992464289731188</c:v>
                </c:pt>
                <c:pt idx="8893">
                  <c:v>-36.989376028729616</c:v>
                </c:pt>
                <c:pt idx="8894">
                  <c:v>-36.987509184423217</c:v>
                </c:pt>
                <c:pt idx="8895">
                  <c:v>-36.98545341999381</c:v>
                </c:pt>
                <c:pt idx="8896">
                  <c:v>-36.983015523929097</c:v>
                </c:pt>
                <c:pt idx="8897">
                  <c:v>-36.966622416081933</c:v>
                </c:pt>
                <c:pt idx="8898">
                  <c:v>-36.965229391766805</c:v>
                </c:pt>
                <c:pt idx="8899">
                  <c:v>-36.962375932907598</c:v>
                </c:pt>
                <c:pt idx="8900">
                  <c:v>-36.961051450552972</c:v>
                </c:pt>
                <c:pt idx="8901">
                  <c:v>-36.933306467862181</c:v>
                </c:pt>
                <c:pt idx="8902">
                  <c:v>-36.919448655826073</c:v>
                </c:pt>
                <c:pt idx="8903">
                  <c:v>-36.912306558585115</c:v>
                </c:pt>
                <c:pt idx="8904">
                  <c:v>-36.909214552873173</c:v>
                </c:pt>
                <c:pt idx="8905">
                  <c:v>-36.895222779826433</c:v>
                </c:pt>
                <c:pt idx="8906">
                  <c:v>-36.893846299272148</c:v>
                </c:pt>
                <c:pt idx="8907">
                  <c:v>-36.88818145642658</c:v>
                </c:pt>
                <c:pt idx="8908">
                  <c:v>-36.883617315913064</c:v>
                </c:pt>
                <c:pt idx="8909">
                  <c:v>-36.883488205861326</c:v>
                </c:pt>
                <c:pt idx="8910">
                  <c:v>-36.876006441223829</c:v>
                </c:pt>
                <c:pt idx="8911">
                  <c:v>-36.863851657764791</c:v>
                </c:pt>
                <c:pt idx="8912">
                  <c:v>-36.858721389108126</c:v>
                </c:pt>
                <c:pt idx="8913">
                  <c:v>-36.842105263157897</c:v>
                </c:pt>
                <c:pt idx="8914">
                  <c:v>-36.838314728123876</c:v>
                </c:pt>
                <c:pt idx="8915">
                  <c:v>-36.83544804142457</c:v>
                </c:pt>
                <c:pt idx="8916">
                  <c:v>-36.834949696365449</c:v>
                </c:pt>
                <c:pt idx="8917">
                  <c:v>-36.825033390574312</c:v>
                </c:pt>
                <c:pt idx="8918">
                  <c:v>-36.822773186409549</c:v>
                </c:pt>
                <c:pt idx="8919">
                  <c:v>-36.821322803553805</c:v>
                </c:pt>
                <c:pt idx="8920">
                  <c:v>-36.809084080767022</c:v>
                </c:pt>
                <c:pt idx="8921">
                  <c:v>-36.807345360824741</c:v>
                </c:pt>
                <c:pt idx="8922">
                  <c:v>-36.802385167241212</c:v>
                </c:pt>
                <c:pt idx="8923">
                  <c:v>-36.796595792020689</c:v>
                </c:pt>
                <c:pt idx="8924">
                  <c:v>-36.781193490054257</c:v>
                </c:pt>
                <c:pt idx="8925">
                  <c:v>-36.766966835053815</c:v>
                </c:pt>
                <c:pt idx="8926">
                  <c:v>-36.755102040816325</c:v>
                </c:pt>
                <c:pt idx="8927">
                  <c:v>-36.755095552651099</c:v>
                </c:pt>
                <c:pt idx="8928">
                  <c:v>-36.738116068824731</c:v>
                </c:pt>
                <c:pt idx="8929">
                  <c:v>-36.725033841316979</c:v>
                </c:pt>
                <c:pt idx="8930">
                  <c:v>-36.714975845410628</c:v>
                </c:pt>
                <c:pt idx="8931">
                  <c:v>-36.687333531040487</c:v>
                </c:pt>
                <c:pt idx="8932">
                  <c:v>-36.687159494177038</c:v>
                </c:pt>
                <c:pt idx="8933">
                  <c:v>-36.686035374497159</c:v>
                </c:pt>
                <c:pt idx="8934">
                  <c:v>-36.678983069541715</c:v>
                </c:pt>
                <c:pt idx="8935">
                  <c:v>-36.677565536625941</c:v>
                </c:pt>
                <c:pt idx="8936">
                  <c:v>-36.675036196690073</c:v>
                </c:pt>
                <c:pt idx="8937">
                  <c:v>-36.673835125448029</c:v>
                </c:pt>
                <c:pt idx="8938">
                  <c:v>-36.66998855793009</c:v>
                </c:pt>
                <c:pt idx="8939">
                  <c:v>-36.666666666666671</c:v>
                </c:pt>
                <c:pt idx="8940">
                  <c:v>-36.654531519448177</c:v>
                </c:pt>
                <c:pt idx="8941">
                  <c:v>-36.652360515021456</c:v>
                </c:pt>
                <c:pt idx="8942">
                  <c:v>-36.652088955057224</c:v>
                </c:pt>
                <c:pt idx="8943">
                  <c:v>-36.642675698560545</c:v>
                </c:pt>
                <c:pt idx="8944">
                  <c:v>-36.640205292086712</c:v>
                </c:pt>
                <c:pt idx="8945">
                  <c:v>-36.63891684200896</c:v>
                </c:pt>
                <c:pt idx="8946">
                  <c:v>-36.637161270284956</c:v>
                </c:pt>
                <c:pt idx="8947">
                  <c:v>-36.632653061224488</c:v>
                </c:pt>
                <c:pt idx="8948">
                  <c:v>-36.629261062883756</c:v>
                </c:pt>
                <c:pt idx="8949">
                  <c:v>-36.622583926754835</c:v>
                </c:pt>
                <c:pt idx="8950">
                  <c:v>-36.619718309859152</c:v>
                </c:pt>
                <c:pt idx="8951">
                  <c:v>-36.617320503330866</c:v>
                </c:pt>
                <c:pt idx="8952">
                  <c:v>-36.611814665958896</c:v>
                </c:pt>
                <c:pt idx="8953">
                  <c:v>-36.608290023497268</c:v>
                </c:pt>
                <c:pt idx="8954">
                  <c:v>-36.603258646717187</c:v>
                </c:pt>
                <c:pt idx="8955">
                  <c:v>-36.601307189542489</c:v>
                </c:pt>
                <c:pt idx="8956">
                  <c:v>-36.581104690229807</c:v>
                </c:pt>
                <c:pt idx="8957">
                  <c:v>-36.575539568345327</c:v>
                </c:pt>
                <c:pt idx="8958">
                  <c:v>-36.565774479557525</c:v>
                </c:pt>
                <c:pt idx="8959">
                  <c:v>-36.564371257485028</c:v>
                </c:pt>
                <c:pt idx="8960">
                  <c:v>-36.560489565353841</c:v>
                </c:pt>
                <c:pt idx="8961">
                  <c:v>-36.556240369799696</c:v>
                </c:pt>
                <c:pt idx="8962">
                  <c:v>-36.554809843400449</c:v>
                </c:pt>
                <c:pt idx="8963">
                  <c:v>-36.553913691059456</c:v>
                </c:pt>
                <c:pt idx="8964">
                  <c:v>-36.553155362701631</c:v>
                </c:pt>
                <c:pt idx="8965">
                  <c:v>-36.552977355325687</c:v>
                </c:pt>
                <c:pt idx="8966">
                  <c:v>-36.551187232386141</c:v>
                </c:pt>
                <c:pt idx="8967">
                  <c:v>-36.549887318172502</c:v>
                </c:pt>
                <c:pt idx="8968">
                  <c:v>-36.543128385330718</c:v>
                </c:pt>
                <c:pt idx="8969">
                  <c:v>-36.535950534729125</c:v>
                </c:pt>
                <c:pt idx="8970">
                  <c:v>-36.532064809184881</c:v>
                </c:pt>
                <c:pt idx="8971">
                  <c:v>-36.524999999999999</c:v>
                </c:pt>
                <c:pt idx="8972">
                  <c:v>-36.524057382252131</c:v>
                </c:pt>
                <c:pt idx="8973">
                  <c:v>-36.511105565260792</c:v>
                </c:pt>
                <c:pt idx="8974">
                  <c:v>-36.510996232366601</c:v>
                </c:pt>
                <c:pt idx="8975">
                  <c:v>-36.508850855400098</c:v>
                </c:pt>
                <c:pt idx="8976">
                  <c:v>-36.496592429193697</c:v>
                </c:pt>
                <c:pt idx="8977">
                  <c:v>-36.494597839135658</c:v>
                </c:pt>
                <c:pt idx="8978">
                  <c:v>-36.481672076636848</c:v>
                </c:pt>
                <c:pt idx="8979">
                  <c:v>-36.468675608198339</c:v>
                </c:pt>
                <c:pt idx="8980">
                  <c:v>-36.451467268623027</c:v>
                </c:pt>
                <c:pt idx="8981">
                  <c:v>-36.438648293963247</c:v>
                </c:pt>
                <c:pt idx="8982">
                  <c:v>-36.435275367451744</c:v>
                </c:pt>
                <c:pt idx="8983">
                  <c:v>-36.433460967118869</c:v>
                </c:pt>
                <c:pt idx="8984">
                  <c:v>-36.428864288642885</c:v>
                </c:pt>
                <c:pt idx="8985">
                  <c:v>-36.427158866183248</c:v>
                </c:pt>
                <c:pt idx="8986">
                  <c:v>-36.403551805337521</c:v>
                </c:pt>
                <c:pt idx="8987">
                  <c:v>-36.401730657854394</c:v>
                </c:pt>
                <c:pt idx="8988">
                  <c:v>-36.397608370702542</c:v>
                </c:pt>
                <c:pt idx="8989">
                  <c:v>-36.397581792318633</c:v>
                </c:pt>
                <c:pt idx="8990">
                  <c:v>-36.393193558188997</c:v>
                </c:pt>
                <c:pt idx="8991">
                  <c:v>-36.381223907952339</c:v>
                </c:pt>
                <c:pt idx="8992">
                  <c:v>-36.365626710454301</c:v>
                </c:pt>
                <c:pt idx="8993">
                  <c:v>-36.365162409422823</c:v>
                </c:pt>
                <c:pt idx="8994">
                  <c:v>-36.360047374654556</c:v>
                </c:pt>
                <c:pt idx="8995">
                  <c:v>-36.357336721141074</c:v>
                </c:pt>
                <c:pt idx="8996">
                  <c:v>-36.342260575136962</c:v>
                </c:pt>
                <c:pt idx="8997">
                  <c:v>-36.330029637655755</c:v>
                </c:pt>
                <c:pt idx="8998">
                  <c:v>-36.321412489287219</c:v>
                </c:pt>
                <c:pt idx="8999">
                  <c:v>-36.314113323030107</c:v>
                </c:pt>
                <c:pt idx="9000">
                  <c:v>-36.302420559816717</c:v>
                </c:pt>
                <c:pt idx="9001">
                  <c:v>-36.295842966589596</c:v>
                </c:pt>
                <c:pt idx="9002">
                  <c:v>-36.283371873029225</c:v>
                </c:pt>
                <c:pt idx="9003">
                  <c:v>-36.276197443731981</c:v>
                </c:pt>
                <c:pt idx="9004">
                  <c:v>-36.268495128112598</c:v>
                </c:pt>
                <c:pt idx="9005">
                  <c:v>-36.256316335311901</c:v>
                </c:pt>
                <c:pt idx="9006">
                  <c:v>-36.253776435045317</c:v>
                </c:pt>
                <c:pt idx="9007">
                  <c:v>-36.248867020587852</c:v>
                </c:pt>
                <c:pt idx="9008">
                  <c:v>-36.248757631691042</c:v>
                </c:pt>
                <c:pt idx="9009">
                  <c:v>-36.247493129317391</c:v>
                </c:pt>
                <c:pt idx="9010">
                  <c:v>-36.240983558683524</c:v>
                </c:pt>
                <c:pt idx="9011">
                  <c:v>-36.239402480888813</c:v>
                </c:pt>
                <c:pt idx="9012">
                  <c:v>-36.235363646437413</c:v>
                </c:pt>
                <c:pt idx="9013">
                  <c:v>-36.233251556897528</c:v>
                </c:pt>
                <c:pt idx="9014">
                  <c:v>-36.223679269807342</c:v>
                </c:pt>
                <c:pt idx="9015">
                  <c:v>-36.222851746931063</c:v>
                </c:pt>
                <c:pt idx="9016">
                  <c:v>-36.218956221246124</c:v>
                </c:pt>
                <c:pt idx="9017">
                  <c:v>-36.216968011126561</c:v>
                </c:pt>
                <c:pt idx="9018">
                  <c:v>-36.212278876170657</c:v>
                </c:pt>
                <c:pt idx="9019">
                  <c:v>-36.212207233706948</c:v>
                </c:pt>
                <c:pt idx="9020">
                  <c:v>-36.210862978341375</c:v>
                </c:pt>
                <c:pt idx="9021">
                  <c:v>-36.204657343924616</c:v>
                </c:pt>
                <c:pt idx="9022">
                  <c:v>-36.192058257426233</c:v>
                </c:pt>
                <c:pt idx="9023">
                  <c:v>-36.183486238532112</c:v>
                </c:pt>
                <c:pt idx="9024">
                  <c:v>-36.174587083155053</c:v>
                </c:pt>
                <c:pt idx="9025">
                  <c:v>-36.162841056734521</c:v>
                </c:pt>
                <c:pt idx="9026">
                  <c:v>-36.161484818228963</c:v>
                </c:pt>
                <c:pt idx="9027">
                  <c:v>-36.160478375747459</c:v>
                </c:pt>
                <c:pt idx="9028">
                  <c:v>-36.155180961824499</c:v>
                </c:pt>
                <c:pt idx="9029">
                  <c:v>-36.140964758810298</c:v>
                </c:pt>
                <c:pt idx="9030">
                  <c:v>-36.140342189318339</c:v>
                </c:pt>
                <c:pt idx="9031">
                  <c:v>-36.134803411691287</c:v>
                </c:pt>
                <c:pt idx="9032">
                  <c:v>-36.121170806527203</c:v>
                </c:pt>
                <c:pt idx="9033">
                  <c:v>-36.110830215390841</c:v>
                </c:pt>
                <c:pt idx="9034">
                  <c:v>-36.106483749795849</c:v>
                </c:pt>
                <c:pt idx="9035">
                  <c:v>-36.105310939627778</c:v>
                </c:pt>
                <c:pt idx="9036">
                  <c:v>-36.100762817101298</c:v>
                </c:pt>
                <c:pt idx="9037">
                  <c:v>-36.086704465559563</c:v>
                </c:pt>
                <c:pt idx="9038">
                  <c:v>-36.077842179467098</c:v>
                </c:pt>
                <c:pt idx="9039">
                  <c:v>-36.077539787004909</c:v>
                </c:pt>
                <c:pt idx="9040">
                  <c:v>-36.06320876720234</c:v>
                </c:pt>
                <c:pt idx="9041">
                  <c:v>-36.063088024845477</c:v>
                </c:pt>
                <c:pt idx="9042">
                  <c:v>-36.062898679721108</c:v>
                </c:pt>
                <c:pt idx="9043">
                  <c:v>-36.055548785114631</c:v>
                </c:pt>
                <c:pt idx="9044">
                  <c:v>-36.055495555370939</c:v>
                </c:pt>
                <c:pt idx="9045">
                  <c:v>-36.052683310399061</c:v>
                </c:pt>
                <c:pt idx="9046">
                  <c:v>-36.043689320388353</c:v>
                </c:pt>
                <c:pt idx="9047">
                  <c:v>-36.042095268238647</c:v>
                </c:pt>
                <c:pt idx="9048">
                  <c:v>-36.040372505758711</c:v>
                </c:pt>
                <c:pt idx="9049">
                  <c:v>-36.021626492453251</c:v>
                </c:pt>
                <c:pt idx="9050">
                  <c:v>-36.02090552991055</c:v>
                </c:pt>
                <c:pt idx="9051">
                  <c:v>-36.011235955056179</c:v>
                </c:pt>
                <c:pt idx="9052">
                  <c:v>-36</c:v>
                </c:pt>
                <c:pt idx="9053">
                  <c:v>-35.991871983743977</c:v>
                </c:pt>
                <c:pt idx="9054">
                  <c:v>-35.987855215113512</c:v>
                </c:pt>
                <c:pt idx="9055">
                  <c:v>-35.987661609303984</c:v>
                </c:pt>
                <c:pt idx="9056">
                  <c:v>-35.985944605208758</c:v>
                </c:pt>
                <c:pt idx="9057">
                  <c:v>-35.978212866185771</c:v>
                </c:pt>
                <c:pt idx="9058">
                  <c:v>-35.948815125813638</c:v>
                </c:pt>
                <c:pt idx="9059">
                  <c:v>-35.936356093513595</c:v>
                </c:pt>
                <c:pt idx="9060">
                  <c:v>-35.931790499390985</c:v>
                </c:pt>
                <c:pt idx="9061">
                  <c:v>-35.929962479899942</c:v>
                </c:pt>
                <c:pt idx="9062">
                  <c:v>-35.926273410686079</c:v>
                </c:pt>
                <c:pt idx="9063">
                  <c:v>-35.913725490196086</c:v>
                </c:pt>
                <c:pt idx="9064">
                  <c:v>-35.910811087245577</c:v>
                </c:pt>
                <c:pt idx="9065">
                  <c:v>-35.901788420733567</c:v>
                </c:pt>
                <c:pt idx="9066">
                  <c:v>-35.890410958904113</c:v>
                </c:pt>
                <c:pt idx="9067">
                  <c:v>-35.889724310776941</c:v>
                </c:pt>
                <c:pt idx="9068">
                  <c:v>-35.867144378812824</c:v>
                </c:pt>
                <c:pt idx="9069">
                  <c:v>-35.865696557371891</c:v>
                </c:pt>
                <c:pt idx="9070">
                  <c:v>-35.86310817467907</c:v>
                </c:pt>
                <c:pt idx="9071">
                  <c:v>-35.861875350926439</c:v>
                </c:pt>
                <c:pt idx="9072">
                  <c:v>-35.853646855993475</c:v>
                </c:pt>
                <c:pt idx="9073">
                  <c:v>-35.830527167982723</c:v>
                </c:pt>
                <c:pt idx="9074">
                  <c:v>-35.821954247206961</c:v>
                </c:pt>
                <c:pt idx="9075">
                  <c:v>-35.807778608825728</c:v>
                </c:pt>
                <c:pt idx="9076">
                  <c:v>-35.805982802470623</c:v>
                </c:pt>
                <c:pt idx="9077">
                  <c:v>-35.802103790589427</c:v>
                </c:pt>
                <c:pt idx="9078">
                  <c:v>-35.785909367775062</c:v>
                </c:pt>
                <c:pt idx="9079">
                  <c:v>-35.7753893397675</c:v>
                </c:pt>
                <c:pt idx="9080">
                  <c:v>-35.774540439828058</c:v>
                </c:pt>
                <c:pt idx="9081">
                  <c:v>-35.767746001733229</c:v>
                </c:pt>
                <c:pt idx="9082">
                  <c:v>-35.759275061969191</c:v>
                </c:pt>
                <c:pt idx="9083">
                  <c:v>-35.7574423815621</c:v>
                </c:pt>
                <c:pt idx="9084">
                  <c:v>-35.754716981132077</c:v>
                </c:pt>
                <c:pt idx="9085">
                  <c:v>-35.753024614100966</c:v>
                </c:pt>
                <c:pt idx="9086">
                  <c:v>-35.748483881263965</c:v>
                </c:pt>
                <c:pt idx="9087">
                  <c:v>-35.738156084136037</c:v>
                </c:pt>
                <c:pt idx="9088">
                  <c:v>-35.731954126377332</c:v>
                </c:pt>
                <c:pt idx="9089">
                  <c:v>-35.721947272350917</c:v>
                </c:pt>
                <c:pt idx="9090">
                  <c:v>-35.689699781675259</c:v>
                </c:pt>
                <c:pt idx="9091">
                  <c:v>-35.662141956668322</c:v>
                </c:pt>
                <c:pt idx="9092">
                  <c:v>-35.652349944330112</c:v>
                </c:pt>
                <c:pt idx="9093">
                  <c:v>-35.651709401709397</c:v>
                </c:pt>
                <c:pt idx="9094">
                  <c:v>-35.643621036963893</c:v>
                </c:pt>
                <c:pt idx="9095">
                  <c:v>-35.638460234017302</c:v>
                </c:pt>
                <c:pt idx="9096">
                  <c:v>-35.637963544940291</c:v>
                </c:pt>
                <c:pt idx="9097">
                  <c:v>-35.637703292032057</c:v>
                </c:pt>
                <c:pt idx="9098">
                  <c:v>-35.613768316284208</c:v>
                </c:pt>
                <c:pt idx="9099">
                  <c:v>-35.613240187495109</c:v>
                </c:pt>
                <c:pt idx="9100">
                  <c:v>-35.609637970698628</c:v>
                </c:pt>
                <c:pt idx="9101">
                  <c:v>-35.606471929634054</c:v>
                </c:pt>
                <c:pt idx="9102">
                  <c:v>-35.602782318812714</c:v>
                </c:pt>
                <c:pt idx="9103">
                  <c:v>-35.597425757928207</c:v>
                </c:pt>
                <c:pt idx="9104">
                  <c:v>-35.594978732233642</c:v>
                </c:pt>
                <c:pt idx="9105">
                  <c:v>-35.579955612662076</c:v>
                </c:pt>
                <c:pt idx="9106">
                  <c:v>-35.57818210844475</c:v>
                </c:pt>
                <c:pt idx="9107">
                  <c:v>-35.575281666097652</c:v>
                </c:pt>
                <c:pt idx="9108">
                  <c:v>-35.572570278880008</c:v>
                </c:pt>
                <c:pt idx="9109">
                  <c:v>-35.569337762092587</c:v>
                </c:pt>
                <c:pt idx="9110">
                  <c:v>-35.564253098499677</c:v>
                </c:pt>
                <c:pt idx="9111">
                  <c:v>-35.563320572441611</c:v>
                </c:pt>
                <c:pt idx="9112">
                  <c:v>-35.560533973855598</c:v>
                </c:pt>
                <c:pt idx="9113">
                  <c:v>-35.552502729930609</c:v>
                </c:pt>
                <c:pt idx="9114">
                  <c:v>-35.543657331136728</c:v>
                </c:pt>
                <c:pt idx="9115">
                  <c:v>-35.543537047052467</c:v>
                </c:pt>
                <c:pt idx="9116">
                  <c:v>-35.543439123501869</c:v>
                </c:pt>
                <c:pt idx="9117">
                  <c:v>-35.540028068918147</c:v>
                </c:pt>
                <c:pt idx="9118">
                  <c:v>-35.53757877904242</c:v>
                </c:pt>
                <c:pt idx="9119">
                  <c:v>-35.534863577306197</c:v>
                </c:pt>
                <c:pt idx="9120">
                  <c:v>-35.522439903150342</c:v>
                </c:pt>
                <c:pt idx="9121">
                  <c:v>-35.521604201480059</c:v>
                </c:pt>
                <c:pt idx="9122">
                  <c:v>-35.519710682618438</c:v>
                </c:pt>
                <c:pt idx="9123">
                  <c:v>-35.514845230574849</c:v>
                </c:pt>
                <c:pt idx="9124">
                  <c:v>-35.512701976841456</c:v>
                </c:pt>
                <c:pt idx="9125">
                  <c:v>-35.499925716832564</c:v>
                </c:pt>
                <c:pt idx="9126">
                  <c:v>-35.495792332695132</c:v>
                </c:pt>
                <c:pt idx="9127">
                  <c:v>-35.492003071888874</c:v>
                </c:pt>
                <c:pt idx="9128">
                  <c:v>-35.481062255115376</c:v>
                </c:pt>
                <c:pt idx="9129">
                  <c:v>-35.465919837055367</c:v>
                </c:pt>
                <c:pt idx="9130">
                  <c:v>-35.459760125152101</c:v>
                </c:pt>
                <c:pt idx="9131">
                  <c:v>-35.449367967773298</c:v>
                </c:pt>
                <c:pt idx="9132">
                  <c:v>-35.435410562498063</c:v>
                </c:pt>
                <c:pt idx="9133">
                  <c:v>-35.435229609321453</c:v>
                </c:pt>
                <c:pt idx="9134">
                  <c:v>-35.431356283699714</c:v>
                </c:pt>
                <c:pt idx="9135">
                  <c:v>-35.426985880631008</c:v>
                </c:pt>
                <c:pt idx="9136">
                  <c:v>-35.425704682502698</c:v>
                </c:pt>
                <c:pt idx="9137">
                  <c:v>-35.417327832434154</c:v>
                </c:pt>
                <c:pt idx="9138">
                  <c:v>-35.414106660113049</c:v>
                </c:pt>
                <c:pt idx="9139">
                  <c:v>-35.41307028360049</c:v>
                </c:pt>
                <c:pt idx="9140">
                  <c:v>-35.412559842297938</c:v>
                </c:pt>
                <c:pt idx="9141">
                  <c:v>-35.404582366589338</c:v>
                </c:pt>
                <c:pt idx="9142">
                  <c:v>-35.403309348489515</c:v>
                </c:pt>
                <c:pt idx="9143">
                  <c:v>-35.392191900744606</c:v>
                </c:pt>
                <c:pt idx="9144">
                  <c:v>-35.391051912568301</c:v>
                </c:pt>
                <c:pt idx="9145">
                  <c:v>-35.389183333978096</c:v>
                </c:pt>
                <c:pt idx="9146">
                  <c:v>-35.37375519979831</c:v>
                </c:pt>
                <c:pt idx="9147">
                  <c:v>-35.369813589897774</c:v>
                </c:pt>
                <c:pt idx="9148">
                  <c:v>-35.368554254982598</c:v>
                </c:pt>
                <c:pt idx="9149">
                  <c:v>-35.367418988467563</c:v>
                </c:pt>
                <c:pt idx="9150">
                  <c:v>-35.356347438752792</c:v>
                </c:pt>
                <c:pt idx="9151">
                  <c:v>-35.347175175015607</c:v>
                </c:pt>
                <c:pt idx="9152">
                  <c:v>-35.343357618973798</c:v>
                </c:pt>
                <c:pt idx="9153">
                  <c:v>-35.335428149521803</c:v>
                </c:pt>
                <c:pt idx="9154">
                  <c:v>-35.332630011170409</c:v>
                </c:pt>
                <c:pt idx="9155">
                  <c:v>-35.326475329466703</c:v>
                </c:pt>
                <c:pt idx="9156">
                  <c:v>-35.319583341210276</c:v>
                </c:pt>
                <c:pt idx="9157">
                  <c:v>-35.319089868014657</c:v>
                </c:pt>
                <c:pt idx="9158">
                  <c:v>-35.317460317460316</c:v>
                </c:pt>
                <c:pt idx="9159">
                  <c:v>-35.312979227659284</c:v>
                </c:pt>
                <c:pt idx="9160">
                  <c:v>-35.307744538083639</c:v>
                </c:pt>
                <c:pt idx="9161">
                  <c:v>-35.30662414457511</c:v>
                </c:pt>
                <c:pt idx="9162">
                  <c:v>-35.303402314977205</c:v>
                </c:pt>
                <c:pt idx="9163">
                  <c:v>-35.300744571467376</c:v>
                </c:pt>
                <c:pt idx="9164">
                  <c:v>-35.299556213017752</c:v>
                </c:pt>
                <c:pt idx="9165">
                  <c:v>-35.295593539281782</c:v>
                </c:pt>
                <c:pt idx="9166">
                  <c:v>-35.289974388807039</c:v>
                </c:pt>
                <c:pt idx="9167">
                  <c:v>-35.288143730265702</c:v>
                </c:pt>
                <c:pt idx="9168">
                  <c:v>-35.286103542234343</c:v>
                </c:pt>
                <c:pt idx="9169">
                  <c:v>-35.285285285285283</c:v>
                </c:pt>
                <c:pt idx="9170">
                  <c:v>-35.282103198904082</c:v>
                </c:pt>
                <c:pt idx="9171">
                  <c:v>-35.2819665358397</c:v>
                </c:pt>
                <c:pt idx="9172">
                  <c:v>-35.280197654457652</c:v>
                </c:pt>
                <c:pt idx="9173">
                  <c:v>-35.279836442627143</c:v>
                </c:pt>
                <c:pt idx="9174">
                  <c:v>-35.276783834982112</c:v>
                </c:pt>
                <c:pt idx="9175">
                  <c:v>-35.272801597676732</c:v>
                </c:pt>
                <c:pt idx="9176">
                  <c:v>-35.26925012581782</c:v>
                </c:pt>
                <c:pt idx="9177">
                  <c:v>-35.259317688818768</c:v>
                </c:pt>
                <c:pt idx="9178">
                  <c:v>-35.249597423510465</c:v>
                </c:pt>
                <c:pt idx="9179">
                  <c:v>-35.249351398097446</c:v>
                </c:pt>
                <c:pt idx="9180">
                  <c:v>-35.248491812697509</c:v>
                </c:pt>
                <c:pt idx="9181">
                  <c:v>-35.247037094043407</c:v>
                </c:pt>
                <c:pt idx="9182">
                  <c:v>-35.233635345617429</c:v>
                </c:pt>
                <c:pt idx="9183">
                  <c:v>-35.22887678967534</c:v>
                </c:pt>
                <c:pt idx="9184">
                  <c:v>-35.222455447174553</c:v>
                </c:pt>
                <c:pt idx="9185">
                  <c:v>-35.221858197171727</c:v>
                </c:pt>
                <c:pt idx="9186">
                  <c:v>-35.218365061590148</c:v>
                </c:pt>
                <c:pt idx="9187">
                  <c:v>-35.213114754098356</c:v>
                </c:pt>
                <c:pt idx="9188">
                  <c:v>-35.208940719144806</c:v>
                </c:pt>
                <c:pt idx="9189">
                  <c:v>-35.201686308326146</c:v>
                </c:pt>
                <c:pt idx="9190">
                  <c:v>-35.200093338000244</c:v>
                </c:pt>
                <c:pt idx="9191">
                  <c:v>-35.197958466630922</c:v>
                </c:pt>
                <c:pt idx="9192">
                  <c:v>-35.193046290681224</c:v>
                </c:pt>
                <c:pt idx="9193">
                  <c:v>-35.183184162776001</c:v>
                </c:pt>
                <c:pt idx="9194">
                  <c:v>-35.183129855715862</c:v>
                </c:pt>
                <c:pt idx="9195">
                  <c:v>-35.178147268408551</c:v>
                </c:pt>
                <c:pt idx="9196">
                  <c:v>-35.170413343002167</c:v>
                </c:pt>
                <c:pt idx="9197">
                  <c:v>-35.161260340180306</c:v>
                </c:pt>
                <c:pt idx="9198">
                  <c:v>-35.159817351598178</c:v>
                </c:pt>
                <c:pt idx="9199">
                  <c:v>-35.157804183020588</c:v>
                </c:pt>
                <c:pt idx="9200">
                  <c:v>-35.150854234823697</c:v>
                </c:pt>
                <c:pt idx="9201">
                  <c:v>-35.146186873849928</c:v>
                </c:pt>
                <c:pt idx="9202">
                  <c:v>-35.146057037293616</c:v>
                </c:pt>
                <c:pt idx="9203">
                  <c:v>-35.145985401459853</c:v>
                </c:pt>
                <c:pt idx="9204">
                  <c:v>-35.145237909820111</c:v>
                </c:pt>
                <c:pt idx="9205">
                  <c:v>-35.1452331218224</c:v>
                </c:pt>
                <c:pt idx="9206">
                  <c:v>-35.142228843016241</c:v>
                </c:pt>
                <c:pt idx="9207">
                  <c:v>-35.142144638403991</c:v>
                </c:pt>
                <c:pt idx="9208">
                  <c:v>-35.132433783108439</c:v>
                </c:pt>
                <c:pt idx="9209">
                  <c:v>-35.129838314551691</c:v>
                </c:pt>
                <c:pt idx="9210">
                  <c:v>-35.126324368378164</c:v>
                </c:pt>
                <c:pt idx="9211">
                  <c:v>-35.125411184210535</c:v>
                </c:pt>
                <c:pt idx="9212">
                  <c:v>-35.114924550505734</c:v>
                </c:pt>
                <c:pt idx="9213">
                  <c:v>-35.109733539969</c:v>
                </c:pt>
                <c:pt idx="9214">
                  <c:v>-35.099612368160109</c:v>
                </c:pt>
                <c:pt idx="9215">
                  <c:v>-35.095661546752893</c:v>
                </c:pt>
                <c:pt idx="9216">
                  <c:v>-35.091734916490822</c:v>
                </c:pt>
                <c:pt idx="9217">
                  <c:v>-35.087380249026808</c:v>
                </c:pt>
                <c:pt idx="9218">
                  <c:v>-35.083489419359978</c:v>
                </c:pt>
                <c:pt idx="9219">
                  <c:v>-35.080781832561286</c:v>
                </c:pt>
                <c:pt idx="9220">
                  <c:v>-35.078431372549019</c:v>
                </c:pt>
                <c:pt idx="9221">
                  <c:v>-35.075416776925124</c:v>
                </c:pt>
                <c:pt idx="9222">
                  <c:v>-35.06162930688528</c:v>
                </c:pt>
                <c:pt idx="9223">
                  <c:v>-35.056179775280896</c:v>
                </c:pt>
                <c:pt idx="9224">
                  <c:v>-35.052573877510341</c:v>
                </c:pt>
                <c:pt idx="9225">
                  <c:v>-35.035282816714073</c:v>
                </c:pt>
                <c:pt idx="9226">
                  <c:v>-35.033955127654096</c:v>
                </c:pt>
                <c:pt idx="9227">
                  <c:v>-35.026981340615052</c:v>
                </c:pt>
                <c:pt idx="9228">
                  <c:v>-35.020942756465658</c:v>
                </c:pt>
                <c:pt idx="9229">
                  <c:v>-35.006086838901666</c:v>
                </c:pt>
                <c:pt idx="9230">
                  <c:v>-35</c:v>
                </c:pt>
                <c:pt idx="9231">
                  <c:v>-34.993598351185085</c:v>
                </c:pt>
                <c:pt idx="9232">
                  <c:v>-34.981297771995443</c:v>
                </c:pt>
                <c:pt idx="9233">
                  <c:v>-34.970570091420569</c:v>
                </c:pt>
                <c:pt idx="9234">
                  <c:v>-34.970530451866395</c:v>
                </c:pt>
                <c:pt idx="9235">
                  <c:v>-34.965009674327774</c:v>
                </c:pt>
                <c:pt idx="9236">
                  <c:v>-34.963882904574831</c:v>
                </c:pt>
                <c:pt idx="9237">
                  <c:v>-34.959768265207586</c:v>
                </c:pt>
                <c:pt idx="9238">
                  <c:v>-34.939628917640448</c:v>
                </c:pt>
                <c:pt idx="9239">
                  <c:v>-34.938853247794711</c:v>
                </c:pt>
                <c:pt idx="9240">
                  <c:v>-34.938452105834088</c:v>
                </c:pt>
                <c:pt idx="9241">
                  <c:v>-34.934440271463401</c:v>
                </c:pt>
                <c:pt idx="9242">
                  <c:v>-34.934407602520395</c:v>
                </c:pt>
                <c:pt idx="9243">
                  <c:v>-34.931246097854398</c:v>
                </c:pt>
                <c:pt idx="9244">
                  <c:v>-34.925127920901829</c:v>
                </c:pt>
                <c:pt idx="9245">
                  <c:v>-34.923049391553334</c:v>
                </c:pt>
                <c:pt idx="9246">
                  <c:v>-34.913257558326819</c:v>
                </c:pt>
                <c:pt idx="9247">
                  <c:v>-34.911541512625163</c:v>
                </c:pt>
                <c:pt idx="9248">
                  <c:v>-34.899624972424448</c:v>
                </c:pt>
                <c:pt idx="9249">
                  <c:v>-34.898940634711792</c:v>
                </c:pt>
                <c:pt idx="9250">
                  <c:v>-34.893572511897901</c:v>
                </c:pt>
                <c:pt idx="9251">
                  <c:v>-34.887640449438209</c:v>
                </c:pt>
                <c:pt idx="9252">
                  <c:v>-34.882001595361771</c:v>
                </c:pt>
                <c:pt idx="9253">
                  <c:v>-34.857527353577908</c:v>
                </c:pt>
                <c:pt idx="9254">
                  <c:v>-34.849091880341874</c:v>
                </c:pt>
                <c:pt idx="9255">
                  <c:v>-34.848722370277471</c:v>
                </c:pt>
                <c:pt idx="9256">
                  <c:v>-34.843650287172949</c:v>
                </c:pt>
                <c:pt idx="9257">
                  <c:v>-34.841909485430875</c:v>
                </c:pt>
                <c:pt idx="9258">
                  <c:v>-34.8334401024984</c:v>
                </c:pt>
                <c:pt idx="9259">
                  <c:v>-34.832872581050509</c:v>
                </c:pt>
                <c:pt idx="9260">
                  <c:v>-34.828978922125458</c:v>
                </c:pt>
                <c:pt idx="9261">
                  <c:v>-34.818602386169957</c:v>
                </c:pt>
                <c:pt idx="9262">
                  <c:v>-34.818534595077097</c:v>
                </c:pt>
                <c:pt idx="9263">
                  <c:v>-34.817583873562668</c:v>
                </c:pt>
                <c:pt idx="9264">
                  <c:v>-34.8142288653289</c:v>
                </c:pt>
                <c:pt idx="9265">
                  <c:v>-34.813271357589358</c:v>
                </c:pt>
                <c:pt idx="9266">
                  <c:v>-34.812011415808414</c:v>
                </c:pt>
                <c:pt idx="9267">
                  <c:v>-34.804624056558708</c:v>
                </c:pt>
                <c:pt idx="9268">
                  <c:v>-34.800133767740689</c:v>
                </c:pt>
                <c:pt idx="9269">
                  <c:v>-34.799999999999997</c:v>
                </c:pt>
                <c:pt idx="9270">
                  <c:v>-34.798628524640492</c:v>
                </c:pt>
                <c:pt idx="9271">
                  <c:v>-34.790348850422333</c:v>
                </c:pt>
                <c:pt idx="9272">
                  <c:v>-34.783712590053639</c:v>
                </c:pt>
                <c:pt idx="9273">
                  <c:v>-34.776102221710602</c:v>
                </c:pt>
                <c:pt idx="9274">
                  <c:v>-34.773445732349842</c:v>
                </c:pt>
                <c:pt idx="9275">
                  <c:v>-34.760580170872245</c:v>
                </c:pt>
                <c:pt idx="9276">
                  <c:v>-34.75670307845084</c:v>
                </c:pt>
                <c:pt idx="9277">
                  <c:v>-34.753877275792306</c:v>
                </c:pt>
                <c:pt idx="9278">
                  <c:v>-34.752223634053365</c:v>
                </c:pt>
                <c:pt idx="9279">
                  <c:v>-34.749694749694754</c:v>
                </c:pt>
                <c:pt idx="9280">
                  <c:v>-34.748887476160206</c:v>
                </c:pt>
                <c:pt idx="9281">
                  <c:v>-34.748877092690904</c:v>
                </c:pt>
                <c:pt idx="9282">
                  <c:v>-34.73615146686663</c:v>
                </c:pt>
                <c:pt idx="9283">
                  <c:v>-34.732771716613726</c:v>
                </c:pt>
                <c:pt idx="9284">
                  <c:v>-34.721964352023775</c:v>
                </c:pt>
                <c:pt idx="9285">
                  <c:v>-34.721898999301843</c:v>
                </c:pt>
                <c:pt idx="9286">
                  <c:v>-34.715539201811495</c:v>
                </c:pt>
                <c:pt idx="9287">
                  <c:v>-34.709817257745058</c:v>
                </c:pt>
                <c:pt idx="9288">
                  <c:v>-34.686051552235824</c:v>
                </c:pt>
                <c:pt idx="9289">
                  <c:v>-34.672808132147395</c:v>
                </c:pt>
                <c:pt idx="9290">
                  <c:v>-34.657039711191345</c:v>
                </c:pt>
                <c:pt idx="9291">
                  <c:v>-34.656874280123347</c:v>
                </c:pt>
                <c:pt idx="9292">
                  <c:v>-34.656652360515011</c:v>
                </c:pt>
                <c:pt idx="9293">
                  <c:v>-34.651776019854196</c:v>
                </c:pt>
                <c:pt idx="9294">
                  <c:v>-34.621433385756006</c:v>
                </c:pt>
                <c:pt idx="9295">
                  <c:v>-34.615384615384613</c:v>
                </c:pt>
                <c:pt idx="9296">
                  <c:v>-34.614304921472154</c:v>
                </c:pt>
                <c:pt idx="9297">
                  <c:v>-34.610389610389618</c:v>
                </c:pt>
                <c:pt idx="9298">
                  <c:v>-34.6089850249584</c:v>
                </c:pt>
                <c:pt idx="9299">
                  <c:v>-34.602308097495566</c:v>
                </c:pt>
                <c:pt idx="9300">
                  <c:v>-34.596505823627282</c:v>
                </c:pt>
                <c:pt idx="9301">
                  <c:v>-34.592481544305613</c:v>
                </c:pt>
                <c:pt idx="9302">
                  <c:v>-34.581473004915026</c:v>
                </c:pt>
                <c:pt idx="9303">
                  <c:v>-34.568589207764461</c:v>
                </c:pt>
                <c:pt idx="9304">
                  <c:v>-34.566305114342327</c:v>
                </c:pt>
                <c:pt idx="9305">
                  <c:v>-34.562848790858354</c:v>
                </c:pt>
                <c:pt idx="9306">
                  <c:v>-34.553514176587029</c:v>
                </c:pt>
                <c:pt idx="9307">
                  <c:v>-34.552380952380958</c:v>
                </c:pt>
                <c:pt idx="9308">
                  <c:v>-34.545053976646827</c:v>
                </c:pt>
                <c:pt idx="9309">
                  <c:v>-34.537660747091252</c:v>
                </c:pt>
                <c:pt idx="9310">
                  <c:v>-34.534027484639566</c:v>
                </c:pt>
                <c:pt idx="9311">
                  <c:v>-34.523859663900936</c:v>
                </c:pt>
                <c:pt idx="9312">
                  <c:v>-34.523486814080471</c:v>
                </c:pt>
                <c:pt idx="9313">
                  <c:v>-34.516548345165489</c:v>
                </c:pt>
                <c:pt idx="9314">
                  <c:v>-34.516129032258064</c:v>
                </c:pt>
                <c:pt idx="9315">
                  <c:v>-34.508127072883269</c:v>
                </c:pt>
                <c:pt idx="9316">
                  <c:v>-34.503370214930683</c:v>
                </c:pt>
                <c:pt idx="9317">
                  <c:v>-34.49834287435975</c:v>
                </c:pt>
                <c:pt idx="9318">
                  <c:v>-34.482059598621532</c:v>
                </c:pt>
                <c:pt idx="9319">
                  <c:v>-34.481109516977526</c:v>
                </c:pt>
                <c:pt idx="9320">
                  <c:v>-34.472337181441944</c:v>
                </c:pt>
                <c:pt idx="9321">
                  <c:v>-34.47068630175049</c:v>
                </c:pt>
                <c:pt idx="9322">
                  <c:v>-34.468417673821421</c:v>
                </c:pt>
                <c:pt idx="9323">
                  <c:v>-34.466373461223952</c:v>
                </c:pt>
                <c:pt idx="9324">
                  <c:v>-34.4642544243911</c:v>
                </c:pt>
                <c:pt idx="9325">
                  <c:v>-34.446337308347523</c:v>
                </c:pt>
                <c:pt idx="9326">
                  <c:v>-34.441266397080582</c:v>
                </c:pt>
                <c:pt idx="9327">
                  <c:v>-34.44108761329305</c:v>
                </c:pt>
                <c:pt idx="9328">
                  <c:v>-34.439615435269317</c:v>
                </c:pt>
                <c:pt idx="9329">
                  <c:v>-34.435196195005943</c:v>
                </c:pt>
                <c:pt idx="9330">
                  <c:v>-34.434535873530606</c:v>
                </c:pt>
                <c:pt idx="9331">
                  <c:v>-34.434027299048665</c:v>
                </c:pt>
                <c:pt idx="9332">
                  <c:v>-34.433209153805208</c:v>
                </c:pt>
                <c:pt idx="9333">
                  <c:v>-34.426463104325705</c:v>
                </c:pt>
                <c:pt idx="9334">
                  <c:v>-34.425176621708403</c:v>
                </c:pt>
                <c:pt idx="9335">
                  <c:v>-34.422110552763812</c:v>
                </c:pt>
                <c:pt idx="9336">
                  <c:v>-34.412018705903435</c:v>
                </c:pt>
                <c:pt idx="9337">
                  <c:v>-34.391826591191503</c:v>
                </c:pt>
                <c:pt idx="9338">
                  <c:v>-34.388609715242879</c:v>
                </c:pt>
                <c:pt idx="9339">
                  <c:v>-34.388212684176807</c:v>
                </c:pt>
                <c:pt idx="9340">
                  <c:v>-34.383347149304598</c:v>
                </c:pt>
                <c:pt idx="9341">
                  <c:v>-34.380729822038475</c:v>
                </c:pt>
                <c:pt idx="9342">
                  <c:v>-34.379439493736271</c:v>
                </c:pt>
                <c:pt idx="9343">
                  <c:v>-34.373300244764749</c:v>
                </c:pt>
                <c:pt idx="9344">
                  <c:v>-34.372093023255815</c:v>
                </c:pt>
                <c:pt idx="9345">
                  <c:v>-34.363746841920118</c:v>
                </c:pt>
                <c:pt idx="9346">
                  <c:v>-34.361823503149964</c:v>
                </c:pt>
                <c:pt idx="9347">
                  <c:v>-34.360993337371298</c:v>
                </c:pt>
                <c:pt idx="9348">
                  <c:v>-34.359820364769504</c:v>
                </c:pt>
                <c:pt idx="9349">
                  <c:v>-34.356853774414915</c:v>
                </c:pt>
                <c:pt idx="9350">
                  <c:v>-34.356686201385187</c:v>
                </c:pt>
                <c:pt idx="9351">
                  <c:v>-34.356286307363774</c:v>
                </c:pt>
                <c:pt idx="9352">
                  <c:v>-34.353728845080894</c:v>
                </c:pt>
                <c:pt idx="9353">
                  <c:v>-34.350625974961005</c:v>
                </c:pt>
                <c:pt idx="9354">
                  <c:v>-34.348134152102034</c:v>
                </c:pt>
                <c:pt idx="9355">
                  <c:v>-34.341931216931215</c:v>
                </c:pt>
                <c:pt idx="9356">
                  <c:v>-34.333179510844474</c:v>
                </c:pt>
                <c:pt idx="9357">
                  <c:v>-34.326403666721234</c:v>
                </c:pt>
                <c:pt idx="9358">
                  <c:v>-34.308885754583912</c:v>
                </c:pt>
                <c:pt idx="9359">
                  <c:v>-34.308789073489109</c:v>
                </c:pt>
                <c:pt idx="9360">
                  <c:v>-34.306569343065689</c:v>
                </c:pt>
                <c:pt idx="9361">
                  <c:v>-34.300751879699249</c:v>
                </c:pt>
                <c:pt idx="9362">
                  <c:v>-34.277710238384699</c:v>
                </c:pt>
                <c:pt idx="9363">
                  <c:v>-34.277267776567612</c:v>
                </c:pt>
                <c:pt idx="9364">
                  <c:v>-34.269469988934247</c:v>
                </c:pt>
                <c:pt idx="9365">
                  <c:v>-34.268030058882886</c:v>
                </c:pt>
                <c:pt idx="9366">
                  <c:v>-34.265616680211863</c:v>
                </c:pt>
                <c:pt idx="9367">
                  <c:v>-34.262009781858552</c:v>
                </c:pt>
                <c:pt idx="9368">
                  <c:v>-34.254992319508446</c:v>
                </c:pt>
                <c:pt idx="9369">
                  <c:v>-34.249422632794463</c:v>
                </c:pt>
                <c:pt idx="9370">
                  <c:v>-34.249084249084248</c:v>
                </c:pt>
                <c:pt idx="9371">
                  <c:v>-34.248454952656346</c:v>
                </c:pt>
                <c:pt idx="9372">
                  <c:v>-34.247643588526472</c:v>
                </c:pt>
                <c:pt idx="9373">
                  <c:v>-34.244214672575097</c:v>
                </c:pt>
                <c:pt idx="9374">
                  <c:v>-34.24359189143911</c:v>
                </c:pt>
                <c:pt idx="9375">
                  <c:v>-34.217997778052094</c:v>
                </c:pt>
                <c:pt idx="9376">
                  <c:v>-34.217135564518102</c:v>
                </c:pt>
                <c:pt idx="9377">
                  <c:v>-34.210156704588783</c:v>
                </c:pt>
                <c:pt idx="9378">
                  <c:v>-34.208313310908224</c:v>
                </c:pt>
                <c:pt idx="9379">
                  <c:v>-34.206824146981631</c:v>
                </c:pt>
                <c:pt idx="9380">
                  <c:v>-34.17596815111024</c:v>
                </c:pt>
                <c:pt idx="9381">
                  <c:v>-34.171882030514993</c:v>
                </c:pt>
                <c:pt idx="9382">
                  <c:v>-34.160666919287607</c:v>
                </c:pt>
                <c:pt idx="9383">
                  <c:v>-34.158961337613178</c:v>
                </c:pt>
                <c:pt idx="9384">
                  <c:v>-34.153200753063402</c:v>
                </c:pt>
                <c:pt idx="9385">
                  <c:v>-34.143909924350524</c:v>
                </c:pt>
                <c:pt idx="9386">
                  <c:v>-34.14244650271479</c:v>
                </c:pt>
                <c:pt idx="9387">
                  <c:v>-34.132265515818133</c:v>
                </c:pt>
                <c:pt idx="9388">
                  <c:v>-34.123074166965253</c:v>
                </c:pt>
                <c:pt idx="9389">
                  <c:v>-34.115764203787677</c:v>
                </c:pt>
                <c:pt idx="9390">
                  <c:v>-34.11398567355171</c:v>
                </c:pt>
                <c:pt idx="9391">
                  <c:v>-34.113428328772301</c:v>
                </c:pt>
                <c:pt idx="9392">
                  <c:v>-34.110369490132499</c:v>
                </c:pt>
                <c:pt idx="9393">
                  <c:v>-34.108527131782949</c:v>
                </c:pt>
                <c:pt idx="9394">
                  <c:v>-34.095852922601921</c:v>
                </c:pt>
                <c:pt idx="9395">
                  <c:v>-34.093775897703864</c:v>
                </c:pt>
                <c:pt idx="9396">
                  <c:v>-34.088367783776874</c:v>
                </c:pt>
                <c:pt idx="9397">
                  <c:v>-34.086757283958264</c:v>
                </c:pt>
                <c:pt idx="9398">
                  <c:v>-34.085092665083323</c:v>
                </c:pt>
                <c:pt idx="9399">
                  <c:v>-34.082200015027425</c:v>
                </c:pt>
                <c:pt idx="9400">
                  <c:v>-34.079334337565456</c:v>
                </c:pt>
                <c:pt idx="9401">
                  <c:v>-34.076892796220974</c:v>
                </c:pt>
                <c:pt idx="9402">
                  <c:v>-34.075073050123621</c:v>
                </c:pt>
                <c:pt idx="9403">
                  <c:v>-34.070588235294125</c:v>
                </c:pt>
                <c:pt idx="9404">
                  <c:v>-34.065934065934073</c:v>
                </c:pt>
                <c:pt idx="9405">
                  <c:v>-34.060166320796156</c:v>
                </c:pt>
                <c:pt idx="9406">
                  <c:v>-34.055761272054013</c:v>
                </c:pt>
                <c:pt idx="9407">
                  <c:v>-34.054254923820139</c:v>
                </c:pt>
                <c:pt idx="9408">
                  <c:v>-34.042553191489361</c:v>
                </c:pt>
                <c:pt idx="9409">
                  <c:v>-34.036015010611521</c:v>
                </c:pt>
                <c:pt idx="9410">
                  <c:v>-34.033898305084747</c:v>
                </c:pt>
                <c:pt idx="9411">
                  <c:v>-34.028816628611921</c:v>
                </c:pt>
                <c:pt idx="9412">
                  <c:v>-34.020618556701038</c:v>
                </c:pt>
                <c:pt idx="9413">
                  <c:v>-34.020233172122147</c:v>
                </c:pt>
                <c:pt idx="9414">
                  <c:v>-34.018045690151666</c:v>
                </c:pt>
                <c:pt idx="9415">
                  <c:v>-34.017094017094024</c:v>
                </c:pt>
                <c:pt idx="9416">
                  <c:v>-34.017008504252118</c:v>
                </c:pt>
                <c:pt idx="9417">
                  <c:v>-34.01611047180667</c:v>
                </c:pt>
                <c:pt idx="9418">
                  <c:v>-34.009437089751799</c:v>
                </c:pt>
                <c:pt idx="9419">
                  <c:v>-34.003350083752096</c:v>
                </c:pt>
                <c:pt idx="9420">
                  <c:v>-33.997194950911634</c:v>
                </c:pt>
                <c:pt idx="9421">
                  <c:v>-33.996595744680846</c:v>
                </c:pt>
                <c:pt idx="9422">
                  <c:v>-33.9945768517197</c:v>
                </c:pt>
                <c:pt idx="9423">
                  <c:v>-33.993399339934001</c:v>
                </c:pt>
                <c:pt idx="9424">
                  <c:v>-33.990670059372349</c:v>
                </c:pt>
                <c:pt idx="9425">
                  <c:v>-33.988962784774301</c:v>
                </c:pt>
                <c:pt idx="9426">
                  <c:v>-33.985984619826255</c:v>
                </c:pt>
                <c:pt idx="9427">
                  <c:v>-33.985223815732297</c:v>
                </c:pt>
                <c:pt idx="9428">
                  <c:v>-33.982995044375002</c:v>
                </c:pt>
                <c:pt idx="9429">
                  <c:v>-33.973656891970407</c:v>
                </c:pt>
                <c:pt idx="9430">
                  <c:v>-33.961605584642228</c:v>
                </c:pt>
                <c:pt idx="9431">
                  <c:v>-33.958998935037272</c:v>
                </c:pt>
                <c:pt idx="9432">
                  <c:v>-33.957508102268633</c:v>
                </c:pt>
                <c:pt idx="9433">
                  <c:v>-33.956634175452564</c:v>
                </c:pt>
                <c:pt idx="9434">
                  <c:v>-33.956325004918355</c:v>
                </c:pt>
                <c:pt idx="9435">
                  <c:v>-33.954252589214846</c:v>
                </c:pt>
                <c:pt idx="9436">
                  <c:v>-33.953087329225824</c:v>
                </c:pt>
                <c:pt idx="9437">
                  <c:v>-33.948529868838193</c:v>
                </c:pt>
                <c:pt idx="9438">
                  <c:v>-33.942272040158585</c:v>
                </c:pt>
                <c:pt idx="9439">
                  <c:v>-33.929677286176286</c:v>
                </c:pt>
                <c:pt idx="9440">
                  <c:v>-33.927575358664853</c:v>
                </c:pt>
                <c:pt idx="9441">
                  <c:v>-33.925959632073315</c:v>
                </c:pt>
                <c:pt idx="9442">
                  <c:v>-33.915348752171127</c:v>
                </c:pt>
                <c:pt idx="9443">
                  <c:v>-33.885607261201557</c:v>
                </c:pt>
                <c:pt idx="9444">
                  <c:v>-33.883468587580921</c:v>
                </c:pt>
                <c:pt idx="9445">
                  <c:v>-33.882725832012682</c:v>
                </c:pt>
                <c:pt idx="9446">
                  <c:v>-33.879521021959718</c:v>
                </c:pt>
                <c:pt idx="9447">
                  <c:v>-33.864273696017946</c:v>
                </c:pt>
                <c:pt idx="9448">
                  <c:v>-33.83768913342503</c:v>
                </c:pt>
                <c:pt idx="9449">
                  <c:v>-33.835294117647067</c:v>
                </c:pt>
                <c:pt idx="9450">
                  <c:v>-33.834004335707647</c:v>
                </c:pt>
                <c:pt idx="9451">
                  <c:v>-33.824661753382472</c:v>
                </c:pt>
                <c:pt idx="9452">
                  <c:v>-33.822942974877051</c:v>
                </c:pt>
                <c:pt idx="9453">
                  <c:v>-33.819286256643892</c:v>
                </c:pt>
                <c:pt idx="9454">
                  <c:v>-33.816917728852829</c:v>
                </c:pt>
                <c:pt idx="9455">
                  <c:v>-33.814030740027945</c:v>
                </c:pt>
                <c:pt idx="9456">
                  <c:v>-33.809544525166402</c:v>
                </c:pt>
                <c:pt idx="9457">
                  <c:v>-33.808397499607821</c:v>
                </c:pt>
                <c:pt idx="9458">
                  <c:v>-33.80576021433356</c:v>
                </c:pt>
                <c:pt idx="9459">
                  <c:v>-33.795744680851058</c:v>
                </c:pt>
                <c:pt idx="9460">
                  <c:v>-33.794485725459523</c:v>
                </c:pt>
                <c:pt idx="9461">
                  <c:v>-33.790506709393156</c:v>
                </c:pt>
                <c:pt idx="9462">
                  <c:v>-33.787105312913596</c:v>
                </c:pt>
                <c:pt idx="9463">
                  <c:v>-33.780513335845583</c:v>
                </c:pt>
                <c:pt idx="9464">
                  <c:v>-33.779284833538838</c:v>
                </c:pt>
                <c:pt idx="9465">
                  <c:v>-33.768667821767053</c:v>
                </c:pt>
                <c:pt idx="9466">
                  <c:v>-33.768139914197235</c:v>
                </c:pt>
                <c:pt idx="9467">
                  <c:v>-33.764808509440869</c:v>
                </c:pt>
                <c:pt idx="9468">
                  <c:v>-33.760253273852342</c:v>
                </c:pt>
                <c:pt idx="9469">
                  <c:v>-33.755274261603375</c:v>
                </c:pt>
                <c:pt idx="9470">
                  <c:v>-33.754704236225024</c:v>
                </c:pt>
                <c:pt idx="9471">
                  <c:v>-33.754391210105396</c:v>
                </c:pt>
                <c:pt idx="9472">
                  <c:v>-33.742738589211612</c:v>
                </c:pt>
                <c:pt idx="9473">
                  <c:v>-33.738358883171244</c:v>
                </c:pt>
                <c:pt idx="9474">
                  <c:v>-33.737718066974125</c:v>
                </c:pt>
                <c:pt idx="9475">
                  <c:v>-33.734384009225451</c:v>
                </c:pt>
                <c:pt idx="9476">
                  <c:v>-33.7308650765397</c:v>
                </c:pt>
                <c:pt idx="9477">
                  <c:v>-33.727699530516432</c:v>
                </c:pt>
                <c:pt idx="9478">
                  <c:v>-33.721922092692637</c:v>
                </c:pt>
                <c:pt idx="9479">
                  <c:v>-33.716767570413268</c:v>
                </c:pt>
                <c:pt idx="9480">
                  <c:v>-33.705034042781321</c:v>
                </c:pt>
                <c:pt idx="9481">
                  <c:v>-33.702577770374376</c:v>
                </c:pt>
                <c:pt idx="9482">
                  <c:v>-33.701006639537383</c:v>
                </c:pt>
                <c:pt idx="9483">
                  <c:v>-33.69576473024749</c:v>
                </c:pt>
                <c:pt idx="9484">
                  <c:v>-33.695062398263701</c:v>
                </c:pt>
                <c:pt idx="9485">
                  <c:v>-33.687267634064199</c:v>
                </c:pt>
                <c:pt idx="9486">
                  <c:v>-33.672974284327992</c:v>
                </c:pt>
                <c:pt idx="9487">
                  <c:v>-33.670669725183288</c:v>
                </c:pt>
                <c:pt idx="9488">
                  <c:v>-33.669767357428299</c:v>
                </c:pt>
                <c:pt idx="9489">
                  <c:v>-33.669322061453428</c:v>
                </c:pt>
                <c:pt idx="9490">
                  <c:v>-33.645326879279196</c:v>
                </c:pt>
                <c:pt idx="9491">
                  <c:v>-33.642022164870198</c:v>
                </c:pt>
                <c:pt idx="9492">
                  <c:v>-33.640939597315437</c:v>
                </c:pt>
                <c:pt idx="9493">
                  <c:v>-33.638091492987286</c:v>
                </c:pt>
                <c:pt idx="9494">
                  <c:v>-33.635172167282263</c:v>
                </c:pt>
                <c:pt idx="9495">
                  <c:v>-33.633788308009272</c:v>
                </c:pt>
                <c:pt idx="9496">
                  <c:v>-33.633264318072136</c:v>
                </c:pt>
                <c:pt idx="9497">
                  <c:v>-33.625476320087103</c:v>
                </c:pt>
                <c:pt idx="9498">
                  <c:v>-33.620689655172413</c:v>
                </c:pt>
                <c:pt idx="9499">
                  <c:v>-33.614317320390356</c:v>
                </c:pt>
                <c:pt idx="9500">
                  <c:v>-33.612290971531621</c:v>
                </c:pt>
                <c:pt idx="9501">
                  <c:v>-33.607824804919275</c:v>
                </c:pt>
                <c:pt idx="9502">
                  <c:v>-33.600604508626844</c:v>
                </c:pt>
                <c:pt idx="9503">
                  <c:v>-33.599295119682807</c:v>
                </c:pt>
                <c:pt idx="9504">
                  <c:v>-33.590402742073692</c:v>
                </c:pt>
                <c:pt idx="9505">
                  <c:v>-33.57918174227666</c:v>
                </c:pt>
                <c:pt idx="9506">
                  <c:v>-33.577365972698843</c:v>
                </c:pt>
                <c:pt idx="9507">
                  <c:v>-33.560010015946446</c:v>
                </c:pt>
                <c:pt idx="9508">
                  <c:v>-33.541775230154585</c:v>
                </c:pt>
                <c:pt idx="9509">
                  <c:v>-33.536585365853654</c:v>
                </c:pt>
                <c:pt idx="9510">
                  <c:v>-33.517911278846739</c:v>
                </c:pt>
                <c:pt idx="9511">
                  <c:v>-33.511205976520813</c:v>
                </c:pt>
                <c:pt idx="9512">
                  <c:v>-33.508435195474291</c:v>
                </c:pt>
                <c:pt idx="9513">
                  <c:v>-33.505299690460561</c:v>
                </c:pt>
                <c:pt idx="9514">
                  <c:v>-33.503421541869386</c:v>
                </c:pt>
                <c:pt idx="9515">
                  <c:v>-33.494376085151359</c:v>
                </c:pt>
                <c:pt idx="9516">
                  <c:v>-33.491652164661716</c:v>
                </c:pt>
                <c:pt idx="9517">
                  <c:v>-33.478595991936444</c:v>
                </c:pt>
                <c:pt idx="9518">
                  <c:v>-33.478471214320265</c:v>
                </c:pt>
                <c:pt idx="9519">
                  <c:v>-33.473861720067461</c:v>
                </c:pt>
                <c:pt idx="9520">
                  <c:v>-33.46747149564051</c:v>
                </c:pt>
                <c:pt idx="9521">
                  <c:v>-33.45759552656105</c:v>
                </c:pt>
                <c:pt idx="9522">
                  <c:v>-33.448655448969973</c:v>
                </c:pt>
                <c:pt idx="9523">
                  <c:v>-33.448275862068968</c:v>
                </c:pt>
                <c:pt idx="9524">
                  <c:v>-33.426695842450769</c:v>
                </c:pt>
                <c:pt idx="9525">
                  <c:v>-33.426390034473272</c:v>
                </c:pt>
                <c:pt idx="9526">
                  <c:v>-33.425852498017449</c:v>
                </c:pt>
                <c:pt idx="9527">
                  <c:v>-33.422843479860219</c:v>
                </c:pt>
                <c:pt idx="9528">
                  <c:v>-33.422692849004747</c:v>
                </c:pt>
                <c:pt idx="9529">
                  <c:v>-33.420463032113517</c:v>
                </c:pt>
                <c:pt idx="9530">
                  <c:v>-33.414926566090514</c:v>
                </c:pt>
                <c:pt idx="9531">
                  <c:v>-33.406979031940736</c:v>
                </c:pt>
                <c:pt idx="9532">
                  <c:v>-33.401241753977502</c:v>
                </c:pt>
                <c:pt idx="9533">
                  <c:v>-33.400888275624169</c:v>
                </c:pt>
                <c:pt idx="9534">
                  <c:v>-33.400799961447632</c:v>
                </c:pt>
                <c:pt idx="9535">
                  <c:v>-33.397013404655013</c:v>
                </c:pt>
                <c:pt idx="9536">
                  <c:v>-33.391930712172538</c:v>
                </c:pt>
                <c:pt idx="9537">
                  <c:v>-33.378500451671172</c:v>
                </c:pt>
                <c:pt idx="9538">
                  <c:v>-33.376744777013414</c:v>
                </c:pt>
                <c:pt idx="9539">
                  <c:v>-33.369615271905218</c:v>
                </c:pt>
                <c:pt idx="9540">
                  <c:v>-33.360938578329879</c:v>
                </c:pt>
                <c:pt idx="9541">
                  <c:v>-33.356290174471994</c:v>
                </c:pt>
                <c:pt idx="9542">
                  <c:v>-33.333333333333343</c:v>
                </c:pt>
                <c:pt idx="9543">
                  <c:v>-33.333333333333343</c:v>
                </c:pt>
                <c:pt idx="9544">
                  <c:v>-33.333333333333343</c:v>
                </c:pt>
                <c:pt idx="9545">
                  <c:v>-33.333333333333343</c:v>
                </c:pt>
                <c:pt idx="9546">
                  <c:v>-33.3317398475034</c:v>
                </c:pt>
                <c:pt idx="9547">
                  <c:v>-33.33051395771659</c:v>
                </c:pt>
                <c:pt idx="9548">
                  <c:v>-33.322670078908075</c:v>
                </c:pt>
                <c:pt idx="9549">
                  <c:v>-33.311432325886997</c:v>
                </c:pt>
                <c:pt idx="9550">
                  <c:v>-33.308270676691734</c:v>
                </c:pt>
                <c:pt idx="9551">
                  <c:v>-33.305785123966942</c:v>
                </c:pt>
                <c:pt idx="9552">
                  <c:v>-33.2973386274615</c:v>
                </c:pt>
                <c:pt idx="9553">
                  <c:v>-33.285198555956669</c:v>
                </c:pt>
                <c:pt idx="9554">
                  <c:v>-33.28154082706159</c:v>
                </c:pt>
                <c:pt idx="9555">
                  <c:v>-33.258779190588569</c:v>
                </c:pt>
                <c:pt idx="9556">
                  <c:v>-33.246473178183123</c:v>
                </c:pt>
                <c:pt idx="9557">
                  <c:v>-33.239812959251836</c:v>
                </c:pt>
                <c:pt idx="9558">
                  <c:v>-33.232473544973544</c:v>
                </c:pt>
                <c:pt idx="9559">
                  <c:v>-33.227619807694325</c:v>
                </c:pt>
                <c:pt idx="9560">
                  <c:v>-33.223930982745685</c:v>
                </c:pt>
                <c:pt idx="9561">
                  <c:v>-33.217563879930537</c:v>
                </c:pt>
                <c:pt idx="9562">
                  <c:v>-33.214285714285722</c:v>
                </c:pt>
                <c:pt idx="9563">
                  <c:v>-33.204776156243256</c:v>
                </c:pt>
                <c:pt idx="9564">
                  <c:v>-33.199765742995396</c:v>
                </c:pt>
                <c:pt idx="9565">
                  <c:v>-33.190192949368921</c:v>
                </c:pt>
                <c:pt idx="9566">
                  <c:v>-33.184463429928527</c:v>
                </c:pt>
                <c:pt idx="9567">
                  <c:v>-33.183351552338763</c:v>
                </c:pt>
                <c:pt idx="9568">
                  <c:v>-33.176026427560174</c:v>
                </c:pt>
                <c:pt idx="9569">
                  <c:v>-33.173024964876248</c:v>
                </c:pt>
                <c:pt idx="9570">
                  <c:v>-33.172613307618121</c:v>
                </c:pt>
                <c:pt idx="9571">
                  <c:v>-33.16269069315041</c:v>
                </c:pt>
                <c:pt idx="9572">
                  <c:v>-33.161774933926836</c:v>
                </c:pt>
                <c:pt idx="9573">
                  <c:v>-33.15582064117585</c:v>
                </c:pt>
                <c:pt idx="9574">
                  <c:v>-33.148469865027394</c:v>
                </c:pt>
                <c:pt idx="9575">
                  <c:v>-33.137981001449049</c:v>
                </c:pt>
                <c:pt idx="9576">
                  <c:v>-33.137299253562546</c:v>
                </c:pt>
                <c:pt idx="9577">
                  <c:v>-33.136058940757295</c:v>
                </c:pt>
                <c:pt idx="9578">
                  <c:v>-33.135498320268752</c:v>
                </c:pt>
                <c:pt idx="9579">
                  <c:v>-33.130116704406902</c:v>
                </c:pt>
                <c:pt idx="9580">
                  <c:v>-33.128834355828218</c:v>
                </c:pt>
                <c:pt idx="9581">
                  <c:v>-33.118027011156784</c:v>
                </c:pt>
                <c:pt idx="9582">
                  <c:v>-33.110367892976583</c:v>
                </c:pt>
                <c:pt idx="9583">
                  <c:v>-33.10918623204924</c:v>
                </c:pt>
                <c:pt idx="9584">
                  <c:v>-33.105607742670088</c:v>
                </c:pt>
                <c:pt idx="9585">
                  <c:v>-33.104925053533179</c:v>
                </c:pt>
                <c:pt idx="9586">
                  <c:v>-33.098666666666659</c:v>
                </c:pt>
                <c:pt idx="9587">
                  <c:v>-33.091583740934396</c:v>
                </c:pt>
                <c:pt idx="9588">
                  <c:v>-33.090935198670749</c:v>
                </c:pt>
                <c:pt idx="9589">
                  <c:v>-33.087611774893332</c:v>
                </c:pt>
                <c:pt idx="9590">
                  <c:v>-33.085501858736052</c:v>
                </c:pt>
                <c:pt idx="9591">
                  <c:v>-33.081052066559309</c:v>
                </c:pt>
                <c:pt idx="9592">
                  <c:v>-33.078880407124672</c:v>
                </c:pt>
                <c:pt idx="9593">
                  <c:v>-33.07692307692308</c:v>
                </c:pt>
                <c:pt idx="9594">
                  <c:v>-33.074516813763822</c:v>
                </c:pt>
                <c:pt idx="9595">
                  <c:v>-33.072211935621709</c:v>
                </c:pt>
                <c:pt idx="9596">
                  <c:v>-33.072207084468658</c:v>
                </c:pt>
                <c:pt idx="9597">
                  <c:v>-33.068001882997393</c:v>
                </c:pt>
                <c:pt idx="9598">
                  <c:v>-33.064200047032998</c:v>
                </c:pt>
                <c:pt idx="9599">
                  <c:v>-33.06389172783301</c:v>
                </c:pt>
                <c:pt idx="9600">
                  <c:v>-33.059870832606038</c:v>
                </c:pt>
                <c:pt idx="9601">
                  <c:v>-33.056708160442611</c:v>
                </c:pt>
                <c:pt idx="9602">
                  <c:v>-33.054385524468373</c:v>
                </c:pt>
                <c:pt idx="9603">
                  <c:v>-33.051899677179037</c:v>
                </c:pt>
                <c:pt idx="9604">
                  <c:v>-33.049972974301014</c:v>
                </c:pt>
                <c:pt idx="9605">
                  <c:v>-33.048191750656386</c:v>
                </c:pt>
                <c:pt idx="9606">
                  <c:v>-33.04639391301545</c:v>
                </c:pt>
                <c:pt idx="9607">
                  <c:v>-33.043478260869563</c:v>
                </c:pt>
                <c:pt idx="9608">
                  <c:v>-33.040070453544686</c:v>
                </c:pt>
                <c:pt idx="9609">
                  <c:v>-33.035840770647397</c:v>
                </c:pt>
                <c:pt idx="9610">
                  <c:v>-33.031668917001625</c:v>
                </c:pt>
                <c:pt idx="9611">
                  <c:v>-33.027522935779814</c:v>
                </c:pt>
                <c:pt idx="9612">
                  <c:v>-33.021244436980439</c:v>
                </c:pt>
                <c:pt idx="9613">
                  <c:v>-33.010231556273567</c:v>
                </c:pt>
                <c:pt idx="9614">
                  <c:v>-33.008193523214985</c:v>
                </c:pt>
                <c:pt idx="9615">
                  <c:v>-33.006060606060601</c:v>
                </c:pt>
                <c:pt idx="9616">
                  <c:v>-32.995889648735485</c:v>
                </c:pt>
                <c:pt idx="9617">
                  <c:v>-32.98884372567673</c:v>
                </c:pt>
                <c:pt idx="9618">
                  <c:v>-32.986925913509893</c:v>
                </c:pt>
                <c:pt idx="9619">
                  <c:v>-32.982475177689764</c:v>
                </c:pt>
                <c:pt idx="9620">
                  <c:v>-32.981091844093953</c:v>
                </c:pt>
                <c:pt idx="9621">
                  <c:v>-32.979846449136275</c:v>
                </c:pt>
                <c:pt idx="9622">
                  <c:v>-32.979675316374795</c:v>
                </c:pt>
                <c:pt idx="9623">
                  <c:v>-32.978260869565219</c:v>
                </c:pt>
                <c:pt idx="9624">
                  <c:v>-32.971999456300125</c:v>
                </c:pt>
                <c:pt idx="9625">
                  <c:v>-32.970374084371983</c:v>
                </c:pt>
                <c:pt idx="9626">
                  <c:v>-32.968929804372834</c:v>
                </c:pt>
                <c:pt idx="9627">
                  <c:v>-32.967660372741733</c:v>
                </c:pt>
                <c:pt idx="9628">
                  <c:v>-32.960562351652371</c:v>
                </c:pt>
                <c:pt idx="9629">
                  <c:v>-32.960189559062542</c:v>
                </c:pt>
                <c:pt idx="9630">
                  <c:v>-32.958801498127343</c:v>
                </c:pt>
                <c:pt idx="9631">
                  <c:v>-32.949685534591197</c:v>
                </c:pt>
                <c:pt idx="9632">
                  <c:v>-32.946379215035932</c:v>
                </c:pt>
                <c:pt idx="9633">
                  <c:v>-32.938271604938279</c:v>
                </c:pt>
                <c:pt idx="9634">
                  <c:v>-32.932505818463937</c:v>
                </c:pt>
                <c:pt idx="9635">
                  <c:v>-32.930312261995425</c:v>
                </c:pt>
                <c:pt idx="9636">
                  <c:v>-32.924274169410367</c:v>
                </c:pt>
                <c:pt idx="9637">
                  <c:v>-32.923040152963665</c:v>
                </c:pt>
                <c:pt idx="9638">
                  <c:v>-32.90760925768889</c:v>
                </c:pt>
                <c:pt idx="9639">
                  <c:v>-32.900917020800719</c:v>
                </c:pt>
                <c:pt idx="9640">
                  <c:v>-32.897318508829301</c:v>
                </c:pt>
                <c:pt idx="9641">
                  <c:v>-32.894571894195806</c:v>
                </c:pt>
                <c:pt idx="9642">
                  <c:v>-32.889480692410118</c:v>
                </c:pt>
                <c:pt idx="9643">
                  <c:v>-32.859308691996532</c:v>
                </c:pt>
                <c:pt idx="9644">
                  <c:v>-32.859116356850294</c:v>
                </c:pt>
                <c:pt idx="9645">
                  <c:v>-32.856960027302591</c:v>
                </c:pt>
                <c:pt idx="9646">
                  <c:v>-32.856153952651255</c:v>
                </c:pt>
                <c:pt idx="9647">
                  <c:v>-32.852709477202197</c:v>
                </c:pt>
                <c:pt idx="9648">
                  <c:v>-32.851682278321505</c:v>
                </c:pt>
                <c:pt idx="9649">
                  <c:v>-32.845004394960441</c:v>
                </c:pt>
                <c:pt idx="9650">
                  <c:v>-32.843306814251122</c:v>
                </c:pt>
                <c:pt idx="9651">
                  <c:v>-32.832080200501252</c:v>
                </c:pt>
                <c:pt idx="9652">
                  <c:v>-32.831041221035235</c:v>
                </c:pt>
                <c:pt idx="9653">
                  <c:v>-32.830912578788713</c:v>
                </c:pt>
                <c:pt idx="9654">
                  <c:v>-32.810987573577506</c:v>
                </c:pt>
                <c:pt idx="9655">
                  <c:v>-32.808758125213828</c:v>
                </c:pt>
                <c:pt idx="9656">
                  <c:v>-32.805205828264249</c:v>
                </c:pt>
                <c:pt idx="9657">
                  <c:v>-32.801531589023611</c:v>
                </c:pt>
                <c:pt idx="9658">
                  <c:v>-32.799457650099569</c:v>
                </c:pt>
                <c:pt idx="9659">
                  <c:v>-32.798099078341011</c:v>
                </c:pt>
                <c:pt idx="9660">
                  <c:v>-32.79352226720647</c:v>
                </c:pt>
                <c:pt idx="9661">
                  <c:v>-32.790818311503045</c:v>
                </c:pt>
                <c:pt idx="9662">
                  <c:v>-32.775467775467774</c:v>
                </c:pt>
                <c:pt idx="9663">
                  <c:v>-32.771084337349393</c:v>
                </c:pt>
                <c:pt idx="9664">
                  <c:v>-32.769646575787561</c:v>
                </c:pt>
                <c:pt idx="9665">
                  <c:v>-32.756665256030473</c:v>
                </c:pt>
                <c:pt idx="9666">
                  <c:v>-32.749881197528907</c:v>
                </c:pt>
                <c:pt idx="9667">
                  <c:v>-32.749701551929959</c:v>
                </c:pt>
                <c:pt idx="9668">
                  <c:v>-32.749368686868678</c:v>
                </c:pt>
                <c:pt idx="9669">
                  <c:v>-32.748538011695899</c:v>
                </c:pt>
                <c:pt idx="9670">
                  <c:v>-32.732732732732728</c:v>
                </c:pt>
                <c:pt idx="9671">
                  <c:v>-32.718185313341024</c:v>
                </c:pt>
                <c:pt idx="9672">
                  <c:v>-32.7175134190488</c:v>
                </c:pt>
                <c:pt idx="9673">
                  <c:v>-32.714382174206619</c:v>
                </c:pt>
                <c:pt idx="9674">
                  <c:v>-32.71043223919402</c:v>
                </c:pt>
                <c:pt idx="9675">
                  <c:v>-32.707065361206674</c:v>
                </c:pt>
                <c:pt idx="9676">
                  <c:v>-32.705718270571822</c:v>
                </c:pt>
                <c:pt idx="9677">
                  <c:v>-32.688605308890175</c:v>
                </c:pt>
                <c:pt idx="9678">
                  <c:v>-32.684724101206058</c:v>
                </c:pt>
                <c:pt idx="9679">
                  <c:v>-32.681524083393242</c:v>
                </c:pt>
                <c:pt idx="9680">
                  <c:v>-32.6785871575795</c:v>
                </c:pt>
                <c:pt idx="9681">
                  <c:v>-32.66898293050788</c:v>
                </c:pt>
                <c:pt idx="9682">
                  <c:v>-32.665994903449132</c:v>
                </c:pt>
                <c:pt idx="9683">
                  <c:v>-32.662608844745449</c:v>
                </c:pt>
                <c:pt idx="9684">
                  <c:v>-32.658861744603101</c:v>
                </c:pt>
                <c:pt idx="9685">
                  <c:v>-32.655492450477908</c:v>
                </c:pt>
                <c:pt idx="9686">
                  <c:v>-32.650713299585817</c:v>
                </c:pt>
                <c:pt idx="9687">
                  <c:v>-32.650123948072292</c:v>
                </c:pt>
                <c:pt idx="9688">
                  <c:v>-32.641384768418675</c:v>
                </c:pt>
                <c:pt idx="9689">
                  <c:v>-32.638134549931209</c:v>
                </c:pt>
                <c:pt idx="9690">
                  <c:v>-32.633448239841229</c:v>
                </c:pt>
                <c:pt idx="9691">
                  <c:v>-32.624768946395562</c:v>
                </c:pt>
                <c:pt idx="9692">
                  <c:v>-32.621308016877634</c:v>
                </c:pt>
                <c:pt idx="9693">
                  <c:v>-32.614455682657763</c:v>
                </c:pt>
                <c:pt idx="9694">
                  <c:v>-32.589061716006015</c:v>
                </c:pt>
                <c:pt idx="9695">
                  <c:v>-32.580194834754636</c:v>
                </c:pt>
                <c:pt idx="9696">
                  <c:v>-32.57804025551404</c:v>
                </c:pt>
                <c:pt idx="9697">
                  <c:v>-32.574342404200536</c:v>
                </c:pt>
                <c:pt idx="9698">
                  <c:v>-32.570521203063706</c:v>
                </c:pt>
                <c:pt idx="9699">
                  <c:v>-32.560853976495039</c:v>
                </c:pt>
                <c:pt idx="9700">
                  <c:v>-32.560021580793091</c:v>
                </c:pt>
                <c:pt idx="9701">
                  <c:v>-32.554528650646958</c:v>
                </c:pt>
                <c:pt idx="9702">
                  <c:v>-32.547290240222821</c:v>
                </c:pt>
                <c:pt idx="9703">
                  <c:v>-32.538781687476344</c:v>
                </c:pt>
                <c:pt idx="9704">
                  <c:v>-32.531889895938235</c:v>
                </c:pt>
                <c:pt idx="9705">
                  <c:v>-32.529052590112272</c:v>
                </c:pt>
                <c:pt idx="9706">
                  <c:v>-32.52243741143127</c:v>
                </c:pt>
                <c:pt idx="9707">
                  <c:v>-32.511588706278971</c:v>
                </c:pt>
                <c:pt idx="9708">
                  <c:v>-32.50786988457503</c:v>
                </c:pt>
                <c:pt idx="9709">
                  <c:v>-32.50736571730755</c:v>
                </c:pt>
                <c:pt idx="9710">
                  <c:v>-32.50318381208433</c:v>
                </c:pt>
                <c:pt idx="9711">
                  <c:v>-32.499614018835871</c:v>
                </c:pt>
                <c:pt idx="9712">
                  <c:v>-32.498287246010321</c:v>
                </c:pt>
                <c:pt idx="9713">
                  <c:v>-32.48961931002367</c:v>
                </c:pt>
                <c:pt idx="9714">
                  <c:v>-32.469059203866379</c:v>
                </c:pt>
                <c:pt idx="9715">
                  <c:v>-32.46367239101717</c:v>
                </c:pt>
                <c:pt idx="9716">
                  <c:v>-32.455815560821492</c:v>
                </c:pt>
                <c:pt idx="9717">
                  <c:v>-32.439074339545357</c:v>
                </c:pt>
                <c:pt idx="9718">
                  <c:v>-32.435701553348622</c:v>
                </c:pt>
                <c:pt idx="9719">
                  <c:v>-32.432432432432435</c:v>
                </c:pt>
                <c:pt idx="9720">
                  <c:v>-32.429831241994023</c:v>
                </c:pt>
                <c:pt idx="9721">
                  <c:v>-32.428102830116714</c:v>
                </c:pt>
                <c:pt idx="9722">
                  <c:v>-32.422440122166847</c:v>
                </c:pt>
                <c:pt idx="9723">
                  <c:v>-32.415375788869767</c:v>
                </c:pt>
                <c:pt idx="9724">
                  <c:v>-32.412280701754383</c:v>
                </c:pt>
                <c:pt idx="9725">
                  <c:v>-32.409526774692694</c:v>
                </c:pt>
                <c:pt idx="9726">
                  <c:v>-32.407407407407405</c:v>
                </c:pt>
                <c:pt idx="9727">
                  <c:v>-32.396692513905549</c:v>
                </c:pt>
                <c:pt idx="9728">
                  <c:v>-32.395005675368907</c:v>
                </c:pt>
                <c:pt idx="9729">
                  <c:v>-32.388947184330192</c:v>
                </c:pt>
                <c:pt idx="9730">
                  <c:v>-32.387666694980041</c:v>
                </c:pt>
                <c:pt idx="9731">
                  <c:v>-32.387466494130706</c:v>
                </c:pt>
                <c:pt idx="9732">
                  <c:v>-32.384713016499788</c:v>
                </c:pt>
                <c:pt idx="9733">
                  <c:v>-32.379484921857809</c:v>
                </c:pt>
                <c:pt idx="9734">
                  <c:v>-32.378760760248866</c:v>
                </c:pt>
                <c:pt idx="9735">
                  <c:v>-32.365586222938774</c:v>
                </c:pt>
                <c:pt idx="9736">
                  <c:v>-32.357198530230491</c:v>
                </c:pt>
                <c:pt idx="9737">
                  <c:v>-32.345300343079259</c:v>
                </c:pt>
                <c:pt idx="9738">
                  <c:v>-32.332009092647269</c:v>
                </c:pt>
                <c:pt idx="9739">
                  <c:v>-32.330971868766767</c:v>
                </c:pt>
                <c:pt idx="9740">
                  <c:v>-32.320659753805103</c:v>
                </c:pt>
                <c:pt idx="9741">
                  <c:v>-32.320261300001263</c:v>
                </c:pt>
                <c:pt idx="9742">
                  <c:v>-32.31784716933231</c:v>
                </c:pt>
                <c:pt idx="9743">
                  <c:v>-32.311341474128085</c:v>
                </c:pt>
                <c:pt idx="9744">
                  <c:v>-32.309148524630643</c:v>
                </c:pt>
                <c:pt idx="9745">
                  <c:v>-32.291349504381074</c:v>
                </c:pt>
                <c:pt idx="9746">
                  <c:v>-32.289173524633483</c:v>
                </c:pt>
                <c:pt idx="9747">
                  <c:v>-32.284937096225775</c:v>
                </c:pt>
                <c:pt idx="9748">
                  <c:v>-32.27745386788483</c:v>
                </c:pt>
                <c:pt idx="9749">
                  <c:v>-32.274779776445328</c:v>
                </c:pt>
                <c:pt idx="9750">
                  <c:v>-32.265099617890115</c:v>
                </c:pt>
                <c:pt idx="9751">
                  <c:v>-32.264470103699352</c:v>
                </c:pt>
                <c:pt idx="9752">
                  <c:v>-32.261624484991174</c:v>
                </c:pt>
                <c:pt idx="9753">
                  <c:v>-32.261208576998044</c:v>
                </c:pt>
                <c:pt idx="9754">
                  <c:v>-32.260746321769972</c:v>
                </c:pt>
                <c:pt idx="9755">
                  <c:v>-32.258919578009852</c:v>
                </c:pt>
                <c:pt idx="9756">
                  <c:v>-32.258579773640022</c:v>
                </c:pt>
                <c:pt idx="9757">
                  <c:v>-32.253778442119255</c:v>
                </c:pt>
                <c:pt idx="9758">
                  <c:v>-32.251622566150772</c:v>
                </c:pt>
                <c:pt idx="9759">
                  <c:v>-32.241770757068167</c:v>
                </c:pt>
                <c:pt idx="9760">
                  <c:v>-32.224220623501196</c:v>
                </c:pt>
                <c:pt idx="9761">
                  <c:v>-32.217898832684824</c:v>
                </c:pt>
                <c:pt idx="9762">
                  <c:v>-32.21644521471211</c:v>
                </c:pt>
                <c:pt idx="9763">
                  <c:v>-32.208363165388917</c:v>
                </c:pt>
                <c:pt idx="9764">
                  <c:v>-32.207901372933591</c:v>
                </c:pt>
                <c:pt idx="9765">
                  <c:v>-32.20786173141633</c:v>
                </c:pt>
                <c:pt idx="9766">
                  <c:v>-32.196822936846175</c:v>
                </c:pt>
                <c:pt idx="9767">
                  <c:v>-32.194434660091588</c:v>
                </c:pt>
                <c:pt idx="9768">
                  <c:v>-32.187159712165609</c:v>
                </c:pt>
                <c:pt idx="9769">
                  <c:v>-32.180960196963483</c:v>
                </c:pt>
                <c:pt idx="9770">
                  <c:v>-32.173875839644026</c:v>
                </c:pt>
                <c:pt idx="9771">
                  <c:v>-32.168921590949935</c:v>
                </c:pt>
                <c:pt idx="9772">
                  <c:v>-32.168644906033634</c:v>
                </c:pt>
                <c:pt idx="9773">
                  <c:v>-32.152974504249286</c:v>
                </c:pt>
                <c:pt idx="9774">
                  <c:v>-32.151584848702655</c:v>
                </c:pt>
                <c:pt idx="9775">
                  <c:v>-32.148019658860932</c:v>
                </c:pt>
                <c:pt idx="9776">
                  <c:v>-32.141484044598229</c:v>
                </c:pt>
                <c:pt idx="9777">
                  <c:v>-32.141336739037882</c:v>
                </c:pt>
                <c:pt idx="9778">
                  <c:v>-32.139253279515643</c:v>
                </c:pt>
                <c:pt idx="9779">
                  <c:v>-32.137400558453194</c:v>
                </c:pt>
                <c:pt idx="9780">
                  <c:v>-32.135671169876403</c:v>
                </c:pt>
                <c:pt idx="9781">
                  <c:v>-32.132701421800945</c:v>
                </c:pt>
                <c:pt idx="9782">
                  <c:v>-32.131495227995757</c:v>
                </c:pt>
                <c:pt idx="9783">
                  <c:v>-32.128295732536017</c:v>
                </c:pt>
                <c:pt idx="9784">
                  <c:v>-32.126055857714974</c:v>
                </c:pt>
                <c:pt idx="9785">
                  <c:v>-32.117331349469936</c:v>
                </c:pt>
                <c:pt idx="9786">
                  <c:v>-32.114055299539174</c:v>
                </c:pt>
                <c:pt idx="9787">
                  <c:v>-32.112068965517238</c:v>
                </c:pt>
                <c:pt idx="9788">
                  <c:v>-32.111443406163531</c:v>
                </c:pt>
                <c:pt idx="9789">
                  <c:v>-32.109224336193918</c:v>
                </c:pt>
                <c:pt idx="9790">
                  <c:v>-32.108673010044669</c:v>
                </c:pt>
                <c:pt idx="9791">
                  <c:v>-32.100294072125052</c:v>
                </c:pt>
                <c:pt idx="9792">
                  <c:v>-32.092446892210859</c:v>
                </c:pt>
                <c:pt idx="9793">
                  <c:v>-32.081765309613402</c:v>
                </c:pt>
                <c:pt idx="9794">
                  <c:v>-32.068533221897198</c:v>
                </c:pt>
                <c:pt idx="9795">
                  <c:v>-32.067803514229112</c:v>
                </c:pt>
                <c:pt idx="9796">
                  <c:v>-32.056314748679199</c:v>
                </c:pt>
                <c:pt idx="9797">
                  <c:v>-32.041684134874529</c:v>
                </c:pt>
                <c:pt idx="9798">
                  <c:v>-32.02312138728324</c:v>
                </c:pt>
                <c:pt idx="9799">
                  <c:v>-32.021376925495133</c:v>
                </c:pt>
                <c:pt idx="9800">
                  <c:v>-32.020309100039057</c:v>
                </c:pt>
                <c:pt idx="9801">
                  <c:v>-32.020171544329983</c:v>
                </c:pt>
                <c:pt idx="9802">
                  <c:v>-32.010869565217391</c:v>
                </c:pt>
                <c:pt idx="9803">
                  <c:v>-32.006726736289053</c:v>
                </c:pt>
                <c:pt idx="9804">
                  <c:v>-31.998935414407541</c:v>
                </c:pt>
                <c:pt idx="9805">
                  <c:v>-31.996540409933971</c:v>
                </c:pt>
                <c:pt idx="9806">
                  <c:v>-31.994595922377783</c:v>
                </c:pt>
                <c:pt idx="9807">
                  <c:v>-31.987746766507826</c:v>
                </c:pt>
                <c:pt idx="9808">
                  <c:v>-31.987162342872423</c:v>
                </c:pt>
                <c:pt idx="9809">
                  <c:v>-31.979222815700496</c:v>
                </c:pt>
                <c:pt idx="9810">
                  <c:v>-31.975609756097555</c:v>
                </c:pt>
                <c:pt idx="9811">
                  <c:v>-31.972666786549183</c:v>
                </c:pt>
                <c:pt idx="9812">
                  <c:v>-31.967050697766581</c:v>
                </c:pt>
                <c:pt idx="9813">
                  <c:v>-31.960663798401967</c:v>
                </c:pt>
                <c:pt idx="9814">
                  <c:v>-31.950564349388202</c:v>
                </c:pt>
                <c:pt idx="9815">
                  <c:v>-31.940393487829454</c:v>
                </c:pt>
                <c:pt idx="9816">
                  <c:v>-31.929418237101487</c:v>
                </c:pt>
                <c:pt idx="9817">
                  <c:v>-31.919484350248538</c:v>
                </c:pt>
                <c:pt idx="9818">
                  <c:v>-31.917669728417252</c:v>
                </c:pt>
                <c:pt idx="9819">
                  <c:v>-31.910256106517565</c:v>
                </c:pt>
                <c:pt idx="9820">
                  <c:v>-31.907031426934708</c:v>
                </c:pt>
                <c:pt idx="9821">
                  <c:v>-31.897810218978108</c:v>
                </c:pt>
                <c:pt idx="9822">
                  <c:v>-31.888371833032878</c:v>
                </c:pt>
                <c:pt idx="9823">
                  <c:v>-31.881134731944044</c:v>
                </c:pt>
                <c:pt idx="9824">
                  <c:v>-31.88067763319421</c:v>
                </c:pt>
                <c:pt idx="9825">
                  <c:v>-31.87769164513351</c:v>
                </c:pt>
                <c:pt idx="9826">
                  <c:v>-31.868590271116986</c:v>
                </c:pt>
                <c:pt idx="9827">
                  <c:v>-31.857318573185736</c:v>
                </c:pt>
                <c:pt idx="9828">
                  <c:v>-31.854074542008846</c:v>
                </c:pt>
                <c:pt idx="9829">
                  <c:v>-31.849695460592969</c:v>
                </c:pt>
                <c:pt idx="9830">
                  <c:v>-31.849159472966832</c:v>
                </c:pt>
                <c:pt idx="9831">
                  <c:v>-31.83432953648358</c:v>
                </c:pt>
                <c:pt idx="9832">
                  <c:v>-31.826216392222534</c:v>
                </c:pt>
                <c:pt idx="9833">
                  <c:v>-31.824159308660526</c:v>
                </c:pt>
                <c:pt idx="9834">
                  <c:v>-31.82215164747916</c:v>
                </c:pt>
                <c:pt idx="9835">
                  <c:v>-31.818181818181827</c:v>
                </c:pt>
                <c:pt idx="9836">
                  <c:v>-31.813063063063069</c:v>
                </c:pt>
                <c:pt idx="9837">
                  <c:v>-31.812966150315546</c:v>
                </c:pt>
                <c:pt idx="9838">
                  <c:v>-31.805311607237329</c:v>
                </c:pt>
                <c:pt idx="9839">
                  <c:v>-31.803390991608154</c:v>
                </c:pt>
                <c:pt idx="9840">
                  <c:v>-31.7996327280147</c:v>
                </c:pt>
                <c:pt idx="9841">
                  <c:v>-31.797895559826699</c:v>
                </c:pt>
                <c:pt idx="9842">
                  <c:v>-31.793814432989691</c:v>
                </c:pt>
                <c:pt idx="9843">
                  <c:v>-31.790213888075002</c:v>
                </c:pt>
                <c:pt idx="9844">
                  <c:v>-31.768841104104212</c:v>
                </c:pt>
                <c:pt idx="9845">
                  <c:v>-31.764513905737715</c:v>
                </c:pt>
                <c:pt idx="9846">
                  <c:v>-31.763619575253927</c:v>
                </c:pt>
                <c:pt idx="9847">
                  <c:v>-31.757327222289234</c:v>
                </c:pt>
                <c:pt idx="9848">
                  <c:v>-31.751956850621582</c:v>
                </c:pt>
                <c:pt idx="9849">
                  <c:v>-31.751944779226477</c:v>
                </c:pt>
                <c:pt idx="9850">
                  <c:v>-31.750986724076071</c:v>
                </c:pt>
                <c:pt idx="9851">
                  <c:v>-31.739874500855677</c:v>
                </c:pt>
                <c:pt idx="9852">
                  <c:v>-31.728572883476645</c:v>
                </c:pt>
                <c:pt idx="9853">
                  <c:v>-31.72757475083057</c:v>
                </c:pt>
                <c:pt idx="9854">
                  <c:v>-31.725788472887032</c:v>
                </c:pt>
                <c:pt idx="9855">
                  <c:v>-31.718233879952308</c:v>
                </c:pt>
                <c:pt idx="9856">
                  <c:v>-31.718183579017847</c:v>
                </c:pt>
                <c:pt idx="9857">
                  <c:v>-31.713043413231986</c:v>
                </c:pt>
                <c:pt idx="9858">
                  <c:v>-31.709145427286359</c:v>
                </c:pt>
                <c:pt idx="9859">
                  <c:v>-31.707970529135963</c:v>
                </c:pt>
                <c:pt idx="9860">
                  <c:v>-31.706944686791132</c:v>
                </c:pt>
                <c:pt idx="9861">
                  <c:v>-31.699418678124601</c:v>
                </c:pt>
                <c:pt idx="9862">
                  <c:v>-31.691143073429217</c:v>
                </c:pt>
                <c:pt idx="9863">
                  <c:v>-31.666061881607277</c:v>
                </c:pt>
                <c:pt idx="9864">
                  <c:v>-31.661145291055377</c:v>
                </c:pt>
                <c:pt idx="9865">
                  <c:v>-31.658117354942405</c:v>
                </c:pt>
                <c:pt idx="9866">
                  <c:v>-31.650456123703336</c:v>
                </c:pt>
                <c:pt idx="9867">
                  <c:v>-31.642632189623725</c:v>
                </c:pt>
                <c:pt idx="9868">
                  <c:v>-31.630648330058946</c:v>
                </c:pt>
                <c:pt idx="9869">
                  <c:v>-31.627635636303026</c:v>
                </c:pt>
                <c:pt idx="9870">
                  <c:v>-31.621047369078866</c:v>
                </c:pt>
                <c:pt idx="9871">
                  <c:v>-31.619839190532119</c:v>
                </c:pt>
                <c:pt idx="9872">
                  <c:v>-31.584232990208378</c:v>
                </c:pt>
                <c:pt idx="9873">
                  <c:v>-31.584158415841586</c:v>
                </c:pt>
                <c:pt idx="9874">
                  <c:v>-31.583325296557035</c:v>
                </c:pt>
                <c:pt idx="9875">
                  <c:v>-31.578947368421055</c:v>
                </c:pt>
                <c:pt idx="9876">
                  <c:v>-31.576150494207681</c:v>
                </c:pt>
                <c:pt idx="9877">
                  <c:v>-31.570911311782922</c:v>
                </c:pt>
                <c:pt idx="9878">
                  <c:v>-31.56475922068374</c:v>
                </c:pt>
                <c:pt idx="9879">
                  <c:v>-31.550538758443224</c:v>
                </c:pt>
                <c:pt idx="9880">
                  <c:v>-31.536627886291669</c:v>
                </c:pt>
                <c:pt idx="9881">
                  <c:v>-31.52991173586139</c:v>
                </c:pt>
                <c:pt idx="9882">
                  <c:v>-31.511315688530885</c:v>
                </c:pt>
                <c:pt idx="9883">
                  <c:v>-31.502111150927817</c:v>
                </c:pt>
                <c:pt idx="9884">
                  <c:v>-31.492117805205908</c:v>
                </c:pt>
                <c:pt idx="9885">
                  <c:v>-31.490776350954945</c:v>
                </c:pt>
                <c:pt idx="9886">
                  <c:v>-31.490774846934158</c:v>
                </c:pt>
                <c:pt idx="9887">
                  <c:v>-31.488277268093782</c:v>
                </c:pt>
                <c:pt idx="9888">
                  <c:v>-31.472808945809035</c:v>
                </c:pt>
                <c:pt idx="9889">
                  <c:v>-31.469593295917591</c:v>
                </c:pt>
                <c:pt idx="9890">
                  <c:v>-31.451402762095029</c:v>
                </c:pt>
                <c:pt idx="9891">
                  <c:v>-31.447576813430473</c:v>
                </c:pt>
                <c:pt idx="9892">
                  <c:v>-31.444241316270578</c:v>
                </c:pt>
                <c:pt idx="9893">
                  <c:v>-31.442272824824059</c:v>
                </c:pt>
                <c:pt idx="9894">
                  <c:v>-31.433374083129578</c:v>
                </c:pt>
                <c:pt idx="9895">
                  <c:v>-31.428571428571431</c:v>
                </c:pt>
                <c:pt idx="9896">
                  <c:v>-31.41995097114841</c:v>
                </c:pt>
                <c:pt idx="9897">
                  <c:v>-31.411336652623518</c:v>
                </c:pt>
                <c:pt idx="9898">
                  <c:v>-31.408291659945149</c:v>
                </c:pt>
                <c:pt idx="9899">
                  <c:v>-31.399723516836502</c:v>
                </c:pt>
                <c:pt idx="9900">
                  <c:v>-31.395634044640659</c:v>
                </c:pt>
                <c:pt idx="9901">
                  <c:v>-31.386404293381048</c:v>
                </c:pt>
                <c:pt idx="9902">
                  <c:v>-31.369812520395229</c:v>
                </c:pt>
                <c:pt idx="9903">
                  <c:v>-31.351110119379683</c:v>
                </c:pt>
                <c:pt idx="9904">
                  <c:v>-31.344356578001438</c:v>
                </c:pt>
                <c:pt idx="9905">
                  <c:v>-31.339667155518711</c:v>
                </c:pt>
                <c:pt idx="9906">
                  <c:v>-31.330173126196499</c:v>
                </c:pt>
                <c:pt idx="9907">
                  <c:v>-31.330049261083744</c:v>
                </c:pt>
                <c:pt idx="9908">
                  <c:v>-31.327294896359518</c:v>
                </c:pt>
                <c:pt idx="9909">
                  <c:v>-31.315361375784335</c:v>
                </c:pt>
                <c:pt idx="9910">
                  <c:v>-31.314716406909426</c:v>
                </c:pt>
                <c:pt idx="9911">
                  <c:v>-31.314255587123981</c:v>
                </c:pt>
                <c:pt idx="9912">
                  <c:v>-31.311111111111117</c:v>
                </c:pt>
                <c:pt idx="9913">
                  <c:v>-31.300813008130078</c:v>
                </c:pt>
                <c:pt idx="9914">
                  <c:v>-31.282266248952041</c:v>
                </c:pt>
                <c:pt idx="9915">
                  <c:v>-31.267000300076475</c:v>
                </c:pt>
                <c:pt idx="9916">
                  <c:v>-31.266457680250781</c:v>
                </c:pt>
                <c:pt idx="9917">
                  <c:v>-31.263243564269331</c:v>
                </c:pt>
                <c:pt idx="9918">
                  <c:v>-31.258263973280137</c:v>
                </c:pt>
                <c:pt idx="9919">
                  <c:v>-31.255721696673788</c:v>
                </c:pt>
                <c:pt idx="9920">
                  <c:v>-31.251582412017882</c:v>
                </c:pt>
                <c:pt idx="9921">
                  <c:v>-31.238260366998986</c:v>
                </c:pt>
                <c:pt idx="9922">
                  <c:v>-31.236008012254032</c:v>
                </c:pt>
                <c:pt idx="9923">
                  <c:v>-31.231117824773406</c:v>
                </c:pt>
                <c:pt idx="9924">
                  <c:v>-31.228522336769757</c:v>
                </c:pt>
                <c:pt idx="9925">
                  <c:v>-31.223737798176998</c:v>
                </c:pt>
                <c:pt idx="9926">
                  <c:v>-31.204324757232953</c:v>
                </c:pt>
                <c:pt idx="9927">
                  <c:v>-31.198132780082986</c:v>
                </c:pt>
                <c:pt idx="9928">
                  <c:v>-31.196294544196462</c:v>
                </c:pt>
                <c:pt idx="9929">
                  <c:v>-31.195450194267693</c:v>
                </c:pt>
                <c:pt idx="9930">
                  <c:v>-31.183651804670916</c:v>
                </c:pt>
                <c:pt idx="9931">
                  <c:v>-31.176657151918803</c:v>
                </c:pt>
                <c:pt idx="9932">
                  <c:v>-31.159270983572782</c:v>
                </c:pt>
                <c:pt idx="9933">
                  <c:v>-31.152803538307893</c:v>
                </c:pt>
                <c:pt idx="9934">
                  <c:v>-31.14480919846693</c:v>
                </c:pt>
                <c:pt idx="9935">
                  <c:v>-31.13911660345039</c:v>
                </c:pt>
                <c:pt idx="9936">
                  <c:v>-31.134948096885822</c:v>
                </c:pt>
                <c:pt idx="9937">
                  <c:v>-31.133006891187051</c:v>
                </c:pt>
                <c:pt idx="9938">
                  <c:v>-31.12377906774654</c:v>
                </c:pt>
                <c:pt idx="9939">
                  <c:v>-31.117216879674729</c:v>
                </c:pt>
                <c:pt idx="9940">
                  <c:v>-31.113916061849167</c:v>
                </c:pt>
                <c:pt idx="9941">
                  <c:v>-31.113087957300124</c:v>
                </c:pt>
                <c:pt idx="9942">
                  <c:v>-31.112340896513558</c:v>
                </c:pt>
                <c:pt idx="9943">
                  <c:v>-31.110412079270205</c:v>
                </c:pt>
                <c:pt idx="9944">
                  <c:v>-31.109022556390968</c:v>
                </c:pt>
                <c:pt idx="9945">
                  <c:v>-31.100478468899524</c:v>
                </c:pt>
                <c:pt idx="9946">
                  <c:v>-31.09912045412014</c:v>
                </c:pt>
                <c:pt idx="9947">
                  <c:v>-31.09659457782324</c:v>
                </c:pt>
                <c:pt idx="9948">
                  <c:v>-31.096312002717369</c:v>
                </c:pt>
                <c:pt idx="9949">
                  <c:v>-31.09375</c:v>
                </c:pt>
                <c:pt idx="9950">
                  <c:v>-31.088227108266082</c:v>
                </c:pt>
                <c:pt idx="9951">
                  <c:v>-31.087348621489312</c:v>
                </c:pt>
                <c:pt idx="9952">
                  <c:v>-31.084473961286136</c:v>
                </c:pt>
                <c:pt idx="9953">
                  <c:v>-31.08276519316766</c:v>
                </c:pt>
                <c:pt idx="9954">
                  <c:v>-31.080410687933693</c:v>
                </c:pt>
                <c:pt idx="9955">
                  <c:v>-31.079460269865066</c:v>
                </c:pt>
                <c:pt idx="9956">
                  <c:v>-31.074461136512085</c:v>
                </c:pt>
                <c:pt idx="9957">
                  <c:v>-31.070448307410786</c:v>
                </c:pt>
                <c:pt idx="9958">
                  <c:v>-31.065817065634718</c:v>
                </c:pt>
                <c:pt idx="9959">
                  <c:v>-31.065578006304577</c:v>
                </c:pt>
                <c:pt idx="9960">
                  <c:v>-31.065386749984583</c:v>
                </c:pt>
                <c:pt idx="9961">
                  <c:v>-31.064690026954182</c:v>
                </c:pt>
                <c:pt idx="9962">
                  <c:v>-31.055591145277234</c:v>
                </c:pt>
                <c:pt idx="9963">
                  <c:v>-31.051992493652719</c:v>
                </c:pt>
                <c:pt idx="9964">
                  <c:v>-31.050629206906649</c:v>
                </c:pt>
                <c:pt idx="9965">
                  <c:v>-31.047646145273916</c:v>
                </c:pt>
                <c:pt idx="9966">
                  <c:v>-31.044183352639422</c:v>
                </c:pt>
                <c:pt idx="9967">
                  <c:v>-31.044155844155839</c:v>
                </c:pt>
                <c:pt idx="9968">
                  <c:v>-31.039387308533918</c:v>
                </c:pt>
                <c:pt idx="9969">
                  <c:v>-31.025896414342625</c:v>
                </c:pt>
                <c:pt idx="9970">
                  <c:v>-31.025234670242597</c:v>
                </c:pt>
                <c:pt idx="9971">
                  <c:v>-31.018174088638546</c:v>
                </c:pt>
                <c:pt idx="9972">
                  <c:v>-31.007751937984494</c:v>
                </c:pt>
                <c:pt idx="9973">
                  <c:v>-31.004200076365024</c:v>
                </c:pt>
                <c:pt idx="9974">
                  <c:v>-31.002655202933369</c:v>
                </c:pt>
                <c:pt idx="9975">
                  <c:v>-30.991070121504904</c:v>
                </c:pt>
                <c:pt idx="9976">
                  <c:v>-30.988857938718667</c:v>
                </c:pt>
                <c:pt idx="9977">
                  <c:v>-30.986069979159808</c:v>
                </c:pt>
                <c:pt idx="9978">
                  <c:v>-30.973196272456534</c:v>
                </c:pt>
                <c:pt idx="9979">
                  <c:v>-30.965404560630816</c:v>
                </c:pt>
                <c:pt idx="9980">
                  <c:v>-30.959230764667851</c:v>
                </c:pt>
                <c:pt idx="9981">
                  <c:v>-30.952495438032983</c:v>
                </c:pt>
                <c:pt idx="9982">
                  <c:v>-30.948879345843878</c:v>
                </c:pt>
                <c:pt idx="9983">
                  <c:v>-30.94481535696859</c:v>
                </c:pt>
                <c:pt idx="9984">
                  <c:v>-30.943422519509483</c:v>
                </c:pt>
                <c:pt idx="9985">
                  <c:v>-30.942184154175592</c:v>
                </c:pt>
                <c:pt idx="9986">
                  <c:v>-30.938586326767094</c:v>
                </c:pt>
                <c:pt idx="9987">
                  <c:v>-30.929487179487182</c:v>
                </c:pt>
                <c:pt idx="9988">
                  <c:v>-30.926170556289449</c:v>
                </c:pt>
                <c:pt idx="9989">
                  <c:v>-30.926083262531861</c:v>
                </c:pt>
                <c:pt idx="9990">
                  <c:v>-30.914033765106339</c:v>
                </c:pt>
                <c:pt idx="9991">
                  <c:v>-30.913374398311589</c:v>
                </c:pt>
                <c:pt idx="9992">
                  <c:v>-30.906935388263193</c:v>
                </c:pt>
                <c:pt idx="9993">
                  <c:v>-30.900255846728996</c:v>
                </c:pt>
                <c:pt idx="9994">
                  <c:v>-30.899361298118421</c:v>
                </c:pt>
                <c:pt idx="9995">
                  <c:v>-30.892103676913806</c:v>
                </c:pt>
                <c:pt idx="9996">
                  <c:v>-30.891057430811074</c:v>
                </c:pt>
                <c:pt idx="9997">
                  <c:v>-30.880096586764594</c:v>
                </c:pt>
                <c:pt idx="9998">
                  <c:v>-30.878265703168424</c:v>
                </c:pt>
                <c:pt idx="9999">
                  <c:v>-30.874137364442987</c:v>
                </c:pt>
                <c:pt idx="10000">
                  <c:v>-30.870600238054763</c:v>
                </c:pt>
                <c:pt idx="10001">
                  <c:v>-30.869901089080415</c:v>
                </c:pt>
                <c:pt idx="10002">
                  <c:v>-30.867800953940332</c:v>
                </c:pt>
                <c:pt idx="10003">
                  <c:v>-30.860543568200626</c:v>
                </c:pt>
                <c:pt idx="10004">
                  <c:v>-30.859742704737997</c:v>
                </c:pt>
                <c:pt idx="10005">
                  <c:v>-30.854762332913737</c:v>
                </c:pt>
                <c:pt idx="10006">
                  <c:v>-30.848553008822918</c:v>
                </c:pt>
                <c:pt idx="10007">
                  <c:v>-30.847862825110255</c:v>
                </c:pt>
                <c:pt idx="10008">
                  <c:v>-30.841015779650476</c:v>
                </c:pt>
                <c:pt idx="10009">
                  <c:v>-30.837336347367426</c:v>
                </c:pt>
                <c:pt idx="10010">
                  <c:v>-30.825901512214031</c:v>
                </c:pt>
                <c:pt idx="10011">
                  <c:v>-30.824659727782219</c:v>
                </c:pt>
                <c:pt idx="10012">
                  <c:v>-30.819538115675456</c:v>
                </c:pt>
                <c:pt idx="10013">
                  <c:v>-30.817687747035578</c:v>
                </c:pt>
                <c:pt idx="10014">
                  <c:v>-30.800821355236138</c:v>
                </c:pt>
                <c:pt idx="10015">
                  <c:v>-30.797934366150258</c:v>
                </c:pt>
                <c:pt idx="10016">
                  <c:v>-30.795214637579164</c:v>
                </c:pt>
                <c:pt idx="10017">
                  <c:v>-30.794184789138541</c:v>
                </c:pt>
                <c:pt idx="10018">
                  <c:v>-30.79240340537001</c:v>
                </c:pt>
                <c:pt idx="10019">
                  <c:v>-30.789707187222717</c:v>
                </c:pt>
                <c:pt idx="10020">
                  <c:v>-30.78947368421052</c:v>
                </c:pt>
                <c:pt idx="10021">
                  <c:v>-30.787852112676063</c:v>
                </c:pt>
                <c:pt idx="10022">
                  <c:v>-30.778764393963172</c:v>
                </c:pt>
                <c:pt idx="10023">
                  <c:v>-30.778739184177994</c:v>
                </c:pt>
                <c:pt idx="10024">
                  <c:v>-30.775705831321986</c:v>
                </c:pt>
                <c:pt idx="10025">
                  <c:v>-30.773459880204868</c:v>
                </c:pt>
                <c:pt idx="10026">
                  <c:v>-30.753083180267652</c:v>
                </c:pt>
                <c:pt idx="10027">
                  <c:v>-30.737572615660483</c:v>
                </c:pt>
                <c:pt idx="10028">
                  <c:v>-30.735930735930737</c:v>
                </c:pt>
                <c:pt idx="10029">
                  <c:v>-30.734759790068637</c:v>
                </c:pt>
                <c:pt idx="10030">
                  <c:v>-30.731559330848583</c:v>
                </c:pt>
                <c:pt idx="10031">
                  <c:v>-30.72619447241803</c:v>
                </c:pt>
                <c:pt idx="10032">
                  <c:v>-30.726164992590157</c:v>
                </c:pt>
                <c:pt idx="10033">
                  <c:v>-30.725190839694662</c:v>
                </c:pt>
                <c:pt idx="10034">
                  <c:v>-30.723794410649745</c:v>
                </c:pt>
                <c:pt idx="10035">
                  <c:v>-30.722154222766221</c:v>
                </c:pt>
                <c:pt idx="10036">
                  <c:v>-30.715223097112869</c:v>
                </c:pt>
                <c:pt idx="10037">
                  <c:v>-30.714826976509229</c:v>
                </c:pt>
                <c:pt idx="10038">
                  <c:v>-30.702280912364941</c:v>
                </c:pt>
                <c:pt idx="10039">
                  <c:v>-30.700927671212625</c:v>
                </c:pt>
                <c:pt idx="10040">
                  <c:v>-30.666666666666657</c:v>
                </c:pt>
                <c:pt idx="10041">
                  <c:v>-30.662768031189074</c:v>
                </c:pt>
                <c:pt idx="10042">
                  <c:v>-30.660862683023353</c:v>
                </c:pt>
                <c:pt idx="10043">
                  <c:v>-30.644910644910652</c:v>
                </c:pt>
                <c:pt idx="10044">
                  <c:v>-30.643979483839459</c:v>
                </c:pt>
                <c:pt idx="10045">
                  <c:v>-30.635723887087849</c:v>
                </c:pt>
                <c:pt idx="10046">
                  <c:v>-30.635346184944041</c:v>
                </c:pt>
                <c:pt idx="10047">
                  <c:v>-30.634573304157556</c:v>
                </c:pt>
                <c:pt idx="10048">
                  <c:v>-30.628102002396034</c:v>
                </c:pt>
                <c:pt idx="10049">
                  <c:v>-30.627240143369178</c:v>
                </c:pt>
                <c:pt idx="10050">
                  <c:v>-30.625107628723953</c:v>
                </c:pt>
                <c:pt idx="10051">
                  <c:v>-30.605311920938846</c:v>
                </c:pt>
                <c:pt idx="10052">
                  <c:v>-30.602378152358554</c:v>
                </c:pt>
                <c:pt idx="10053">
                  <c:v>-30.601092896174862</c:v>
                </c:pt>
                <c:pt idx="10054">
                  <c:v>-30.598517629921602</c:v>
                </c:pt>
                <c:pt idx="10055">
                  <c:v>-30.594581033617658</c:v>
                </c:pt>
                <c:pt idx="10056">
                  <c:v>-30.594115818916407</c:v>
                </c:pt>
                <c:pt idx="10057">
                  <c:v>-30.593401643959012</c:v>
                </c:pt>
                <c:pt idx="10058">
                  <c:v>-30.586612671303229</c:v>
                </c:pt>
                <c:pt idx="10059">
                  <c:v>-30.582976713362143</c:v>
                </c:pt>
                <c:pt idx="10060">
                  <c:v>-30.576665176575773</c:v>
                </c:pt>
                <c:pt idx="10061">
                  <c:v>-30.55936856554564</c:v>
                </c:pt>
                <c:pt idx="10062">
                  <c:v>-30.556745182012847</c:v>
                </c:pt>
                <c:pt idx="10063">
                  <c:v>-30.555043333947992</c:v>
                </c:pt>
                <c:pt idx="10064">
                  <c:v>-30.554706134181401</c:v>
                </c:pt>
                <c:pt idx="10065">
                  <c:v>-30.546967020023558</c:v>
                </c:pt>
                <c:pt idx="10066">
                  <c:v>-30.534822914190627</c:v>
                </c:pt>
                <c:pt idx="10067">
                  <c:v>-30.534015186734848</c:v>
                </c:pt>
                <c:pt idx="10068">
                  <c:v>-30.532564891450363</c:v>
                </c:pt>
                <c:pt idx="10069">
                  <c:v>-30.530251660806883</c:v>
                </c:pt>
                <c:pt idx="10070">
                  <c:v>-30.52250975540592</c:v>
                </c:pt>
                <c:pt idx="10071">
                  <c:v>-30.520512101672736</c:v>
                </c:pt>
                <c:pt idx="10072">
                  <c:v>-30.516661770945532</c:v>
                </c:pt>
                <c:pt idx="10073">
                  <c:v>-30.488431876606683</c:v>
                </c:pt>
                <c:pt idx="10074">
                  <c:v>-30.485026041666657</c:v>
                </c:pt>
                <c:pt idx="10075">
                  <c:v>-30.481447408770308</c:v>
                </c:pt>
                <c:pt idx="10076">
                  <c:v>-30.475086906141371</c:v>
                </c:pt>
                <c:pt idx="10077">
                  <c:v>-30.465698547821731</c:v>
                </c:pt>
                <c:pt idx="10078">
                  <c:v>-30.463576158940398</c:v>
                </c:pt>
                <c:pt idx="10079">
                  <c:v>-30.463334549434521</c:v>
                </c:pt>
                <c:pt idx="10080">
                  <c:v>-30.458480282141707</c:v>
                </c:pt>
                <c:pt idx="10081">
                  <c:v>-30.458015267175568</c:v>
                </c:pt>
                <c:pt idx="10082">
                  <c:v>-30.456269984060853</c:v>
                </c:pt>
                <c:pt idx="10083">
                  <c:v>-30.455888560574081</c:v>
                </c:pt>
                <c:pt idx="10084">
                  <c:v>-30.453397738500385</c:v>
                </c:pt>
                <c:pt idx="10085">
                  <c:v>-30.434782608695656</c:v>
                </c:pt>
                <c:pt idx="10086">
                  <c:v>-30.43200680995956</c:v>
                </c:pt>
                <c:pt idx="10087">
                  <c:v>-30.431409062693987</c:v>
                </c:pt>
                <c:pt idx="10088">
                  <c:v>-30.430391038001915</c:v>
                </c:pt>
                <c:pt idx="10089">
                  <c:v>-30.428607235358001</c:v>
                </c:pt>
                <c:pt idx="10090">
                  <c:v>-30.42509925438172</c:v>
                </c:pt>
                <c:pt idx="10091">
                  <c:v>-30.419075144508668</c:v>
                </c:pt>
                <c:pt idx="10092">
                  <c:v>-30.406402729032038</c:v>
                </c:pt>
                <c:pt idx="10093">
                  <c:v>-30.404966433263553</c:v>
                </c:pt>
                <c:pt idx="10094">
                  <c:v>-30.392156862745097</c:v>
                </c:pt>
                <c:pt idx="10095">
                  <c:v>-30.391630901287556</c:v>
                </c:pt>
                <c:pt idx="10096">
                  <c:v>-30.388888888888886</c:v>
                </c:pt>
                <c:pt idx="10097">
                  <c:v>-30.384093178783417</c:v>
                </c:pt>
                <c:pt idx="10098">
                  <c:v>-30.383406662476432</c:v>
                </c:pt>
                <c:pt idx="10099">
                  <c:v>-30.380826474476521</c:v>
                </c:pt>
                <c:pt idx="10100">
                  <c:v>-30.361578634871009</c:v>
                </c:pt>
                <c:pt idx="10101">
                  <c:v>-30.359824364652439</c:v>
                </c:pt>
                <c:pt idx="10102">
                  <c:v>-30.347224050333011</c:v>
                </c:pt>
                <c:pt idx="10103">
                  <c:v>-30.345741476930485</c:v>
                </c:pt>
                <c:pt idx="10104">
                  <c:v>-30.341793175791835</c:v>
                </c:pt>
                <c:pt idx="10105">
                  <c:v>-30.336808725315905</c:v>
                </c:pt>
                <c:pt idx="10106">
                  <c:v>-30.319755234267205</c:v>
                </c:pt>
                <c:pt idx="10107">
                  <c:v>-30.317353139770418</c:v>
                </c:pt>
                <c:pt idx="10108">
                  <c:v>-30.30724938644515</c:v>
                </c:pt>
                <c:pt idx="10109">
                  <c:v>-30.289599902859578</c:v>
                </c:pt>
                <c:pt idx="10110">
                  <c:v>-30.277493529163905</c:v>
                </c:pt>
                <c:pt idx="10111">
                  <c:v>-30.266095527180894</c:v>
                </c:pt>
                <c:pt idx="10112">
                  <c:v>-30.26315789473685</c:v>
                </c:pt>
                <c:pt idx="10113">
                  <c:v>-30.25065722689294</c:v>
                </c:pt>
                <c:pt idx="10114">
                  <c:v>-30.231419125749966</c:v>
                </c:pt>
                <c:pt idx="10115">
                  <c:v>-30.229540108686834</c:v>
                </c:pt>
                <c:pt idx="10116">
                  <c:v>-30.223880597014926</c:v>
                </c:pt>
                <c:pt idx="10117">
                  <c:v>-30.22346368715084</c:v>
                </c:pt>
                <c:pt idx="10118">
                  <c:v>-30.211101134302098</c:v>
                </c:pt>
                <c:pt idx="10119">
                  <c:v>-30.202293518876431</c:v>
                </c:pt>
                <c:pt idx="10120">
                  <c:v>-30.201931518876208</c:v>
                </c:pt>
                <c:pt idx="10121">
                  <c:v>-30.18953272100876</c:v>
                </c:pt>
                <c:pt idx="10122">
                  <c:v>-30.182879975411097</c:v>
                </c:pt>
                <c:pt idx="10123">
                  <c:v>-30.182675955894453</c:v>
                </c:pt>
                <c:pt idx="10124">
                  <c:v>-30.174273858921168</c:v>
                </c:pt>
                <c:pt idx="10125">
                  <c:v>-30.161141554988873</c:v>
                </c:pt>
                <c:pt idx="10126">
                  <c:v>-30.1589507327554</c:v>
                </c:pt>
                <c:pt idx="10127">
                  <c:v>-30.156436287438126</c:v>
                </c:pt>
                <c:pt idx="10128">
                  <c:v>-30.152652652652662</c:v>
                </c:pt>
                <c:pt idx="10129">
                  <c:v>-30.143522357593937</c:v>
                </c:pt>
                <c:pt idx="10130">
                  <c:v>-30.143156855485614</c:v>
                </c:pt>
                <c:pt idx="10131">
                  <c:v>-30.139428280384536</c:v>
                </c:pt>
                <c:pt idx="10132">
                  <c:v>-30.132241813602008</c:v>
                </c:pt>
                <c:pt idx="10133">
                  <c:v>-30.131975680885773</c:v>
                </c:pt>
                <c:pt idx="10134">
                  <c:v>-30.1274153872601</c:v>
                </c:pt>
                <c:pt idx="10135">
                  <c:v>-30.123372172721048</c:v>
                </c:pt>
                <c:pt idx="10136">
                  <c:v>-30.122448979591837</c:v>
                </c:pt>
                <c:pt idx="10137">
                  <c:v>-30.11758941695247</c:v>
                </c:pt>
                <c:pt idx="10138">
                  <c:v>-30.114645174842181</c:v>
                </c:pt>
                <c:pt idx="10139">
                  <c:v>-30.112431103995405</c:v>
                </c:pt>
                <c:pt idx="10140">
                  <c:v>-30.109090909090909</c:v>
                </c:pt>
                <c:pt idx="10141">
                  <c:v>-30.108712178804936</c:v>
                </c:pt>
                <c:pt idx="10142">
                  <c:v>-30.102487903379441</c:v>
                </c:pt>
                <c:pt idx="10143">
                  <c:v>-30.099104948033713</c:v>
                </c:pt>
                <c:pt idx="10144">
                  <c:v>-30.095364825903744</c:v>
                </c:pt>
                <c:pt idx="10145">
                  <c:v>-30.084865060531712</c:v>
                </c:pt>
                <c:pt idx="10146">
                  <c:v>-30.078786540019138</c:v>
                </c:pt>
                <c:pt idx="10147">
                  <c:v>-30.068198804185357</c:v>
                </c:pt>
                <c:pt idx="10148">
                  <c:v>-30.055040556199302</c:v>
                </c:pt>
                <c:pt idx="10149">
                  <c:v>-30.047703634190214</c:v>
                </c:pt>
                <c:pt idx="10150">
                  <c:v>-30.04598375892769</c:v>
                </c:pt>
                <c:pt idx="10151">
                  <c:v>-30.032599837000816</c:v>
                </c:pt>
                <c:pt idx="10152">
                  <c:v>-30.026397888168944</c:v>
                </c:pt>
                <c:pt idx="10153">
                  <c:v>-30.022821593613202</c:v>
                </c:pt>
                <c:pt idx="10154">
                  <c:v>-30.020247378866543</c:v>
                </c:pt>
                <c:pt idx="10155">
                  <c:v>-30.019452549673474</c:v>
                </c:pt>
                <c:pt idx="10156">
                  <c:v>-30.019020738740949</c:v>
                </c:pt>
                <c:pt idx="10157">
                  <c:v>-30.016899833542993</c:v>
                </c:pt>
                <c:pt idx="10158">
                  <c:v>-30.006683002895969</c:v>
                </c:pt>
                <c:pt idx="10159">
                  <c:v>-30</c:v>
                </c:pt>
                <c:pt idx="10160">
                  <c:v>-29.99159622324386</c:v>
                </c:pt>
                <c:pt idx="10161">
                  <c:v>-29.987744307553371</c:v>
                </c:pt>
                <c:pt idx="10162">
                  <c:v>-29.987684729064028</c:v>
                </c:pt>
                <c:pt idx="10163">
                  <c:v>-29.983444449416083</c:v>
                </c:pt>
                <c:pt idx="10164">
                  <c:v>-29.964061096136561</c:v>
                </c:pt>
                <c:pt idx="10165">
                  <c:v>-29.963930676519752</c:v>
                </c:pt>
                <c:pt idx="10166">
                  <c:v>-29.94701986754967</c:v>
                </c:pt>
                <c:pt idx="10167">
                  <c:v>-29.945210971168947</c:v>
                </c:pt>
                <c:pt idx="10168">
                  <c:v>-29.939975990396164</c:v>
                </c:pt>
                <c:pt idx="10169">
                  <c:v>-29.939856241748572</c:v>
                </c:pt>
                <c:pt idx="10170">
                  <c:v>-29.928926794598425</c:v>
                </c:pt>
                <c:pt idx="10171">
                  <c:v>-29.925803792250619</c:v>
                </c:pt>
                <c:pt idx="10172">
                  <c:v>-29.919389280375825</c:v>
                </c:pt>
                <c:pt idx="10173">
                  <c:v>-29.918907383696109</c:v>
                </c:pt>
                <c:pt idx="10174">
                  <c:v>-29.915456319098197</c:v>
                </c:pt>
                <c:pt idx="10175">
                  <c:v>-29.91245791245791</c:v>
                </c:pt>
                <c:pt idx="10176">
                  <c:v>-29.908459595959584</c:v>
                </c:pt>
                <c:pt idx="10177">
                  <c:v>-29.907815829905331</c:v>
                </c:pt>
                <c:pt idx="10178">
                  <c:v>-29.901979927363612</c:v>
                </c:pt>
                <c:pt idx="10179">
                  <c:v>-29.901246073141039</c:v>
                </c:pt>
                <c:pt idx="10180">
                  <c:v>-29.897959183673478</c:v>
                </c:pt>
                <c:pt idx="10181">
                  <c:v>-29.89400369179242</c:v>
                </c:pt>
                <c:pt idx="10182">
                  <c:v>-29.893778452200308</c:v>
                </c:pt>
                <c:pt idx="10183">
                  <c:v>-29.893057205907311</c:v>
                </c:pt>
                <c:pt idx="10184">
                  <c:v>-29.88821450522434</c:v>
                </c:pt>
                <c:pt idx="10185">
                  <c:v>-29.872615274206098</c:v>
                </c:pt>
                <c:pt idx="10186">
                  <c:v>-29.867238393667023</c:v>
                </c:pt>
                <c:pt idx="10187">
                  <c:v>-29.862147604965287</c:v>
                </c:pt>
                <c:pt idx="10188">
                  <c:v>-29.847939175670263</c:v>
                </c:pt>
                <c:pt idx="10189">
                  <c:v>-29.847396768402163</c:v>
                </c:pt>
                <c:pt idx="10190">
                  <c:v>-29.844095483055824</c:v>
                </c:pt>
                <c:pt idx="10191">
                  <c:v>-29.844060740107423</c:v>
                </c:pt>
                <c:pt idx="10192">
                  <c:v>-29.839015151515142</c:v>
                </c:pt>
                <c:pt idx="10193">
                  <c:v>-29.837191575556005</c:v>
                </c:pt>
                <c:pt idx="10194">
                  <c:v>-29.833984375</c:v>
                </c:pt>
                <c:pt idx="10195">
                  <c:v>-29.832529094521703</c:v>
                </c:pt>
                <c:pt idx="10196">
                  <c:v>-29.8323823109843</c:v>
                </c:pt>
                <c:pt idx="10197">
                  <c:v>-29.80707395498392</c:v>
                </c:pt>
                <c:pt idx="10198">
                  <c:v>-29.802265933057313</c:v>
                </c:pt>
                <c:pt idx="10199">
                  <c:v>-29.802169751116779</c:v>
                </c:pt>
                <c:pt idx="10200">
                  <c:v>-29.798344688828934</c:v>
                </c:pt>
                <c:pt idx="10201">
                  <c:v>-29.795918367346943</c:v>
                </c:pt>
                <c:pt idx="10202">
                  <c:v>-29.792340603151416</c:v>
                </c:pt>
                <c:pt idx="10203">
                  <c:v>-29.791594283123203</c:v>
                </c:pt>
                <c:pt idx="10204">
                  <c:v>-29.787552363853976</c:v>
                </c:pt>
                <c:pt idx="10205">
                  <c:v>-29.787234042553195</c:v>
                </c:pt>
                <c:pt idx="10206">
                  <c:v>-29.786746742671014</c:v>
                </c:pt>
                <c:pt idx="10207">
                  <c:v>-29.781923078876403</c:v>
                </c:pt>
                <c:pt idx="10208">
                  <c:v>-29.779411764705884</c:v>
                </c:pt>
                <c:pt idx="10209">
                  <c:v>-29.778247096092926</c:v>
                </c:pt>
                <c:pt idx="10210">
                  <c:v>-29.773820649834605</c:v>
                </c:pt>
                <c:pt idx="10211">
                  <c:v>-29.77109221713539</c:v>
                </c:pt>
                <c:pt idx="10212">
                  <c:v>-29.767919842425286</c:v>
                </c:pt>
                <c:pt idx="10213">
                  <c:v>-29.766823051607034</c:v>
                </c:pt>
                <c:pt idx="10214">
                  <c:v>-29.765411893071473</c:v>
                </c:pt>
                <c:pt idx="10215">
                  <c:v>-29.763203779740138</c:v>
                </c:pt>
                <c:pt idx="10216">
                  <c:v>-29.757060997524832</c:v>
                </c:pt>
                <c:pt idx="10217">
                  <c:v>-29.743818885910031</c:v>
                </c:pt>
                <c:pt idx="10218">
                  <c:v>-29.731334491612913</c:v>
                </c:pt>
                <c:pt idx="10219">
                  <c:v>-29.730055919861613</c:v>
                </c:pt>
                <c:pt idx="10220">
                  <c:v>-29.724770642201833</c:v>
                </c:pt>
                <c:pt idx="10221">
                  <c:v>-29.723991507431009</c:v>
                </c:pt>
                <c:pt idx="10222">
                  <c:v>-29.716754072610271</c:v>
                </c:pt>
                <c:pt idx="10223">
                  <c:v>-29.706345661016158</c:v>
                </c:pt>
                <c:pt idx="10224">
                  <c:v>-29.701257861635227</c:v>
                </c:pt>
                <c:pt idx="10225">
                  <c:v>-29.695219274910684</c:v>
                </c:pt>
                <c:pt idx="10226">
                  <c:v>-29.692992734942578</c:v>
                </c:pt>
                <c:pt idx="10227">
                  <c:v>-29.670567837017771</c:v>
                </c:pt>
                <c:pt idx="10228">
                  <c:v>-29.666293393057103</c:v>
                </c:pt>
                <c:pt idx="10229">
                  <c:v>-29.665169456921191</c:v>
                </c:pt>
                <c:pt idx="10230">
                  <c:v>-29.663339205323936</c:v>
                </c:pt>
                <c:pt idx="10231">
                  <c:v>-29.662443519092761</c:v>
                </c:pt>
                <c:pt idx="10232">
                  <c:v>-29.66101694915254</c:v>
                </c:pt>
                <c:pt idx="10233">
                  <c:v>-29.638652050345101</c:v>
                </c:pt>
                <c:pt idx="10234">
                  <c:v>-29.637754135465798</c:v>
                </c:pt>
                <c:pt idx="10235">
                  <c:v>-29.624147251898563</c:v>
                </c:pt>
                <c:pt idx="10236">
                  <c:v>-29.618223812327344</c:v>
                </c:pt>
                <c:pt idx="10237">
                  <c:v>-29.617033171822584</c:v>
                </c:pt>
                <c:pt idx="10238">
                  <c:v>-29.603340292275576</c:v>
                </c:pt>
                <c:pt idx="10239">
                  <c:v>-29.595268615232314</c:v>
                </c:pt>
                <c:pt idx="10240">
                  <c:v>-29.594191305417965</c:v>
                </c:pt>
                <c:pt idx="10241">
                  <c:v>-29.583173752074558</c:v>
                </c:pt>
                <c:pt idx="10242">
                  <c:v>-29.579886107231118</c:v>
                </c:pt>
                <c:pt idx="10243">
                  <c:v>-29.577722737738085</c:v>
                </c:pt>
                <c:pt idx="10244">
                  <c:v>-29.57545187053384</c:v>
                </c:pt>
                <c:pt idx="10245">
                  <c:v>-29.568445475638043</c:v>
                </c:pt>
                <c:pt idx="10246">
                  <c:v>-29.553217652684793</c:v>
                </c:pt>
                <c:pt idx="10247">
                  <c:v>-29.535707626328545</c:v>
                </c:pt>
                <c:pt idx="10248">
                  <c:v>-29.507545671167591</c:v>
                </c:pt>
                <c:pt idx="10249">
                  <c:v>-29.501698754246888</c:v>
                </c:pt>
                <c:pt idx="10250">
                  <c:v>-29.494321834154704</c:v>
                </c:pt>
                <c:pt idx="10251">
                  <c:v>-29.485758275596609</c:v>
                </c:pt>
                <c:pt idx="10252">
                  <c:v>-29.480580252690686</c:v>
                </c:pt>
                <c:pt idx="10253">
                  <c:v>-29.478405613228091</c:v>
                </c:pt>
                <c:pt idx="10254">
                  <c:v>-29.476199960167293</c:v>
                </c:pt>
                <c:pt idx="10255">
                  <c:v>-29.450324093705689</c:v>
                </c:pt>
                <c:pt idx="10256">
                  <c:v>-29.449872602524124</c:v>
                </c:pt>
                <c:pt idx="10257">
                  <c:v>-29.442126340144213</c:v>
                </c:pt>
                <c:pt idx="10258">
                  <c:v>-29.438764865428752</c:v>
                </c:pt>
                <c:pt idx="10259">
                  <c:v>-29.432962006895238</c:v>
                </c:pt>
                <c:pt idx="10260">
                  <c:v>-29.425174209258344</c:v>
                </c:pt>
                <c:pt idx="10261">
                  <c:v>-29.424538545059718</c:v>
                </c:pt>
                <c:pt idx="10262">
                  <c:v>-29.423459244532808</c:v>
                </c:pt>
                <c:pt idx="10263">
                  <c:v>-29.42296861399825</c:v>
                </c:pt>
                <c:pt idx="10264">
                  <c:v>-29.420819703675193</c:v>
                </c:pt>
                <c:pt idx="10265">
                  <c:v>-29.414951245937161</c:v>
                </c:pt>
                <c:pt idx="10266">
                  <c:v>-29.411764705882348</c:v>
                </c:pt>
                <c:pt idx="10267">
                  <c:v>-29.401276901110435</c:v>
                </c:pt>
                <c:pt idx="10268">
                  <c:v>-29.392151833803538</c:v>
                </c:pt>
                <c:pt idx="10269">
                  <c:v>-29.376030009033045</c:v>
                </c:pt>
                <c:pt idx="10270">
                  <c:v>-29.373323112303567</c:v>
                </c:pt>
                <c:pt idx="10271">
                  <c:v>-29.341159052453463</c:v>
                </c:pt>
                <c:pt idx="10272">
                  <c:v>-29.337147348315213</c:v>
                </c:pt>
                <c:pt idx="10273">
                  <c:v>-29.335576114381837</c:v>
                </c:pt>
                <c:pt idx="10274">
                  <c:v>-29.316133592507512</c:v>
                </c:pt>
                <c:pt idx="10275">
                  <c:v>-29.305625073379929</c:v>
                </c:pt>
                <c:pt idx="10276">
                  <c:v>-29.291971633357349</c:v>
                </c:pt>
                <c:pt idx="10277">
                  <c:v>-29.277512675216215</c:v>
                </c:pt>
                <c:pt idx="10278">
                  <c:v>-29.275550116382306</c:v>
                </c:pt>
                <c:pt idx="10279">
                  <c:v>-29.273861735316714</c:v>
                </c:pt>
                <c:pt idx="10280">
                  <c:v>-29.26538623300155</c:v>
                </c:pt>
                <c:pt idx="10281">
                  <c:v>-29.263005780346816</c:v>
                </c:pt>
                <c:pt idx="10282">
                  <c:v>-29.257641921397379</c:v>
                </c:pt>
                <c:pt idx="10283">
                  <c:v>-29.243053530305005</c:v>
                </c:pt>
                <c:pt idx="10284">
                  <c:v>-29.224968199164095</c:v>
                </c:pt>
                <c:pt idx="10285">
                  <c:v>-29.223838407632059</c:v>
                </c:pt>
                <c:pt idx="10286">
                  <c:v>-29.221927497789565</c:v>
                </c:pt>
                <c:pt idx="10287">
                  <c:v>-29.22184630256163</c:v>
                </c:pt>
                <c:pt idx="10288">
                  <c:v>-29.217150760719221</c:v>
                </c:pt>
                <c:pt idx="10289">
                  <c:v>-29.214940342382846</c:v>
                </c:pt>
                <c:pt idx="10290">
                  <c:v>-29.208532500894222</c:v>
                </c:pt>
                <c:pt idx="10291">
                  <c:v>-29.200437118659508</c:v>
                </c:pt>
                <c:pt idx="10292">
                  <c:v>-29.199121230277612</c:v>
                </c:pt>
                <c:pt idx="10293">
                  <c:v>-29.199097753915566</c:v>
                </c:pt>
                <c:pt idx="10294">
                  <c:v>-29.191489361702125</c:v>
                </c:pt>
                <c:pt idx="10295">
                  <c:v>-29.190559781548657</c:v>
                </c:pt>
                <c:pt idx="10296">
                  <c:v>-29.190449393038023</c:v>
                </c:pt>
                <c:pt idx="10297">
                  <c:v>-29.175365344467636</c:v>
                </c:pt>
                <c:pt idx="10298">
                  <c:v>-29.17360178073676</c:v>
                </c:pt>
                <c:pt idx="10299">
                  <c:v>-29.16514764855998</c:v>
                </c:pt>
                <c:pt idx="10300">
                  <c:v>-29.16141235813366</c:v>
                </c:pt>
                <c:pt idx="10301">
                  <c:v>-29.15544055272494</c:v>
                </c:pt>
                <c:pt idx="10302">
                  <c:v>-29.152267689887751</c:v>
                </c:pt>
                <c:pt idx="10303">
                  <c:v>-29.151456455337851</c:v>
                </c:pt>
                <c:pt idx="10304">
                  <c:v>-29.148930544906534</c:v>
                </c:pt>
                <c:pt idx="10305">
                  <c:v>-29.130434782608688</c:v>
                </c:pt>
                <c:pt idx="10306">
                  <c:v>-29.126213592233015</c:v>
                </c:pt>
                <c:pt idx="10307">
                  <c:v>-29.124688134609812</c:v>
                </c:pt>
                <c:pt idx="10308">
                  <c:v>-29.121181410163601</c:v>
                </c:pt>
                <c:pt idx="10309">
                  <c:v>-29.120811934458303</c:v>
                </c:pt>
                <c:pt idx="10310">
                  <c:v>-29.109845215489955</c:v>
                </c:pt>
                <c:pt idx="10311">
                  <c:v>-29.089709762532976</c:v>
                </c:pt>
                <c:pt idx="10312">
                  <c:v>-29.087494476358813</c:v>
                </c:pt>
                <c:pt idx="10313">
                  <c:v>-29.085457271364319</c:v>
                </c:pt>
                <c:pt idx="10314">
                  <c:v>-29.083081432628006</c:v>
                </c:pt>
                <c:pt idx="10315">
                  <c:v>-29.070587050649479</c:v>
                </c:pt>
                <c:pt idx="10316">
                  <c:v>-29.067871032492789</c:v>
                </c:pt>
                <c:pt idx="10317">
                  <c:v>-29.062543145105622</c:v>
                </c:pt>
                <c:pt idx="10318">
                  <c:v>-29.057650345657365</c:v>
                </c:pt>
                <c:pt idx="10319">
                  <c:v>-29.05464006938422</c:v>
                </c:pt>
                <c:pt idx="10320">
                  <c:v>-29.053075899225263</c:v>
                </c:pt>
                <c:pt idx="10321">
                  <c:v>-29.05263157894737</c:v>
                </c:pt>
                <c:pt idx="10322">
                  <c:v>-29.048705219374753</c:v>
                </c:pt>
                <c:pt idx="10323">
                  <c:v>-29.03470685863185</c:v>
                </c:pt>
                <c:pt idx="10324">
                  <c:v>-29.02490572292902</c:v>
                </c:pt>
                <c:pt idx="10325">
                  <c:v>-29.020618556701024</c:v>
                </c:pt>
                <c:pt idx="10326">
                  <c:v>-29.019240469842188</c:v>
                </c:pt>
                <c:pt idx="10327">
                  <c:v>-29.0090771558245</c:v>
                </c:pt>
                <c:pt idx="10328">
                  <c:v>-29.007428622572277</c:v>
                </c:pt>
                <c:pt idx="10329">
                  <c:v>-28.998398861412554</c:v>
                </c:pt>
                <c:pt idx="10330">
                  <c:v>-28.995756718528995</c:v>
                </c:pt>
                <c:pt idx="10331">
                  <c:v>-28.994551115723922</c:v>
                </c:pt>
                <c:pt idx="10332">
                  <c:v>-28.993442622950809</c:v>
                </c:pt>
                <c:pt idx="10333">
                  <c:v>-28.99239543726236</c:v>
                </c:pt>
                <c:pt idx="10334">
                  <c:v>-28.981604242625124</c:v>
                </c:pt>
                <c:pt idx="10335">
                  <c:v>-28.97412199630314</c:v>
                </c:pt>
                <c:pt idx="10336">
                  <c:v>-28.973333333333329</c:v>
                </c:pt>
                <c:pt idx="10337">
                  <c:v>-28.970638617024235</c:v>
                </c:pt>
                <c:pt idx="10338">
                  <c:v>-28.970184585445196</c:v>
                </c:pt>
                <c:pt idx="10339">
                  <c:v>-28.969838101574624</c:v>
                </c:pt>
                <c:pt idx="10340">
                  <c:v>-28.967994549921201</c:v>
                </c:pt>
                <c:pt idx="10341">
                  <c:v>-28.967428967428958</c:v>
                </c:pt>
                <c:pt idx="10342">
                  <c:v>-28.960124087119496</c:v>
                </c:pt>
                <c:pt idx="10343">
                  <c:v>-28.945742529768594</c:v>
                </c:pt>
                <c:pt idx="10344">
                  <c:v>-28.944381384790006</c:v>
                </c:pt>
                <c:pt idx="10345">
                  <c:v>-28.928321270137758</c:v>
                </c:pt>
                <c:pt idx="10346">
                  <c:v>-28.922996272134199</c:v>
                </c:pt>
                <c:pt idx="10347">
                  <c:v>-28.919772210911461</c:v>
                </c:pt>
                <c:pt idx="10348">
                  <c:v>-28.919650917845317</c:v>
                </c:pt>
                <c:pt idx="10349">
                  <c:v>-28.90972356466267</c:v>
                </c:pt>
                <c:pt idx="10350">
                  <c:v>-28.908549524265865</c:v>
                </c:pt>
                <c:pt idx="10351">
                  <c:v>-28.89207723359759</c:v>
                </c:pt>
                <c:pt idx="10352">
                  <c:v>-28.891425310315313</c:v>
                </c:pt>
                <c:pt idx="10353">
                  <c:v>-28.888888888888886</c:v>
                </c:pt>
                <c:pt idx="10354">
                  <c:v>-28.878816296759396</c:v>
                </c:pt>
                <c:pt idx="10355">
                  <c:v>-28.878330050135688</c:v>
                </c:pt>
                <c:pt idx="10356">
                  <c:v>-28.873477672530441</c:v>
                </c:pt>
                <c:pt idx="10357">
                  <c:v>-28.871662360034449</c:v>
                </c:pt>
                <c:pt idx="10358">
                  <c:v>-28.864667478145407</c:v>
                </c:pt>
                <c:pt idx="10359">
                  <c:v>-28.839601988434168</c:v>
                </c:pt>
                <c:pt idx="10360">
                  <c:v>-28.832697201017808</c:v>
                </c:pt>
                <c:pt idx="10361">
                  <c:v>-28.832509137819827</c:v>
                </c:pt>
                <c:pt idx="10362">
                  <c:v>-28.83217058072124</c:v>
                </c:pt>
                <c:pt idx="10363">
                  <c:v>-28.828549262994571</c:v>
                </c:pt>
                <c:pt idx="10364">
                  <c:v>-28.827298565446256</c:v>
                </c:pt>
                <c:pt idx="10365">
                  <c:v>-28.82280397445281</c:v>
                </c:pt>
                <c:pt idx="10366">
                  <c:v>-28.822017238772119</c:v>
                </c:pt>
                <c:pt idx="10367">
                  <c:v>-28.820436202780101</c:v>
                </c:pt>
                <c:pt idx="10368">
                  <c:v>-28.814158770391558</c:v>
                </c:pt>
                <c:pt idx="10369">
                  <c:v>-28.807529907597456</c:v>
                </c:pt>
                <c:pt idx="10370">
                  <c:v>-28.793694385278243</c:v>
                </c:pt>
                <c:pt idx="10371">
                  <c:v>-28.790361872702306</c:v>
                </c:pt>
                <c:pt idx="10372">
                  <c:v>-28.788249150018885</c:v>
                </c:pt>
                <c:pt idx="10373">
                  <c:v>-28.775167785234899</c:v>
                </c:pt>
                <c:pt idx="10374">
                  <c:v>-28.773273471543632</c:v>
                </c:pt>
                <c:pt idx="10375">
                  <c:v>-28.772144166157602</c:v>
                </c:pt>
                <c:pt idx="10376">
                  <c:v>-28.771694448828896</c:v>
                </c:pt>
                <c:pt idx="10377">
                  <c:v>-28.770777754976393</c:v>
                </c:pt>
                <c:pt idx="10378">
                  <c:v>-28.770708648980985</c:v>
                </c:pt>
                <c:pt idx="10379">
                  <c:v>-28.769165247018734</c:v>
                </c:pt>
                <c:pt idx="10380">
                  <c:v>-28.765093710645232</c:v>
                </c:pt>
                <c:pt idx="10381">
                  <c:v>-28.761061946902657</c:v>
                </c:pt>
                <c:pt idx="10382">
                  <c:v>-28.754098360655732</c:v>
                </c:pt>
                <c:pt idx="10383">
                  <c:v>-28.751203410810064</c:v>
                </c:pt>
                <c:pt idx="10384">
                  <c:v>-28.747605363984675</c:v>
                </c:pt>
                <c:pt idx="10385">
                  <c:v>-28.746069434640305</c:v>
                </c:pt>
                <c:pt idx="10386">
                  <c:v>-28.733131649614194</c:v>
                </c:pt>
                <c:pt idx="10387">
                  <c:v>-28.70989304812835</c:v>
                </c:pt>
                <c:pt idx="10388">
                  <c:v>-28.691275167785236</c:v>
                </c:pt>
                <c:pt idx="10389">
                  <c:v>-28.690601341693082</c:v>
                </c:pt>
                <c:pt idx="10390">
                  <c:v>-28.685714285714283</c:v>
                </c:pt>
                <c:pt idx="10391">
                  <c:v>-28.674877409054616</c:v>
                </c:pt>
                <c:pt idx="10392">
                  <c:v>-28.674398794312296</c:v>
                </c:pt>
                <c:pt idx="10393">
                  <c:v>-28.67115837324458</c:v>
                </c:pt>
                <c:pt idx="10394">
                  <c:v>-28.665115295113168</c:v>
                </c:pt>
                <c:pt idx="10395">
                  <c:v>-28.65537624157119</c:v>
                </c:pt>
                <c:pt idx="10396">
                  <c:v>-28.651914200380119</c:v>
                </c:pt>
                <c:pt idx="10397">
                  <c:v>-28.648648648648646</c:v>
                </c:pt>
                <c:pt idx="10398">
                  <c:v>-28.648068669527888</c:v>
                </c:pt>
                <c:pt idx="10399">
                  <c:v>-28.643300352171735</c:v>
                </c:pt>
                <c:pt idx="10400">
                  <c:v>-28.622837905815885</c:v>
                </c:pt>
                <c:pt idx="10401">
                  <c:v>-28.616644945075407</c:v>
                </c:pt>
                <c:pt idx="10402">
                  <c:v>-28.572789634146346</c:v>
                </c:pt>
                <c:pt idx="10403">
                  <c:v>-28.572212567456319</c:v>
                </c:pt>
                <c:pt idx="10404">
                  <c:v>-28.571428571428569</c:v>
                </c:pt>
                <c:pt idx="10405">
                  <c:v>-28.571428571428569</c:v>
                </c:pt>
                <c:pt idx="10406">
                  <c:v>-28.570031298904539</c:v>
                </c:pt>
                <c:pt idx="10407">
                  <c:v>-28.549204132834731</c:v>
                </c:pt>
                <c:pt idx="10408">
                  <c:v>-28.54651162790698</c:v>
                </c:pt>
                <c:pt idx="10409">
                  <c:v>-28.544482027112963</c:v>
                </c:pt>
                <c:pt idx="10410">
                  <c:v>-28.542618941820976</c:v>
                </c:pt>
                <c:pt idx="10411">
                  <c:v>-28.530627904002728</c:v>
                </c:pt>
                <c:pt idx="10412">
                  <c:v>-28.520633114574238</c:v>
                </c:pt>
                <c:pt idx="10413">
                  <c:v>-28.517993034954216</c:v>
                </c:pt>
                <c:pt idx="10414">
                  <c:v>-28.517329678652587</c:v>
                </c:pt>
                <c:pt idx="10415">
                  <c:v>-28.513410987637783</c:v>
                </c:pt>
                <c:pt idx="10416">
                  <c:v>-28.510182207931393</c:v>
                </c:pt>
                <c:pt idx="10417">
                  <c:v>-28.509406657018815</c:v>
                </c:pt>
                <c:pt idx="10418">
                  <c:v>-28.507064532867616</c:v>
                </c:pt>
                <c:pt idx="10419">
                  <c:v>-28.506401137980092</c:v>
                </c:pt>
                <c:pt idx="10420">
                  <c:v>-28.497743391360402</c:v>
                </c:pt>
                <c:pt idx="10421">
                  <c:v>-28.488372093023244</c:v>
                </c:pt>
                <c:pt idx="10422">
                  <c:v>-28.482521186440678</c:v>
                </c:pt>
                <c:pt idx="10423">
                  <c:v>-28.472222222222214</c:v>
                </c:pt>
                <c:pt idx="10424">
                  <c:v>-28.46833949196153</c:v>
                </c:pt>
                <c:pt idx="10425">
                  <c:v>-28.461114175399899</c:v>
                </c:pt>
                <c:pt idx="10426">
                  <c:v>-28.450806874505602</c:v>
                </c:pt>
                <c:pt idx="10427">
                  <c:v>-28.449630448699295</c:v>
                </c:pt>
                <c:pt idx="10428">
                  <c:v>-28.448859787762473</c:v>
                </c:pt>
                <c:pt idx="10429">
                  <c:v>-28.442161897774525</c:v>
                </c:pt>
                <c:pt idx="10430">
                  <c:v>-28.438624146154154</c:v>
                </c:pt>
                <c:pt idx="10431">
                  <c:v>-28.437211473097875</c:v>
                </c:pt>
                <c:pt idx="10432">
                  <c:v>-28.419380460683087</c:v>
                </c:pt>
                <c:pt idx="10433">
                  <c:v>-28.418683173888581</c:v>
                </c:pt>
                <c:pt idx="10434">
                  <c:v>-28.417542959733268</c:v>
                </c:pt>
                <c:pt idx="10435">
                  <c:v>-28.405931417979616</c:v>
                </c:pt>
                <c:pt idx="10436">
                  <c:v>-28.405760957665692</c:v>
                </c:pt>
                <c:pt idx="10437">
                  <c:v>-28.405695201265601</c:v>
                </c:pt>
                <c:pt idx="10438">
                  <c:v>-28.401930553693518</c:v>
                </c:pt>
                <c:pt idx="10439">
                  <c:v>-28.400997150997156</c:v>
                </c:pt>
                <c:pt idx="10440">
                  <c:v>-28.398113812205281</c:v>
                </c:pt>
                <c:pt idx="10441">
                  <c:v>-28.393315522028388</c:v>
                </c:pt>
                <c:pt idx="10442">
                  <c:v>-28.391759249271914</c:v>
                </c:pt>
                <c:pt idx="10443">
                  <c:v>-28.387555274794693</c:v>
                </c:pt>
                <c:pt idx="10444">
                  <c:v>-28.385646395947745</c:v>
                </c:pt>
                <c:pt idx="10445">
                  <c:v>-28.380454824830977</c:v>
                </c:pt>
                <c:pt idx="10446">
                  <c:v>-28.379392942690643</c:v>
                </c:pt>
                <c:pt idx="10447">
                  <c:v>-28.371600141292831</c:v>
                </c:pt>
                <c:pt idx="10448">
                  <c:v>-28.369804342512197</c:v>
                </c:pt>
                <c:pt idx="10449">
                  <c:v>-28.363455809334653</c:v>
                </c:pt>
                <c:pt idx="10450">
                  <c:v>-28.357348703170032</c:v>
                </c:pt>
                <c:pt idx="10451">
                  <c:v>-28.354139043854602</c:v>
                </c:pt>
                <c:pt idx="10452">
                  <c:v>-28.346020761245668</c:v>
                </c:pt>
                <c:pt idx="10453">
                  <c:v>-28.343395536040987</c:v>
                </c:pt>
                <c:pt idx="10454">
                  <c:v>-28.339920948616609</c:v>
                </c:pt>
                <c:pt idx="10455">
                  <c:v>-28.333333333333329</c:v>
                </c:pt>
                <c:pt idx="10456">
                  <c:v>-28.327917846779386</c:v>
                </c:pt>
                <c:pt idx="10457">
                  <c:v>-28.325209942935246</c:v>
                </c:pt>
                <c:pt idx="10458">
                  <c:v>-28.323443928853138</c:v>
                </c:pt>
                <c:pt idx="10459">
                  <c:v>-28.321469575200922</c:v>
                </c:pt>
                <c:pt idx="10460">
                  <c:v>-28.32016314045373</c:v>
                </c:pt>
                <c:pt idx="10461">
                  <c:v>-28.318949056747883</c:v>
                </c:pt>
                <c:pt idx="10462">
                  <c:v>-28.315278296600681</c:v>
                </c:pt>
                <c:pt idx="10463">
                  <c:v>-28.312972116012318</c:v>
                </c:pt>
                <c:pt idx="10464">
                  <c:v>-28.307864330972791</c:v>
                </c:pt>
                <c:pt idx="10465">
                  <c:v>-28.300146719765252</c:v>
                </c:pt>
                <c:pt idx="10466">
                  <c:v>-28.299303428092216</c:v>
                </c:pt>
                <c:pt idx="10467">
                  <c:v>-28.28993288590604</c:v>
                </c:pt>
                <c:pt idx="10468">
                  <c:v>-28.289473684210535</c:v>
                </c:pt>
                <c:pt idx="10469">
                  <c:v>-28.288770053475929</c:v>
                </c:pt>
                <c:pt idx="10470">
                  <c:v>-28.287960451783448</c:v>
                </c:pt>
                <c:pt idx="10471">
                  <c:v>-28.285796079494943</c:v>
                </c:pt>
                <c:pt idx="10472">
                  <c:v>-28.278870323820797</c:v>
                </c:pt>
                <c:pt idx="10473">
                  <c:v>-28.274483174890591</c:v>
                </c:pt>
                <c:pt idx="10474">
                  <c:v>-28.270071962748702</c:v>
                </c:pt>
                <c:pt idx="10475">
                  <c:v>-28.267013339362421</c:v>
                </c:pt>
                <c:pt idx="10476">
                  <c:v>-28.262549139909567</c:v>
                </c:pt>
                <c:pt idx="10477">
                  <c:v>-28.25535837750634</c:v>
                </c:pt>
                <c:pt idx="10478">
                  <c:v>-28.251928020565558</c:v>
                </c:pt>
                <c:pt idx="10479">
                  <c:v>-28.249624561988981</c:v>
                </c:pt>
                <c:pt idx="10480">
                  <c:v>-28.245384503561567</c:v>
                </c:pt>
                <c:pt idx="10481">
                  <c:v>-28.237718996908285</c:v>
                </c:pt>
                <c:pt idx="10482">
                  <c:v>-28.233817464586693</c:v>
                </c:pt>
                <c:pt idx="10483">
                  <c:v>-28.222917259027582</c:v>
                </c:pt>
                <c:pt idx="10484">
                  <c:v>-28.20836276785414</c:v>
                </c:pt>
                <c:pt idx="10485">
                  <c:v>-28.207924391130504</c:v>
                </c:pt>
                <c:pt idx="10486">
                  <c:v>-28.20627997623636</c:v>
                </c:pt>
                <c:pt idx="10487">
                  <c:v>-28.204590713761661</c:v>
                </c:pt>
                <c:pt idx="10488">
                  <c:v>-28.203825969189097</c:v>
                </c:pt>
                <c:pt idx="10489">
                  <c:v>-28.201327576206737</c:v>
                </c:pt>
                <c:pt idx="10490">
                  <c:v>-28.194707779699812</c:v>
                </c:pt>
                <c:pt idx="10491">
                  <c:v>-28.188771014697068</c:v>
                </c:pt>
                <c:pt idx="10492">
                  <c:v>-28.183653630449413</c:v>
                </c:pt>
                <c:pt idx="10493">
                  <c:v>-28.181341421929929</c:v>
                </c:pt>
                <c:pt idx="10494">
                  <c:v>-28.16923677300781</c:v>
                </c:pt>
                <c:pt idx="10495">
                  <c:v>-28.167599368632509</c:v>
                </c:pt>
                <c:pt idx="10496">
                  <c:v>-28.155382038845516</c:v>
                </c:pt>
                <c:pt idx="10497">
                  <c:v>-28.137690775903963</c:v>
                </c:pt>
                <c:pt idx="10498">
                  <c:v>-28.136882129277566</c:v>
                </c:pt>
                <c:pt idx="10499">
                  <c:v>-28.123086543597495</c:v>
                </c:pt>
                <c:pt idx="10500">
                  <c:v>-28.111759436360558</c:v>
                </c:pt>
                <c:pt idx="10501">
                  <c:v>-28.110685238852014</c:v>
                </c:pt>
                <c:pt idx="10502">
                  <c:v>-28.110599078341011</c:v>
                </c:pt>
                <c:pt idx="10503">
                  <c:v>-28.107054150911324</c:v>
                </c:pt>
                <c:pt idx="10504">
                  <c:v>-28.09401148206139</c:v>
                </c:pt>
                <c:pt idx="10505">
                  <c:v>-28.085106382978722</c:v>
                </c:pt>
                <c:pt idx="10506">
                  <c:v>-28.066128412149169</c:v>
                </c:pt>
                <c:pt idx="10507">
                  <c:v>-28.060424044107762</c:v>
                </c:pt>
                <c:pt idx="10508">
                  <c:v>-28.058727569331154</c:v>
                </c:pt>
                <c:pt idx="10509">
                  <c:v>-28.057553956834539</c:v>
                </c:pt>
                <c:pt idx="10510">
                  <c:v>-28.045733064046829</c:v>
                </c:pt>
                <c:pt idx="10511">
                  <c:v>-28.038663625091615</c:v>
                </c:pt>
                <c:pt idx="10512">
                  <c:v>-28.034058475698856</c:v>
                </c:pt>
                <c:pt idx="10513">
                  <c:v>-28.032644006021712</c:v>
                </c:pt>
                <c:pt idx="10514">
                  <c:v>-28.026994839221913</c:v>
                </c:pt>
                <c:pt idx="10515">
                  <c:v>-28.024948024948031</c:v>
                </c:pt>
                <c:pt idx="10516">
                  <c:v>-28.023388386061228</c:v>
                </c:pt>
                <c:pt idx="10517">
                  <c:v>-28.018645273223925</c:v>
                </c:pt>
                <c:pt idx="10518">
                  <c:v>-28.016348773841955</c:v>
                </c:pt>
                <c:pt idx="10519">
                  <c:v>-27.997666050763399</c:v>
                </c:pt>
                <c:pt idx="10520">
                  <c:v>-27.986574705860662</c:v>
                </c:pt>
                <c:pt idx="10521">
                  <c:v>-27.984533591106825</c:v>
                </c:pt>
                <c:pt idx="10522">
                  <c:v>-27.982530890498509</c:v>
                </c:pt>
                <c:pt idx="10523">
                  <c:v>-27.980895361743634</c:v>
                </c:pt>
                <c:pt idx="10524">
                  <c:v>-27.975237934810067</c:v>
                </c:pt>
                <c:pt idx="10525">
                  <c:v>-27.973206615704143</c:v>
                </c:pt>
                <c:pt idx="10526">
                  <c:v>-27.970615243342507</c:v>
                </c:pt>
                <c:pt idx="10527">
                  <c:v>-27.947665796249623</c:v>
                </c:pt>
                <c:pt idx="10528">
                  <c:v>-27.947480098546023</c:v>
                </c:pt>
                <c:pt idx="10529">
                  <c:v>-27.945453903131224</c:v>
                </c:pt>
                <c:pt idx="10530">
                  <c:v>-27.945316522253506</c:v>
                </c:pt>
                <c:pt idx="10531">
                  <c:v>-27.944572748267888</c:v>
                </c:pt>
                <c:pt idx="10532">
                  <c:v>-27.939903548905647</c:v>
                </c:pt>
                <c:pt idx="10533">
                  <c:v>-27.936828761263953</c:v>
                </c:pt>
                <c:pt idx="10534">
                  <c:v>-27.935106327394323</c:v>
                </c:pt>
                <c:pt idx="10535">
                  <c:v>-27.928706030150749</c:v>
                </c:pt>
                <c:pt idx="10536">
                  <c:v>-27.926240726067846</c:v>
                </c:pt>
                <c:pt idx="10537">
                  <c:v>-27.920792079207928</c:v>
                </c:pt>
                <c:pt idx="10538">
                  <c:v>-27.917250296304275</c:v>
                </c:pt>
                <c:pt idx="10539">
                  <c:v>-27.914043846320808</c:v>
                </c:pt>
                <c:pt idx="10540">
                  <c:v>-27.883992222942325</c:v>
                </c:pt>
                <c:pt idx="10541">
                  <c:v>-27.883083347068833</c:v>
                </c:pt>
                <c:pt idx="10542">
                  <c:v>-27.879919563343876</c:v>
                </c:pt>
                <c:pt idx="10543">
                  <c:v>-27.878358353198891</c:v>
                </c:pt>
                <c:pt idx="10544">
                  <c:v>-27.868293720268355</c:v>
                </c:pt>
                <c:pt idx="10545">
                  <c:v>-27.867521714424868</c:v>
                </c:pt>
                <c:pt idx="10546">
                  <c:v>-27.867414942125563</c:v>
                </c:pt>
                <c:pt idx="10547">
                  <c:v>-27.86710355863751</c:v>
                </c:pt>
                <c:pt idx="10548">
                  <c:v>-27.866509751176878</c:v>
                </c:pt>
                <c:pt idx="10549">
                  <c:v>-27.863703232475842</c:v>
                </c:pt>
                <c:pt idx="10550">
                  <c:v>-27.849490752963078</c:v>
                </c:pt>
                <c:pt idx="10551">
                  <c:v>-27.849139788510627</c:v>
                </c:pt>
                <c:pt idx="10552">
                  <c:v>-27.845183207959238</c:v>
                </c:pt>
                <c:pt idx="10553">
                  <c:v>-27.843875716853546</c:v>
                </c:pt>
                <c:pt idx="10554">
                  <c:v>-27.843823443638172</c:v>
                </c:pt>
                <c:pt idx="10555">
                  <c:v>-27.840690748390813</c:v>
                </c:pt>
                <c:pt idx="10556">
                  <c:v>-27.823221850471342</c:v>
                </c:pt>
                <c:pt idx="10557">
                  <c:v>-27.822847682119203</c:v>
                </c:pt>
                <c:pt idx="10558">
                  <c:v>-27.821303550591765</c:v>
                </c:pt>
                <c:pt idx="10559">
                  <c:v>-27.819008858032078</c:v>
                </c:pt>
                <c:pt idx="10560">
                  <c:v>-27.818582445831808</c:v>
                </c:pt>
                <c:pt idx="10561">
                  <c:v>-27.817882472137796</c:v>
                </c:pt>
                <c:pt idx="10562">
                  <c:v>-27.815430930570145</c:v>
                </c:pt>
                <c:pt idx="10563">
                  <c:v>-27.813466571496548</c:v>
                </c:pt>
                <c:pt idx="10564">
                  <c:v>-27.804366354159839</c:v>
                </c:pt>
                <c:pt idx="10565">
                  <c:v>-27.782575565151134</c:v>
                </c:pt>
                <c:pt idx="10566">
                  <c:v>-27.781106450968636</c:v>
                </c:pt>
                <c:pt idx="10567">
                  <c:v>-27.777777777777786</c:v>
                </c:pt>
                <c:pt idx="10568">
                  <c:v>-27.774837933329295</c:v>
                </c:pt>
                <c:pt idx="10569">
                  <c:v>-27.769538447710218</c:v>
                </c:pt>
                <c:pt idx="10570">
                  <c:v>-27.768981895780271</c:v>
                </c:pt>
                <c:pt idx="10571">
                  <c:v>-27.765596970300976</c:v>
                </c:pt>
                <c:pt idx="10572">
                  <c:v>-27.764721290482186</c:v>
                </c:pt>
                <c:pt idx="10573">
                  <c:v>-27.760365362227986</c:v>
                </c:pt>
                <c:pt idx="10574">
                  <c:v>-27.758725035303613</c:v>
                </c:pt>
                <c:pt idx="10575">
                  <c:v>-27.747535677504786</c:v>
                </c:pt>
                <c:pt idx="10576">
                  <c:v>-27.733826257600285</c:v>
                </c:pt>
                <c:pt idx="10577">
                  <c:v>-27.732095273904307</c:v>
                </c:pt>
                <c:pt idx="10578">
                  <c:v>-27.724503456000875</c:v>
                </c:pt>
                <c:pt idx="10579">
                  <c:v>-27.705139765554549</c:v>
                </c:pt>
                <c:pt idx="10580">
                  <c:v>-27.704985578904001</c:v>
                </c:pt>
                <c:pt idx="10581">
                  <c:v>-27.699180938198069</c:v>
                </c:pt>
                <c:pt idx="10582">
                  <c:v>-27.696793002915456</c:v>
                </c:pt>
                <c:pt idx="10583">
                  <c:v>-27.696019300361883</c:v>
                </c:pt>
                <c:pt idx="10584">
                  <c:v>-27.694117647058818</c:v>
                </c:pt>
                <c:pt idx="10585">
                  <c:v>-27.684772929652709</c:v>
                </c:pt>
                <c:pt idx="10586">
                  <c:v>-27.677083333333329</c:v>
                </c:pt>
                <c:pt idx="10587">
                  <c:v>-27.659005604401258</c:v>
                </c:pt>
                <c:pt idx="10588">
                  <c:v>-27.654042860637503</c:v>
                </c:pt>
                <c:pt idx="10589">
                  <c:v>-27.645237661628116</c:v>
                </c:pt>
                <c:pt idx="10590">
                  <c:v>-27.640862085628683</c:v>
                </c:pt>
                <c:pt idx="10591">
                  <c:v>-27.64039155074704</c:v>
                </c:pt>
                <c:pt idx="10592">
                  <c:v>-27.629640542133174</c:v>
                </c:pt>
                <c:pt idx="10593">
                  <c:v>-27.622581500132526</c:v>
                </c:pt>
                <c:pt idx="10594">
                  <c:v>-27.621714778112889</c:v>
                </c:pt>
                <c:pt idx="10595">
                  <c:v>-27.620793238633468</c:v>
                </c:pt>
                <c:pt idx="10596">
                  <c:v>-27.62027491408935</c:v>
                </c:pt>
                <c:pt idx="10597">
                  <c:v>-27.612994350282477</c:v>
                </c:pt>
                <c:pt idx="10598">
                  <c:v>-27.594834092751512</c:v>
                </c:pt>
                <c:pt idx="10599">
                  <c:v>-27.593075646193981</c:v>
                </c:pt>
                <c:pt idx="10600">
                  <c:v>-27.590759075907584</c:v>
                </c:pt>
                <c:pt idx="10601">
                  <c:v>-27.577517256491717</c:v>
                </c:pt>
                <c:pt idx="10602">
                  <c:v>-27.574698029243478</c:v>
                </c:pt>
                <c:pt idx="10603">
                  <c:v>-27.570378454723468</c:v>
                </c:pt>
                <c:pt idx="10604">
                  <c:v>-27.569093032308288</c:v>
                </c:pt>
                <c:pt idx="10605">
                  <c:v>-27.564911895482254</c:v>
                </c:pt>
                <c:pt idx="10606">
                  <c:v>-27.56407406584124</c:v>
                </c:pt>
                <c:pt idx="10607">
                  <c:v>-27.562093269087001</c:v>
                </c:pt>
                <c:pt idx="10608">
                  <c:v>-27.560975609756099</c:v>
                </c:pt>
                <c:pt idx="10609">
                  <c:v>-27.560581583198712</c:v>
                </c:pt>
                <c:pt idx="10610">
                  <c:v>-27.554685996536023</c:v>
                </c:pt>
                <c:pt idx="10611">
                  <c:v>-27.548915755235782</c:v>
                </c:pt>
                <c:pt idx="10612">
                  <c:v>-27.546460851020612</c:v>
                </c:pt>
                <c:pt idx="10613">
                  <c:v>-27.518622542434983</c:v>
                </c:pt>
                <c:pt idx="10614">
                  <c:v>-27.517874810984381</c:v>
                </c:pt>
                <c:pt idx="10615">
                  <c:v>-27.512142952631351</c:v>
                </c:pt>
                <c:pt idx="10616">
                  <c:v>-27.505251222187113</c:v>
                </c:pt>
                <c:pt idx="10617">
                  <c:v>-27.504488330341118</c:v>
                </c:pt>
                <c:pt idx="10618">
                  <c:v>-27.497509605806187</c:v>
                </c:pt>
                <c:pt idx="10619">
                  <c:v>-27.496174445294557</c:v>
                </c:pt>
                <c:pt idx="10620">
                  <c:v>-27.495525265042005</c:v>
                </c:pt>
                <c:pt idx="10621">
                  <c:v>-27.495082799314758</c:v>
                </c:pt>
                <c:pt idx="10622">
                  <c:v>-27.484631147540981</c:v>
                </c:pt>
                <c:pt idx="10623">
                  <c:v>-27.482009807043241</c:v>
                </c:pt>
                <c:pt idx="10624">
                  <c:v>-27.477203647416417</c:v>
                </c:pt>
                <c:pt idx="10625">
                  <c:v>-27.459223989464093</c:v>
                </c:pt>
                <c:pt idx="10626">
                  <c:v>-27.450494436045503</c:v>
                </c:pt>
                <c:pt idx="10627">
                  <c:v>-27.438508404004537</c:v>
                </c:pt>
                <c:pt idx="10628">
                  <c:v>-27.437641723356009</c:v>
                </c:pt>
                <c:pt idx="10629">
                  <c:v>-27.436102236421718</c:v>
                </c:pt>
                <c:pt idx="10630">
                  <c:v>-27.434764435421272</c:v>
                </c:pt>
                <c:pt idx="10631">
                  <c:v>-27.424470038390922</c:v>
                </c:pt>
                <c:pt idx="10632">
                  <c:v>-27.419984387197502</c:v>
                </c:pt>
                <c:pt idx="10633">
                  <c:v>-27.419775632663715</c:v>
                </c:pt>
                <c:pt idx="10634">
                  <c:v>-27.39807643203676</c:v>
                </c:pt>
                <c:pt idx="10635">
                  <c:v>-27.39089439655173</c:v>
                </c:pt>
                <c:pt idx="10636">
                  <c:v>-27.380167106420402</c:v>
                </c:pt>
                <c:pt idx="10637">
                  <c:v>-27.377477283462213</c:v>
                </c:pt>
                <c:pt idx="10638">
                  <c:v>-27.367592045678279</c:v>
                </c:pt>
                <c:pt idx="10639">
                  <c:v>-27.361160240537671</c:v>
                </c:pt>
                <c:pt idx="10640">
                  <c:v>-27.359511232737219</c:v>
                </c:pt>
                <c:pt idx="10641">
                  <c:v>-27.35699618656497</c:v>
                </c:pt>
                <c:pt idx="10642">
                  <c:v>-27.35531775496834</c:v>
                </c:pt>
                <c:pt idx="10643">
                  <c:v>-27.344450421373494</c:v>
                </c:pt>
                <c:pt idx="10644">
                  <c:v>-27.336801476757842</c:v>
                </c:pt>
                <c:pt idx="10645">
                  <c:v>-27.336215497173271</c:v>
                </c:pt>
                <c:pt idx="10646">
                  <c:v>-27.329254839033197</c:v>
                </c:pt>
                <c:pt idx="10647">
                  <c:v>-27.328918322295806</c:v>
                </c:pt>
                <c:pt idx="10648">
                  <c:v>-27.328918322295806</c:v>
                </c:pt>
                <c:pt idx="10649">
                  <c:v>-27.32560965729563</c:v>
                </c:pt>
                <c:pt idx="10650">
                  <c:v>-27.319638781383347</c:v>
                </c:pt>
                <c:pt idx="10651">
                  <c:v>-27.318573213021864</c:v>
                </c:pt>
                <c:pt idx="10652">
                  <c:v>-27.309285013284821</c:v>
                </c:pt>
                <c:pt idx="10653">
                  <c:v>-27.309248965728784</c:v>
                </c:pt>
                <c:pt idx="10654">
                  <c:v>-27.299311385718326</c:v>
                </c:pt>
                <c:pt idx="10655">
                  <c:v>-27.293656625030621</c:v>
                </c:pt>
                <c:pt idx="10656">
                  <c:v>-27.292915833888514</c:v>
                </c:pt>
                <c:pt idx="10657">
                  <c:v>-27.292486949705136</c:v>
                </c:pt>
                <c:pt idx="10658">
                  <c:v>-27.269016192679274</c:v>
                </c:pt>
                <c:pt idx="10659">
                  <c:v>-27.24788880628806</c:v>
                </c:pt>
                <c:pt idx="10660">
                  <c:v>-27.237048665620094</c:v>
                </c:pt>
                <c:pt idx="10661">
                  <c:v>-27.236993313832016</c:v>
                </c:pt>
                <c:pt idx="10662">
                  <c:v>-27.225090173829955</c:v>
                </c:pt>
                <c:pt idx="10663">
                  <c:v>-27.22461596103409</c:v>
                </c:pt>
                <c:pt idx="10664">
                  <c:v>-27.213197969543145</c:v>
                </c:pt>
                <c:pt idx="10665">
                  <c:v>-27.211538461538467</c:v>
                </c:pt>
                <c:pt idx="10666">
                  <c:v>-27.201484842235516</c:v>
                </c:pt>
                <c:pt idx="10667">
                  <c:v>-27.200223870155298</c:v>
                </c:pt>
                <c:pt idx="10668">
                  <c:v>-27.195483257867963</c:v>
                </c:pt>
                <c:pt idx="10669">
                  <c:v>-27.192718712489366</c:v>
                </c:pt>
                <c:pt idx="10670">
                  <c:v>-27.191460581644961</c:v>
                </c:pt>
                <c:pt idx="10671">
                  <c:v>-27.191144070073619</c:v>
                </c:pt>
                <c:pt idx="10672">
                  <c:v>-27.18877385375707</c:v>
                </c:pt>
                <c:pt idx="10673">
                  <c:v>-27.188049209138839</c:v>
                </c:pt>
                <c:pt idx="10674">
                  <c:v>-27.186034392912973</c:v>
                </c:pt>
                <c:pt idx="10675">
                  <c:v>-27.185911830752858</c:v>
                </c:pt>
                <c:pt idx="10676">
                  <c:v>-27.179410889616179</c:v>
                </c:pt>
                <c:pt idx="10677">
                  <c:v>-27.16753169403556</c:v>
                </c:pt>
                <c:pt idx="10678">
                  <c:v>-27.165287860881321</c:v>
                </c:pt>
                <c:pt idx="10679">
                  <c:v>-27.16482330725654</c:v>
                </c:pt>
                <c:pt idx="10680">
                  <c:v>-27.155096402539385</c:v>
                </c:pt>
                <c:pt idx="10681">
                  <c:v>-27.146361406377764</c:v>
                </c:pt>
                <c:pt idx="10682">
                  <c:v>-27.142662488077391</c:v>
                </c:pt>
                <c:pt idx="10683">
                  <c:v>-27.142177086639165</c:v>
                </c:pt>
                <c:pt idx="10684">
                  <c:v>-27.137005006827494</c:v>
                </c:pt>
                <c:pt idx="10685">
                  <c:v>-27.134105291503971</c:v>
                </c:pt>
                <c:pt idx="10686">
                  <c:v>-27.123360510457289</c:v>
                </c:pt>
                <c:pt idx="10687">
                  <c:v>-27.119933829611256</c:v>
                </c:pt>
                <c:pt idx="10688">
                  <c:v>-27.11195054945054</c:v>
                </c:pt>
                <c:pt idx="10689">
                  <c:v>-27.103594080338269</c:v>
                </c:pt>
                <c:pt idx="10690">
                  <c:v>-27.103083226173027</c:v>
                </c:pt>
                <c:pt idx="10691">
                  <c:v>-27.101799623959181</c:v>
                </c:pt>
                <c:pt idx="10692">
                  <c:v>-27.097661623108678</c:v>
                </c:pt>
                <c:pt idx="10693">
                  <c:v>-27.096990023959194</c:v>
                </c:pt>
                <c:pt idx="10694">
                  <c:v>-27.093158193624845</c:v>
                </c:pt>
                <c:pt idx="10695">
                  <c:v>-27.089271462775059</c:v>
                </c:pt>
                <c:pt idx="10696">
                  <c:v>-27.084925416091863</c:v>
                </c:pt>
                <c:pt idx="10697">
                  <c:v>-27.079692003139797</c:v>
                </c:pt>
                <c:pt idx="10698">
                  <c:v>-27.077747989276133</c:v>
                </c:pt>
                <c:pt idx="10699">
                  <c:v>-27.076705549664197</c:v>
                </c:pt>
                <c:pt idx="10700">
                  <c:v>-27.074784949728127</c:v>
                </c:pt>
                <c:pt idx="10701">
                  <c:v>-27.066933718384647</c:v>
                </c:pt>
                <c:pt idx="10702">
                  <c:v>-27.063954782144279</c:v>
                </c:pt>
                <c:pt idx="10703">
                  <c:v>-27.061875933642582</c:v>
                </c:pt>
                <c:pt idx="10704">
                  <c:v>-27.053824362606221</c:v>
                </c:pt>
                <c:pt idx="10705">
                  <c:v>-27.053560633538879</c:v>
                </c:pt>
                <c:pt idx="10706">
                  <c:v>-27.047714428786037</c:v>
                </c:pt>
                <c:pt idx="10707">
                  <c:v>-27.047344849648113</c:v>
                </c:pt>
                <c:pt idx="10708">
                  <c:v>-27.023091325150816</c:v>
                </c:pt>
                <c:pt idx="10709">
                  <c:v>-27.022235911685485</c:v>
                </c:pt>
                <c:pt idx="10710">
                  <c:v>-27.018847159169084</c:v>
                </c:pt>
                <c:pt idx="10711">
                  <c:v>-27.00724054706356</c:v>
                </c:pt>
                <c:pt idx="10712">
                  <c:v>-27.002657066940955</c:v>
                </c:pt>
                <c:pt idx="10713">
                  <c:v>-26.998597475455824</c:v>
                </c:pt>
                <c:pt idx="10714">
                  <c:v>-26.994826931911248</c:v>
                </c:pt>
                <c:pt idx="10715">
                  <c:v>-26.99072263503237</c:v>
                </c:pt>
                <c:pt idx="10716">
                  <c:v>-26.988007027728983</c:v>
                </c:pt>
                <c:pt idx="10717">
                  <c:v>-26.987245900468011</c:v>
                </c:pt>
                <c:pt idx="10718">
                  <c:v>-26.980215957678084</c:v>
                </c:pt>
                <c:pt idx="10719">
                  <c:v>-26.974636541003207</c:v>
                </c:pt>
                <c:pt idx="10720">
                  <c:v>-26.969404316392371</c:v>
                </c:pt>
                <c:pt idx="10721">
                  <c:v>-26.953713670613567</c:v>
                </c:pt>
                <c:pt idx="10722">
                  <c:v>-26.952884733669578</c:v>
                </c:pt>
                <c:pt idx="10723">
                  <c:v>-26.946289344498979</c:v>
                </c:pt>
                <c:pt idx="10724">
                  <c:v>-26.931771475544593</c:v>
                </c:pt>
                <c:pt idx="10725">
                  <c:v>-26.929982046678631</c:v>
                </c:pt>
                <c:pt idx="10726">
                  <c:v>-26.916947051531793</c:v>
                </c:pt>
                <c:pt idx="10727">
                  <c:v>-26.907233258353884</c:v>
                </c:pt>
                <c:pt idx="10728">
                  <c:v>-26.898047722342739</c:v>
                </c:pt>
                <c:pt idx="10729">
                  <c:v>-26.897043106519419</c:v>
                </c:pt>
                <c:pt idx="10730">
                  <c:v>-26.895802200787926</c:v>
                </c:pt>
                <c:pt idx="10731">
                  <c:v>-26.895203173875643</c:v>
                </c:pt>
                <c:pt idx="10732">
                  <c:v>-26.862462562144955</c:v>
                </c:pt>
                <c:pt idx="10733">
                  <c:v>-26.858513189448445</c:v>
                </c:pt>
                <c:pt idx="10734">
                  <c:v>-26.85710284954142</c:v>
                </c:pt>
                <c:pt idx="10735">
                  <c:v>-26.85553925335941</c:v>
                </c:pt>
                <c:pt idx="10736">
                  <c:v>-26.849836779107733</c:v>
                </c:pt>
                <c:pt idx="10737">
                  <c:v>-26.840537757118597</c:v>
                </c:pt>
                <c:pt idx="10738">
                  <c:v>-26.835434149081848</c:v>
                </c:pt>
                <c:pt idx="10739">
                  <c:v>-26.832241353039763</c:v>
                </c:pt>
                <c:pt idx="10740">
                  <c:v>-26.831617908026161</c:v>
                </c:pt>
                <c:pt idx="10741">
                  <c:v>-26.831475659712297</c:v>
                </c:pt>
                <c:pt idx="10742">
                  <c:v>-26.829925455797394</c:v>
                </c:pt>
                <c:pt idx="10743">
                  <c:v>-26.812006833157071</c:v>
                </c:pt>
                <c:pt idx="10744">
                  <c:v>-26.806344233405127</c:v>
                </c:pt>
                <c:pt idx="10745">
                  <c:v>-26.803013993541441</c:v>
                </c:pt>
                <c:pt idx="10746">
                  <c:v>-26.801746149411088</c:v>
                </c:pt>
                <c:pt idx="10747">
                  <c:v>-26.800422386483632</c:v>
                </c:pt>
                <c:pt idx="10748">
                  <c:v>-26.791927627000703</c:v>
                </c:pt>
                <c:pt idx="10749">
                  <c:v>-26.79075049292436</c:v>
                </c:pt>
                <c:pt idx="10750">
                  <c:v>-26.786566167350443</c:v>
                </c:pt>
                <c:pt idx="10751">
                  <c:v>-26.785360375239478</c:v>
                </c:pt>
                <c:pt idx="10752">
                  <c:v>-26.781857451403894</c:v>
                </c:pt>
                <c:pt idx="10753">
                  <c:v>-26.781719102479599</c:v>
                </c:pt>
                <c:pt idx="10754">
                  <c:v>-26.776872704040883</c:v>
                </c:pt>
                <c:pt idx="10755">
                  <c:v>-26.764442608276525</c:v>
                </c:pt>
                <c:pt idx="10756">
                  <c:v>-26.756166094286598</c:v>
                </c:pt>
                <c:pt idx="10757">
                  <c:v>-26.753199927888943</c:v>
                </c:pt>
                <c:pt idx="10758">
                  <c:v>-26.75033837824536</c:v>
                </c:pt>
                <c:pt idx="10759">
                  <c:v>-26.747888688910422</c:v>
                </c:pt>
                <c:pt idx="10760">
                  <c:v>-26.745375104583061</c:v>
                </c:pt>
                <c:pt idx="10761">
                  <c:v>-26.738319806975213</c:v>
                </c:pt>
                <c:pt idx="10762">
                  <c:v>-26.735641891891888</c:v>
                </c:pt>
                <c:pt idx="10763">
                  <c:v>-26.716951171099652</c:v>
                </c:pt>
                <c:pt idx="10764">
                  <c:v>-26.710487970728238</c:v>
                </c:pt>
                <c:pt idx="10765">
                  <c:v>-26.688571035079775</c:v>
                </c:pt>
                <c:pt idx="10766">
                  <c:v>-26.687549976418197</c:v>
                </c:pt>
                <c:pt idx="10767">
                  <c:v>-26.687166208124296</c:v>
                </c:pt>
                <c:pt idx="10768">
                  <c:v>-26.684545759302708</c:v>
                </c:pt>
                <c:pt idx="10769">
                  <c:v>-26.67949951876804</c:v>
                </c:pt>
                <c:pt idx="10770">
                  <c:v>-26.678848789401556</c:v>
                </c:pt>
                <c:pt idx="10771">
                  <c:v>-26.67584116157083</c:v>
                </c:pt>
                <c:pt idx="10772">
                  <c:v>-26.674713337356664</c:v>
                </c:pt>
                <c:pt idx="10773">
                  <c:v>-26.670814279291761</c:v>
                </c:pt>
                <c:pt idx="10774">
                  <c:v>-26.670397537625163</c:v>
                </c:pt>
                <c:pt idx="10775">
                  <c:v>-26.66564885496183</c:v>
                </c:pt>
                <c:pt idx="10776">
                  <c:v>-26.665499430972588</c:v>
                </c:pt>
                <c:pt idx="10777">
                  <c:v>-26.664517474826013</c:v>
                </c:pt>
                <c:pt idx="10778">
                  <c:v>-26.655989017274905</c:v>
                </c:pt>
                <c:pt idx="10779">
                  <c:v>-26.640968565068675</c:v>
                </c:pt>
                <c:pt idx="10780">
                  <c:v>-26.635829632206963</c:v>
                </c:pt>
                <c:pt idx="10781">
                  <c:v>-26.625759489863441</c:v>
                </c:pt>
                <c:pt idx="10782">
                  <c:v>-26.621282694374784</c:v>
                </c:pt>
                <c:pt idx="10783">
                  <c:v>-26.620570440795149</c:v>
                </c:pt>
                <c:pt idx="10784">
                  <c:v>-26.609373013631895</c:v>
                </c:pt>
                <c:pt idx="10785">
                  <c:v>-26.597177905410192</c:v>
                </c:pt>
                <c:pt idx="10786">
                  <c:v>-26.596271242369241</c:v>
                </c:pt>
                <c:pt idx="10787">
                  <c:v>-26.595128908938619</c:v>
                </c:pt>
                <c:pt idx="10788">
                  <c:v>-26.590489404899159</c:v>
                </c:pt>
                <c:pt idx="10789">
                  <c:v>-26.590069757899059</c:v>
                </c:pt>
                <c:pt idx="10790">
                  <c:v>-26.586316583006962</c:v>
                </c:pt>
                <c:pt idx="10791">
                  <c:v>-26.585930832689883</c:v>
                </c:pt>
                <c:pt idx="10792">
                  <c:v>-26.567855488652157</c:v>
                </c:pt>
                <c:pt idx="10793">
                  <c:v>-26.563209198780996</c:v>
                </c:pt>
                <c:pt idx="10794">
                  <c:v>-26.557571534832931</c:v>
                </c:pt>
                <c:pt idx="10795">
                  <c:v>-26.555807508188451</c:v>
                </c:pt>
                <c:pt idx="10796">
                  <c:v>-26.535603164180202</c:v>
                </c:pt>
                <c:pt idx="10797">
                  <c:v>-26.532338903245389</c:v>
                </c:pt>
                <c:pt idx="10798">
                  <c:v>-26.522614706362603</c:v>
                </c:pt>
                <c:pt idx="10799">
                  <c:v>-26.513840830449837</c:v>
                </c:pt>
                <c:pt idx="10800">
                  <c:v>-26.511260371394712</c:v>
                </c:pt>
                <c:pt idx="10801">
                  <c:v>-26.50844363304428</c:v>
                </c:pt>
                <c:pt idx="10802">
                  <c:v>-26.501587301587307</c:v>
                </c:pt>
                <c:pt idx="10803">
                  <c:v>-26.497838171710924</c:v>
                </c:pt>
                <c:pt idx="10804">
                  <c:v>-26.493918561607614</c:v>
                </c:pt>
                <c:pt idx="10805">
                  <c:v>-26.486950440283564</c:v>
                </c:pt>
                <c:pt idx="10806">
                  <c:v>-26.482004782163145</c:v>
                </c:pt>
                <c:pt idx="10807">
                  <c:v>-26.48079957916886</c:v>
                </c:pt>
                <c:pt idx="10808">
                  <c:v>-26.472663139329811</c:v>
                </c:pt>
                <c:pt idx="10809">
                  <c:v>-26.472411655300689</c:v>
                </c:pt>
                <c:pt idx="10810">
                  <c:v>-26.463200200954532</c:v>
                </c:pt>
                <c:pt idx="10811">
                  <c:v>-26.450932113964114</c:v>
                </c:pt>
                <c:pt idx="10812">
                  <c:v>-26.446004407803443</c:v>
                </c:pt>
                <c:pt idx="10813">
                  <c:v>-26.440947385153393</c:v>
                </c:pt>
                <c:pt idx="10814">
                  <c:v>-26.428600315444655</c:v>
                </c:pt>
                <c:pt idx="10815">
                  <c:v>-26.42804920690422</c:v>
                </c:pt>
                <c:pt idx="10816">
                  <c:v>-26.425076532614668</c:v>
                </c:pt>
                <c:pt idx="10817">
                  <c:v>-26.424959610583073</c:v>
                </c:pt>
                <c:pt idx="10818">
                  <c:v>-26.422764227642276</c:v>
                </c:pt>
                <c:pt idx="10819">
                  <c:v>-26.415094339622641</c:v>
                </c:pt>
                <c:pt idx="10820">
                  <c:v>-26.405560458958519</c:v>
                </c:pt>
                <c:pt idx="10821">
                  <c:v>-26.399923422992245</c:v>
                </c:pt>
                <c:pt idx="10822">
                  <c:v>-26.396529834955558</c:v>
                </c:pt>
                <c:pt idx="10823">
                  <c:v>-26.394336318113417</c:v>
                </c:pt>
                <c:pt idx="10824">
                  <c:v>-26.380561691385296</c:v>
                </c:pt>
                <c:pt idx="10825">
                  <c:v>-26.378896882494004</c:v>
                </c:pt>
                <c:pt idx="10826">
                  <c:v>-26.370490687797016</c:v>
                </c:pt>
                <c:pt idx="10827">
                  <c:v>-26.369344251498319</c:v>
                </c:pt>
                <c:pt idx="10828">
                  <c:v>-26.361645049346563</c:v>
                </c:pt>
                <c:pt idx="10829">
                  <c:v>-26.3595839524517</c:v>
                </c:pt>
                <c:pt idx="10830">
                  <c:v>-26.354319180087842</c:v>
                </c:pt>
                <c:pt idx="10831">
                  <c:v>-26.352485426126577</c:v>
                </c:pt>
                <c:pt idx="10832">
                  <c:v>-26.346433770014556</c:v>
                </c:pt>
                <c:pt idx="10833">
                  <c:v>-26.343483136375397</c:v>
                </c:pt>
                <c:pt idx="10834">
                  <c:v>-26.31161473087819</c:v>
                </c:pt>
                <c:pt idx="10835">
                  <c:v>-26.309547341371811</c:v>
                </c:pt>
                <c:pt idx="10836">
                  <c:v>-26.304273210914715</c:v>
                </c:pt>
                <c:pt idx="10837">
                  <c:v>-26.300424628450102</c:v>
                </c:pt>
                <c:pt idx="10838">
                  <c:v>-26.29957643434733</c:v>
                </c:pt>
                <c:pt idx="10839">
                  <c:v>-26.287799649984407</c:v>
                </c:pt>
                <c:pt idx="10840">
                  <c:v>-26.284554115258473</c:v>
                </c:pt>
                <c:pt idx="10841">
                  <c:v>-26.281974829787345</c:v>
                </c:pt>
                <c:pt idx="10842">
                  <c:v>-26.281468919710093</c:v>
                </c:pt>
                <c:pt idx="10843">
                  <c:v>-26.264289671148717</c:v>
                </c:pt>
                <c:pt idx="10844">
                  <c:v>-26.262097130567994</c:v>
                </c:pt>
                <c:pt idx="10845">
                  <c:v>-26.242924367455501</c:v>
                </c:pt>
                <c:pt idx="10846">
                  <c:v>-26.240236436563222</c:v>
                </c:pt>
                <c:pt idx="10847">
                  <c:v>-26.233168505135026</c:v>
                </c:pt>
                <c:pt idx="10848">
                  <c:v>-26.228510221852346</c:v>
                </c:pt>
                <c:pt idx="10849">
                  <c:v>-26.223659270821713</c:v>
                </c:pt>
                <c:pt idx="10850">
                  <c:v>-26.220204313280362</c:v>
                </c:pt>
                <c:pt idx="10851">
                  <c:v>-26.21968121968122</c:v>
                </c:pt>
                <c:pt idx="10852">
                  <c:v>-26.214418686057058</c:v>
                </c:pt>
                <c:pt idx="10853">
                  <c:v>-26.19922890702054</c:v>
                </c:pt>
                <c:pt idx="10854">
                  <c:v>-26.194132385031921</c:v>
                </c:pt>
                <c:pt idx="10855">
                  <c:v>-26.19047619047619</c:v>
                </c:pt>
                <c:pt idx="10856">
                  <c:v>-26.190271201033141</c:v>
                </c:pt>
                <c:pt idx="10857">
                  <c:v>-26.189976934367792</c:v>
                </c:pt>
                <c:pt idx="10858">
                  <c:v>-26.186525058081642</c:v>
                </c:pt>
                <c:pt idx="10859">
                  <c:v>-26.182137188854</c:v>
                </c:pt>
                <c:pt idx="10860">
                  <c:v>-26.177618284440101</c:v>
                </c:pt>
                <c:pt idx="10861">
                  <c:v>-26.177204133000799</c:v>
                </c:pt>
                <c:pt idx="10862">
                  <c:v>-26.15784678460254</c:v>
                </c:pt>
                <c:pt idx="10863">
                  <c:v>-26.140623117856705</c:v>
                </c:pt>
                <c:pt idx="10864">
                  <c:v>-26.126126126126124</c:v>
                </c:pt>
                <c:pt idx="10865">
                  <c:v>-26.123024951358758</c:v>
                </c:pt>
                <c:pt idx="10866">
                  <c:v>-26.122625215889457</c:v>
                </c:pt>
                <c:pt idx="10867">
                  <c:v>-26.118969192017047</c:v>
                </c:pt>
                <c:pt idx="10868">
                  <c:v>-26.11514571897294</c:v>
                </c:pt>
                <c:pt idx="10869">
                  <c:v>-26.112304387849022</c:v>
                </c:pt>
                <c:pt idx="10870">
                  <c:v>-26.10691608031577</c:v>
                </c:pt>
                <c:pt idx="10871">
                  <c:v>-26.105298683766449</c:v>
                </c:pt>
                <c:pt idx="10872">
                  <c:v>-26.10338033849925</c:v>
                </c:pt>
                <c:pt idx="10873">
                  <c:v>-26.103313558095792</c:v>
                </c:pt>
                <c:pt idx="10874">
                  <c:v>-26.102370928428982</c:v>
                </c:pt>
                <c:pt idx="10875">
                  <c:v>-26.093430113530616</c:v>
                </c:pt>
                <c:pt idx="10876">
                  <c:v>-26.081975089625615</c:v>
                </c:pt>
                <c:pt idx="10877">
                  <c:v>-26.081459902160177</c:v>
                </c:pt>
                <c:pt idx="10878">
                  <c:v>-26.077867781552129</c:v>
                </c:pt>
                <c:pt idx="10879">
                  <c:v>-26.073743922204216</c:v>
                </c:pt>
                <c:pt idx="10880">
                  <c:v>-26.071569012976809</c:v>
                </c:pt>
                <c:pt idx="10881">
                  <c:v>-26.064399518007761</c:v>
                </c:pt>
                <c:pt idx="10882">
                  <c:v>-26.04720869239415</c:v>
                </c:pt>
                <c:pt idx="10883">
                  <c:v>-26.04315082434357</c:v>
                </c:pt>
                <c:pt idx="10884">
                  <c:v>-26.042154566744742</c:v>
                </c:pt>
                <c:pt idx="10885">
                  <c:v>-26.041448607912926</c:v>
                </c:pt>
                <c:pt idx="10886">
                  <c:v>-26.032892097874054</c:v>
                </c:pt>
                <c:pt idx="10887">
                  <c:v>-26.030695033630664</c:v>
                </c:pt>
                <c:pt idx="10888">
                  <c:v>-26.028942659301336</c:v>
                </c:pt>
                <c:pt idx="10889">
                  <c:v>-26.026799695763046</c:v>
                </c:pt>
                <c:pt idx="10890">
                  <c:v>-26.024274123248176</c:v>
                </c:pt>
                <c:pt idx="10891">
                  <c:v>-26.023754653430245</c:v>
                </c:pt>
                <c:pt idx="10892">
                  <c:v>-26.021517849375059</c:v>
                </c:pt>
                <c:pt idx="10893">
                  <c:v>-26.008609851803882</c:v>
                </c:pt>
                <c:pt idx="10894">
                  <c:v>-26.007813887408986</c:v>
                </c:pt>
                <c:pt idx="10895">
                  <c:v>-26.002259998034788</c:v>
                </c:pt>
                <c:pt idx="10896">
                  <c:v>-26</c:v>
                </c:pt>
                <c:pt idx="10897">
                  <c:v>-25.994345078581588</c:v>
                </c:pt>
                <c:pt idx="10898">
                  <c:v>-25.993922512028362</c:v>
                </c:pt>
                <c:pt idx="10899">
                  <c:v>-25.988996594183916</c:v>
                </c:pt>
                <c:pt idx="10900">
                  <c:v>-25.980463990688364</c:v>
                </c:pt>
                <c:pt idx="10901">
                  <c:v>-25.971735344048327</c:v>
                </c:pt>
                <c:pt idx="10902">
                  <c:v>-25.964912280701753</c:v>
                </c:pt>
                <c:pt idx="10903">
                  <c:v>-25.962403999004081</c:v>
                </c:pt>
                <c:pt idx="10904">
                  <c:v>-25.953142560733127</c:v>
                </c:pt>
                <c:pt idx="10905">
                  <c:v>-25.939004342088779</c:v>
                </c:pt>
                <c:pt idx="10906">
                  <c:v>-25.938628664221525</c:v>
                </c:pt>
                <c:pt idx="10907">
                  <c:v>-25.935711140466751</c:v>
                </c:pt>
                <c:pt idx="10908">
                  <c:v>-25.93510833243505</c:v>
                </c:pt>
                <c:pt idx="10909">
                  <c:v>-25.922648233633907</c:v>
                </c:pt>
                <c:pt idx="10910">
                  <c:v>-25.92117988394584</c:v>
                </c:pt>
                <c:pt idx="10911">
                  <c:v>-25.920835623969225</c:v>
                </c:pt>
                <c:pt idx="10912">
                  <c:v>-25.917926565874723</c:v>
                </c:pt>
                <c:pt idx="10913">
                  <c:v>-25.913493814136373</c:v>
                </c:pt>
                <c:pt idx="10914">
                  <c:v>-25.909276665304461</c:v>
                </c:pt>
                <c:pt idx="10915">
                  <c:v>-25.894618202310511</c:v>
                </c:pt>
                <c:pt idx="10916">
                  <c:v>-25.887951056477647</c:v>
                </c:pt>
                <c:pt idx="10917">
                  <c:v>-25.883769615685736</c:v>
                </c:pt>
                <c:pt idx="10918">
                  <c:v>-25.881015536187945</c:v>
                </c:pt>
                <c:pt idx="10919">
                  <c:v>-25.871731008717319</c:v>
                </c:pt>
                <c:pt idx="10920">
                  <c:v>-25.870396738978698</c:v>
                </c:pt>
                <c:pt idx="10921">
                  <c:v>-25.863778444780053</c:v>
                </c:pt>
                <c:pt idx="10922">
                  <c:v>-25.861444979904377</c:v>
                </c:pt>
                <c:pt idx="10923">
                  <c:v>-25.861249025090842</c:v>
                </c:pt>
                <c:pt idx="10924">
                  <c:v>-25.854179887111314</c:v>
                </c:pt>
                <c:pt idx="10925">
                  <c:v>-25.851420504676199</c:v>
                </c:pt>
                <c:pt idx="10926">
                  <c:v>-25.842899522765379</c:v>
                </c:pt>
                <c:pt idx="10927">
                  <c:v>-25.835322195704052</c:v>
                </c:pt>
                <c:pt idx="10928">
                  <c:v>-25.830853174603178</c:v>
                </c:pt>
                <c:pt idx="10929">
                  <c:v>-25.829454716256024</c:v>
                </c:pt>
                <c:pt idx="10930">
                  <c:v>-25.813904641881962</c:v>
                </c:pt>
                <c:pt idx="10931">
                  <c:v>-25.806869063333068</c:v>
                </c:pt>
                <c:pt idx="10932">
                  <c:v>-25.795053003533567</c:v>
                </c:pt>
                <c:pt idx="10933">
                  <c:v>-25.793731041456013</c:v>
                </c:pt>
                <c:pt idx="10934">
                  <c:v>-25.793555608859037</c:v>
                </c:pt>
                <c:pt idx="10935">
                  <c:v>-25.791886159950735</c:v>
                </c:pt>
                <c:pt idx="10936">
                  <c:v>-25.788007092968556</c:v>
                </c:pt>
                <c:pt idx="10937">
                  <c:v>-25.787441576915256</c:v>
                </c:pt>
                <c:pt idx="10938">
                  <c:v>-25.782984914618268</c:v>
                </c:pt>
                <c:pt idx="10939">
                  <c:v>-25.77229696063776</c:v>
                </c:pt>
                <c:pt idx="10940">
                  <c:v>-25.771638247355924</c:v>
                </c:pt>
                <c:pt idx="10941">
                  <c:v>-25.770750306229843</c:v>
                </c:pt>
                <c:pt idx="10942">
                  <c:v>-25.763346459234398</c:v>
                </c:pt>
                <c:pt idx="10943">
                  <c:v>-25.762262483429083</c:v>
                </c:pt>
                <c:pt idx="10944">
                  <c:v>-25.75574365175332</c:v>
                </c:pt>
                <c:pt idx="10945">
                  <c:v>-25.755120082510686</c:v>
                </c:pt>
                <c:pt idx="10946">
                  <c:v>-25.753352418261272</c:v>
                </c:pt>
                <c:pt idx="10947">
                  <c:v>-25.741918388977211</c:v>
                </c:pt>
                <c:pt idx="10948">
                  <c:v>-25.741350906095548</c:v>
                </c:pt>
                <c:pt idx="10949">
                  <c:v>-25.73245952197378</c:v>
                </c:pt>
                <c:pt idx="10950">
                  <c:v>-25.729218336015109</c:v>
                </c:pt>
                <c:pt idx="10951">
                  <c:v>-25.72535875144024</c:v>
                </c:pt>
                <c:pt idx="10952">
                  <c:v>-25.722908851316163</c:v>
                </c:pt>
                <c:pt idx="10953">
                  <c:v>-25.719781138747521</c:v>
                </c:pt>
                <c:pt idx="10954">
                  <c:v>-25.719649561952437</c:v>
                </c:pt>
                <c:pt idx="10955">
                  <c:v>-25.719550435878929</c:v>
                </c:pt>
                <c:pt idx="10956">
                  <c:v>-25.719039695745181</c:v>
                </c:pt>
                <c:pt idx="10957">
                  <c:v>-25.71072338394994</c:v>
                </c:pt>
                <c:pt idx="10958">
                  <c:v>-25.706090026478378</c:v>
                </c:pt>
                <c:pt idx="10959">
                  <c:v>-25.702000446484902</c:v>
                </c:pt>
                <c:pt idx="10960">
                  <c:v>-25.692929105343794</c:v>
                </c:pt>
                <c:pt idx="10961">
                  <c:v>-25.684931506849324</c:v>
                </c:pt>
                <c:pt idx="10962">
                  <c:v>-25.683647841135212</c:v>
                </c:pt>
                <c:pt idx="10963">
                  <c:v>-25.671807697651801</c:v>
                </c:pt>
                <c:pt idx="10964">
                  <c:v>-25.664621676891613</c:v>
                </c:pt>
                <c:pt idx="10965">
                  <c:v>-25.663333772892642</c:v>
                </c:pt>
                <c:pt idx="10966">
                  <c:v>-25.662251655629149</c:v>
                </c:pt>
                <c:pt idx="10967">
                  <c:v>-25.655572365103367</c:v>
                </c:pt>
                <c:pt idx="10968">
                  <c:v>-25.654644727556359</c:v>
                </c:pt>
                <c:pt idx="10969">
                  <c:v>-25.638546860689942</c:v>
                </c:pt>
                <c:pt idx="10970">
                  <c:v>-25.63850329726381</c:v>
                </c:pt>
                <c:pt idx="10971">
                  <c:v>-25.637587565674252</c:v>
                </c:pt>
                <c:pt idx="10972">
                  <c:v>-25.623665751753592</c:v>
                </c:pt>
                <c:pt idx="10973">
                  <c:v>-25.606950436974913</c:v>
                </c:pt>
                <c:pt idx="10974">
                  <c:v>-25.606058095411683</c:v>
                </c:pt>
                <c:pt idx="10975">
                  <c:v>-25.605331983464097</c:v>
                </c:pt>
                <c:pt idx="10976">
                  <c:v>-25.594530321046378</c:v>
                </c:pt>
                <c:pt idx="10977">
                  <c:v>-25.584594222833573</c:v>
                </c:pt>
                <c:pt idx="10978">
                  <c:v>-25.580319483324644</c:v>
                </c:pt>
                <c:pt idx="10979">
                  <c:v>-25.579149099271746</c:v>
                </c:pt>
                <c:pt idx="10980">
                  <c:v>-25.566811384466959</c:v>
                </c:pt>
                <c:pt idx="10981">
                  <c:v>-25.566747351708699</c:v>
                </c:pt>
                <c:pt idx="10982">
                  <c:v>-25.562459824298273</c:v>
                </c:pt>
                <c:pt idx="10983">
                  <c:v>-25.560179257362364</c:v>
                </c:pt>
                <c:pt idx="10984">
                  <c:v>-25.556016778816755</c:v>
                </c:pt>
                <c:pt idx="10985">
                  <c:v>-25.549041280215292</c:v>
                </c:pt>
                <c:pt idx="10986">
                  <c:v>-25.541263372389196</c:v>
                </c:pt>
                <c:pt idx="10987">
                  <c:v>-25.540872412583326</c:v>
                </c:pt>
                <c:pt idx="10988">
                  <c:v>-25.534157441649356</c:v>
                </c:pt>
                <c:pt idx="10989">
                  <c:v>-25.508209538702104</c:v>
                </c:pt>
                <c:pt idx="10990">
                  <c:v>-25.507426255897698</c:v>
                </c:pt>
                <c:pt idx="10991">
                  <c:v>-25.495945102932012</c:v>
                </c:pt>
                <c:pt idx="10992">
                  <c:v>-25.495780590717303</c:v>
                </c:pt>
                <c:pt idx="10993">
                  <c:v>-25.493975903614469</c:v>
                </c:pt>
                <c:pt idx="10994">
                  <c:v>-25.483858134585162</c:v>
                </c:pt>
                <c:pt idx="10995">
                  <c:v>-25.477707006369428</c:v>
                </c:pt>
                <c:pt idx="10996">
                  <c:v>-25.47280247652246</c:v>
                </c:pt>
                <c:pt idx="10997">
                  <c:v>-25.468787494429407</c:v>
                </c:pt>
                <c:pt idx="10998">
                  <c:v>-25.464464759657929</c:v>
                </c:pt>
                <c:pt idx="10999">
                  <c:v>-25.46255506607929</c:v>
                </c:pt>
                <c:pt idx="11000">
                  <c:v>-25.460000722987388</c:v>
                </c:pt>
                <c:pt idx="11001">
                  <c:v>-25.457395588399962</c:v>
                </c:pt>
                <c:pt idx="11002">
                  <c:v>-25.45311046593568</c:v>
                </c:pt>
                <c:pt idx="11003">
                  <c:v>-25.443409467908637</c:v>
                </c:pt>
                <c:pt idx="11004">
                  <c:v>-25.442688738399795</c:v>
                </c:pt>
                <c:pt idx="11005">
                  <c:v>-25.432507475437845</c:v>
                </c:pt>
                <c:pt idx="11006">
                  <c:v>-25.428564401485517</c:v>
                </c:pt>
                <c:pt idx="11007">
                  <c:v>-25.409153574207295</c:v>
                </c:pt>
                <c:pt idx="11008">
                  <c:v>-25.408817535662806</c:v>
                </c:pt>
                <c:pt idx="11009">
                  <c:v>-25.405405405405403</c:v>
                </c:pt>
                <c:pt idx="11010">
                  <c:v>-25.400206997106579</c:v>
                </c:pt>
                <c:pt idx="11011">
                  <c:v>-25.398437231076386</c:v>
                </c:pt>
                <c:pt idx="11012">
                  <c:v>-25.396014307613683</c:v>
                </c:pt>
                <c:pt idx="11013">
                  <c:v>-25.390218522372535</c:v>
                </c:pt>
                <c:pt idx="11014">
                  <c:v>-25.382009785472334</c:v>
                </c:pt>
                <c:pt idx="11015">
                  <c:v>-25.369780939898902</c:v>
                </c:pt>
                <c:pt idx="11016">
                  <c:v>-25.365853658536579</c:v>
                </c:pt>
                <c:pt idx="11017">
                  <c:v>-25.364032358431871</c:v>
                </c:pt>
                <c:pt idx="11018">
                  <c:v>-25.360050093926105</c:v>
                </c:pt>
                <c:pt idx="11019">
                  <c:v>-25.35187681590206</c:v>
                </c:pt>
                <c:pt idx="11020">
                  <c:v>-25.351331360946745</c:v>
                </c:pt>
                <c:pt idx="11021">
                  <c:v>-25.346239761727475</c:v>
                </c:pt>
                <c:pt idx="11022">
                  <c:v>-25.32654220203024</c:v>
                </c:pt>
                <c:pt idx="11023">
                  <c:v>-25.324286569546999</c:v>
                </c:pt>
                <c:pt idx="11024">
                  <c:v>-25.323410130711082</c:v>
                </c:pt>
                <c:pt idx="11025">
                  <c:v>-25.322946979913411</c:v>
                </c:pt>
                <c:pt idx="11026">
                  <c:v>-25.3195731206755</c:v>
                </c:pt>
                <c:pt idx="11027">
                  <c:v>-25.311841700395277</c:v>
                </c:pt>
                <c:pt idx="11028">
                  <c:v>-25.310133194045449</c:v>
                </c:pt>
                <c:pt idx="11029">
                  <c:v>-25.306748466257673</c:v>
                </c:pt>
                <c:pt idx="11030">
                  <c:v>-25.29469548133595</c:v>
                </c:pt>
                <c:pt idx="11031">
                  <c:v>-25.290437890974076</c:v>
                </c:pt>
                <c:pt idx="11032">
                  <c:v>-25.280965337749919</c:v>
                </c:pt>
                <c:pt idx="11033">
                  <c:v>-25.278924040959808</c:v>
                </c:pt>
                <c:pt idx="11034">
                  <c:v>-25.275362318840578</c:v>
                </c:pt>
                <c:pt idx="11035">
                  <c:v>-25.26167177839443</c:v>
                </c:pt>
                <c:pt idx="11036">
                  <c:v>-25.257298207003686</c:v>
                </c:pt>
                <c:pt idx="11037">
                  <c:v>-25.242992766726942</c:v>
                </c:pt>
                <c:pt idx="11038">
                  <c:v>-25.242914979757074</c:v>
                </c:pt>
                <c:pt idx="11039">
                  <c:v>-25.241689922574466</c:v>
                </c:pt>
                <c:pt idx="11040">
                  <c:v>-25.240174672489076</c:v>
                </c:pt>
                <c:pt idx="11041">
                  <c:v>-25.237375051603266</c:v>
                </c:pt>
                <c:pt idx="11042">
                  <c:v>-25.231886006183629</c:v>
                </c:pt>
                <c:pt idx="11043">
                  <c:v>-25.228435672514621</c:v>
                </c:pt>
                <c:pt idx="11044">
                  <c:v>-25.223357872918299</c:v>
                </c:pt>
                <c:pt idx="11045">
                  <c:v>-25.219389100222216</c:v>
                </c:pt>
                <c:pt idx="11046">
                  <c:v>-25.21080157967765</c:v>
                </c:pt>
                <c:pt idx="11047">
                  <c:v>-25.209207500651914</c:v>
                </c:pt>
                <c:pt idx="11048">
                  <c:v>-25.196850393700785</c:v>
                </c:pt>
                <c:pt idx="11049">
                  <c:v>-25.187104202648243</c:v>
                </c:pt>
                <c:pt idx="11050">
                  <c:v>-25.186784883199039</c:v>
                </c:pt>
                <c:pt idx="11051">
                  <c:v>-25.1774942213369</c:v>
                </c:pt>
                <c:pt idx="11052">
                  <c:v>-25.17154207295053</c:v>
                </c:pt>
                <c:pt idx="11053">
                  <c:v>-25.167187427132404</c:v>
                </c:pt>
                <c:pt idx="11054">
                  <c:v>-25.164925783397479</c:v>
                </c:pt>
                <c:pt idx="11055">
                  <c:v>-25.154903894460674</c:v>
                </c:pt>
                <c:pt idx="11056">
                  <c:v>-25.152401853206527</c:v>
                </c:pt>
                <c:pt idx="11057">
                  <c:v>-25.149224035017909</c:v>
                </c:pt>
                <c:pt idx="11058">
                  <c:v>-25.137614678899084</c:v>
                </c:pt>
                <c:pt idx="11059">
                  <c:v>-25.132877752467735</c:v>
                </c:pt>
                <c:pt idx="11060">
                  <c:v>-25.126083411349015</c:v>
                </c:pt>
                <c:pt idx="11061">
                  <c:v>-25.121634281224502</c:v>
                </c:pt>
                <c:pt idx="11062">
                  <c:v>-25.110410094637231</c:v>
                </c:pt>
                <c:pt idx="11063">
                  <c:v>-25.110386252436456</c:v>
                </c:pt>
                <c:pt idx="11064">
                  <c:v>-25.107131084496203</c:v>
                </c:pt>
                <c:pt idx="11065">
                  <c:v>-25.1030502885408</c:v>
                </c:pt>
                <c:pt idx="11066">
                  <c:v>-25.075147247985925</c:v>
                </c:pt>
                <c:pt idx="11067">
                  <c:v>-25.0744117554908</c:v>
                </c:pt>
                <c:pt idx="11068">
                  <c:v>-25.069800662294668</c:v>
                </c:pt>
                <c:pt idx="11069">
                  <c:v>-25.063241875851332</c:v>
                </c:pt>
                <c:pt idx="11070">
                  <c:v>-25.062482643710084</c:v>
                </c:pt>
                <c:pt idx="11071">
                  <c:v>-25.05141173855047</c:v>
                </c:pt>
                <c:pt idx="11072">
                  <c:v>-25.049148099606811</c:v>
                </c:pt>
                <c:pt idx="11073">
                  <c:v>-25.031787623550244</c:v>
                </c:pt>
                <c:pt idx="11074">
                  <c:v>-25.022448368751867</c:v>
                </c:pt>
                <c:pt idx="11075">
                  <c:v>-25.019962217851088</c:v>
                </c:pt>
                <c:pt idx="11076">
                  <c:v>-25.013283740701382</c:v>
                </c:pt>
                <c:pt idx="11077">
                  <c:v>-25.004229402808321</c:v>
                </c:pt>
                <c:pt idx="11078">
                  <c:v>-25.001398392780558</c:v>
                </c:pt>
                <c:pt idx="11079">
                  <c:v>-25.00019830724932</c:v>
                </c:pt>
                <c:pt idx="11080">
                  <c:v>-25</c:v>
                </c:pt>
                <c:pt idx="11081">
                  <c:v>-25</c:v>
                </c:pt>
                <c:pt idx="11082">
                  <c:v>-25</c:v>
                </c:pt>
                <c:pt idx="11083">
                  <c:v>-25</c:v>
                </c:pt>
                <c:pt idx="11084">
                  <c:v>-25</c:v>
                </c:pt>
                <c:pt idx="11085">
                  <c:v>-24.994152730674784</c:v>
                </c:pt>
                <c:pt idx="11086">
                  <c:v>-24.989858012170387</c:v>
                </c:pt>
                <c:pt idx="11087">
                  <c:v>-24.989486963835148</c:v>
                </c:pt>
                <c:pt idx="11088">
                  <c:v>-24.979113777982917</c:v>
                </c:pt>
                <c:pt idx="11089">
                  <c:v>-24.973433707312168</c:v>
                </c:pt>
                <c:pt idx="11090">
                  <c:v>-24.946364719904651</c:v>
                </c:pt>
                <c:pt idx="11091">
                  <c:v>-24.942622764560184</c:v>
                </c:pt>
                <c:pt idx="11092">
                  <c:v>-24.935400516795866</c:v>
                </c:pt>
                <c:pt idx="11093">
                  <c:v>-24.93432819137044</c:v>
                </c:pt>
                <c:pt idx="11094">
                  <c:v>-24.932488574989605</c:v>
                </c:pt>
                <c:pt idx="11095">
                  <c:v>-24.930747922437675</c:v>
                </c:pt>
                <c:pt idx="11096">
                  <c:v>-24.92500202054778</c:v>
                </c:pt>
                <c:pt idx="11097">
                  <c:v>-24.919994434395434</c:v>
                </c:pt>
                <c:pt idx="11098">
                  <c:v>-24.914925202694988</c:v>
                </c:pt>
                <c:pt idx="11099">
                  <c:v>-24.905199698159095</c:v>
                </c:pt>
                <c:pt idx="11100">
                  <c:v>-24.893717524799243</c:v>
                </c:pt>
                <c:pt idx="11101">
                  <c:v>-24.887924801156899</c:v>
                </c:pt>
                <c:pt idx="11102">
                  <c:v>-24.878955072626951</c:v>
                </c:pt>
                <c:pt idx="11103">
                  <c:v>-24.861675582297821</c:v>
                </c:pt>
                <c:pt idx="11104">
                  <c:v>-24.859205756800918</c:v>
                </c:pt>
                <c:pt idx="11105">
                  <c:v>-24.857737682165165</c:v>
                </c:pt>
                <c:pt idx="11106">
                  <c:v>-24.854943093059589</c:v>
                </c:pt>
                <c:pt idx="11107">
                  <c:v>-24.846969696969694</c:v>
                </c:pt>
                <c:pt idx="11108">
                  <c:v>-24.844442636951484</c:v>
                </c:pt>
                <c:pt idx="11109">
                  <c:v>-24.834565978980152</c:v>
                </c:pt>
                <c:pt idx="11110">
                  <c:v>-24.834183673469397</c:v>
                </c:pt>
                <c:pt idx="11111">
                  <c:v>-24.828509285594777</c:v>
                </c:pt>
                <c:pt idx="11112">
                  <c:v>-24.823729969314684</c:v>
                </c:pt>
                <c:pt idx="11113">
                  <c:v>-24.82279501739626</c:v>
                </c:pt>
                <c:pt idx="11114">
                  <c:v>-24.818652849740928</c:v>
                </c:pt>
                <c:pt idx="11115">
                  <c:v>-24.815744033114925</c:v>
                </c:pt>
                <c:pt idx="11116">
                  <c:v>-24.812883790985978</c:v>
                </c:pt>
                <c:pt idx="11117">
                  <c:v>-24.809004092769442</c:v>
                </c:pt>
                <c:pt idx="11118">
                  <c:v>-24.799095931692619</c:v>
                </c:pt>
                <c:pt idx="11119">
                  <c:v>-24.796363109098195</c:v>
                </c:pt>
                <c:pt idx="11120">
                  <c:v>-24.793548387096777</c:v>
                </c:pt>
                <c:pt idx="11121">
                  <c:v>-24.79300523282771</c:v>
                </c:pt>
                <c:pt idx="11122">
                  <c:v>-24.792703150912104</c:v>
                </c:pt>
                <c:pt idx="11123">
                  <c:v>-24.789094362813572</c:v>
                </c:pt>
                <c:pt idx="11124">
                  <c:v>-24.788181620682153</c:v>
                </c:pt>
                <c:pt idx="11125">
                  <c:v>-24.770245677888994</c:v>
                </c:pt>
                <c:pt idx="11126">
                  <c:v>-24.766076489859017</c:v>
                </c:pt>
                <c:pt idx="11127">
                  <c:v>-24.764896892000166</c:v>
                </c:pt>
                <c:pt idx="11128">
                  <c:v>-24.762243989314342</c:v>
                </c:pt>
                <c:pt idx="11129">
                  <c:v>-24.757717461285623</c:v>
                </c:pt>
                <c:pt idx="11130">
                  <c:v>-24.754034393377751</c:v>
                </c:pt>
                <c:pt idx="11131">
                  <c:v>-24.752007557864914</c:v>
                </c:pt>
                <c:pt idx="11132">
                  <c:v>-24.747742963356345</c:v>
                </c:pt>
                <c:pt idx="11133">
                  <c:v>-24.745918079868133</c:v>
                </c:pt>
                <c:pt idx="11134">
                  <c:v>-24.742831755579104</c:v>
                </c:pt>
                <c:pt idx="11135">
                  <c:v>-24.737402953265345</c:v>
                </c:pt>
                <c:pt idx="11136">
                  <c:v>-24.737344794651378</c:v>
                </c:pt>
                <c:pt idx="11137">
                  <c:v>-24.727396637891857</c:v>
                </c:pt>
                <c:pt idx="11138">
                  <c:v>-24.714975845410621</c:v>
                </c:pt>
                <c:pt idx="11139">
                  <c:v>-24.714499252615838</c:v>
                </c:pt>
                <c:pt idx="11140">
                  <c:v>-24.704207810693006</c:v>
                </c:pt>
                <c:pt idx="11141">
                  <c:v>-24.702659842860228</c:v>
                </c:pt>
                <c:pt idx="11142">
                  <c:v>-24.700965556996692</c:v>
                </c:pt>
                <c:pt idx="11143">
                  <c:v>-24.691819200597692</c:v>
                </c:pt>
                <c:pt idx="11144">
                  <c:v>-24.690865576386116</c:v>
                </c:pt>
                <c:pt idx="11145">
                  <c:v>-24.689391525963671</c:v>
                </c:pt>
                <c:pt idx="11146">
                  <c:v>-24.686352144254158</c:v>
                </c:pt>
                <c:pt idx="11147">
                  <c:v>-24.678545330161541</c:v>
                </c:pt>
                <c:pt idx="11148">
                  <c:v>-24.678528708133967</c:v>
                </c:pt>
                <c:pt idx="11149">
                  <c:v>-24.673199000243301</c:v>
                </c:pt>
                <c:pt idx="11150">
                  <c:v>-24.659929859056405</c:v>
                </c:pt>
                <c:pt idx="11151">
                  <c:v>-24.657570191550775</c:v>
                </c:pt>
                <c:pt idx="11152">
                  <c:v>-24.654017857142861</c:v>
                </c:pt>
                <c:pt idx="11153">
                  <c:v>-24.648526077097515</c:v>
                </c:pt>
                <c:pt idx="11154">
                  <c:v>-24.640400250156347</c:v>
                </c:pt>
                <c:pt idx="11155">
                  <c:v>-24.636920384951878</c:v>
                </c:pt>
                <c:pt idx="11156">
                  <c:v>-24.634726469588855</c:v>
                </c:pt>
                <c:pt idx="11157">
                  <c:v>-24.615781996642127</c:v>
                </c:pt>
                <c:pt idx="11158">
                  <c:v>-24.603555982700627</c:v>
                </c:pt>
                <c:pt idx="11159">
                  <c:v>-24.592521572387355</c:v>
                </c:pt>
                <c:pt idx="11160">
                  <c:v>-24.585057448507527</c:v>
                </c:pt>
                <c:pt idx="11161">
                  <c:v>-24.581921521477753</c:v>
                </c:pt>
                <c:pt idx="11162">
                  <c:v>-24.578556979096419</c:v>
                </c:pt>
                <c:pt idx="11163">
                  <c:v>-24.578271130145964</c:v>
                </c:pt>
                <c:pt idx="11164">
                  <c:v>-24.571085782843426</c:v>
                </c:pt>
                <c:pt idx="11165">
                  <c:v>-24.5615641741838</c:v>
                </c:pt>
                <c:pt idx="11166">
                  <c:v>-24.559299676220164</c:v>
                </c:pt>
                <c:pt idx="11167">
                  <c:v>-24.549725920125297</c:v>
                </c:pt>
                <c:pt idx="11168">
                  <c:v>-24.541144574424592</c:v>
                </c:pt>
                <c:pt idx="11169">
                  <c:v>-24.541053977532187</c:v>
                </c:pt>
                <c:pt idx="11170">
                  <c:v>-24.539406345957019</c:v>
                </c:pt>
                <c:pt idx="11171">
                  <c:v>-24.539266146438649</c:v>
                </c:pt>
                <c:pt idx="11172">
                  <c:v>-24.539039380833145</c:v>
                </c:pt>
                <c:pt idx="11173">
                  <c:v>-24.534199309924915</c:v>
                </c:pt>
                <c:pt idx="11174">
                  <c:v>-24.528930074752878</c:v>
                </c:pt>
                <c:pt idx="11175">
                  <c:v>-24.517617449664428</c:v>
                </c:pt>
                <c:pt idx="11176">
                  <c:v>-24.511772221208247</c:v>
                </c:pt>
                <c:pt idx="11177">
                  <c:v>-24.511352418558744</c:v>
                </c:pt>
                <c:pt idx="11178">
                  <c:v>-24.508498472624737</c:v>
                </c:pt>
                <c:pt idx="11179">
                  <c:v>-24.50532724505328</c:v>
                </c:pt>
                <c:pt idx="11180">
                  <c:v>-24.486301369863014</c:v>
                </c:pt>
                <c:pt idx="11181">
                  <c:v>-24.479459763646588</c:v>
                </c:pt>
                <c:pt idx="11182">
                  <c:v>-24.478856462179863</c:v>
                </c:pt>
                <c:pt idx="11183">
                  <c:v>-24.473114478858307</c:v>
                </c:pt>
                <c:pt idx="11184">
                  <c:v>-24.471354894318338</c:v>
                </c:pt>
                <c:pt idx="11185">
                  <c:v>-24.471136608103265</c:v>
                </c:pt>
                <c:pt idx="11186">
                  <c:v>-24.470520892959357</c:v>
                </c:pt>
                <c:pt idx="11187">
                  <c:v>-24.470248287671239</c:v>
                </c:pt>
                <c:pt idx="11188">
                  <c:v>-24.469589816124468</c:v>
                </c:pt>
                <c:pt idx="11189">
                  <c:v>-24.463519313304715</c:v>
                </c:pt>
                <c:pt idx="11190">
                  <c:v>-24.463477893720977</c:v>
                </c:pt>
                <c:pt idx="11191">
                  <c:v>-24.458434248390276</c:v>
                </c:pt>
                <c:pt idx="11192">
                  <c:v>-24.457700650759222</c:v>
                </c:pt>
                <c:pt idx="11193">
                  <c:v>-24.450279981624263</c:v>
                </c:pt>
                <c:pt idx="11194">
                  <c:v>-24.446852984439118</c:v>
                </c:pt>
                <c:pt idx="11195">
                  <c:v>-24.44282282830126</c:v>
                </c:pt>
                <c:pt idx="11196">
                  <c:v>-24.439560439560438</c:v>
                </c:pt>
                <c:pt idx="11197">
                  <c:v>-24.438454627133879</c:v>
                </c:pt>
                <c:pt idx="11198">
                  <c:v>-24.431868984219847</c:v>
                </c:pt>
                <c:pt idx="11199">
                  <c:v>-24.413231879726908</c:v>
                </c:pt>
                <c:pt idx="11200">
                  <c:v>-24.412171507607198</c:v>
                </c:pt>
                <c:pt idx="11201">
                  <c:v>-24.401718313383654</c:v>
                </c:pt>
                <c:pt idx="11202">
                  <c:v>-24.400070579931779</c:v>
                </c:pt>
                <c:pt idx="11203">
                  <c:v>-24.397790561756551</c:v>
                </c:pt>
                <c:pt idx="11204">
                  <c:v>-24.390243902439025</c:v>
                </c:pt>
                <c:pt idx="11205">
                  <c:v>-24.385245901639337</c:v>
                </c:pt>
                <c:pt idx="11206">
                  <c:v>-24.384236453201964</c:v>
                </c:pt>
                <c:pt idx="11207">
                  <c:v>-24.382978723404264</c:v>
                </c:pt>
                <c:pt idx="11208">
                  <c:v>-24.376039933444261</c:v>
                </c:pt>
                <c:pt idx="11209">
                  <c:v>-24.375743162901315</c:v>
                </c:pt>
                <c:pt idx="11210">
                  <c:v>-24.364296834457704</c:v>
                </c:pt>
                <c:pt idx="11211">
                  <c:v>-24.363800632434874</c:v>
                </c:pt>
                <c:pt idx="11212">
                  <c:v>-24.361964416605588</c:v>
                </c:pt>
                <c:pt idx="11213">
                  <c:v>-24.360638712190053</c:v>
                </c:pt>
                <c:pt idx="11214">
                  <c:v>-24.360448404713992</c:v>
                </c:pt>
                <c:pt idx="11215">
                  <c:v>-24.360388957435362</c:v>
                </c:pt>
                <c:pt idx="11216">
                  <c:v>-24.359440966661822</c:v>
                </c:pt>
                <c:pt idx="11217">
                  <c:v>-24.355377184259126</c:v>
                </c:pt>
                <c:pt idx="11218">
                  <c:v>-24.353541757031792</c:v>
                </c:pt>
                <c:pt idx="11219">
                  <c:v>-24.348562954593604</c:v>
                </c:pt>
                <c:pt idx="11220">
                  <c:v>-24.347538977718003</c:v>
                </c:pt>
                <c:pt idx="11221">
                  <c:v>-24.343131373725257</c:v>
                </c:pt>
                <c:pt idx="11222">
                  <c:v>-24.338349001732468</c:v>
                </c:pt>
                <c:pt idx="11223">
                  <c:v>-24.336857725839366</c:v>
                </c:pt>
                <c:pt idx="11224">
                  <c:v>-24.326272951581373</c:v>
                </c:pt>
                <c:pt idx="11225">
                  <c:v>-24.325074195785916</c:v>
                </c:pt>
                <c:pt idx="11226">
                  <c:v>-24.319423894357826</c:v>
                </c:pt>
                <c:pt idx="11227">
                  <c:v>-24.311448760906345</c:v>
                </c:pt>
                <c:pt idx="11228">
                  <c:v>-24.307321643688923</c:v>
                </c:pt>
                <c:pt idx="11229">
                  <c:v>-24.306765964189509</c:v>
                </c:pt>
                <c:pt idx="11230">
                  <c:v>-24.306709265175712</c:v>
                </c:pt>
                <c:pt idx="11231">
                  <c:v>-24.30644472897994</c:v>
                </c:pt>
                <c:pt idx="11232">
                  <c:v>-24.303405572755423</c:v>
                </c:pt>
                <c:pt idx="11233">
                  <c:v>-24.29960427483995</c:v>
                </c:pt>
                <c:pt idx="11234">
                  <c:v>-24.276401564537153</c:v>
                </c:pt>
                <c:pt idx="11235">
                  <c:v>-24.270860937475646</c:v>
                </c:pt>
                <c:pt idx="11236">
                  <c:v>-24.258421317244853</c:v>
                </c:pt>
                <c:pt idx="11237">
                  <c:v>-24.252053610030259</c:v>
                </c:pt>
                <c:pt idx="11238">
                  <c:v>-24.248844375963017</c:v>
                </c:pt>
                <c:pt idx="11239">
                  <c:v>-24.248168161371538</c:v>
                </c:pt>
                <c:pt idx="11240">
                  <c:v>-24.236024455926398</c:v>
                </c:pt>
                <c:pt idx="11241">
                  <c:v>-24.233440623411823</c:v>
                </c:pt>
                <c:pt idx="11242">
                  <c:v>-24.229230407154617</c:v>
                </c:pt>
                <c:pt idx="11243">
                  <c:v>-24.228989976869698</c:v>
                </c:pt>
                <c:pt idx="11244">
                  <c:v>-24.22460605656795</c:v>
                </c:pt>
                <c:pt idx="11245">
                  <c:v>-24.206349206349216</c:v>
                </c:pt>
                <c:pt idx="11246">
                  <c:v>-24.205581652390165</c:v>
                </c:pt>
                <c:pt idx="11247">
                  <c:v>-24.205417253796782</c:v>
                </c:pt>
                <c:pt idx="11248">
                  <c:v>-24.199553239017121</c:v>
                </c:pt>
                <c:pt idx="11249">
                  <c:v>-24.184988627748297</c:v>
                </c:pt>
                <c:pt idx="11250">
                  <c:v>-24.184518013631944</c:v>
                </c:pt>
                <c:pt idx="11251">
                  <c:v>-24.176336510567751</c:v>
                </c:pt>
                <c:pt idx="11252">
                  <c:v>-24.17527071266683</c:v>
                </c:pt>
                <c:pt idx="11253">
                  <c:v>-24.173918381754831</c:v>
                </c:pt>
                <c:pt idx="11254">
                  <c:v>-24.171686746987959</c:v>
                </c:pt>
                <c:pt idx="11255">
                  <c:v>-24.167009461127108</c:v>
                </c:pt>
                <c:pt idx="11256">
                  <c:v>-24.158177702320316</c:v>
                </c:pt>
                <c:pt idx="11257">
                  <c:v>-24.1573994867408</c:v>
                </c:pt>
                <c:pt idx="11258">
                  <c:v>-24.156676888764977</c:v>
                </c:pt>
                <c:pt idx="11259">
                  <c:v>-24.156305506216697</c:v>
                </c:pt>
                <c:pt idx="11260">
                  <c:v>-24.156164625011016</c:v>
                </c:pt>
                <c:pt idx="11261">
                  <c:v>-24.14808965559132</c:v>
                </c:pt>
                <c:pt idx="11262">
                  <c:v>-24.122018749696409</c:v>
                </c:pt>
                <c:pt idx="11263">
                  <c:v>-24.120459043182535</c:v>
                </c:pt>
                <c:pt idx="11264">
                  <c:v>-24.118921167918941</c:v>
                </c:pt>
                <c:pt idx="11265">
                  <c:v>-24.115849405916748</c:v>
                </c:pt>
                <c:pt idx="11266">
                  <c:v>-24.111734455352973</c:v>
                </c:pt>
                <c:pt idx="11267">
                  <c:v>-24.106962153410237</c:v>
                </c:pt>
                <c:pt idx="11268">
                  <c:v>-24.106597123181615</c:v>
                </c:pt>
                <c:pt idx="11269">
                  <c:v>-24.10233393177738</c:v>
                </c:pt>
                <c:pt idx="11270">
                  <c:v>-24.101894186806007</c:v>
                </c:pt>
                <c:pt idx="11271">
                  <c:v>-24.101298278847722</c:v>
                </c:pt>
                <c:pt idx="11272">
                  <c:v>-24.096571605065378</c:v>
                </c:pt>
                <c:pt idx="11273">
                  <c:v>-24.095073936314975</c:v>
                </c:pt>
                <c:pt idx="11274">
                  <c:v>-24.093337081810517</c:v>
                </c:pt>
                <c:pt idx="11275">
                  <c:v>-24.086452762923344</c:v>
                </c:pt>
                <c:pt idx="11276">
                  <c:v>-24.081274528252692</c:v>
                </c:pt>
                <c:pt idx="11277">
                  <c:v>-24.080349822355842</c:v>
                </c:pt>
                <c:pt idx="11278">
                  <c:v>-24.07903549899531</c:v>
                </c:pt>
                <c:pt idx="11279">
                  <c:v>-24.075739144232301</c:v>
                </c:pt>
                <c:pt idx="11280">
                  <c:v>-24.073262641311004</c:v>
                </c:pt>
                <c:pt idx="11281">
                  <c:v>-24.073116054492147</c:v>
                </c:pt>
                <c:pt idx="11282">
                  <c:v>-24.069494250030914</c:v>
                </c:pt>
                <c:pt idx="11283">
                  <c:v>-24.051609490150554</c:v>
                </c:pt>
                <c:pt idx="11284">
                  <c:v>-24.050632911392398</c:v>
                </c:pt>
                <c:pt idx="11285">
                  <c:v>-24.049049738833233</c:v>
                </c:pt>
                <c:pt idx="11286">
                  <c:v>-24.047452896022321</c:v>
                </c:pt>
                <c:pt idx="11287">
                  <c:v>-24.03528114663726</c:v>
                </c:pt>
                <c:pt idx="11288">
                  <c:v>-24.034822104466315</c:v>
                </c:pt>
                <c:pt idx="11289">
                  <c:v>-24.033519553072622</c:v>
                </c:pt>
                <c:pt idx="11290">
                  <c:v>-24.032663596110623</c:v>
                </c:pt>
                <c:pt idx="11291">
                  <c:v>-24.030633365530562</c:v>
                </c:pt>
                <c:pt idx="11292">
                  <c:v>-24.027971557766975</c:v>
                </c:pt>
                <c:pt idx="11293">
                  <c:v>-24.026581804567584</c:v>
                </c:pt>
                <c:pt idx="11294">
                  <c:v>-24.019986003287599</c:v>
                </c:pt>
                <c:pt idx="11295">
                  <c:v>-24.019068573524009</c:v>
                </c:pt>
                <c:pt idx="11296">
                  <c:v>-24.018475750577366</c:v>
                </c:pt>
                <c:pt idx="11297">
                  <c:v>-24.012910662824211</c:v>
                </c:pt>
                <c:pt idx="11298">
                  <c:v>-23.994010855324717</c:v>
                </c:pt>
                <c:pt idx="11299">
                  <c:v>-23.990929705215422</c:v>
                </c:pt>
                <c:pt idx="11300">
                  <c:v>-23.982575486334895</c:v>
                </c:pt>
                <c:pt idx="11301">
                  <c:v>-23.982181705169381</c:v>
                </c:pt>
                <c:pt idx="11302">
                  <c:v>-23.977470208540225</c:v>
                </c:pt>
                <c:pt idx="11303">
                  <c:v>-23.976873370366164</c:v>
                </c:pt>
                <c:pt idx="11304">
                  <c:v>-23.973534862172812</c:v>
                </c:pt>
                <c:pt idx="11305">
                  <c:v>-23.960519157534776</c:v>
                </c:pt>
                <c:pt idx="11306">
                  <c:v>-23.959594672105027</c:v>
                </c:pt>
                <c:pt idx="11307">
                  <c:v>-23.959171781716194</c:v>
                </c:pt>
                <c:pt idx="11308">
                  <c:v>-23.958473776459485</c:v>
                </c:pt>
                <c:pt idx="11309">
                  <c:v>-23.955147808358817</c:v>
                </c:pt>
                <c:pt idx="11310">
                  <c:v>-23.948829829432754</c:v>
                </c:pt>
                <c:pt idx="11311">
                  <c:v>-23.942067759113002</c:v>
                </c:pt>
                <c:pt idx="11312">
                  <c:v>-23.940298507462686</c:v>
                </c:pt>
                <c:pt idx="11313">
                  <c:v>-23.94021307044045</c:v>
                </c:pt>
                <c:pt idx="11314">
                  <c:v>-23.928690595357267</c:v>
                </c:pt>
                <c:pt idx="11315">
                  <c:v>-23.927667269439425</c:v>
                </c:pt>
                <c:pt idx="11316">
                  <c:v>-23.915289256198349</c:v>
                </c:pt>
                <c:pt idx="11317">
                  <c:v>-23.909063167531272</c:v>
                </c:pt>
                <c:pt idx="11318">
                  <c:v>-23.908847184986598</c:v>
                </c:pt>
                <c:pt idx="11319">
                  <c:v>-23.907880757452659</c:v>
                </c:pt>
                <c:pt idx="11320">
                  <c:v>-23.905325443786978</c:v>
                </c:pt>
                <c:pt idx="11321">
                  <c:v>-23.892100192678228</c:v>
                </c:pt>
                <c:pt idx="11322">
                  <c:v>-23.88952819332566</c:v>
                </c:pt>
                <c:pt idx="11323">
                  <c:v>-23.888329256008063</c:v>
                </c:pt>
                <c:pt idx="11324">
                  <c:v>-23.883826879271069</c:v>
                </c:pt>
                <c:pt idx="11325">
                  <c:v>-23.877939090277991</c:v>
                </c:pt>
                <c:pt idx="11326">
                  <c:v>-23.870824547774944</c:v>
                </c:pt>
                <c:pt idx="11327">
                  <c:v>-23.869718710852979</c:v>
                </c:pt>
                <c:pt idx="11328">
                  <c:v>-23.86890697470902</c:v>
                </c:pt>
                <c:pt idx="11329">
                  <c:v>-23.868627076570561</c:v>
                </c:pt>
                <c:pt idx="11330">
                  <c:v>-23.866523629382868</c:v>
                </c:pt>
                <c:pt idx="11331">
                  <c:v>-23.865546218487395</c:v>
                </c:pt>
                <c:pt idx="11332">
                  <c:v>-23.860679296597326</c:v>
                </c:pt>
                <c:pt idx="11333">
                  <c:v>-23.859554192782312</c:v>
                </c:pt>
                <c:pt idx="11334">
                  <c:v>-23.857868020304579</c:v>
                </c:pt>
                <c:pt idx="11335">
                  <c:v>-23.852295409181636</c:v>
                </c:pt>
                <c:pt idx="11336">
                  <c:v>-23.844327176780993</c:v>
                </c:pt>
                <c:pt idx="11337">
                  <c:v>-23.839027911453329</c:v>
                </c:pt>
                <c:pt idx="11338">
                  <c:v>-23.835659710568407</c:v>
                </c:pt>
                <c:pt idx="11339">
                  <c:v>-23.835502151861391</c:v>
                </c:pt>
                <c:pt idx="11340">
                  <c:v>-23.832746035741252</c:v>
                </c:pt>
                <c:pt idx="11341">
                  <c:v>-23.831880169908331</c:v>
                </c:pt>
                <c:pt idx="11342">
                  <c:v>-23.828411928896713</c:v>
                </c:pt>
                <c:pt idx="11343">
                  <c:v>-23.825933509797068</c:v>
                </c:pt>
                <c:pt idx="11344">
                  <c:v>-23.825307077402996</c:v>
                </c:pt>
                <c:pt idx="11345">
                  <c:v>-23.823316437364227</c:v>
                </c:pt>
                <c:pt idx="11346">
                  <c:v>-23.813880411731233</c:v>
                </c:pt>
                <c:pt idx="11347">
                  <c:v>-23.798042320426077</c:v>
                </c:pt>
                <c:pt idx="11348">
                  <c:v>-23.796166432912585</c:v>
                </c:pt>
                <c:pt idx="11349">
                  <c:v>-23.791834040124868</c:v>
                </c:pt>
                <c:pt idx="11350">
                  <c:v>-23.791486291486294</c:v>
                </c:pt>
                <c:pt idx="11351">
                  <c:v>-23.789810281080932</c:v>
                </c:pt>
                <c:pt idx="11352">
                  <c:v>-23.779695034699031</c:v>
                </c:pt>
                <c:pt idx="11353">
                  <c:v>-23.779372110939917</c:v>
                </c:pt>
                <c:pt idx="11354">
                  <c:v>-23.773860379603093</c:v>
                </c:pt>
                <c:pt idx="11355">
                  <c:v>-23.773663842694276</c:v>
                </c:pt>
                <c:pt idx="11356">
                  <c:v>-23.772310843876255</c:v>
                </c:pt>
                <c:pt idx="11357">
                  <c:v>-23.768410360589129</c:v>
                </c:pt>
                <c:pt idx="11358">
                  <c:v>-23.76543209876543</c:v>
                </c:pt>
                <c:pt idx="11359">
                  <c:v>-23.762376237623755</c:v>
                </c:pt>
                <c:pt idx="11360">
                  <c:v>-23.76001103664602</c:v>
                </c:pt>
                <c:pt idx="11361">
                  <c:v>-23.756873538461051</c:v>
                </c:pt>
                <c:pt idx="11362">
                  <c:v>-23.756856397805947</c:v>
                </c:pt>
                <c:pt idx="11363">
                  <c:v>-23.75326281082566</c:v>
                </c:pt>
                <c:pt idx="11364">
                  <c:v>-23.751444210350215</c:v>
                </c:pt>
                <c:pt idx="11365">
                  <c:v>-23.737811484290361</c:v>
                </c:pt>
                <c:pt idx="11366">
                  <c:v>-23.733065730055188</c:v>
                </c:pt>
                <c:pt idx="11367">
                  <c:v>-23.731005496281938</c:v>
                </c:pt>
                <c:pt idx="11368">
                  <c:v>-23.716061498200844</c:v>
                </c:pt>
                <c:pt idx="11369">
                  <c:v>-23.711277739907601</c:v>
                </c:pt>
                <c:pt idx="11370">
                  <c:v>-23.702224757558483</c:v>
                </c:pt>
                <c:pt idx="11371">
                  <c:v>-23.699164080764874</c:v>
                </c:pt>
                <c:pt idx="11372">
                  <c:v>-23.695930604878612</c:v>
                </c:pt>
                <c:pt idx="11373">
                  <c:v>-23.684486373165612</c:v>
                </c:pt>
                <c:pt idx="11374">
                  <c:v>-23.67860982513109</c:v>
                </c:pt>
                <c:pt idx="11375">
                  <c:v>-23.676284853784125</c:v>
                </c:pt>
                <c:pt idx="11376">
                  <c:v>-23.66790582403965</c:v>
                </c:pt>
                <c:pt idx="11377">
                  <c:v>-23.645761543762916</c:v>
                </c:pt>
                <c:pt idx="11378">
                  <c:v>-23.632254084890064</c:v>
                </c:pt>
                <c:pt idx="11379">
                  <c:v>-23.628173628173627</c:v>
                </c:pt>
                <c:pt idx="11380">
                  <c:v>-23.627874196106063</c:v>
                </c:pt>
                <c:pt idx="11381">
                  <c:v>-23.621039957859878</c:v>
                </c:pt>
                <c:pt idx="11382">
                  <c:v>-23.614844450001044</c:v>
                </c:pt>
                <c:pt idx="11383">
                  <c:v>-23.608817405040568</c:v>
                </c:pt>
                <c:pt idx="11384">
                  <c:v>-23.605299860529982</c:v>
                </c:pt>
                <c:pt idx="11385">
                  <c:v>-23.597702554075511</c:v>
                </c:pt>
                <c:pt idx="11386">
                  <c:v>-23.596196603434407</c:v>
                </c:pt>
                <c:pt idx="11387">
                  <c:v>-23.594909862142103</c:v>
                </c:pt>
                <c:pt idx="11388">
                  <c:v>-23.589888241530574</c:v>
                </c:pt>
                <c:pt idx="11389">
                  <c:v>-23.588674656939375</c:v>
                </c:pt>
                <c:pt idx="11390">
                  <c:v>-23.576601671309191</c:v>
                </c:pt>
                <c:pt idx="11391">
                  <c:v>-23.574745992064408</c:v>
                </c:pt>
                <c:pt idx="11392">
                  <c:v>-23.571677518095541</c:v>
                </c:pt>
                <c:pt idx="11393">
                  <c:v>-23.569772393886339</c:v>
                </c:pt>
                <c:pt idx="11394">
                  <c:v>-23.568549176157489</c:v>
                </c:pt>
                <c:pt idx="11395">
                  <c:v>-23.56076759061834</c:v>
                </c:pt>
                <c:pt idx="11396">
                  <c:v>-23.550834597875564</c:v>
                </c:pt>
                <c:pt idx="11397">
                  <c:v>-23.54606839468525</c:v>
                </c:pt>
                <c:pt idx="11398">
                  <c:v>-23.535404992358636</c:v>
                </c:pt>
                <c:pt idx="11399">
                  <c:v>-23.535379152929238</c:v>
                </c:pt>
                <c:pt idx="11400">
                  <c:v>-23.534470178657045</c:v>
                </c:pt>
                <c:pt idx="11401">
                  <c:v>-23.52977756337296</c:v>
                </c:pt>
                <c:pt idx="11402">
                  <c:v>-23.524209319996515</c:v>
                </c:pt>
                <c:pt idx="11403">
                  <c:v>-23.522371958568272</c:v>
                </c:pt>
                <c:pt idx="11404">
                  <c:v>-23.512252042006992</c:v>
                </c:pt>
                <c:pt idx="11405">
                  <c:v>-23.504208110175966</c:v>
                </c:pt>
                <c:pt idx="11406">
                  <c:v>-23.494868558256954</c:v>
                </c:pt>
                <c:pt idx="11407">
                  <c:v>-23.491319922843758</c:v>
                </c:pt>
                <c:pt idx="11408">
                  <c:v>-23.491228785850353</c:v>
                </c:pt>
                <c:pt idx="11409">
                  <c:v>-23.484624283677263</c:v>
                </c:pt>
                <c:pt idx="11410">
                  <c:v>-23.479640401903751</c:v>
                </c:pt>
                <c:pt idx="11411">
                  <c:v>-23.479021849720027</c:v>
                </c:pt>
                <c:pt idx="11412">
                  <c:v>-23.475244039965816</c:v>
                </c:pt>
                <c:pt idx="11413">
                  <c:v>-23.474834773767157</c:v>
                </c:pt>
                <c:pt idx="11414">
                  <c:v>-23.466282760200244</c:v>
                </c:pt>
                <c:pt idx="11415">
                  <c:v>-23.457614628192431</c:v>
                </c:pt>
                <c:pt idx="11416">
                  <c:v>-23.457371643900132</c:v>
                </c:pt>
                <c:pt idx="11417">
                  <c:v>-23.447967842786952</c:v>
                </c:pt>
                <c:pt idx="11418">
                  <c:v>-23.445786354115612</c:v>
                </c:pt>
                <c:pt idx="11419">
                  <c:v>-23.443385122410547</c:v>
                </c:pt>
                <c:pt idx="11420">
                  <c:v>-23.442424242424238</c:v>
                </c:pt>
                <c:pt idx="11421">
                  <c:v>-23.44016183986372</c:v>
                </c:pt>
                <c:pt idx="11422">
                  <c:v>-23.424312178011618</c:v>
                </c:pt>
                <c:pt idx="11423">
                  <c:v>-23.41830318274161</c:v>
                </c:pt>
                <c:pt idx="11424">
                  <c:v>-23.412754616849867</c:v>
                </c:pt>
                <c:pt idx="11425">
                  <c:v>-23.406058038551151</c:v>
                </c:pt>
                <c:pt idx="11426">
                  <c:v>-23.405063291139243</c:v>
                </c:pt>
                <c:pt idx="11427">
                  <c:v>-23.39724385859796</c:v>
                </c:pt>
                <c:pt idx="11428">
                  <c:v>-23.396431540576828</c:v>
                </c:pt>
                <c:pt idx="11429">
                  <c:v>-23.396154578336194</c:v>
                </c:pt>
                <c:pt idx="11430">
                  <c:v>-23.395762972060169</c:v>
                </c:pt>
                <c:pt idx="11431">
                  <c:v>-23.39566324291107</c:v>
                </c:pt>
                <c:pt idx="11432">
                  <c:v>-23.391812865497073</c:v>
                </c:pt>
                <c:pt idx="11433">
                  <c:v>-23.385883794774671</c:v>
                </c:pt>
                <c:pt idx="11434">
                  <c:v>-23.384277979576453</c:v>
                </c:pt>
                <c:pt idx="11435">
                  <c:v>-23.377581120943958</c:v>
                </c:pt>
                <c:pt idx="11436">
                  <c:v>-23.377186641607622</c:v>
                </c:pt>
                <c:pt idx="11437">
                  <c:v>-23.370225401538676</c:v>
                </c:pt>
                <c:pt idx="11438">
                  <c:v>-23.36287606484791</c:v>
                </c:pt>
                <c:pt idx="11439">
                  <c:v>-23.361807028607458</c:v>
                </c:pt>
                <c:pt idx="11440">
                  <c:v>-23.358832947874049</c:v>
                </c:pt>
                <c:pt idx="11441">
                  <c:v>-23.352779454167504</c:v>
                </c:pt>
                <c:pt idx="11442">
                  <c:v>-23.346547047778017</c:v>
                </c:pt>
                <c:pt idx="11443">
                  <c:v>-23.344076649166539</c:v>
                </c:pt>
                <c:pt idx="11444">
                  <c:v>-23.334267825436868</c:v>
                </c:pt>
                <c:pt idx="11445">
                  <c:v>-23.333648482556484</c:v>
                </c:pt>
                <c:pt idx="11446">
                  <c:v>-23.333333333333329</c:v>
                </c:pt>
                <c:pt idx="11447">
                  <c:v>-23.328606158833068</c:v>
                </c:pt>
                <c:pt idx="11448">
                  <c:v>-23.326771653543304</c:v>
                </c:pt>
                <c:pt idx="11449">
                  <c:v>-23.324108241082413</c:v>
                </c:pt>
                <c:pt idx="11450">
                  <c:v>-23.316850513503226</c:v>
                </c:pt>
                <c:pt idx="11451">
                  <c:v>-23.314298573799547</c:v>
                </c:pt>
                <c:pt idx="11452">
                  <c:v>-23.312159709618868</c:v>
                </c:pt>
                <c:pt idx="11453">
                  <c:v>-23.311564850789452</c:v>
                </c:pt>
                <c:pt idx="11454">
                  <c:v>-23.311061618411287</c:v>
                </c:pt>
                <c:pt idx="11455">
                  <c:v>-23.297230639811104</c:v>
                </c:pt>
                <c:pt idx="11456">
                  <c:v>-23.295733202550267</c:v>
                </c:pt>
                <c:pt idx="11457">
                  <c:v>-23.293883919388747</c:v>
                </c:pt>
                <c:pt idx="11458">
                  <c:v>-23.281691872617728</c:v>
                </c:pt>
                <c:pt idx="11459">
                  <c:v>-23.270287116755611</c:v>
                </c:pt>
                <c:pt idx="11460">
                  <c:v>-23.264072172369112</c:v>
                </c:pt>
                <c:pt idx="11461">
                  <c:v>-23.260357409642012</c:v>
                </c:pt>
                <c:pt idx="11462">
                  <c:v>-23.25969062385191</c:v>
                </c:pt>
                <c:pt idx="11463">
                  <c:v>-23.255274750753543</c:v>
                </c:pt>
                <c:pt idx="11464">
                  <c:v>-23.253762610948783</c:v>
                </c:pt>
                <c:pt idx="11465">
                  <c:v>-23.244018083581437</c:v>
                </c:pt>
                <c:pt idx="11466">
                  <c:v>-23.242971887550198</c:v>
                </c:pt>
                <c:pt idx="11467">
                  <c:v>-23.242888115104137</c:v>
                </c:pt>
                <c:pt idx="11468">
                  <c:v>-23.241806908768822</c:v>
                </c:pt>
                <c:pt idx="11469">
                  <c:v>-23.240649242294239</c:v>
                </c:pt>
                <c:pt idx="11470">
                  <c:v>-23.234697412044142</c:v>
                </c:pt>
                <c:pt idx="11471">
                  <c:v>-23.234459686193958</c:v>
                </c:pt>
                <c:pt idx="11472">
                  <c:v>-23.224294303474977</c:v>
                </c:pt>
                <c:pt idx="11473">
                  <c:v>-23.218376571110142</c:v>
                </c:pt>
                <c:pt idx="11474">
                  <c:v>-23.21741305979485</c:v>
                </c:pt>
                <c:pt idx="11475">
                  <c:v>-23.214285714285708</c:v>
                </c:pt>
                <c:pt idx="11476">
                  <c:v>-23.20325561655396</c:v>
                </c:pt>
                <c:pt idx="11477">
                  <c:v>-23.198778633922927</c:v>
                </c:pt>
                <c:pt idx="11478">
                  <c:v>-23.184169102765907</c:v>
                </c:pt>
                <c:pt idx="11479">
                  <c:v>-23.183336342300052</c:v>
                </c:pt>
                <c:pt idx="11480">
                  <c:v>-23.168652494850633</c:v>
                </c:pt>
                <c:pt idx="11481">
                  <c:v>-23.168266801414859</c:v>
                </c:pt>
                <c:pt idx="11482">
                  <c:v>-23.164735710388655</c:v>
                </c:pt>
                <c:pt idx="11483">
                  <c:v>-23.159875290586925</c:v>
                </c:pt>
                <c:pt idx="11484">
                  <c:v>-23.15789473684211</c:v>
                </c:pt>
                <c:pt idx="11485">
                  <c:v>-23.15422477440525</c:v>
                </c:pt>
                <c:pt idx="11486">
                  <c:v>-23.152177004237402</c:v>
                </c:pt>
                <c:pt idx="11487">
                  <c:v>-23.151157919068467</c:v>
                </c:pt>
                <c:pt idx="11488">
                  <c:v>-23.151111859838281</c:v>
                </c:pt>
                <c:pt idx="11489">
                  <c:v>-23.151051210011261</c:v>
                </c:pt>
                <c:pt idx="11490">
                  <c:v>-23.150976059450258</c:v>
                </c:pt>
                <c:pt idx="11491">
                  <c:v>-23.150000000000006</c:v>
                </c:pt>
                <c:pt idx="11492">
                  <c:v>-23.149623022193893</c:v>
                </c:pt>
                <c:pt idx="11493">
                  <c:v>-23.147516912265985</c:v>
                </c:pt>
                <c:pt idx="11494">
                  <c:v>-23.145909693519457</c:v>
                </c:pt>
                <c:pt idx="11495">
                  <c:v>-23.128696716296147</c:v>
                </c:pt>
                <c:pt idx="11496">
                  <c:v>-23.127805339003075</c:v>
                </c:pt>
                <c:pt idx="11497">
                  <c:v>-23.120259385865822</c:v>
                </c:pt>
                <c:pt idx="11498">
                  <c:v>-23.119638932867034</c:v>
                </c:pt>
                <c:pt idx="11499">
                  <c:v>-23.118221840438096</c:v>
                </c:pt>
                <c:pt idx="11500">
                  <c:v>-23.116883116883116</c:v>
                </c:pt>
                <c:pt idx="11501">
                  <c:v>-23.115577889447238</c:v>
                </c:pt>
                <c:pt idx="11502">
                  <c:v>-23.112174177007788</c:v>
                </c:pt>
                <c:pt idx="11503">
                  <c:v>-23.111485537770292</c:v>
                </c:pt>
                <c:pt idx="11504">
                  <c:v>-23.110212205849308</c:v>
                </c:pt>
                <c:pt idx="11505">
                  <c:v>-23.098224466525494</c:v>
                </c:pt>
                <c:pt idx="11506">
                  <c:v>-23.096865425406548</c:v>
                </c:pt>
                <c:pt idx="11507">
                  <c:v>-23.08940000584505</c:v>
                </c:pt>
                <c:pt idx="11508">
                  <c:v>-23.084145053397492</c:v>
                </c:pt>
                <c:pt idx="11509">
                  <c:v>-23.081924577373215</c:v>
                </c:pt>
                <c:pt idx="11510">
                  <c:v>-23.079445765352133</c:v>
                </c:pt>
                <c:pt idx="11511">
                  <c:v>-23.076923076923066</c:v>
                </c:pt>
                <c:pt idx="11512">
                  <c:v>-23.076923076923066</c:v>
                </c:pt>
                <c:pt idx="11513">
                  <c:v>-23.076923076923066</c:v>
                </c:pt>
                <c:pt idx="11514">
                  <c:v>-23.073426926573077</c:v>
                </c:pt>
                <c:pt idx="11515">
                  <c:v>-23.071545094383595</c:v>
                </c:pt>
                <c:pt idx="11516">
                  <c:v>-23.062184225980999</c:v>
                </c:pt>
                <c:pt idx="11517">
                  <c:v>-23.059459735224337</c:v>
                </c:pt>
                <c:pt idx="11518">
                  <c:v>-23.057520820669637</c:v>
                </c:pt>
                <c:pt idx="11519">
                  <c:v>-23.055843127702332</c:v>
                </c:pt>
                <c:pt idx="11520">
                  <c:v>-23.052157115260783</c:v>
                </c:pt>
                <c:pt idx="11521">
                  <c:v>-23.048399687743952</c:v>
                </c:pt>
                <c:pt idx="11522">
                  <c:v>-23.039966210865316</c:v>
                </c:pt>
                <c:pt idx="11523">
                  <c:v>-23.037393810679603</c:v>
                </c:pt>
                <c:pt idx="11524">
                  <c:v>-23.034934497816593</c:v>
                </c:pt>
                <c:pt idx="11525">
                  <c:v>-23.028170701511968</c:v>
                </c:pt>
                <c:pt idx="11526">
                  <c:v>-23.020271809277958</c:v>
                </c:pt>
                <c:pt idx="11527">
                  <c:v>-23.019801980198025</c:v>
                </c:pt>
                <c:pt idx="11528">
                  <c:v>-23.016194331983812</c:v>
                </c:pt>
                <c:pt idx="11529">
                  <c:v>-23.010235471782536</c:v>
                </c:pt>
                <c:pt idx="11530">
                  <c:v>-23.004617414248017</c:v>
                </c:pt>
                <c:pt idx="11531">
                  <c:v>-22.998268990781369</c:v>
                </c:pt>
                <c:pt idx="11532">
                  <c:v>-22.997125456256271</c:v>
                </c:pt>
                <c:pt idx="11533">
                  <c:v>-22.993700356066824</c:v>
                </c:pt>
                <c:pt idx="11534">
                  <c:v>-22.98175907531153</c:v>
                </c:pt>
                <c:pt idx="11535">
                  <c:v>-22.981366459627324</c:v>
                </c:pt>
                <c:pt idx="11536">
                  <c:v>-22.980304475060009</c:v>
                </c:pt>
                <c:pt idx="11537">
                  <c:v>-22.979221539362015</c:v>
                </c:pt>
                <c:pt idx="11538">
                  <c:v>-22.978612415232135</c:v>
                </c:pt>
                <c:pt idx="11539">
                  <c:v>-22.969543147208128</c:v>
                </c:pt>
                <c:pt idx="11540">
                  <c:v>-22.96521307357537</c:v>
                </c:pt>
                <c:pt idx="11541">
                  <c:v>-22.960623893593606</c:v>
                </c:pt>
                <c:pt idx="11542">
                  <c:v>-22.958788305741464</c:v>
                </c:pt>
                <c:pt idx="11543">
                  <c:v>-22.948278675150931</c:v>
                </c:pt>
                <c:pt idx="11544">
                  <c:v>-22.944116310767839</c:v>
                </c:pt>
                <c:pt idx="11545">
                  <c:v>-22.941220072641016</c:v>
                </c:pt>
                <c:pt idx="11546">
                  <c:v>-22.933965994464216</c:v>
                </c:pt>
                <c:pt idx="11547">
                  <c:v>-22.932330827067673</c:v>
                </c:pt>
                <c:pt idx="11548">
                  <c:v>-22.928393302458133</c:v>
                </c:pt>
                <c:pt idx="11549">
                  <c:v>-22.92402826855124</c:v>
                </c:pt>
                <c:pt idx="11550">
                  <c:v>-22.920166760002488</c:v>
                </c:pt>
                <c:pt idx="11551">
                  <c:v>-22.909226421539714</c:v>
                </c:pt>
                <c:pt idx="11552">
                  <c:v>-22.904154528290604</c:v>
                </c:pt>
                <c:pt idx="11553">
                  <c:v>-22.899663946231399</c:v>
                </c:pt>
                <c:pt idx="11554">
                  <c:v>-22.896649678335706</c:v>
                </c:pt>
                <c:pt idx="11555">
                  <c:v>-22.891701198342489</c:v>
                </c:pt>
                <c:pt idx="11556">
                  <c:v>-22.87998271578266</c:v>
                </c:pt>
                <c:pt idx="11557">
                  <c:v>-22.879512831665934</c:v>
                </c:pt>
                <c:pt idx="11558">
                  <c:v>-22.87888849159728</c:v>
                </c:pt>
                <c:pt idx="11559">
                  <c:v>-22.870955745630354</c:v>
                </c:pt>
                <c:pt idx="11560">
                  <c:v>-22.870904181566075</c:v>
                </c:pt>
                <c:pt idx="11561">
                  <c:v>-22.8669870341826</c:v>
                </c:pt>
                <c:pt idx="11562">
                  <c:v>-22.865154218710174</c:v>
                </c:pt>
                <c:pt idx="11563">
                  <c:v>-22.86093526648969</c:v>
                </c:pt>
                <c:pt idx="11564">
                  <c:v>-22.859259259259261</c:v>
                </c:pt>
                <c:pt idx="11565">
                  <c:v>-22.859107229253141</c:v>
                </c:pt>
                <c:pt idx="11566">
                  <c:v>-22.854467908041201</c:v>
                </c:pt>
                <c:pt idx="11567">
                  <c:v>-22.852687694101618</c:v>
                </c:pt>
                <c:pt idx="11568">
                  <c:v>-22.839506172839506</c:v>
                </c:pt>
                <c:pt idx="11569">
                  <c:v>-22.833940407237122</c:v>
                </c:pt>
                <c:pt idx="11570">
                  <c:v>-22.82352941176471</c:v>
                </c:pt>
                <c:pt idx="11571">
                  <c:v>-22.818779581760381</c:v>
                </c:pt>
                <c:pt idx="11572">
                  <c:v>-22.808378588052761</c:v>
                </c:pt>
                <c:pt idx="11573">
                  <c:v>-22.797317962592629</c:v>
                </c:pt>
                <c:pt idx="11574">
                  <c:v>-22.793386508718839</c:v>
                </c:pt>
                <c:pt idx="11575">
                  <c:v>-22.792770018327744</c:v>
                </c:pt>
                <c:pt idx="11576">
                  <c:v>-22.78071490570504</c:v>
                </c:pt>
                <c:pt idx="11577">
                  <c:v>-22.777777777777771</c:v>
                </c:pt>
                <c:pt idx="11578">
                  <c:v>-22.769622628862535</c:v>
                </c:pt>
                <c:pt idx="11579">
                  <c:v>-22.759336099585056</c:v>
                </c:pt>
                <c:pt idx="11580">
                  <c:v>-22.758134768127078</c:v>
                </c:pt>
                <c:pt idx="11581">
                  <c:v>-22.756214566070653</c:v>
                </c:pt>
                <c:pt idx="11582">
                  <c:v>-22.745672808486887</c:v>
                </c:pt>
                <c:pt idx="11583">
                  <c:v>-22.74368231046931</c:v>
                </c:pt>
                <c:pt idx="11584">
                  <c:v>-22.730463266261111</c:v>
                </c:pt>
                <c:pt idx="11585">
                  <c:v>-22.710323933814962</c:v>
                </c:pt>
                <c:pt idx="11586">
                  <c:v>-22.704440425959419</c:v>
                </c:pt>
                <c:pt idx="11587">
                  <c:v>-22.694358531951792</c:v>
                </c:pt>
                <c:pt idx="11588">
                  <c:v>-22.684503468266982</c:v>
                </c:pt>
                <c:pt idx="11589">
                  <c:v>-22.68073745506527</c:v>
                </c:pt>
                <c:pt idx="11590">
                  <c:v>-22.675796681590725</c:v>
                </c:pt>
                <c:pt idx="11591">
                  <c:v>-22.670400381315531</c:v>
                </c:pt>
                <c:pt idx="11592">
                  <c:v>-22.664668933325643</c:v>
                </c:pt>
                <c:pt idx="11593">
                  <c:v>-22.662154540327123</c:v>
                </c:pt>
                <c:pt idx="11594">
                  <c:v>-22.662079824741568</c:v>
                </c:pt>
                <c:pt idx="11595">
                  <c:v>-22.654106456923358</c:v>
                </c:pt>
                <c:pt idx="11596">
                  <c:v>-22.65318434441852</c:v>
                </c:pt>
                <c:pt idx="11597">
                  <c:v>-22.644155100872794</c:v>
                </c:pt>
                <c:pt idx="11598">
                  <c:v>-22.622893532999683</c:v>
                </c:pt>
                <c:pt idx="11599">
                  <c:v>-22.621715216948459</c:v>
                </c:pt>
                <c:pt idx="11600">
                  <c:v>-22.62137529478656</c:v>
                </c:pt>
                <c:pt idx="11601">
                  <c:v>-22.620565514137851</c:v>
                </c:pt>
                <c:pt idx="11602">
                  <c:v>-22.620030414946783</c:v>
                </c:pt>
                <c:pt idx="11603">
                  <c:v>-22.614840989399298</c:v>
                </c:pt>
                <c:pt idx="11604">
                  <c:v>-22.607746863066012</c:v>
                </c:pt>
                <c:pt idx="11605">
                  <c:v>-22.605403065502031</c:v>
                </c:pt>
                <c:pt idx="11606">
                  <c:v>-22.604977612843371</c:v>
                </c:pt>
                <c:pt idx="11607">
                  <c:v>-22.582187898540454</c:v>
                </c:pt>
                <c:pt idx="11608">
                  <c:v>-22.574735888327865</c:v>
                </c:pt>
                <c:pt idx="11609">
                  <c:v>-22.572700764441649</c:v>
                </c:pt>
                <c:pt idx="11610">
                  <c:v>-22.571331365571524</c:v>
                </c:pt>
                <c:pt idx="11611">
                  <c:v>-22.55724325549761</c:v>
                </c:pt>
                <c:pt idx="11612">
                  <c:v>-22.552387495705943</c:v>
                </c:pt>
                <c:pt idx="11613">
                  <c:v>-22.550398499765592</c:v>
                </c:pt>
                <c:pt idx="11614">
                  <c:v>-22.550061299550478</c:v>
                </c:pt>
                <c:pt idx="11615">
                  <c:v>-22.54448075526507</c:v>
                </c:pt>
                <c:pt idx="11616">
                  <c:v>-22.54315139771056</c:v>
                </c:pt>
                <c:pt idx="11617">
                  <c:v>-22.539848415895548</c:v>
                </c:pt>
                <c:pt idx="11618">
                  <c:v>-22.536945812807886</c:v>
                </c:pt>
                <c:pt idx="11619">
                  <c:v>-22.535664979291298</c:v>
                </c:pt>
                <c:pt idx="11620">
                  <c:v>-22.533215234720998</c:v>
                </c:pt>
                <c:pt idx="11621">
                  <c:v>-22.52886201209455</c:v>
                </c:pt>
                <c:pt idx="11622">
                  <c:v>-22.52312014672026</c:v>
                </c:pt>
                <c:pt idx="11623">
                  <c:v>-22.522768670309659</c:v>
                </c:pt>
                <c:pt idx="11624">
                  <c:v>-22.518505306340856</c:v>
                </c:pt>
                <c:pt idx="11625">
                  <c:v>-22.514894578492346</c:v>
                </c:pt>
                <c:pt idx="11626">
                  <c:v>-22.50399006916119</c:v>
                </c:pt>
                <c:pt idx="11627">
                  <c:v>-22.503813548366708</c:v>
                </c:pt>
                <c:pt idx="11628">
                  <c:v>-22.503065011840178</c:v>
                </c:pt>
                <c:pt idx="11629">
                  <c:v>-22.502324620312024</c:v>
                </c:pt>
                <c:pt idx="11630">
                  <c:v>-22.499557443795354</c:v>
                </c:pt>
                <c:pt idx="11631">
                  <c:v>-22.494887525562362</c:v>
                </c:pt>
                <c:pt idx="11632">
                  <c:v>-22.482533768048441</c:v>
                </c:pt>
                <c:pt idx="11633">
                  <c:v>-22.476475620188197</c:v>
                </c:pt>
                <c:pt idx="11634">
                  <c:v>-22.472843008371967</c:v>
                </c:pt>
                <c:pt idx="11635">
                  <c:v>-22.469869572395567</c:v>
                </c:pt>
                <c:pt idx="11636">
                  <c:v>-22.456765005086467</c:v>
                </c:pt>
                <c:pt idx="11637">
                  <c:v>-22.443044110518656</c:v>
                </c:pt>
                <c:pt idx="11638">
                  <c:v>-22.431118314424637</c:v>
                </c:pt>
                <c:pt idx="11639">
                  <c:v>-22.429788177183923</c:v>
                </c:pt>
                <c:pt idx="11640">
                  <c:v>-22.428376976925065</c:v>
                </c:pt>
                <c:pt idx="11641">
                  <c:v>-22.424390061087578</c:v>
                </c:pt>
                <c:pt idx="11642">
                  <c:v>-22.409482359477721</c:v>
                </c:pt>
                <c:pt idx="11643">
                  <c:v>-22.402044293015337</c:v>
                </c:pt>
                <c:pt idx="11644">
                  <c:v>-22.399645154136167</c:v>
                </c:pt>
                <c:pt idx="11645">
                  <c:v>-22.387567349631638</c:v>
                </c:pt>
                <c:pt idx="11646">
                  <c:v>-22.383575363044571</c:v>
                </c:pt>
                <c:pt idx="11647">
                  <c:v>-22.380444089944049</c:v>
                </c:pt>
                <c:pt idx="11648">
                  <c:v>-22.369121198477345</c:v>
                </c:pt>
                <c:pt idx="11649">
                  <c:v>-22.359514344042125</c:v>
                </c:pt>
                <c:pt idx="11650">
                  <c:v>-22.359266287160025</c:v>
                </c:pt>
                <c:pt idx="11651">
                  <c:v>-22.357159380060139</c:v>
                </c:pt>
                <c:pt idx="11652">
                  <c:v>-22.35660965699708</c:v>
                </c:pt>
                <c:pt idx="11653">
                  <c:v>-22.350358535924912</c:v>
                </c:pt>
                <c:pt idx="11654">
                  <c:v>-22.347514095335725</c:v>
                </c:pt>
                <c:pt idx="11655">
                  <c:v>-22.342840925216407</c:v>
                </c:pt>
                <c:pt idx="11656">
                  <c:v>-22.34015493120593</c:v>
                </c:pt>
                <c:pt idx="11657">
                  <c:v>-22.336769759450164</c:v>
                </c:pt>
                <c:pt idx="11658">
                  <c:v>-22.328448024847134</c:v>
                </c:pt>
                <c:pt idx="11659">
                  <c:v>-22.326988706329374</c:v>
                </c:pt>
                <c:pt idx="11660">
                  <c:v>-22.322919150965888</c:v>
                </c:pt>
                <c:pt idx="11661">
                  <c:v>-22.322826816475668</c:v>
                </c:pt>
                <c:pt idx="11662">
                  <c:v>-22.308633974220498</c:v>
                </c:pt>
                <c:pt idx="11663">
                  <c:v>-22.306629834254139</c:v>
                </c:pt>
                <c:pt idx="11664">
                  <c:v>-22.30366797336093</c:v>
                </c:pt>
                <c:pt idx="11665">
                  <c:v>-22.298591635633613</c:v>
                </c:pt>
                <c:pt idx="11666">
                  <c:v>-22.291857739733018</c:v>
                </c:pt>
                <c:pt idx="11667">
                  <c:v>-22.28831891223733</c:v>
                </c:pt>
                <c:pt idx="11668">
                  <c:v>-22.286821705426348</c:v>
                </c:pt>
                <c:pt idx="11669">
                  <c:v>-22.263681592039802</c:v>
                </c:pt>
                <c:pt idx="11670">
                  <c:v>-22.260814651089362</c:v>
                </c:pt>
                <c:pt idx="11671">
                  <c:v>-22.259991192337338</c:v>
                </c:pt>
                <c:pt idx="11672">
                  <c:v>-22.258771929824562</c:v>
                </c:pt>
                <c:pt idx="11673">
                  <c:v>-22.25477629249832</c:v>
                </c:pt>
                <c:pt idx="11674">
                  <c:v>-22.252100840336126</c:v>
                </c:pt>
                <c:pt idx="11675">
                  <c:v>-22.250770811921896</c:v>
                </c:pt>
                <c:pt idx="11676">
                  <c:v>-22.250229928126174</c:v>
                </c:pt>
                <c:pt idx="11677">
                  <c:v>-22.236698361319043</c:v>
                </c:pt>
                <c:pt idx="11678">
                  <c:v>-22.23523190814322</c:v>
                </c:pt>
                <c:pt idx="11679">
                  <c:v>-22.233152975897681</c:v>
                </c:pt>
                <c:pt idx="11680">
                  <c:v>-22.230038186568663</c:v>
                </c:pt>
                <c:pt idx="11681">
                  <c:v>-22.225922587090963</c:v>
                </c:pt>
                <c:pt idx="11682">
                  <c:v>-22.216321472827048</c:v>
                </c:pt>
                <c:pt idx="11683">
                  <c:v>-22.209966910658778</c:v>
                </c:pt>
                <c:pt idx="11684">
                  <c:v>-22.203457182594875</c:v>
                </c:pt>
                <c:pt idx="11685">
                  <c:v>-22.198531153755027</c:v>
                </c:pt>
                <c:pt idx="11686">
                  <c:v>-22.195065165938203</c:v>
                </c:pt>
                <c:pt idx="11687">
                  <c:v>-22.192572826328657</c:v>
                </c:pt>
                <c:pt idx="11688">
                  <c:v>-22.188760151087976</c:v>
                </c:pt>
                <c:pt idx="11689">
                  <c:v>-22.17486994797919</c:v>
                </c:pt>
                <c:pt idx="11690">
                  <c:v>-22.174770039421816</c:v>
                </c:pt>
                <c:pt idx="11691">
                  <c:v>-22.174405436013586</c:v>
                </c:pt>
                <c:pt idx="11692">
                  <c:v>-22.174288179465051</c:v>
                </c:pt>
                <c:pt idx="11693">
                  <c:v>-22.171957137080469</c:v>
                </c:pt>
                <c:pt idx="11694">
                  <c:v>-22.168259439135213</c:v>
                </c:pt>
                <c:pt idx="11695">
                  <c:v>-22.166481185226402</c:v>
                </c:pt>
                <c:pt idx="11696">
                  <c:v>-22.164823661391679</c:v>
                </c:pt>
                <c:pt idx="11697">
                  <c:v>-22.155264090747963</c:v>
                </c:pt>
                <c:pt idx="11698">
                  <c:v>-22.152733908893097</c:v>
                </c:pt>
                <c:pt idx="11699">
                  <c:v>-22.149723381182568</c:v>
                </c:pt>
                <c:pt idx="11700">
                  <c:v>-22.147975982955643</c:v>
                </c:pt>
                <c:pt idx="11701">
                  <c:v>-22.136183284269805</c:v>
                </c:pt>
                <c:pt idx="11702">
                  <c:v>-22.135582758975417</c:v>
                </c:pt>
                <c:pt idx="11703">
                  <c:v>-22.135325131810191</c:v>
                </c:pt>
                <c:pt idx="11704">
                  <c:v>-22.128679057830027</c:v>
                </c:pt>
                <c:pt idx="11705">
                  <c:v>-22.126408010012511</c:v>
                </c:pt>
                <c:pt idx="11706">
                  <c:v>-22.125460209572353</c:v>
                </c:pt>
                <c:pt idx="11707">
                  <c:v>-22.114871673285521</c:v>
                </c:pt>
                <c:pt idx="11708">
                  <c:v>-22.110939907550076</c:v>
                </c:pt>
                <c:pt idx="11709">
                  <c:v>-22.110726643598611</c:v>
                </c:pt>
                <c:pt idx="11710">
                  <c:v>-22.109639457482331</c:v>
                </c:pt>
                <c:pt idx="11711">
                  <c:v>-22.103004291845494</c:v>
                </c:pt>
                <c:pt idx="11712">
                  <c:v>-22.092841512972811</c:v>
                </c:pt>
                <c:pt idx="11713">
                  <c:v>-22.086696562032884</c:v>
                </c:pt>
                <c:pt idx="11714">
                  <c:v>-22.07672659482246</c:v>
                </c:pt>
                <c:pt idx="11715">
                  <c:v>-22.07669740150881</c:v>
                </c:pt>
                <c:pt idx="11716">
                  <c:v>-22.074424229099094</c:v>
                </c:pt>
                <c:pt idx="11717">
                  <c:v>-22.065486876977005</c:v>
                </c:pt>
                <c:pt idx="11718">
                  <c:v>-22.058823529411768</c:v>
                </c:pt>
                <c:pt idx="11719">
                  <c:v>-22.056289488799536</c:v>
                </c:pt>
                <c:pt idx="11720">
                  <c:v>-22.05485611510791</c:v>
                </c:pt>
                <c:pt idx="11721">
                  <c:v>-22.039494687585091</c:v>
                </c:pt>
                <c:pt idx="11722">
                  <c:v>-22.033613445378151</c:v>
                </c:pt>
                <c:pt idx="11723">
                  <c:v>-22.033445411832815</c:v>
                </c:pt>
                <c:pt idx="11724">
                  <c:v>-22.03152138951431</c:v>
                </c:pt>
                <c:pt idx="11725">
                  <c:v>-22.031061099228125</c:v>
                </c:pt>
                <c:pt idx="11726">
                  <c:v>-22.028596961572831</c:v>
                </c:pt>
                <c:pt idx="11727">
                  <c:v>-22.027520963233712</c:v>
                </c:pt>
                <c:pt idx="11728">
                  <c:v>-22.020267009811818</c:v>
                </c:pt>
                <c:pt idx="11729">
                  <c:v>-22.014202711426719</c:v>
                </c:pt>
                <c:pt idx="11730">
                  <c:v>-22.012857459543341</c:v>
                </c:pt>
                <c:pt idx="11731">
                  <c:v>-22.005671875942795</c:v>
                </c:pt>
                <c:pt idx="11732">
                  <c:v>-22</c:v>
                </c:pt>
                <c:pt idx="11733">
                  <c:v>-21.99932995174477</c:v>
                </c:pt>
                <c:pt idx="11734">
                  <c:v>-21.99870111355753</c:v>
                </c:pt>
                <c:pt idx="11735">
                  <c:v>-21.988296654369677</c:v>
                </c:pt>
                <c:pt idx="11736">
                  <c:v>-21.977363474602697</c:v>
                </c:pt>
                <c:pt idx="11737">
                  <c:v>-21.975268066225709</c:v>
                </c:pt>
                <c:pt idx="11738">
                  <c:v>-21.963806970509381</c:v>
                </c:pt>
                <c:pt idx="11739">
                  <c:v>-21.961874503574265</c:v>
                </c:pt>
                <c:pt idx="11740">
                  <c:v>-21.954762398837929</c:v>
                </c:pt>
                <c:pt idx="11741">
                  <c:v>-21.944078465817597</c:v>
                </c:pt>
                <c:pt idx="11742">
                  <c:v>-21.927507941975733</c:v>
                </c:pt>
                <c:pt idx="11743">
                  <c:v>-21.910331384015592</c:v>
                </c:pt>
                <c:pt idx="11744">
                  <c:v>-21.909523809523819</c:v>
                </c:pt>
                <c:pt idx="11745">
                  <c:v>-21.907216494845358</c:v>
                </c:pt>
                <c:pt idx="11746">
                  <c:v>-21.905697445972493</c:v>
                </c:pt>
                <c:pt idx="11747">
                  <c:v>-21.903409090909093</c:v>
                </c:pt>
                <c:pt idx="11748">
                  <c:v>-21.896162528216706</c:v>
                </c:pt>
                <c:pt idx="11749">
                  <c:v>-21.891469436874942</c:v>
                </c:pt>
                <c:pt idx="11750">
                  <c:v>-21.890915064892397</c:v>
                </c:pt>
                <c:pt idx="11751">
                  <c:v>-21.883167799268165</c:v>
                </c:pt>
                <c:pt idx="11752">
                  <c:v>-21.881673156638612</c:v>
                </c:pt>
                <c:pt idx="11753">
                  <c:v>-21.875</c:v>
                </c:pt>
                <c:pt idx="11754">
                  <c:v>-21.871428571428581</c:v>
                </c:pt>
                <c:pt idx="11755">
                  <c:v>-21.867659172030869</c:v>
                </c:pt>
                <c:pt idx="11756">
                  <c:v>-21.857078741335457</c:v>
                </c:pt>
                <c:pt idx="11757">
                  <c:v>-21.849034523112934</c:v>
                </c:pt>
                <c:pt idx="11758">
                  <c:v>-21.846461782244276</c:v>
                </c:pt>
                <c:pt idx="11759">
                  <c:v>-21.846302561623972</c:v>
                </c:pt>
                <c:pt idx="11760">
                  <c:v>-21.836834391792877</c:v>
                </c:pt>
                <c:pt idx="11761">
                  <c:v>-21.834394904458605</c:v>
                </c:pt>
                <c:pt idx="11762">
                  <c:v>-21.833757814308868</c:v>
                </c:pt>
                <c:pt idx="11763">
                  <c:v>-21.830651543128468</c:v>
                </c:pt>
                <c:pt idx="11764">
                  <c:v>-21.825308778936474</c:v>
                </c:pt>
                <c:pt idx="11765">
                  <c:v>-21.823815847720226</c:v>
                </c:pt>
                <c:pt idx="11766">
                  <c:v>-21.820234647292722</c:v>
                </c:pt>
                <c:pt idx="11767">
                  <c:v>-21.818483490957362</c:v>
                </c:pt>
                <c:pt idx="11768">
                  <c:v>-21.815684315684308</c:v>
                </c:pt>
                <c:pt idx="11769">
                  <c:v>-21.812126579436452</c:v>
                </c:pt>
                <c:pt idx="11770">
                  <c:v>-21.80418612696765</c:v>
                </c:pt>
                <c:pt idx="11771">
                  <c:v>-21.788243228054398</c:v>
                </c:pt>
                <c:pt idx="11772">
                  <c:v>-21.780466724286953</c:v>
                </c:pt>
                <c:pt idx="11773">
                  <c:v>-21.769601401664474</c:v>
                </c:pt>
                <c:pt idx="11774">
                  <c:v>-21.76896522690916</c:v>
                </c:pt>
                <c:pt idx="11775">
                  <c:v>-21.76631925397696</c:v>
                </c:pt>
                <c:pt idx="11776">
                  <c:v>-21.766314966783895</c:v>
                </c:pt>
                <c:pt idx="11777">
                  <c:v>-21.745464799323244</c:v>
                </c:pt>
                <c:pt idx="11778">
                  <c:v>-21.744559400642174</c:v>
                </c:pt>
                <c:pt idx="11779">
                  <c:v>-21.730031391698631</c:v>
                </c:pt>
                <c:pt idx="11780">
                  <c:v>-21.724495080269293</c:v>
                </c:pt>
                <c:pt idx="11781">
                  <c:v>-21.706059023243668</c:v>
                </c:pt>
                <c:pt idx="11782">
                  <c:v>-21.693189871786615</c:v>
                </c:pt>
                <c:pt idx="11783">
                  <c:v>-21.692580836068217</c:v>
                </c:pt>
                <c:pt idx="11784">
                  <c:v>-21.688536766526369</c:v>
                </c:pt>
                <c:pt idx="11785">
                  <c:v>-21.685869421268706</c:v>
                </c:pt>
                <c:pt idx="11786">
                  <c:v>-21.68374694552584</c:v>
                </c:pt>
                <c:pt idx="11787">
                  <c:v>-21.680709683947782</c:v>
                </c:pt>
                <c:pt idx="11788">
                  <c:v>-21.675560298826042</c:v>
                </c:pt>
                <c:pt idx="11789">
                  <c:v>-21.671475680131906</c:v>
                </c:pt>
                <c:pt idx="11790">
                  <c:v>-21.6677096370463</c:v>
                </c:pt>
                <c:pt idx="11791">
                  <c:v>-21.643784997583921</c:v>
                </c:pt>
                <c:pt idx="11792">
                  <c:v>-21.631316281971309</c:v>
                </c:pt>
                <c:pt idx="11793">
                  <c:v>-21.623269711567787</c:v>
                </c:pt>
                <c:pt idx="11794">
                  <c:v>-21.619379459100713</c:v>
                </c:pt>
                <c:pt idx="11795">
                  <c:v>-21.61574843410456</c:v>
                </c:pt>
                <c:pt idx="11796">
                  <c:v>-21.613912403386095</c:v>
                </c:pt>
                <c:pt idx="11797">
                  <c:v>-21.610156176350444</c:v>
                </c:pt>
                <c:pt idx="11798">
                  <c:v>-21.6091344060127</c:v>
                </c:pt>
                <c:pt idx="11799">
                  <c:v>-21.607843137254903</c:v>
                </c:pt>
                <c:pt idx="11800">
                  <c:v>-21.607594936708864</c:v>
                </c:pt>
                <c:pt idx="11801">
                  <c:v>-21.606425702811251</c:v>
                </c:pt>
                <c:pt idx="11802">
                  <c:v>-21.606177606177596</c:v>
                </c:pt>
                <c:pt idx="11803">
                  <c:v>-21.599382110922974</c:v>
                </c:pt>
                <c:pt idx="11804">
                  <c:v>-21.588083117750145</c:v>
                </c:pt>
                <c:pt idx="11805">
                  <c:v>-21.586376815539793</c:v>
                </c:pt>
                <c:pt idx="11806">
                  <c:v>-21.585866197772745</c:v>
                </c:pt>
                <c:pt idx="11807">
                  <c:v>-21.575426087805823</c:v>
                </c:pt>
                <c:pt idx="11808">
                  <c:v>-21.572064176890933</c:v>
                </c:pt>
                <c:pt idx="11809">
                  <c:v>-21.571697497439388</c:v>
                </c:pt>
                <c:pt idx="11810">
                  <c:v>-21.556066482966813</c:v>
                </c:pt>
                <c:pt idx="11811">
                  <c:v>-21.549613509175401</c:v>
                </c:pt>
                <c:pt idx="11812">
                  <c:v>-21.527117031398674</c:v>
                </c:pt>
                <c:pt idx="11813">
                  <c:v>-21.524390243902431</c:v>
                </c:pt>
                <c:pt idx="11814">
                  <c:v>-21.521374685666387</c:v>
                </c:pt>
                <c:pt idx="11815">
                  <c:v>-21.508100540035997</c:v>
                </c:pt>
                <c:pt idx="11816">
                  <c:v>-21.507936507936506</c:v>
                </c:pt>
                <c:pt idx="11817">
                  <c:v>-21.501521077792262</c:v>
                </c:pt>
                <c:pt idx="11818">
                  <c:v>-21.501328609388835</c:v>
                </c:pt>
                <c:pt idx="11819">
                  <c:v>-21.500716928220044</c:v>
                </c:pt>
                <c:pt idx="11820">
                  <c:v>-21.485595050217583</c:v>
                </c:pt>
                <c:pt idx="11821">
                  <c:v>-21.484691696516762</c:v>
                </c:pt>
                <c:pt idx="11822">
                  <c:v>-21.484293521338287</c:v>
                </c:pt>
                <c:pt idx="11823">
                  <c:v>-21.481305072636346</c:v>
                </c:pt>
                <c:pt idx="11824">
                  <c:v>-21.47830546288904</c:v>
                </c:pt>
                <c:pt idx="11825">
                  <c:v>-21.476014760147592</c:v>
                </c:pt>
                <c:pt idx="11826">
                  <c:v>-21.473241130487082</c:v>
                </c:pt>
                <c:pt idx="11827">
                  <c:v>-21.468374928557822</c:v>
                </c:pt>
                <c:pt idx="11828">
                  <c:v>-21.46715366016771</c:v>
                </c:pt>
                <c:pt idx="11829">
                  <c:v>-21.461527012948352</c:v>
                </c:pt>
                <c:pt idx="11830">
                  <c:v>-21.458960257341502</c:v>
                </c:pt>
                <c:pt idx="11831">
                  <c:v>-21.442564341161201</c:v>
                </c:pt>
                <c:pt idx="11832">
                  <c:v>-21.440957489983106</c:v>
                </c:pt>
                <c:pt idx="11833">
                  <c:v>-21.422777417261514</c:v>
                </c:pt>
                <c:pt idx="11834">
                  <c:v>-21.415099731382526</c:v>
                </c:pt>
                <c:pt idx="11835">
                  <c:v>-21.410669530970281</c:v>
                </c:pt>
                <c:pt idx="11836">
                  <c:v>-21.406461597987999</c:v>
                </c:pt>
                <c:pt idx="11837">
                  <c:v>-21.398865784499051</c:v>
                </c:pt>
                <c:pt idx="11838">
                  <c:v>-21.394981982386099</c:v>
                </c:pt>
                <c:pt idx="11839">
                  <c:v>-21.384452729397367</c:v>
                </c:pt>
                <c:pt idx="11840">
                  <c:v>-21.379954624316028</c:v>
                </c:pt>
                <c:pt idx="11841">
                  <c:v>-21.369405307890688</c:v>
                </c:pt>
                <c:pt idx="11842">
                  <c:v>-21.368013828298629</c:v>
                </c:pt>
                <c:pt idx="11843">
                  <c:v>-21.36639898326672</c:v>
                </c:pt>
                <c:pt idx="11844">
                  <c:v>-21.365752715985522</c:v>
                </c:pt>
                <c:pt idx="11845">
                  <c:v>-21.365192482358694</c:v>
                </c:pt>
                <c:pt idx="11846">
                  <c:v>-21.362428066485549</c:v>
                </c:pt>
                <c:pt idx="11847">
                  <c:v>-21.347320525783616</c:v>
                </c:pt>
                <c:pt idx="11848">
                  <c:v>-21.342939481268004</c:v>
                </c:pt>
                <c:pt idx="11849">
                  <c:v>-21.339597902097907</c:v>
                </c:pt>
                <c:pt idx="11850">
                  <c:v>-21.334723670490092</c:v>
                </c:pt>
                <c:pt idx="11851">
                  <c:v>-21.328819297503173</c:v>
                </c:pt>
                <c:pt idx="11852">
                  <c:v>-21.328389385434377</c:v>
                </c:pt>
                <c:pt idx="11853">
                  <c:v>-21.31815734830424</c:v>
                </c:pt>
                <c:pt idx="11854">
                  <c:v>-21.312124089901857</c:v>
                </c:pt>
                <c:pt idx="11855">
                  <c:v>-21.311949140297642</c:v>
                </c:pt>
                <c:pt idx="11856">
                  <c:v>-21.308440055546981</c:v>
                </c:pt>
                <c:pt idx="11857">
                  <c:v>-21.307755775577547</c:v>
                </c:pt>
                <c:pt idx="11858">
                  <c:v>-21.305695893731212</c:v>
                </c:pt>
                <c:pt idx="11859">
                  <c:v>-21.301862403899491</c:v>
                </c:pt>
                <c:pt idx="11860">
                  <c:v>-21.289839323957921</c:v>
                </c:pt>
                <c:pt idx="11861">
                  <c:v>-21.285266457680251</c:v>
                </c:pt>
                <c:pt idx="11862">
                  <c:v>-21.282134721770248</c:v>
                </c:pt>
                <c:pt idx="11863">
                  <c:v>-21.268382352941174</c:v>
                </c:pt>
                <c:pt idx="11864">
                  <c:v>-21.267580238009373</c:v>
                </c:pt>
                <c:pt idx="11865">
                  <c:v>-21.263974446725982</c:v>
                </c:pt>
                <c:pt idx="11866">
                  <c:v>-21.250350434538817</c:v>
                </c:pt>
                <c:pt idx="11867">
                  <c:v>-21.246396096695491</c:v>
                </c:pt>
                <c:pt idx="11868">
                  <c:v>-21.243198549023788</c:v>
                </c:pt>
                <c:pt idx="11869">
                  <c:v>-21.240974371181466</c:v>
                </c:pt>
                <c:pt idx="11870">
                  <c:v>-21.240322202236655</c:v>
                </c:pt>
                <c:pt idx="11871">
                  <c:v>-21.212551469544223</c:v>
                </c:pt>
                <c:pt idx="11872">
                  <c:v>-21.201306977498675</c:v>
                </c:pt>
                <c:pt idx="11873">
                  <c:v>-21.19782927456049</c:v>
                </c:pt>
                <c:pt idx="11874">
                  <c:v>-21.197721892476068</c:v>
                </c:pt>
                <c:pt idx="11875">
                  <c:v>-21.195951241474759</c:v>
                </c:pt>
                <c:pt idx="11876">
                  <c:v>-21.194518244997823</c:v>
                </c:pt>
                <c:pt idx="11877">
                  <c:v>-21.182340489869972</c:v>
                </c:pt>
                <c:pt idx="11878">
                  <c:v>-21.18213727690852</c:v>
                </c:pt>
                <c:pt idx="11879">
                  <c:v>-21.179261267366982</c:v>
                </c:pt>
                <c:pt idx="11880">
                  <c:v>-21.177381874515874</c:v>
                </c:pt>
                <c:pt idx="11881">
                  <c:v>-21.167480155795488</c:v>
                </c:pt>
                <c:pt idx="11882">
                  <c:v>-21.166417473520198</c:v>
                </c:pt>
                <c:pt idx="11883">
                  <c:v>-21.160517187007258</c:v>
                </c:pt>
                <c:pt idx="11884">
                  <c:v>-21.157265233554227</c:v>
                </c:pt>
                <c:pt idx="11885">
                  <c:v>-21.157223403272013</c:v>
                </c:pt>
                <c:pt idx="11886">
                  <c:v>-21.155784522342927</c:v>
                </c:pt>
                <c:pt idx="11887">
                  <c:v>-21.15244203256043</c:v>
                </c:pt>
                <c:pt idx="11888">
                  <c:v>-21.143361545251565</c:v>
                </c:pt>
                <c:pt idx="11889">
                  <c:v>-21.137859028407078</c:v>
                </c:pt>
                <c:pt idx="11890">
                  <c:v>-21.134020618556704</c:v>
                </c:pt>
                <c:pt idx="11891">
                  <c:v>-21.133888298067404</c:v>
                </c:pt>
                <c:pt idx="11892">
                  <c:v>-21.130044843049319</c:v>
                </c:pt>
                <c:pt idx="11893">
                  <c:v>-21.125650323190911</c:v>
                </c:pt>
                <c:pt idx="11894">
                  <c:v>-21.119133574007222</c:v>
                </c:pt>
                <c:pt idx="11895">
                  <c:v>-21.113571806846082</c:v>
                </c:pt>
                <c:pt idx="11896">
                  <c:v>-21.112276588305463</c:v>
                </c:pt>
                <c:pt idx="11897">
                  <c:v>-21.104981611501174</c:v>
                </c:pt>
                <c:pt idx="11898">
                  <c:v>-21.104240511241628</c:v>
                </c:pt>
                <c:pt idx="11899">
                  <c:v>-21.100460945886212</c:v>
                </c:pt>
                <c:pt idx="11900">
                  <c:v>-21.098945601631613</c:v>
                </c:pt>
                <c:pt idx="11901">
                  <c:v>-21.092831962397184</c:v>
                </c:pt>
                <c:pt idx="11902">
                  <c:v>-21.087460019852216</c:v>
                </c:pt>
                <c:pt idx="11903">
                  <c:v>-21.080760095011868</c:v>
                </c:pt>
                <c:pt idx="11904">
                  <c:v>-21.075408241825031</c:v>
                </c:pt>
                <c:pt idx="11905">
                  <c:v>-21.069225876040605</c:v>
                </c:pt>
                <c:pt idx="11906">
                  <c:v>-21.066574521999542</c:v>
                </c:pt>
                <c:pt idx="11907">
                  <c:v>-21.066344687341129</c:v>
                </c:pt>
                <c:pt idx="11908">
                  <c:v>-21.05703202513385</c:v>
                </c:pt>
                <c:pt idx="11909">
                  <c:v>-21.05263157894737</c:v>
                </c:pt>
                <c:pt idx="11910">
                  <c:v>-21.051258640928665</c:v>
                </c:pt>
                <c:pt idx="11911">
                  <c:v>-21.04066516699406</c:v>
                </c:pt>
                <c:pt idx="11912">
                  <c:v>-21.033537632947912</c:v>
                </c:pt>
                <c:pt idx="11913">
                  <c:v>-21.033044484924829</c:v>
                </c:pt>
                <c:pt idx="11914">
                  <c:v>-21.00383300528334</c:v>
                </c:pt>
                <c:pt idx="11915">
                  <c:v>-21.001847669882977</c:v>
                </c:pt>
                <c:pt idx="11916">
                  <c:v>-20.99822309314645</c:v>
                </c:pt>
                <c:pt idx="11917">
                  <c:v>-20.996801705756923</c:v>
                </c:pt>
                <c:pt idx="11918">
                  <c:v>-20.990255080445451</c:v>
                </c:pt>
                <c:pt idx="11919">
                  <c:v>-20.984188581100611</c:v>
                </c:pt>
                <c:pt idx="11920">
                  <c:v>-20.979304747734346</c:v>
                </c:pt>
                <c:pt idx="11921">
                  <c:v>-20.970805838832234</c:v>
                </c:pt>
                <c:pt idx="11922">
                  <c:v>-20.969259723964868</c:v>
                </c:pt>
                <c:pt idx="11923">
                  <c:v>-20.965085887809522</c:v>
                </c:pt>
                <c:pt idx="11924">
                  <c:v>-20.962199312714773</c:v>
                </c:pt>
                <c:pt idx="11925">
                  <c:v>-20.949707947345928</c:v>
                </c:pt>
                <c:pt idx="11926">
                  <c:v>-20.94635322483424</c:v>
                </c:pt>
                <c:pt idx="11927">
                  <c:v>-20.944511825348698</c:v>
                </c:pt>
                <c:pt idx="11928">
                  <c:v>-20.942067577963201</c:v>
                </c:pt>
                <c:pt idx="11929">
                  <c:v>-20.93726553933169</c:v>
                </c:pt>
                <c:pt idx="11930">
                  <c:v>-20.929092357663777</c:v>
                </c:pt>
                <c:pt idx="11931">
                  <c:v>-20.926404890665424</c:v>
                </c:pt>
                <c:pt idx="11932">
                  <c:v>-20.925224934348023</c:v>
                </c:pt>
                <c:pt idx="11933">
                  <c:v>-20.921362484075615</c:v>
                </c:pt>
                <c:pt idx="11934">
                  <c:v>-20.918033152435981</c:v>
                </c:pt>
                <c:pt idx="11935">
                  <c:v>-20.917187796096272</c:v>
                </c:pt>
                <c:pt idx="11936">
                  <c:v>-20.916109109624287</c:v>
                </c:pt>
                <c:pt idx="11937">
                  <c:v>-20.910975639854883</c:v>
                </c:pt>
                <c:pt idx="11938">
                  <c:v>-20.908202710165241</c:v>
                </c:pt>
                <c:pt idx="11939">
                  <c:v>-20.905340015553435</c:v>
                </c:pt>
                <c:pt idx="11940">
                  <c:v>-20.895522388059703</c:v>
                </c:pt>
                <c:pt idx="11941">
                  <c:v>-20.894844424256192</c:v>
                </c:pt>
                <c:pt idx="11942">
                  <c:v>-20.890022675736958</c:v>
                </c:pt>
                <c:pt idx="11943">
                  <c:v>-20.889058718634573</c:v>
                </c:pt>
                <c:pt idx="11944">
                  <c:v>-20.887264779208365</c:v>
                </c:pt>
                <c:pt idx="11945">
                  <c:v>-20.876923076923077</c:v>
                </c:pt>
                <c:pt idx="11946">
                  <c:v>-20.874324633498176</c:v>
                </c:pt>
                <c:pt idx="11947">
                  <c:v>-20.860012039621296</c:v>
                </c:pt>
                <c:pt idx="11948">
                  <c:v>-20.858568275572139</c:v>
                </c:pt>
                <c:pt idx="11949">
                  <c:v>-20.858224231132354</c:v>
                </c:pt>
                <c:pt idx="11950">
                  <c:v>-20.853365384615387</c:v>
                </c:pt>
                <c:pt idx="11951">
                  <c:v>-20.850871734807157</c:v>
                </c:pt>
                <c:pt idx="11952">
                  <c:v>-20.847957321353363</c:v>
                </c:pt>
                <c:pt idx="11953">
                  <c:v>-20.846983713529994</c:v>
                </c:pt>
                <c:pt idx="11954">
                  <c:v>-20.846266949844789</c:v>
                </c:pt>
                <c:pt idx="11955">
                  <c:v>-20.845307836852001</c:v>
                </c:pt>
                <c:pt idx="11956">
                  <c:v>-20.845064590924139</c:v>
                </c:pt>
                <c:pt idx="11957">
                  <c:v>-20.843881856540079</c:v>
                </c:pt>
                <c:pt idx="11958">
                  <c:v>-20.841463499316021</c:v>
                </c:pt>
                <c:pt idx="11959">
                  <c:v>-20.8337821824841</c:v>
                </c:pt>
                <c:pt idx="11960">
                  <c:v>-20.827726506955997</c:v>
                </c:pt>
                <c:pt idx="11961">
                  <c:v>-20.823636363636368</c:v>
                </c:pt>
                <c:pt idx="11962">
                  <c:v>-20.821803087678418</c:v>
                </c:pt>
                <c:pt idx="11963">
                  <c:v>-20.819245787747533</c:v>
                </c:pt>
                <c:pt idx="11964">
                  <c:v>-20.818618129131579</c:v>
                </c:pt>
                <c:pt idx="11965">
                  <c:v>-20.810414015855926</c:v>
                </c:pt>
                <c:pt idx="11966">
                  <c:v>-20.802363551547202</c:v>
                </c:pt>
                <c:pt idx="11967">
                  <c:v>-20.789921216117719</c:v>
                </c:pt>
                <c:pt idx="11968">
                  <c:v>-20.789237047796917</c:v>
                </c:pt>
                <c:pt idx="11969">
                  <c:v>-20.774711129737184</c:v>
                </c:pt>
                <c:pt idx="11970">
                  <c:v>-20.771680089904478</c:v>
                </c:pt>
                <c:pt idx="11971">
                  <c:v>-20.76692824205162</c:v>
                </c:pt>
                <c:pt idx="11972">
                  <c:v>-20.765131328511615</c:v>
                </c:pt>
                <c:pt idx="11973">
                  <c:v>-20.763148848401514</c:v>
                </c:pt>
                <c:pt idx="11974">
                  <c:v>-20.761078998073216</c:v>
                </c:pt>
                <c:pt idx="11975">
                  <c:v>-20.754460953931741</c:v>
                </c:pt>
                <c:pt idx="11976">
                  <c:v>-20.740740740740733</c:v>
                </c:pt>
                <c:pt idx="11977">
                  <c:v>-20.737906886266373</c:v>
                </c:pt>
                <c:pt idx="11978">
                  <c:v>-20.734069339531274</c:v>
                </c:pt>
                <c:pt idx="11979">
                  <c:v>-20.732336956521735</c:v>
                </c:pt>
                <c:pt idx="11980">
                  <c:v>-20.728909514380177</c:v>
                </c:pt>
                <c:pt idx="11981">
                  <c:v>-20.716112531969316</c:v>
                </c:pt>
                <c:pt idx="11982">
                  <c:v>-20.715468221406468</c:v>
                </c:pt>
                <c:pt idx="11983">
                  <c:v>-20.710069787050827</c:v>
                </c:pt>
                <c:pt idx="11984">
                  <c:v>-20.706631914277438</c:v>
                </c:pt>
                <c:pt idx="11985">
                  <c:v>-20.704697986577187</c:v>
                </c:pt>
                <c:pt idx="11986">
                  <c:v>-20.698100096605259</c:v>
                </c:pt>
                <c:pt idx="11987">
                  <c:v>-20.694509619896763</c:v>
                </c:pt>
                <c:pt idx="11988">
                  <c:v>-20.687688421738784</c:v>
                </c:pt>
                <c:pt idx="11989">
                  <c:v>-20.68579580516716</c:v>
                </c:pt>
                <c:pt idx="11990">
                  <c:v>-20.685416817294495</c:v>
                </c:pt>
                <c:pt idx="11991">
                  <c:v>-20.678175515667363</c:v>
                </c:pt>
                <c:pt idx="11992">
                  <c:v>-20.677843879574539</c:v>
                </c:pt>
                <c:pt idx="11993">
                  <c:v>-20.674298671803641</c:v>
                </c:pt>
                <c:pt idx="11994">
                  <c:v>-20.670904495672815</c:v>
                </c:pt>
                <c:pt idx="11995">
                  <c:v>-20.665490294933193</c:v>
                </c:pt>
                <c:pt idx="11996">
                  <c:v>-20.663698907324971</c:v>
                </c:pt>
                <c:pt idx="11997">
                  <c:v>-20.659279336734699</c:v>
                </c:pt>
                <c:pt idx="11998">
                  <c:v>-20.655013060076357</c:v>
                </c:pt>
                <c:pt idx="11999">
                  <c:v>-20.652173913043484</c:v>
                </c:pt>
                <c:pt idx="12000">
                  <c:v>-20.6489134782029</c:v>
                </c:pt>
                <c:pt idx="12001">
                  <c:v>-20.644136885012799</c:v>
                </c:pt>
                <c:pt idx="12002">
                  <c:v>-20.63811744753022</c:v>
                </c:pt>
                <c:pt idx="12003">
                  <c:v>-20.634920634920633</c:v>
                </c:pt>
                <c:pt idx="12004">
                  <c:v>-20.632350229675893</c:v>
                </c:pt>
                <c:pt idx="12005">
                  <c:v>-20.627274673517448</c:v>
                </c:pt>
                <c:pt idx="12006">
                  <c:v>-20.625774092390387</c:v>
                </c:pt>
                <c:pt idx="12007">
                  <c:v>-20.611901197604794</c:v>
                </c:pt>
                <c:pt idx="12008">
                  <c:v>-20.602213383927804</c:v>
                </c:pt>
                <c:pt idx="12009">
                  <c:v>-20.598778209723832</c:v>
                </c:pt>
                <c:pt idx="12010">
                  <c:v>-20.59249329758714</c:v>
                </c:pt>
                <c:pt idx="12011">
                  <c:v>-20.587851478840264</c:v>
                </c:pt>
                <c:pt idx="12012">
                  <c:v>-20.584065778281825</c:v>
                </c:pt>
                <c:pt idx="12013">
                  <c:v>-20.58072879526766</c:v>
                </c:pt>
                <c:pt idx="12014">
                  <c:v>-20.573147874124501</c:v>
                </c:pt>
                <c:pt idx="12015">
                  <c:v>-20.550233905101351</c:v>
                </c:pt>
                <c:pt idx="12016">
                  <c:v>-20.542445137609619</c:v>
                </c:pt>
                <c:pt idx="12017">
                  <c:v>-20.539334955393358</c:v>
                </c:pt>
                <c:pt idx="12018">
                  <c:v>-20.538635450840943</c:v>
                </c:pt>
                <c:pt idx="12019">
                  <c:v>-20.536100302637266</c:v>
                </c:pt>
                <c:pt idx="12020">
                  <c:v>-20.532270506556955</c:v>
                </c:pt>
                <c:pt idx="12021">
                  <c:v>-20.53089382123575</c:v>
                </c:pt>
                <c:pt idx="12022">
                  <c:v>-20.528704995522986</c:v>
                </c:pt>
                <c:pt idx="12023">
                  <c:v>-20.526581077475015</c:v>
                </c:pt>
                <c:pt idx="12024">
                  <c:v>-20.523067042494731</c:v>
                </c:pt>
                <c:pt idx="12025">
                  <c:v>-20.519973882590364</c:v>
                </c:pt>
                <c:pt idx="12026">
                  <c:v>-20.505946243211653</c:v>
                </c:pt>
                <c:pt idx="12027">
                  <c:v>-20.495185694635481</c:v>
                </c:pt>
                <c:pt idx="12028">
                  <c:v>-20.487922317631018</c:v>
                </c:pt>
                <c:pt idx="12029">
                  <c:v>-20.485698866702634</c:v>
                </c:pt>
                <c:pt idx="12030">
                  <c:v>-20.483305926932147</c:v>
                </c:pt>
                <c:pt idx="12031">
                  <c:v>-20.483281820736167</c:v>
                </c:pt>
                <c:pt idx="12032">
                  <c:v>-20.482566618056481</c:v>
                </c:pt>
                <c:pt idx="12033">
                  <c:v>-20.475976650202071</c:v>
                </c:pt>
                <c:pt idx="12034">
                  <c:v>-20.473565330576932</c:v>
                </c:pt>
                <c:pt idx="12035">
                  <c:v>-20.472915912655338</c:v>
                </c:pt>
                <c:pt idx="12036">
                  <c:v>-20.463768115942031</c:v>
                </c:pt>
                <c:pt idx="12037">
                  <c:v>-20.462008832521789</c:v>
                </c:pt>
                <c:pt idx="12038">
                  <c:v>-20.458331279877768</c:v>
                </c:pt>
                <c:pt idx="12039">
                  <c:v>-20.456501891222118</c:v>
                </c:pt>
                <c:pt idx="12040">
                  <c:v>-20.453854725964945</c:v>
                </c:pt>
                <c:pt idx="12041">
                  <c:v>-20.451115210464536</c:v>
                </c:pt>
                <c:pt idx="12042">
                  <c:v>-20.446226250653652</c:v>
                </c:pt>
                <c:pt idx="12043">
                  <c:v>-20.445675437492127</c:v>
                </c:pt>
                <c:pt idx="12044">
                  <c:v>-20.445001566906924</c:v>
                </c:pt>
                <c:pt idx="12045">
                  <c:v>-20.443561868674081</c:v>
                </c:pt>
                <c:pt idx="12046">
                  <c:v>-20.435225048923684</c:v>
                </c:pt>
                <c:pt idx="12047">
                  <c:v>-20.433925049309664</c:v>
                </c:pt>
                <c:pt idx="12048">
                  <c:v>-20.432054067101134</c:v>
                </c:pt>
                <c:pt idx="12049">
                  <c:v>-20.429065594347293</c:v>
                </c:pt>
                <c:pt idx="12050">
                  <c:v>-20.426551094890513</c:v>
                </c:pt>
                <c:pt idx="12051">
                  <c:v>-20.418714495436262</c:v>
                </c:pt>
                <c:pt idx="12052">
                  <c:v>-20.412662521198428</c:v>
                </c:pt>
                <c:pt idx="12053">
                  <c:v>-20.401577626389383</c:v>
                </c:pt>
                <c:pt idx="12054">
                  <c:v>-20.400667779632727</c:v>
                </c:pt>
                <c:pt idx="12055">
                  <c:v>-20.39709702692673</c:v>
                </c:pt>
                <c:pt idx="12056">
                  <c:v>-20.396600566572246</c:v>
                </c:pt>
                <c:pt idx="12057">
                  <c:v>-20.38600723763571</c:v>
                </c:pt>
                <c:pt idx="12058">
                  <c:v>-20.382403233328148</c:v>
                </c:pt>
                <c:pt idx="12059">
                  <c:v>-20.379571191978869</c:v>
                </c:pt>
                <c:pt idx="12060">
                  <c:v>-20.370370370370367</c:v>
                </c:pt>
                <c:pt idx="12061">
                  <c:v>-20.370075480110827</c:v>
                </c:pt>
                <c:pt idx="12062">
                  <c:v>-20.36880033912675</c:v>
                </c:pt>
                <c:pt idx="12063">
                  <c:v>-20.368446326450425</c:v>
                </c:pt>
                <c:pt idx="12064">
                  <c:v>-20.366910140988608</c:v>
                </c:pt>
                <c:pt idx="12065">
                  <c:v>-20.357342266890015</c:v>
                </c:pt>
                <c:pt idx="12066">
                  <c:v>-20.34766675105179</c:v>
                </c:pt>
                <c:pt idx="12067">
                  <c:v>-20.336486968939653</c:v>
                </c:pt>
                <c:pt idx="12068">
                  <c:v>-20.336198179979775</c:v>
                </c:pt>
                <c:pt idx="12069">
                  <c:v>-20.33030244226984</c:v>
                </c:pt>
                <c:pt idx="12070">
                  <c:v>-20.321200871600354</c:v>
                </c:pt>
                <c:pt idx="12071">
                  <c:v>-20.316167472465736</c:v>
                </c:pt>
                <c:pt idx="12072">
                  <c:v>-20.312974779702216</c:v>
                </c:pt>
                <c:pt idx="12073">
                  <c:v>-20.311888490833013</c:v>
                </c:pt>
                <c:pt idx="12074">
                  <c:v>-20.310969637610185</c:v>
                </c:pt>
                <c:pt idx="12075">
                  <c:v>-20.30526028890705</c:v>
                </c:pt>
                <c:pt idx="12076">
                  <c:v>-20.301149121648393</c:v>
                </c:pt>
                <c:pt idx="12077">
                  <c:v>-20.300659985333652</c:v>
                </c:pt>
                <c:pt idx="12078">
                  <c:v>-20.299586776859499</c:v>
                </c:pt>
                <c:pt idx="12079">
                  <c:v>-20.298232386696824</c:v>
                </c:pt>
                <c:pt idx="12080">
                  <c:v>-20.295176385889121</c:v>
                </c:pt>
                <c:pt idx="12081">
                  <c:v>-20.289043059835549</c:v>
                </c:pt>
                <c:pt idx="12082">
                  <c:v>-20.280201745256591</c:v>
                </c:pt>
                <c:pt idx="12083">
                  <c:v>-20.273537335083233</c:v>
                </c:pt>
                <c:pt idx="12084">
                  <c:v>-20.269465470960384</c:v>
                </c:pt>
                <c:pt idx="12085">
                  <c:v>-20.268243561726024</c:v>
                </c:pt>
                <c:pt idx="12086">
                  <c:v>-20.261845386533665</c:v>
                </c:pt>
                <c:pt idx="12087">
                  <c:v>-20.26140904775572</c:v>
                </c:pt>
                <c:pt idx="12088">
                  <c:v>-20.258790991702881</c:v>
                </c:pt>
                <c:pt idx="12089">
                  <c:v>-20.250857632933105</c:v>
                </c:pt>
                <c:pt idx="12090">
                  <c:v>-20.24844720496894</c:v>
                </c:pt>
                <c:pt idx="12091">
                  <c:v>-20.246834769656346</c:v>
                </c:pt>
                <c:pt idx="12092">
                  <c:v>-20.239546725955677</c:v>
                </c:pt>
                <c:pt idx="12093">
                  <c:v>-20.239332025087549</c:v>
                </c:pt>
                <c:pt idx="12094">
                  <c:v>-20.238364637549978</c:v>
                </c:pt>
                <c:pt idx="12095">
                  <c:v>-20.225990744872888</c:v>
                </c:pt>
                <c:pt idx="12096">
                  <c:v>-20.220326936744854</c:v>
                </c:pt>
                <c:pt idx="12097">
                  <c:v>-20.217233888486604</c:v>
                </c:pt>
                <c:pt idx="12098">
                  <c:v>-20.216528144828729</c:v>
                </c:pt>
                <c:pt idx="12099">
                  <c:v>-20.210023664638271</c:v>
                </c:pt>
                <c:pt idx="12100">
                  <c:v>-20.206185567010309</c:v>
                </c:pt>
                <c:pt idx="12101">
                  <c:v>-20.198272716214575</c:v>
                </c:pt>
                <c:pt idx="12102">
                  <c:v>-20.183534009844422</c:v>
                </c:pt>
                <c:pt idx="12103">
                  <c:v>-20.181117778535011</c:v>
                </c:pt>
                <c:pt idx="12104">
                  <c:v>-20.180921052631589</c:v>
                </c:pt>
                <c:pt idx="12105">
                  <c:v>-20.171525599332313</c:v>
                </c:pt>
                <c:pt idx="12106">
                  <c:v>-20.170532552930126</c:v>
                </c:pt>
                <c:pt idx="12107">
                  <c:v>-20.152926700650369</c:v>
                </c:pt>
                <c:pt idx="12108">
                  <c:v>-20.148137064192724</c:v>
                </c:pt>
                <c:pt idx="12109">
                  <c:v>-20.144028805761153</c:v>
                </c:pt>
                <c:pt idx="12110">
                  <c:v>-20.14325029990826</c:v>
                </c:pt>
                <c:pt idx="12111">
                  <c:v>-20.125071063104045</c:v>
                </c:pt>
                <c:pt idx="12112">
                  <c:v>-20.124186429266103</c:v>
                </c:pt>
                <c:pt idx="12113">
                  <c:v>-20.119496794343306</c:v>
                </c:pt>
                <c:pt idx="12114">
                  <c:v>-20.10609171800138</c:v>
                </c:pt>
                <c:pt idx="12115">
                  <c:v>-20.105071860962155</c:v>
                </c:pt>
                <c:pt idx="12116">
                  <c:v>-20.103703703703701</c:v>
                </c:pt>
                <c:pt idx="12117">
                  <c:v>-20.101412531691423</c:v>
                </c:pt>
                <c:pt idx="12118">
                  <c:v>-20.096917485529687</c:v>
                </c:pt>
                <c:pt idx="12119">
                  <c:v>-20.088845014807504</c:v>
                </c:pt>
                <c:pt idx="12120">
                  <c:v>-20.08733514484085</c:v>
                </c:pt>
                <c:pt idx="12121">
                  <c:v>-20.070977917981068</c:v>
                </c:pt>
                <c:pt idx="12122">
                  <c:v>-20.062433379016298</c:v>
                </c:pt>
                <c:pt idx="12123">
                  <c:v>-20.060882374878801</c:v>
                </c:pt>
                <c:pt idx="12124">
                  <c:v>-20.058695362177062</c:v>
                </c:pt>
                <c:pt idx="12125">
                  <c:v>-20.043224679515646</c:v>
                </c:pt>
                <c:pt idx="12126">
                  <c:v>-20.038280329799761</c:v>
                </c:pt>
                <c:pt idx="12127">
                  <c:v>-20.027624309392266</c:v>
                </c:pt>
                <c:pt idx="12128">
                  <c:v>-20.026959368380517</c:v>
                </c:pt>
                <c:pt idx="12129">
                  <c:v>-20.018438691351264</c:v>
                </c:pt>
                <c:pt idx="12130">
                  <c:v>-20.01746797537848</c:v>
                </c:pt>
                <c:pt idx="12131">
                  <c:v>-20.014899087859988</c:v>
                </c:pt>
                <c:pt idx="12132">
                  <c:v>-20.013327020534135</c:v>
                </c:pt>
                <c:pt idx="12133">
                  <c:v>-20.010800594032673</c:v>
                </c:pt>
                <c:pt idx="12134">
                  <c:v>-20.006306164275571</c:v>
                </c:pt>
                <c:pt idx="12135">
                  <c:v>-20.004603329043874</c:v>
                </c:pt>
                <c:pt idx="12136">
                  <c:v>-20.003896356906296</c:v>
                </c:pt>
                <c:pt idx="12137">
                  <c:v>-20</c:v>
                </c:pt>
                <c:pt idx="12138">
                  <c:v>-19.997419687782227</c:v>
                </c:pt>
                <c:pt idx="12139">
                  <c:v>-19.996290208727288</c:v>
                </c:pt>
                <c:pt idx="12140">
                  <c:v>-19.99508418335995</c:v>
                </c:pt>
                <c:pt idx="12141">
                  <c:v>-19.986168741355456</c:v>
                </c:pt>
                <c:pt idx="12142">
                  <c:v>-19.979833328390512</c:v>
                </c:pt>
                <c:pt idx="12143">
                  <c:v>-19.970695970695971</c:v>
                </c:pt>
                <c:pt idx="12144">
                  <c:v>-19.970185572886407</c:v>
                </c:pt>
                <c:pt idx="12145">
                  <c:v>-19.966284558327715</c:v>
                </c:pt>
                <c:pt idx="12146">
                  <c:v>-19.96351844345358</c:v>
                </c:pt>
                <c:pt idx="12147">
                  <c:v>-19.961539582180009</c:v>
                </c:pt>
                <c:pt idx="12148">
                  <c:v>-19.956811229080444</c:v>
                </c:pt>
                <c:pt idx="12149">
                  <c:v>-19.956041047957896</c:v>
                </c:pt>
                <c:pt idx="12150">
                  <c:v>-19.950074665121349</c:v>
                </c:pt>
                <c:pt idx="12151">
                  <c:v>-19.949774724868902</c:v>
                </c:pt>
                <c:pt idx="12152">
                  <c:v>-19.947368445588339</c:v>
                </c:pt>
                <c:pt idx="12153">
                  <c:v>-19.944211994421195</c:v>
                </c:pt>
                <c:pt idx="12154">
                  <c:v>-19.941097067124801</c:v>
                </c:pt>
                <c:pt idx="12155">
                  <c:v>-19.934716717183491</c:v>
                </c:pt>
                <c:pt idx="12156">
                  <c:v>-19.93216241388194</c:v>
                </c:pt>
                <c:pt idx="12157">
                  <c:v>-19.930358199400573</c:v>
                </c:pt>
                <c:pt idx="12158">
                  <c:v>-19.928696597981755</c:v>
                </c:pt>
                <c:pt idx="12159">
                  <c:v>-19.924806945890751</c:v>
                </c:pt>
                <c:pt idx="12160">
                  <c:v>-19.922496803319333</c:v>
                </c:pt>
                <c:pt idx="12161">
                  <c:v>-19.919943824989062</c:v>
                </c:pt>
                <c:pt idx="12162">
                  <c:v>-19.918392020553128</c:v>
                </c:pt>
                <c:pt idx="12163">
                  <c:v>-19.916708941401311</c:v>
                </c:pt>
                <c:pt idx="12164">
                  <c:v>-19.916150566079182</c:v>
                </c:pt>
                <c:pt idx="12165">
                  <c:v>-19.91612903225807</c:v>
                </c:pt>
                <c:pt idx="12166">
                  <c:v>-19.913651018633573</c:v>
                </c:pt>
                <c:pt idx="12167">
                  <c:v>-19.911504424778755</c:v>
                </c:pt>
                <c:pt idx="12168">
                  <c:v>-19.89954430609356</c:v>
                </c:pt>
                <c:pt idx="12169">
                  <c:v>-19.893219434062999</c:v>
                </c:pt>
                <c:pt idx="12170">
                  <c:v>-19.893111638954878</c:v>
                </c:pt>
                <c:pt idx="12171">
                  <c:v>-19.892412865628145</c:v>
                </c:pt>
                <c:pt idx="12172">
                  <c:v>-19.892144892144898</c:v>
                </c:pt>
                <c:pt idx="12173">
                  <c:v>-19.891561904183462</c:v>
                </c:pt>
                <c:pt idx="12174">
                  <c:v>-19.886593762656943</c:v>
                </c:pt>
                <c:pt idx="12175">
                  <c:v>-19.885780023830065</c:v>
                </c:pt>
                <c:pt idx="12176">
                  <c:v>-19.875776397515537</c:v>
                </c:pt>
                <c:pt idx="12177">
                  <c:v>-19.874213836477978</c:v>
                </c:pt>
                <c:pt idx="12178">
                  <c:v>-19.870373037591818</c:v>
                </c:pt>
                <c:pt idx="12179">
                  <c:v>-19.870155455585532</c:v>
                </c:pt>
                <c:pt idx="12180">
                  <c:v>-19.869721473495062</c:v>
                </c:pt>
                <c:pt idx="12181">
                  <c:v>-19.86866625255125</c:v>
                </c:pt>
                <c:pt idx="12182">
                  <c:v>-19.858082975679551</c:v>
                </c:pt>
                <c:pt idx="12183">
                  <c:v>-19.857651245551594</c:v>
                </c:pt>
                <c:pt idx="12184">
                  <c:v>-19.856918513348461</c:v>
                </c:pt>
                <c:pt idx="12185">
                  <c:v>-19.853402935866242</c:v>
                </c:pt>
                <c:pt idx="12186">
                  <c:v>-19.842002667487435</c:v>
                </c:pt>
                <c:pt idx="12187">
                  <c:v>-19.828869047619051</c:v>
                </c:pt>
                <c:pt idx="12188">
                  <c:v>-19.825693886774559</c:v>
                </c:pt>
                <c:pt idx="12189">
                  <c:v>-19.823985075232187</c:v>
                </c:pt>
                <c:pt idx="12190">
                  <c:v>-19.818260493292954</c:v>
                </c:pt>
                <c:pt idx="12191">
                  <c:v>-19.817712289229831</c:v>
                </c:pt>
                <c:pt idx="12192">
                  <c:v>-19.81171287252171</c:v>
                </c:pt>
                <c:pt idx="12193">
                  <c:v>-19.806664939359166</c:v>
                </c:pt>
                <c:pt idx="12194">
                  <c:v>-19.80341680318277</c:v>
                </c:pt>
                <c:pt idx="12195">
                  <c:v>-19.800124921923796</c:v>
                </c:pt>
                <c:pt idx="12196">
                  <c:v>-19.797744068455856</c:v>
                </c:pt>
                <c:pt idx="12197">
                  <c:v>-19.797679916433012</c:v>
                </c:pt>
                <c:pt idx="12198">
                  <c:v>-19.776007215874927</c:v>
                </c:pt>
                <c:pt idx="12199">
                  <c:v>-19.775545602494333</c:v>
                </c:pt>
                <c:pt idx="12200">
                  <c:v>-19.769906145927933</c:v>
                </c:pt>
                <c:pt idx="12201">
                  <c:v>-19.75735617039966</c:v>
                </c:pt>
                <c:pt idx="12202">
                  <c:v>-19.754464285714292</c:v>
                </c:pt>
                <c:pt idx="12203">
                  <c:v>-19.751602564102569</c:v>
                </c:pt>
                <c:pt idx="12204">
                  <c:v>-19.749863396272232</c:v>
                </c:pt>
                <c:pt idx="12205">
                  <c:v>-19.740378088357005</c:v>
                </c:pt>
                <c:pt idx="12206">
                  <c:v>-19.727956319747122</c:v>
                </c:pt>
                <c:pt idx="12207">
                  <c:v>-19.727716414076539</c:v>
                </c:pt>
                <c:pt idx="12208">
                  <c:v>-19.727488151658761</c:v>
                </c:pt>
                <c:pt idx="12209">
                  <c:v>-19.72421609369097</c:v>
                </c:pt>
                <c:pt idx="12210">
                  <c:v>-19.723521249807291</c:v>
                </c:pt>
                <c:pt idx="12211">
                  <c:v>-19.719116617519148</c:v>
                </c:pt>
                <c:pt idx="12212">
                  <c:v>-19.712686942366176</c:v>
                </c:pt>
                <c:pt idx="12213">
                  <c:v>-19.708491761723707</c:v>
                </c:pt>
                <c:pt idx="12214">
                  <c:v>-19.708220359871831</c:v>
                </c:pt>
                <c:pt idx="12215">
                  <c:v>-19.70714220615487</c:v>
                </c:pt>
                <c:pt idx="12216">
                  <c:v>-19.706375012316485</c:v>
                </c:pt>
                <c:pt idx="12217">
                  <c:v>-19.704671536511285</c:v>
                </c:pt>
                <c:pt idx="12218">
                  <c:v>-19.70328227571116</c:v>
                </c:pt>
                <c:pt idx="12219">
                  <c:v>-19.701792595074551</c:v>
                </c:pt>
                <c:pt idx="12220">
                  <c:v>-19.699864810772851</c:v>
                </c:pt>
                <c:pt idx="12221">
                  <c:v>-19.690986187191754</c:v>
                </c:pt>
                <c:pt idx="12222">
                  <c:v>-19.690497299911343</c:v>
                </c:pt>
                <c:pt idx="12223">
                  <c:v>-19.688796680497916</c:v>
                </c:pt>
                <c:pt idx="12224">
                  <c:v>-19.68456777799959</c:v>
                </c:pt>
                <c:pt idx="12225">
                  <c:v>-19.683935820607005</c:v>
                </c:pt>
                <c:pt idx="12226">
                  <c:v>-19.683547200081833</c:v>
                </c:pt>
                <c:pt idx="12227">
                  <c:v>-19.677244372118253</c:v>
                </c:pt>
                <c:pt idx="12228">
                  <c:v>-19.667907243057542</c:v>
                </c:pt>
                <c:pt idx="12229">
                  <c:v>-19.657178801698379</c:v>
                </c:pt>
                <c:pt idx="12230">
                  <c:v>-19.654481722583867</c:v>
                </c:pt>
                <c:pt idx="12231">
                  <c:v>-19.645535714285714</c:v>
                </c:pt>
                <c:pt idx="12232">
                  <c:v>-19.643859380580636</c:v>
                </c:pt>
                <c:pt idx="12233">
                  <c:v>-19.638276371362679</c:v>
                </c:pt>
                <c:pt idx="12234">
                  <c:v>-19.638091327682787</c:v>
                </c:pt>
                <c:pt idx="12235">
                  <c:v>-19.634843969444731</c:v>
                </c:pt>
                <c:pt idx="12236">
                  <c:v>-19.631990643437376</c:v>
                </c:pt>
                <c:pt idx="12237">
                  <c:v>-19.627329192546583</c:v>
                </c:pt>
                <c:pt idx="12238">
                  <c:v>-19.626009849617645</c:v>
                </c:pt>
                <c:pt idx="12239">
                  <c:v>-19.61656811874019</c:v>
                </c:pt>
                <c:pt idx="12240">
                  <c:v>-19.61079168509508</c:v>
                </c:pt>
                <c:pt idx="12241">
                  <c:v>-19.603736201528449</c:v>
                </c:pt>
                <c:pt idx="12242">
                  <c:v>-19.597175599027665</c:v>
                </c:pt>
                <c:pt idx="12243">
                  <c:v>-19.589636724307212</c:v>
                </c:pt>
                <c:pt idx="12244">
                  <c:v>-19.588578446423085</c:v>
                </c:pt>
                <c:pt idx="12245">
                  <c:v>-19.588029537504852</c:v>
                </c:pt>
                <c:pt idx="12246">
                  <c:v>-19.586555621653773</c:v>
                </c:pt>
                <c:pt idx="12247">
                  <c:v>-19.58568738229755</c:v>
                </c:pt>
                <c:pt idx="12248">
                  <c:v>-19.580675718345447</c:v>
                </c:pt>
                <c:pt idx="12249">
                  <c:v>-19.575508970104238</c:v>
                </c:pt>
                <c:pt idx="12250">
                  <c:v>-19.573822917372652</c:v>
                </c:pt>
                <c:pt idx="12251">
                  <c:v>-19.570957095709574</c:v>
                </c:pt>
                <c:pt idx="12252">
                  <c:v>-19.542749765111182</c:v>
                </c:pt>
                <c:pt idx="12253">
                  <c:v>-19.539141414141412</c:v>
                </c:pt>
                <c:pt idx="12254">
                  <c:v>-19.538679002827038</c:v>
                </c:pt>
                <c:pt idx="12255">
                  <c:v>-19.5370323876475</c:v>
                </c:pt>
                <c:pt idx="12256">
                  <c:v>-19.531670708705349</c:v>
                </c:pt>
                <c:pt idx="12257">
                  <c:v>-19.524623085453953</c:v>
                </c:pt>
                <c:pt idx="12258">
                  <c:v>-19.516310461192347</c:v>
                </c:pt>
                <c:pt idx="12259">
                  <c:v>-19.504116589382036</c:v>
                </c:pt>
                <c:pt idx="12260">
                  <c:v>-19.503844118654087</c:v>
                </c:pt>
                <c:pt idx="12261">
                  <c:v>-19.503826867247298</c:v>
                </c:pt>
                <c:pt idx="12262">
                  <c:v>-19.500142299034948</c:v>
                </c:pt>
                <c:pt idx="12263">
                  <c:v>-19.499040767869857</c:v>
                </c:pt>
                <c:pt idx="12264">
                  <c:v>-19.47743467933492</c:v>
                </c:pt>
                <c:pt idx="12265">
                  <c:v>-19.471199244570343</c:v>
                </c:pt>
                <c:pt idx="12266">
                  <c:v>-19.468985743997962</c:v>
                </c:pt>
                <c:pt idx="12267">
                  <c:v>-19.468941300767526</c:v>
                </c:pt>
                <c:pt idx="12268">
                  <c:v>-19.455510183714381</c:v>
                </c:pt>
                <c:pt idx="12269">
                  <c:v>-19.454802623119448</c:v>
                </c:pt>
                <c:pt idx="12270">
                  <c:v>-19.45004582951421</c:v>
                </c:pt>
                <c:pt idx="12271">
                  <c:v>-19.449057341017877</c:v>
                </c:pt>
                <c:pt idx="12272">
                  <c:v>-19.448946515397083</c:v>
                </c:pt>
                <c:pt idx="12273">
                  <c:v>-19.44010573110657</c:v>
                </c:pt>
                <c:pt idx="12274">
                  <c:v>-19.43436846588709</c:v>
                </c:pt>
                <c:pt idx="12275">
                  <c:v>-19.433502157193772</c:v>
                </c:pt>
                <c:pt idx="12276">
                  <c:v>-19.430051813471508</c:v>
                </c:pt>
                <c:pt idx="12277">
                  <c:v>-19.428139363670738</c:v>
                </c:pt>
                <c:pt idx="12278">
                  <c:v>-19.426394801702898</c:v>
                </c:pt>
                <c:pt idx="12279">
                  <c:v>-19.40549164497439</c:v>
                </c:pt>
                <c:pt idx="12280">
                  <c:v>-19.397383389521764</c:v>
                </c:pt>
                <c:pt idx="12281">
                  <c:v>-19.3916921380969</c:v>
                </c:pt>
                <c:pt idx="12282">
                  <c:v>-19.388418998048138</c:v>
                </c:pt>
                <c:pt idx="12283">
                  <c:v>-19.384902143522837</c:v>
                </c:pt>
                <c:pt idx="12284">
                  <c:v>-19.38091938091938</c:v>
                </c:pt>
                <c:pt idx="12285">
                  <c:v>-19.377001747141904</c:v>
                </c:pt>
                <c:pt idx="12286">
                  <c:v>-19.375728532573504</c:v>
                </c:pt>
                <c:pt idx="12287">
                  <c:v>-19.369542886492042</c:v>
                </c:pt>
                <c:pt idx="12288">
                  <c:v>-19.361846461970828</c:v>
                </c:pt>
                <c:pt idx="12289">
                  <c:v>-19.359103990044332</c:v>
                </c:pt>
                <c:pt idx="12290">
                  <c:v>-19.340918007061589</c:v>
                </c:pt>
                <c:pt idx="12291">
                  <c:v>-19.338356283017234</c:v>
                </c:pt>
                <c:pt idx="12292">
                  <c:v>-19.336494336113191</c:v>
                </c:pt>
                <c:pt idx="12293">
                  <c:v>-19.336072210393738</c:v>
                </c:pt>
                <c:pt idx="12294">
                  <c:v>-19.332891072024182</c:v>
                </c:pt>
                <c:pt idx="12295">
                  <c:v>-19.330046403712302</c:v>
                </c:pt>
                <c:pt idx="12296">
                  <c:v>-19.328703703703709</c:v>
                </c:pt>
                <c:pt idx="12297">
                  <c:v>-19.328117809479977</c:v>
                </c:pt>
                <c:pt idx="12298">
                  <c:v>-19.318999280633037</c:v>
                </c:pt>
                <c:pt idx="12299">
                  <c:v>-19.314612797115728</c:v>
                </c:pt>
                <c:pt idx="12300">
                  <c:v>-19.30772601139185</c:v>
                </c:pt>
                <c:pt idx="12301">
                  <c:v>-19.307046266753673</c:v>
                </c:pt>
                <c:pt idx="12302">
                  <c:v>-19.306270249666483</c:v>
                </c:pt>
                <c:pt idx="12303">
                  <c:v>-19.302138091055681</c:v>
                </c:pt>
                <c:pt idx="12304">
                  <c:v>-19.301810603100165</c:v>
                </c:pt>
                <c:pt idx="12305">
                  <c:v>-19.295973628443605</c:v>
                </c:pt>
                <c:pt idx="12306">
                  <c:v>-19.293940033557163</c:v>
                </c:pt>
                <c:pt idx="12307">
                  <c:v>-19.283252249085876</c:v>
                </c:pt>
                <c:pt idx="12308">
                  <c:v>-19.272178433674327</c:v>
                </c:pt>
                <c:pt idx="12309">
                  <c:v>-19.266482769338353</c:v>
                </c:pt>
                <c:pt idx="12310">
                  <c:v>-19.263204616067469</c:v>
                </c:pt>
                <c:pt idx="12311">
                  <c:v>-19.260089686098652</c:v>
                </c:pt>
                <c:pt idx="12312">
                  <c:v>-19.258373205741634</c:v>
                </c:pt>
                <c:pt idx="12313">
                  <c:v>-19.25102399063779</c:v>
                </c:pt>
                <c:pt idx="12314">
                  <c:v>-19.247758351628008</c:v>
                </c:pt>
                <c:pt idx="12315">
                  <c:v>-19.241106719367579</c:v>
                </c:pt>
                <c:pt idx="12316">
                  <c:v>-19.236067439283673</c:v>
                </c:pt>
                <c:pt idx="12317">
                  <c:v>-19.233449477351911</c:v>
                </c:pt>
                <c:pt idx="12318">
                  <c:v>-19.231914421364337</c:v>
                </c:pt>
                <c:pt idx="12319">
                  <c:v>-19.230446810294239</c:v>
                </c:pt>
                <c:pt idx="12320">
                  <c:v>-19.228516768828328</c:v>
                </c:pt>
                <c:pt idx="12321">
                  <c:v>-19.226625366149293</c:v>
                </c:pt>
                <c:pt idx="12322">
                  <c:v>-19.226344417692872</c:v>
                </c:pt>
                <c:pt idx="12323">
                  <c:v>-19.225677996696163</c:v>
                </c:pt>
                <c:pt idx="12324">
                  <c:v>-19.224498406380363</c:v>
                </c:pt>
                <c:pt idx="12325">
                  <c:v>-19.222535759462872</c:v>
                </c:pt>
                <c:pt idx="12326">
                  <c:v>-19.219247331960304</c:v>
                </c:pt>
                <c:pt idx="12327">
                  <c:v>-19.213336019339238</c:v>
                </c:pt>
                <c:pt idx="12328">
                  <c:v>-19.209282337773956</c:v>
                </c:pt>
                <c:pt idx="12329">
                  <c:v>-19.206860504419893</c:v>
                </c:pt>
                <c:pt idx="12330">
                  <c:v>-19.203433015958154</c:v>
                </c:pt>
                <c:pt idx="12331">
                  <c:v>-19.201914108439112</c:v>
                </c:pt>
                <c:pt idx="12332">
                  <c:v>-19.200604743456481</c:v>
                </c:pt>
                <c:pt idx="12333">
                  <c:v>-19.198103890973726</c:v>
                </c:pt>
                <c:pt idx="12334">
                  <c:v>-19.185387771049037</c:v>
                </c:pt>
                <c:pt idx="12335">
                  <c:v>-19.185304037460298</c:v>
                </c:pt>
                <c:pt idx="12336">
                  <c:v>-19.181165065350996</c:v>
                </c:pt>
                <c:pt idx="12337">
                  <c:v>-19.173715657729502</c:v>
                </c:pt>
                <c:pt idx="12338">
                  <c:v>-19.160079051383391</c:v>
                </c:pt>
                <c:pt idx="12339">
                  <c:v>-19.159293428634399</c:v>
                </c:pt>
                <c:pt idx="12340">
                  <c:v>-19.151582147298612</c:v>
                </c:pt>
                <c:pt idx="12341">
                  <c:v>-19.149555241499712</c:v>
                </c:pt>
                <c:pt idx="12342">
                  <c:v>-19.14953693245991</c:v>
                </c:pt>
                <c:pt idx="12343">
                  <c:v>-19.143117593436642</c:v>
                </c:pt>
                <c:pt idx="12344">
                  <c:v>-19.141463004248521</c:v>
                </c:pt>
                <c:pt idx="12345">
                  <c:v>-19.14044926971178</c:v>
                </c:pt>
                <c:pt idx="12346">
                  <c:v>-19.13598574821853</c:v>
                </c:pt>
                <c:pt idx="12347">
                  <c:v>-19.129689582936578</c:v>
                </c:pt>
                <c:pt idx="12348">
                  <c:v>-19.129129129129126</c:v>
                </c:pt>
                <c:pt idx="12349">
                  <c:v>-19.127988748241904</c:v>
                </c:pt>
                <c:pt idx="12350">
                  <c:v>-19.12517449976734</c:v>
                </c:pt>
                <c:pt idx="12351">
                  <c:v>-19.115367256029359</c:v>
                </c:pt>
                <c:pt idx="12352">
                  <c:v>-19.11447749245643</c:v>
                </c:pt>
                <c:pt idx="12353">
                  <c:v>-19.110174742842972</c:v>
                </c:pt>
                <c:pt idx="12354">
                  <c:v>-19.105120590059073</c:v>
                </c:pt>
                <c:pt idx="12355">
                  <c:v>-19.104569150567301</c:v>
                </c:pt>
                <c:pt idx="12356">
                  <c:v>-19.103116290853819</c:v>
                </c:pt>
                <c:pt idx="12357">
                  <c:v>-19.100629852058006</c:v>
                </c:pt>
                <c:pt idx="12358">
                  <c:v>-19.099286563614754</c:v>
                </c:pt>
                <c:pt idx="12359">
                  <c:v>-19.09786088304125</c:v>
                </c:pt>
                <c:pt idx="12360">
                  <c:v>-19.097722686653213</c:v>
                </c:pt>
                <c:pt idx="12361">
                  <c:v>-19.095322813960053</c:v>
                </c:pt>
                <c:pt idx="12362">
                  <c:v>-19.087673891944362</c:v>
                </c:pt>
                <c:pt idx="12363">
                  <c:v>-19.084434873976832</c:v>
                </c:pt>
                <c:pt idx="12364">
                  <c:v>-19.081803005008339</c:v>
                </c:pt>
                <c:pt idx="12365">
                  <c:v>-19.081076083941937</c:v>
                </c:pt>
                <c:pt idx="12366">
                  <c:v>-19.060730427554674</c:v>
                </c:pt>
                <c:pt idx="12367">
                  <c:v>-19.058553386911598</c:v>
                </c:pt>
                <c:pt idx="12368">
                  <c:v>-19.055907172995774</c:v>
                </c:pt>
                <c:pt idx="12369">
                  <c:v>-19.052243154010483</c:v>
                </c:pt>
                <c:pt idx="12370">
                  <c:v>-19.050060893532461</c:v>
                </c:pt>
                <c:pt idx="12371">
                  <c:v>-19.047902853311484</c:v>
                </c:pt>
                <c:pt idx="12372">
                  <c:v>-19.046278043743541</c:v>
                </c:pt>
                <c:pt idx="12373">
                  <c:v>-19.04161412358134</c:v>
                </c:pt>
                <c:pt idx="12374">
                  <c:v>-19.033927544565842</c:v>
                </c:pt>
                <c:pt idx="12375">
                  <c:v>-19.024264326277745</c:v>
                </c:pt>
                <c:pt idx="12376">
                  <c:v>-19.022250078345351</c:v>
                </c:pt>
                <c:pt idx="12377">
                  <c:v>-19.020212090999735</c:v>
                </c:pt>
                <c:pt idx="12378">
                  <c:v>-19.018095148311744</c:v>
                </c:pt>
                <c:pt idx="12379">
                  <c:v>-19.004922559731057</c:v>
                </c:pt>
                <c:pt idx="12380">
                  <c:v>-18.995342648037266</c:v>
                </c:pt>
                <c:pt idx="12381">
                  <c:v>-18.985569367052435</c:v>
                </c:pt>
                <c:pt idx="12382">
                  <c:v>-18.983276364387152</c:v>
                </c:pt>
                <c:pt idx="12383">
                  <c:v>-18.975107139600624</c:v>
                </c:pt>
                <c:pt idx="12384">
                  <c:v>-18.97466706718734</c:v>
                </c:pt>
                <c:pt idx="12385">
                  <c:v>-18.973171202470567</c:v>
                </c:pt>
                <c:pt idx="12386">
                  <c:v>-18.970327162059348</c:v>
                </c:pt>
                <c:pt idx="12387">
                  <c:v>-18.963726859311777</c:v>
                </c:pt>
                <c:pt idx="12388">
                  <c:v>-18.959353170892683</c:v>
                </c:pt>
                <c:pt idx="12389">
                  <c:v>-18.958638116770842</c:v>
                </c:pt>
                <c:pt idx="12390">
                  <c:v>-18.957850856878196</c:v>
                </c:pt>
                <c:pt idx="12391">
                  <c:v>-18.956130248141562</c:v>
                </c:pt>
                <c:pt idx="12392">
                  <c:v>-18.953327171903879</c:v>
                </c:pt>
                <c:pt idx="12393">
                  <c:v>-18.951740531881228</c:v>
                </c:pt>
                <c:pt idx="12394">
                  <c:v>-18.950930626057527</c:v>
                </c:pt>
                <c:pt idx="12395">
                  <c:v>-18.95043731778425</c:v>
                </c:pt>
                <c:pt idx="12396">
                  <c:v>-18.940481889261207</c:v>
                </c:pt>
                <c:pt idx="12397">
                  <c:v>-18.931731984829327</c:v>
                </c:pt>
                <c:pt idx="12398">
                  <c:v>-18.922353539204479</c:v>
                </c:pt>
                <c:pt idx="12399">
                  <c:v>-18.921312698116722</c:v>
                </c:pt>
                <c:pt idx="12400">
                  <c:v>-18.921187952565859</c:v>
                </c:pt>
                <c:pt idx="12401">
                  <c:v>-18.919953342567624</c:v>
                </c:pt>
                <c:pt idx="12402">
                  <c:v>-18.912556053811656</c:v>
                </c:pt>
                <c:pt idx="12403">
                  <c:v>-18.89575664976735</c:v>
                </c:pt>
                <c:pt idx="12404">
                  <c:v>-18.895286841544035</c:v>
                </c:pt>
                <c:pt idx="12405">
                  <c:v>-18.890853494858959</c:v>
                </c:pt>
                <c:pt idx="12406">
                  <c:v>-18.889606678758668</c:v>
                </c:pt>
                <c:pt idx="12407">
                  <c:v>-18.88680425265791</c:v>
                </c:pt>
                <c:pt idx="12408">
                  <c:v>-18.879726345366805</c:v>
                </c:pt>
                <c:pt idx="12409">
                  <c:v>-18.873739093042843</c:v>
                </c:pt>
                <c:pt idx="12410">
                  <c:v>-18.873613121080552</c:v>
                </c:pt>
                <c:pt idx="12411">
                  <c:v>-18.869013271783032</c:v>
                </c:pt>
                <c:pt idx="12412">
                  <c:v>-18.868021610496527</c:v>
                </c:pt>
                <c:pt idx="12413">
                  <c:v>-18.866997030696055</c:v>
                </c:pt>
                <c:pt idx="12414">
                  <c:v>-18.866117601991959</c:v>
                </c:pt>
                <c:pt idx="12415">
                  <c:v>-18.858470699295623</c:v>
                </c:pt>
                <c:pt idx="12416">
                  <c:v>-18.850593399447249</c:v>
                </c:pt>
                <c:pt idx="12417">
                  <c:v>-18.832404991891707</c:v>
                </c:pt>
                <c:pt idx="12418">
                  <c:v>-18.825207237721713</c:v>
                </c:pt>
                <c:pt idx="12419">
                  <c:v>-18.822587104525439</c:v>
                </c:pt>
                <c:pt idx="12420">
                  <c:v>-18.822178087850034</c:v>
                </c:pt>
                <c:pt idx="12421">
                  <c:v>-18.817751307281227</c:v>
                </c:pt>
                <c:pt idx="12422">
                  <c:v>-18.804809834563187</c:v>
                </c:pt>
                <c:pt idx="12423">
                  <c:v>-18.80097897529744</c:v>
                </c:pt>
                <c:pt idx="12424">
                  <c:v>-18.79245283018868</c:v>
                </c:pt>
                <c:pt idx="12425">
                  <c:v>-18.787443086508503</c:v>
                </c:pt>
                <c:pt idx="12426">
                  <c:v>-18.781615840439372</c:v>
                </c:pt>
                <c:pt idx="12427">
                  <c:v>-18.780442461424059</c:v>
                </c:pt>
                <c:pt idx="12428">
                  <c:v>-18.769852728847823</c:v>
                </c:pt>
                <c:pt idx="12429">
                  <c:v>-18.74822190611664</c:v>
                </c:pt>
                <c:pt idx="12430">
                  <c:v>-18.738965952080704</c:v>
                </c:pt>
                <c:pt idx="12431">
                  <c:v>-18.736328025639722</c:v>
                </c:pt>
                <c:pt idx="12432">
                  <c:v>-18.736244231451906</c:v>
                </c:pt>
                <c:pt idx="12433">
                  <c:v>-18.730340291678587</c:v>
                </c:pt>
                <c:pt idx="12434">
                  <c:v>-18.72746695152891</c:v>
                </c:pt>
                <c:pt idx="12435">
                  <c:v>-18.72469291231414</c:v>
                </c:pt>
                <c:pt idx="12436">
                  <c:v>-18.71745488265924</c:v>
                </c:pt>
                <c:pt idx="12437">
                  <c:v>-18.712549009937618</c:v>
                </c:pt>
                <c:pt idx="12438">
                  <c:v>-18.70807200337606</c:v>
                </c:pt>
                <c:pt idx="12439">
                  <c:v>-18.706365503080079</c:v>
                </c:pt>
                <c:pt idx="12440">
                  <c:v>-18.700728926261917</c:v>
                </c:pt>
                <c:pt idx="12441">
                  <c:v>-18.699027218237191</c:v>
                </c:pt>
                <c:pt idx="12442">
                  <c:v>-18.695434536165962</c:v>
                </c:pt>
                <c:pt idx="12443">
                  <c:v>-18.686911008263607</c:v>
                </c:pt>
                <c:pt idx="12444">
                  <c:v>-18.680161469607441</c:v>
                </c:pt>
                <c:pt idx="12445">
                  <c:v>-18.677754440110306</c:v>
                </c:pt>
                <c:pt idx="12446">
                  <c:v>-18.670716455243891</c:v>
                </c:pt>
                <c:pt idx="12447">
                  <c:v>-18.65503932776393</c:v>
                </c:pt>
                <c:pt idx="12448">
                  <c:v>-18.654867256637161</c:v>
                </c:pt>
                <c:pt idx="12449">
                  <c:v>-18.649915375602134</c:v>
                </c:pt>
                <c:pt idx="12450">
                  <c:v>-18.648670891284667</c:v>
                </c:pt>
                <c:pt idx="12451">
                  <c:v>-18.635790484958875</c:v>
                </c:pt>
                <c:pt idx="12452">
                  <c:v>-18.635277847623826</c:v>
                </c:pt>
                <c:pt idx="12453">
                  <c:v>-18.62717574396406</c:v>
                </c:pt>
                <c:pt idx="12454">
                  <c:v>-18.626090404440916</c:v>
                </c:pt>
                <c:pt idx="12455">
                  <c:v>-18.623481781376512</c:v>
                </c:pt>
                <c:pt idx="12456">
                  <c:v>-18.611404435058077</c:v>
                </c:pt>
                <c:pt idx="12457">
                  <c:v>-18.5957811162139</c:v>
                </c:pt>
                <c:pt idx="12458">
                  <c:v>-18.594032069661253</c:v>
                </c:pt>
                <c:pt idx="12459">
                  <c:v>-18.589280927144131</c:v>
                </c:pt>
                <c:pt idx="12460">
                  <c:v>-18.588842006563524</c:v>
                </c:pt>
                <c:pt idx="12461">
                  <c:v>-18.588640275387263</c:v>
                </c:pt>
                <c:pt idx="12462">
                  <c:v>-18.58826990708431</c:v>
                </c:pt>
                <c:pt idx="12463">
                  <c:v>-18.574760300596012</c:v>
                </c:pt>
                <c:pt idx="12464">
                  <c:v>-18.574722486947863</c:v>
                </c:pt>
                <c:pt idx="12465">
                  <c:v>-18.569699597174804</c:v>
                </c:pt>
                <c:pt idx="12466">
                  <c:v>-18.568852815251162</c:v>
                </c:pt>
                <c:pt idx="12467">
                  <c:v>-18.567717124866064</c:v>
                </c:pt>
                <c:pt idx="12468">
                  <c:v>-18.565400843881847</c:v>
                </c:pt>
                <c:pt idx="12469">
                  <c:v>-18.551607445008457</c:v>
                </c:pt>
                <c:pt idx="12470">
                  <c:v>-18.550228310502277</c:v>
                </c:pt>
                <c:pt idx="12471">
                  <c:v>-18.550017580872009</c:v>
                </c:pt>
                <c:pt idx="12472">
                  <c:v>-18.548483045806066</c:v>
                </c:pt>
                <c:pt idx="12473">
                  <c:v>-18.540601930721181</c:v>
                </c:pt>
                <c:pt idx="12474">
                  <c:v>-18.531442123230761</c:v>
                </c:pt>
                <c:pt idx="12475">
                  <c:v>-18.531023248926402</c:v>
                </c:pt>
                <c:pt idx="12476">
                  <c:v>-18.530424799081516</c:v>
                </c:pt>
                <c:pt idx="12477">
                  <c:v>-18.524513825753374</c:v>
                </c:pt>
                <c:pt idx="12478">
                  <c:v>-18.521096337541394</c:v>
                </c:pt>
                <c:pt idx="12479">
                  <c:v>-18.51973684210526</c:v>
                </c:pt>
                <c:pt idx="12480">
                  <c:v>-18.518518518518519</c:v>
                </c:pt>
                <c:pt idx="12481">
                  <c:v>-18.516020236087698</c:v>
                </c:pt>
                <c:pt idx="12482">
                  <c:v>-18.51010101010101</c:v>
                </c:pt>
                <c:pt idx="12483">
                  <c:v>-18.508695652173913</c:v>
                </c:pt>
                <c:pt idx="12484">
                  <c:v>-18.496810894673331</c:v>
                </c:pt>
                <c:pt idx="12485">
                  <c:v>-18.494161811499637</c:v>
                </c:pt>
                <c:pt idx="12486">
                  <c:v>-18.492544185881769</c:v>
                </c:pt>
                <c:pt idx="12487">
                  <c:v>-18.491238951775472</c:v>
                </c:pt>
                <c:pt idx="12488">
                  <c:v>-18.489984591679516</c:v>
                </c:pt>
                <c:pt idx="12489">
                  <c:v>-18.48232022248709</c:v>
                </c:pt>
                <c:pt idx="12490">
                  <c:v>-18.479423868312765</c:v>
                </c:pt>
                <c:pt idx="12491">
                  <c:v>-18.470852618026939</c:v>
                </c:pt>
                <c:pt idx="12492">
                  <c:v>-18.467735024423675</c:v>
                </c:pt>
                <c:pt idx="12493">
                  <c:v>-18.466573165030383</c:v>
                </c:pt>
                <c:pt idx="12494">
                  <c:v>-18.465795172026617</c:v>
                </c:pt>
                <c:pt idx="12495">
                  <c:v>-18.465184104994535</c:v>
                </c:pt>
                <c:pt idx="12496">
                  <c:v>-18.464582411640365</c:v>
                </c:pt>
                <c:pt idx="12497">
                  <c:v>-18.463706835799869</c:v>
                </c:pt>
                <c:pt idx="12498">
                  <c:v>-18.460675732510865</c:v>
                </c:pt>
                <c:pt idx="12499">
                  <c:v>-18.454388043379197</c:v>
                </c:pt>
                <c:pt idx="12500">
                  <c:v>-18.45345591856838</c:v>
                </c:pt>
                <c:pt idx="12501">
                  <c:v>-18.449178152870942</c:v>
                </c:pt>
                <c:pt idx="12502">
                  <c:v>-18.444561219127692</c:v>
                </c:pt>
                <c:pt idx="12503">
                  <c:v>-18.437932335555274</c:v>
                </c:pt>
                <c:pt idx="12504">
                  <c:v>-18.433044245185954</c:v>
                </c:pt>
                <c:pt idx="12505">
                  <c:v>-18.432430234606883</c:v>
                </c:pt>
                <c:pt idx="12506">
                  <c:v>-18.432124737037498</c:v>
                </c:pt>
                <c:pt idx="12507">
                  <c:v>-18.417529768195578</c:v>
                </c:pt>
                <c:pt idx="12508">
                  <c:v>-18.415319344111907</c:v>
                </c:pt>
                <c:pt idx="12509">
                  <c:v>-18.406649097912023</c:v>
                </c:pt>
                <c:pt idx="12510">
                  <c:v>-18.406091370558372</c:v>
                </c:pt>
                <c:pt idx="12511">
                  <c:v>-18.403164656352118</c:v>
                </c:pt>
                <c:pt idx="12512">
                  <c:v>-18.402971917030555</c:v>
                </c:pt>
                <c:pt idx="12513">
                  <c:v>-18.391427225624113</c:v>
                </c:pt>
                <c:pt idx="12514">
                  <c:v>-18.391057626455336</c:v>
                </c:pt>
                <c:pt idx="12515">
                  <c:v>-18.389783453636866</c:v>
                </c:pt>
                <c:pt idx="12516">
                  <c:v>-18.385427208327314</c:v>
                </c:pt>
                <c:pt idx="12517">
                  <c:v>-18.385018123238012</c:v>
                </c:pt>
                <c:pt idx="12518">
                  <c:v>-18.38436644261887</c:v>
                </c:pt>
                <c:pt idx="12519">
                  <c:v>-18.371522094926348</c:v>
                </c:pt>
                <c:pt idx="12520">
                  <c:v>-18.361126053433736</c:v>
                </c:pt>
                <c:pt idx="12521">
                  <c:v>-18.359150889271376</c:v>
                </c:pt>
                <c:pt idx="12522">
                  <c:v>-18.352501039212967</c:v>
                </c:pt>
                <c:pt idx="12523">
                  <c:v>-18.351925152932708</c:v>
                </c:pt>
                <c:pt idx="12524">
                  <c:v>-18.351902459533321</c:v>
                </c:pt>
                <c:pt idx="12525">
                  <c:v>-18.350527688841453</c:v>
                </c:pt>
                <c:pt idx="12526">
                  <c:v>-18.347144207774875</c:v>
                </c:pt>
                <c:pt idx="12527">
                  <c:v>-18.344610757979623</c:v>
                </c:pt>
                <c:pt idx="12528">
                  <c:v>-18.340656193085707</c:v>
                </c:pt>
                <c:pt idx="12529">
                  <c:v>-18.334925943621599</c:v>
                </c:pt>
                <c:pt idx="12530">
                  <c:v>-18.330692023243529</c:v>
                </c:pt>
                <c:pt idx="12531">
                  <c:v>-18.326677102861197</c:v>
                </c:pt>
                <c:pt idx="12532">
                  <c:v>-18.31836047164515</c:v>
                </c:pt>
                <c:pt idx="12533">
                  <c:v>-18.316001341831594</c:v>
                </c:pt>
                <c:pt idx="12534">
                  <c:v>-18.312879237191481</c:v>
                </c:pt>
                <c:pt idx="12535">
                  <c:v>-18.311944718657458</c:v>
                </c:pt>
                <c:pt idx="12536">
                  <c:v>-18.310444113889019</c:v>
                </c:pt>
                <c:pt idx="12537">
                  <c:v>-18.30403608187811</c:v>
                </c:pt>
                <c:pt idx="12538">
                  <c:v>-18.302300467947248</c:v>
                </c:pt>
                <c:pt idx="12539">
                  <c:v>-18.301982714794107</c:v>
                </c:pt>
                <c:pt idx="12540">
                  <c:v>-18.297338021094916</c:v>
                </c:pt>
                <c:pt idx="12541">
                  <c:v>-18.294902912621353</c:v>
                </c:pt>
                <c:pt idx="12542">
                  <c:v>-18.293554380448768</c:v>
                </c:pt>
                <c:pt idx="12543">
                  <c:v>-18.290019654946505</c:v>
                </c:pt>
                <c:pt idx="12544">
                  <c:v>-18.28950893711486</c:v>
                </c:pt>
                <c:pt idx="12545">
                  <c:v>-18.288385472851488</c:v>
                </c:pt>
                <c:pt idx="12546">
                  <c:v>-18.283722059180477</c:v>
                </c:pt>
                <c:pt idx="12547">
                  <c:v>-18.278443113772454</c:v>
                </c:pt>
                <c:pt idx="12548">
                  <c:v>-18.274284934125191</c:v>
                </c:pt>
                <c:pt idx="12549">
                  <c:v>-18.268591323397104</c:v>
                </c:pt>
                <c:pt idx="12550">
                  <c:v>-18.261504747991225</c:v>
                </c:pt>
                <c:pt idx="12551">
                  <c:v>-18.254193915268687</c:v>
                </c:pt>
                <c:pt idx="12552">
                  <c:v>-18.253587530934368</c:v>
                </c:pt>
                <c:pt idx="12553">
                  <c:v>-18.253283866439389</c:v>
                </c:pt>
                <c:pt idx="12554">
                  <c:v>-18.249898249898251</c:v>
                </c:pt>
                <c:pt idx="12555">
                  <c:v>-18.244835713295444</c:v>
                </c:pt>
                <c:pt idx="12556">
                  <c:v>-18.244471923188826</c:v>
                </c:pt>
                <c:pt idx="12557">
                  <c:v>-18.243882187420709</c:v>
                </c:pt>
                <c:pt idx="12558">
                  <c:v>-18.238831059675448</c:v>
                </c:pt>
                <c:pt idx="12559">
                  <c:v>-18.22742275657447</c:v>
                </c:pt>
                <c:pt idx="12560">
                  <c:v>-18.223361569326784</c:v>
                </c:pt>
                <c:pt idx="12561">
                  <c:v>-18.223350253807098</c:v>
                </c:pt>
                <c:pt idx="12562">
                  <c:v>-18.221667286541631</c:v>
                </c:pt>
                <c:pt idx="12563">
                  <c:v>-18.217224991306367</c:v>
                </c:pt>
                <c:pt idx="12564">
                  <c:v>-18.215271389144434</c:v>
                </c:pt>
                <c:pt idx="12565">
                  <c:v>-18.21173996026954</c:v>
                </c:pt>
                <c:pt idx="12566">
                  <c:v>-18.211390251226106</c:v>
                </c:pt>
                <c:pt idx="12567">
                  <c:v>-18.205210678674817</c:v>
                </c:pt>
                <c:pt idx="12568">
                  <c:v>-18.197607101505213</c:v>
                </c:pt>
                <c:pt idx="12569">
                  <c:v>-18.182818171818283</c:v>
                </c:pt>
                <c:pt idx="12570">
                  <c:v>-18.168906028072357</c:v>
                </c:pt>
                <c:pt idx="12571">
                  <c:v>-18.153080072963874</c:v>
                </c:pt>
                <c:pt idx="12572">
                  <c:v>-18.144261753284312</c:v>
                </c:pt>
                <c:pt idx="12573">
                  <c:v>-18.142383261035974</c:v>
                </c:pt>
                <c:pt idx="12574">
                  <c:v>-18.139376080873461</c:v>
                </c:pt>
                <c:pt idx="12575">
                  <c:v>-18.128654970760238</c:v>
                </c:pt>
                <c:pt idx="12576">
                  <c:v>-18.12795928496584</c:v>
                </c:pt>
                <c:pt idx="12577">
                  <c:v>-18.125254997960013</c:v>
                </c:pt>
                <c:pt idx="12578">
                  <c:v>-18.121613485851896</c:v>
                </c:pt>
                <c:pt idx="12579">
                  <c:v>-18.12001182382501</c:v>
                </c:pt>
                <c:pt idx="12580">
                  <c:v>-18.102711522026254</c:v>
                </c:pt>
                <c:pt idx="12581">
                  <c:v>-18.085731062830305</c:v>
                </c:pt>
                <c:pt idx="12582">
                  <c:v>-18.085556967386694</c:v>
                </c:pt>
                <c:pt idx="12583">
                  <c:v>-18.079023932426082</c:v>
                </c:pt>
                <c:pt idx="12584">
                  <c:v>-18.078620979608999</c:v>
                </c:pt>
                <c:pt idx="12585">
                  <c:v>-18.075689544579859</c:v>
                </c:pt>
                <c:pt idx="12586">
                  <c:v>-18.064644061074759</c:v>
                </c:pt>
                <c:pt idx="12587">
                  <c:v>-18.048421146306609</c:v>
                </c:pt>
                <c:pt idx="12588">
                  <c:v>-18.04244420051225</c:v>
                </c:pt>
                <c:pt idx="12589">
                  <c:v>-18.04013628731191</c:v>
                </c:pt>
                <c:pt idx="12590">
                  <c:v>-18.034642816710061</c:v>
                </c:pt>
                <c:pt idx="12591">
                  <c:v>-18.030269796007886</c:v>
                </c:pt>
                <c:pt idx="12592">
                  <c:v>-18.020762807492659</c:v>
                </c:pt>
                <c:pt idx="12593">
                  <c:v>-18.020541549953322</c:v>
                </c:pt>
                <c:pt idx="12594">
                  <c:v>-18.012282307376012</c:v>
                </c:pt>
                <c:pt idx="12595">
                  <c:v>-18.010705044131726</c:v>
                </c:pt>
                <c:pt idx="12596">
                  <c:v>-18.002989598687904</c:v>
                </c:pt>
                <c:pt idx="12597">
                  <c:v>-17.998988089585183</c:v>
                </c:pt>
                <c:pt idx="12598">
                  <c:v>-17.997698823072767</c:v>
                </c:pt>
                <c:pt idx="12599">
                  <c:v>-17.997572815533985</c:v>
                </c:pt>
                <c:pt idx="12600">
                  <c:v>-17.984656718350436</c:v>
                </c:pt>
                <c:pt idx="12601">
                  <c:v>-17.984008389041819</c:v>
                </c:pt>
                <c:pt idx="12602">
                  <c:v>-17.981683691440651</c:v>
                </c:pt>
                <c:pt idx="12603">
                  <c:v>-17.97851587029146</c:v>
                </c:pt>
                <c:pt idx="12604">
                  <c:v>-17.975266033937302</c:v>
                </c:pt>
                <c:pt idx="12605">
                  <c:v>-17.975051585068471</c:v>
                </c:pt>
                <c:pt idx="12606">
                  <c:v>-17.973365844509047</c:v>
                </c:pt>
                <c:pt idx="12607">
                  <c:v>-17.971334607133599</c:v>
                </c:pt>
                <c:pt idx="12608">
                  <c:v>-17.966422962361221</c:v>
                </c:pt>
                <c:pt idx="12609">
                  <c:v>-17.964253256588918</c:v>
                </c:pt>
                <c:pt idx="12610">
                  <c:v>-17.960786226405887</c:v>
                </c:pt>
                <c:pt idx="12611">
                  <c:v>-17.953890489913547</c:v>
                </c:pt>
                <c:pt idx="12612">
                  <c:v>-17.946886987925737</c:v>
                </c:pt>
                <c:pt idx="12613">
                  <c:v>-17.945682286363734</c:v>
                </c:pt>
                <c:pt idx="12614">
                  <c:v>-17.941363926067552</c:v>
                </c:pt>
                <c:pt idx="12615">
                  <c:v>-17.940809282514508</c:v>
                </c:pt>
                <c:pt idx="12616">
                  <c:v>-17.939601242180117</c:v>
                </c:pt>
                <c:pt idx="12617">
                  <c:v>-17.936614969656105</c:v>
                </c:pt>
                <c:pt idx="12618">
                  <c:v>-17.934974970925822</c:v>
                </c:pt>
                <c:pt idx="12619">
                  <c:v>-17.933012583271648</c:v>
                </c:pt>
                <c:pt idx="12620">
                  <c:v>-17.93035579106737</c:v>
                </c:pt>
                <c:pt idx="12621">
                  <c:v>-17.930166719094061</c:v>
                </c:pt>
                <c:pt idx="12622">
                  <c:v>-17.928759894459105</c:v>
                </c:pt>
                <c:pt idx="12623">
                  <c:v>-17.923322683706061</c:v>
                </c:pt>
                <c:pt idx="12624">
                  <c:v>-17.920654649919953</c:v>
                </c:pt>
                <c:pt idx="12625">
                  <c:v>-17.917660867696412</c:v>
                </c:pt>
                <c:pt idx="12626">
                  <c:v>-17.910949306651176</c:v>
                </c:pt>
                <c:pt idx="12627">
                  <c:v>-17.906618778860945</c:v>
                </c:pt>
                <c:pt idx="12628">
                  <c:v>-17.902852737085581</c:v>
                </c:pt>
                <c:pt idx="12629">
                  <c:v>-17.896389324960751</c:v>
                </c:pt>
                <c:pt idx="12630">
                  <c:v>-17.893443034164449</c:v>
                </c:pt>
                <c:pt idx="12631">
                  <c:v>-17.87666433076383</c:v>
                </c:pt>
                <c:pt idx="12632">
                  <c:v>-17.868885215527413</c:v>
                </c:pt>
                <c:pt idx="12633">
                  <c:v>-17.867987509421766</c:v>
                </c:pt>
                <c:pt idx="12634">
                  <c:v>-17.850287907869472</c:v>
                </c:pt>
                <c:pt idx="12635">
                  <c:v>-17.845567843897228</c:v>
                </c:pt>
                <c:pt idx="12636">
                  <c:v>-17.844136926438452</c:v>
                </c:pt>
                <c:pt idx="12637">
                  <c:v>-17.83593010243608</c:v>
                </c:pt>
                <c:pt idx="12638">
                  <c:v>-17.829345215705558</c:v>
                </c:pt>
                <c:pt idx="12639">
                  <c:v>-17.82425172678434</c:v>
                </c:pt>
                <c:pt idx="12640">
                  <c:v>-17.820512820512818</c:v>
                </c:pt>
                <c:pt idx="12641">
                  <c:v>-17.816845972185774</c:v>
                </c:pt>
                <c:pt idx="12642">
                  <c:v>-17.806672225095255</c:v>
                </c:pt>
                <c:pt idx="12643">
                  <c:v>-17.806208053691279</c:v>
                </c:pt>
                <c:pt idx="12644">
                  <c:v>-17.805606236523474</c:v>
                </c:pt>
                <c:pt idx="12645">
                  <c:v>-17.799891865035875</c:v>
                </c:pt>
                <c:pt idx="12646">
                  <c:v>-17.799483779543507</c:v>
                </c:pt>
                <c:pt idx="12647">
                  <c:v>-17.798438081071026</c:v>
                </c:pt>
                <c:pt idx="12648">
                  <c:v>-17.798165137614674</c:v>
                </c:pt>
                <c:pt idx="12649">
                  <c:v>-17.797207728106045</c:v>
                </c:pt>
                <c:pt idx="12650">
                  <c:v>-17.780825048565873</c:v>
                </c:pt>
                <c:pt idx="12651">
                  <c:v>-17.772459499263633</c:v>
                </c:pt>
                <c:pt idx="12652">
                  <c:v>-17.766162829024807</c:v>
                </c:pt>
                <c:pt idx="12653">
                  <c:v>-17.764757904045993</c:v>
                </c:pt>
                <c:pt idx="12654">
                  <c:v>-17.755712929838651</c:v>
                </c:pt>
                <c:pt idx="12655">
                  <c:v>-17.748731619227797</c:v>
                </c:pt>
                <c:pt idx="12656">
                  <c:v>-17.748281832013006</c:v>
                </c:pt>
                <c:pt idx="12657">
                  <c:v>-17.746913580246911</c:v>
                </c:pt>
                <c:pt idx="12658">
                  <c:v>-17.744326972666329</c:v>
                </c:pt>
                <c:pt idx="12659">
                  <c:v>-17.737830189216425</c:v>
                </c:pt>
                <c:pt idx="12660">
                  <c:v>-17.736670293797602</c:v>
                </c:pt>
                <c:pt idx="12661">
                  <c:v>-17.729083665338635</c:v>
                </c:pt>
                <c:pt idx="12662">
                  <c:v>-17.72590709498499</c:v>
                </c:pt>
                <c:pt idx="12663">
                  <c:v>-17.723199468967806</c:v>
                </c:pt>
                <c:pt idx="12664">
                  <c:v>-17.721518987341767</c:v>
                </c:pt>
                <c:pt idx="12665">
                  <c:v>-17.71632707065362</c:v>
                </c:pt>
                <c:pt idx="12666">
                  <c:v>-17.713434716613691</c:v>
                </c:pt>
                <c:pt idx="12667">
                  <c:v>-17.69911504424779</c:v>
                </c:pt>
                <c:pt idx="12668">
                  <c:v>-17.698081734778981</c:v>
                </c:pt>
                <c:pt idx="12669">
                  <c:v>-17.695450631195158</c:v>
                </c:pt>
                <c:pt idx="12670">
                  <c:v>-17.683268047006152</c:v>
                </c:pt>
                <c:pt idx="12671">
                  <c:v>-17.682440311790344</c:v>
                </c:pt>
                <c:pt idx="12672">
                  <c:v>-17.681300024254185</c:v>
                </c:pt>
                <c:pt idx="12673">
                  <c:v>-17.676501580611173</c:v>
                </c:pt>
                <c:pt idx="12674">
                  <c:v>-17.672961300702852</c:v>
                </c:pt>
                <c:pt idx="12675">
                  <c:v>-17.669192047592418</c:v>
                </c:pt>
                <c:pt idx="12676">
                  <c:v>-17.668671583703016</c:v>
                </c:pt>
                <c:pt idx="12677">
                  <c:v>-17.663559858836308</c:v>
                </c:pt>
                <c:pt idx="12678">
                  <c:v>-17.660807778608827</c:v>
                </c:pt>
                <c:pt idx="12679">
                  <c:v>-17.652882491813273</c:v>
                </c:pt>
                <c:pt idx="12680">
                  <c:v>-17.642534864643139</c:v>
                </c:pt>
                <c:pt idx="12681">
                  <c:v>-17.639902676399018</c:v>
                </c:pt>
                <c:pt idx="12682">
                  <c:v>-17.634346513592803</c:v>
                </c:pt>
                <c:pt idx="12683">
                  <c:v>-17.63361462728551</c:v>
                </c:pt>
                <c:pt idx="12684">
                  <c:v>-17.63151760043516</c:v>
                </c:pt>
                <c:pt idx="12685">
                  <c:v>-17.630100776474478</c:v>
                </c:pt>
                <c:pt idx="12686">
                  <c:v>-17.625027539105531</c:v>
                </c:pt>
                <c:pt idx="12687">
                  <c:v>-17.625</c:v>
                </c:pt>
                <c:pt idx="12688">
                  <c:v>-17.614278183598159</c:v>
                </c:pt>
                <c:pt idx="12689">
                  <c:v>-17.59706393664284</c:v>
                </c:pt>
                <c:pt idx="12690">
                  <c:v>-17.595487046818292</c:v>
                </c:pt>
                <c:pt idx="12691">
                  <c:v>-17.591890416579659</c:v>
                </c:pt>
                <c:pt idx="12692">
                  <c:v>-17.578492197781543</c:v>
                </c:pt>
                <c:pt idx="12693">
                  <c:v>-17.577535624476113</c:v>
                </c:pt>
                <c:pt idx="12694">
                  <c:v>-17.565550720311691</c:v>
                </c:pt>
                <c:pt idx="12695">
                  <c:v>-17.559209533866351</c:v>
                </c:pt>
                <c:pt idx="12696">
                  <c:v>-17.557817662291271</c:v>
                </c:pt>
                <c:pt idx="12697">
                  <c:v>-17.553605154982776</c:v>
                </c:pt>
                <c:pt idx="12698">
                  <c:v>-17.550886945148363</c:v>
                </c:pt>
                <c:pt idx="12699">
                  <c:v>-17.549516351911564</c:v>
                </c:pt>
                <c:pt idx="12700">
                  <c:v>-17.544614061492155</c:v>
                </c:pt>
                <c:pt idx="12701">
                  <c:v>-17.5358404321629</c:v>
                </c:pt>
                <c:pt idx="12702">
                  <c:v>-17.527040026963959</c:v>
                </c:pt>
                <c:pt idx="12703">
                  <c:v>-17.520759193357065</c:v>
                </c:pt>
                <c:pt idx="12704">
                  <c:v>-17.5151616313359</c:v>
                </c:pt>
                <c:pt idx="12705">
                  <c:v>-17.512736535662299</c:v>
                </c:pt>
                <c:pt idx="12706">
                  <c:v>-17.511605510047289</c:v>
                </c:pt>
                <c:pt idx="12707">
                  <c:v>-17.506178651288693</c:v>
                </c:pt>
                <c:pt idx="12708">
                  <c:v>-17.492222634149485</c:v>
                </c:pt>
                <c:pt idx="12709">
                  <c:v>-17.489433886317244</c:v>
                </c:pt>
                <c:pt idx="12710">
                  <c:v>-17.482061317677761</c:v>
                </c:pt>
                <c:pt idx="12711">
                  <c:v>-17.471724051740296</c:v>
                </c:pt>
                <c:pt idx="12712">
                  <c:v>-17.465115691740891</c:v>
                </c:pt>
                <c:pt idx="12713">
                  <c:v>-17.464472700074793</c:v>
                </c:pt>
                <c:pt idx="12714">
                  <c:v>-17.459362835997922</c:v>
                </c:pt>
                <c:pt idx="12715">
                  <c:v>-17.456038084134846</c:v>
                </c:pt>
                <c:pt idx="12716">
                  <c:v>-17.448591017263936</c:v>
                </c:pt>
                <c:pt idx="12717">
                  <c:v>-17.440803756247789</c:v>
                </c:pt>
                <c:pt idx="12718">
                  <c:v>-17.427931061133009</c:v>
                </c:pt>
                <c:pt idx="12719">
                  <c:v>-17.427392353811413</c:v>
                </c:pt>
                <c:pt idx="12720">
                  <c:v>-17.422821081357668</c:v>
                </c:pt>
                <c:pt idx="12721">
                  <c:v>-17.414138046015339</c:v>
                </c:pt>
                <c:pt idx="12722">
                  <c:v>-17.396740801475858</c:v>
                </c:pt>
                <c:pt idx="12723">
                  <c:v>-17.391304347826093</c:v>
                </c:pt>
                <c:pt idx="12724">
                  <c:v>-17.380999407465922</c:v>
                </c:pt>
                <c:pt idx="12725">
                  <c:v>-17.378459184107228</c:v>
                </c:pt>
                <c:pt idx="12726">
                  <c:v>-17.361803389394467</c:v>
                </c:pt>
                <c:pt idx="12727">
                  <c:v>-17.356016980876603</c:v>
                </c:pt>
                <c:pt idx="12728">
                  <c:v>-17.350604114509636</c:v>
                </c:pt>
                <c:pt idx="12729">
                  <c:v>-17.348465308228015</c:v>
                </c:pt>
                <c:pt idx="12730">
                  <c:v>-17.346748649152218</c:v>
                </c:pt>
                <c:pt idx="12731">
                  <c:v>-17.342767295597483</c:v>
                </c:pt>
                <c:pt idx="12732">
                  <c:v>-17.336035372144437</c:v>
                </c:pt>
                <c:pt idx="12733">
                  <c:v>-17.333333333333329</c:v>
                </c:pt>
                <c:pt idx="12734">
                  <c:v>-17.330045790771393</c:v>
                </c:pt>
                <c:pt idx="12735">
                  <c:v>-17.325890483785216</c:v>
                </c:pt>
                <c:pt idx="12736">
                  <c:v>-17.317987152034263</c:v>
                </c:pt>
                <c:pt idx="12737">
                  <c:v>-17.313614968911622</c:v>
                </c:pt>
                <c:pt idx="12738">
                  <c:v>-17.306119414082829</c:v>
                </c:pt>
                <c:pt idx="12739">
                  <c:v>-17.304613593363413</c:v>
                </c:pt>
                <c:pt idx="12740">
                  <c:v>-17.301193962604188</c:v>
                </c:pt>
                <c:pt idx="12741">
                  <c:v>-17.298874531054608</c:v>
                </c:pt>
                <c:pt idx="12742">
                  <c:v>-17.295813315030884</c:v>
                </c:pt>
                <c:pt idx="12743">
                  <c:v>-17.295476288715889</c:v>
                </c:pt>
                <c:pt idx="12744">
                  <c:v>-17.286587611401643</c:v>
                </c:pt>
                <c:pt idx="12745">
                  <c:v>-17.286096256684488</c:v>
                </c:pt>
                <c:pt idx="12746">
                  <c:v>-17.283664969921332</c:v>
                </c:pt>
                <c:pt idx="12747">
                  <c:v>-17.274425893556739</c:v>
                </c:pt>
                <c:pt idx="12748">
                  <c:v>-17.267999576382181</c:v>
                </c:pt>
                <c:pt idx="12749">
                  <c:v>-17.26538911824511</c:v>
                </c:pt>
                <c:pt idx="12750">
                  <c:v>-17.265193370165747</c:v>
                </c:pt>
                <c:pt idx="12751">
                  <c:v>-17.26271877115191</c:v>
                </c:pt>
                <c:pt idx="12752">
                  <c:v>-17.260597871981091</c:v>
                </c:pt>
                <c:pt idx="12753">
                  <c:v>-17.258955929097112</c:v>
                </c:pt>
                <c:pt idx="12754">
                  <c:v>-17.257272055306743</c:v>
                </c:pt>
                <c:pt idx="12755">
                  <c:v>-17.254341456442518</c:v>
                </c:pt>
                <c:pt idx="12756">
                  <c:v>-17.25231799812704</c:v>
                </c:pt>
                <c:pt idx="12757">
                  <c:v>-17.244768181292642</c:v>
                </c:pt>
                <c:pt idx="12758">
                  <c:v>-17.236105800980155</c:v>
                </c:pt>
                <c:pt idx="12759">
                  <c:v>-17.232321353851873</c:v>
                </c:pt>
                <c:pt idx="12760">
                  <c:v>-17.225461613216723</c:v>
                </c:pt>
                <c:pt idx="12761">
                  <c:v>-17.224615742897072</c:v>
                </c:pt>
                <c:pt idx="12762">
                  <c:v>-17.219022544018429</c:v>
                </c:pt>
                <c:pt idx="12763">
                  <c:v>-17.218598720759985</c:v>
                </c:pt>
                <c:pt idx="12764">
                  <c:v>-17.218436873747507</c:v>
                </c:pt>
                <c:pt idx="12765">
                  <c:v>-17.218372372716345</c:v>
                </c:pt>
                <c:pt idx="12766">
                  <c:v>-17.207069301419438</c:v>
                </c:pt>
                <c:pt idx="12767">
                  <c:v>-17.203305050205643</c:v>
                </c:pt>
                <c:pt idx="12768">
                  <c:v>-17.197004179252701</c:v>
                </c:pt>
                <c:pt idx="12769">
                  <c:v>-17.193414080242235</c:v>
                </c:pt>
                <c:pt idx="12770">
                  <c:v>-17.192938049737393</c:v>
                </c:pt>
                <c:pt idx="12771">
                  <c:v>-17.182428045877515</c:v>
                </c:pt>
                <c:pt idx="12772">
                  <c:v>-17.180725876378062</c:v>
                </c:pt>
                <c:pt idx="12773">
                  <c:v>-17.175491007101527</c:v>
                </c:pt>
                <c:pt idx="12774">
                  <c:v>-17.16928184656733</c:v>
                </c:pt>
                <c:pt idx="12775">
                  <c:v>-17.161541620518435</c:v>
                </c:pt>
                <c:pt idx="12776">
                  <c:v>-17.15696800515353</c:v>
                </c:pt>
                <c:pt idx="12777">
                  <c:v>-17.145434689710839</c:v>
                </c:pt>
                <c:pt idx="12778">
                  <c:v>-17.145265245413981</c:v>
                </c:pt>
                <c:pt idx="12779">
                  <c:v>-17.127971344838812</c:v>
                </c:pt>
                <c:pt idx="12780">
                  <c:v>-17.119252873563212</c:v>
                </c:pt>
                <c:pt idx="12781">
                  <c:v>-17.115960633290541</c:v>
                </c:pt>
                <c:pt idx="12782">
                  <c:v>-17.108991310918015</c:v>
                </c:pt>
                <c:pt idx="12783">
                  <c:v>-17.103814281104235</c:v>
                </c:pt>
                <c:pt idx="12784">
                  <c:v>-17.10133225676222</c:v>
                </c:pt>
                <c:pt idx="12785">
                  <c:v>-17.095408661673716</c:v>
                </c:pt>
                <c:pt idx="12786">
                  <c:v>-17.095145631067965</c:v>
                </c:pt>
                <c:pt idx="12787">
                  <c:v>-17.093396830566959</c:v>
                </c:pt>
                <c:pt idx="12788">
                  <c:v>-17.092435308503255</c:v>
                </c:pt>
                <c:pt idx="12789">
                  <c:v>-17.090539165818925</c:v>
                </c:pt>
                <c:pt idx="12790">
                  <c:v>-17.087011349306437</c:v>
                </c:pt>
                <c:pt idx="12791">
                  <c:v>-17.086808366436358</c:v>
                </c:pt>
                <c:pt idx="12792">
                  <c:v>-17.081348828348254</c:v>
                </c:pt>
                <c:pt idx="12793">
                  <c:v>-17.07982715487833</c:v>
                </c:pt>
                <c:pt idx="12794">
                  <c:v>-17.075699965433813</c:v>
                </c:pt>
                <c:pt idx="12795">
                  <c:v>-17.070484581497809</c:v>
                </c:pt>
                <c:pt idx="12796">
                  <c:v>-17.070201541999182</c:v>
                </c:pt>
                <c:pt idx="12797">
                  <c:v>-17.06928915367665</c:v>
                </c:pt>
                <c:pt idx="12798">
                  <c:v>-17.067612053684485</c:v>
                </c:pt>
                <c:pt idx="12799">
                  <c:v>-17.061934823408976</c:v>
                </c:pt>
                <c:pt idx="12800">
                  <c:v>-17.056540438476873</c:v>
                </c:pt>
                <c:pt idx="12801">
                  <c:v>-17.043939944703297</c:v>
                </c:pt>
                <c:pt idx="12802">
                  <c:v>-17.040809587060707</c:v>
                </c:pt>
                <c:pt idx="12803">
                  <c:v>-17.039586919104991</c:v>
                </c:pt>
                <c:pt idx="12804">
                  <c:v>-17.031070195627166</c:v>
                </c:pt>
                <c:pt idx="12805">
                  <c:v>-17.028743315508024</c:v>
                </c:pt>
                <c:pt idx="12806">
                  <c:v>-17.019644858710407</c:v>
                </c:pt>
                <c:pt idx="12807">
                  <c:v>-17.017726798748697</c:v>
                </c:pt>
                <c:pt idx="12808">
                  <c:v>-17.013888888888886</c:v>
                </c:pt>
                <c:pt idx="12809">
                  <c:v>-17.013174929556001</c:v>
                </c:pt>
                <c:pt idx="12810">
                  <c:v>-17.008001524099825</c:v>
                </c:pt>
                <c:pt idx="12811">
                  <c:v>-17.00787401574803</c:v>
                </c:pt>
                <c:pt idx="12812">
                  <c:v>-16.99556371424201</c:v>
                </c:pt>
                <c:pt idx="12813">
                  <c:v>-16.983869591192274</c:v>
                </c:pt>
                <c:pt idx="12814">
                  <c:v>-16.98374264960222</c:v>
                </c:pt>
                <c:pt idx="12815">
                  <c:v>-16.979110873058374</c:v>
                </c:pt>
                <c:pt idx="12816">
                  <c:v>-16.977863330125118</c:v>
                </c:pt>
                <c:pt idx="12817">
                  <c:v>-16.958599365538291</c:v>
                </c:pt>
                <c:pt idx="12818">
                  <c:v>-16.955363091272474</c:v>
                </c:pt>
                <c:pt idx="12819">
                  <c:v>-16.944975470437853</c:v>
                </c:pt>
                <c:pt idx="12820">
                  <c:v>-16.944919476876521</c:v>
                </c:pt>
                <c:pt idx="12821">
                  <c:v>-16.944237918215606</c:v>
                </c:pt>
                <c:pt idx="12822">
                  <c:v>-16.939666939666935</c:v>
                </c:pt>
                <c:pt idx="12823">
                  <c:v>-16.934401090475376</c:v>
                </c:pt>
                <c:pt idx="12824">
                  <c:v>-16.934249617381397</c:v>
                </c:pt>
                <c:pt idx="12825">
                  <c:v>-16.932634912900483</c:v>
                </c:pt>
                <c:pt idx="12826">
                  <c:v>-16.930761281433007</c:v>
                </c:pt>
                <c:pt idx="12827">
                  <c:v>-16.925333585691305</c:v>
                </c:pt>
                <c:pt idx="12828">
                  <c:v>-16.920298854124013</c:v>
                </c:pt>
                <c:pt idx="12829">
                  <c:v>-16.914547214644017</c:v>
                </c:pt>
                <c:pt idx="12830">
                  <c:v>-16.908713692946051</c:v>
                </c:pt>
                <c:pt idx="12831">
                  <c:v>-16.906052226584038</c:v>
                </c:pt>
                <c:pt idx="12832">
                  <c:v>-16.905434507677811</c:v>
                </c:pt>
                <c:pt idx="12833">
                  <c:v>-16.899008674101609</c:v>
                </c:pt>
                <c:pt idx="12834">
                  <c:v>-16.897940913160241</c:v>
                </c:pt>
                <c:pt idx="12835">
                  <c:v>-16.883352263115924</c:v>
                </c:pt>
                <c:pt idx="12836">
                  <c:v>-16.880778749927572</c:v>
                </c:pt>
                <c:pt idx="12837">
                  <c:v>-16.877309200996109</c:v>
                </c:pt>
                <c:pt idx="12838">
                  <c:v>-16.867534775992794</c:v>
                </c:pt>
                <c:pt idx="12839">
                  <c:v>-16.852553258379871</c:v>
                </c:pt>
                <c:pt idx="12840">
                  <c:v>-16.851155661750113</c:v>
                </c:pt>
                <c:pt idx="12841">
                  <c:v>-16.850668216153394</c:v>
                </c:pt>
                <c:pt idx="12842">
                  <c:v>-16.846248145041613</c:v>
                </c:pt>
                <c:pt idx="12843">
                  <c:v>-16.828845369237044</c:v>
                </c:pt>
                <c:pt idx="12844">
                  <c:v>-16.824346367152913</c:v>
                </c:pt>
                <c:pt idx="12845">
                  <c:v>-16.811264400512016</c:v>
                </c:pt>
                <c:pt idx="12846">
                  <c:v>-16.808675445391174</c:v>
                </c:pt>
                <c:pt idx="12847">
                  <c:v>-16.799888650282341</c:v>
                </c:pt>
                <c:pt idx="12848">
                  <c:v>-16.794129348835156</c:v>
                </c:pt>
                <c:pt idx="12849">
                  <c:v>-16.78782112274024</c:v>
                </c:pt>
                <c:pt idx="12850">
                  <c:v>-16.787384558240049</c:v>
                </c:pt>
                <c:pt idx="12851">
                  <c:v>-16.784204476826872</c:v>
                </c:pt>
                <c:pt idx="12852">
                  <c:v>-16.783593629711945</c:v>
                </c:pt>
                <c:pt idx="12853">
                  <c:v>-16.779152605924267</c:v>
                </c:pt>
                <c:pt idx="12854">
                  <c:v>-16.777807415310747</c:v>
                </c:pt>
                <c:pt idx="12855">
                  <c:v>-16.77066487128053</c:v>
                </c:pt>
                <c:pt idx="12856">
                  <c:v>-16.767565584296463</c:v>
                </c:pt>
                <c:pt idx="12857">
                  <c:v>-16.759900822997281</c:v>
                </c:pt>
                <c:pt idx="12858">
                  <c:v>-16.751524646114248</c:v>
                </c:pt>
                <c:pt idx="12859">
                  <c:v>-16.750119561396943</c:v>
                </c:pt>
                <c:pt idx="12860">
                  <c:v>-16.750065841453775</c:v>
                </c:pt>
                <c:pt idx="12861">
                  <c:v>-16.747329693643593</c:v>
                </c:pt>
                <c:pt idx="12862">
                  <c:v>-16.74587401710879</c:v>
                </c:pt>
                <c:pt idx="12863">
                  <c:v>-16.74169405396448</c:v>
                </c:pt>
                <c:pt idx="12864">
                  <c:v>-16.737348035057963</c:v>
                </c:pt>
                <c:pt idx="12865">
                  <c:v>-16.735587448309417</c:v>
                </c:pt>
                <c:pt idx="12866">
                  <c:v>-16.735097323600982</c:v>
                </c:pt>
                <c:pt idx="12867">
                  <c:v>-16.733380425398323</c:v>
                </c:pt>
                <c:pt idx="12868">
                  <c:v>-16.728278526583836</c:v>
                </c:pt>
                <c:pt idx="12869">
                  <c:v>-16.723961803242275</c:v>
                </c:pt>
                <c:pt idx="12870">
                  <c:v>-16.721466329996915</c:v>
                </c:pt>
                <c:pt idx="12871">
                  <c:v>-16.717141126589937</c:v>
                </c:pt>
                <c:pt idx="12872">
                  <c:v>-16.716932356742788</c:v>
                </c:pt>
                <c:pt idx="12873">
                  <c:v>-16.715386659580119</c:v>
                </c:pt>
                <c:pt idx="12874">
                  <c:v>-16.708516426030556</c:v>
                </c:pt>
                <c:pt idx="12875">
                  <c:v>-16.702532693262711</c:v>
                </c:pt>
                <c:pt idx="12876">
                  <c:v>-16.699536272053734</c:v>
                </c:pt>
                <c:pt idx="12877">
                  <c:v>-16.694498501596527</c:v>
                </c:pt>
                <c:pt idx="12878">
                  <c:v>-16.693248272195632</c:v>
                </c:pt>
                <c:pt idx="12879">
                  <c:v>-16.691867238430461</c:v>
                </c:pt>
                <c:pt idx="12880">
                  <c:v>-16.687752284863464</c:v>
                </c:pt>
                <c:pt idx="12881">
                  <c:v>-16.686446712556375</c:v>
                </c:pt>
                <c:pt idx="12882">
                  <c:v>-16.683986773736422</c:v>
                </c:pt>
                <c:pt idx="12883">
                  <c:v>-16.67908224076281</c:v>
                </c:pt>
                <c:pt idx="12884">
                  <c:v>-16.674252768927317</c:v>
                </c:pt>
                <c:pt idx="12885">
                  <c:v>-16.671597633136088</c:v>
                </c:pt>
                <c:pt idx="12886">
                  <c:v>-16.670493685419061</c:v>
                </c:pt>
                <c:pt idx="12887">
                  <c:v>-16.66935223976796</c:v>
                </c:pt>
                <c:pt idx="12888">
                  <c:v>-16.666666666666657</c:v>
                </c:pt>
                <c:pt idx="12889">
                  <c:v>-16.666666666666657</c:v>
                </c:pt>
                <c:pt idx="12890">
                  <c:v>-16.666666666666657</c:v>
                </c:pt>
                <c:pt idx="12891">
                  <c:v>-16.666666666666657</c:v>
                </c:pt>
                <c:pt idx="12892">
                  <c:v>-16.651229159181199</c:v>
                </c:pt>
                <c:pt idx="12893">
                  <c:v>-16.646322540602043</c:v>
                </c:pt>
                <c:pt idx="12894">
                  <c:v>-16.64346696362287</c:v>
                </c:pt>
                <c:pt idx="12895">
                  <c:v>-16.641211086653783</c:v>
                </c:pt>
                <c:pt idx="12896">
                  <c:v>-16.640921218929932</c:v>
                </c:pt>
                <c:pt idx="12897">
                  <c:v>-16.638380409746631</c:v>
                </c:pt>
                <c:pt idx="12898">
                  <c:v>-16.638008116101517</c:v>
                </c:pt>
                <c:pt idx="12899">
                  <c:v>-16.6373858046381</c:v>
                </c:pt>
                <c:pt idx="12900">
                  <c:v>-16.603710232519092</c:v>
                </c:pt>
                <c:pt idx="12901">
                  <c:v>-16.600634138346152</c:v>
                </c:pt>
                <c:pt idx="12902">
                  <c:v>-16.600478301853855</c:v>
                </c:pt>
                <c:pt idx="12903">
                  <c:v>-16.591895803183789</c:v>
                </c:pt>
                <c:pt idx="12904">
                  <c:v>-16.589952012535505</c:v>
                </c:pt>
                <c:pt idx="12905">
                  <c:v>-16.583167485361287</c:v>
                </c:pt>
                <c:pt idx="12906">
                  <c:v>-16.577660774727349</c:v>
                </c:pt>
                <c:pt idx="12907">
                  <c:v>-16.575214825551299</c:v>
                </c:pt>
                <c:pt idx="12908">
                  <c:v>-16.569026999490575</c:v>
                </c:pt>
                <c:pt idx="12909">
                  <c:v>-16.568689517952436</c:v>
                </c:pt>
                <c:pt idx="12910">
                  <c:v>-16.566363044892654</c:v>
                </c:pt>
                <c:pt idx="12911">
                  <c:v>-16.565945408285046</c:v>
                </c:pt>
                <c:pt idx="12912">
                  <c:v>-16.560716139076277</c:v>
                </c:pt>
                <c:pt idx="12913">
                  <c:v>-16.556323629636836</c:v>
                </c:pt>
                <c:pt idx="12914">
                  <c:v>-16.553898758880976</c:v>
                </c:pt>
                <c:pt idx="12915">
                  <c:v>-16.551706659795812</c:v>
                </c:pt>
                <c:pt idx="12916">
                  <c:v>-16.541353383458642</c:v>
                </c:pt>
                <c:pt idx="12917">
                  <c:v>-16.534638666766313</c:v>
                </c:pt>
                <c:pt idx="12918">
                  <c:v>-16.534619359283496</c:v>
                </c:pt>
                <c:pt idx="12919">
                  <c:v>-16.509609423434597</c:v>
                </c:pt>
                <c:pt idx="12920">
                  <c:v>-16.5049297414797</c:v>
                </c:pt>
                <c:pt idx="12921">
                  <c:v>-16.464735147790449</c:v>
                </c:pt>
                <c:pt idx="12922">
                  <c:v>-16.464471403812837</c:v>
                </c:pt>
                <c:pt idx="12923">
                  <c:v>-16.46362687086669</c:v>
                </c:pt>
                <c:pt idx="12924">
                  <c:v>-16.460720015762661</c:v>
                </c:pt>
                <c:pt idx="12925">
                  <c:v>-16.457222675785687</c:v>
                </c:pt>
                <c:pt idx="12926">
                  <c:v>-16.454916188352925</c:v>
                </c:pt>
                <c:pt idx="12927">
                  <c:v>-16.449652777777786</c:v>
                </c:pt>
                <c:pt idx="12928">
                  <c:v>-16.449215260941685</c:v>
                </c:pt>
                <c:pt idx="12929">
                  <c:v>-16.449001368623712</c:v>
                </c:pt>
                <c:pt idx="12930">
                  <c:v>-16.446737044145877</c:v>
                </c:pt>
                <c:pt idx="12931">
                  <c:v>-16.42934348418629</c:v>
                </c:pt>
                <c:pt idx="12932">
                  <c:v>-16.422360726377349</c:v>
                </c:pt>
                <c:pt idx="12933">
                  <c:v>-16.416346489696124</c:v>
                </c:pt>
                <c:pt idx="12934">
                  <c:v>-16.409581094066979</c:v>
                </c:pt>
                <c:pt idx="12935">
                  <c:v>-16.407889215274864</c:v>
                </c:pt>
                <c:pt idx="12936">
                  <c:v>-16.406709829311367</c:v>
                </c:pt>
                <c:pt idx="12937">
                  <c:v>-16.406574634101304</c:v>
                </c:pt>
                <c:pt idx="12938">
                  <c:v>-16.406072966236124</c:v>
                </c:pt>
                <c:pt idx="12939">
                  <c:v>-16.391891218807586</c:v>
                </c:pt>
                <c:pt idx="12940">
                  <c:v>-16.391117183148864</c:v>
                </c:pt>
                <c:pt idx="12941">
                  <c:v>-16.390423572744012</c:v>
                </c:pt>
                <c:pt idx="12942">
                  <c:v>-16.388717600515477</c:v>
                </c:pt>
                <c:pt idx="12943">
                  <c:v>-16.388092176837105</c:v>
                </c:pt>
                <c:pt idx="12944">
                  <c:v>-16.385954895803607</c:v>
                </c:pt>
                <c:pt idx="12945">
                  <c:v>-16.37633996937214</c:v>
                </c:pt>
                <c:pt idx="12946">
                  <c:v>-16.375273181392444</c:v>
                </c:pt>
                <c:pt idx="12947">
                  <c:v>-16.371758934828307</c:v>
                </c:pt>
                <c:pt idx="12948">
                  <c:v>-16.362697866483131</c:v>
                </c:pt>
                <c:pt idx="12949">
                  <c:v>-16.362264150943389</c:v>
                </c:pt>
                <c:pt idx="12950">
                  <c:v>-16.355647345184039</c:v>
                </c:pt>
                <c:pt idx="12951">
                  <c:v>-16.350544466164294</c:v>
                </c:pt>
                <c:pt idx="12952">
                  <c:v>-16.337533896953261</c:v>
                </c:pt>
                <c:pt idx="12953">
                  <c:v>-16.334454534464498</c:v>
                </c:pt>
                <c:pt idx="12954">
                  <c:v>-16.329723225030079</c:v>
                </c:pt>
                <c:pt idx="12955">
                  <c:v>-16.325338353185543</c:v>
                </c:pt>
                <c:pt idx="12956">
                  <c:v>-16.322194776720039</c:v>
                </c:pt>
                <c:pt idx="12957">
                  <c:v>-16.321772078111337</c:v>
                </c:pt>
                <c:pt idx="12958">
                  <c:v>-16.320996702088678</c:v>
                </c:pt>
                <c:pt idx="12959">
                  <c:v>-16.320656280358364</c:v>
                </c:pt>
                <c:pt idx="12960">
                  <c:v>-16.310850944776817</c:v>
                </c:pt>
                <c:pt idx="12961">
                  <c:v>-16.310261149900569</c:v>
                </c:pt>
                <c:pt idx="12962">
                  <c:v>-16.30564557393825</c:v>
                </c:pt>
                <c:pt idx="12963">
                  <c:v>-16.301503590016125</c:v>
                </c:pt>
                <c:pt idx="12964">
                  <c:v>-16.299862448418153</c:v>
                </c:pt>
                <c:pt idx="12965">
                  <c:v>-16.299231560741731</c:v>
                </c:pt>
                <c:pt idx="12966">
                  <c:v>-16.293991209778326</c:v>
                </c:pt>
                <c:pt idx="12967">
                  <c:v>-16.28861525167423</c:v>
                </c:pt>
                <c:pt idx="12968">
                  <c:v>-16.273760220877136</c:v>
                </c:pt>
                <c:pt idx="12969">
                  <c:v>-16.271128564111308</c:v>
                </c:pt>
                <c:pt idx="12970">
                  <c:v>-16.262975778546718</c:v>
                </c:pt>
                <c:pt idx="12971">
                  <c:v>-16.260322453794728</c:v>
                </c:pt>
                <c:pt idx="12972">
                  <c:v>-16.258710023226726</c:v>
                </c:pt>
                <c:pt idx="12973">
                  <c:v>-16.258308353968459</c:v>
                </c:pt>
                <c:pt idx="12974">
                  <c:v>-16.257265137075976</c:v>
                </c:pt>
                <c:pt idx="12975">
                  <c:v>-16.251830161054173</c:v>
                </c:pt>
                <c:pt idx="12976">
                  <c:v>-16.244333448007069</c:v>
                </c:pt>
                <c:pt idx="12977">
                  <c:v>-16.234409027915262</c:v>
                </c:pt>
                <c:pt idx="12978">
                  <c:v>-16.227789850441013</c:v>
                </c:pt>
                <c:pt idx="12979">
                  <c:v>-16.225546605293445</c:v>
                </c:pt>
                <c:pt idx="12980">
                  <c:v>-16.224717411463956</c:v>
                </c:pt>
                <c:pt idx="12981">
                  <c:v>-16.224090602758196</c:v>
                </c:pt>
                <c:pt idx="12982">
                  <c:v>-16.213087644696429</c:v>
                </c:pt>
                <c:pt idx="12983">
                  <c:v>-16.20697147915881</c:v>
                </c:pt>
                <c:pt idx="12984">
                  <c:v>-16.204667470143534</c:v>
                </c:pt>
                <c:pt idx="12985">
                  <c:v>-16.204657056866779</c:v>
                </c:pt>
                <c:pt idx="12986">
                  <c:v>-16.203131258598773</c:v>
                </c:pt>
                <c:pt idx="12987">
                  <c:v>-16.199448529411768</c:v>
                </c:pt>
                <c:pt idx="12988">
                  <c:v>-16.1991254624958</c:v>
                </c:pt>
                <c:pt idx="12989">
                  <c:v>-16.185762711864399</c:v>
                </c:pt>
                <c:pt idx="12990">
                  <c:v>-16.181044360779168</c:v>
                </c:pt>
                <c:pt idx="12991">
                  <c:v>-16.178365838989606</c:v>
                </c:pt>
                <c:pt idx="12992">
                  <c:v>-16.173934984650316</c:v>
                </c:pt>
                <c:pt idx="12993">
                  <c:v>-16.155779495894876</c:v>
                </c:pt>
                <c:pt idx="12994">
                  <c:v>-16.152033234800669</c:v>
                </c:pt>
                <c:pt idx="12995">
                  <c:v>-16.150131267623891</c:v>
                </c:pt>
                <c:pt idx="12996">
                  <c:v>-16.148913134005156</c:v>
                </c:pt>
                <c:pt idx="12997">
                  <c:v>-16.14710068408246</c:v>
                </c:pt>
                <c:pt idx="12998">
                  <c:v>-16.137334637360382</c:v>
                </c:pt>
                <c:pt idx="12999">
                  <c:v>-16.135524991613551</c:v>
                </c:pt>
                <c:pt idx="13000">
                  <c:v>-16.131934032983509</c:v>
                </c:pt>
                <c:pt idx="13001">
                  <c:v>-16.129150078527346</c:v>
                </c:pt>
                <c:pt idx="13002">
                  <c:v>-16.120401337792643</c:v>
                </c:pt>
                <c:pt idx="13003">
                  <c:v>-16.117216117216117</c:v>
                </c:pt>
                <c:pt idx="13004">
                  <c:v>-16.114710823134146</c:v>
                </c:pt>
                <c:pt idx="13005">
                  <c:v>-16.113657195233728</c:v>
                </c:pt>
                <c:pt idx="13006">
                  <c:v>-16.107382550335572</c:v>
                </c:pt>
                <c:pt idx="13007">
                  <c:v>-16.087516087516079</c:v>
                </c:pt>
                <c:pt idx="13008">
                  <c:v>-16.07905982905983</c:v>
                </c:pt>
                <c:pt idx="13009">
                  <c:v>-16.076745169796581</c:v>
                </c:pt>
                <c:pt idx="13010">
                  <c:v>-16.065265139629744</c:v>
                </c:pt>
                <c:pt idx="13011">
                  <c:v>-16.065177147674987</c:v>
                </c:pt>
                <c:pt idx="13012">
                  <c:v>-16.063457955991666</c:v>
                </c:pt>
                <c:pt idx="13013">
                  <c:v>-16.053993151126349</c:v>
                </c:pt>
                <c:pt idx="13014">
                  <c:v>-16.051364365971111</c:v>
                </c:pt>
                <c:pt idx="13015">
                  <c:v>-16.040420253903392</c:v>
                </c:pt>
                <c:pt idx="13016">
                  <c:v>-16.037026595244811</c:v>
                </c:pt>
                <c:pt idx="13017">
                  <c:v>-16.036655211912944</c:v>
                </c:pt>
                <c:pt idx="13018">
                  <c:v>-16.034551859430053</c:v>
                </c:pt>
                <c:pt idx="13019">
                  <c:v>-16.033206207084547</c:v>
                </c:pt>
                <c:pt idx="13020">
                  <c:v>-16.031988897167977</c:v>
                </c:pt>
                <c:pt idx="13021">
                  <c:v>-16.030829300036615</c:v>
                </c:pt>
                <c:pt idx="13022">
                  <c:v>-16.028194912657071</c:v>
                </c:pt>
                <c:pt idx="13023">
                  <c:v>-16.026608673404112</c:v>
                </c:pt>
                <c:pt idx="13024">
                  <c:v>-16.024791622141493</c:v>
                </c:pt>
                <c:pt idx="13025">
                  <c:v>-16.019036404670786</c:v>
                </c:pt>
                <c:pt idx="13026">
                  <c:v>-16.017797552836484</c:v>
                </c:pt>
                <c:pt idx="13027">
                  <c:v>-16.014427554108252</c:v>
                </c:pt>
                <c:pt idx="13028">
                  <c:v>-16.01272534464475</c:v>
                </c:pt>
                <c:pt idx="13029">
                  <c:v>-16.005535578570047</c:v>
                </c:pt>
                <c:pt idx="13030">
                  <c:v>-16.004815462251401</c:v>
                </c:pt>
                <c:pt idx="13031">
                  <c:v>-16.004795444327897</c:v>
                </c:pt>
                <c:pt idx="13032">
                  <c:v>-15.999627699180934</c:v>
                </c:pt>
                <c:pt idx="13033">
                  <c:v>-15.995829388036583</c:v>
                </c:pt>
                <c:pt idx="13034">
                  <c:v>-15.991644041437112</c:v>
                </c:pt>
                <c:pt idx="13035">
                  <c:v>-15.985164796715736</c:v>
                </c:pt>
                <c:pt idx="13036">
                  <c:v>-15.982140564179133</c:v>
                </c:pt>
                <c:pt idx="13037">
                  <c:v>-15.980746987052726</c:v>
                </c:pt>
                <c:pt idx="13038">
                  <c:v>-15.974053745812242</c:v>
                </c:pt>
                <c:pt idx="13039">
                  <c:v>-15.974025974025977</c:v>
                </c:pt>
                <c:pt idx="13040">
                  <c:v>-15.962354986459829</c:v>
                </c:pt>
                <c:pt idx="13041">
                  <c:v>-15.960912052117266</c:v>
                </c:pt>
                <c:pt idx="13042">
                  <c:v>-15.959402113684888</c:v>
                </c:pt>
                <c:pt idx="13043">
                  <c:v>-15.951231902463803</c:v>
                </c:pt>
                <c:pt idx="13044">
                  <c:v>-15.95096803433087</c:v>
                </c:pt>
                <c:pt idx="13045">
                  <c:v>-15.945427414197397</c:v>
                </c:pt>
                <c:pt idx="13046">
                  <c:v>-15.931702233370899</c:v>
                </c:pt>
                <c:pt idx="13047">
                  <c:v>-15.92175193699174</c:v>
                </c:pt>
                <c:pt idx="13048">
                  <c:v>-15.917715198721794</c:v>
                </c:pt>
                <c:pt idx="13049">
                  <c:v>-15.917625681405212</c:v>
                </c:pt>
                <c:pt idx="13050">
                  <c:v>-15.917054745688148</c:v>
                </c:pt>
                <c:pt idx="13051">
                  <c:v>-15.913568420481866</c:v>
                </c:pt>
                <c:pt idx="13052">
                  <c:v>-15.913200723327307</c:v>
                </c:pt>
                <c:pt idx="13053">
                  <c:v>-15.909761132409315</c:v>
                </c:pt>
                <c:pt idx="13054">
                  <c:v>-15.909090909090907</c:v>
                </c:pt>
                <c:pt idx="13055">
                  <c:v>-15.908945829662827</c:v>
                </c:pt>
                <c:pt idx="13056">
                  <c:v>-15.908612339439884</c:v>
                </c:pt>
                <c:pt idx="13057">
                  <c:v>-15.901418193601472</c:v>
                </c:pt>
                <c:pt idx="13058">
                  <c:v>-15.899430876737981</c:v>
                </c:pt>
                <c:pt idx="13059">
                  <c:v>-15.876727011460417</c:v>
                </c:pt>
                <c:pt idx="13060">
                  <c:v>-15.873601377105615</c:v>
                </c:pt>
                <c:pt idx="13061">
                  <c:v>-15.871473805411625</c:v>
                </c:pt>
                <c:pt idx="13062">
                  <c:v>-15.869541662151903</c:v>
                </c:pt>
                <c:pt idx="13063">
                  <c:v>-15.869017632241807</c:v>
                </c:pt>
                <c:pt idx="13064">
                  <c:v>-15.857725083364201</c:v>
                </c:pt>
                <c:pt idx="13065">
                  <c:v>-15.853869716246422</c:v>
                </c:pt>
                <c:pt idx="13066">
                  <c:v>-15.85057677870941</c:v>
                </c:pt>
                <c:pt idx="13067">
                  <c:v>-15.849588524284314</c:v>
                </c:pt>
                <c:pt idx="13068">
                  <c:v>-15.840785551464137</c:v>
                </c:pt>
                <c:pt idx="13069">
                  <c:v>-15.839947089947088</c:v>
                </c:pt>
                <c:pt idx="13070">
                  <c:v>-15.839872323447267</c:v>
                </c:pt>
                <c:pt idx="13071">
                  <c:v>-15.833711949114033</c:v>
                </c:pt>
                <c:pt idx="13072">
                  <c:v>-15.827119159945212</c:v>
                </c:pt>
                <c:pt idx="13073">
                  <c:v>-15.825765220316185</c:v>
                </c:pt>
                <c:pt idx="13074">
                  <c:v>-15.824441473820713</c:v>
                </c:pt>
                <c:pt idx="13075">
                  <c:v>-15.821675725444777</c:v>
                </c:pt>
                <c:pt idx="13076">
                  <c:v>-15.820948025679357</c:v>
                </c:pt>
                <c:pt idx="13077">
                  <c:v>-15.818026239241988</c:v>
                </c:pt>
                <c:pt idx="13078">
                  <c:v>-15.81011428998282</c:v>
                </c:pt>
                <c:pt idx="13079">
                  <c:v>-15.809410185668483</c:v>
                </c:pt>
                <c:pt idx="13080">
                  <c:v>-15.807335856937726</c:v>
                </c:pt>
                <c:pt idx="13081">
                  <c:v>-15.803325756669466</c:v>
                </c:pt>
                <c:pt idx="13082">
                  <c:v>-15.8027414526548</c:v>
                </c:pt>
                <c:pt idx="13083">
                  <c:v>-15.799628412176645</c:v>
                </c:pt>
                <c:pt idx="13084">
                  <c:v>-15.799199260856184</c:v>
                </c:pt>
                <c:pt idx="13085">
                  <c:v>-15.79241487221519</c:v>
                </c:pt>
                <c:pt idx="13086">
                  <c:v>-15.787252005065426</c:v>
                </c:pt>
                <c:pt idx="13087">
                  <c:v>-15.787002137887569</c:v>
                </c:pt>
                <c:pt idx="13088">
                  <c:v>-15.786793413681892</c:v>
                </c:pt>
                <c:pt idx="13089">
                  <c:v>-15.785023375703403</c:v>
                </c:pt>
                <c:pt idx="13090">
                  <c:v>-15.782597390876447</c:v>
                </c:pt>
                <c:pt idx="13091">
                  <c:v>-15.773460169594983</c:v>
                </c:pt>
                <c:pt idx="13092">
                  <c:v>-15.751687881866559</c:v>
                </c:pt>
                <c:pt idx="13093">
                  <c:v>-15.749496597252318</c:v>
                </c:pt>
                <c:pt idx="13094">
                  <c:v>-15.747209872062427</c:v>
                </c:pt>
                <c:pt idx="13095">
                  <c:v>-15.74507013620655</c:v>
                </c:pt>
                <c:pt idx="13096">
                  <c:v>-15.741335255192297</c:v>
                </c:pt>
                <c:pt idx="13097">
                  <c:v>-15.738738182042894</c:v>
                </c:pt>
                <c:pt idx="13098">
                  <c:v>-15.736911395098346</c:v>
                </c:pt>
                <c:pt idx="13099">
                  <c:v>-15.721610842903829</c:v>
                </c:pt>
                <c:pt idx="13100">
                  <c:v>-15.719874373243698</c:v>
                </c:pt>
                <c:pt idx="13101">
                  <c:v>-15.7132325838555</c:v>
                </c:pt>
                <c:pt idx="13102">
                  <c:v>-15.708546890150984</c:v>
                </c:pt>
                <c:pt idx="13103">
                  <c:v>-15.706679574056153</c:v>
                </c:pt>
                <c:pt idx="13104">
                  <c:v>-15.694231191050662</c:v>
                </c:pt>
                <c:pt idx="13105">
                  <c:v>-15.689692743517099</c:v>
                </c:pt>
                <c:pt idx="13106">
                  <c:v>-15.683729805189799</c:v>
                </c:pt>
                <c:pt idx="13107">
                  <c:v>-15.678471945881412</c:v>
                </c:pt>
                <c:pt idx="13108">
                  <c:v>-15.672990099486711</c:v>
                </c:pt>
                <c:pt idx="13109">
                  <c:v>-15.672179689478511</c:v>
                </c:pt>
                <c:pt idx="13110">
                  <c:v>-15.663430420711975</c:v>
                </c:pt>
                <c:pt idx="13111">
                  <c:v>-15.659840278326868</c:v>
                </c:pt>
                <c:pt idx="13112">
                  <c:v>-15.656024382975829</c:v>
                </c:pt>
                <c:pt idx="13113">
                  <c:v>-15.653495440729486</c:v>
                </c:pt>
                <c:pt idx="13114">
                  <c:v>-15.648648648648646</c:v>
                </c:pt>
                <c:pt idx="13115">
                  <c:v>-15.647373414991804</c:v>
                </c:pt>
                <c:pt idx="13116">
                  <c:v>-15.645711990359516</c:v>
                </c:pt>
                <c:pt idx="13117">
                  <c:v>-15.641780703273866</c:v>
                </c:pt>
                <c:pt idx="13118">
                  <c:v>-15.641103364655962</c:v>
                </c:pt>
                <c:pt idx="13119">
                  <c:v>-15.64016870570623</c:v>
                </c:pt>
                <c:pt idx="13120">
                  <c:v>-15.632524438921692</c:v>
                </c:pt>
                <c:pt idx="13121">
                  <c:v>-15.629549799153779</c:v>
                </c:pt>
                <c:pt idx="13122">
                  <c:v>-15.628652529637662</c:v>
                </c:pt>
                <c:pt idx="13123">
                  <c:v>-15.624314241825772</c:v>
                </c:pt>
                <c:pt idx="13124">
                  <c:v>-15.615202567937658</c:v>
                </c:pt>
                <c:pt idx="13125">
                  <c:v>-15.611510791366911</c:v>
                </c:pt>
                <c:pt idx="13126">
                  <c:v>-15.605877837482183</c:v>
                </c:pt>
                <c:pt idx="13127">
                  <c:v>-15.601958687454271</c:v>
                </c:pt>
                <c:pt idx="13128">
                  <c:v>-15.597552081681826</c:v>
                </c:pt>
                <c:pt idx="13129">
                  <c:v>-15.583041983723604</c:v>
                </c:pt>
                <c:pt idx="13130">
                  <c:v>-15.581505071950929</c:v>
                </c:pt>
                <c:pt idx="13131">
                  <c:v>-15.577838549579653</c:v>
                </c:pt>
                <c:pt idx="13132">
                  <c:v>-15.575065263297915</c:v>
                </c:pt>
                <c:pt idx="13133">
                  <c:v>-15.569823434991974</c:v>
                </c:pt>
                <c:pt idx="13134">
                  <c:v>-15.566316286760369</c:v>
                </c:pt>
                <c:pt idx="13135">
                  <c:v>-15.565360723015857</c:v>
                </c:pt>
                <c:pt idx="13136">
                  <c:v>-15.562913907284766</c:v>
                </c:pt>
                <c:pt idx="13137">
                  <c:v>-15.560089020771514</c:v>
                </c:pt>
                <c:pt idx="13138">
                  <c:v>-15.558857966315415</c:v>
                </c:pt>
                <c:pt idx="13139">
                  <c:v>-15.555555555555557</c:v>
                </c:pt>
                <c:pt idx="13140">
                  <c:v>-15.551282337946915</c:v>
                </c:pt>
                <c:pt idx="13141">
                  <c:v>-15.544558753309886</c:v>
                </c:pt>
                <c:pt idx="13142">
                  <c:v>-15.542569353893271</c:v>
                </c:pt>
                <c:pt idx="13143">
                  <c:v>-15.539542696314939</c:v>
                </c:pt>
                <c:pt idx="13144">
                  <c:v>-15.538674033149164</c:v>
                </c:pt>
                <c:pt idx="13145">
                  <c:v>-15.537951912667495</c:v>
                </c:pt>
                <c:pt idx="13146">
                  <c:v>-15.537817603984067</c:v>
                </c:pt>
                <c:pt idx="13147">
                  <c:v>-15.534160340677644</c:v>
                </c:pt>
                <c:pt idx="13148">
                  <c:v>-15.533567400787319</c:v>
                </c:pt>
                <c:pt idx="13149">
                  <c:v>-15.526034871308269</c:v>
                </c:pt>
                <c:pt idx="13150">
                  <c:v>-15.513328693757757</c:v>
                </c:pt>
                <c:pt idx="13151">
                  <c:v>-15.511551155115512</c:v>
                </c:pt>
                <c:pt idx="13152">
                  <c:v>-15.511457326434297</c:v>
                </c:pt>
                <c:pt idx="13153">
                  <c:v>-15.506653019447299</c:v>
                </c:pt>
                <c:pt idx="13154">
                  <c:v>-15.501828524989847</c:v>
                </c:pt>
                <c:pt idx="13155">
                  <c:v>-15.501061333929172</c:v>
                </c:pt>
                <c:pt idx="13156">
                  <c:v>-15.494319877505859</c:v>
                </c:pt>
                <c:pt idx="13157">
                  <c:v>-15.492957746478879</c:v>
                </c:pt>
                <c:pt idx="13158">
                  <c:v>-15.478218544658063</c:v>
                </c:pt>
                <c:pt idx="13159">
                  <c:v>-15.463186267555685</c:v>
                </c:pt>
                <c:pt idx="13160">
                  <c:v>-15.459645010046884</c:v>
                </c:pt>
                <c:pt idx="13161">
                  <c:v>-15.458692346680181</c:v>
                </c:pt>
                <c:pt idx="13162">
                  <c:v>-15.457075572682513</c:v>
                </c:pt>
                <c:pt idx="13163">
                  <c:v>-15.455011743109353</c:v>
                </c:pt>
                <c:pt idx="13164">
                  <c:v>-15.450996507088561</c:v>
                </c:pt>
                <c:pt idx="13165">
                  <c:v>-15.441663355846913</c:v>
                </c:pt>
                <c:pt idx="13166">
                  <c:v>-15.438108484005568</c:v>
                </c:pt>
                <c:pt idx="13167">
                  <c:v>-15.434405445082078</c:v>
                </c:pt>
                <c:pt idx="13168">
                  <c:v>-15.429801195999232</c:v>
                </c:pt>
                <c:pt idx="13169">
                  <c:v>-15.423417261573974</c:v>
                </c:pt>
                <c:pt idx="13170">
                  <c:v>-15.42310852192098</c:v>
                </c:pt>
                <c:pt idx="13171">
                  <c:v>-15.418994413407816</c:v>
                </c:pt>
                <c:pt idx="13172">
                  <c:v>-15.415858949506131</c:v>
                </c:pt>
                <c:pt idx="13173">
                  <c:v>-15.399282698506383</c:v>
                </c:pt>
                <c:pt idx="13174">
                  <c:v>-15.395480225988706</c:v>
                </c:pt>
                <c:pt idx="13175">
                  <c:v>-15.38787621873675</c:v>
                </c:pt>
                <c:pt idx="13176">
                  <c:v>-15.385718125615995</c:v>
                </c:pt>
                <c:pt idx="13177">
                  <c:v>-15.385331347728965</c:v>
                </c:pt>
                <c:pt idx="13178">
                  <c:v>-15.384615384615387</c:v>
                </c:pt>
                <c:pt idx="13179">
                  <c:v>-15.37897758504856</c:v>
                </c:pt>
                <c:pt idx="13180">
                  <c:v>-15.376106194690266</c:v>
                </c:pt>
                <c:pt idx="13181">
                  <c:v>-15.374787052810902</c:v>
                </c:pt>
                <c:pt idx="13182">
                  <c:v>-15.372872985228753</c:v>
                </c:pt>
                <c:pt idx="13183">
                  <c:v>-15.372782278740644</c:v>
                </c:pt>
                <c:pt idx="13184">
                  <c:v>-15.372534303454842</c:v>
                </c:pt>
                <c:pt idx="13185">
                  <c:v>-15.371289688695839</c:v>
                </c:pt>
                <c:pt idx="13186">
                  <c:v>-15.3708523096942</c:v>
                </c:pt>
                <c:pt idx="13187">
                  <c:v>-15.36900951264596</c:v>
                </c:pt>
                <c:pt idx="13188">
                  <c:v>-15.364155285257468</c:v>
                </c:pt>
                <c:pt idx="13189">
                  <c:v>-15.362526920315872</c:v>
                </c:pt>
                <c:pt idx="13190">
                  <c:v>-15.359876794854372</c:v>
                </c:pt>
                <c:pt idx="13191">
                  <c:v>-15.35622257817397</c:v>
                </c:pt>
                <c:pt idx="13192">
                  <c:v>-15.354123690490638</c:v>
                </c:pt>
                <c:pt idx="13193">
                  <c:v>-15.352613863848802</c:v>
                </c:pt>
                <c:pt idx="13194">
                  <c:v>-15.348898912178299</c:v>
                </c:pt>
                <c:pt idx="13195">
                  <c:v>-15.347137637028013</c:v>
                </c:pt>
                <c:pt idx="13196">
                  <c:v>-15.34481296123505</c:v>
                </c:pt>
                <c:pt idx="13197">
                  <c:v>-15.334153341533423</c:v>
                </c:pt>
                <c:pt idx="13198">
                  <c:v>-15.325248070562296</c:v>
                </c:pt>
                <c:pt idx="13199">
                  <c:v>-15.324165029469555</c:v>
                </c:pt>
                <c:pt idx="13200">
                  <c:v>-15.323538605814306</c:v>
                </c:pt>
                <c:pt idx="13201">
                  <c:v>-15.319237147595359</c:v>
                </c:pt>
                <c:pt idx="13202">
                  <c:v>-15.305841112292725</c:v>
                </c:pt>
                <c:pt idx="13203">
                  <c:v>-15.30494821634062</c:v>
                </c:pt>
                <c:pt idx="13204">
                  <c:v>-15.30291800698366</c:v>
                </c:pt>
                <c:pt idx="13205">
                  <c:v>-15.299595141700408</c:v>
                </c:pt>
                <c:pt idx="13206">
                  <c:v>-15.298266422391421</c:v>
                </c:pt>
                <c:pt idx="13207">
                  <c:v>-15.296273671350036</c:v>
                </c:pt>
                <c:pt idx="13208">
                  <c:v>-15.294117647058826</c:v>
                </c:pt>
                <c:pt idx="13209">
                  <c:v>-15.292517006802726</c:v>
                </c:pt>
                <c:pt idx="13210">
                  <c:v>-15.291313262745874</c:v>
                </c:pt>
                <c:pt idx="13211">
                  <c:v>-15.281430825881117</c:v>
                </c:pt>
                <c:pt idx="13212">
                  <c:v>-15.279603631312639</c:v>
                </c:pt>
                <c:pt idx="13213">
                  <c:v>-15.277777777777786</c:v>
                </c:pt>
                <c:pt idx="13214">
                  <c:v>-15.271703389668176</c:v>
                </c:pt>
                <c:pt idx="13215">
                  <c:v>-15.270243118344382</c:v>
                </c:pt>
                <c:pt idx="13216">
                  <c:v>-15.269939804364185</c:v>
                </c:pt>
                <c:pt idx="13217">
                  <c:v>-15.269749518304437</c:v>
                </c:pt>
                <c:pt idx="13218">
                  <c:v>-15.264584664888815</c:v>
                </c:pt>
                <c:pt idx="13219">
                  <c:v>-15.260017050298387</c:v>
                </c:pt>
                <c:pt idx="13220">
                  <c:v>-15.25638320320742</c:v>
                </c:pt>
                <c:pt idx="13221">
                  <c:v>-15.244085055405804</c:v>
                </c:pt>
                <c:pt idx="13222">
                  <c:v>-15.231788079470192</c:v>
                </c:pt>
                <c:pt idx="13223">
                  <c:v>-15.230199697585903</c:v>
                </c:pt>
                <c:pt idx="13224">
                  <c:v>-15.221258616855678</c:v>
                </c:pt>
                <c:pt idx="13225">
                  <c:v>-15.210673098665865</c:v>
                </c:pt>
                <c:pt idx="13226">
                  <c:v>-15.208940719144806</c:v>
                </c:pt>
                <c:pt idx="13227">
                  <c:v>-15.193852602165563</c:v>
                </c:pt>
                <c:pt idx="13228">
                  <c:v>-15.189873417721529</c:v>
                </c:pt>
                <c:pt idx="13229">
                  <c:v>-15.185088633993743</c:v>
                </c:pt>
                <c:pt idx="13230">
                  <c:v>-15.184293101162325</c:v>
                </c:pt>
                <c:pt idx="13231">
                  <c:v>-15.18295307791648</c:v>
                </c:pt>
                <c:pt idx="13232">
                  <c:v>-15.180265654648963</c:v>
                </c:pt>
                <c:pt idx="13233">
                  <c:v>-15.176531028007574</c:v>
                </c:pt>
                <c:pt idx="13234">
                  <c:v>-15.164634146341456</c:v>
                </c:pt>
                <c:pt idx="13235">
                  <c:v>-15.160589664169038</c:v>
                </c:pt>
                <c:pt idx="13236">
                  <c:v>-15.159880377271691</c:v>
                </c:pt>
                <c:pt idx="13237">
                  <c:v>-15.152709359605907</c:v>
                </c:pt>
                <c:pt idx="13238">
                  <c:v>-15.150893823581299</c:v>
                </c:pt>
                <c:pt idx="13239">
                  <c:v>-15.144940614177287</c:v>
                </c:pt>
                <c:pt idx="13240">
                  <c:v>-15.138233310856378</c:v>
                </c:pt>
                <c:pt idx="13241">
                  <c:v>-15.13811624272617</c:v>
                </c:pt>
                <c:pt idx="13242">
                  <c:v>-15.13657056145675</c:v>
                </c:pt>
                <c:pt idx="13243">
                  <c:v>-15.130413930495095</c:v>
                </c:pt>
                <c:pt idx="13244">
                  <c:v>-15.128153784541453</c:v>
                </c:pt>
                <c:pt idx="13245">
                  <c:v>-15.127871794050193</c:v>
                </c:pt>
                <c:pt idx="13246">
                  <c:v>-15.120761161258841</c:v>
                </c:pt>
                <c:pt idx="13247">
                  <c:v>-15.116451565049687</c:v>
                </c:pt>
                <c:pt idx="13248">
                  <c:v>-15.112348802108798</c:v>
                </c:pt>
                <c:pt idx="13249">
                  <c:v>-15.107256960292105</c:v>
                </c:pt>
                <c:pt idx="13250">
                  <c:v>-15.106681202304941</c:v>
                </c:pt>
                <c:pt idx="13251">
                  <c:v>-15.104551045510448</c:v>
                </c:pt>
                <c:pt idx="13252">
                  <c:v>-15.104333868378816</c:v>
                </c:pt>
                <c:pt idx="13253">
                  <c:v>-15.103360990015474</c:v>
                </c:pt>
                <c:pt idx="13254">
                  <c:v>-15.092011563138968</c:v>
                </c:pt>
                <c:pt idx="13255">
                  <c:v>-15.090197090224379</c:v>
                </c:pt>
                <c:pt idx="13256">
                  <c:v>-15.088757396449708</c:v>
                </c:pt>
                <c:pt idx="13257">
                  <c:v>-15.085450254960392</c:v>
                </c:pt>
                <c:pt idx="13258">
                  <c:v>-15.079365079365076</c:v>
                </c:pt>
                <c:pt idx="13259">
                  <c:v>-15.079297769485194</c:v>
                </c:pt>
                <c:pt idx="13260">
                  <c:v>-15.078519042853443</c:v>
                </c:pt>
                <c:pt idx="13261">
                  <c:v>-15.076516153410168</c:v>
                </c:pt>
                <c:pt idx="13262">
                  <c:v>-15.074580867850102</c:v>
                </c:pt>
                <c:pt idx="13263">
                  <c:v>-15.071650465978564</c:v>
                </c:pt>
                <c:pt idx="13264">
                  <c:v>-15.065230336166309</c:v>
                </c:pt>
                <c:pt idx="13265">
                  <c:v>-15.063520871143382</c:v>
                </c:pt>
                <c:pt idx="13266">
                  <c:v>-15.063216120110624</c:v>
                </c:pt>
                <c:pt idx="13267">
                  <c:v>-15.06080449017773</c:v>
                </c:pt>
                <c:pt idx="13268">
                  <c:v>-15.045237748180483</c:v>
                </c:pt>
                <c:pt idx="13269">
                  <c:v>-15.042016806722685</c:v>
                </c:pt>
                <c:pt idx="13270">
                  <c:v>-15.037852226054355</c:v>
                </c:pt>
                <c:pt idx="13271">
                  <c:v>-15.033430839949858</c:v>
                </c:pt>
                <c:pt idx="13272">
                  <c:v>-15.031584375402858</c:v>
                </c:pt>
                <c:pt idx="13273">
                  <c:v>-15.030843798193445</c:v>
                </c:pt>
                <c:pt idx="13274">
                  <c:v>-15.029687862805588</c:v>
                </c:pt>
                <c:pt idx="13275">
                  <c:v>-15.022513303315606</c:v>
                </c:pt>
                <c:pt idx="13276">
                  <c:v>-15.019372805424382</c:v>
                </c:pt>
                <c:pt idx="13277">
                  <c:v>-15.017250771745054</c:v>
                </c:pt>
                <c:pt idx="13278">
                  <c:v>-15.017045614628231</c:v>
                </c:pt>
                <c:pt idx="13279">
                  <c:v>-15.012722646310422</c:v>
                </c:pt>
                <c:pt idx="13280">
                  <c:v>-15.011116051578483</c:v>
                </c:pt>
                <c:pt idx="13281">
                  <c:v>-15.010366275051837</c:v>
                </c:pt>
                <c:pt idx="13282">
                  <c:v>-15</c:v>
                </c:pt>
                <c:pt idx="13283">
                  <c:v>-15</c:v>
                </c:pt>
                <c:pt idx="13284">
                  <c:v>-15</c:v>
                </c:pt>
                <c:pt idx="13285">
                  <c:v>-14.997187200105884</c:v>
                </c:pt>
                <c:pt idx="13286">
                  <c:v>-14.994096812278627</c:v>
                </c:pt>
                <c:pt idx="13287">
                  <c:v>-14.991284137129583</c:v>
                </c:pt>
                <c:pt idx="13288">
                  <c:v>-14.985014985014985</c:v>
                </c:pt>
                <c:pt idx="13289">
                  <c:v>-14.983250548688915</c:v>
                </c:pt>
                <c:pt idx="13290">
                  <c:v>-14.969569485345673</c:v>
                </c:pt>
                <c:pt idx="13291">
                  <c:v>-14.967770383564343</c:v>
                </c:pt>
                <c:pt idx="13292">
                  <c:v>-14.965417496026234</c:v>
                </c:pt>
                <c:pt idx="13293">
                  <c:v>-14.965277777777771</c:v>
                </c:pt>
                <c:pt idx="13294">
                  <c:v>-14.963861872044262</c:v>
                </c:pt>
                <c:pt idx="13295">
                  <c:v>-14.962905867617309</c:v>
                </c:pt>
                <c:pt idx="13296">
                  <c:v>-14.962901896125317</c:v>
                </c:pt>
                <c:pt idx="13297">
                  <c:v>-14.951269732326693</c:v>
                </c:pt>
                <c:pt idx="13298">
                  <c:v>-14.946841776110062</c:v>
                </c:pt>
                <c:pt idx="13299">
                  <c:v>-14.933837429111534</c:v>
                </c:pt>
                <c:pt idx="13300">
                  <c:v>-14.9276361130255</c:v>
                </c:pt>
                <c:pt idx="13301">
                  <c:v>-14.927368649273689</c:v>
                </c:pt>
                <c:pt idx="13302">
                  <c:v>-14.925914178259092</c:v>
                </c:pt>
                <c:pt idx="13303">
                  <c:v>-14.925373134328353</c:v>
                </c:pt>
                <c:pt idx="13304">
                  <c:v>-14.924111572525817</c:v>
                </c:pt>
                <c:pt idx="13305">
                  <c:v>-14.923910239876193</c:v>
                </c:pt>
                <c:pt idx="13306">
                  <c:v>-14.91821529502441</c:v>
                </c:pt>
                <c:pt idx="13307">
                  <c:v>-14.917217505717247</c:v>
                </c:pt>
                <c:pt idx="13308">
                  <c:v>-14.912688597576064</c:v>
                </c:pt>
                <c:pt idx="13309">
                  <c:v>-14.912166558230325</c:v>
                </c:pt>
                <c:pt idx="13310">
                  <c:v>-14.911463187325253</c:v>
                </c:pt>
                <c:pt idx="13311">
                  <c:v>-14.908056042031532</c:v>
                </c:pt>
                <c:pt idx="13312">
                  <c:v>-14.903258856444808</c:v>
                </c:pt>
                <c:pt idx="13313">
                  <c:v>-14.897702045959079</c:v>
                </c:pt>
                <c:pt idx="13314">
                  <c:v>-14.893617021276597</c:v>
                </c:pt>
                <c:pt idx="13315">
                  <c:v>-14.889555741070822</c:v>
                </c:pt>
                <c:pt idx="13316">
                  <c:v>-14.88095238095238</c:v>
                </c:pt>
                <c:pt idx="13317">
                  <c:v>-14.876811919400438</c:v>
                </c:pt>
                <c:pt idx="13318">
                  <c:v>-14.87569409389198</c:v>
                </c:pt>
                <c:pt idx="13319">
                  <c:v>-14.874973284889933</c:v>
                </c:pt>
                <c:pt idx="13320">
                  <c:v>-14.868204283360782</c:v>
                </c:pt>
                <c:pt idx="13321">
                  <c:v>-14.86501030103625</c:v>
                </c:pt>
                <c:pt idx="13322">
                  <c:v>-14.857331821617535</c:v>
                </c:pt>
                <c:pt idx="13323">
                  <c:v>-14.85516425977535</c:v>
                </c:pt>
                <c:pt idx="13324">
                  <c:v>-14.852597382882465</c:v>
                </c:pt>
                <c:pt idx="13325">
                  <c:v>-14.841205904712197</c:v>
                </c:pt>
                <c:pt idx="13326">
                  <c:v>-14.834148994018491</c:v>
                </c:pt>
                <c:pt idx="13327">
                  <c:v>-14.811099526721023</c:v>
                </c:pt>
                <c:pt idx="13328">
                  <c:v>-14.807930607187117</c:v>
                </c:pt>
                <c:pt idx="13329">
                  <c:v>-14.805174714763311</c:v>
                </c:pt>
                <c:pt idx="13330">
                  <c:v>-14.80290846571269</c:v>
                </c:pt>
                <c:pt idx="13331">
                  <c:v>-14.802324806821204</c:v>
                </c:pt>
                <c:pt idx="13332">
                  <c:v>-14.789761320544287</c:v>
                </c:pt>
                <c:pt idx="13333">
                  <c:v>-14.787437763309072</c:v>
                </c:pt>
                <c:pt idx="13334">
                  <c:v>-14.787084698175008</c:v>
                </c:pt>
                <c:pt idx="13335">
                  <c:v>-14.786951093741521</c:v>
                </c:pt>
                <c:pt idx="13336">
                  <c:v>-14.786807921236857</c:v>
                </c:pt>
                <c:pt idx="13337">
                  <c:v>-14.786244683151892</c:v>
                </c:pt>
                <c:pt idx="13338">
                  <c:v>-14.784516349909225</c:v>
                </c:pt>
                <c:pt idx="13339">
                  <c:v>-14.784304495477613</c:v>
                </c:pt>
                <c:pt idx="13340">
                  <c:v>-14.781437746012017</c:v>
                </c:pt>
                <c:pt idx="13341">
                  <c:v>-14.780882577492747</c:v>
                </c:pt>
                <c:pt idx="13342">
                  <c:v>-14.777227722772281</c:v>
                </c:pt>
                <c:pt idx="13343">
                  <c:v>-14.77488215853063</c:v>
                </c:pt>
                <c:pt idx="13344">
                  <c:v>-14.773605316025339</c:v>
                </c:pt>
                <c:pt idx="13345">
                  <c:v>-14.76326742976066</c:v>
                </c:pt>
                <c:pt idx="13346">
                  <c:v>-14.760837070254112</c:v>
                </c:pt>
                <c:pt idx="13347">
                  <c:v>-14.757235111217412</c:v>
                </c:pt>
                <c:pt idx="13348">
                  <c:v>-14.756663710813214</c:v>
                </c:pt>
                <c:pt idx="13349">
                  <c:v>-14.756601401113699</c:v>
                </c:pt>
                <c:pt idx="13350">
                  <c:v>-14.753701092703565</c:v>
                </c:pt>
                <c:pt idx="13351">
                  <c:v>-14.747180604336165</c:v>
                </c:pt>
                <c:pt idx="13352">
                  <c:v>-14.74651059400945</c:v>
                </c:pt>
                <c:pt idx="13353">
                  <c:v>-14.746471098493814</c:v>
                </c:pt>
                <c:pt idx="13354">
                  <c:v>-14.74377326080733</c:v>
                </c:pt>
                <c:pt idx="13355">
                  <c:v>-14.743757243380657</c:v>
                </c:pt>
                <c:pt idx="13356">
                  <c:v>-14.741439493265673</c:v>
                </c:pt>
                <c:pt idx="13357">
                  <c:v>-14.736054712545425</c:v>
                </c:pt>
                <c:pt idx="13358">
                  <c:v>-14.731430597411816</c:v>
                </c:pt>
                <c:pt idx="13359">
                  <c:v>-14.730961481917078</c:v>
                </c:pt>
                <c:pt idx="13360">
                  <c:v>-14.72527472527473</c:v>
                </c:pt>
                <c:pt idx="13361">
                  <c:v>-14.724829744156082</c:v>
                </c:pt>
                <c:pt idx="13362">
                  <c:v>-14.719978091195401</c:v>
                </c:pt>
                <c:pt idx="13363">
                  <c:v>-14.719556830547049</c:v>
                </c:pt>
                <c:pt idx="13364">
                  <c:v>-14.714215659565184</c:v>
                </c:pt>
                <c:pt idx="13365">
                  <c:v>-14.712153518123671</c:v>
                </c:pt>
                <c:pt idx="13366">
                  <c:v>-14.709348235437034</c:v>
                </c:pt>
                <c:pt idx="13367">
                  <c:v>-14.707160708464627</c:v>
                </c:pt>
                <c:pt idx="13368">
                  <c:v>-14.705956175798789</c:v>
                </c:pt>
                <c:pt idx="13369">
                  <c:v>-14.681997738520053</c:v>
                </c:pt>
                <c:pt idx="13370">
                  <c:v>-14.678695628282327</c:v>
                </c:pt>
                <c:pt idx="13371">
                  <c:v>-14.678490721084714</c:v>
                </c:pt>
                <c:pt idx="13372">
                  <c:v>-14.677533544161975</c:v>
                </c:pt>
                <c:pt idx="13373">
                  <c:v>-14.676390154968104</c:v>
                </c:pt>
                <c:pt idx="13374">
                  <c:v>-14.668345198819239</c:v>
                </c:pt>
                <c:pt idx="13375">
                  <c:v>-14.655610947197076</c:v>
                </c:pt>
                <c:pt idx="13376">
                  <c:v>-14.654134829941171</c:v>
                </c:pt>
                <c:pt idx="13377">
                  <c:v>-14.646053702196909</c:v>
                </c:pt>
                <c:pt idx="13378">
                  <c:v>-14.644518272425245</c:v>
                </c:pt>
                <c:pt idx="13379">
                  <c:v>-14.644139222725144</c:v>
                </c:pt>
                <c:pt idx="13380">
                  <c:v>-14.642082429501073</c:v>
                </c:pt>
                <c:pt idx="13381">
                  <c:v>-14.640293916609707</c:v>
                </c:pt>
                <c:pt idx="13382">
                  <c:v>-14.636641019600177</c:v>
                </c:pt>
                <c:pt idx="13383">
                  <c:v>-14.632876236764446</c:v>
                </c:pt>
                <c:pt idx="13384">
                  <c:v>-14.625</c:v>
                </c:pt>
                <c:pt idx="13385">
                  <c:v>-14.62211258129625</c:v>
                </c:pt>
                <c:pt idx="13386">
                  <c:v>-14.617151607963237</c:v>
                </c:pt>
                <c:pt idx="13387">
                  <c:v>-14.611861094134809</c:v>
                </c:pt>
                <c:pt idx="13388">
                  <c:v>-14.601978332548285</c:v>
                </c:pt>
                <c:pt idx="13389">
                  <c:v>-14.60073962470895</c:v>
                </c:pt>
                <c:pt idx="13390">
                  <c:v>-14.598025387870237</c:v>
                </c:pt>
                <c:pt idx="13391">
                  <c:v>-14.594687484656561</c:v>
                </c:pt>
                <c:pt idx="13392">
                  <c:v>-14.593055445701168</c:v>
                </c:pt>
                <c:pt idx="13393">
                  <c:v>-14.586428925210498</c:v>
                </c:pt>
                <c:pt idx="13394">
                  <c:v>-14.585994657995585</c:v>
                </c:pt>
                <c:pt idx="13395">
                  <c:v>-14.585733036886239</c:v>
                </c:pt>
                <c:pt idx="13396">
                  <c:v>-14.583333333333343</c:v>
                </c:pt>
                <c:pt idx="13397">
                  <c:v>-14.580524186752058</c:v>
                </c:pt>
                <c:pt idx="13398">
                  <c:v>-14.57800511508951</c:v>
                </c:pt>
                <c:pt idx="13399">
                  <c:v>-14.577121798551829</c:v>
                </c:pt>
                <c:pt idx="13400">
                  <c:v>-14.560925913554684</c:v>
                </c:pt>
                <c:pt idx="13401">
                  <c:v>-14.557823129251702</c:v>
                </c:pt>
                <c:pt idx="13402">
                  <c:v>-14.554989075018213</c:v>
                </c:pt>
                <c:pt idx="13403">
                  <c:v>-14.554616866755595</c:v>
                </c:pt>
                <c:pt idx="13404">
                  <c:v>-14.554558723286391</c:v>
                </c:pt>
                <c:pt idx="13405">
                  <c:v>-14.551158301158296</c:v>
                </c:pt>
                <c:pt idx="13406">
                  <c:v>-14.538693111386578</c:v>
                </c:pt>
                <c:pt idx="13407">
                  <c:v>-14.538522133768552</c:v>
                </c:pt>
                <c:pt idx="13408">
                  <c:v>-14.537712895377126</c:v>
                </c:pt>
                <c:pt idx="13409">
                  <c:v>-14.535333230245868</c:v>
                </c:pt>
                <c:pt idx="13410">
                  <c:v>-14.532426970420715</c:v>
                </c:pt>
                <c:pt idx="13411">
                  <c:v>-14.530827443583391</c:v>
                </c:pt>
                <c:pt idx="13412">
                  <c:v>-14.526797829036624</c:v>
                </c:pt>
                <c:pt idx="13413">
                  <c:v>-14.52513966480447</c:v>
                </c:pt>
                <c:pt idx="13414">
                  <c:v>-14.52266268969548</c:v>
                </c:pt>
                <c:pt idx="13415">
                  <c:v>-14.520683326274181</c:v>
                </c:pt>
                <c:pt idx="13416">
                  <c:v>-14.516701928868159</c:v>
                </c:pt>
                <c:pt idx="13417">
                  <c:v>-14.515539305301644</c:v>
                </c:pt>
                <c:pt idx="13418">
                  <c:v>-14.509957255548045</c:v>
                </c:pt>
                <c:pt idx="13419">
                  <c:v>-14.496131542843742</c:v>
                </c:pt>
                <c:pt idx="13420">
                  <c:v>-14.495412844036693</c:v>
                </c:pt>
                <c:pt idx="13421">
                  <c:v>-14.479440262124569</c:v>
                </c:pt>
                <c:pt idx="13422">
                  <c:v>-14.476928495949281</c:v>
                </c:pt>
                <c:pt idx="13423">
                  <c:v>-14.465793193017305</c:v>
                </c:pt>
                <c:pt idx="13424">
                  <c:v>-14.465734395708523</c:v>
                </c:pt>
                <c:pt idx="13425">
                  <c:v>-14.465189321235385</c:v>
                </c:pt>
                <c:pt idx="13426">
                  <c:v>-14.46460534166286</c:v>
                </c:pt>
                <c:pt idx="13427">
                  <c:v>-14.462497638390332</c:v>
                </c:pt>
                <c:pt idx="13428">
                  <c:v>-14.461476401774902</c:v>
                </c:pt>
                <c:pt idx="13429">
                  <c:v>-14.460009037505657</c:v>
                </c:pt>
                <c:pt idx="13430">
                  <c:v>-14.450721043446308</c:v>
                </c:pt>
                <c:pt idx="13431">
                  <c:v>-14.447271699180092</c:v>
                </c:pt>
                <c:pt idx="13432">
                  <c:v>-14.443518377217174</c:v>
                </c:pt>
                <c:pt idx="13433">
                  <c:v>-14.443202979515817</c:v>
                </c:pt>
                <c:pt idx="13434">
                  <c:v>-14.440282979608824</c:v>
                </c:pt>
                <c:pt idx="13435">
                  <c:v>-14.437693352028674</c:v>
                </c:pt>
                <c:pt idx="13436">
                  <c:v>-14.437385336685466</c:v>
                </c:pt>
                <c:pt idx="13437">
                  <c:v>-14.432989690721655</c:v>
                </c:pt>
                <c:pt idx="13438">
                  <c:v>-14.430591737997773</c:v>
                </c:pt>
                <c:pt idx="13439">
                  <c:v>-14.428093760475846</c:v>
                </c:pt>
                <c:pt idx="13440">
                  <c:v>-14.413990879601329</c:v>
                </c:pt>
                <c:pt idx="13441">
                  <c:v>-14.412439084716539</c:v>
                </c:pt>
                <c:pt idx="13442">
                  <c:v>-14.410120084334039</c:v>
                </c:pt>
                <c:pt idx="13443">
                  <c:v>-14.40856430561665</c:v>
                </c:pt>
                <c:pt idx="13444">
                  <c:v>-14.402169202542538</c:v>
                </c:pt>
                <c:pt idx="13445">
                  <c:v>-14.394245109220108</c:v>
                </c:pt>
                <c:pt idx="13446">
                  <c:v>-14.393589150870696</c:v>
                </c:pt>
                <c:pt idx="13447">
                  <c:v>-14.388894099990623</c:v>
                </c:pt>
                <c:pt idx="13448">
                  <c:v>-14.380024737167602</c:v>
                </c:pt>
                <c:pt idx="13449">
                  <c:v>-14.378616171759191</c:v>
                </c:pt>
                <c:pt idx="13450">
                  <c:v>-14.373593046523254</c:v>
                </c:pt>
                <c:pt idx="13451">
                  <c:v>-14.372721715307819</c:v>
                </c:pt>
                <c:pt idx="13452">
                  <c:v>-14.369093941078376</c:v>
                </c:pt>
                <c:pt idx="13453">
                  <c:v>-14.362355374571777</c:v>
                </c:pt>
                <c:pt idx="13454">
                  <c:v>-14.359129383313189</c:v>
                </c:pt>
                <c:pt idx="13455">
                  <c:v>-14.354441709554706</c:v>
                </c:pt>
                <c:pt idx="13456">
                  <c:v>-14.353262582746666</c:v>
                </c:pt>
                <c:pt idx="13457">
                  <c:v>-14.351931432229463</c:v>
                </c:pt>
                <c:pt idx="13458">
                  <c:v>-14.350368824756814</c:v>
                </c:pt>
                <c:pt idx="13459">
                  <c:v>-14.349690929733811</c:v>
                </c:pt>
                <c:pt idx="13460">
                  <c:v>-14.347506733044966</c:v>
                </c:pt>
                <c:pt idx="13461">
                  <c:v>-14.342051285500048</c:v>
                </c:pt>
                <c:pt idx="13462">
                  <c:v>-14.340667425400369</c:v>
                </c:pt>
                <c:pt idx="13463">
                  <c:v>-14.339286551352373</c:v>
                </c:pt>
                <c:pt idx="13464">
                  <c:v>-14.328063241106719</c:v>
                </c:pt>
                <c:pt idx="13465">
                  <c:v>-14.321555509094708</c:v>
                </c:pt>
                <c:pt idx="13466">
                  <c:v>-14.319601486518536</c:v>
                </c:pt>
                <c:pt idx="13467">
                  <c:v>-14.316451506123798</c:v>
                </c:pt>
                <c:pt idx="13468">
                  <c:v>-14.316239316239319</c:v>
                </c:pt>
                <c:pt idx="13469">
                  <c:v>-14.3121825283025</c:v>
                </c:pt>
                <c:pt idx="13470">
                  <c:v>-14.309821127235907</c:v>
                </c:pt>
                <c:pt idx="13471">
                  <c:v>-14.306740326910514</c:v>
                </c:pt>
                <c:pt idx="13472">
                  <c:v>-14.300605902664671</c:v>
                </c:pt>
                <c:pt idx="13473">
                  <c:v>-14.292552173080608</c:v>
                </c:pt>
                <c:pt idx="13474">
                  <c:v>-14.286123647825775</c:v>
                </c:pt>
                <c:pt idx="13475">
                  <c:v>-14.285714285714292</c:v>
                </c:pt>
                <c:pt idx="13476">
                  <c:v>-14.285714285714292</c:v>
                </c:pt>
                <c:pt idx="13477">
                  <c:v>-14.285714285714292</c:v>
                </c:pt>
                <c:pt idx="13478">
                  <c:v>-14.284320118529564</c:v>
                </c:pt>
                <c:pt idx="13479">
                  <c:v>-14.278296988577367</c:v>
                </c:pt>
                <c:pt idx="13480">
                  <c:v>-14.271256000519969</c:v>
                </c:pt>
                <c:pt idx="13481">
                  <c:v>-14.263003424099139</c:v>
                </c:pt>
                <c:pt idx="13482">
                  <c:v>-14.26135233204802</c:v>
                </c:pt>
                <c:pt idx="13483">
                  <c:v>-14.253222137983329</c:v>
                </c:pt>
                <c:pt idx="13484">
                  <c:v>-14.25154994993288</c:v>
                </c:pt>
                <c:pt idx="13485">
                  <c:v>-14.246173884728094</c:v>
                </c:pt>
                <c:pt idx="13486">
                  <c:v>-14.241138901077463</c:v>
                </c:pt>
                <c:pt idx="13487">
                  <c:v>-14.235500878734626</c:v>
                </c:pt>
                <c:pt idx="13488">
                  <c:v>-14.229012798105657</c:v>
                </c:pt>
                <c:pt idx="13489">
                  <c:v>-14.22305764411027</c:v>
                </c:pt>
                <c:pt idx="13490">
                  <c:v>-14.216427150310381</c:v>
                </c:pt>
                <c:pt idx="13491">
                  <c:v>-14.213340838727845</c:v>
                </c:pt>
                <c:pt idx="13492">
                  <c:v>-14.207845134997456</c:v>
                </c:pt>
                <c:pt idx="13493">
                  <c:v>-14.180798504473231</c:v>
                </c:pt>
                <c:pt idx="13494">
                  <c:v>-14.177171472975303</c:v>
                </c:pt>
                <c:pt idx="13495">
                  <c:v>-14.175848432952108</c:v>
                </c:pt>
                <c:pt idx="13496">
                  <c:v>-14.168265278158401</c:v>
                </c:pt>
                <c:pt idx="13497">
                  <c:v>-14.160892699919614</c:v>
                </c:pt>
                <c:pt idx="13498">
                  <c:v>-14.160639512752198</c:v>
                </c:pt>
                <c:pt idx="13499">
                  <c:v>-14.159878137625</c:v>
                </c:pt>
                <c:pt idx="13500">
                  <c:v>-14.157578886236038</c:v>
                </c:pt>
                <c:pt idx="13501">
                  <c:v>-14.157405997868779</c:v>
                </c:pt>
                <c:pt idx="13502">
                  <c:v>-14.156706507304122</c:v>
                </c:pt>
                <c:pt idx="13503">
                  <c:v>-14.153846153846146</c:v>
                </c:pt>
                <c:pt idx="13504">
                  <c:v>-14.153522607781284</c:v>
                </c:pt>
                <c:pt idx="13505">
                  <c:v>-14.151335311572694</c:v>
                </c:pt>
                <c:pt idx="13506">
                  <c:v>-14.15094339622641</c:v>
                </c:pt>
                <c:pt idx="13507">
                  <c:v>-14.145006839945282</c:v>
                </c:pt>
                <c:pt idx="13508">
                  <c:v>-14.136125654450254</c:v>
                </c:pt>
                <c:pt idx="13509">
                  <c:v>-14.129244249726185</c:v>
                </c:pt>
                <c:pt idx="13510">
                  <c:v>-14.120225422667502</c:v>
                </c:pt>
                <c:pt idx="13511">
                  <c:v>-14.11969785008715</c:v>
                </c:pt>
                <c:pt idx="13512">
                  <c:v>-14.115503223997763</c:v>
                </c:pt>
                <c:pt idx="13513">
                  <c:v>-14.109902690326265</c:v>
                </c:pt>
                <c:pt idx="13514">
                  <c:v>-14.108339742885406</c:v>
                </c:pt>
                <c:pt idx="13515">
                  <c:v>-14.107748499869558</c:v>
                </c:pt>
                <c:pt idx="13516">
                  <c:v>-14.100271541161675</c:v>
                </c:pt>
                <c:pt idx="13517">
                  <c:v>-14.085653285983042</c:v>
                </c:pt>
                <c:pt idx="13518">
                  <c:v>-14.082811747713038</c:v>
                </c:pt>
                <c:pt idx="13519">
                  <c:v>-14.082764505119457</c:v>
                </c:pt>
                <c:pt idx="13520">
                  <c:v>-14.079162036270773</c:v>
                </c:pt>
                <c:pt idx="13521">
                  <c:v>-14.078954940438521</c:v>
                </c:pt>
                <c:pt idx="13522">
                  <c:v>-14.074380592768847</c:v>
                </c:pt>
                <c:pt idx="13523">
                  <c:v>-14.070486951842881</c:v>
                </c:pt>
                <c:pt idx="13524">
                  <c:v>-14.065817409766453</c:v>
                </c:pt>
                <c:pt idx="13525">
                  <c:v>-14.058749969318669</c:v>
                </c:pt>
                <c:pt idx="13526">
                  <c:v>-14.050310460117828</c:v>
                </c:pt>
                <c:pt idx="13527">
                  <c:v>-14.049053356282272</c:v>
                </c:pt>
                <c:pt idx="13528">
                  <c:v>-14.046518675657254</c:v>
                </c:pt>
                <c:pt idx="13529">
                  <c:v>-14.046151937471578</c:v>
                </c:pt>
                <c:pt idx="13530">
                  <c:v>-14.045288332689822</c:v>
                </c:pt>
                <c:pt idx="13531">
                  <c:v>-14.043314142202519</c:v>
                </c:pt>
                <c:pt idx="13532">
                  <c:v>-14.035275090781482</c:v>
                </c:pt>
                <c:pt idx="13533">
                  <c:v>-14.033337246155654</c:v>
                </c:pt>
                <c:pt idx="13534">
                  <c:v>-14.019731846580783</c:v>
                </c:pt>
                <c:pt idx="13535">
                  <c:v>-14.013821230316069</c:v>
                </c:pt>
                <c:pt idx="13536">
                  <c:v>-14.011436447028686</c:v>
                </c:pt>
                <c:pt idx="13537">
                  <c:v>-14.009661835748787</c:v>
                </c:pt>
                <c:pt idx="13538">
                  <c:v>-14.007954043305347</c:v>
                </c:pt>
                <c:pt idx="13539">
                  <c:v>-14.007936507936506</c:v>
                </c:pt>
                <c:pt idx="13540">
                  <c:v>-14.007782101167308</c:v>
                </c:pt>
                <c:pt idx="13541">
                  <c:v>-14.003094606542888</c:v>
                </c:pt>
                <c:pt idx="13542">
                  <c:v>-14.001822115932129</c:v>
                </c:pt>
                <c:pt idx="13543">
                  <c:v>-13.999373629815224</c:v>
                </c:pt>
                <c:pt idx="13544">
                  <c:v>-13.992968857707439</c:v>
                </c:pt>
                <c:pt idx="13545">
                  <c:v>-13.984699339408337</c:v>
                </c:pt>
                <c:pt idx="13546">
                  <c:v>-13.982106598054528</c:v>
                </c:pt>
                <c:pt idx="13547">
                  <c:v>-13.980987711569668</c:v>
                </c:pt>
                <c:pt idx="13548">
                  <c:v>-13.974287311347126</c:v>
                </c:pt>
                <c:pt idx="13549">
                  <c:v>-13.972582103043081</c:v>
                </c:pt>
                <c:pt idx="13550">
                  <c:v>-13.970658740051775</c:v>
                </c:pt>
                <c:pt idx="13551">
                  <c:v>-13.961247273193891</c:v>
                </c:pt>
                <c:pt idx="13552">
                  <c:v>-13.960179537346079</c:v>
                </c:pt>
                <c:pt idx="13553">
                  <c:v>-13.960113960113958</c:v>
                </c:pt>
                <c:pt idx="13554">
                  <c:v>-13.951353832033035</c:v>
                </c:pt>
                <c:pt idx="13555">
                  <c:v>-13.950156082083822</c:v>
                </c:pt>
                <c:pt idx="13556">
                  <c:v>-13.946852149099342</c:v>
                </c:pt>
                <c:pt idx="13557">
                  <c:v>-13.946755617093586</c:v>
                </c:pt>
                <c:pt idx="13558">
                  <c:v>-13.946360153256705</c:v>
                </c:pt>
                <c:pt idx="13559">
                  <c:v>-13.945803040317244</c:v>
                </c:pt>
                <c:pt idx="13560">
                  <c:v>-13.944025525507584</c:v>
                </c:pt>
                <c:pt idx="13561">
                  <c:v>-13.936881649043826</c:v>
                </c:pt>
                <c:pt idx="13562">
                  <c:v>-13.927406199021206</c:v>
                </c:pt>
                <c:pt idx="13563">
                  <c:v>-13.926273440878532</c:v>
                </c:pt>
                <c:pt idx="13564">
                  <c:v>-13.917549838928053</c:v>
                </c:pt>
                <c:pt idx="13565">
                  <c:v>-13.914721881031753</c:v>
                </c:pt>
                <c:pt idx="13566">
                  <c:v>-13.914479954253764</c:v>
                </c:pt>
                <c:pt idx="13567">
                  <c:v>-13.906953476738366</c:v>
                </c:pt>
                <c:pt idx="13568">
                  <c:v>-13.90461997019375</c:v>
                </c:pt>
                <c:pt idx="13569">
                  <c:v>-13.901147396293027</c:v>
                </c:pt>
                <c:pt idx="13570">
                  <c:v>-13.900850733150776</c:v>
                </c:pt>
                <c:pt idx="13571">
                  <c:v>-13.898286764308494</c:v>
                </c:pt>
                <c:pt idx="13572">
                  <c:v>-13.894282632146712</c:v>
                </c:pt>
                <c:pt idx="13573">
                  <c:v>-13.872959418146948</c:v>
                </c:pt>
                <c:pt idx="13574">
                  <c:v>-13.872340425531917</c:v>
                </c:pt>
                <c:pt idx="13575">
                  <c:v>-13.870687155697297</c:v>
                </c:pt>
                <c:pt idx="13576">
                  <c:v>-13.870421066353799</c:v>
                </c:pt>
                <c:pt idx="13577">
                  <c:v>-13.86811692726036</c:v>
                </c:pt>
                <c:pt idx="13578">
                  <c:v>-13.866496549324353</c:v>
                </c:pt>
                <c:pt idx="13579">
                  <c:v>-13.865977422174922</c:v>
                </c:pt>
                <c:pt idx="13580">
                  <c:v>-13.860544217687078</c:v>
                </c:pt>
                <c:pt idx="13581">
                  <c:v>-13.860120189234109</c:v>
                </c:pt>
                <c:pt idx="13582">
                  <c:v>-13.853904282115863</c:v>
                </c:pt>
                <c:pt idx="13583">
                  <c:v>-13.849216985105485</c:v>
                </c:pt>
                <c:pt idx="13584">
                  <c:v>-13.848796034958127</c:v>
                </c:pt>
                <c:pt idx="13585">
                  <c:v>-13.846272556501006</c:v>
                </c:pt>
                <c:pt idx="13586">
                  <c:v>-13.833280663909548</c:v>
                </c:pt>
                <c:pt idx="13587">
                  <c:v>-13.832743810005056</c:v>
                </c:pt>
                <c:pt idx="13588">
                  <c:v>-13.825723121702751</c:v>
                </c:pt>
                <c:pt idx="13589">
                  <c:v>-13.82336930178451</c:v>
                </c:pt>
                <c:pt idx="13590">
                  <c:v>-13.822775540095193</c:v>
                </c:pt>
                <c:pt idx="13591">
                  <c:v>-13.820428027703244</c:v>
                </c:pt>
                <c:pt idx="13592">
                  <c:v>-13.819503016933751</c:v>
                </c:pt>
                <c:pt idx="13593">
                  <c:v>-13.818948354608267</c:v>
                </c:pt>
                <c:pt idx="13594">
                  <c:v>-13.816076638562805</c:v>
                </c:pt>
                <c:pt idx="13595">
                  <c:v>-13.808927826449718</c:v>
                </c:pt>
                <c:pt idx="13596">
                  <c:v>-13.808020577575121</c:v>
                </c:pt>
                <c:pt idx="13597">
                  <c:v>-13.789943178346675</c:v>
                </c:pt>
                <c:pt idx="13598">
                  <c:v>-13.787759838440223</c:v>
                </c:pt>
                <c:pt idx="13599">
                  <c:v>-13.785557986870899</c:v>
                </c:pt>
                <c:pt idx="13600">
                  <c:v>-13.78078361918395</c:v>
                </c:pt>
                <c:pt idx="13601">
                  <c:v>-13.780173898944042</c:v>
                </c:pt>
                <c:pt idx="13602">
                  <c:v>-13.778632628081837</c:v>
                </c:pt>
                <c:pt idx="13603">
                  <c:v>-13.775028956256975</c:v>
                </c:pt>
                <c:pt idx="13604">
                  <c:v>-13.769116397621076</c:v>
                </c:pt>
                <c:pt idx="13605">
                  <c:v>-13.765424703486289</c:v>
                </c:pt>
                <c:pt idx="13606">
                  <c:v>-13.759286775631494</c:v>
                </c:pt>
                <c:pt idx="13607">
                  <c:v>-13.755455431420458</c:v>
                </c:pt>
                <c:pt idx="13608">
                  <c:v>-13.749527672048004</c:v>
                </c:pt>
                <c:pt idx="13609">
                  <c:v>-13.747428735442796</c:v>
                </c:pt>
                <c:pt idx="13610">
                  <c:v>-13.745835646862858</c:v>
                </c:pt>
                <c:pt idx="13611">
                  <c:v>-13.74030216414863</c:v>
                </c:pt>
                <c:pt idx="13612">
                  <c:v>-13.736846033286071</c:v>
                </c:pt>
                <c:pt idx="13613">
                  <c:v>-13.736263736263737</c:v>
                </c:pt>
                <c:pt idx="13614">
                  <c:v>-13.735778891305031</c:v>
                </c:pt>
                <c:pt idx="13615">
                  <c:v>-13.727313116021918</c:v>
                </c:pt>
                <c:pt idx="13616">
                  <c:v>-13.724584103512015</c:v>
                </c:pt>
                <c:pt idx="13617">
                  <c:v>-13.719575618889124</c:v>
                </c:pt>
                <c:pt idx="13618">
                  <c:v>-13.718617835168118</c:v>
                </c:pt>
                <c:pt idx="13619">
                  <c:v>-13.712818696883858</c:v>
                </c:pt>
                <c:pt idx="13620">
                  <c:v>-13.707712359041196</c:v>
                </c:pt>
                <c:pt idx="13621">
                  <c:v>-13.706636500754144</c:v>
                </c:pt>
                <c:pt idx="13622">
                  <c:v>-13.70391238511111</c:v>
                </c:pt>
                <c:pt idx="13623">
                  <c:v>-13.700315284941041</c:v>
                </c:pt>
                <c:pt idx="13624">
                  <c:v>-13.698363211223693</c:v>
                </c:pt>
                <c:pt idx="13625">
                  <c:v>-13.697297115916982</c:v>
                </c:pt>
                <c:pt idx="13626">
                  <c:v>-13.687352994391162</c:v>
                </c:pt>
                <c:pt idx="13627">
                  <c:v>-13.683083511777312</c:v>
                </c:pt>
                <c:pt idx="13628">
                  <c:v>-13.681652490887004</c:v>
                </c:pt>
                <c:pt idx="13629">
                  <c:v>-13.679329409666479</c:v>
                </c:pt>
                <c:pt idx="13630">
                  <c:v>-13.655468150966982</c:v>
                </c:pt>
                <c:pt idx="13631">
                  <c:v>-13.650475766630649</c:v>
                </c:pt>
                <c:pt idx="13632">
                  <c:v>-13.634866762996069</c:v>
                </c:pt>
                <c:pt idx="13633">
                  <c:v>-13.631831347039551</c:v>
                </c:pt>
                <c:pt idx="13634">
                  <c:v>-13.631756756756758</c:v>
                </c:pt>
                <c:pt idx="13635">
                  <c:v>-13.630041724617527</c:v>
                </c:pt>
                <c:pt idx="13636">
                  <c:v>-13.629658766840407</c:v>
                </c:pt>
                <c:pt idx="13637">
                  <c:v>-13.622059975870343</c:v>
                </c:pt>
                <c:pt idx="13638">
                  <c:v>-13.615133115366646</c:v>
                </c:pt>
                <c:pt idx="13639">
                  <c:v>-13.613231552162858</c:v>
                </c:pt>
                <c:pt idx="13640">
                  <c:v>-13.604037309554414</c:v>
                </c:pt>
                <c:pt idx="13641">
                  <c:v>-13.601868067717461</c:v>
                </c:pt>
                <c:pt idx="13642">
                  <c:v>-13.598114798755148</c:v>
                </c:pt>
                <c:pt idx="13643">
                  <c:v>-13.58560794044665</c:v>
                </c:pt>
                <c:pt idx="13644">
                  <c:v>-13.575714075382805</c:v>
                </c:pt>
                <c:pt idx="13645">
                  <c:v>-13.563956462681034</c:v>
                </c:pt>
                <c:pt idx="13646">
                  <c:v>-13.560576114168725</c:v>
                </c:pt>
                <c:pt idx="13647">
                  <c:v>-13.560453717086659</c:v>
                </c:pt>
                <c:pt idx="13648">
                  <c:v>-13.554387957966483</c:v>
                </c:pt>
                <c:pt idx="13649">
                  <c:v>-13.548988667336104</c:v>
                </c:pt>
                <c:pt idx="13650">
                  <c:v>-13.547219149150152</c:v>
                </c:pt>
                <c:pt idx="13651">
                  <c:v>-13.542720181770321</c:v>
                </c:pt>
                <c:pt idx="13652">
                  <c:v>-13.539910061832501</c:v>
                </c:pt>
                <c:pt idx="13653">
                  <c:v>-13.529826599186919</c:v>
                </c:pt>
                <c:pt idx="13654">
                  <c:v>-13.521174863387969</c:v>
                </c:pt>
                <c:pt idx="13655">
                  <c:v>-13.507853403141354</c:v>
                </c:pt>
                <c:pt idx="13656">
                  <c:v>-13.507843417727543</c:v>
                </c:pt>
                <c:pt idx="13657">
                  <c:v>-13.502008032128515</c:v>
                </c:pt>
                <c:pt idx="13658">
                  <c:v>-13.499988626799805</c:v>
                </c:pt>
                <c:pt idx="13659">
                  <c:v>-13.495174909529553</c:v>
                </c:pt>
                <c:pt idx="13660">
                  <c:v>-13.491235238473138</c:v>
                </c:pt>
                <c:pt idx="13661">
                  <c:v>-13.484740951029096</c:v>
                </c:pt>
                <c:pt idx="13662">
                  <c:v>-13.48435987100595</c:v>
                </c:pt>
                <c:pt idx="13663">
                  <c:v>-13.479207786020552</c:v>
                </c:pt>
                <c:pt idx="13664">
                  <c:v>-13.479188900747062</c:v>
                </c:pt>
                <c:pt idx="13665">
                  <c:v>-13.469766996718093</c:v>
                </c:pt>
                <c:pt idx="13666">
                  <c:v>-13.463514902363826</c:v>
                </c:pt>
                <c:pt idx="13667">
                  <c:v>-13.45276872964169</c:v>
                </c:pt>
                <c:pt idx="13668">
                  <c:v>-13.448855554118708</c:v>
                </c:pt>
                <c:pt idx="13669">
                  <c:v>-13.447711255072264</c:v>
                </c:pt>
                <c:pt idx="13670">
                  <c:v>-13.436546502429664</c:v>
                </c:pt>
                <c:pt idx="13671">
                  <c:v>-13.424395683166736</c:v>
                </c:pt>
                <c:pt idx="13672">
                  <c:v>-13.423010875787071</c:v>
                </c:pt>
                <c:pt idx="13673">
                  <c:v>-13.417977734842211</c:v>
                </c:pt>
                <c:pt idx="13674">
                  <c:v>-13.413219945883256</c:v>
                </c:pt>
                <c:pt idx="13675">
                  <c:v>-13.406166095731876</c:v>
                </c:pt>
                <c:pt idx="13676">
                  <c:v>-13.403114628542255</c:v>
                </c:pt>
                <c:pt idx="13677">
                  <c:v>-13.402438369407605</c:v>
                </c:pt>
                <c:pt idx="13678">
                  <c:v>-13.396831284442555</c:v>
                </c:pt>
                <c:pt idx="13679">
                  <c:v>-13.390949698970672</c:v>
                </c:pt>
                <c:pt idx="13680">
                  <c:v>-13.378327190081436</c:v>
                </c:pt>
                <c:pt idx="13681">
                  <c:v>-13.364855736755771</c:v>
                </c:pt>
                <c:pt idx="13682">
                  <c:v>-13.36401112069791</c:v>
                </c:pt>
                <c:pt idx="13683">
                  <c:v>-13.361248572516189</c:v>
                </c:pt>
                <c:pt idx="13684">
                  <c:v>-13.353503965982512</c:v>
                </c:pt>
                <c:pt idx="13685">
                  <c:v>-13.351958737566008</c:v>
                </c:pt>
                <c:pt idx="13686">
                  <c:v>-13.347330533893214</c:v>
                </c:pt>
                <c:pt idx="13687">
                  <c:v>-13.345068126996537</c:v>
                </c:pt>
                <c:pt idx="13688">
                  <c:v>-13.344887348353552</c:v>
                </c:pt>
                <c:pt idx="13689">
                  <c:v>-13.342391304347828</c:v>
                </c:pt>
                <c:pt idx="13690">
                  <c:v>-13.339382940108891</c:v>
                </c:pt>
                <c:pt idx="13691">
                  <c:v>-13.339284754468821</c:v>
                </c:pt>
                <c:pt idx="13692">
                  <c:v>-13.338656415518344</c:v>
                </c:pt>
                <c:pt idx="13693">
                  <c:v>-13.337143108336818</c:v>
                </c:pt>
                <c:pt idx="13694">
                  <c:v>-13.33552127775954</c:v>
                </c:pt>
                <c:pt idx="13695">
                  <c:v>-13.33162048792444</c:v>
                </c:pt>
                <c:pt idx="13696">
                  <c:v>-13.324795367225349</c:v>
                </c:pt>
                <c:pt idx="13697">
                  <c:v>-13.322006167012773</c:v>
                </c:pt>
                <c:pt idx="13698">
                  <c:v>-13.319649598651168</c:v>
                </c:pt>
                <c:pt idx="13699">
                  <c:v>-13.314527503526094</c:v>
                </c:pt>
                <c:pt idx="13700">
                  <c:v>-13.312758059807322</c:v>
                </c:pt>
                <c:pt idx="13701">
                  <c:v>-13.297150610583444</c:v>
                </c:pt>
                <c:pt idx="13702">
                  <c:v>-13.293645375351588</c:v>
                </c:pt>
                <c:pt idx="13703">
                  <c:v>-13.293083359813579</c:v>
                </c:pt>
                <c:pt idx="13704">
                  <c:v>-13.287286349800979</c:v>
                </c:pt>
                <c:pt idx="13705">
                  <c:v>-13.286459134178557</c:v>
                </c:pt>
                <c:pt idx="13706">
                  <c:v>-13.279518835074384</c:v>
                </c:pt>
                <c:pt idx="13707">
                  <c:v>-13.271120654058961</c:v>
                </c:pt>
                <c:pt idx="13708">
                  <c:v>-13.258010415747208</c:v>
                </c:pt>
                <c:pt idx="13709">
                  <c:v>-13.254973563087219</c:v>
                </c:pt>
                <c:pt idx="13710">
                  <c:v>-13.254154966987926</c:v>
                </c:pt>
                <c:pt idx="13711">
                  <c:v>-13.253134876134169</c:v>
                </c:pt>
                <c:pt idx="13712">
                  <c:v>-13.252444735934887</c:v>
                </c:pt>
                <c:pt idx="13713">
                  <c:v>-13.250579081784167</c:v>
                </c:pt>
                <c:pt idx="13714">
                  <c:v>-13.241875851332935</c:v>
                </c:pt>
                <c:pt idx="13715">
                  <c:v>-13.239049302691015</c:v>
                </c:pt>
                <c:pt idx="13716">
                  <c:v>-13.238354410116855</c:v>
                </c:pt>
                <c:pt idx="13717">
                  <c:v>-13.234772324068601</c:v>
                </c:pt>
                <c:pt idx="13718">
                  <c:v>-13.234706117552975</c:v>
                </c:pt>
                <c:pt idx="13719">
                  <c:v>-13.220421747902179</c:v>
                </c:pt>
                <c:pt idx="13720">
                  <c:v>-13.212782333545547</c:v>
                </c:pt>
                <c:pt idx="13721">
                  <c:v>-13.195488018556745</c:v>
                </c:pt>
                <c:pt idx="13722">
                  <c:v>-13.189101113424456</c:v>
                </c:pt>
                <c:pt idx="13723">
                  <c:v>-13.185908641084694</c:v>
                </c:pt>
                <c:pt idx="13724">
                  <c:v>-13.182320441988949</c:v>
                </c:pt>
                <c:pt idx="13725">
                  <c:v>-13.182199832073877</c:v>
                </c:pt>
                <c:pt idx="13726">
                  <c:v>-13.171832942606571</c:v>
                </c:pt>
                <c:pt idx="13727">
                  <c:v>-13.16735417101647</c:v>
                </c:pt>
                <c:pt idx="13728">
                  <c:v>-13.157251161653221</c:v>
                </c:pt>
                <c:pt idx="13729">
                  <c:v>-13.151041666666657</c:v>
                </c:pt>
                <c:pt idx="13730">
                  <c:v>-13.147672657844495</c:v>
                </c:pt>
                <c:pt idx="13731">
                  <c:v>-13.145657911273091</c:v>
                </c:pt>
                <c:pt idx="13732">
                  <c:v>-13.141870398982093</c:v>
                </c:pt>
                <c:pt idx="13733">
                  <c:v>-13.141669309093473</c:v>
                </c:pt>
                <c:pt idx="13734">
                  <c:v>-13.138686131386862</c:v>
                </c:pt>
                <c:pt idx="13735">
                  <c:v>-13.137006403415157</c:v>
                </c:pt>
                <c:pt idx="13736">
                  <c:v>-13.135415207954068</c:v>
                </c:pt>
                <c:pt idx="13737">
                  <c:v>-13.120033513555967</c:v>
                </c:pt>
                <c:pt idx="13738">
                  <c:v>-13.116766222076748</c:v>
                </c:pt>
                <c:pt idx="13739">
                  <c:v>-13.11505807870094</c:v>
                </c:pt>
                <c:pt idx="13740">
                  <c:v>-13.114095308261611</c:v>
                </c:pt>
                <c:pt idx="13741">
                  <c:v>-13.113317757009341</c:v>
                </c:pt>
                <c:pt idx="13742">
                  <c:v>-13.107762297412577</c:v>
                </c:pt>
                <c:pt idx="13743">
                  <c:v>-13.10556079170594</c:v>
                </c:pt>
                <c:pt idx="13744">
                  <c:v>-13.104977444758774</c:v>
                </c:pt>
                <c:pt idx="13745">
                  <c:v>-13.104401026248269</c:v>
                </c:pt>
                <c:pt idx="13746">
                  <c:v>-13.101283678939197</c:v>
                </c:pt>
                <c:pt idx="13747">
                  <c:v>-13.098214285714278</c:v>
                </c:pt>
                <c:pt idx="13748">
                  <c:v>-13.096343831799373</c:v>
                </c:pt>
                <c:pt idx="13749">
                  <c:v>-13.09470875944865</c:v>
                </c:pt>
                <c:pt idx="13750">
                  <c:v>-13.0941965587635</c:v>
                </c:pt>
                <c:pt idx="13751">
                  <c:v>-13.09375229425153</c:v>
                </c:pt>
                <c:pt idx="13752">
                  <c:v>-13.093063004656102</c:v>
                </c:pt>
                <c:pt idx="13753">
                  <c:v>-13.091772478579543</c:v>
                </c:pt>
                <c:pt idx="13754">
                  <c:v>-13.089179548156963</c:v>
                </c:pt>
                <c:pt idx="13755">
                  <c:v>-13.088885848497284</c:v>
                </c:pt>
                <c:pt idx="13756">
                  <c:v>-13.087505024180899</c:v>
                </c:pt>
                <c:pt idx="13757">
                  <c:v>-13.085438546693169</c:v>
                </c:pt>
                <c:pt idx="13758">
                  <c:v>-13.079541848186722</c:v>
                </c:pt>
                <c:pt idx="13759">
                  <c:v>-13.076014178810553</c:v>
                </c:pt>
                <c:pt idx="13760">
                  <c:v>-13.07231809615314</c:v>
                </c:pt>
                <c:pt idx="13761">
                  <c:v>-13.071582475460858</c:v>
                </c:pt>
                <c:pt idx="13762">
                  <c:v>-13.069560805715156</c:v>
                </c:pt>
                <c:pt idx="13763">
                  <c:v>-13.068003175245536</c:v>
                </c:pt>
                <c:pt idx="13764">
                  <c:v>-13.062637708530062</c:v>
                </c:pt>
                <c:pt idx="13765">
                  <c:v>-13.054991070878756</c:v>
                </c:pt>
                <c:pt idx="13766">
                  <c:v>-13.048347047081165</c:v>
                </c:pt>
                <c:pt idx="13767">
                  <c:v>-13.043478260869563</c:v>
                </c:pt>
                <c:pt idx="13768">
                  <c:v>-13.037729196050776</c:v>
                </c:pt>
                <c:pt idx="13769">
                  <c:v>-13.030211707978594</c:v>
                </c:pt>
                <c:pt idx="13770">
                  <c:v>-13.02785163819911</c:v>
                </c:pt>
                <c:pt idx="13771">
                  <c:v>-13.027835957029936</c:v>
                </c:pt>
                <c:pt idx="13772">
                  <c:v>-13.027806385169924</c:v>
                </c:pt>
                <c:pt idx="13773">
                  <c:v>-13.026219575890536</c:v>
                </c:pt>
                <c:pt idx="13774">
                  <c:v>-13.026079189535423</c:v>
                </c:pt>
                <c:pt idx="13775">
                  <c:v>-13.022389396381868</c:v>
                </c:pt>
                <c:pt idx="13776">
                  <c:v>-13.018973214285708</c:v>
                </c:pt>
                <c:pt idx="13777">
                  <c:v>-13.016662535612937</c:v>
                </c:pt>
                <c:pt idx="13778">
                  <c:v>-13.014905996975102</c:v>
                </c:pt>
                <c:pt idx="13779">
                  <c:v>-13.010222317535209</c:v>
                </c:pt>
                <c:pt idx="13780">
                  <c:v>-13.008778930566649</c:v>
                </c:pt>
                <c:pt idx="13781">
                  <c:v>-13.007565766641221</c:v>
                </c:pt>
                <c:pt idx="13782">
                  <c:v>-13.004380374070038</c:v>
                </c:pt>
                <c:pt idx="13783">
                  <c:v>-13.001280686324435</c:v>
                </c:pt>
                <c:pt idx="13784">
                  <c:v>-12.993968386023298</c:v>
                </c:pt>
                <c:pt idx="13785">
                  <c:v>-12.993497445424978</c:v>
                </c:pt>
                <c:pt idx="13786">
                  <c:v>-12.991492078009927</c:v>
                </c:pt>
                <c:pt idx="13787">
                  <c:v>-12.990926869930433</c:v>
                </c:pt>
                <c:pt idx="13788">
                  <c:v>-12.985406876082124</c:v>
                </c:pt>
                <c:pt idx="13789">
                  <c:v>-12.97880252882112</c:v>
                </c:pt>
                <c:pt idx="13790">
                  <c:v>-12.97412593897802</c:v>
                </c:pt>
                <c:pt idx="13791">
                  <c:v>-12.974040304315011</c:v>
                </c:pt>
                <c:pt idx="13792">
                  <c:v>-12.972331739995113</c:v>
                </c:pt>
                <c:pt idx="13793">
                  <c:v>-12.966948868799918</c:v>
                </c:pt>
                <c:pt idx="13794">
                  <c:v>-12.958338195822151</c:v>
                </c:pt>
                <c:pt idx="13795">
                  <c:v>-12.952838690297384</c:v>
                </c:pt>
                <c:pt idx="13796">
                  <c:v>-12.947608747897149</c:v>
                </c:pt>
                <c:pt idx="13797">
                  <c:v>-12.946969696969703</c:v>
                </c:pt>
                <c:pt idx="13798">
                  <c:v>-12.942738188620041</c:v>
                </c:pt>
                <c:pt idx="13799">
                  <c:v>-12.933323569257809</c:v>
                </c:pt>
                <c:pt idx="13800">
                  <c:v>-12.93150684931507</c:v>
                </c:pt>
                <c:pt idx="13801">
                  <c:v>-12.92985423210115</c:v>
                </c:pt>
                <c:pt idx="13802">
                  <c:v>-12.92106586224233</c:v>
                </c:pt>
                <c:pt idx="13803">
                  <c:v>-12.920279128779868</c:v>
                </c:pt>
                <c:pt idx="13804">
                  <c:v>-12.92025697336679</c:v>
                </c:pt>
                <c:pt idx="13805">
                  <c:v>-12.918215613382898</c:v>
                </c:pt>
                <c:pt idx="13806">
                  <c:v>-12.917188044882977</c:v>
                </c:pt>
                <c:pt idx="13807">
                  <c:v>-12.916287073590453</c:v>
                </c:pt>
                <c:pt idx="13808">
                  <c:v>-12.916156330030063</c:v>
                </c:pt>
                <c:pt idx="13809">
                  <c:v>-12.915645782289104</c:v>
                </c:pt>
                <c:pt idx="13810">
                  <c:v>-12.915129151291509</c:v>
                </c:pt>
                <c:pt idx="13811">
                  <c:v>-12.91215307978176</c:v>
                </c:pt>
                <c:pt idx="13812">
                  <c:v>-12.910974893443978</c:v>
                </c:pt>
                <c:pt idx="13813">
                  <c:v>-12.899499104659895</c:v>
                </c:pt>
                <c:pt idx="13814">
                  <c:v>-12.897487213698028</c:v>
                </c:pt>
                <c:pt idx="13815">
                  <c:v>-12.894700236472389</c:v>
                </c:pt>
                <c:pt idx="13816">
                  <c:v>-12.893263848677861</c:v>
                </c:pt>
                <c:pt idx="13817">
                  <c:v>-12.880174291938999</c:v>
                </c:pt>
                <c:pt idx="13818">
                  <c:v>-12.874251497005986</c:v>
                </c:pt>
                <c:pt idx="13819">
                  <c:v>-12.866838734346615</c:v>
                </c:pt>
                <c:pt idx="13820">
                  <c:v>-12.86615093801413</c:v>
                </c:pt>
                <c:pt idx="13821">
                  <c:v>-12.864937841030539</c:v>
                </c:pt>
                <c:pt idx="13822">
                  <c:v>-12.86198867579435</c:v>
                </c:pt>
                <c:pt idx="13823">
                  <c:v>-12.857731109738523</c:v>
                </c:pt>
                <c:pt idx="13824">
                  <c:v>-12.84665226781857</c:v>
                </c:pt>
                <c:pt idx="13825">
                  <c:v>-12.843037559455468</c:v>
                </c:pt>
                <c:pt idx="13826">
                  <c:v>-12.840927784175022</c:v>
                </c:pt>
                <c:pt idx="13827">
                  <c:v>-12.838838123436631</c:v>
                </c:pt>
                <c:pt idx="13828">
                  <c:v>-12.825681224337444</c:v>
                </c:pt>
                <c:pt idx="13829">
                  <c:v>-12.825063662319621</c:v>
                </c:pt>
                <c:pt idx="13830">
                  <c:v>-12.822796081923414</c:v>
                </c:pt>
                <c:pt idx="13831">
                  <c:v>-12.819273130350695</c:v>
                </c:pt>
                <c:pt idx="13832">
                  <c:v>-12.815015641293016</c:v>
                </c:pt>
                <c:pt idx="13833">
                  <c:v>-12.81341864084385</c:v>
                </c:pt>
                <c:pt idx="13834">
                  <c:v>-12.80570652173914</c:v>
                </c:pt>
                <c:pt idx="13835">
                  <c:v>-12.804418779814213</c:v>
                </c:pt>
                <c:pt idx="13836">
                  <c:v>-12.803808569280889</c:v>
                </c:pt>
                <c:pt idx="13837">
                  <c:v>-12.795643118567298</c:v>
                </c:pt>
                <c:pt idx="13838">
                  <c:v>-12.793176972281444</c:v>
                </c:pt>
                <c:pt idx="13839">
                  <c:v>-12.790640515164924</c:v>
                </c:pt>
                <c:pt idx="13840">
                  <c:v>-12.790494495893768</c:v>
                </c:pt>
                <c:pt idx="13841">
                  <c:v>-12.789569436021836</c:v>
                </c:pt>
                <c:pt idx="13842">
                  <c:v>-12.770966030887394</c:v>
                </c:pt>
                <c:pt idx="13843">
                  <c:v>-12.769901650358008</c:v>
                </c:pt>
                <c:pt idx="13844">
                  <c:v>-12.7633955448525</c:v>
                </c:pt>
                <c:pt idx="13845">
                  <c:v>-12.758561932285161</c:v>
                </c:pt>
                <c:pt idx="13846">
                  <c:v>-12.755424478618067</c:v>
                </c:pt>
                <c:pt idx="13847">
                  <c:v>-12.75167785234899</c:v>
                </c:pt>
                <c:pt idx="13848">
                  <c:v>-12.742685866583997</c:v>
                </c:pt>
                <c:pt idx="13849">
                  <c:v>-12.73616551604735</c:v>
                </c:pt>
                <c:pt idx="13850">
                  <c:v>-12.735332204402823</c:v>
                </c:pt>
                <c:pt idx="13851">
                  <c:v>-12.733925372565452</c:v>
                </c:pt>
                <c:pt idx="13852">
                  <c:v>-12.728754449251568</c:v>
                </c:pt>
                <c:pt idx="13853">
                  <c:v>-12.727516059957182</c:v>
                </c:pt>
                <c:pt idx="13854">
                  <c:v>-12.722968974554064</c:v>
                </c:pt>
                <c:pt idx="13855">
                  <c:v>-12.717948717948715</c:v>
                </c:pt>
                <c:pt idx="13856">
                  <c:v>-12.713609223800702</c:v>
                </c:pt>
                <c:pt idx="13857">
                  <c:v>-12.707515846664649</c:v>
                </c:pt>
                <c:pt idx="13858">
                  <c:v>-12.707021626060779</c:v>
                </c:pt>
                <c:pt idx="13859">
                  <c:v>-12.701232374819583</c:v>
                </c:pt>
                <c:pt idx="13860">
                  <c:v>-12.70086792128555</c:v>
                </c:pt>
                <c:pt idx="13861">
                  <c:v>-12.699576409253837</c:v>
                </c:pt>
                <c:pt idx="13862">
                  <c:v>-12.695501675161552</c:v>
                </c:pt>
                <c:pt idx="13863">
                  <c:v>-12.686185747663544</c:v>
                </c:pt>
                <c:pt idx="13864">
                  <c:v>-12.684240362811792</c:v>
                </c:pt>
                <c:pt idx="13865">
                  <c:v>-12.684176809737352</c:v>
                </c:pt>
                <c:pt idx="13866">
                  <c:v>-12.679310228984747</c:v>
                </c:pt>
                <c:pt idx="13867">
                  <c:v>-12.673186634066823</c:v>
                </c:pt>
                <c:pt idx="13868">
                  <c:v>-12.670623145400597</c:v>
                </c:pt>
                <c:pt idx="13869">
                  <c:v>-12.669464949100202</c:v>
                </c:pt>
                <c:pt idx="13870">
                  <c:v>-12.661138596613469</c:v>
                </c:pt>
                <c:pt idx="13871">
                  <c:v>-12.650602409638552</c:v>
                </c:pt>
                <c:pt idx="13872">
                  <c:v>-12.649526870201754</c:v>
                </c:pt>
                <c:pt idx="13873">
                  <c:v>-12.649489547885267</c:v>
                </c:pt>
                <c:pt idx="13874">
                  <c:v>-12.648640737623936</c:v>
                </c:pt>
                <c:pt idx="13875">
                  <c:v>-12.645236110607755</c:v>
                </c:pt>
                <c:pt idx="13876">
                  <c:v>-12.640325289489965</c:v>
                </c:pt>
                <c:pt idx="13877">
                  <c:v>-12.639330543933056</c:v>
                </c:pt>
                <c:pt idx="13878">
                  <c:v>-12.639315404545542</c:v>
                </c:pt>
                <c:pt idx="13879">
                  <c:v>-12.638939516066927</c:v>
                </c:pt>
                <c:pt idx="13880">
                  <c:v>-12.638717632552414</c:v>
                </c:pt>
                <c:pt idx="13881">
                  <c:v>-12.635624218665598</c:v>
                </c:pt>
                <c:pt idx="13882">
                  <c:v>-12.631027253668762</c:v>
                </c:pt>
                <c:pt idx="13883">
                  <c:v>-12.618296529968447</c:v>
                </c:pt>
                <c:pt idx="13884">
                  <c:v>-12.618194552948466</c:v>
                </c:pt>
                <c:pt idx="13885">
                  <c:v>-12.617959856201324</c:v>
                </c:pt>
                <c:pt idx="13886">
                  <c:v>-12.615669339913637</c:v>
                </c:pt>
                <c:pt idx="13887">
                  <c:v>-12.610763921276003</c:v>
                </c:pt>
                <c:pt idx="13888">
                  <c:v>-12.607217996439559</c:v>
                </c:pt>
                <c:pt idx="13889">
                  <c:v>-12.600925925925921</c:v>
                </c:pt>
                <c:pt idx="13890">
                  <c:v>-12.600052775090148</c:v>
                </c:pt>
                <c:pt idx="13891">
                  <c:v>-12.598293458256649</c:v>
                </c:pt>
                <c:pt idx="13892">
                  <c:v>-12.597832900510426</c:v>
                </c:pt>
                <c:pt idx="13893">
                  <c:v>-12.586876288165655</c:v>
                </c:pt>
                <c:pt idx="13894">
                  <c:v>-12.577377602701176</c:v>
                </c:pt>
                <c:pt idx="13895">
                  <c:v>-12.57327673337376</c:v>
                </c:pt>
                <c:pt idx="13896">
                  <c:v>-12.566727991072781</c:v>
                </c:pt>
                <c:pt idx="13897">
                  <c:v>-12.559729774262649</c:v>
                </c:pt>
                <c:pt idx="13898">
                  <c:v>-12.559406319332879</c:v>
                </c:pt>
                <c:pt idx="13899">
                  <c:v>-12.54923264973516</c:v>
                </c:pt>
                <c:pt idx="13900">
                  <c:v>-12.544447786013762</c:v>
                </c:pt>
                <c:pt idx="13901">
                  <c:v>-12.543408806778729</c:v>
                </c:pt>
                <c:pt idx="13902">
                  <c:v>-12.543338286280331</c:v>
                </c:pt>
                <c:pt idx="13903">
                  <c:v>-12.542767603001636</c:v>
                </c:pt>
                <c:pt idx="13904">
                  <c:v>-12.529378393710999</c:v>
                </c:pt>
                <c:pt idx="13905">
                  <c:v>-12.523000324710466</c:v>
                </c:pt>
                <c:pt idx="13906">
                  <c:v>-12.511950286806879</c:v>
                </c:pt>
                <c:pt idx="13907">
                  <c:v>-12.509437118912615</c:v>
                </c:pt>
                <c:pt idx="13908">
                  <c:v>-12.501915121801744</c:v>
                </c:pt>
                <c:pt idx="13909">
                  <c:v>-12.5</c:v>
                </c:pt>
                <c:pt idx="13910">
                  <c:v>-12.491959346455687</c:v>
                </c:pt>
                <c:pt idx="13911">
                  <c:v>-12.485988949401971</c:v>
                </c:pt>
                <c:pt idx="13912">
                  <c:v>-12.484237074401008</c:v>
                </c:pt>
                <c:pt idx="13913">
                  <c:v>-12.483067625299569</c:v>
                </c:pt>
                <c:pt idx="13914">
                  <c:v>-12.475673045734666</c:v>
                </c:pt>
                <c:pt idx="13915">
                  <c:v>-12.473572938689216</c:v>
                </c:pt>
                <c:pt idx="13916">
                  <c:v>-12.462214894201708</c:v>
                </c:pt>
                <c:pt idx="13917">
                  <c:v>-12.454339885197427</c:v>
                </c:pt>
                <c:pt idx="13918">
                  <c:v>-12.450682229163249</c:v>
                </c:pt>
                <c:pt idx="13919">
                  <c:v>-12.442083851282632</c:v>
                </c:pt>
                <c:pt idx="13920">
                  <c:v>-12.441696496366205</c:v>
                </c:pt>
                <c:pt idx="13921">
                  <c:v>-12.440325038090407</c:v>
                </c:pt>
                <c:pt idx="13922">
                  <c:v>-12.435824301197954</c:v>
                </c:pt>
                <c:pt idx="13923">
                  <c:v>-12.419949543954971</c:v>
                </c:pt>
                <c:pt idx="13924">
                  <c:v>-12.417567924030607</c:v>
                </c:pt>
                <c:pt idx="13925">
                  <c:v>-12.408054520532076</c:v>
                </c:pt>
                <c:pt idx="13926">
                  <c:v>-12.405962857063543</c:v>
                </c:pt>
                <c:pt idx="13927">
                  <c:v>-12.399960478213615</c:v>
                </c:pt>
                <c:pt idx="13928">
                  <c:v>-12.396539979657916</c:v>
                </c:pt>
                <c:pt idx="13929">
                  <c:v>-12.387598014531335</c:v>
                </c:pt>
                <c:pt idx="13930">
                  <c:v>-12.385528547201801</c:v>
                </c:pt>
                <c:pt idx="13931">
                  <c:v>-12.380805013442682</c:v>
                </c:pt>
                <c:pt idx="13932">
                  <c:v>-12.374919673184621</c:v>
                </c:pt>
                <c:pt idx="13933">
                  <c:v>-12.371709058456048</c:v>
                </c:pt>
                <c:pt idx="13934">
                  <c:v>-12.371556065010026</c:v>
                </c:pt>
                <c:pt idx="13935">
                  <c:v>-12.368068108927631</c:v>
                </c:pt>
                <c:pt idx="13936">
                  <c:v>-12.36792197236521</c:v>
                </c:pt>
                <c:pt idx="13937">
                  <c:v>-12.367816091954026</c:v>
                </c:pt>
                <c:pt idx="13938">
                  <c:v>-12.366533864541822</c:v>
                </c:pt>
                <c:pt idx="13939">
                  <c:v>-12.358916478555301</c:v>
                </c:pt>
                <c:pt idx="13940">
                  <c:v>-12.357530944891536</c:v>
                </c:pt>
                <c:pt idx="13941">
                  <c:v>-12.355079920422583</c:v>
                </c:pt>
                <c:pt idx="13942">
                  <c:v>-12.351496018134995</c:v>
                </c:pt>
                <c:pt idx="13943">
                  <c:v>-12.350154961698152</c:v>
                </c:pt>
                <c:pt idx="13944">
                  <c:v>-12.332112332112331</c:v>
                </c:pt>
                <c:pt idx="13945">
                  <c:v>-12.33158979236012</c:v>
                </c:pt>
                <c:pt idx="13946">
                  <c:v>-12.330914226470853</c:v>
                </c:pt>
                <c:pt idx="13947">
                  <c:v>-12.323232323232318</c:v>
                </c:pt>
                <c:pt idx="13948">
                  <c:v>-12.316764953664702</c:v>
                </c:pt>
                <c:pt idx="13949">
                  <c:v>-12.301093123010929</c:v>
                </c:pt>
                <c:pt idx="13950">
                  <c:v>-12.300683371298405</c:v>
                </c:pt>
                <c:pt idx="13951">
                  <c:v>-12.289052358286455</c:v>
                </c:pt>
                <c:pt idx="13952">
                  <c:v>-12.28402865571006</c:v>
                </c:pt>
                <c:pt idx="13953">
                  <c:v>-12.283549783549788</c:v>
                </c:pt>
                <c:pt idx="13954">
                  <c:v>-12.278527697868256</c:v>
                </c:pt>
                <c:pt idx="13955">
                  <c:v>-12.276126063587142</c:v>
                </c:pt>
                <c:pt idx="13956">
                  <c:v>-12.276107677804546</c:v>
                </c:pt>
                <c:pt idx="13957">
                  <c:v>-12.270924225502441</c:v>
                </c:pt>
                <c:pt idx="13958">
                  <c:v>-12.270600935588334</c:v>
                </c:pt>
                <c:pt idx="13959">
                  <c:v>-12.263387801326644</c:v>
                </c:pt>
                <c:pt idx="13960">
                  <c:v>-12.260074477614452</c:v>
                </c:pt>
                <c:pt idx="13961">
                  <c:v>-12.255044561394229</c:v>
                </c:pt>
                <c:pt idx="13962">
                  <c:v>-12.244685440561724</c:v>
                </c:pt>
                <c:pt idx="13963">
                  <c:v>-12.243285939968402</c:v>
                </c:pt>
                <c:pt idx="13964">
                  <c:v>-12.236286919831215</c:v>
                </c:pt>
                <c:pt idx="13965">
                  <c:v>-12.2329650789802</c:v>
                </c:pt>
                <c:pt idx="13966">
                  <c:v>-12.232452115219516</c:v>
                </c:pt>
                <c:pt idx="13967">
                  <c:v>-12.228157191911478</c:v>
                </c:pt>
                <c:pt idx="13968">
                  <c:v>-12.224973271059596</c:v>
                </c:pt>
                <c:pt idx="13969">
                  <c:v>-12.223736734495176</c:v>
                </c:pt>
                <c:pt idx="13970">
                  <c:v>-12.223534464247365</c:v>
                </c:pt>
                <c:pt idx="13971">
                  <c:v>-12.220388523253732</c:v>
                </c:pt>
                <c:pt idx="13972">
                  <c:v>-12.220014450867055</c:v>
                </c:pt>
                <c:pt idx="13973">
                  <c:v>-12.219522652565388</c:v>
                </c:pt>
                <c:pt idx="13974">
                  <c:v>-12.21311475409837</c:v>
                </c:pt>
                <c:pt idx="13975">
                  <c:v>-12.206039551042224</c:v>
                </c:pt>
                <c:pt idx="13976">
                  <c:v>-12.201425037841034</c:v>
                </c:pt>
                <c:pt idx="13977">
                  <c:v>-12.198700482079232</c:v>
                </c:pt>
                <c:pt idx="13978">
                  <c:v>-12.194304595316211</c:v>
                </c:pt>
                <c:pt idx="13979">
                  <c:v>-12.191715110669193</c:v>
                </c:pt>
                <c:pt idx="13980">
                  <c:v>-12.187659357470679</c:v>
                </c:pt>
                <c:pt idx="13981">
                  <c:v>-12.186978297161929</c:v>
                </c:pt>
                <c:pt idx="13982">
                  <c:v>-12.180719200022281</c:v>
                </c:pt>
                <c:pt idx="13983">
                  <c:v>-12.177091795288391</c:v>
                </c:pt>
                <c:pt idx="13984">
                  <c:v>-12.176036682615631</c:v>
                </c:pt>
                <c:pt idx="13985">
                  <c:v>-12.169751920413034</c:v>
                </c:pt>
                <c:pt idx="13986">
                  <c:v>-12.167007034263662</c:v>
                </c:pt>
                <c:pt idx="13987">
                  <c:v>-12.16389244558259</c:v>
                </c:pt>
                <c:pt idx="13988">
                  <c:v>-12.157860017782198</c:v>
                </c:pt>
                <c:pt idx="13989">
                  <c:v>-12.148132664437014</c:v>
                </c:pt>
                <c:pt idx="13990">
                  <c:v>-12.146132013681694</c:v>
                </c:pt>
                <c:pt idx="13991">
                  <c:v>-12.14552674608737</c:v>
                </c:pt>
                <c:pt idx="13992">
                  <c:v>-12.142503734461442</c:v>
                </c:pt>
                <c:pt idx="13993">
                  <c:v>-12.140289565651514</c:v>
                </c:pt>
                <c:pt idx="13994">
                  <c:v>-12.138315409786628</c:v>
                </c:pt>
                <c:pt idx="13995">
                  <c:v>-12.135347686970377</c:v>
                </c:pt>
                <c:pt idx="13996">
                  <c:v>-12.124388539482879</c:v>
                </c:pt>
                <c:pt idx="13997">
                  <c:v>-12.121900711287566</c:v>
                </c:pt>
                <c:pt idx="13998">
                  <c:v>-12.103004291845494</c:v>
                </c:pt>
                <c:pt idx="13999">
                  <c:v>-12.098828323993885</c:v>
                </c:pt>
                <c:pt idx="14000">
                  <c:v>-12.096309111880046</c:v>
                </c:pt>
                <c:pt idx="14001">
                  <c:v>-12.093517534537725</c:v>
                </c:pt>
                <c:pt idx="14002">
                  <c:v>-12.091338899507093</c:v>
                </c:pt>
                <c:pt idx="14003">
                  <c:v>-12.089776528188466</c:v>
                </c:pt>
                <c:pt idx="14004">
                  <c:v>-12.08960061462372</c:v>
                </c:pt>
                <c:pt idx="14005">
                  <c:v>-12.082142857142856</c:v>
                </c:pt>
                <c:pt idx="14006">
                  <c:v>-12.081075657234592</c:v>
                </c:pt>
                <c:pt idx="14007">
                  <c:v>-12.080947350864506</c:v>
                </c:pt>
                <c:pt idx="14008">
                  <c:v>-12.073794205846994</c:v>
                </c:pt>
                <c:pt idx="14009">
                  <c:v>-12.073570937953136</c:v>
                </c:pt>
                <c:pt idx="14010">
                  <c:v>-12.071055133079838</c:v>
                </c:pt>
                <c:pt idx="14011">
                  <c:v>-12.066223250433765</c:v>
                </c:pt>
                <c:pt idx="14012">
                  <c:v>-12.064556375562262</c:v>
                </c:pt>
                <c:pt idx="14013">
                  <c:v>-12.059659676156727</c:v>
                </c:pt>
                <c:pt idx="14014">
                  <c:v>-12.048105132992276</c:v>
                </c:pt>
                <c:pt idx="14015">
                  <c:v>-12.047700589821929</c:v>
                </c:pt>
                <c:pt idx="14016">
                  <c:v>-12.046711739397665</c:v>
                </c:pt>
                <c:pt idx="14017">
                  <c:v>-12.041654444118507</c:v>
                </c:pt>
                <c:pt idx="14018">
                  <c:v>-12.035278507687906</c:v>
                </c:pt>
                <c:pt idx="14019">
                  <c:v>-12.029934518241348</c:v>
                </c:pt>
                <c:pt idx="14020">
                  <c:v>-12.028745579050337</c:v>
                </c:pt>
                <c:pt idx="14021">
                  <c:v>-12.025316455696199</c:v>
                </c:pt>
                <c:pt idx="14022">
                  <c:v>-12.025271526939733</c:v>
                </c:pt>
                <c:pt idx="14023">
                  <c:v>-12.022458196020992</c:v>
                </c:pt>
                <c:pt idx="14024">
                  <c:v>-12.019974679983122</c:v>
                </c:pt>
                <c:pt idx="14025">
                  <c:v>-12.018448182311445</c:v>
                </c:pt>
                <c:pt idx="14026">
                  <c:v>-12.018401380103512</c:v>
                </c:pt>
                <c:pt idx="14027">
                  <c:v>-12.015480551151811</c:v>
                </c:pt>
                <c:pt idx="14028">
                  <c:v>-12.013264869490797</c:v>
                </c:pt>
                <c:pt idx="14029">
                  <c:v>-12.01155875485378</c:v>
                </c:pt>
                <c:pt idx="14030">
                  <c:v>-12.007753790594549</c:v>
                </c:pt>
                <c:pt idx="14031">
                  <c:v>-12.004469749374763</c:v>
                </c:pt>
                <c:pt idx="14032">
                  <c:v>-12.000225250591285</c:v>
                </c:pt>
                <c:pt idx="14033">
                  <c:v>-12</c:v>
                </c:pt>
                <c:pt idx="14034">
                  <c:v>-11.99955342190465</c:v>
                </c:pt>
                <c:pt idx="14035">
                  <c:v>-11.998195760036083</c:v>
                </c:pt>
                <c:pt idx="14036">
                  <c:v>-11.997500520724842</c:v>
                </c:pt>
                <c:pt idx="14037">
                  <c:v>-11.99394627317443</c:v>
                </c:pt>
                <c:pt idx="14038">
                  <c:v>-11.990850708190365</c:v>
                </c:pt>
                <c:pt idx="14039">
                  <c:v>-11.985314009661835</c:v>
                </c:pt>
                <c:pt idx="14040">
                  <c:v>-11.984324220990246</c:v>
                </c:pt>
                <c:pt idx="14041">
                  <c:v>-11.983993260320133</c:v>
                </c:pt>
                <c:pt idx="14042">
                  <c:v>-11.982992145253334</c:v>
                </c:pt>
                <c:pt idx="14043">
                  <c:v>-11.982165617731226</c:v>
                </c:pt>
                <c:pt idx="14044">
                  <c:v>-11.980794399557098</c:v>
                </c:pt>
                <c:pt idx="14045">
                  <c:v>-11.974944731024323</c:v>
                </c:pt>
                <c:pt idx="14046">
                  <c:v>-11.973217802284367</c:v>
                </c:pt>
                <c:pt idx="14047">
                  <c:v>-11.965782720273737</c:v>
                </c:pt>
                <c:pt idx="14048">
                  <c:v>-11.964508526272013</c:v>
                </c:pt>
                <c:pt idx="14049">
                  <c:v>-11.957855346297777</c:v>
                </c:pt>
                <c:pt idx="14050">
                  <c:v>-11.956311243657765</c:v>
                </c:pt>
                <c:pt idx="14051">
                  <c:v>-11.952692949681307</c:v>
                </c:pt>
                <c:pt idx="14052">
                  <c:v>-11.949101379278318</c:v>
                </c:pt>
                <c:pt idx="14053">
                  <c:v>-11.948829613500266</c:v>
                </c:pt>
                <c:pt idx="14054">
                  <c:v>-11.947725559185727</c:v>
                </c:pt>
                <c:pt idx="14055">
                  <c:v>-11.947230913137446</c:v>
                </c:pt>
                <c:pt idx="14056">
                  <c:v>-11.944202266782909</c:v>
                </c:pt>
                <c:pt idx="14057">
                  <c:v>-11.940843527478549</c:v>
                </c:pt>
                <c:pt idx="14058">
                  <c:v>-11.937122460186714</c:v>
                </c:pt>
                <c:pt idx="14059">
                  <c:v>-11.937035417577619</c:v>
                </c:pt>
                <c:pt idx="14060">
                  <c:v>-11.936228235787709</c:v>
                </c:pt>
                <c:pt idx="14061">
                  <c:v>-11.930049050970354</c:v>
                </c:pt>
                <c:pt idx="14062">
                  <c:v>-11.927889713679747</c:v>
                </c:pt>
                <c:pt idx="14063">
                  <c:v>-11.920090891876526</c:v>
                </c:pt>
                <c:pt idx="14064">
                  <c:v>-11.918414154652694</c:v>
                </c:pt>
                <c:pt idx="14065">
                  <c:v>-11.911194643486439</c:v>
                </c:pt>
                <c:pt idx="14066">
                  <c:v>-11.906332453825868</c:v>
                </c:pt>
                <c:pt idx="14067">
                  <c:v>-11.905928466438027</c:v>
                </c:pt>
                <c:pt idx="14068">
                  <c:v>-11.904761904761912</c:v>
                </c:pt>
                <c:pt idx="14069">
                  <c:v>-11.897312474929805</c:v>
                </c:pt>
                <c:pt idx="14070">
                  <c:v>-11.883485134902898</c:v>
                </c:pt>
                <c:pt idx="14071">
                  <c:v>-11.880680653317839</c:v>
                </c:pt>
                <c:pt idx="14072">
                  <c:v>-11.874492383683346</c:v>
                </c:pt>
                <c:pt idx="14073">
                  <c:v>-11.862688296639632</c:v>
                </c:pt>
                <c:pt idx="14074">
                  <c:v>-11.857822103676213</c:v>
                </c:pt>
                <c:pt idx="14075">
                  <c:v>-11.850414317838769</c:v>
                </c:pt>
                <c:pt idx="14076">
                  <c:v>-11.846441124780313</c:v>
                </c:pt>
                <c:pt idx="14077">
                  <c:v>-11.846314712229415</c:v>
                </c:pt>
                <c:pt idx="14078">
                  <c:v>-11.840390879478818</c:v>
                </c:pt>
                <c:pt idx="14079">
                  <c:v>-11.840187961007132</c:v>
                </c:pt>
                <c:pt idx="14080">
                  <c:v>-11.839612713113027</c:v>
                </c:pt>
                <c:pt idx="14081">
                  <c:v>-11.838667537557157</c:v>
                </c:pt>
                <c:pt idx="14082">
                  <c:v>-11.834319526627226</c:v>
                </c:pt>
                <c:pt idx="14083">
                  <c:v>-11.828713887666808</c:v>
                </c:pt>
                <c:pt idx="14084">
                  <c:v>-11.825165562913909</c:v>
                </c:pt>
                <c:pt idx="14085">
                  <c:v>-11.823225111771734</c:v>
                </c:pt>
                <c:pt idx="14086">
                  <c:v>-11.818550542947222</c:v>
                </c:pt>
                <c:pt idx="14087">
                  <c:v>-11.817810672707168</c:v>
                </c:pt>
                <c:pt idx="14088">
                  <c:v>-11.814924114671172</c:v>
                </c:pt>
                <c:pt idx="14089">
                  <c:v>-11.807999999999993</c:v>
                </c:pt>
                <c:pt idx="14090">
                  <c:v>-11.80698151950719</c:v>
                </c:pt>
                <c:pt idx="14091">
                  <c:v>-11.784159551850976</c:v>
                </c:pt>
                <c:pt idx="14092">
                  <c:v>-11.783118193341437</c:v>
                </c:pt>
                <c:pt idx="14093">
                  <c:v>-11.780236359064617</c:v>
                </c:pt>
                <c:pt idx="14094">
                  <c:v>-11.757557344675689</c:v>
                </c:pt>
                <c:pt idx="14095">
                  <c:v>-11.754068716094039</c:v>
                </c:pt>
                <c:pt idx="14096">
                  <c:v>-11.753774680603939</c:v>
                </c:pt>
                <c:pt idx="14097">
                  <c:v>-11.751824817518255</c:v>
                </c:pt>
                <c:pt idx="14098">
                  <c:v>-11.738703339882122</c:v>
                </c:pt>
                <c:pt idx="14099">
                  <c:v>-11.738334858188466</c:v>
                </c:pt>
                <c:pt idx="14100">
                  <c:v>-11.724219769787595</c:v>
                </c:pt>
                <c:pt idx="14101">
                  <c:v>-11.722094171880144</c:v>
                </c:pt>
                <c:pt idx="14102">
                  <c:v>-11.717512931489495</c:v>
                </c:pt>
                <c:pt idx="14103">
                  <c:v>-11.717435553516182</c:v>
                </c:pt>
                <c:pt idx="14104">
                  <c:v>-11.703327290634775</c:v>
                </c:pt>
                <c:pt idx="14105">
                  <c:v>-11.701789011268858</c:v>
                </c:pt>
                <c:pt idx="14106">
                  <c:v>-11.698672187321534</c:v>
                </c:pt>
                <c:pt idx="14107">
                  <c:v>-11.693225158493519</c:v>
                </c:pt>
                <c:pt idx="14108">
                  <c:v>-11.691542288557216</c:v>
                </c:pt>
                <c:pt idx="14109">
                  <c:v>-11.685717607236086</c:v>
                </c:pt>
                <c:pt idx="14110">
                  <c:v>-11.685417108894086</c:v>
                </c:pt>
                <c:pt idx="14111">
                  <c:v>-11.685398200892962</c:v>
                </c:pt>
                <c:pt idx="14112">
                  <c:v>-11.676931887242304</c:v>
                </c:pt>
                <c:pt idx="14113">
                  <c:v>-11.676767676767668</c:v>
                </c:pt>
                <c:pt idx="14114">
                  <c:v>-11.675705040839475</c:v>
                </c:pt>
                <c:pt idx="14115">
                  <c:v>-11.675579322638143</c:v>
                </c:pt>
                <c:pt idx="14116">
                  <c:v>-11.664720600500416</c:v>
                </c:pt>
                <c:pt idx="14117">
                  <c:v>-11.663394467589271</c:v>
                </c:pt>
                <c:pt idx="14118">
                  <c:v>-11.653386454183263</c:v>
                </c:pt>
                <c:pt idx="14119">
                  <c:v>-11.652810410265673</c:v>
                </c:pt>
                <c:pt idx="14120">
                  <c:v>-11.651942952826374</c:v>
                </c:pt>
                <c:pt idx="14121">
                  <c:v>-11.649139026927074</c:v>
                </c:pt>
                <c:pt idx="14122">
                  <c:v>-11.639169771154869</c:v>
                </c:pt>
                <c:pt idx="14123">
                  <c:v>-11.63837260354164</c:v>
                </c:pt>
                <c:pt idx="14124">
                  <c:v>-11.636926404504848</c:v>
                </c:pt>
                <c:pt idx="14125">
                  <c:v>-11.629026710993926</c:v>
                </c:pt>
                <c:pt idx="14126">
                  <c:v>-11.628650607546362</c:v>
                </c:pt>
                <c:pt idx="14127">
                  <c:v>-11.628456629638379</c:v>
                </c:pt>
                <c:pt idx="14128">
                  <c:v>-11.627906976744185</c:v>
                </c:pt>
                <c:pt idx="14129">
                  <c:v>-11.624588079607662</c:v>
                </c:pt>
                <c:pt idx="14130">
                  <c:v>-11.619862771450812</c:v>
                </c:pt>
                <c:pt idx="14131">
                  <c:v>-11.611502984264789</c:v>
                </c:pt>
                <c:pt idx="14132">
                  <c:v>-11.61040760555791</c:v>
                </c:pt>
                <c:pt idx="14133">
                  <c:v>-11.609529363880952</c:v>
                </c:pt>
                <c:pt idx="14134">
                  <c:v>-11.609300502906407</c:v>
                </c:pt>
                <c:pt idx="14135">
                  <c:v>-11.604455147501497</c:v>
                </c:pt>
                <c:pt idx="14136">
                  <c:v>-11.597213735793716</c:v>
                </c:pt>
                <c:pt idx="14137">
                  <c:v>-11.596958174904941</c:v>
                </c:pt>
                <c:pt idx="14138">
                  <c:v>-11.593391332395555</c:v>
                </c:pt>
                <c:pt idx="14139">
                  <c:v>-11.586577686659268</c:v>
                </c:pt>
                <c:pt idx="14140">
                  <c:v>-11.586395432982229</c:v>
                </c:pt>
                <c:pt idx="14141">
                  <c:v>-11.57597535934292</c:v>
                </c:pt>
                <c:pt idx="14142">
                  <c:v>-11.572742955721679</c:v>
                </c:pt>
                <c:pt idx="14143">
                  <c:v>-11.569470572426766</c:v>
                </c:pt>
                <c:pt idx="14144">
                  <c:v>-11.558428780609205</c:v>
                </c:pt>
                <c:pt idx="14145">
                  <c:v>-11.55360658671917</c:v>
                </c:pt>
                <c:pt idx="14146">
                  <c:v>-11.547522056618803</c:v>
                </c:pt>
                <c:pt idx="14147">
                  <c:v>-11.544491424770769</c:v>
                </c:pt>
                <c:pt idx="14148">
                  <c:v>-11.541373715521914</c:v>
                </c:pt>
                <c:pt idx="14149">
                  <c:v>-11.540071481469568</c:v>
                </c:pt>
                <c:pt idx="14150">
                  <c:v>-11.533454829471495</c:v>
                </c:pt>
                <c:pt idx="14151">
                  <c:v>-11.52626720712766</c:v>
                </c:pt>
                <c:pt idx="14152">
                  <c:v>-11.52542372881355</c:v>
                </c:pt>
                <c:pt idx="14153">
                  <c:v>-11.524416462901996</c:v>
                </c:pt>
                <c:pt idx="14154">
                  <c:v>-11.516825202004711</c:v>
                </c:pt>
                <c:pt idx="14155">
                  <c:v>-11.507690719521008</c:v>
                </c:pt>
                <c:pt idx="14156">
                  <c:v>-11.505964214711724</c:v>
                </c:pt>
                <c:pt idx="14157">
                  <c:v>-11.505075768721497</c:v>
                </c:pt>
                <c:pt idx="14158">
                  <c:v>-11.499224456607152</c:v>
                </c:pt>
                <c:pt idx="14159">
                  <c:v>-11.484727055267001</c:v>
                </c:pt>
                <c:pt idx="14160">
                  <c:v>-11.483672568812395</c:v>
                </c:pt>
                <c:pt idx="14161">
                  <c:v>-11.480026057536719</c:v>
                </c:pt>
                <c:pt idx="14162">
                  <c:v>-11.476285318716606</c:v>
                </c:pt>
                <c:pt idx="14163">
                  <c:v>-11.47360752367706</c:v>
                </c:pt>
                <c:pt idx="14164">
                  <c:v>-11.472818757884667</c:v>
                </c:pt>
                <c:pt idx="14165">
                  <c:v>-11.469380368354379</c:v>
                </c:pt>
                <c:pt idx="14166">
                  <c:v>-11.464589494222736</c:v>
                </c:pt>
                <c:pt idx="14167">
                  <c:v>-11.463101995971442</c:v>
                </c:pt>
                <c:pt idx="14168">
                  <c:v>-11.461058853757294</c:v>
                </c:pt>
                <c:pt idx="14169">
                  <c:v>-11.457475591106927</c:v>
                </c:pt>
                <c:pt idx="14170">
                  <c:v>-11.457142816944881</c:v>
                </c:pt>
                <c:pt idx="14171">
                  <c:v>-11.449992149474014</c:v>
                </c:pt>
                <c:pt idx="14172">
                  <c:v>-11.436399079749222</c:v>
                </c:pt>
                <c:pt idx="14173">
                  <c:v>-11.431918989036731</c:v>
                </c:pt>
                <c:pt idx="14174">
                  <c:v>-11.427987596818767</c:v>
                </c:pt>
                <c:pt idx="14175">
                  <c:v>-11.4275591204119</c:v>
                </c:pt>
                <c:pt idx="14176">
                  <c:v>-11.425278381945603</c:v>
                </c:pt>
                <c:pt idx="14177">
                  <c:v>-11.423307231690458</c:v>
                </c:pt>
                <c:pt idx="14178">
                  <c:v>-11.420612813370482</c:v>
                </c:pt>
                <c:pt idx="14179">
                  <c:v>-11.41304347826086</c:v>
                </c:pt>
                <c:pt idx="14180">
                  <c:v>-11.405835543766571</c:v>
                </c:pt>
                <c:pt idx="14181">
                  <c:v>-11.400765794511798</c:v>
                </c:pt>
                <c:pt idx="14182">
                  <c:v>-11.388738004707591</c:v>
                </c:pt>
                <c:pt idx="14183">
                  <c:v>-11.380720258724594</c:v>
                </c:pt>
                <c:pt idx="14184">
                  <c:v>-11.378169790518186</c:v>
                </c:pt>
                <c:pt idx="14185">
                  <c:v>-11.372549019607845</c:v>
                </c:pt>
                <c:pt idx="14186">
                  <c:v>-11.358230548539765</c:v>
                </c:pt>
                <c:pt idx="14187">
                  <c:v>-11.35262937116272</c:v>
                </c:pt>
                <c:pt idx="14188">
                  <c:v>-11.351210622233793</c:v>
                </c:pt>
                <c:pt idx="14189">
                  <c:v>-11.350574712643677</c:v>
                </c:pt>
                <c:pt idx="14190">
                  <c:v>-11.347128215045444</c:v>
                </c:pt>
                <c:pt idx="14191">
                  <c:v>-11.343945194438845</c:v>
                </c:pt>
                <c:pt idx="14192">
                  <c:v>-11.342212228660387</c:v>
                </c:pt>
                <c:pt idx="14193">
                  <c:v>-11.341284787612466</c:v>
                </c:pt>
                <c:pt idx="14194">
                  <c:v>-11.333254744783687</c:v>
                </c:pt>
                <c:pt idx="14195">
                  <c:v>-11.33020442876493</c:v>
                </c:pt>
                <c:pt idx="14196">
                  <c:v>-11.325503355704697</c:v>
                </c:pt>
                <c:pt idx="14197">
                  <c:v>-11.32386632959394</c:v>
                </c:pt>
                <c:pt idx="14198">
                  <c:v>-11.323618700667879</c:v>
                </c:pt>
                <c:pt idx="14199">
                  <c:v>-11.319198085966505</c:v>
                </c:pt>
                <c:pt idx="14200">
                  <c:v>-11.314175784537696</c:v>
                </c:pt>
                <c:pt idx="14201">
                  <c:v>-11.313374454641192</c:v>
                </c:pt>
                <c:pt idx="14202">
                  <c:v>-11.312490560338318</c:v>
                </c:pt>
                <c:pt idx="14203">
                  <c:v>-11.31086331723516</c:v>
                </c:pt>
                <c:pt idx="14204">
                  <c:v>-11.305485888046306</c:v>
                </c:pt>
                <c:pt idx="14205">
                  <c:v>-11.302816901408448</c:v>
                </c:pt>
                <c:pt idx="14206">
                  <c:v>-11.299628677520715</c:v>
                </c:pt>
                <c:pt idx="14207">
                  <c:v>-11.29189716889033</c:v>
                </c:pt>
                <c:pt idx="14208">
                  <c:v>-11.291436464088406</c:v>
                </c:pt>
                <c:pt idx="14209">
                  <c:v>-11.290739782721161</c:v>
                </c:pt>
                <c:pt idx="14210">
                  <c:v>-11.290322580645167</c:v>
                </c:pt>
                <c:pt idx="14211">
                  <c:v>-11.286714646955843</c:v>
                </c:pt>
                <c:pt idx="14212">
                  <c:v>-11.284758302506333</c:v>
                </c:pt>
                <c:pt idx="14213">
                  <c:v>-11.282039310892202</c:v>
                </c:pt>
                <c:pt idx="14214">
                  <c:v>-11.267605633802816</c:v>
                </c:pt>
                <c:pt idx="14215">
                  <c:v>-11.261872455902306</c:v>
                </c:pt>
                <c:pt idx="14216">
                  <c:v>-11.258164089927533</c:v>
                </c:pt>
                <c:pt idx="14217">
                  <c:v>-11.254102812345039</c:v>
                </c:pt>
                <c:pt idx="14218">
                  <c:v>-11.249738834428669</c:v>
                </c:pt>
                <c:pt idx="14219">
                  <c:v>-11.248948696383522</c:v>
                </c:pt>
                <c:pt idx="14220">
                  <c:v>-11.248473748473756</c:v>
                </c:pt>
                <c:pt idx="14221">
                  <c:v>-11.245849574130219</c:v>
                </c:pt>
                <c:pt idx="14222">
                  <c:v>-11.242190371187064</c:v>
                </c:pt>
                <c:pt idx="14223">
                  <c:v>-11.241655540720956</c:v>
                </c:pt>
                <c:pt idx="14224">
                  <c:v>-11.238475829915515</c:v>
                </c:pt>
                <c:pt idx="14225">
                  <c:v>-11.237573836622957</c:v>
                </c:pt>
                <c:pt idx="14226">
                  <c:v>-11.236000452510638</c:v>
                </c:pt>
                <c:pt idx="14227">
                  <c:v>-11.234553017059497</c:v>
                </c:pt>
                <c:pt idx="14228">
                  <c:v>-11.226819165960649</c:v>
                </c:pt>
                <c:pt idx="14229">
                  <c:v>-11.216381418092908</c:v>
                </c:pt>
                <c:pt idx="14230">
                  <c:v>-11.209947393591577</c:v>
                </c:pt>
                <c:pt idx="14231">
                  <c:v>-11.208278350592323</c:v>
                </c:pt>
                <c:pt idx="14232">
                  <c:v>-11.203787195671779</c:v>
                </c:pt>
                <c:pt idx="14233">
                  <c:v>-11.201740076128331</c:v>
                </c:pt>
                <c:pt idx="14234">
                  <c:v>-11.197602840113348</c:v>
                </c:pt>
                <c:pt idx="14235">
                  <c:v>-11.188297801340028</c:v>
                </c:pt>
                <c:pt idx="14236">
                  <c:v>-11.183180496533225</c:v>
                </c:pt>
                <c:pt idx="14237">
                  <c:v>-11.16956487936352</c:v>
                </c:pt>
                <c:pt idx="14238">
                  <c:v>-11.169034276032846</c:v>
                </c:pt>
                <c:pt idx="14239">
                  <c:v>-11.165911688751535</c:v>
                </c:pt>
                <c:pt idx="14240">
                  <c:v>-11.158548418397046</c:v>
                </c:pt>
                <c:pt idx="14241">
                  <c:v>-11.15698214470018</c:v>
                </c:pt>
                <c:pt idx="14242">
                  <c:v>-11.151825637118279</c:v>
                </c:pt>
                <c:pt idx="14243">
                  <c:v>-11.149883682286472</c:v>
                </c:pt>
                <c:pt idx="14244">
                  <c:v>-11.139354606093391</c:v>
                </c:pt>
                <c:pt idx="14245">
                  <c:v>-11.131824234354198</c:v>
                </c:pt>
                <c:pt idx="14246">
                  <c:v>-11.126968754778531</c:v>
                </c:pt>
                <c:pt idx="14247">
                  <c:v>-11.126378869422496</c:v>
                </c:pt>
                <c:pt idx="14248">
                  <c:v>-11.126350077147265</c:v>
                </c:pt>
                <c:pt idx="14249">
                  <c:v>-11.121768466122646</c:v>
                </c:pt>
                <c:pt idx="14250">
                  <c:v>-11.119336367001239</c:v>
                </c:pt>
                <c:pt idx="14251">
                  <c:v>-11.116587802313347</c:v>
                </c:pt>
                <c:pt idx="14252">
                  <c:v>-11.116472545757077</c:v>
                </c:pt>
                <c:pt idx="14253">
                  <c:v>-11.11585260365608</c:v>
                </c:pt>
                <c:pt idx="14254">
                  <c:v>-11.1141403126136</c:v>
                </c:pt>
                <c:pt idx="14255">
                  <c:v>-11.107917905007568</c:v>
                </c:pt>
                <c:pt idx="14256">
                  <c:v>-11.106729758149314</c:v>
                </c:pt>
                <c:pt idx="14257">
                  <c:v>-11.101173225671062</c:v>
                </c:pt>
                <c:pt idx="14258">
                  <c:v>-11.093473950884388</c:v>
                </c:pt>
                <c:pt idx="14259">
                  <c:v>-11.085413509849275</c:v>
                </c:pt>
                <c:pt idx="14260">
                  <c:v>-11.082737487231867</c:v>
                </c:pt>
                <c:pt idx="14261">
                  <c:v>-11.082452881532404</c:v>
                </c:pt>
                <c:pt idx="14262">
                  <c:v>-11.080617495711834</c:v>
                </c:pt>
                <c:pt idx="14263">
                  <c:v>-11.079653726792614</c:v>
                </c:pt>
                <c:pt idx="14264">
                  <c:v>-11.070159273397394</c:v>
                </c:pt>
                <c:pt idx="14265">
                  <c:v>-11.065089509192319</c:v>
                </c:pt>
                <c:pt idx="14266">
                  <c:v>-11.06082322784772</c:v>
                </c:pt>
                <c:pt idx="14267">
                  <c:v>-11.059555861068148</c:v>
                </c:pt>
                <c:pt idx="14268">
                  <c:v>-11.054108497463361</c:v>
                </c:pt>
                <c:pt idx="14269">
                  <c:v>-11.051507475289327</c:v>
                </c:pt>
                <c:pt idx="14270">
                  <c:v>-11.048119082860893</c:v>
                </c:pt>
                <c:pt idx="14271">
                  <c:v>-11.041813187542289</c:v>
                </c:pt>
                <c:pt idx="14272">
                  <c:v>-11.03711928742554</c:v>
                </c:pt>
                <c:pt idx="14273">
                  <c:v>-11.037072293616802</c:v>
                </c:pt>
                <c:pt idx="14274">
                  <c:v>-11.031390134529147</c:v>
                </c:pt>
                <c:pt idx="14275">
                  <c:v>-11.031233009122204</c:v>
                </c:pt>
                <c:pt idx="14276">
                  <c:v>-11.030351085855244</c:v>
                </c:pt>
                <c:pt idx="14277">
                  <c:v>-11.025610195984129</c:v>
                </c:pt>
                <c:pt idx="14278">
                  <c:v>-11.025377229080931</c:v>
                </c:pt>
                <c:pt idx="14279">
                  <c:v>-11.018494399583219</c:v>
                </c:pt>
                <c:pt idx="14280">
                  <c:v>-11.015662762989407</c:v>
                </c:pt>
                <c:pt idx="14281">
                  <c:v>-11.01459637911482</c:v>
                </c:pt>
                <c:pt idx="14282">
                  <c:v>-11.008006267903923</c:v>
                </c:pt>
                <c:pt idx="14283">
                  <c:v>-11.003946310537202</c:v>
                </c:pt>
                <c:pt idx="14284">
                  <c:v>-11.001181768391845</c:v>
                </c:pt>
                <c:pt idx="14285">
                  <c:v>-10.993010016574189</c:v>
                </c:pt>
                <c:pt idx="14286">
                  <c:v>-10.988397528659746</c:v>
                </c:pt>
                <c:pt idx="14287">
                  <c:v>-10.98770875819875</c:v>
                </c:pt>
                <c:pt idx="14288">
                  <c:v>-10.983222081905112</c:v>
                </c:pt>
                <c:pt idx="14289">
                  <c:v>-10.982658959537574</c:v>
                </c:pt>
                <c:pt idx="14290">
                  <c:v>-10.975857171840133</c:v>
                </c:pt>
                <c:pt idx="14291">
                  <c:v>-10.975187511993255</c:v>
                </c:pt>
                <c:pt idx="14292">
                  <c:v>-10.975162119172893</c:v>
                </c:pt>
                <c:pt idx="14293">
                  <c:v>-10.970801668476085</c:v>
                </c:pt>
                <c:pt idx="14294">
                  <c:v>-10.968194574368567</c:v>
                </c:pt>
                <c:pt idx="14295">
                  <c:v>-10.953597626308422</c:v>
                </c:pt>
                <c:pt idx="14296">
                  <c:v>-10.948387858745718</c:v>
                </c:pt>
                <c:pt idx="14297">
                  <c:v>-10.944206008583691</c:v>
                </c:pt>
                <c:pt idx="14298">
                  <c:v>-10.940131679681514</c:v>
                </c:pt>
                <c:pt idx="14299">
                  <c:v>-10.935735093038474</c:v>
                </c:pt>
                <c:pt idx="14300">
                  <c:v>-10.925704660533881</c:v>
                </c:pt>
                <c:pt idx="14301">
                  <c:v>-10.92065965459031</c:v>
                </c:pt>
                <c:pt idx="14302">
                  <c:v>-10.920381979026303</c:v>
                </c:pt>
                <c:pt idx="14303">
                  <c:v>-10.913140311804</c:v>
                </c:pt>
                <c:pt idx="14304">
                  <c:v>-10.910635133889372</c:v>
                </c:pt>
                <c:pt idx="14305">
                  <c:v>-10.906245228279118</c:v>
                </c:pt>
                <c:pt idx="14306">
                  <c:v>-10.903562119895739</c:v>
                </c:pt>
                <c:pt idx="14307">
                  <c:v>-10.903545558520776</c:v>
                </c:pt>
                <c:pt idx="14308">
                  <c:v>-10.89713480507281</c:v>
                </c:pt>
                <c:pt idx="14309">
                  <c:v>-10.892610231986481</c:v>
                </c:pt>
                <c:pt idx="14310">
                  <c:v>-10.885167464114829</c:v>
                </c:pt>
                <c:pt idx="14311">
                  <c:v>-10.884922142043294</c:v>
                </c:pt>
                <c:pt idx="14312">
                  <c:v>-10.878661087866107</c:v>
                </c:pt>
                <c:pt idx="14313">
                  <c:v>-10.876662904673466</c:v>
                </c:pt>
                <c:pt idx="14314">
                  <c:v>-10.875576036866363</c:v>
                </c:pt>
                <c:pt idx="14315">
                  <c:v>-10.873475914451319</c:v>
                </c:pt>
                <c:pt idx="14316">
                  <c:v>-10.870815460928327</c:v>
                </c:pt>
                <c:pt idx="14317">
                  <c:v>-10.868557895278798</c:v>
                </c:pt>
                <c:pt idx="14318">
                  <c:v>-10.867508764119975</c:v>
                </c:pt>
                <c:pt idx="14319">
                  <c:v>-10.865442634255672</c:v>
                </c:pt>
                <c:pt idx="14320">
                  <c:v>-10.864206752315511</c:v>
                </c:pt>
                <c:pt idx="14321">
                  <c:v>-10.857669998609936</c:v>
                </c:pt>
                <c:pt idx="14322">
                  <c:v>-10.851581508515821</c:v>
                </c:pt>
                <c:pt idx="14323">
                  <c:v>-10.849381930075864</c:v>
                </c:pt>
                <c:pt idx="14324">
                  <c:v>-10.848621457365056</c:v>
                </c:pt>
                <c:pt idx="14325">
                  <c:v>-10.842719933629013</c:v>
                </c:pt>
                <c:pt idx="14326">
                  <c:v>-10.83723978023086</c:v>
                </c:pt>
                <c:pt idx="14327">
                  <c:v>-10.834269376084961</c:v>
                </c:pt>
                <c:pt idx="14328">
                  <c:v>-10.829533497018602</c:v>
                </c:pt>
                <c:pt idx="14329">
                  <c:v>-10.826627651792236</c:v>
                </c:pt>
                <c:pt idx="14330">
                  <c:v>-10.825066918595496</c:v>
                </c:pt>
                <c:pt idx="14331">
                  <c:v>-10.824108241082413</c:v>
                </c:pt>
                <c:pt idx="14332">
                  <c:v>-10.821844465265698</c:v>
                </c:pt>
                <c:pt idx="14333">
                  <c:v>-10.815870721933919</c:v>
                </c:pt>
                <c:pt idx="14334">
                  <c:v>-10.814661583809922</c:v>
                </c:pt>
                <c:pt idx="14335">
                  <c:v>-10.812236286919827</c:v>
                </c:pt>
                <c:pt idx="14336">
                  <c:v>-10.805794294476058</c:v>
                </c:pt>
                <c:pt idx="14337">
                  <c:v>-10.804321728691477</c:v>
                </c:pt>
                <c:pt idx="14338">
                  <c:v>-10.801557465091307</c:v>
                </c:pt>
                <c:pt idx="14339">
                  <c:v>-10.79619635598641</c:v>
                </c:pt>
                <c:pt idx="14340">
                  <c:v>-10.795485643602291</c:v>
                </c:pt>
                <c:pt idx="14341">
                  <c:v>-10.793817945303061</c:v>
                </c:pt>
                <c:pt idx="14342">
                  <c:v>-10.78831575041086</c:v>
                </c:pt>
                <c:pt idx="14343">
                  <c:v>-10.786023380481822</c:v>
                </c:pt>
                <c:pt idx="14344">
                  <c:v>-10.780776826859778</c:v>
                </c:pt>
                <c:pt idx="14345">
                  <c:v>-10.77831681079941</c:v>
                </c:pt>
                <c:pt idx="14346">
                  <c:v>-10.777412450073925</c:v>
                </c:pt>
                <c:pt idx="14347">
                  <c:v>-10.773557765383927</c:v>
                </c:pt>
                <c:pt idx="14348">
                  <c:v>-10.766347355268636</c:v>
                </c:pt>
                <c:pt idx="14349">
                  <c:v>-10.765029566360056</c:v>
                </c:pt>
                <c:pt idx="14350">
                  <c:v>-10.762144053601347</c:v>
                </c:pt>
                <c:pt idx="14351">
                  <c:v>-10.758675237282176</c:v>
                </c:pt>
                <c:pt idx="14352">
                  <c:v>-10.756099156256127</c:v>
                </c:pt>
                <c:pt idx="14353">
                  <c:v>-10.751904067412084</c:v>
                </c:pt>
                <c:pt idx="14354">
                  <c:v>-10.746218060087287</c:v>
                </c:pt>
                <c:pt idx="14355">
                  <c:v>-10.737634776655824</c:v>
                </c:pt>
                <c:pt idx="14356">
                  <c:v>-10.736450144807606</c:v>
                </c:pt>
                <c:pt idx="14357">
                  <c:v>-10.728744939271252</c:v>
                </c:pt>
                <c:pt idx="14358">
                  <c:v>-10.721819908955212</c:v>
                </c:pt>
                <c:pt idx="14359">
                  <c:v>-10.719393971499713</c:v>
                </c:pt>
                <c:pt idx="14360">
                  <c:v>-10.713671539122956</c:v>
                </c:pt>
                <c:pt idx="14361">
                  <c:v>-10.713236437792716</c:v>
                </c:pt>
                <c:pt idx="14362">
                  <c:v>-10.710259301014659</c:v>
                </c:pt>
                <c:pt idx="14363">
                  <c:v>-10.699588477366248</c:v>
                </c:pt>
                <c:pt idx="14364">
                  <c:v>-10.692212608158229</c:v>
                </c:pt>
                <c:pt idx="14365">
                  <c:v>-10.691005459015841</c:v>
                </c:pt>
                <c:pt idx="14366">
                  <c:v>-10.682393805629928</c:v>
                </c:pt>
                <c:pt idx="14367">
                  <c:v>-10.682217450712471</c:v>
                </c:pt>
                <c:pt idx="14368">
                  <c:v>-10.675084433527786</c:v>
                </c:pt>
                <c:pt idx="14369">
                  <c:v>-10.661247459746761</c:v>
                </c:pt>
                <c:pt idx="14370">
                  <c:v>-10.660887084465344</c:v>
                </c:pt>
                <c:pt idx="14371">
                  <c:v>-10.643766062809505</c:v>
                </c:pt>
                <c:pt idx="14372">
                  <c:v>-10.637791966497574</c:v>
                </c:pt>
                <c:pt idx="14373">
                  <c:v>-10.635140050927603</c:v>
                </c:pt>
                <c:pt idx="14374">
                  <c:v>-10.630617356711355</c:v>
                </c:pt>
                <c:pt idx="14375">
                  <c:v>-10.6282722513089</c:v>
                </c:pt>
                <c:pt idx="14376">
                  <c:v>-10.625993689812262</c:v>
                </c:pt>
                <c:pt idx="14377">
                  <c:v>-10.623834034947208</c:v>
                </c:pt>
                <c:pt idx="14378">
                  <c:v>-10.623105253927292</c:v>
                </c:pt>
                <c:pt idx="14379">
                  <c:v>-10.617911615174037</c:v>
                </c:pt>
                <c:pt idx="14380">
                  <c:v>-10.615894994951674</c:v>
                </c:pt>
                <c:pt idx="14381">
                  <c:v>-10.611509794173585</c:v>
                </c:pt>
                <c:pt idx="14382">
                  <c:v>-10.611163772529565</c:v>
                </c:pt>
                <c:pt idx="14383">
                  <c:v>-10.610987506417928</c:v>
                </c:pt>
                <c:pt idx="14384">
                  <c:v>-10.607243678299</c:v>
                </c:pt>
                <c:pt idx="14385">
                  <c:v>-10.601462807345158</c:v>
                </c:pt>
                <c:pt idx="14386">
                  <c:v>-10.599485695917707</c:v>
                </c:pt>
                <c:pt idx="14387">
                  <c:v>-10.594059405940598</c:v>
                </c:pt>
                <c:pt idx="14388">
                  <c:v>-10.591650815897495</c:v>
                </c:pt>
                <c:pt idx="14389">
                  <c:v>-10.59090609988813</c:v>
                </c:pt>
                <c:pt idx="14390">
                  <c:v>-10.588903564457979</c:v>
                </c:pt>
                <c:pt idx="14391">
                  <c:v>-10.587339958814582</c:v>
                </c:pt>
                <c:pt idx="14392">
                  <c:v>-10.581768208886857</c:v>
                </c:pt>
                <c:pt idx="14393">
                  <c:v>-10.578498852835139</c:v>
                </c:pt>
                <c:pt idx="14394">
                  <c:v>-10.577758470894878</c:v>
                </c:pt>
                <c:pt idx="14395">
                  <c:v>-10.573928518463589</c:v>
                </c:pt>
                <c:pt idx="14396">
                  <c:v>-10.569295380307977</c:v>
                </c:pt>
                <c:pt idx="14397">
                  <c:v>-10.567500365657452</c:v>
                </c:pt>
                <c:pt idx="14398">
                  <c:v>-10.566615620214392</c:v>
                </c:pt>
                <c:pt idx="14399">
                  <c:v>-10.564760594587355</c:v>
                </c:pt>
                <c:pt idx="14400">
                  <c:v>-10.559782445686409</c:v>
                </c:pt>
                <c:pt idx="14401">
                  <c:v>-10.557963163596966</c:v>
                </c:pt>
                <c:pt idx="14402">
                  <c:v>-10.555914995271991</c:v>
                </c:pt>
                <c:pt idx="14403">
                  <c:v>-10.555660811432588</c:v>
                </c:pt>
                <c:pt idx="14404">
                  <c:v>-10.547988596769088</c:v>
                </c:pt>
                <c:pt idx="14405">
                  <c:v>-10.54722542611816</c:v>
                </c:pt>
                <c:pt idx="14406">
                  <c:v>-10.54041983028138</c:v>
                </c:pt>
                <c:pt idx="14407">
                  <c:v>-10.539845758354758</c:v>
                </c:pt>
                <c:pt idx="14408">
                  <c:v>-10.536177122693076</c:v>
                </c:pt>
                <c:pt idx="14409">
                  <c:v>-10.518890108167426</c:v>
                </c:pt>
                <c:pt idx="14410">
                  <c:v>-10.516795865633071</c:v>
                </c:pt>
                <c:pt idx="14411">
                  <c:v>-10.516717325227958</c:v>
                </c:pt>
                <c:pt idx="14412">
                  <c:v>-10.50670640834575</c:v>
                </c:pt>
                <c:pt idx="14413">
                  <c:v>-10.502149277061363</c:v>
                </c:pt>
                <c:pt idx="14414">
                  <c:v>-10.487483530961796</c:v>
                </c:pt>
                <c:pt idx="14415">
                  <c:v>-10.478934101548433</c:v>
                </c:pt>
                <c:pt idx="14416">
                  <c:v>-10.478186321204035</c:v>
                </c:pt>
                <c:pt idx="14417">
                  <c:v>-10.466148723640401</c:v>
                </c:pt>
                <c:pt idx="14418">
                  <c:v>-10.461500186590371</c:v>
                </c:pt>
                <c:pt idx="14419">
                  <c:v>-10.460251046025107</c:v>
                </c:pt>
                <c:pt idx="14420">
                  <c:v>-10.453167738596875</c:v>
                </c:pt>
                <c:pt idx="14421">
                  <c:v>-10.451848471017797</c:v>
                </c:pt>
                <c:pt idx="14422">
                  <c:v>-10.451169167530423</c:v>
                </c:pt>
                <c:pt idx="14423">
                  <c:v>-10.451127819548873</c:v>
                </c:pt>
                <c:pt idx="14424">
                  <c:v>-10.44819557625145</c:v>
                </c:pt>
                <c:pt idx="14425">
                  <c:v>-10.446952595936793</c:v>
                </c:pt>
                <c:pt idx="14426">
                  <c:v>-10.444318899338683</c:v>
                </c:pt>
                <c:pt idx="14427">
                  <c:v>-10.434208830858879</c:v>
                </c:pt>
                <c:pt idx="14428">
                  <c:v>-10.429880197322063</c:v>
                </c:pt>
                <c:pt idx="14429">
                  <c:v>-10.428015564202326</c:v>
                </c:pt>
                <c:pt idx="14430">
                  <c:v>-10.421397930860451</c:v>
                </c:pt>
                <c:pt idx="14431">
                  <c:v>-10.420264824409898</c:v>
                </c:pt>
                <c:pt idx="14432">
                  <c:v>-10.418332001065806</c:v>
                </c:pt>
                <c:pt idx="14433">
                  <c:v>-10.417696490360854</c:v>
                </c:pt>
                <c:pt idx="14434">
                  <c:v>-10.413810295400722</c:v>
                </c:pt>
                <c:pt idx="14435">
                  <c:v>-10.413296072951908</c:v>
                </c:pt>
                <c:pt idx="14436">
                  <c:v>-10.409755058103428</c:v>
                </c:pt>
                <c:pt idx="14437">
                  <c:v>-10.404949381327327</c:v>
                </c:pt>
                <c:pt idx="14438">
                  <c:v>-10.396642750778398</c:v>
                </c:pt>
                <c:pt idx="14439">
                  <c:v>-10.392156862745097</c:v>
                </c:pt>
                <c:pt idx="14440">
                  <c:v>-10.390991024893225</c:v>
                </c:pt>
                <c:pt idx="14441">
                  <c:v>-10.386162843751308</c:v>
                </c:pt>
                <c:pt idx="14442">
                  <c:v>-10.375173691523855</c:v>
                </c:pt>
                <c:pt idx="14443">
                  <c:v>-10.374480235418488</c:v>
                </c:pt>
                <c:pt idx="14444">
                  <c:v>-10.373568487556057</c:v>
                </c:pt>
                <c:pt idx="14445">
                  <c:v>-10.368557991898939</c:v>
                </c:pt>
                <c:pt idx="14446">
                  <c:v>-10.366624525916563</c:v>
                </c:pt>
                <c:pt idx="14447">
                  <c:v>-10.364591448349543</c:v>
                </c:pt>
                <c:pt idx="14448">
                  <c:v>-10.364426098207133</c:v>
                </c:pt>
                <c:pt idx="14449">
                  <c:v>-10.352788063771428</c:v>
                </c:pt>
                <c:pt idx="14450">
                  <c:v>-10.352725606962892</c:v>
                </c:pt>
                <c:pt idx="14451">
                  <c:v>-10.351617065999704</c:v>
                </c:pt>
                <c:pt idx="14452">
                  <c:v>-10.342868288711543</c:v>
                </c:pt>
                <c:pt idx="14453">
                  <c:v>-10.337552742616026</c:v>
                </c:pt>
                <c:pt idx="14454">
                  <c:v>-10.336145033362712</c:v>
                </c:pt>
                <c:pt idx="14455">
                  <c:v>-10.33481333639989</c:v>
                </c:pt>
                <c:pt idx="14456">
                  <c:v>-10.322693791652043</c:v>
                </c:pt>
                <c:pt idx="14457">
                  <c:v>-10.320855614973254</c:v>
                </c:pt>
                <c:pt idx="14458">
                  <c:v>-10.319675898343746</c:v>
                </c:pt>
                <c:pt idx="14459">
                  <c:v>-10.310297935467915</c:v>
                </c:pt>
                <c:pt idx="14460">
                  <c:v>-10.309492667631034</c:v>
                </c:pt>
                <c:pt idx="14461">
                  <c:v>-10.309438876620803</c:v>
                </c:pt>
                <c:pt idx="14462">
                  <c:v>-10.30845453092536</c:v>
                </c:pt>
                <c:pt idx="14463">
                  <c:v>-10.300609627916756</c:v>
                </c:pt>
                <c:pt idx="14464">
                  <c:v>-10.29672045809474</c:v>
                </c:pt>
                <c:pt idx="14465">
                  <c:v>-10.290237467018471</c:v>
                </c:pt>
                <c:pt idx="14466">
                  <c:v>-10.286320254506904</c:v>
                </c:pt>
                <c:pt idx="14467">
                  <c:v>-10.285979335273993</c:v>
                </c:pt>
                <c:pt idx="14468">
                  <c:v>-10.283847253420461</c:v>
                </c:pt>
                <c:pt idx="14469">
                  <c:v>-10.282371746358592</c:v>
                </c:pt>
                <c:pt idx="14470">
                  <c:v>-10.282117043599897</c:v>
                </c:pt>
                <c:pt idx="14471">
                  <c:v>-10.280797101449281</c:v>
                </c:pt>
                <c:pt idx="14472">
                  <c:v>-10.275306396855413</c:v>
                </c:pt>
                <c:pt idx="14473">
                  <c:v>-10.266179540709814</c:v>
                </c:pt>
                <c:pt idx="14474">
                  <c:v>-10.26605751142165</c:v>
                </c:pt>
                <c:pt idx="14475">
                  <c:v>-10.260896032724716</c:v>
                </c:pt>
                <c:pt idx="14476">
                  <c:v>-10.258535827159207</c:v>
                </c:pt>
                <c:pt idx="14477">
                  <c:v>-10.257465245308893</c:v>
                </c:pt>
                <c:pt idx="14478">
                  <c:v>-10.253697246603338</c:v>
                </c:pt>
                <c:pt idx="14479">
                  <c:v>-10.251889168765743</c:v>
                </c:pt>
                <c:pt idx="14480">
                  <c:v>-10.249087735998728</c:v>
                </c:pt>
                <c:pt idx="14481">
                  <c:v>-10.248372317337839</c:v>
                </c:pt>
                <c:pt idx="14482">
                  <c:v>-10.247208931419465</c:v>
                </c:pt>
                <c:pt idx="14483">
                  <c:v>-10.242792109256442</c:v>
                </c:pt>
                <c:pt idx="14484">
                  <c:v>-10.241499071157421</c:v>
                </c:pt>
                <c:pt idx="14485">
                  <c:v>-10.2411828869228</c:v>
                </c:pt>
                <c:pt idx="14486">
                  <c:v>-10.240144993203444</c:v>
                </c:pt>
                <c:pt idx="14487">
                  <c:v>-10.234632094971303</c:v>
                </c:pt>
                <c:pt idx="14488">
                  <c:v>-10.228160439619643</c:v>
                </c:pt>
                <c:pt idx="14489">
                  <c:v>-10.227360563598026</c:v>
                </c:pt>
                <c:pt idx="14490">
                  <c:v>-10.226607197366349</c:v>
                </c:pt>
                <c:pt idx="14491">
                  <c:v>-10.223612772614331</c:v>
                </c:pt>
                <c:pt idx="14492">
                  <c:v>-10.220148709724455</c:v>
                </c:pt>
                <c:pt idx="14493">
                  <c:v>-10.214375788146285</c:v>
                </c:pt>
                <c:pt idx="14494">
                  <c:v>-10.212553968781137</c:v>
                </c:pt>
                <c:pt idx="14495">
                  <c:v>-10.210591038352163</c:v>
                </c:pt>
                <c:pt idx="14496">
                  <c:v>-10.208252740167637</c:v>
                </c:pt>
                <c:pt idx="14497">
                  <c:v>-10.203666205980355</c:v>
                </c:pt>
                <c:pt idx="14498">
                  <c:v>-10.195785374082149</c:v>
                </c:pt>
                <c:pt idx="14499">
                  <c:v>-10.19350380096752</c:v>
                </c:pt>
                <c:pt idx="14500">
                  <c:v>-10.185058675289582</c:v>
                </c:pt>
                <c:pt idx="14501">
                  <c:v>-10.182975338106601</c:v>
                </c:pt>
                <c:pt idx="14502">
                  <c:v>-10.181362639865611</c:v>
                </c:pt>
                <c:pt idx="14503">
                  <c:v>-10.180573281023513</c:v>
                </c:pt>
                <c:pt idx="14504">
                  <c:v>-10.18022406234779</c:v>
                </c:pt>
                <c:pt idx="14505">
                  <c:v>-10.174330316467234</c:v>
                </c:pt>
                <c:pt idx="14506">
                  <c:v>-10.173531256533551</c:v>
                </c:pt>
                <c:pt idx="14507">
                  <c:v>-10.171450587555384</c:v>
                </c:pt>
                <c:pt idx="14508">
                  <c:v>-10.166751351101667</c:v>
                </c:pt>
                <c:pt idx="14509">
                  <c:v>-10.166177908113397</c:v>
                </c:pt>
                <c:pt idx="14510">
                  <c:v>-10.143074227540339</c:v>
                </c:pt>
                <c:pt idx="14511">
                  <c:v>-10.140367860600193</c:v>
                </c:pt>
                <c:pt idx="14512">
                  <c:v>-10.136838692886855</c:v>
                </c:pt>
                <c:pt idx="14513">
                  <c:v>-10.133507914611044</c:v>
                </c:pt>
                <c:pt idx="14514">
                  <c:v>-10.133239831697054</c:v>
                </c:pt>
                <c:pt idx="14515">
                  <c:v>-10.131332082551594</c:v>
                </c:pt>
                <c:pt idx="14516">
                  <c:v>-10.12926876326452</c:v>
                </c:pt>
                <c:pt idx="14517">
                  <c:v>-10.124438843821366</c:v>
                </c:pt>
                <c:pt idx="14518">
                  <c:v>-10.120135805693394</c:v>
                </c:pt>
                <c:pt idx="14519">
                  <c:v>-10.114420473403797</c:v>
                </c:pt>
                <c:pt idx="14520">
                  <c:v>-10.112359550561806</c:v>
                </c:pt>
                <c:pt idx="14521">
                  <c:v>-10.108372494485479</c:v>
                </c:pt>
                <c:pt idx="14522">
                  <c:v>-10.106215164580917</c:v>
                </c:pt>
                <c:pt idx="14523">
                  <c:v>-10.104679802955658</c:v>
                </c:pt>
                <c:pt idx="14524">
                  <c:v>-10.104490884837702</c:v>
                </c:pt>
                <c:pt idx="14525">
                  <c:v>-10.103959301039595</c:v>
                </c:pt>
                <c:pt idx="14526">
                  <c:v>-10.103290384410599</c:v>
                </c:pt>
                <c:pt idx="14527">
                  <c:v>-10.09489198465576</c:v>
                </c:pt>
                <c:pt idx="14528">
                  <c:v>-10.094117647058823</c:v>
                </c:pt>
                <c:pt idx="14529">
                  <c:v>-10.093999919081853</c:v>
                </c:pt>
                <c:pt idx="14530">
                  <c:v>-10.090108968985746</c:v>
                </c:pt>
                <c:pt idx="14531">
                  <c:v>-10.088247091857198</c:v>
                </c:pt>
                <c:pt idx="14532">
                  <c:v>-10.084456625090894</c:v>
                </c:pt>
                <c:pt idx="14533">
                  <c:v>-10.083959346000881</c:v>
                </c:pt>
                <c:pt idx="14534">
                  <c:v>-10.076232951304249</c:v>
                </c:pt>
                <c:pt idx="14535">
                  <c:v>-10.076041151682091</c:v>
                </c:pt>
                <c:pt idx="14536">
                  <c:v>-10.071717603710894</c:v>
                </c:pt>
                <c:pt idx="14537">
                  <c:v>-10.07123287671233</c:v>
                </c:pt>
                <c:pt idx="14538">
                  <c:v>-10.065715659560823</c:v>
                </c:pt>
                <c:pt idx="14539">
                  <c:v>-10.06375796974622</c:v>
                </c:pt>
                <c:pt idx="14540">
                  <c:v>-10.061297822870429</c:v>
                </c:pt>
                <c:pt idx="14541">
                  <c:v>-10.055598159509202</c:v>
                </c:pt>
                <c:pt idx="14542">
                  <c:v>-10.050286352842576</c:v>
                </c:pt>
                <c:pt idx="14543">
                  <c:v>-10.041181764104749</c:v>
                </c:pt>
                <c:pt idx="14544">
                  <c:v>-10.039317308551503</c:v>
                </c:pt>
                <c:pt idx="14545">
                  <c:v>-10.038864852973532</c:v>
                </c:pt>
                <c:pt idx="14546">
                  <c:v>-10.036574870912219</c:v>
                </c:pt>
                <c:pt idx="14547">
                  <c:v>-10.032376862225874</c:v>
                </c:pt>
                <c:pt idx="14548">
                  <c:v>-10.027266151021081</c:v>
                </c:pt>
                <c:pt idx="14549">
                  <c:v>-10.025115110925071</c:v>
                </c:pt>
                <c:pt idx="14550">
                  <c:v>-10.024505588493597</c:v>
                </c:pt>
                <c:pt idx="14551">
                  <c:v>-10.024030452750736</c:v>
                </c:pt>
                <c:pt idx="14552">
                  <c:v>-10.021446675765262</c:v>
                </c:pt>
                <c:pt idx="14553">
                  <c:v>-10.020876826722329</c:v>
                </c:pt>
                <c:pt idx="14554">
                  <c:v>-10.020201767498293</c:v>
                </c:pt>
                <c:pt idx="14555">
                  <c:v>-10.017916172499937</c:v>
                </c:pt>
                <c:pt idx="14556">
                  <c:v>-10.015131454511064</c:v>
                </c:pt>
                <c:pt idx="14557">
                  <c:v>-10.012836970474964</c:v>
                </c:pt>
                <c:pt idx="14558">
                  <c:v>-10.012014417300762</c:v>
                </c:pt>
                <c:pt idx="14559">
                  <c:v>-10.011835866305546</c:v>
                </c:pt>
                <c:pt idx="14560">
                  <c:v>-10.008660440512145</c:v>
                </c:pt>
                <c:pt idx="14561">
                  <c:v>-10.007297938332414</c:v>
                </c:pt>
                <c:pt idx="14562">
                  <c:v>-10.007190795781398</c:v>
                </c:pt>
                <c:pt idx="14563">
                  <c:v>-10.007027406886863</c:v>
                </c:pt>
                <c:pt idx="14564">
                  <c:v>-10.004446420631396</c:v>
                </c:pt>
                <c:pt idx="14565">
                  <c:v>-10.001978217319703</c:v>
                </c:pt>
                <c:pt idx="14566">
                  <c:v>-10</c:v>
                </c:pt>
                <c:pt idx="14567">
                  <c:v>-9.9955575299866695</c:v>
                </c:pt>
                <c:pt idx="14568">
                  <c:v>-9.9954975236379937</c:v>
                </c:pt>
                <c:pt idx="14569">
                  <c:v>-9.9895776690230207</c:v>
                </c:pt>
                <c:pt idx="14570">
                  <c:v>-9.9845120874937265</c:v>
                </c:pt>
                <c:pt idx="14571">
                  <c:v>-9.9843382928739146</c:v>
                </c:pt>
                <c:pt idx="14572">
                  <c:v>-9.9789242188215894</c:v>
                </c:pt>
                <c:pt idx="14573">
                  <c:v>-9.9780680769952141</c:v>
                </c:pt>
                <c:pt idx="14574">
                  <c:v>-9.9762766887251786</c:v>
                </c:pt>
                <c:pt idx="14575">
                  <c:v>-9.972345107952691</c:v>
                </c:pt>
                <c:pt idx="14576">
                  <c:v>-9.9711214503449384</c:v>
                </c:pt>
                <c:pt idx="14577">
                  <c:v>-9.9706284260291795</c:v>
                </c:pt>
                <c:pt idx="14578">
                  <c:v>-9.9654377880184342</c:v>
                </c:pt>
                <c:pt idx="14579">
                  <c:v>-9.9652662917631574</c:v>
                </c:pt>
                <c:pt idx="14580">
                  <c:v>-9.9581521959939892</c:v>
                </c:pt>
                <c:pt idx="14581">
                  <c:v>-9.9547841306884379</c:v>
                </c:pt>
                <c:pt idx="14582">
                  <c:v>-9.9545899741786172</c:v>
                </c:pt>
                <c:pt idx="14583">
                  <c:v>-9.9534761811152634</c:v>
                </c:pt>
                <c:pt idx="14584">
                  <c:v>-9.9496064303860692</c:v>
                </c:pt>
                <c:pt idx="14585">
                  <c:v>-9.9476439790576023</c:v>
                </c:pt>
                <c:pt idx="14586">
                  <c:v>-9.9375185956560586</c:v>
                </c:pt>
                <c:pt idx="14587">
                  <c:v>-9.9269215044971446</c:v>
                </c:pt>
                <c:pt idx="14588">
                  <c:v>-9.9100862597711057</c:v>
                </c:pt>
                <c:pt idx="14589">
                  <c:v>-9.9046507102549128</c:v>
                </c:pt>
                <c:pt idx="14590">
                  <c:v>-9.8988432404550508</c:v>
                </c:pt>
                <c:pt idx="14591">
                  <c:v>-9.8970944309927376</c:v>
                </c:pt>
                <c:pt idx="14592">
                  <c:v>-9.8952000463204115</c:v>
                </c:pt>
                <c:pt idx="14593">
                  <c:v>-9.8946217011508395</c:v>
                </c:pt>
                <c:pt idx="14594">
                  <c:v>-9.8869705626630235</c:v>
                </c:pt>
                <c:pt idx="14595">
                  <c:v>-9.886565162700748</c:v>
                </c:pt>
                <c:pt idx="14596">
                  <c:v>-9.8796015944378155</c:v>
                </c:pt>
                <c:pt idx="14597">
                  <c:v>-9.8758229852487744</c:v>
                </c:pt>
                <c:pt idx="14598">
                  <c:v>-9.8739879195766065</c:v>
                </c:pt>
                <c:pt idx="14599">
                  <c:v>-9.8729993041057753</c:v>
                </c:pt>
                <c:pt idx="14600">
                  <c:v>-9.8729799033931585</c:v>
                </c:pt>
                <c:pt idx="14601">
                  <c:v>-9.8703154807399613</c:v>
                </c:pt>
                <c:pt idx="14602">
                  <c:v>-9.8663983453518966</c:v>
                </c:pt>
                <c:pt idx="14603">
                  <c:v>-9.8632368652496467</c:v>
                </c:pt>
                <c:pt idx="14604">
                  <c:v>-9.8605951123078484</c:v>
                </c:pt>
                <c:pt idx="14605">
                  <c:v>-9.8583926125568837</c:v>
                </c:pt>
                <c:pt idx="14606">
                  <c:v>-9.8490865766481335</c:v>
                </c:pt>
                <c:pt idx="14607">
                  <c:v>-9.8468149996534322</c:v>
                </c:pt>
                <c:pt idx="14608">
                  <c:v>-9.8464163822525705</c:v>
                </c:pt>
                <c:pt idx="14609">
                  <c:v>-9.8457678837221323</c:v>
                </c:pt>
                <c:pt idx="14610">
                  <c:v>-9.8412698412698347</c:v>
                </c:pt>
                <c:pt idx="14611">
                  <c:v>-9.8335854765506809</c:v>
                </c:pt>
                <c:pt idx="14612">
                  <c:v>-9.8325461571489967</c:v>
                </c:pt>
                <c:pt idx="14613">
                  <c:v>-9.8288585335217391</c:v>
                </c:pt>
                <c:pt idx="14614">
                  <c:v>-9.8265719772013824</c:v>
                </c:pt>
                <c:pt idx="14615">
                  <c:v>-9.8215570585695673</c:v>
                </c:pt>
                <c:pt idx="14616">
                  <c:v>-9.8180987898622334</c:v>
                </c:pt>
                <c:pt idx="14617">
                  <c:v>-9.8147350280051739</c:v>
                </c:pt>
                <c:pt idx="14618">
                  <c:v>-9.8136820042893333</c:v>
                </c:pt>
                <c:pt idx="14619">
                  <c:v>-9.8092483860602329</c:v>
                </c:pt>
                <c:pt idx="14620">
                  <c:v>-9.8079252465824425</c:v>
                </c:pt>
                <c:pt idx="14621">
                  <c:v>-9.8007824711309866</c:v>
                </c:pt>
                <c:pt idx="14622">
                  <c:v>-9.7999090495679866</c:v>
                </c:pt>
                <c:pt idx="14623">
                  <c:v>-9.7920406941950944</c:v>
                </c:pt>
                <c:pt idx="14624">
                  <c:v>-9.7891566265060277</c:v>
                </c:pt>
                <c:pt idx="14625">
                  <c:v>-9.7811302089773733</c:v>
                </c:pt>
                <c:pt idx="14626">
                  <c:v>-9.7785778577857769</c:v>
                </c:pt>
                <c:pt idx="14627">
                  <c:v>-9.7744360902255636</c:v>
                </c:pt>
                <c:pt idx="14628">
                  <c:v>-9.7742097340692453</c:v>
                </c:pt>
                <c:pt idx="14629">
                  <c:v>-9.768041237113394</c:v>
                </c:pt>
                <c:pt idx="14630">
                  <c:v>-9.7678787065611203</c:v>
                </c:pt>
                <c:pt idx="14631">
                  <c:v>-9.7572698870463768</c:v>
                </c:pt>
                <c:pt idx="14632">
                  <c:v>-9.7402597402597451</c:v>
                </c:pt>
                <c:pt idx="14633">
                  <c:v>-9.7310909254429276</c:v>
                </c:pt>
                <c:pt idx="14634">
                  <c:v>-9.7036869486541519</c:v>
                </c:pt>
                <c:pt idx="14635">
                  <c:v>-9.6973293768545972</c:v>
                </c:pt>
                <c:pt idx="14636">
                  <c:v>-9.6944615655542776</c:v>
                </c:pt>
                <c:pt idx="14637">
                  <c:v>-9.6917025351648647</c:v>
                </c:pt>
                <c:pt idx="14638">
                  <c:v>-9.6833409821018819</c:v>
                </c:pt>
                <c:pt idx="14639">
                  <c:v>-9.6736620552955799</c:v>
                </c:pt>
                <c:pt idx="14640">
                  <c:v>-9.6733135341535785</c:v>
                </c:pt>
                <c:pt idx="14641">
                  <c:v>-9.6709337541037854</c:v>
                </c:pt>
                <c:pt idx="14642">
                  <c:v>-9.6681322851274132</c:v>
                </c:pt>
                <c:pt idx="14643">
                  <c:v>-9.6590909090909065</c:v>
                </c:pt>
                <c:pt idx="14644">
                  <c:v>-9.6534653465346452</c:v>
                </c:pt>
                <c:pt idx="14645">
                  <c:v>-9.6471145496171147</c:v>
                </c:pt>
                <c:pt idx="14646">
                  <c:v>-9.643590495746551</c:v>
                </c:pt>
                <c:pt idx="14647">
                  <c:v>-9.6413546596794077</c:v>
                </c:pt>
                <c:pt idx="14648">
                  <c:v>-9.639233370913189</c:v>
                </c:pt>
                <c:pt idx="14649">
                  <c:v>-9.6329649338245247</c:v>
                </c:pt>
                <c:pt idx="14650">
                  <c:v>-9.6310596310596281</c:v>
                </c:pt>
                <c:pt idx="14651">
                  <c:v>-9.6240313785516065</c:v>
                </c:pt>
                <c:pt idx="14652">
                  <c:v>-9.623233908948194</c:v>
                </c:pt>
                <c:pt idx="14653">
                  <c:v>-9.6228039409495381</c:v>
                </c:pt>
                <c:pt idx="14654">
                  <c:v>-9.6198156682027758</c:v>
                </c:pt>
                <c:pt idx="14655">
                  <c:v>-9.6183583843632192</c:v>
                </c:pt>
                <c:pt idx="14656">
                  <c:v>-9.6148242705110221</c:v>
                </c:pt>
                <c:pt idx="14657">
                  <c:v>-9.6146044624746452</c:v>
                </c:pt>
                <c:pt idx="14658">
                  <c:v>-9.6069868995633243</c:v>
                </c:pt>
                <c:pt idx="14659">
                  <c:v>-9.6027193541533933</c:v>
                </c:pt>
                <c:pt idx="14660">
                  <c:v>-9.5916795069337439</c:v>
                </c:pt>
                <c:pt idx="14661">
                  <c:v>-9.5900857959961883</c:v>
                </c:pt>
                <c:pt idx="14662">
                  <c:v>-9.5898004434589836</c:v>
                </c:pt>
                <c:pt idx="14663">
                  <c:v>-9.575056795013694</c:v>
                </c:pt>
                <c:pt idx="14664">
                  <c:v>-9.5744680851063748</c:v>
                </c:pt>
                <c:pt idx="14665">
                  <c:v>-9.5742728690705547</c:v>
                </c:pt>
                <c:pt idx="14666">
                  <c:v>-9.561741968496321</c:v>
                </c:pt>
                <c:pt idx="14667">
                  <c:v>-9.5582929661025844</c:v>
                </c:pt>
                <c:pt idx="14668">
                  <c:v>-9.5560811425452528</c:v>
                </c:pt>
                <c:pt idx="14669">
                  <c:v>-9.5498871114954085</c:v>
                </c:pt>
                <c:pt idx="14670">
                  <c:v>-9.5464610842286532</c:v>
                </c:pt>
                <c:pt idx="14671">
                  <c:v>-9.544690491851199</c:v>
                </c:pt>
                <c:pt idx="14672">
                  <c:v>-9.5392474702819499</c:v>
                </c:pt>
                <c:pt idx="14673">
                  <c:v>-9.5382286146858348</c:v>
                </c:pt>
                <c:pt idx="14674">
                  <c:v>-9.5327394905453957</c:v>
                </c:pt>
                <c:pt idx="14675">
                  <c:v>-9.5313204146011685</c:v>
                </c:pt>
                <c:pt idx="14676">
                  <c:v>-9.5306400790104817</c:v>
                </c:pt>
                <c:pt idx="14677">
                  <c:v>-9.5285857572718129</c:v>
                </c:pt>
                <c:pt idx="14678">
                  <c:v>-9.5231895850284758</c:v>
                </c:pt>
                <c:pt idx="14679">
                  <c:v>-9.5228876789675354</c:v>
                </c:pt>
                <c:pt idx="14680">
                  <c:v>-9.5190708386051313</c:v>
                </c:pt>
                <c:pt idx="14681">
                  <c:v>-9.5140295856345887</c:v>
                </c:pt>
                <c:pt idx="14682">
                  <c:v>-9.5087903743940103</c:v>
                </c:pt>
                <c:pt idx="14683">
                  <c:v>-9.505550377086692</c:v>
                </c:pt>
                <c:pt idx="14684">
                  <c:v>-9.5024097954930227</c:v>
                </c:pt>
                <c:pt idx="14685">
                  <c:v>-9.5004571523564181</c:v>
                </c:pt>
                <c:pt idx="14686">
                  <c:v>-9.4992707826932445</c:v>
                </c:pt>
                <c:pt idx="14687">
                  <c:v>-9.4960250893443146</c:v>
                </c:pt>
                <c:pt idx="14688">
                  <c:v>-9.4941762810804846</c:v>
                </c:pt>
                <c:pt idx="14689">
                  <c:v>-9.4908327183970016</c:v>
                </c:pt>
                <c:pt idx="14690">
                  <c:v>-9.488231841299239</c:v>
                </c:pt>
                <c:pt idx="14691">
                  <c:v>-9.486081370449682</c:v>
                </c:pt>
                <c:pt idx="14692">
                  <c:v>-9.4827586206896513</c:v>
                </c:pt>
                <c:pt idx="14693">
                  <c:v>-9.4665750915750948</c:v>
                </c:pt>
                <c:pt idx="14694">
                  <c:v>-9.4612035963511403</c:v>
                </c:pt>
                <c:pt idx="14695">
                  <c:v>-9.4564888309705282</c:v>
                </c:pt>
                <c:pt idx="14696">
                  <c:v>-9.4548739106022452</c:v>
                </c:pt>
                <c:pt idx="14697">
                  <c:v>-9.4448899581217205</c:v>
                </c:pt>
                <c:pt idx="14698">
                  <c:v>-9.4448130944481363</c:v>
                </c:pt>
                <c:pt idx="14699">
                  <c:v>-9.4411637620625157</c:v>
                </c:pt>
                <c:pt idx="14700">
                  <c:v>-9.4392725698203179</c:v>
                </c:pt>
                <c:pt idx="14701">
                  <c:v>-9.4379639448568469</c:v>
                </c:pt>
                <c:pt idx="14702">
                  <c:v>-9.4339622641509351</c:v>
                </c:pt>
                <c:pt idx="14703">
                  <c:v>-9.4329834321224837</c:v>
                </c:pt>
                <c:pt idx="14704">
                  <c:v>-9.4257275079742726</c:v>
                </c:pt>
                <c:pt idx="14705">
                  <c:v>-9.4227114867964019</c:v>
                </c:pt>
                <c:pt idx="14706">
                  <c:v>-9.4214029697900656</c:v>
                </c:pt>
                <c:pt idx="14707">
                  <c:v>-9.420955882352942</c:v>
                </c:pt>
                <c:pt idx="14708">
                  <c:v>-9.4206789571028082</c:v>
                </c:pt>
                <c:pt idx="14709">
                  <c:v>-9.4202898550724683</c:v>
                </c:pt>
                <c:pt idx="14710">
                  <c:v>-9.4147170727758436</c:v>
                </c:pt>
                <c:pt idx="14711">
                  <c:v>-9.4142614601018693</c:v>
                </c:pt>
                <c:pt idx="14712">
                  <c:v>-9.4120150365274071</c:v>
                </c:pt>
                <c:pt idx="14713">
                  <c:v>-9.4114953057018624</c:v>
                </c:pt>
                <c:pt idx="14714">
                  <c:v>-9.4057885410513791</c:v>
                </c:pt>
                <c:pt idx="14715">
                  <c:v>-9.4054086220727839</c:v>
                </c:pt>
                <c:pt idx="14716">
                  <c:v>-9.3998132996540562</c:v>
                </c:pt>
                <c:pt idx="14717">
                  <c:v>-9.3980457227138601</c:v>
                </c:pt>
                <c:pt idx="14718">
                  <c:v>-9.3939178121216429</c:v>
                </c:pt>
                <c:pt idx="14719">
                  <c:v>-9.3928488890356192</c:v>
                </c:pt>
                <c:pt idx="14720">
                  <c:v>-9.3896197872679181</c:v>
                </c:pt>
                <c:pt idx="14721">
                  <c:v>-9.3796159527326495</c:v>
                </c:pt>
                <c:pt idx="14722">
                  <c:v>-9.3751893824616701</c:v>
                </c:pt>
                <c:pt idx="14723">
                  <c:v>-9.375</c:v>
                </c:pt>
                <c:pt idx="14724">
                  <c:v>-9.3735498839907194</c:v>
                </c:pt>
                <c:pt idx="14725">
                  <c:v>-9.3650793650793673</c:v>
                </c:pt>
                <c:pt idx="14726">
                  <c:v>-9.360539260338868</c:v>
                </c:pt>
                <c:pt idx="14727">
                  <c:v>-9.360472421158434</c:v>
                </c:pt>
                <c:pt idx="14728">
                  <c:v>-9.3582007679649024</c:v>
                </c:pt>
                <c:pt idx="14729">
                  <c:v>-9.352517985611513</c:v>
                </c:pt>
                <c:pt idx="14730">
                  <c:v>-9.3493732162855423</c:v>
                </c:pt>
                <c:pt idx="14731">
                  <c:v>-9.3488947193823719</c:v>
                </c:pt>
                <c:pt idx="14732">
                  <c:v>-9.3389592123769347</c:v>
                </c:pt>
                <c:pt idx="14733">
                  <c:v>-9.3369593369593389</c:v>
                </c:pt>
                <c:pt idx="14734">
                  <c:v>-9.3357451512410847</c:v>
                </c:pt>
                <c:pt idx="14735">
                  <c:v>-9.3336750384418252</c:v>
                </c:pt>
                <c:pt idx="14736">
                  <c:v>-9.3330631360893506</c:v>
                </c:pt>
                <c:pt idx="14737">
                  <c:v>-9.3329912291195711</c:v>
                </c:pt>
                <c:pt idx="14738">
                  <c:v>-9.3329782984955472</c:v>
                </c:pt>
                <c:pt idx="14739">
                  <c:v>-9.3320166466812395</c:v>
                </c:pt>
                <c:pt idx="14740">
                  <c:v>-9.3281565623442333</c:v>
                </c:pt>
                <c:pt idx="14741">
                  <c:v>-9.3263437915656056</c:v>
                </c:pt>
                <c:pt idx="14742">
                  <c:v>-9.3233339014828687</c:v>
                </c:pt>
                <c:pt idx="14743">
                  <c:v>-9.3181871911865528</c:v>
                </c:pt>
                <c:pt idx="14744">
                  <c:v>-9.3177338868620723</c:v>
                </c:pt>
                <c:pt idx="14745">
                  <c:v>-9.3137511106465354</c:v>
                </c:pt>
                <c:pt idx="14746">
                  <c:v>-9.3053902397551411</c:v>
                </c:pt>
                <c:pt idx="14747">
                  <c:v>-9.3029282197460361</c:v>
                </c:pt>
                <c:pt idx="14748">
                  <c:v>-9.2932257275617474</c:v>
                </c:pt>
                <c:pt idx="14749">
                  <c:v>-9.2922564529558684</c:v>
                </c:pt>
                <c:pt idx="14750">
                  <c:v>-9.288339458737056</c:v>
                </c:pt>
                <c:pt idx="14751">
                  <c:v>-9.2847342795740673</c:v>
                </c:pt>
                <c:pt idx="14752">
                  <c:v>-9.2840646651270191</c:v>
                </c:pt>
                <c:pt idx="14753">
                  <c:v>-9.2833383731478705</c:v>
                </c:pt>
                <c:pt idx="14754">
                  <c:v>-9.2780732683917932</c:v>
                </c:pt>
                <c:pt idx="14755">
                  <c:v>-9.2742870391838608</c:v>
                </c:pt>
                <c:pt idx="14756">
                  <c:v>-9.2667101350169361</c:v>
                </c:pt>
                <c:pt idx="14757">
                  <c:v>-9.2661903141658115</c:v>
                </c:pt>
                <c:pt idx="14758">
                  <c:v>-9.2596872351899009</c:v>
                </c:pt>
                <c:pt idx="14759">
                  <c:v>-9.2578999550058398</c:v>
                </c:pt>
                <c:pt idx="14760">
                  <c:v>-9.2554744525547505</c:v>
                </c:pt>
                <c:pt idx="14761">
                  <c:v>-9.2530657748049094</c:v>
                </c:pt>
                <c:pt idx="14762">
                  <c:v>-9.2493023888926729</c:v>
                </c:pt>
                <c:pt idx="14763">
                  <c:v>-9.2469018112488044</c:v>
                </c:pt>
                <c:pt idx="14764">
                  <c:v>-9.2426268804511551</c:v>
                </c:pt>
                <c:pt idx="14765">
                  <c:v>-9.2361064557216537</c:v>
                </c:pt>
                <c:pt idx="14766">
                  <c:v>-9.234163908491027</c:v>
                </c:pt>
                <c:pt idx="14767">
                  <c:v>-9.2323694612024099</c:v>
                </c:pt>
                <c:pt idx="14768">
                  <c:v>-9.2318534178999272</c:v>
                </c:pt>
                <c:pt idx="14769">
                  <c:v>-9.2303200812890367</c:v>
                </c:pt>
                <c:pt idx="14770">
                  <c:v>-9.2294501156714546</c:v>
                </c:pt>
                <c:pt idx="14771">
                  <c:v>-9.2291850544277736</c:v>
                </c:pt>
                <c:pt idx="14772">
                  <c:v>-9.2276830491474442</c:v>
                </c:pt>
                <c:pt idx="14773">
                  <c:v>-9.2253747191149955</c:v>
                </c:pt>
                <c:pt idx="14774">
                  <c:v>-9.224946085119484</c:v>
                </c:pt>
                <c:pt idx="14775">
                  <c:v>-9.2205488504747564</c:v>
                </c:pt>
                <c:pt idx="14776">
                  <c:v>-9.2127388535031827</c:v>
                </c:pt>
                <c:pt idx="14777">
                  <c:v>-9.2113564668769783</c:v>
                </c:pt>
                <c:pt idx="14778">
                  <c:v>-9.2037603352588064</c:v>
                </c:pt>
                <c:pt idx="14779">
                  <c:v>-9.2016998560039269</c:v>
                </c:pt>
                <c:pt idx="14780">
                  <c:v>-9.1956446727753729</c:v>
                </c:pt>
                <c:pt idx="14781">
                  <c:v>-9.1952093127378447</c:v>
                </c:pt>
                <c:pt idx="14782">
                  <c:v>-9.1938473871436486</c:v>
                </c:pt>
                <c:pt idx="14783">
                  <c:v>-9.1908384184569059</c:v>
                </c:pt>
                <c:pt idx="14784">
                  <c:v>-9.1897891231964479</c:v>
                </c:pt>
                <c:pt idx="14785">
                  <c:v>-9.1812010076147317</c:v>
                </c:pt>
                <c:pt idx="14786">
                  <c:v>-9.1708439477360457</c:v>
                </c:pt>
                <c:pt idx="14787">
                  <c:v>-9.1663926340019799</c:v>
                </c:pt>
                <c:pt idx="14788">
                  <c:v>-9.1637214852893862</c:v>
                </c:pt>
                <c:pt idx="14789">
                  <c:v>-9.1598163766414018</c:v>
                </c:pt>
                <c:pt idx="14790">
                  <c:v>-9.1558845814170127</c:v>
                </c:pt>
                <c:pt idx="14791">
                  <c:v>-9.1510550874016303</c:v>
                </c:pt>
                <c:pt idx="14792">
                  <c:v>-9.1507109824091231</c:v>
                </c:pt>
                <c:pt idx="14793">
                  <c:v>-9.142583617543238</c:v>
                </c:pt>
                <c:pt idx="14794">
                  <c:v>-9.1411841249186807</c:v>
                </c:pt>
                <c:pt idx="14795">
                  <c:v>-9.1387313047962948</c:v>
                </c:pt>
                <c:pt idx="14796">
                  <c:v>-9.1358772461134663</c:v>
                </c:pt>
                <c:pt idx="14797">
                  <c:v>-9.1320136713187168</c:v>
                </c:pt>
                <c:pt idx="14798">
                  <c:v>-9.1291212399842436</c:v>
                </c:pt>
                <c:pt idx="14799">
                  <c:v>-9.1263531045289028</c:v>
                </c:pt>
                <c:pt idx="14800">
                  <c:v>-9.1196954994234147</c:v>
                </c:pt>
                <c:pt idx="14801">
                  <c:v>-9.1164884637028649</c:v>
                </c:pt>
                <c:pt idx="14802">
                  <c:v>-9.115880167575682</c:v>
                </c:pt>
                <c:pt idx="14803">
                  <c:v>-9.115764979639323</c:v>
                </c:pt>
                <c:pt idx="14804">
                  <c:v>-9.1130012150668307</c:v>
                </c:pt>
                <c:pt idx="14805">
                  <c:v>-9.1101959316111305</c:v>
                </c:pt>
                <c:pt idx="14806">
                  <c:v>-9.1065662002152834</c:v>
                </c:pt>
                <c:pt idx="14807">
                  <c:v>-9.1048649438941567</c:v>
                </c:pt>
                <c:pt idx="14808">
                  <c:v>-9.0980392156862706</c:v>
                </c:pt>
                <c:pt idx="14809">
                  <c:v>-9.0944536504532607</c:v>
                </c:pt>
                <c:pt idx="14810">
                  <c:v>-9.0941409780313336</c:v>
                </c:pt>
                <c:pt idx="14811">
                  <c:v>-9.0937257939581713</c:v>
                </c:pt>
                <c:pt idx="14812">
                  <c:v>-9.0869558342162264</c:v>
                </c:pt>
                <c:pt idx="14813">
                  <c:v>-9.0850097339390032</c:v>
                </c:pt>
                <c:pt idx="14814">
                  <c:v>-9.0848806366047796</c:v>
                </c:pt>
                <c:pt idx="14815">
                  <c:v>-9.0837484985132733</c:v>
                </c:pt>
                <c:pt idx="14816">
                  <c:v>-9.0825594448413085</c:v>
                </c:pt>
                <c:pt idx="14817">
                  <c:v>-9.0803259604190885</c:v>
                </c:pt>
                <c:pt idx="14818">
                  <c:v>-9.0801760223247783</c:v>
                </c:pt>
                <c:pt idx="14819">
                  <c:v>-9.0798423921414724</c:v>
                </c:pt>
                <c:pt idx="14820">
                  <c:v>-9.0793882010196683</c:v>
                </c:pt>
                <c:pt idx="14821">
                  <c:v>-9.0786445520196821</c:v>
                </c:pt>
                <c:pt idx="14822">
                  <c:v>-9.0776124254173141</c:v>
                </c:pt>
                <c:pt idx="14823">
                  <c:v>-9.0774762662743314</c:v>
                </c:pt>
                <c:pt idx="14824">
                  <c:v>-9.0569537200624524</c:v>
                </c:pt>
                <c:pt idx="14825">
                  <c:v>-9.0521986135498338</c:v>
                </c:pt>
                <c:pt idx="14826">
                  <c:v>-9.0489681087568101</c:v>
                </c:pt>
                <c:pt idx="14827">
                  <c:v>-9.0427386181412572</c:v>
                </c:pt>
                <c:pt idx="14828">
                  <c:v>-9.0426936909863969</c:v>
                </c:pt>
                <c:pt idx="14829">
                  <c:v>-9.0389327525183774</c:v>
                </c:pt>
                <c:pt idx="14830">
                  <c:v>-9.0247800290233187</c:v>
                </c:pt>
                <c:pt idx="14831">
                  <c:v>-9.024688127017356</c:v>
                </c:pt>
                <c:pt idx="14832">
                  <c:v>-9.0242970363929373</c:v>
                </c:pt>
                <c:pt idx="14833">
                  <c:v>-9.0199614541410966</c:v>
                </c:pt>
                <c:pt idx="14834">
                  <c:v>-9.0174393874946901</c:v>
                </c:pt>
                <c:pt idx="14835">
                  <c:v>-9.0079660824013814</c:v>
                </c:pt>
                <c:pt idx="14836">
                  <c:v>-9.0073610437695635</c:v>
                </c:pt>
                <c:pt idx="14837">
                  <c:v>-9.0039840637450226</c:v>
                </c:pt>
                <c:pt idx="14838">
                  <c:v>-9.0019569471624266</c:v>
                </c:pt>
                <c:pt idx="14839">
                  <c:v>-8.9930413426115479</c:v>
                </c:pt>
                <c:pt idx="14840">
                  <c:v>-8.9920535340861534</c:v>
                </c:pt>
                <c:pt idx="14841">
                  <c:v>-8.9870129476356482</c:v>
                </c:pt>
                <c:pt idx="14842">
                  <c:v>-8.984492748769128</c:v>
                </c:pt>
                <c:pt idx="14843">
                  <c:v>-8.9812370490221127</c:v>
                </c:pt>
                <c:pt idx="14844">
                  <c:v>-8.9761869798155374</c:v>
                </c:pt>
                <c:pt idx="14845">
                  <c:v>-8.97216796875</c:v>
                </c:pt>
                <c:pt idx="14846">
                  <c:v>-8.9689857502095549</c:v>
                </c:pt>
                <c:pt idx="14847">
                  <c:v>-8.9675841943370926</c:v>
                </c:pt>
                <c:pt idx="14848">
                  <c:v>-8.9656680516072527</c:v>
                </c:pt>
                <c:pt idx="14849">
                  <c:v>-8.9655172413793025</c:v>
                </c:pt>
                <c:pt idx="14850">
                  <c:v>-8.9619558756204469</c:v>
                </c:pt>
                <c:pt idx="14851">
                  <c:v>-8.9600298046729421</c:v>
                </c:pt>
                <c:pt idx="14852">
                  <c:v>-8.9584922028586078</c:v>
                </c:pt>
                <c:pt idx="14853">
                  <c:v>-8.9552238805970177</c:v>
                </c:pt>
                <c:pt idx="14854">
                  <c:v>-8.9510958387461841</c:v>
                </c:pt>
                <c:pt idx="14855">
                  <c:v>-8.9500362056480753</c:v>
                </c:pt>
                <c:pt idx="14856">
                  <c:v>-8.9454976303317579</c:v>
                </c:pt>
                <c:pt idx="14857">
                  <c:v>-8.9414182939362803</c:v>
                </c:pt>
                <c:pt idx="14858">
                  <c:v>-8.9407415963959807</c:v>
                </c:pt>
                <c:pt idx="14859">
                  <c:v>-8.9396942242355664</c:v>
                </c:pt>
                <c:pt idx="14860">
                  <c:v>-8.938803575521419</c:v>
                </c:pt>
                <c:pt idx="14861">
                  <c:v>-8.9357120885881187</c:v>
                </c:pt>
                <c:pt idx="14862">
                  <c:v>-8.9320258821959868</c:v>
                </c:pt>
                <c:pt idx="14863">
                  <c:v>-8.9309869196990803</c:v>
                </c:pt>
                <c:pt idx="14864">
                  <c:v>-8.9219330855018484</c:v>
                </c:pt>
                <c:pt idx="14865">
                  <c:v>-8.9218921892189229</c:v>
                </c:pt>
                <c:pt idx="14866">
                  <c:v>-8.9208513468573329</c:v>
                </c:pt>
                <c:pt idx="14867">
                  <c:v>-8.9192379025459445</c:v>
                </c:pt>
                <c:pt idx="14868">
                  <c:v>-8.9153483675530083</c:v>
                </c:pt>
                <c:pt idx="14869">
                  <c:v>-8.914631075295901</c:v>
                </c:pt>
                <c:pt idx="14870">
                  <c:v>-8.9084072286451885</c:v>
                </c:pt>
                <c:pt idx="14871">
                  <c:v>-8.903365906623236</c:v>
                </c:pt>
                <c:pt idx="14872">
                  <c:v>-8.8966492059532669</c:v>
                </c:pt>
                <c:pt idx="14873">
                  <c:v>-8.8961038961038952</c:v>
                </c:pt>
                <c:pt idx="14874">
                  <c:v>-8.8955637707948227</c:v>
                </c:pt>
                <c:pt idx="14875">
                  <c:v>-8.8938476251195482</c:v>
                </c:pt>
                <c:pt idx="14876">
                  <c:v>-8.8886911646943787</c:v>
                </c:pt>
                <c:pt idx="14877">
                  <c:v>-8.8816995515300476</c:v>
                </c:pt>
                <c:pt idx="14878">
                  <c:v>-8.8803894297635537</c:v>
                </c:pt>
                <c:pt idx="14879">
                  <c:v>-8.8801184015786845</c:v>
                </c:pt>
                <c:pt idx="14880">
                  <c:v>-8.8633993743482762</c:v>
                </c:pt>
                <c:pt idx="14881">
                  <c:v>-8.8601731073997314</c:v>
                </c:pt>
                <c:pt idx="14882">
                  <c:v>-8.8513039368725543</c:v>
                </c:pt>
                <c:pt idx="14883">
                  <c:v>-8.8476658401413601</c:v>
                </c:pt>
                <c:pt idx="14884">
                  <c:v>-8.8439531137159122</c:v>
                </c:pt>
                <c:pt idx="14885">
                  <c:v>-8.8428905792861343</c:v>
                </c:pt>
                <c:pt idx="14886">
                  <c:v>-8.8413547237076671</c:v>
                </c:pt>
                <c:pt idx="14887">
                  <c:v>-8.8400000717721809</c:v>
                </c:pt>
                <c:pt idx="14888">
                  <c:v>-8.8337684943429053</c:v>
                </c:pt>
                <c:pt idx="14889">
                  <c:v>-8.8277649769585338</c:v>
                </c:pt>
                <c:pt idx="14890">
                  <c:v>-8.8258680095414803</c:v>
                </c:pt>
                <c:pt idx="14891">
                  <c:v>-8.8253917999050202</c:v>
                </c:pt>
                <c:pt idx="14892">
                  <c:v>-8.8251218191662133</c:v>
                </c:pt>
                <c:pt idx="14893">
                  <c:v>-8.8134941611802589</c:v>
                </c:pt>
                <c:pt idx="14894">
                  <c:v>-8.8086311827863426</c:v>
                </c:pt>
                <c:pt idx="14895">
                  <c:v>-8.8035769349367854</c:v>
                </c:pt>
                <c:pt idx="14896">
                  <c:v>-8.7987614483400449</c:v>
                </c:pt>
                <c:pt idx="14897">
                  <c:v>-8.7963187212400129</c:v>
                </c:pt>
                <c:pt idx="14898">
                  <c:v>-8.7835017116139227</c:v>
                </c:pt>
                <c:pt idx="14899">
                  <c:v>-8.7789305666400708</c:v>
                </c:pt>
                <c:pt idx="14900">
                  <c:v>-8.7778381314502951</c:v>
                </c:pt>
                <c:pt idx="14901">
                  <c:v>-8.7774294670846444</c:v>
                </c:pt>
                <c:pt idx="14902">
                  <c:v>-8.7774179975486248</c:v>
                </c:pt>
                <c:pt idx="14903">
                  <c:v>-8.7741324173871789</c:v>
                </c:pt>
                <c:pt idx="14904">
                  <c:v>-8.7707503749288946</c:v>
                </c:pt>
                <c:pt idx="14905">
                  <c:v>-8.7684904651577256</c:v>
                </c:pt>
                <c:pt idx="14906">
                  <c:v>-8.7680182515814522</c:v>
                </c:pt>
                <c:pt idx="14907">
                  <c:v>-8.7644787644787669</c:v>
                </c:pt>
                <c:pt idx="14908">
                  <c:v>-8.7580172943987407</c:v>
                </c:pt>
                <c:pt idx="14909">
                  <c:v>-8.7570621468926646</c:v>
                </c:pt>
                <c:pt idx="14910">
                  <c:v>-8.7523277467411447</c:v>
                </c:pt>
                <c:pt idx="14911">
                  <c:v>-8.751010509296691</c:v>
                </c:pt>
                <c:pt idx="14912">
                  <c:v>-8.749283667621782</c:v>
                </c:pt>
                <c:pt idx="14913">
                  <c:v>-8.7373593593345902</c:v>
                </c:pt>
                <c:pt idx="14914">
                  <c:v>-8.7358416872802991</c:v>
                </c:pt>
                <c:pt idx="14915">
                  <c:v>-8.7297951704731247</c:v>
                </c:pt>
                <c:pt idx="14916">
                  <c:v>-8.7265446426989399</c:v>
                </c:pt>
                <c:pt idx="14917">
                  <c:v>-8.7052939511182359</c:v>
                </c:pt>
                <c:pt idx="14918">
                  <c:v>-8.7029758562605366</c:v>
                </c:pt>
                <c:pt idx="14919">
                  <c:v>-8.6956521739130466</c:v>
                </c:pt>
                <c:pt idx="14920">
                  <c:v>-8.6956521739130466</c:v>
                </c:pt>
                <c:pt idx="14921">
                  <c:v>-8.6956521739130466</c:v>
                </c:pt>
                <c:pt idx="14922">
                  <c:v>-8.6940432170950004</c:v>
                </c:pt>
                <c:pt idx="14923">
                  <c:v>-8.6932324131789898</c:v>
                </c:pt>
                <c:pt idx="14924">
                  <c:v>-8.6906635449534519</c:v>
                </c:pt>
                <c:pt idx="14925">
                  <c:v>-8.6748813188697369</c:v>
                </c:pt>
                <c:pt idx="14926">
                  <c:v>-8.6741573033707908</c:v>
                </c:pt>
                <c:pt idx="14927">
                  <c:v>-8.6725024817254734</c:v>
                </c:pt>
                <c:pt idx="14928">
                  <c:v>-8.6713286713286664</c:v>
                </c:pt>
                <c:pt idx="14929">
                  <c:v>-8.6682336753998754</c:v>
                </c:pt>
                <c:pt idx="14930">
                  <c:v>-8.6675550703230471</c:v>
                </c:pt>
                <c:pt idx="14931">
                  <c:v>-8.6592395092323216</c:v>
                </c:pt>
                <c:pt idx="14932">
                  <c:v>-8.6550259556394451</c:v>
                </c:pt>
                <c:pt idx="14933">
                  <c:v>-8.6318163035216031</c:v>
                </c:pt>
                <c:pt idx="14934">
                  <c:v>-8.6312231899129017</c:v>
                </c:pt>
                <c:pt idx="14935">
                  <c:v>-8.6290728759056208</c:v>
                </c:pt>
                <c:pt idx="14936">
                  <c:v>-8.6169154228855689</c:v>
                </c:pt>
                <c:pt idx="14937">
                  <c:v>-8.6118788131615958</c:v>
                </c:pt>
                <c:pt idx="14938">
                  <c:v>-8.6104940396107708</c:v>
                </c:pt>
                <c:pt idx="14939">
                  <c:v>-8.6072423398328652</c:v>
                </c:pt>
                <c:pt idx="14940">
                  <c:v>-8.6053172381430016</c:v>
                </c:pt>
                <c:pt idx="14941">
                  <c:v>-8.5942857142857036</c:v>
                </c:pt>
                <c:pt idx="14942">
                  <c:v>-8.585837418697011</c:v>
                </c:pt>
                <c:pt idx="14943">
                  <c:v>-8.5821395099745672</c:v>
                </c:pt>
                <c:pt idx="14944">
                  <c:v>-8.5792830302396652</c:v>
                </c:pt>
                <c:pt idx="14945">
                  <c:v>-8.5776979852383732</c:v>
                </c:pt>
                <c:pt idx="14946">
                  <c:v>-8.573197152584342</c:v>
                </c:pt>
                <c:pt idx="14947">
                  <c:v>-8.5676037483266327</c:v>
                </c:pt>
                <c:pt idx="14948">
                  <c:v>-8.5670947652585312</c:v>
                </c:pt>
                <c:pt idx="14949">
                  <c:v>-8.5625502546234316</c:v>
                </c:pt>
                <c:pt idx="14950">
                  <c:v>-8.5593220338983116</c:v>
                </c:pt>
                <c:pt idx="14951">
                  <c:v>-8.5507246376811565</c:v>
                </c:pt>
                <c:pt idx="14952">
                  <c:v>-8.5502676541761389</c:v>
                </c:pt>
                <c:pt idx="14953">
                  <c:v>-8.5467479674796749</c:v>
                </c:pt>
                <c:pt idx="14954">
                  <c:v>-8.5402558314522139</c:v>
                </c:pt>
                <c:pt idx="14955">
                  <c:v>-8.5389746850448915</c:v>
                </c:pt>
                <c:pt idx="14956">
                  <c:v>-8.5376875338916705</c:v>
                </c:pt>
                <c:pt idx="14957">
                  <c:v>-8.5362453531598561</c:v>
                </c:pt>
                <c:pt idx="14958">
                  <c:v>-8.5231502158701744</c:v>
                </c:pt>
                <c:pt idx="14959">
                  <c:v>-8.5187452371731638</c:v>
                </c:pt>
                <c:pt idx="14960">
                  <c:v>-8.5121951219512226</c:v>
                </c:pt>
                <c:pt idx="14961">
                  <c:v>-8.5067873303167403</c:v>
                </c:pt>
                <c:pt idx="14962">
                  <c:v>-8.4916434540389929</c:v>
                </c:pt>
                <c:pt idx="14963">
                  <c:v>-8.4887261778492444</c:v>
                </c:pt>
                <c:pt idx="14964">
                  <c:v>-8.4741390429511085</c:v>
                </c:pt>
                <c:pt idx="14965">
                  <c:v>-8.4717332300724593</c:v>
                </c:pt>
                <c:pt idx="14966">
                  <c:v>-8.4715870026604563</c:v>
                </c:pt>
                <c:pt idx="14967">
                  <c:v>-8.4697163791348942</c:v>
                </c:pt>
                <c:pt idx="14968">
                  <c:v>-8.4686489858414689</c:v>
                </c:pt>
                <c:pt idx="14969">
                  <c:v>-8.4650112866817153</c:v>
                </c:pt>
                <c:pt idx="14970">
                  <c:v>-8.4647990255785572</c:v>
                </c:pt>
                <c:pt idx="14971">
                  <c:v>-8.4630949239025313</c:v>
                </c:pt>
                <c:pt idx="14972">
                  <c:v>-8.4598914504805123</c:v>
                </c:pt>
                <c:pt idx="14973">
                  <c:v>-8.4587298074795285</c:v>
                </c:pt>
                <c:pt idx="14974">
                  <c:v>-8.4551479583146261</c:v>
                </c:pt>
                <c:pt idx="14975">
                  <c:v>-8.4536082474226788</c:v>
                </c:pt>
                <c:pt idx="14976">
                  <c:v>-8.4522985975724794</c:v>
                </c:pt>
                <c:pt idx="14977">
                  <c:v>-8.4516697678973571</c:v>
                </c:pt>
                <c:pt idx="14978">
                  <c:v>-8.4513084513084493</c:v>
                </c:pt>
                <c:pt idx="14979">
                  <c:v>-8.4478900255754468</c:v>
                </c:pt>
                <c:pt idx="14980">
                  <c:v>-8.4460280184630392</c:v>
                </c:pt>
                <c:pt idx="14981">
                  <c:v>-8.4432717678100175</c:v>
                </c:pt>
                <c:pt idx="14982">
                  <c:v>-8.4396686814416739</c:v>
                </c:pt>
                <c:pt idx="14983">
                  <c:v>-8.4271086245117743</c:v>
                </c:pt>
                <c:pt idx="14984">
                  <c:v>-8.4196185286103571</c:v>
                </c:pt>
                <c:pt idx="14985">
                  <c:v>-8.4184282604115452</c:v>
                </c:pt>
                <c:pt idx="14986">
                  <c:v>-8.4139500853589055</c:v>
                </c:pt>
                <c:pt idx="14987">
                  <c:v>-8.4079115589982649</c:v>
                </c:pt>
                <c:pt idx="14988">
                  <c:v>-8.4064565052540274</c:v>
                </c:pt>
                <c:pt idx="14989">
                  <c:v>-8.3991193508794595</c:v>
                </c:pt>
                <c:pt idx="14990">
                  <c:v>-8.3970963311752058</c:v>
                </c:pt>
                <c:pt idx="14991">
                  <c:v>-8.3943089430894418</c:v>
                </c:pt>
                <c:pt idx="14992">
                  <c:v>-8.3934776797647714</c:v>
                </c:pt>
                <c:pt idx="14993">
                  <c:v>-8.3918708992088966</c:v>
                </c:pt>
                <c:pt idx="14994">
                  <c:v>-8.3894866819544944</c:v>
                </c:pt>
                <c:pt idx="14995">
                  <c:v>-8.3854478220675333</c:v>
                </c:pt>
                <c:pt idx="14996">
                  <c:v>-8.3826414251766295</c:v>
                </c:pt>
                <c:pt idx="14997">
                  <c:v>-8.3755901381360331</c:v>
                </c:pt>
                <c:pt idx="14998">
                  <c:v>-8.3749306711037264</c:v>
                </c:pt>
                <c:pt idx="14999">
                  <c:v>-8.3726044021207002</c:v>
                </c:pt>
                <c:pt idx="15000">
                  <c:v>-8.3707713125845657</c:v>
                </c:pt>
                <c:pt idx="15001">
                  <c:v>-8.3694083694083758</c:v>
                </c:pt>
                <c:pt idx="15002">
                  <c:v>-8.3660864682762508</c:v>
                </c:pt>
                <c:pt idx="15003">
                  <c:v>-8.3650190114068437</c:v>
                </c:pt>
                <c:pt idx="15004">
                  <c:v>-8.3623162819437766</c:v>
                </c:pt>
                <c:pt idx="15005">
                  <c:v>-8.358527089631778</c:v>
                </c:pt>
                <c:pt idx="15006">
                  <c:v>-8.3535166452960965</c:v>
                </c:pt>
                <c:pt idx="15007">
                  <c:v>-8.3502089706579312</c:v>
                </c:pt>
                <c:pt idx="15008">
                  <c:v>-8.3460949464012231</c:v>
                </c:pt>
                <c:pt idx="15009">
                  <c:v>-8.3448275862068897</c:v>
                </c:pt>
                <c:pt idx="15010">
                  <c:v>-8.3380418112841994</c:v>
                </c:pt>
                <c:pt idx="15011">
                  <c:v>-8.3340034847875728</c:v>
                </c:pt>
                <c:pt idx="15012">
                  <c:v>-8.3333333333333428</c:v>
                </c:pt>
                <c:pt idx="15013">
                  <c:v>-8.3325855328543952</c:v>
                </c:pt>
                <c:pt idx="15014">
                  <c:v>-8.3319980772312192</c:v>
                </c:pt>
                <c:pt idx="15015">
                  <c:v>-8.3231980540263635</c:v>
                </c:pt>
                <c:pt idx="15016">
                  <c:v>-8.3195675026280185</c:v>
                </c:pt>
                <c:pt idx="15017">
                  <c:v>-8.313440061432658</c:v>
                </c:pt>
                <c:pt idx="15018">
                  <c:v>-8.3074675917473115</c:v>
                </c:pt>
                <c:pt idx="15019">
                  <c:v>-8.3061810047172031</c:v>
                </c:pt>
                <c:pt idx="15020">
                  <c:v>-8.3053193593039367</c:v>
                </c:pt>
                <c:pt idx="15021">
                  <c:v>-8.3040694071472814</c:v>
                </c:pt>
                <c:pt idx="15022">
                  <c:v>-8.3014354066985589</c:v>
                </c:pt>
                <c:pt idx="15023">
                  <c:v>-8.2955171975062569</c:v>
                </c:pt>
                <c:pt idx="15024">
                  <c:v>-8.2949308755760285</c:v>
                </c:pt>
                <c:pt idx="15025">
                  <c:v>-8.2880663045304459</c:v>
                </c:pt>
                <c:pt idx="15026">
                  <c:v>-8.2873412176960102</c:v>
                </c:pt>
                <c:pt idx="15027">
                  <c:v>-8.2848939001330564</c:v>
                </c:pt>
                <c:pt idx="15028">
                  <c:v>-8.2837569857580746</c:v>
                </c:pt>
                <c:pt idx="15029">
                  <c:v>-8.2785602503912372</c:v>
                </c:pt>
                <c:pt idx="15030">
                  <c:v>-8.2757084676735104</c:v>
                </c:pt>
                <c:pt idx="15031">
                  <c:v>-8.2752060875079252</c:v>
                </c:pt>
                <c:pt idx="15032">
                  <c:v>-8.2738986234627703</c:v>
                </c:pt>
                <c:pt idx="15033">
                  <c:v>-8.2696316886726891</c:v>
                </c:pt>
                <c:pt idx="15034">
                  <c:v>-8.2682325800870302</c:v>
                </c:pt>
                <c:pt idx="15035">
                  <c:v>-8.2597019303037484</c:v>
                </c:pt>
                <c:pt idx="15036">
                  <c:v>-8.2596271601578479</c:v>
                </c:pt>
                <c:pt idx="15037">
                  <c:v>-8.2518502242241993</c:v>
                </c:pt>
                <c:pt idx="15038">
                  <c:v>-8.2505991098938694</c:v>
                </c:pt>
                <c:pt idx="15039">
                  <c:v>-8.2503556187766662</c:v>
                </c:pt>
                <c:pt idx="15040">
                  <c:v>-8.2464483872934551</c:v>
                </c:pt>
                <c:pt idx="15041">
                  <c:v>-8.2461977186311799</c:v>
                </c:pt>
                <c:pt idx="15042">
                  <c:v>-8.2457111234089666</c:v>
                </c:pt>
                <c:pt idx="15043">
                  <c:v>-8.2431498963849776</c:v>
                </c:pt>
                <c:pt idx="15044">
                  <c:v>-8.2405345211581249</c:v>
                </c:pt>
                <c:pt idx="15045">
                  <c:v>-8.2353654102533085</c:v>
                </c:pt>
                <c:pt idx="15046">
                  <c:v>-8.2328211801211211</c:v>
                </c:pt>
                <c:pt idx="15047">
                  <c:v>-8.2320884757172621</c:v>
                </c:pt>
                <c:pt idx="15048">
                  <c:v>-8.2279884675094337</c:v>
                </c:pt>
                <c:pt idx="15049">
                  <c:v>-8.2274630497798995</c:v>
                </c:pt>
                <c:pt idx="15050">
                  <c:v>-8.220280524258456</c:v>
                </c:pt>
                <c:pt idx="15051">
                  <c:v>-8.2137161084529566</c:v>
                </c:pt>
                <c:pt idx="15052">
                  <c:v>-8.1924327858135229</c:v>
                </c:pt>
                <c:pt idx="15053">
                  <c:v>-8.1917606881943499</c:v>
                </c:pt>
                <c:pt idx="15054">
                  <c:v>-8.1911262798634823</c:v>
                </c:pt>
                <c:pt idx="15055">
                  <c:v>-8.1848876469903331</c:v>
                </c:pt>
                <c:pt idx="15056">
                  <c:v>-8.1828442437923172</c:v>
                </c:pt>
                <c:pt idx="15057">
                  <c:v>-8.1746489709559569</c:v>
                </c:pt>
                <c:pt idx="15058">
                  <c:v>-8.1746243516835335</c:v>
                </c:pt>
                <c:pt idx="15059">
                  <c:v>-8.1710499899618583</c:v>
                </c:pt>
                <c:pt idx="15060">
                  <c:v>-8.1709741550695867</c:v>
                </c:pt>
                <c:pt idx="15061">
                  <c:v>-8.1646809205157496</c:v>
                </c:pt>
                <c:pt idx="15062">
                  <c:v>-8.1518230317034153</c:v>
                </c:pt>
                <c:pt idx="15063">
                  <c:v>-8.1480163671944439</c:v>
                </c:pt>
                <c:pt idx="15064">
                  <c:v>-8.1437607492738806</c:v>
                </c:pt>
                <c:pt idx="15065">
                  <c:v>-8.1364829396325433</c:v>
                </c:pt>
                <c:pt idx="15066">
                  <c:v>-8.1364190012180302</c:v>
                </c:pt>
                <c:pt idx="15067">
                  <c:v>-8.1325618403500926</c:v>
                </c:pt>
                <c:pt idx="15068">
                  <c:v>-8.1295725120319418</c:v>
                </c:pt>
                <c:pt idx="15069">
                  <c:v>-8.1288643708315078</c:v>
                </c:pt>
                <c:pt idx="15070">
                  <c:v>-8.1175365624580706</c:v>
                </c:pt>
                <c:pt idx="15071">
                  <c:v>-8.1168442475757132</c:v>
                </c:pt>
                <c:pt idx="15072">
                  <c:v>-8.1108312342569349</c:v>
                </c:pt>
                <c:pt idx="15073">
                  <c:v>-8.0995426514035529</c:v>
                </c:pt>
                <c:pt idx="15074">
                  <c:v>-8.0942810158962146</c:v>
                </c:pt>
                <c:pt idx="15075">
                  <c:v>-8.0911997775615134</c:v>
                </c:pt>
                <c:pt idx="15076">
                  <c:v>-8.0893226855959739</c:v>
                </c:pt>
                <c:pt idx="15077">
                  <c:v>-8.0866064628440881</c:v>
                </c:pt>
                <c:pt idx="15078">
                  <c:v>-8.0773114092023661</c:v>
                </c:pt>
                <c:pt idx="15079">
                  <c:v>-8.0737544134954931</c:v>
                </c:pt>
                <c:pt idx="15080">
                  <c:v>-8.0732222482985208</c:v>
                </c:pt>
                <c:pt idx="15081">
                  <c:v>-8.07091599831152</c:v>
                </c:pt>
                <c:pt idx="15082">
                  <c:v>-8.0666220820993004</c:v>
                </c:pt>
                <c:pt idx="15083">
                  <c:v>-8.0663362936067955</c:v>
                </c:pt>
                <c:pt idx="15084">
                  <c:v>-8.0639741952825688</c:v>
                </c:pt>
                <c:pt idx="15085">
                  <c:v>-8.06213926071473</c:v>
                </c:pt>
                <c:pt idx="15086">
                  <c:v>-8.0577211757299949</c:v>
                </c:pt>
                <c:pt idx="15087">
                  <c:v>-8.0548121186168515</c:v>
                </c:pt>
                <c:pt idx="15088">
                  <c:v>-8.051341890315058</c:v>
                </c:pt>
                <c:pt idx="15089">
                  <c:v>-8.0509632547547341</c:v>
                </c:pt>
                <c:pt idx="15090">
                  <c:v>-8.0506169846065205</c:v>
                </c:pt>
                <c:pt idx="15091">
                  <c:v>-8.0420420420420413</c:v>
                </c:pt>
                <c:pt idx="15092">
                  <c:v>-8.0404379925057725</c:v>
                </c:pt>
                <c:pt idx="15093">
                  <c:v>-8.039954150974296</c:v>
                </c:pt>
                <c:pt idx="15094">
                  <c:v>-8.0398844124861455</c:v>
                </c:pt>
                <c:pt idx="15095">
                  <c:v>-8.03898861223702</c:v>
                </c:pt>
                <c:pt idx="15096">
                  <c:v>-8.0347360305157594</c:v>
                </c:pt>
                <c:pt idx="15097">
                  <c:v>-8.0225708439263315</c:v>
                </c:pt>
                <c:pt idx="15098">
                  <c:v>-8.0221300138312586</c:v>
                </c:pt>
                <c:pt idx="15099">
                  <c:v>-8.0148226574907397</c:v>
                </c:pt>
                <c:pt idx="15100">
                  <c:v>-8.0034339874159031</c:v>
                </c:pt>
                <c:pt idx="15101">
                  <c:v>-8.0016419056698709</c:v>
                </c:pt>
                <c:pt idx="15102">
                  <c:v>-7.9971551621952699</c:v>
                </c:pt>
                <c:pt idx="15103">
                  <c:v>-7.995175215845606</c:v>
                </c:pt>
                <c:pt idx="15104">
                  <c:v>-7.9944887952344317</c:v>
                </c:pt>
                <c:pt idx="15105">
                  <c:v>-7.9884917080585183</c:v>
                </c:pt>
                <c:pt idx="15106">
                  <c:v>-7.9873980726463998</c:v>
                </c:pt>
                <c:pt idx="15107">
                  <c:v>-7.9871302777150532</c:v>
                </c:pt>
                <c:pt idx="15108">
                  <c:v>-7.9623601967646351</c:v>
                </c:pt>
                <c:pt idx="15109">
                  <c:v>-7.9466087226447257</c:v>
                </c:pt>
                <c:pt idx="15110">
                  <c:v>-7.9397701535106222</c:v>
                </c:pt>
                <c:pt idx="15111">
                  <c:v>-7.937039517749497</c:v>
                </c:pt>
                <c:pt idx="15112">
                  <c:v>-7.9365079365079367</c:v>
                </c:pt>
                <c:pt idx="15113">
                  <c:v>-7.935405295683168</c:v>
                </c:pt>
                <c:pt idx="15114">
                  <c:v>-7.9304782224072454</c:v>
                </c:pt>
                <c:pt idx="15115">
                  <c:v>-7.9218512471144606</c:v>
                </c:pt>
                <c:pt idx="15116">
                  <c:v>-7.9204939015208566</c:v>
                </c:pt>
                <c:pt idx="15117">
                  <c:v>-7.9155115183311153</c:v>
                </c:pt>
                <c:pt idx="15118">
                  <c:v>-7.9131974037894111</c:v>
                </c:pt>
                <c:pt idx="15119">
                  <c:v>-7.9072937968643515</c:v>
                </c:pt>
                <c:pt idx="15120">
                  <c:v>-7.9053558327219378</c:v>
                </c:pt>
                <c:pt idx="15121">
                  <c:v>-7.9004049280606523</c:v>
                </c:pt>
                <c:pt idx="15122">
                  <c:v>-7.8980891719745188</c:v>
                </c:pt>
                <c:pt idx="15123">
                  <c:v>-7.8936295548262194</c:v>
                </c:pt>
                <c:pt idx="15124">
                  <c:v>-7.8778135048231519</c:v>
                </c:pt>
                <c:pt idx="15125">
                  <c:v>-7.8775510204081627</c:v>
                </c:pt>
                <c:pt idx="15126">
                  <c:v>-7.8769692423105795</c:v>
                </c:pt>
                <c:pt idx="15127">
                  <c:v>-7.8765011065558923</c:v>
                </c:pt>
                <c:pt idx="15128">
                  <c:v>-7.8761061946902657</c:v>
                </c:pt>
                <c:pt idx="15129">
                  <c:v>-7.8742914158845423</c:v>
                </c:pt>
                <c:pt idx="15130">
                  <c:v>-7.8738490845592111</c:v>
                </c:pt>
                <c:pt idx="15131">
                  <c:v>-7.8729636284027578</c:v>
                </c:pt>
                <c:pt idx="15132">
                  <c:v>-7.8724903134906583</c:v>
                </c:pt>
                <c:pt idx="15133">
                  <c:v>-7.8686296715741832</c:v>
                </c:pt>
                <c:pt idx="15134">
                  <c:v>-7.8677074774034566</c:v>
                </c:pt>
                <c:pt idx="15135">
                  <c:v>-7.8633370281019808</c:v>
                </c:pt>
                <c:pt idx="15136">
                  <c:v>-7.8522811809511097</c:v>
                </c:pt>
                <c:pt idx="15137">
                  <c:v>-7.8494193031637991</c:v>
                </c:pt>
                <c:pt idx="15138">
                  <c:v>-7.8467005896131212</c:v>
                </c:pt>
                <c:pt idx="15139">
                  <c:v>-7.8455172413793122</c:v>
                </c:pt>
                <c:pt idx="15140">
                  <c:v>-7.8444325172371094</c:v>
                </c:pt>
                <c:pt idx="15141">
                  <c:v>-7.8434800853236339</c:v>
                </c:pt>
                <c:pt idx="15142">
                  <c:v>-7.8418997278213851</c:v>
                </c:pt>
                <c:pt idx="15143">
                  <c:v>-7.8384408425749683</c:v>
                </c:pt>
                <c:pt idx="15144">
                  <c:v>-7.8362573099415158</c:v>
                </c:pt>
                <c:pt idx="15145">
                  <c:v>-7.8342819434133446</c:v>
                </c:pt>
                <c:pt idx="15146">
                  <c:v>-7.8305640065527768</c:v>
                </c:pt>
                <c:pt idx="15147">
                  <c:v>-7.8281573820372188</c:v>
                </c:pt>
                <c:pt idx="15148">
                  <c:v>-7.8130841121495394</c:v>
                </c:pt>
                <c:pt idx="15149">
                  <c:v>-7.8080836630864781</c:v>
                </c:pt>
                <c:pt idx="15150">
                  <c:v>-7.8023080782739527</c:v>
                </c:pt>
                <c:pt idx="15151">
                  <c:v>-7.7956256520635776</c:v>
                </c:pt>
                <c:pt idx="15152">
                  <c:v>-7.794015309672929</c:v>
                </c:pt>
                <c:pt idx="15153">
                  <c:v>-7.7936832538059519</c:v>
                </c:pt>
                <c:pt idx="15154">
                  <c:v>-7.7927731824118354</c:v>
                </c:pt>
                <c:pt idx="15155">
                  <c:v>-7.7859669126141426</c:v>
                </c:pt>
                <c:pt idx="15156">
                  <c:v>-7.7846202431706928</c:v>
                </c:pt>
                <c:pt idx="15157">
                  <c:v>-7.7827615468541609</c:v>
                </c:pt>
                <c:pt idx="15158">
                  <c:v>-7.7814755263059538</c:v>
                </c:pt>
                <c:pt idx="15159">
                  <c:v>-7.7784443111377755</c:v>
                </c:pt>
                <c:pt idx="15160">
                  <c:v>-7.7745271935684457</c:v>
                </c:pt>
                <c:pt idx="15161">
                  <c:v>-7.7722408931123681</c:v>
                </c:pt>
                <c:pt idx="15162">
                  <c:v>-7.7655310621242535</c:v>
                </c:pt>
                <c:pt idx="15163">
                  <c:v>-7.7555471832801146</c:v>
                </c:pt>
                <c:pt idx="15164">
                  <c:v>-7.753175078130198</c:v>
                </c:pt>
                <c:pt idx="15165">
                  <c:v>-7.7521806268519668</c:v>
                </c:pt>
                <c:pt idx="15166">
                  <c:v>-7.7480165950942563</c:v>
                </c:pt>
                <c:pt idx="15167">
                  <c:v>-7.7364129882276416</c:v>
                </c:pt>
                <c:pt idx="15168">
                  <c:v>-7.7290076335877842</c:v>
                </c:pt>
                <c:pt idx="15169">
                  <c:v>-7.7273727561381946</c:v>
                </c:pt>
                <c:pt idx="15170">
                  <c:v>-7.7234042553191387</c:v>
                </c:pt>
                <c:pt idx="15171">
                  <c:v>-7.7228596646072418</c:v>
                </c:pt>
                <c:pt idx="15172">
                  <c:v>-7.7186963979416845</c:v>
                </c:pt>
                <c:pt idx="15173">
                  <c:v>-7.7169132347061122</c:v>
                </c:pt>
                <c:pt idx="15174">
                  <c:v>-7.714060418196155</c:v>
                </c:pt>
                <c:pt idx="15175">
                  <c:v>-7.7102803738317789</c:v>
                </c:pt>
                <c:pt idx="15176">
                  <c:v>-7.7053455019556765</c:v>
                </c:pt>
                <c:pt idx="15177">
                  <c:v>-7.7044025157232738</c:v>
                </c:pt>
                <c:pt idx="15178">
                  <c:v>-7.7028508771929864</c:v>
                </c:pt>
                <c:pt idx="15179">
                  <c:v>-7.7018420455614347</c:v>
                </c:pt>
                <c:pt idx="15180">
                  <c:v>-7.7010021852158843</c:v>
                </c:pt>
                <c:pt idx="15181">
                  <c:v>-7.698686938493438</c:v>
                </c:pt>
                <c:pt idx="15182">
                  <c:v>-7.6970922602474303</c:v>
                </c:pt>
                <c:pt idx="15183">
                  <c:v>-7.6965669988925782</c:v>
                </c:pt>
                <c:pt idx="15184">
                  <c:v>-7.696241893578275</c:v>
                </c:pt>
                <c:pt idx="15185">
                  <c:v>-7.6951399116347545</c:v>
                </c:pt>
                <c:pt idx="15186">
                  <c:v>-7.6923076923076934</c:v>
                </c:pt>
                <c:pt idx="15187">
                  <c:v>-7.6923076923076934</c:v>
                </c:pt>
                <c:pt idx="15188">
                  <c:v>-7.6858562521758387</c:v>
                </c:pt>
                <c:pt idx="15189">
                  <c:v>-7.6844051777275553</c:v>
                </c:pt>
                <c:pt idx="15190">
                  <c:v>-7.6759191624056484</c:v>
                </c:pt>
                <c:pt idx="15191">
                  <c:v>-7.6719740920724462</c:v>
                </c:pt>
                <c:pt idx="15192">
                  <c:v>-7.6650030524069876</c:v>
                </c:pt>
                <c:pt idx="15193">
                  <c:v>-7.6643165794860124</c:v>
                </c:pt>
                <c:pt idx="15194">
                  <c:v>-7.6626901470681048</c:v>
                </c:pt>
                <c:pt idx="15195">
                  <c:v>-7.662489557226408</c:v>
                </c:pt>
                <c:pt idx="15196">
                  <c:v>-7.6613856703712457</c:v>
                </c:pt>
                <c:pt idx="15197">
                  <c:v>-7.6569369563171392</c:v>
                </c:pt>
                <c:pt idx="15198">
                  <c:v>-7.6504219983664683</c:v>
                </c:pt>
                <c:pt idx="15199">
                  <c:v>-7.6443057722308794</c:v>
                </c:pt>
                <c:pt idx="15200">
                  <c:v>-7.6426264800861077</c:v>
                </c:pt>
                <c:pt idx="15201">
                  <c:v>-7.6412388410841459</c:v>
                </c:pt>
                <c:pt idx="15202">
                  <c:v>-7.6394502829426045</c:v>
                </c:pt>
                <c:pt idx="15203">
                  <c:v>-7.6240085237362365</c:v>
                </c:pt>
                <c:pt idx="15204">
                  <c:v>-7.6219512195121979</c:v>
                </c:pt>
                <c:pt idx="15205">
                  <c:v>-7.615894039735096</c:v>
                </c:pt>
                <c:pt idx="15206">
                  <c:v>-7.6096680208461578</c:v>
                </c:pt>
                <c:pt idx="15207">
                  <c:v>-7.6043408922945304</c:v>
                </c:pt>
                <c:pt idx="15208">
                  <c:v>-7.5962033844568566</c:v>
                </c:pt>
                <c:pt idx="15209">
                  <c:v>-7.5883649095976438</c:v>
                </c:pt>
                <c:pt idx="15210">
                  <c:v>-7.5838434573327049</c:v>
                </c:pt>
                <c:pt idx="15211">
                  <c:v>-7.5821540413049604</c:v>
                </c:pt>
                <c:pt idx="15212">
                  <c:v>-7.5820523473203139</c:v>
                </c:pt>
                <c:pt idx="15213">
                  <c:v>-7.5724612253491443</c:v>
                </c:pt>
                <c:pt idx="15214">
                  <c:v>-7.5680794430794407</c:v>
                </c:pt>
                <c:pt idx="15215">
                  <c:v>-7.5668789808917154</c:v>
                </c:pt>
                <c:pt idx="15216">
                  <c:v>-7.5641516660283372</c:v>
                </c:pt>
                <c:pt idx="15217">
                  <c:v>-7.5609756097560989</c:v>
                </c:pt>
                <c:pt idx="15218">
                  <c:v>-7.5574844552017737</c:v>
                </c:pt>
                <c:pt idx="15219">
                  <c:v>-7.5485309548793253</c:v>
                </c:pt>
                <c:pt idx="15220">
                  <c:v>-7.5445103857566806</c:v>
                </c:pt>
                <c:pt idx="15221">
                  <c:v>-7.5412171789130866</c:v>
                </c:pt>
                <c:pt idx="15222">
                  <c:v>-7.5358952347287413</c:v>
                </c:pt>
                <c:pt idx="15223">
                  <c:v>-7.5327944878759752</c:v>
                </c:pt>
                <c:pt idx="15224">
                  <c:v>-7.5324149108590035</c:v>
                </c:pt>
                <c:pt idx="15225">
                  <c:v>-7.5289826755243041</c:v>
                </c:pt>
                <c:pt idx="15226">
                  <c:v>-7.5279421433267544</c:v>
                </c:pt>
                <c:pt idx="15227">
                  <c:v>-7.5253814901589067</c:v>
                </c:pt>
                <c:pt idx="15228">
                  <c:v>-7.5158713905386065</c:v>
                </c:pt>
                <c:pt idx="15229">
                  <c:v>-7.5123152709359715</c:v>
                </c:pt>
                <c:pt idx="15230">
                  <c:v>-7.5119675954339016</c:v>
                </c:pt>
                <c:pt idx="15231">
                  <c:v>-7.5044039929536126</c:v>
                </c:pt>
                <c:pt idx="15232">
                  <c:v>-7.5014937510618438</c:v>
                </c:pt>
                <c:pt idx="15233">
                  <c:v>-7.5011284520373636</c:v>
                </c:pt>
                <c:pt idx="15234">
                  <c:v>-7.4971687429218576</c:v>
                </c:pt>
                <c:pt idx="15235">
                  <c:v>-7.4940924946551206</c:v>
                </c:pt>
                <c:pt idx="15236">
                  <c:v>-7.4924981245311386</c:v>
                </c:pt>
                <c:pt idx="15237">
                  <c:v>-7.4903133845937617</c:v>
                </c:pt>
                <c:pt idx="15238">
                  <c:v>-7.4899687917966986</c:v>
                </c:pt>
                <c:pt idx="15239">
                  <c:v>-7.4853993583943463</c:v>
                </c:pt>
                <c:pt idx="15240">
                  <c:v>-7.4768378974722083</c:v>
                </c:pt>
                <c:pt idx="15241">
                  <c:v>-7.4738866473094845</c:v>
                </c:pt>
                <c:pt idx="15242">
                  <c:v>-7.4702215195558921</c:v>
                </c:pt>
                <c:pt idx="15243">
                  <c:v>-7.4699900604021821</c:v>
                </c:pt>
                <c:pt idx="15244">
                  <c:v>-7.4662430500397079</c:v>
                </c:pt>
                <c:pt idx="15245">
                  <c:v>-7.464765194139602</c:v>
                </c:pt>
                <c:pt idx="15246">
                  <c:v>-7.4603673763850509</c:v>
                </c:pt>
                <c:pt idx="15247">
                  <c:v>-7.4579392316062609</c:v>
                </c:pt>
                <c:pt idx="15248">
                  <c:v>-7.4561215753424648</c:v>
                </c:pt>
                <c:pt idx="15249">
                  <c:v>-7.4513438368860108</c:v>
                </c:pt>
                <c:pt idx="15250">
                  <c:v>-7.4489935642886564</c:v>
                </c:pt>
                <c:pt idx="15251">
                  <c:v>-7.4420344053851863</c:v>
                </c:pt>
                <c:pt idx="15252">
                  <c:v>-7.4332171893147603</c:v>
                </c:pt>
                <c:pt idx="15253">
                  <c:v>-7.4298160696998963</c:v>
                </c:pt>
                <c:pt idx="15254">
                  <c:v>-7.4269789941372863</c:v>
                </c:pt>
                <c:pt idx="15255">
                  <c:v>-7.4269499362288371</c:v>
                </c:pt>
                <c:pt idx="15256">
                  <c:v>-7.4246575342465633</c:v>
                </c:pt>
                <c:pt idx="15257">
                  <c:v>-7.4221854573175676</c:v>
                </c:pt>
                <c:pt idx="15258">
                  <c:v>-7.4213567994314218</c:v>
                </c:pt>
                <c:pt idx="15259">
                  <c:v>-7.4119633381572498</c:v>
                </c:pt>
                <c:pt idx="15260">
                  <c:v>-7.4074074074074048</c:v>
                </c:pt>
                <c:pt idx="15261">
                  <c:v>-7.4074074074074048</c:v>
                </c:pt>
                <c:pt idx="15262">
                  <c:v>-7.4070086666307731</c:v>
                </c:pt>
                <c:pt idx="15263">
                  <c:v>-7.393074671063701</c:v>
                </c:pt>
                <c:pt idx="15264">
                  <c:v>-7.3874405087815376</c:v>
                </c:pt>
                <c:pt idx="15265">
                  <c:v>-7.3871708010053538</c:v>
                </c:pt>
                <c:pt idx="15266">
                  <c:v>-7.3857677902621788</c:v>
                </c:pt>
                <c:pt idx="15267">
                  <c:v>-7.384098416676153</c:v>
                </c:pt>
                <c:pt idx="15268">
                  <c:v>-7.3810898432295602</c:v>
                </c:pt>
                <c:pt idx="15269">
                  <c:v>-7.3711866880747436</c:v>
                </c:pt>
                <c:pt idx="15270">
                  <c:v>-7.3703546955057533</c:v>
                </c:pt>
                <c:pt idx="15271">
                  <c:v>-7.36934178876011</c:v>
                </c:pt>
                <c:pt idx="15272">
                  <c:v>-7.3687707641196027</c:v>
                </c:pt>
                <c:pt idx="15273">
                  <c:v>-7.3649898687340283</c:v>
                </c:pt>
                <c:pt idx="15274">
                  <c:v>-7.3604207272769173</c:v>
                </c:pt>
                <c:pt idx="15275">
                  <c:v>-7.3569928158533742</c:v>
                </c:pt>
                <c:pt idx="15276">
                  <c:v>-7.3519896473633111</c:v>
                </c:pt>
                <c:pt idx="15277">
                  <c:v>-7.3519146390107721</c:v>
                </c:pt>
                <c:pt idx="15278">
                  <c:v>-7.3482428115015921</c:v>
                </c:pt>
                <c:pt idx="15279">
                  <c:v>-7.3464606459530302</c:v>
                </c:pt>
                <c:pt idx="15280">
                  <c:v>-7.3353131595865051</c:v>
                </c:pt>
                <c:pt idx="15281">
                  <c:v>-7.3317001216839515</c:v>
                </c:pt>
                <c:pt idx="15282">
                  <c:v>-7.3293741434444968</c:v>
                </c:pt>
                <c:pt idx="15283">
                  <c:v>-7.3251711973438489</c:v>
                </c:pt>
                <c:pt idx="15284">
                  <c:v>-7.3243002418567897</c:v>
                </c:pt>
                <c:pt idx="15285">
                  <c:v>-7.3211947267034674</c:v>
                </c:pt>
                <c:pt idx="15286">
                  <c:v>-7.3195226834902201</c:v>
                </c:pt>
                <c:pt idx="15287">
                  <c:v>-7.3170731707317032</c:v>
                </c:pt>
                <c:pt idx="15288">
                  <c:v>-7.3169414968597977</c:v>
                </c:pt>
                <c:pt idx="15289">
                  <c:v>-7.313587087978533</c:v>
                </c:pt>
                <c:pt idx="15290">
                  <c:v>-7.3115161557580848</c:v>
                </c:pt>
                <c:pt idx="15291">
                  <c:v>-7.3109416150767856</c:v>
                </c:pt>
                <c:pt idx="15292">
                  <c:v>-7.3083699125085815</c:v>
                </c:pt>
                <c:pt idx="15293">
                  <c:v>-7.3036042462505293</c:v>
                </c:pt>
                <c:pt idx="15294">
                  <c:v>-7.2949725863766588</c:v>
                </c:pt>
                <c:pt idx="15295">
                  <c:v>-7.2945521698984237</c:v>
                </c:pt>
                <c:pt idx="15296">
                  <c:v>-7.2906770209426242</c:v>
                </c:pt>
                <c:pt idx="15297">
                  <c:v>-7.2868379767211877</c:v>
                </c:pt>
                <c:pt idx="15298">
                  <c:v>-7.2868217054263624</c:v>
                </c:pt>
                <c:pt idx="15299">
                  <c:v>-7.2845553541353212</c:v>
                </c:pt>
                <c:pt idx="15300">
                  <c:v>-7.2779271780424324</c:v>
                </c:pt>
                <c:pt idx="15301">
                  <c:v>-7.2770441232539582</c:v>
                </c:pt>
                <c:pt idx="15302">
                  <c:v>-7.27461795822407</c:v>
                </c:pt>
                <c:pt idx="15303">
                  <c:v>-7.2737928120698285</c:v>
                </c:pt>
                <c:pt idx="15304">
                  <c:v>-7.2728970217533373</c:v>
                </c:pt>
                <c:pt idx="15305">
                  <c:v>-7.2591822591822677</c:v>
                </c:pt>
                <c:pt idx="15306">
                  <c:v>-7.2509762598400869</c:v>
                </c:pt>
                <c:pt idx="15307">
                  <c:v>-7.2489082969432417</c:v>
                </c:pt>
                <c:pt idx="15308">
                  <c:v>-7.2430395645802719</c:v>
                </c:pt>
                <c:pt idx="15309">
                  <c:v>-7.2405423006334644</c:v>
                </c:pt>
                <c:pt idx="15310">
                  <c:v>-7.2363041700735948</c:v>
                </c:pt>
                <c:pt idx="15311">
                  <c:v>-7.2313324306704772</c:v>
                </c:pt>
                <c:pt idx="15312">
                  <c:v>-7.2312083729781165</c:v>
                </c:pt>
                <c:pt idx="15313">
                  <c:v>-7.2311608035633128</c:v>
                </c:pt>
                <c:pt idx="15314">
                  <c:v>-7.2236180904522627</c:v>
                </c:pt>
                <c:pt idx="15315">
                  <c:v>-7.2194957659738321</c:v>
                </c:pt>
                <c:pt idx="15316">
                  <c:v>-7.2163843019515355</c:v>
                </c:pt>
                <c:pt idx="15317">
                  <c:v>-7.2110056684287542</c:v>
                </c:pt>
                <c:pt idx="15318">
                  <c:v>-7.2106839993906391</c:v>
                </c:pt>
                <c:pt idx="15319">
                  <c:v>-7.2084481175390209</c:v>
                </c:pt>
                <c:pt idx="15320">
                  <c:v>-7.2037337662337677</c:v>
                </c:pt>
                <c:pt idx="15321">
                  <c:v>-7.1999305193677259</c:v>
                </c:pt>
                <c:pt idx="15322">
                  <c:v>-7.1977828955072454</c:v>
                </c:pt>
                <c:pt idx="15323">
                  <c:v>-7.1974734042553195</c:v>
                </c:pt>
                <c:pt idx="15324">
                  <c:v>-7.1950202143361395</c:v>
                </c:pt>
                <c:pt idx="15325">
                  <c:v>-7.193624811544268</c:v>
                </c:pt>
                <c:pt idx="15326">
                  <c:v>-7.191994996873035</c:v>
                </c:pt>
                <c:pt idx="15327">
                  <c:v>-7.1919387735679123</c:v>
                </c:pt>
                <c:pt idx="15328">
                  <c:v>-7.1912568306010911</c:v>
                </c:pt>
                <c:pt idx="15329">
                  <c:v>-7.1895424836601336</c:v>
                </c:pt>
                <c:pt idx="15330">
                  <c:v>-7.1871127633209397</c:v>
                </c:pt>
                <c:pt idx="15331">
                  <c:v>-7.1819841752891023</c:v>
                </c:pt>
                <c:pt idx="15332">
                  <c:v>-7.1793182940885885</c:v>
                </c:pt>
                <c:pt idx="15333">
                  <c:v>-7.1733086190917561</c:v>
                </c:pt>
                <c:pt idx="15334">
                  <c:v>-7.1732954545454533</c:v>
                </c:pt>
                <c:pt idx="15335">
                  <c:v>-7.16614906832298</c:v>
                </c:pt>
                <c:pt idx="15336">
                  <c:v>-7.1660438814947724</c:v>
                </c:pt>
                <c:pt idx="15337">
                  <c:v>-7.1633786630913505</c:v>
                </c:pt>
                <c:pt idx="15338">
                  <c:v>-7.1574339711928019</c:v>
                </c:pt>
                <c:pt idx="15339">
                  <c:v>-7.1483072968957089</c:v>
                </c:pt>
                <c:pt idx="15340">
                  <c:v>-7.145416661136835</c:v>
                </c:pt>
                <c:pt idx="15341">
                  <c:v>-7.1447237312586225</c:v>
                </c:pt>
                <c:pt idx="15342">
                  <c:v>-7.1438817960120531</c:v>
                </c:pt>
                <c:pt idx="15343">
                  <c:v>-7.1395915879305107</c:v>
                </c:pt>
                <c:pt idx="15344">
                  <c:v>-7.1361355081555899</c:v>
                </c:pt>
                <c:pt idx="15345">
                  <c:v>-7.1341112071449118</c:v>
                </c:pt>
                <c:pt idx="15346">
                  <c:v>-7.1339950372208421</c:v>
                </c:pt>
                <c:pt idx="15347">
                  <c:v>-7.1334953008119584</c:v>
                </c:pt>
                <c:pt idx="15348">
                  <c:v>-7.1283496036165843</c:v>
                </c:pt>
                <c:pt idx="15349">
                  <c:v>-7.1246278179498148</c:v>
                </c:pt>
                <c:pt idx="15350">
                  <c:v>-7.1190248646111058</c:v>
                </c:pt>
                <c:pt idx="15351">
                  <c:v>-7.1189203876460425</c:v>
                </c:pt>
                <c:pt idx="15352">
                  <c:v>-7.1183085170845857</c:v>
                </c:pt>
                <c:pt idx="15353">
                  <c:v>-7.1180479226203488</c:v>
                </c:pt>
                <c:pt idx="15354">
                  <c:v>-7.1157237823904467</c:v>
                </c:pt>
                <c:pt idx="15355">
                  <c:v>-7.1083768340675135</c:v>
                </c:pt>
                <c:pt idx="15356">
                  <c:v>-7.1051368218915059</c:v>
                </c:pt>
                <c:pt idx="15357">
                  <c:v>-7.1045775958317847</c:v>
                </c:pt>
                <c:pt idx="15358">
                  <c:v>-7.103901552230468</c:v>
                </c:pt>
                <c:pt idx="15359">
                  <c:v>-7.0986996376039286</c:v>
                </c:pt>
                <c:pt idx="15360">
                  <c:v>-7.0976341219593451</c:v>
                </c:pt>
                <c:pt idx="15361">
                  <c:v>-7.096103896103898</c:v>
                </c:pt>
                <c:pt idx="15362">
                  <c:v>-7.0874745539456399</c:v>
                </c:pt>
                <c:pt idx="15363">
                  <c:v>-7.0864511141176791</c:v>
                </c:pt>
                <c:pt idx="15364">
                  <c:v>-7.0858341466598063</c:v>
                </c:pt>
                <c:pt idx="15365">
                  <c:v>-7.0837049305644086</c:v>
                </c:pt>
                <c:pt idx="15366">
                  <c:v>-7.0811744386873841</c:v>
                </c:pt>
                <c:pt idx="15367">
                  <c:v>-7.0806732443412557</c:v>
                </c:pt>
                <c:pt idx="15368">
                  <c:v>-7.0801449859041412</c:v>
                </c:pt>
                <c:pt idx="15369">
                  <c:v>-7.0772459820533697</c:v>
                </c:pt>
                <c:pt idx="15370">
                  <c:v>-7.0760374190453348</c:v>
                </c:pt>
                <c:pt idx="15371">
                  <c:v>-7.0719602977667506</c:v>
                </c:pt>
                <c:pt idx="15372">
                  <c:v>-7.0650199782055836</c:v>
                </c:pt>
                <c:pt idx="15373">
                  <c:v>-7.0634788403865372</c:v>
                </c:pt>
                <c:pt idx="15374">
                  <c:v>-7.0634053236395999</c:v>
                </c:pt>
                <c:pt idx="15375">
                  <c:v>-7.058367267791354</c:v>
                </c:pt>
                <c:pt idx="15376">
                  <c:v>-7.0546480772217564</c:v>
                </c:pt>
                <c:pt idx="15377">
                  <c:v>-7.0524267704363126</c:v>
                </c:pt>
                <c:pt idx="15378">
                  <c:v>-7.0517754248746769</c:v>
                </c:pt>
                <c:pt idx="15379">
                  <c:v>-7.0517492711370267</c:v>
                </c:pt>
                <c:pt idx="15380">
                  <c:v>-7.0494864612511634</c:v>
                </c:pt>
                <c:pt idx="15381">
                  <c:v>-7.0401691331923928</c:v>
                </c:pt>
                <c:pt idx="15382">
                  <c:v>-7.0395601768853879</c:v>
                </c:pt>
                <c:pt idx="15383">
                  <c:v>-7.0325900514579729</c:v>
                </c:pt>
                <c:pt idx="15384">
                  <c:v>-7.0273906986438135</c:v>
                </c:pt>
                <c:pt idx="15385">
                  <c:v>-7.0227205665387942</c:v>
                </c:pt>
                <c:pt idx="15386">
                  <c:v>-7.0178560835261266</c:v>
                </c:pt>
                <c:pt idx="15387">
                  <c:v>-7.0144743120725224</c:v>
                </c:pt>
                <c:pt idx="15388">
                  <c:v>-7.0139451502249557</c:v>
                </c:pt>
                <c:pt idx="15389">
                  <c:v>-7.0125379939209722</c:v>
                </c:pt>
                <c:pt idx="15390">
                  <c:v>-7.0089649551752302</c:v>
                </c:pt>
                <c:pt idx="15391">
                  <c:v>-7.0032391377191914</c:v>
                </c:pt>
                <c:pt idx="15392">
                  <c:v>-7.0010579376439068</c:v>
                </c:pt>
                <c:pt idx="15393">
                  <c:v>-7.0007749935417252</c:v>
                </c:pt>
                <c:pt idx="15394">
                  <c:v>-7.0005534034310983</c:v>
                </c:pt>
                <c:pt idx="15395">
                  <c:v>-7</c:v>
                </c:pt>
                <c:pt idx="15396">
                  <c:v>-6.9978063983667482</c:v>
                </c:pt>
                <c:pt idx="15397">
                  <c:v>-6.9977065443490289</c:v>
                </c:pt>
                <c:pt idx="15398">
                  <c:v>-6.9960108277532385</c:v>
                </c:pt>
                <c:pt idx="15399">
                  <c:v>-6.9945432641201961</c:v>
                </c:pt>
                <c:pt idx="15400">
                  <c:v>-6.9843647598539462</c:v>
                </c:pt>
                <c:pt idx="15401">
                  <c:v>-6.9802731411229217</c:v>
                </c:pt>
                <c:pt idx="15402">
                  <c:v>-6.9784305745680655</c:v>
                </c:pt>
                <c:pt idx="15403">
                  <c:v>-6.9722586022145521</c:v>
                </c:pt>
                <c:pt idx="15404">
                  <c:v>-6.9721115537848704</c:v>
                </c:pt>
                <c:pt idx="15405">
                  <c:v>-6.9701560556233062</c:v>
                </c:pt>
                <c:pt idx="15406">
                  <c:v>-6.9695126073142717</c:v>
                </c:pt>
                <c:pt idx="15407">
                  <c:v>-6.9686411149825744</c:v>
                </c:pt>
                <c:pt idx="15408">
                  <c:v>-6.9676448457486941</c:v>
                </c:pt>
                <c:pt idx="15409">
                  <c:v>-6.9642122583299084</c:v>
                </c:pt>
                <c:pt idx="15410">
                  <c:v>-6.9608742946495283</c:v>
                </c:pt>
                <c:pt idx="15411">
                  <c:v>-6.9575895437743611</c:v>
                </c:pt>
                <c:pt idx="15412">
                  <c:v>-6.9536966255323733</c:v>
                </c:pt>
                <c:pt idx="15413">
                  <c:v>-6.9534730845080617</c:v>
                </c:pt>
                <c:pt idx="15414">
                  <c:v>-6.9439228939792201</c:v>
                </c:pt>
                <c:pt idx="15415">
                  <c:v>-6.9383630852138651</c:v>
                </c:pt>
                <c:pt idx="15416">
                  <c:v>-6.934984520123848</c:v>
                </c:pt>
                <c:pt idx="15417">
                  <c:v>-6.9338510608792205</c:v>
                </c:pt>
                <c:pt idx="15418">
                  <c:v>-6.9302227383088848</c:v>
                </c:pt>
                <c:pt idx="15419">
                  <c:v>-6.9253031973539123</c:v>
                </c:pt>
                <c:pt idx="15420">
                  <c:v>-6.9188767550702011</c:v>
                </c:pt>
                <c:pt idx="15421">
                  <c:v>-6.9128043990573502</c:v>
                </c:pt>
                <c:pt idx="15422">
                  <c:v>-6.9067163890414776</c:v>
                </c:pt>
                <c:pt idx="15423">
                  <c:v>-6.9032571706368486</c:v>
                </c:pt>
                <c:pt idx="15424">
                  <c:v>-6.9019607843137152</c:v>
                </c:pt>
                <c:pt idx="15425">
                  <c:v>-6.8988567213719421</c:v>
                </c:pt>
                <c:pt idx="15426">
                  <c:v>-6.8963648581275834</c:v>
                </c:pt>
                <c:pt idx="15427">
                  <c:v>-6.889256806475359</c:v>
                </c:pt>
                <c:pt idx="15428">
                  <c:v>-6.8816085976772285</c:v>
                </c:pt>
                <c:pt idx="15429">
                  <c:v>-6.8793219310225169</c:v>
                </c:pt>
                <c:pt idx="15430">
                  <c:v>-6.8751110321549191</c:v>
                </c:pt>
                <c:pt idx="15431">
                  <c:v>-6.871919818373101</c:v>
                </c:pt>
                <c:pt idx="15432">
                  <c:v>-6.8709039841880752</c:v>
                </c:pt>
                <c:pt idx="15433">
                  <c:v>-6.8678160919540261</c:v>
                </c:pt>
                <c:pt idx="15434">
                  <c:v>-6.864234117429163</c:v>
                </c:pt>
                <c:pt idx="15435">
                  <c:v>-6.860904238486043</c:v>
                </c:pt>
                <c:pt idx="15436">
                  <c:v>-6.8602504615077606</c:v>
                </c:pt>
                <c:pt idx="15437">
                  <c:v>-6.857447294314639</c:v>
                </c:pt>
                <c:pt idx="15438">
                  <c:v>-6.8568688563893545</c:v>
                </c:pt>
                <c:pt idx="15439">
                  <c:v>-6.8556770020075817</c:v>
                </c:pt>
                <c:pt idx="15440">
                  <c:v>-6.8516247700796953</c:v>
                </c:pt>
                <c:pt idx="15441">
                  <c:v>-6.8438003220611847</c:v>
                </c:pt>
                <c:pt idx="15442">
                  <c:v>-6.8423128261133428</c:v>
                </c:pt>
                <c:pt idx="15443">
                  <c:v>-6.8347681685093704</c:v>
                </c:pt>
                <c:pt idx="15444">
                  <c:v>-6.8344252531268666</c:v>
                </c:pt>
                <c:pt idx="15445">
                  <c:v>-6.8296559517739581</c:v>
                </c:pt>
                <c:pt idx="15446">
                  <c:v>-6.8281197443659636</c:v>
                </c:pt>
                <c:pt idx="15447">
                  <c:v>-6.8201896960048884</c:v>
                </c:pt>
                <c:pt idx="15448">
                  <c:v>-6.8182372005750977</c:v>
                </c:pt>
                <c:pt idx="15449">
                  <c:v>-6.8161580182951553</c:v>
                </c:pt>
                <c:pt idx="15450">
                  <c:v>-6.8153336975032914</c:v>
                </c:pt>
                <c:pt idx="15451">
                  <c:v>-6.806475349521719</c:v>
                </c:pt>
                <c:pt idx="15452">
                  <c:v>-6.8064118372379738</c:v>
                </c:pt>
                <c:pt idx="15453">
                  <c:v>-6.8039242662566721</c:v>
                </c:pt>
                <c:pt idx="15454">
                  <c:v>-6.8022626068118939</c:v>
                </c:pt>
                <c:pt idx="15455">
                  <c:v>-6.8022181146025815</c:v>
                </c:pt>
                <c:pt idx="15456">
                  <c:v>-6.8001855780809279</c:v>
                </c:pt>
                <c:pt idx="15457">
                  <c:v>-6.7963601648386458</c:v>
                </c:pt>
                <c:pt idx="15458">
                  <c:v>-6.795432116170872</c:v>
                </c:pt>
                <c:pt idx="15459">
                  <c:v>-6.7919799498746869</c:v>
                </c:pt>
                <c:pt idx="15460">
                  <c:v>-6.7909661816905214</c:v>
                </c:pt>
                <c:pt idx="15461">
                  <c:v>-6.788417637870964</c:v>
                </c:pt>
                <c:pt idx="15462">
                  <c:v>-6.786856494377389</c:v>
                </c:pt>
                <c:pt idx="15463">
                  <c:v>-6.7848779784462323</c:v>
                </c:pt>
                <c:pt idx="15464">
                  <c:v>-6.7766057459268723</c:v>
                </c:pt>
                <c:pt idx="15465">
                  <c:v>-6.7746844124391856</c:v>
                </c:pt>
                <c:pt idx="15466">
                  <c:v>-6.7714709103794917</c:v>
                </c:pt>
                <c:pt idx="15467">
                  <c:v>-6.7711957446150564</c:v>
                </c:pt>
                <c:pt idx="15468">
                  <c:v>-6.76844783715012</c:v>
                </c:pt>
                <c:pt idx="15469">
                  <c:v>-6.7677080863533234</c:v>
                </c:pt>
                <c:pt idx="15470">
                  <c:v>-6.7657636251605879</c:v>
                </c:pt>
                <c:pt idx="15471">
                  <c:v>-6.7615658362989279</c:v>
                </c:pt>
                <c:pt idx="15472">
                  <c:v>-6.7612890681961773</c:v>
                </c:pt>
                <c:pt idx="15473">
                  <c:v>-6.7599554441659677</c:v>
                </c:pt>
                <c:pt idx="15474">
                  <c:v>-6.7592674511191717</c:v>
                </c:pt>
                <c:pt idx="15475">
                  <c:v>-6.7533129459735051</c:v>
                </c:pt>
                <c:pt idx="15476">
                  <c:v>-6.7529316619490487</c:v>
                </c:pt>
                <c:pt idx="15477">
                  <c:v>-6.7515056074567497</c:v>
                </c:pt>
                <c:pt idx="15478">
                  <c:v>-6.7424466248892116</c:v>
                </c:pt>
                <c:pt idx="15479">
                  <c:v>-6.7414076490935457</c:v>
                </c:pt>
                <c:pt idx="15480">
                  <c:v>-6.7391230666681707</c:v>
                </c:pt>
                <c:pt idx="15481">
                  <c:v>-6.7382081357624202</c:v>
                </c:pt>
                <c:pt idx="15482">
                  <c:v>-6.7343691501310303</c:v>
                </c:pt>
                <c:pt idx="15483">
                  <c:v>-6.7320858055682322</c:v>
                </c:pt>
                <c:pt idx="15484">
                  <c:v>-6.7310071764414658</c:v>
                </c:pt>
                <c:pt idx="15485">
                  <c:v>-6.7272236711934568</c:v>
                </c:pt>
                <c:pt idx="15486">
                  <c:v>-6.7258650423806472</c:v>
                </c:pt>
                <c:pt idx="15487">
                  <c:v>-6.7219754376796459</c:v>
                </c:pt>
                <c:pt idx="15488">
                  <c:v>-6.7219508766998075</c:v>
                </c:pt>
                <c:pt idx="15489">
                  <c:v>-6.7195677865946237</c:v>
                </c:pt>
                <c:pt idx="15490">
                  <c:v>-6.718783012888224</c:v>
                </c:pt>
                <c:pt idx="15491">
                  <c:v>-6.7182739026599592</c:v>
                </c:pt>
                <c:pt idx="15492">
                  <c:v>-6.7119017054832284</c:v>
                </c:pt>
                <c:pt idx="15493">
                  <c:v>-6.7061382310294846</c:v>
                </c:pt>
                <c:pt idx="15494">
                  <c:v>-6.7049415624359341</c:v>
                </c:pt>
                <c:pt idx="15495">
                  <c:v>-6.7024859350970445</c:v>
                </c:pt>
                <c:pt idx="15496">
                  <c:v>-6.6905217608388057</c:v>
                </c:pt>
                <c:pt idx="15497">
                  <c:v>-6.6867558578093025</c:v>
                </c:pt>
                <c:pt idx="15498">
                  <c:v>-6.6743560169165761</c:v>
                </c:pt>
                <c:pt idx="15499">
                  <c:v>-6.6728188147162939</c:v>
                </c:pt>
                <c:pt idx="15500">
                  <c:v>-6.6666666666666714</c:v>
                </c:pt>
                <c:pt idx="15501">
                  <c:v>-6.6666666666666714</c:v>
                </c:pt>
                <c:pt idx="15502">
                  <c:v>-6.6666666666666714</c:v>
                </c:pt>
                <c:pt idx="15503">
                  <c:v>-6.6646238700781311</c:v>
                </c:pt>
                <c:pt idx="15504">
                  <c:v>-6.6639716513524263</c:v>
                </c:pt>
                <c:pt idx="15505">
                  <c:v>-6.6632574166407892</c:v>
                </c:pt>
                <c:pt idx="15506">
                  <c:v>-6.6591422121896215</c:v>
                </c:pt>
                <c:pt idx="15507">
                  <c:v>-6.655386350817821</c:v>
                </c:pt>
                <c:pt idx="15508">
                  <c:v>-6.6513761467889907</c:v>
                </c:pt>
                <c:pt idx="15509">
                  <c:v>-6.6440435792105745</c:v>
                </c:pt>
                <c:pt idx="15510">
                  <c:v>-6.6294919454770707</c:v>
                </c:pt>
                <c:pt idx="15511">
                  <c:v>-6.6225165562913872</c:v>
                </c:pt>
                <c:pt idx="15512">
                  <c:v>-6.6147859922179038</c:v>
                </c:pt>
                <c:pt idx="15513">
                  <c:v>-6.6121495327102764</c:v>
                </c:pt>
                <c:pt idx="15514">
                  <c:v>-6.6055357446085878</c:v>
                </c:pt>
                <c:pt idx="15515">
                  <c:v>-6.604368826421819</c:v>
                </c:pt>
                <c:pt idx="15516">
                  <c:v>-6.602662231713694</c:v>
                </c:pt>
                <c:pt idx="15517">
                  <c:v>-6.6012400119359427</c:v>
                </c:pt>
                <c:pt idx="15518">
                  <c:v>-6.5970088096701431</c:v>
                </c:pt>
                <c:pt idx="15519">
                  <c:v>-6.5954626815047277</c:v>
                </c:pt>
                <c:pt idx="15520">
                  <c:v>-6.5929925907321376</c:v>
                </c:pt>
                <c:pt idx="15521">
                  <c:v>-6.5910744603444158</c:v>
                </c:pt>
                <c:pt idx="15522">
                  <c:v>-6.5891915466178403</c:v>
                </c:pt>
                <c:pt idx="15523">
                  <c:v>-6.5863453815261011</c:v>
                </c:pt>
                <c:pt idx="15524">
                  <c:v>-6.5863321228128058</c:v>
                </c:pt>
                <c:pt idx="15525">
                  <c:v>-6.5841194968553509</c:v>
                </c:pt>
                <c:pt idx="15526">
                  <c:v>-6.5795238790711323</c:v>
                </c:pt>
                <c:pt idx="15527">
                  <c:v>-6.5776772969915669</c:v>
                </c:pt>
                <c:pt idx="15528">
                  <c:v>-6.5762216864196716</c:v>
                </c:pt>
                <c:pt idx="15529">
                  <c:v>-6.5759637188208586</c:v>
                </c:pt>
                <c:pt idx="15530">
                  <c:v>-6.5758754863813209</c:v>
                </c:pt>
                <c:pt idx="15531">
                  <c:v>-6.5747090093472735</c:v>
                </c:pt>
                <c:pt idx="15532">
                  <c:v>-6.5745593139590284</c:v>
                </c:pt>
                <c:pt idx="15533">
                  <c:v>-6.5715883668903814</c:v>
                </c:pt>
                <c:pt idx="15534">
                  <c:v>-6.5670986162969456</c:v>
                </c:pt>
                <c:pt idx="15535">
                  <c:v>-6.5670031105186268</c:v>
                </c:pt>
                <c:pt idx="15536">
                  <c:v>-6.5659500290528854</c:v>
                </c:pt>
                <c:pt idx="15537">
                  <c:v>-6.5621156211562237</c:v>
                </c:pt>
                <c:pt idx="15538">
                  <c:v>-6.5609841476221362</c:v>
                </c:pt>
                <c:pt idx="15539">
                  <c:v>-6.5579580476923525</c:v>
                </c:pt>
                <c:pt idx="15540">
                  <c:v>-6.5512355611056421</c:v>
                </c:pt>
                <c:pt idx="15541">
                  <c:v>-6.5460656134231243</c:v>
                </c:pt>
                <c:pt idx="15542">
                  <c:v>-6.5450583359610874</c:v>
                </c:pt>
                <c:pt idx="15543">
                  <c:v>-6.5439672801635993</c:v>
                </c:pt>
                <c:pt idx="15544">
                  <c:v>-6.5407772304324112</c:v>
                </c:pt>
                <c:pt idx="15545">
                  <c:v>-6.5382262996941876</c:v>
                </c:pt>
                <c:pt idx="15546">
                  <c:v>-6.5358970383005044</c:v>
                </c:pt>
                <c:pt idx="15547">
                  <c:v>-6.5354910587835349</c:v>
                </c:pt>
                <c:pt idx="15548">
                  <c:v>-6.5326834908425155</c:v>
                </c:pt>
                <c:pt idx="15549">
                  <c:v>-6.5241554523440897</c:v>
                </c:pt>
                <c:pt idx="15550">
                  <c:v>-6.5239726027397182</c:v>
                </c:pt>
                <c:pt idx="15551">
                  <c:v>-6.5237327261803131</c:v>
                </c:pt>
                <c:pt idx="15552">
                  <c:v>-6.5178375734165996</c:v>
                </c:pt>
                <c:pt idx="15553">
                  <c:v>-6.5062146929568456</c:v>
                </c:pt>
                <c:pt idx="15554">
                  <c:v>-6.5057008718980569</c:v>
                </c:pt>
                <c:pt idx="15555">
                  <c:v>-6.5044718243792659</c:v>
                </c:pt>
                <c:pt idx="15556">
                  <c:v>-6.5041075820208221</c:v>
                </c:pt>
                <c:pt idx="15557">
                  <c:v>-6.5040650406504028</c:v>
                </c:pt>
                <c:pt idx="15558">
                  <c:v>-6.4965066486364691</c:v>
                </c:pt>
                <c:pt idx="15559">
                  <c:v>-6.4930015552099576</c:v>
                </c:pt>
                <c:pt idx="15560">
                  <c:v>-6.4909987523023034</c:v>
                </c:pt>
                <c:pt idx="15561">
                  <c:v>-6.4903374534039671</c:v>
                </c:pt>
                <c:pt idx="15562">
                  <c:v>-6.4903306039910831</c:v>
                </c:pt>
                <c:pt idx="15563">
                  <c:v>-6.484694796376786</c:v>
                </c:pt>
                <c:pt idx="15564">
                  <c:v>-6.4826651171799341</c:v>
                </c:pt>
                <c:pt idx="15565">
                  <c:v>-6.4811624476435554</c:v>
                </c:pt>
                <c:pt idx="15566">
                  <c:v>-6.477141759508271</c:v>
                </c:pt>
                <c:pt idx="15567">
                  <c:v>-6.4741866716099707</c:v>
                </c:pt>
                <c:pt idx="15568">
                  <c:v>-6.4680851063829863</c:v>
                </c:pt>
                <c:pt idx="15569">
                  <c:v>-6.4679218967921912</c:v>
                </c:pt>
                <c:pt idx="15570">
                  <c:v>-6.4654293289822533</c:v>
                </c:pt>
                <c:pt idx="15571">
                  <c:v>-6.4585290153959249</c:v>
                </c:pt>
                <c:pt idx="15572">
                  <c:v>-6.4511300703487535</c:v>
                </c:pt>
                <c:pt idx="15573">
                  <c:v>-6.4508966774135246</c:v>
                </c:pt>
                <c:pt idx="15574">
                  <c:v>-6.4460487747468846</c:v>
                </c:pt>
                <c:pt idx="15575">
                  <c:v>-6.4426119871206993</c:v>
                </c:pt>
                <c:pt idx="15576">
                  <c:v>-6.4416698774354018</c:v>
                </c:pt>
                <c:pt idx="15577">
                  <c:v>-6.4413809504262218</c:v>
                </c:pt>
                <c:pt idx="15578">
                  <c:v>-6.4278606965174134</c:v>
                </c:pt>
                <c:pt idx="15579">
                  <c:v>-6.4196401341872615</c:v>
                </c:pt>
                <c:pt idx="15580">
                  <c:v>-6.4162967838252172</c:v>
                </c:pt>
                <c:pt idx="15581">
                  <c:v>-6.4157566302652071</c:v>
                </c:pt>
                <c:pt idx="15582">
                  <c:v>-6.4156206415620574</c:v>
                </c:pt>
                <c:pt idx="15583">
                  <c:v>-6.4155844155844193</c:v>
                </c:pt>
                <c:pt idx="15584">
                  <c:v>-6.415023297406691</c:v>
                </c:pt>
                <c:pt idx="15585">
                  <c:v>-6.4138443355699621</c:v>
                </c:pt>
                <c:pt idx="15586">
                  <c:v>-6.4106190838864165</c:v>
                </c:pt>
                <c:pt idx="15587">
                  <c:v>-6.4074074074074048</c:v>
                </c:pt>
                <c:pt idx="15588">
                  <c:v>-6.3945821869861703</c:v>
                </c:pt>
                <c:pt idx="15589">
                  <c:v>-6.3895810804457227</c:v>
                </c:pt>
                <c:pt idx="15590">
                  <c:v>-6.3883089770354928</c:v>
                </c:pt>
                <c:pt idx="15591">
                  <c:v>-6.382087771947738</c:v>
                </c:pt>
                <c:pt idx="15592">
                  <c:v>-6.3786594486786754</c:v>
                </c:pt>
                <c:pt idx="15593">
                  <c:v>-6.3721030366168208</c:v>
                </c:pt>
                <c:pt idx="15594">
                  <c:v>-6.3712597536009099</c:v>
                </c:pt>
                <c:pt idx="15595">
                  <c:v>-6.3633168266171936</c:v>
                </c:pt>
                <c:pt idx="15596">
                  <c:v>-6.3610277780621942</c:v>
                </c:pt>
                <c:pt idx="15597">
                  <c:v>-6.3609945108169228</c:v>
                </c:pt>
                <c:pt idx="15598">
                  <c:v>-6.3566344935166228</c:v>
                </c:pt>
                <c:pt idx="15599">
                  <c:v>-6.3545906829488956</c:v>
                </c:pt>
                <c:pt idx="15600">
                  <c:v>-6.344974673420424</c:v>
                </c:pt>
                <c:pt idx="15601">
                  <c:v>-6.3446489508956176</c:v>
                </c:pt>
                <c:pt idx="15602">
                  <c:v>-6.3429913860610867</c:v>
                </c:pt>
                <c:pt idx="15603">
                  <c:v>-6.3408820023837791</c:v>
                </c:pt>
                <c:pt idx="15604">
                  <c:v>-6.3400576368876074</c:v>
                </c:pt>
                <c:pt idx="15605">
                  <c:v>-6.3377738265568411</c:v>
                </c:pt>
                <c:pt idx="15606">
                  <c:v>-6.3351498637602077</c:v>
                </c:pt>
                <c:pt idx="15607">
                  <c:v>-6.334643949322853</c:v>
                </c:pt>
                <c:pt idx="15608">
                  <c:v>-6.3301911495155849</c:v>
                </c:pt>
                <c:pt idx="15609">
                  <c:v>-6.3267013759761994</c:v>
                </c:pt>
                <c:pt idx="15610">
                  <c:v>-6.3237564108947879</c:v>
                </c:pt>
                <c:pt idx="15611">
                  <c:v>-6.314750863344841</c:v>
                </c:pt>
                <c:pt idx="15612">
                  <c:v>-6.3137486301947234</c:v>
                </c:pt>
                <c:pt idx="15613">
                  <c:v>-6.3044113350861863</c:v>
                </c:pt>
                <c:pt idx="15614">
                  <c:v>-6.3028322440087123</c:v>
                </c:pt>
                <c:pt idx="15615">
                  <c:v>-6.3025210084033603</c:v>
                </c:pt>
                <c:pt idx="15616">
                  <c:v>-6.2984906192692875</c:v>
                </c:pt>
                <c:pt idx="15617">
                  <c:v>-6.2979700164980983</c:v>
                </c:pt>
                <c:pt idx="15618">
                  <c:v>-6.2968032852886608</c:v>
                </c:pt>
                <c:pt idx="15619">
                  <c:v>-6.2934027777777857</c:v>
                </c:pt>
                <c:pt idx="15620">
                  <c:v>-6.2863534675615256</c:v>
                </c:pt>
                <c:pt idx="15621">
                  <c:v>-6.2813790025660978</c:v>
                </c:pt>
                <c:pt idx="15622">
                  <c:v>-6.2805124252101479</c:v>
                </c:pt>
                <c:pt idx="15623">
                  <c:v>-6.2796567390206945</c:v>
                </c:pt>
                <c:pt idx="15624">
                  <c:v>-6.2655831563394599</c:v>
                </c:pt>
                <c:pt idx="15625">
                  <c:v>-6.2612304811074893</c:v>
                </c:pt>
                <c:pt idx="15626">
                  <c:v>-6.2531982396888708</c:v>
                </c:pt>
                <c:pt idx="15627">
                  <c:v>-6.2526370452111308</c:v>
                </c:pt>
                <c:pt idx="15628">
                  <c:v>-6.2522719011268606</c:v>
                </c:pt>
                <c:pt idx="15629">
                  <c:v>-6.25</c:v>
                </c:pt>
                <c:pt idx="15630">
                  <c:v>-6.25</c:v>
                </c:pt>
                <c:pt idx="15631">
                  <c:v>-6.2476215746310544</c:v>
                </c:pt>
                <c:pt idx="15632">
                  <c:v>-6.2456827277870985</c:v>
                </c:pt>
                <c:pt idx="15633">
                  <c:v>-6.2449702237244509</c:v>
                </c:pt>
                <c:pt idx="15634">
                  <c:v>-6.2435727927133797</c:v>
                </c:pt>
                <c:pt idx="15635">
                  <c:v>-6.2418069980841011</c:v>
                </c:pt>
                <c:pt idx="15636">
                  <c:v>-6.2409367749419999</c:v>
                </c:pt>
                <c:pt idx="15637">
                  <c:v>-6.2369580338511525</c:v>
                </c:pt>
                <c:pt idx="15638">
                  <c:v>-6.2349625352306361</c:v>
                </c:pt>
                <c:pt idx="15639">
                  <c:v>-6.2342866459014488</c:v>
                </c:pt>
                <c:pt idx="15640">
                  <c:v>-6.228617428053937</c:v>
                </c:pt>
                <c:pt idx="15641">
                  <c:v>-6.2277957473885124</c:v>
                </c:pt>
                <c:pt idx="15642">
                  <c:v>-6.2270270270270345</c:v>
                </c:pt>
                <c:pt idx="15643">
                  <c:v>-6.2261908104718344</c:v>
                </c:pt>
                <c:pt idx="15644">
                  <c:v>-6.2259306803594399</c:v>
                </c:pt>
                <c:pt idx="15645">
                  <c:v>-6.225756400310317</c:v>
                </c:pt>
                <c:pt idx="15646">
                  <c:v>-6.2224216588138432</c:v>
                </c:pt>
                <c:pt idx="15647">
                  <c:v>-6.221721772955263</c:v>
                </c:pt>
                <c:pt idx="15648">
                  <c:v>-6.2207141703021449</c:v>
                </c:pt>
                <c:pt idx="15649">
                  <c:v>-6.2185105942439094</c:v>
                </c:pt>
                <c:pt idx="15650">
                  <c:v>-6.2115087694949978</c:v>
                </c:pt>
                <c:pt idx="15651">
                  <c:v>-6.2110066114163374</c:v>
                </c:pt>
                <c:pt idx="15652">
                  <c:v>-6.2069139923627432</c:v>
                </c:pt>
                <c:pt idx="15653">
                  <c:v>-6.2036817704984628</c:v>
                </c:pt>
                <c:pt idx="15654">
                  <c:v>-6.2024383179292641</c:v>
                </c:pt>
                <c:pt idx="15655">
                  <c:v>-6.1996954535566573</c:v>
                </c:pt>
                <c:pt idx="15656">
                  <c:v>-6.1989949748743669</c:v>
                </c:pt>
                <c:pt idx="15657">
                  <c:v>-6.1987237921604361</c:v>
                </c:pt>
                <c:pt idx="15658">
                  <c:v>-6.196955619426376</c:v>
                </c:pt>
                <c:pt idx="15659">
                  <c:v>-6.1961206896551744</c:v>
                </c:pt>
                <c:pt idx="15660">
                  <c:v>-6.1839863713799019</c:v>
                </c:pt>
                <c:pt idx="15661">
                  <c:v>-6.182706517477456</c:v>
                </c:pt>
                <c:pt idx="15662">
                  <c:v>-6.1799217731421123</c:v>
                </c:pt>
                <c:pt idx="15663">
                  <c:v>-6.1727891156462533</c:v>
                </c:pt>
                <c:pt idx="15664">
                  <c:v>-6.1701739990564448</c:v>
                </c:pt>
                <c:pt idx="15665">
                  <c:v>-6.1638833438823752</c:v>
                </c:pt>
                <c:pt idx="15666">
                  <c:v>-6.1616096682951849</c:v>
                </c:pt>
                <c:pt idx="15667">
                  <c:v>-6.1587420441782115</c:v>
                </c:pt>
                <c:pt idx="15668">
                  <c:v>-6.1586576051001316</c:v>
                </c:pt>
                <c:pt idx="15669">
                  <c:v>-6.1586471780646548</c:v>
                </c:pt>
                <c:pt idx="15670">
                  <c:v>-6.1579203701448932</c:v>
                </c:pt>
                <c:pt idx="15671">
                  <c:v>-6.1534200413151581</c:v>
                </c:pt>
                <c:pt idx="15672">
                  <c:v>-6.1516452074391879</c:v>
                </c:pt>
                <c:pt idx="15673">
                  <c:v>-6.1468877293843605</c:v>
                </c:pt>
                <c:pt idx="15674">
                  <c:v>-6.1457418788410934</c:v>
                </c:pt>
                <c:pt idx="15675">
                  <c:v>-6.138735420503366</c:v>
                </c:pt>
                <c:pt idx="15676">
                  <c:v>-6.1339886434127067</c:v>
                </c:pt>
                <c:pt idx="15677">
                  <c:v>-6.1303610370729302</c:v>
                </c:pt>
                <c:pt idx="15678">
                  <c:v>-6.1303343622509487</c:v>
                </c:pt>
                <c:pt idx="15679">
                  <c:v>-6.1239358846537328</c:v>
                </c:pt>
                <c:pt idx="15680">
                  <c:v>-6.1224489795918373</c:v>
                </c:pt>
                <c:pt idx="15681">
                  <c:v>-6.1185422410575541</c:v>
                </c:pt>
                <c:pt idx="15682">
                  <c:v>-6.1177763531458851</c:v>
                </c:pt>
                <c:pt idx="15683">
                  <c:v>-6.1168853296984196</c:v>
                </c:pt>
                <c:pt idx="15684">
                  <c:v>-6.1158927485142982</c:v>
                </c:pt>
                <c:pt idx="15685">
                  <c:v>-6.1091152765109911</c:v>
                </c:pt>
                <c:pt idx="15686">
                  <c:v>-6.105823835820317</c:v>
                </c:pt>
                <c:pt idx="15687">
                  <c:v>-6.1001788908765633</c:v>
                </c:pt>
                <c:pt idx="15688">
                  <c:v>-6.1000562382587731</c:v>
                </c:pt>
                <c:pt idx="15689">
                  <c:v>-6.0891627401232284</c:v>
                </c:pt>
                <c:pt idx="15690">
                  <c:v>-6.0809193200861813</c:v>
                </c:pt>
                <c:pt idx="15691">
                  <c:v>-6.0760910099681951</c:v>
                </c:pt>
                <c:pt idx="15692">
                  <c:v>-6.0747024216719012</c:v>
                </c:pt>
                <c:pt idx="15693">
                  <c:v>-6.0743801652892557</c:v>
                </c:pt>
                <c:pt idx="15694">
                  <c:v>-6.070130786096513</c:v>
                </c:pt>
                <c:pt idx="15695">
                  <c:v>-6.062804647503043</c:v>
                </c:pt>
                <c:pt idx="15696">
                  <c:v>-6.0623556581986122</c:v>
                </c:pt>
                <c:pt idx="15697">
                  <c:v>-6.058341951443964</c:v>
                </c:pt>
                <c:pt idx="15698">
                  <c:v>-6.0577378135352546</c:v>
                </c:pt>
                <c:pt idx="15699">
                  <c:v>-6.0564467701810116</c:v>
                </c:pt>
                <c:pt idx="15700">
                  <c:v>-6.0550786502063829</c:v>
                </c:pt>
                <c:pt idx="15701">
                  <c:v>-6.0478436657681982</c:v>
                </c:pt>
                <c:pt idx="15702">
                  <c:v>-6.0407254870968359</c:v>
                </c:pt>
                <c:pt idx="15703">
                  <c:v>-6.0394537177541707</c:v>
                </c:pt>
                <c:pt idx="15704">
                  <c:v>-6.0383108047550422</c:v>
                </c:pt>
                <c:pt idx="15705">
                  <c:v>-6.0282171868319807</c:v>
                </c:pt>
                <c:pt idx="15706">
                  <c:v>-6.023226822386988</c:v>
                </c:pt>
                <c:pt idx="15707">
                  <c:v>-6.0212170669153693</c:v>
                </c:pt>
                <c:pt idx="15708">
                  <c:v>-6.0200503239355641</c:v>
                </c:pt>
                <c:pt idx="15709">
                  <c:v>-6.0171102661597047</c:v>
                </c:pt>
                <c:pt idx="15710">
                  <c:v>-6.0166886253842762</c:v>
                </c:pt>
                <c:pt idx="15711">
                  <c:v>-6.0164871692594062</c:v>
                </c:pt>
                <c:pt idx="15712">
                  <c:v>-6.0081012340251903</c:v>
                </c:pt>
                <c:pt idx="15713">
                  <c:v>-6.0076431795846048</c:v>
                </c:pt>
                <c:pt idx="15714">
                  <c:v>-6.0063369610139148</c:v>
                </c:pt>
                <c:pt idx="15715">
                  <c:v>-6.003159557661931</c:v>
                </c:pt>
                <c:pt idx="15716">
                  <c:v>-6.000278435194204</c:v>
                </c:pt>
                <c:pt idx="15717">
                  <c:v>-6</c:v>
                </c:pt>
                <c:pt idx="15718">
                  <c:v>-5.9995942793386661</c:v>
                </c:pt>
                <c:pt idx="15719">
                  <c:v>-5.9972224584077338</c:v>
                </c:pt>
                <c:pt idx="15720">
                  <c:v>-5.9880844188629681</c:v>
                </c:pt>
                <c:pt idx="15721">
                  <c:v>-5.9853857726198072</c:v>
                </c:pt>
                <c:pt idx="15722">
                  <c:v>-5.9775060592031792</c:v>
                </c:pt>
                <c:pt idx="15723">
                  <c:v>-5.9693266989985574</c:v>
                </c:pt>
                <c:pt idx="15724">
                  <c:v>-5.9649122807017534</c:v>
                </c:pt>
                <c:pt idx="15725">
                  <c:v>-5.9602649006622528</c:v>
                </c:pt>
                <c:pt idx="15726">
                  <c:v>-5.9582270744198809</c:v>
                </c:pt>
                <c:pt idx="15727">
                  <c:v>-5.9543230016313231</c:v>
                </c:pt>
                <c:pt idx="15728">
                  <c:v>-5.9524982753523261</c:v>
                </c:pt>
                <c:pt idx="15729">
                  <c:v>-5.952380952380949</c:v>
                </c:pt>
                <c:pt idx="15730">
                  <c:v>-5.952380952380949</c:v>
                </c:pt>
                <c:pt idx="15731">
                  <c:v>-5.9453488930509479</c:v>
                </c:pt>
                <c:pt idx="15732">
                  <c:v>-5.9361272705686758</c:v>
                </c:pt>
                <c:pt idx="15733">
                  <c:v>-5.935045637868825</c:v>
                </c:pt>
                <c:pt idx="15734">
                  <c:v>-5.9231509137852498</c:v>
                </c:pt>
                <c:pt idx="15735">
                  <c:v>-5.9205723463279298</c:v>
                </c:pt>
                <c:pt idx="15736">
                  <c:v>-5.9121591536502365</c:v>
                </c:pt>
                <c:pt idx="15737">
                  <c:v>-5.9090909090909065</c:v>
                </c:pt>
                <c:pt idx="15738">
                  <c:v>-5.9069164496552702</c:v>
                </c:pt>
                <c:pt idx="15739">
                  <c:v>-5.9029398040130587</c:v>
                </c:pt>
                <c:pt idx="15740">
                  <c:v>-5.8955642897248737</c:v>
                </c:pt>
                <c:pt idx="15741">
                  <c:v>-5.890391758357282</c:v>
                </c:pt>
                <c:pt idx="15742">
                  <c:v>-5.8895557741333278</c:v>
                </c:pt>
                <c:pt idx="15743">
                  <c:v>-5.8823529411764781</c:v>
                </c:pt>
                <c:pt idx="15744">
                  <c:v>-5.8823529411764781</c:v>
                </c:pt>
                <c:pt idx="15745">
                  <c:v>-5.8820483296627657</c:v>
                </c:pt>
                <c:pt idx="15746">
                  <c:v>-5.8798999165971679</c:v>
                </c:pt>
                <c:pt idx="15747">
                  <c:v>-5.879003558718864</c:v>
                </c:pt>
                <c:pt idx="15748">
                  <c:v>-5.8771463975924974</c:v>
                </c:pt>
                <c:pt idx="15749">
                  <c:v>-5.8760911219927721</c:v>
                </c:pt>
                <c:pt idx="15750">
                  <c:v>-5.8703071672354952</c:v>
                </c:pt>
                <c:pt idx="15751">
                  <c:v>-5.8657942787583721</c:v>
                </c:pt>
                <c:pt idx="15752">
                  <c:v>-5.8627264061010465</c:v>
                </c:pt>
                <c:pt idx="15753">
                  <c:v>-5.8616056432650367</c:v>
                </c:pt>
                <c:pt idx="15754">
                  <c:v>-5.86050350804787</c:v>
                </c:pt>
                <c:pt idx="15755">
                  <c:v>-5.8586337760910823</c:v>
                </c:pt>
                <c:pt idx="15756">
                  <c:v>-5.8570937822054248</c:v>
                </c:pt>
                <c:pt idx="15757">
                  <c:v>-5.8554096662473825</c:v>
                </c:pt>
                <c:pt idx="15758">
                  <c:v>-5.847341225717841</c:v>
                </c:pt>
                <c:pt idx="15759">
                  <c:v>-5.8292175222177036</c:v>
                </c:pt>
                <c:pt idx="15760">
                  <c:v>-5.8117967107703663</c:v>
                </c:pt>
                <c:pt idx="15761">
                  <c:v>-5.8025751072961356</c:v>
                </c:pt>
                <c:pt idx="15762">
                  <c:v>-5.799821268990172</c:v>
                </c:pt>
                <c:pt idx="15763">
                  <c:v>-5.7967413531520009</c:v>
                </c:pt>
                <c:pt idx="15764">
                  <c:v>-5.7947320617620335</c:v>
                </c:pt>
                <c:pt idx="15765">
                  <c:v>-5.7920372723422275</c:v>
                </c:pt>
                <c:pt idx="15766">
                  <c:v>-5.7883692677718983</c:v>
                </c:pt>
                <c:pt idx="15767">
                  <c:v>-5.7879526631040221</c:v>
                </c:pt>
                <c:pt idx="15768">
                  <c:v>-5.7875264270613087</c:v>
                </c:pt>
                <c:pt idx="15769">
                  <c:v>-5.7790545578012882</c:v>
                </c:pt>
                <c:pt idx="15770">
                  <c:v>-5.778894472361813</c:v>
                </c:pt>
                <c:pt idx="15771">
                  <c:v>-5.7743517869656529</c:v>
                </c:pt>
                <c:pt idx="15772">
                  <c:v>-5.7736939326481291</c:v>
                </c:pt>
                <c:pt idx="15773">
                  <c:v>-5.7719458516734505</c:v>
                </c:pt>
                <c:pt idx="15774">
                  <c:v>-5.7677689091600257</c:v>
                </c:pt>
                <c:pt idx="15775">
                  <c:v>-5.7666666666666657</c:v>
                </c:pt>
                <c:pt idx="15776">
                  <c:v>-5.7642246188174084</c:v>
                </c:pt>
                <c:pt idx="15777">
                  <c:v>-5.7630635729107809</c:v>
                </c:pt>
                <c:pt idx="15778">
                  <c:v>-5.7529370556549679</c:v>
                </c:pt>
                <c:pt idx="15779">
                  <c:v>-5.7510729613733957</c:v>
                </c:pt>
                <c:pt idx="15780">
                  <c:v>-5.7479892761394069</c:v>
                </c:pt>
                <c:pt idx="15781">
                  <c:v>-5.7470378081065121</c:v>
                </c:pt>
                <c:pt idx="15782">
                  <c:v>-5.7457820146953509</c:v>
                </c:pt>
                <c:pt idx="15783">
                  <c:v>-5.7457474613308221</c:v>
                </c:pt>
                <c:pt idx="15784">
                  <c:v>-5.7450945730952725</c:v>
                </c:pt>
                <c:pt idx="15785">
                  <c:v>-5.742054489440406</c:v>
                </c:pt>
                <c:pt idx="15786">
                  <c:v>-5.7368530451049793</c:v>
                </c:pt>
                <c:pt idx="15787">
                  <c:v>-5.7351865398683231</c:v>
                </c:pt>
                <c:pt idx="15788">
                  <c:v>-5.7345491388044536</c:v>
                </c:pt>
                <c:pt idx="15789">
                  <c:v>-5.7312787239794432</c:v>
                </c:pt>
                <c:pt idx="15790">
                  <c:v>-5.7287383156907907</c:v>
                </c:pt>
                <c:pt idx="15791">
                  <c:v>-5.7261173782664656</c:v>
                </c:pt>
                <c:pt idx="15792">
                  <c:v>-5.7239819004524861</c:v>
                </c:pt>
                <c:pt idx="15793">
                  <c:v>-5.7232049947970864</c:v>
                </c:pt>
                <c:pt idx="15794">
                  <c:v>-5.723120004667166</c:v>
                </c:pt>
                <c:pt idx="15795">
                  <c:v>-5.720452468727359</c:v>
                </c:pt>
                <c:pt idx="15796">
                  <c:v>-5.7204289658101573</c:v>
                </c:pt>
                <c:pt idx="15797">
                  <c:v>-5.71295866233163</c:v>
                </c:pt>
                <c:pt idx="15798">
                  <c:v>-5.711318795430941</c:v>
                </c:pt>
                <c:pt idx="15799">
                  <c:v>-5.7061630622398241</c:v>
                </c:pt>
                <c:pt idx="15800">
                  <c:v>-5.7056553112938388</c:v>
                </c:pt>
                <c:pt idx="15801">
                  <c:v>-5.7039522419277517</c:v>
                </c:pt>
                <c:pt idx="15802">
                  <c:v>-5.6934888822415104</c:v>
                </c:pt>
                <c:pt idx="15803">
                  <c:v>-5.6934127109565651</c:v>
                </c:pt>
                <c:pt idx="15804">
                  <c:v>-5.6914982462000978</c:v>
                </c:pt>
                <c:pt idx="15805">
                  <c:v>-5.6777787411132294</c:v>
                </c:pt>
                <c:pt idx="15806">
                  <c:v>-5.6726242172144339</c:v>
                </c:pt>
                <c:pt idx="15807">
                  <c:v>-5.6650757418551478</c:v>
                </c:pt>
                <c:pt idx="15808">
                  <c:v>-5.6640920793578573</c:v>
                </c:pt>
                <c:pt idx="15809">
                  <c:v>-5.6623860536296604</c:v>
                </c:pt>
                <c:pt idx="15810">
                  <c:v>-5.6602785403473206</c:v>
                </c:pt>
                <c:pt idx="15811">
                  <c:v>-5.6543949268980072</c:v>
                </c:pt>
                <c:pt idx="15812">
                  <c:v>-5.6542254267840093</c:v>
                </c:pt>
                <c:pt idx="15813">
                  <c:v>-5.6497175141242906</c:v>
                </c:pt>
                <c:pt idx="15814">
                  <c:v>-5.6414798664577148</c:v>
                </c:pt>
                <c:pt idx="15815">
                  <c:v>-5.6411595716897409</c:v>
                </c:pt>
                <c:pt idx="15816">
                  <c:v>-5.6395358656915562</c:v>
                </c:pt>
                <c:pt idx="15817">
                  <c:v>-5.6367372566927401</c:v>
                </c:pt>
                <c:pt idx="15818">
                  <c:v>-5.6331764444279742</c:v>
                </c:pt>
                <c:pt idx="15819">
                  <c:v>-5.6327857013901479</c:v>
                </c:pt>
                <c:pt idx="15820">
                  <c:v>-5.6255189593135952</c:v>
                </c:pt>
                <c:pt idx="15821">
                  <c:v>-5.6213439863033301</c:v>
                </c:pt>
                <c:pt idx="15822">
                  <c:v>-5.6188605108055043</c:v>
                </c:pt>
                <c:pt idx="15823">
                  <c:v>-5.6172413972605426</c:v>
                </c:pt>
                <c:pt idx="15824">
                  <c:v>-5.6090422568373128</c:v>
                </c:pt>
                <c:pt idx="15825">
                  <c:v>-5.6087624212584615</c:v>
                </c:pt>
                <c:pt idx="15826">
                  <c:v>-5.602302922940666</c:v>
                </c:pt>
                <c:pt idx="15827">
                  <c:v>-5.5991499100866378</c:v>
                </c:pt>
                <c:pt idx="15828">
                  <c:v>-5.5948769801145914</c:v>
                </c:pt>
                <c:pt idx="15829">
                  <c:v>-5.5947701933103389</c:v>
                </c:pt>
                <c:pt idx="15830">
                  <c:v>-5.5921933583288705</c:v>
                </c:pt>
                <c:pt idx="15831">
                  <c:v>-5.5855551805602488</c:v>
                </c:pt>
                <c:pt idx="15832">
                  <c:v>-5.5854704754951143</c:v>
                </c:pt>
                <c:pt idx="15833">
                  <c:v>-5.5749128919860595</c:v>
                </c:pt>
                <c:pt idx="15834">
                  <c:v>-5.5738005407304456</c:v>
                </c:pt>
                <c:pt idx="15835">
                  <c:v>-5.5697641375390674</c:v>
                </c:pt>
                <c:pt idx="15836">
                  <c:v>-5.5622830386695625</c:v>
                </c:pt>
                <c:pt idx="15837">
                  <c:v>-5.5555555555555571</c:v>
                </c:pt>
                <c:pt idx="15838">
                  <c:v>-5.5555555555555571</c:v>
                </c:pt>
                <c:pt idx="15839">
                  <c:v>-5.5536178578223172</c:v>
                </c:pt>
                <c:pt idx="15840">
                  <c:v>-5.5494257485330252</c:v>
                </c:pt>
                <c:pt idx="15841">
                  <c:v>-5.5486284289276853</c:v>
                </c:pt>
                <c:pt idx="15842">
                  <c:v>-5.545340884018529</c:v>
                </c:pt>
                <c:pt idx="15843">
                  <c:v>-5.5392060689294311</c:v>
                </c:pt>
                <c:pt idx="15844">
                  <c:v>-5.534748231377435</c:v>
                </c:pt>
                <c:pt idx="15845">
                  <c:v>-5.5313208864072578</c:v>
                </c:pt>
                <c:pt idx="15846">
                  <c:v>-5.5248618784530379</c:v>
                </c:pt>
                <c:pt idx="15847">
                  <c:v>-5.5193236714975882</c:v>
                </c:pt>
                <c:pt idx="15848">
                  <c:v>-5.5139550714771985</c:v>
                </c:pt>
                <c:pt idx="15849">
                  <c:v>-5.5127216653816475</c:v>
                </c:pt>
                <c:pt idx="15850">
                  <c:v>-5.4978054978055013</c:v>
                </c:pt>
                <c:pt idx="15851">
                  <c:v>-5.4895666131621255</c:v>
                </c:pt>
                <c:pt idx="15852">
                  <c:v>-5.4880940405535483</c:v>
                </c:pt>
                <c:pt idx="15853">
                  <c:v>-5.4837838108294648</c:v>
                </c:pt>
                <c:pt idx="15854">
                  <c:v>-5.4788684687453184</c:v>
                </c:pt>
                <c:pt idx="15855">
                  <c:v>-5.4697554697554693</c:v>
                </c:pt>
                <c:pt idx="15856">
                  <c:v>-5.4662255731651044</c:v>
                </c:pt>
                <c:pt idx="15857">
                  <c:v>-5.4645817254454556</c:v>
                </c:pt>
                <c:pt idx="15858">
                  <c:v>-5.4630583726521564</c:v>
                </c:pt>
                <c:pt idx="15859">
                  <c:v>-5.4486133768352261</c:v>
                </c:pt>
                <c:pt idx="15860">
                  <c:v>-5.4441413979357236</c:v>
                </c:pt>
                <c:pt idx="15861">
                  <c:v>-5.4431744908614661</c:v>
                </c:pt>
                <c:pt idx="15862">
                  <c:v>-5.441946932567177</c:v>
                </c:pt>
                <c:pt idx="15863">
                  <c:v>-5.4413073745235465</c:v>
                </c:pt>
                <c:pt idx="15864">
                  <c:v>-5.4412437128486602</c:v>
                </c:pt>
                <c:pt idx="15865">
                  <c:v>-5.4264791106896411</c:v>
                </c:pt>
                <c:pt idx="15866">
                  <c:v>-5.4216867469879588</c:v>
                </c:pt>
                <c:pt idx="15867">
                  <c:v>-5.4173614269112278</c:v>
                </c:pt>
                <c:pt idx="15868">
                  <c:v>-5.41216695159072</c:v>
                </c:pt>
                <c:pt idx="15869">
                  <c:v>-5.4078413699864711</c:v>
                </c:pt>
                <c:pt idx="15870">
                  <c:v>-5.4067912488605288</c:v>
                </c:pt>
                <c:pt idx="15871">
                  <c:v>-5.4039899641926183</c:v>
                </c:pt>
                <c:pt idx="15872">
                  <c:v>-5.4009618151177534</c:v>
                </c:pt>
                <c:pt idx="15873">
                  <c:v>-5.3940505758471176</c:v>
                </c:pt>
                <c:pt idx="15874">
                  <c:v>-5.3886925795053031</c:v>
                </c:pt>
                <c:pt idx="15875">
                  <c:v>-5.3824362606232228</c:v>
                </c:pt>
                <c:pt idx="15876">
                  <c:v>-5.3801206935087293</c:v>
                </c:pt>
                <c:pt idx="15877">
                  <c:v>-5.3770869314910783</c:v>
                </c:pt>
                <c:pt idx="15878">
                  <c:v>-5.3653932137711706</c:v>
                </c:pt>
                <c:pt idx="15879">
                  <c:v>-5.3584430608009228</c:v>
                </c:pt>
                <c:pt idx="15880">
                  <c:v>-5.3567492100815741</c:v>
                </c:pt>
                <c:pt idx="15881">
                  <c:v>-5.3555555555555543</c:v>
                </c:pt>
                <c:pt idx="15882">
                  <c:v>-5.3540828816226593</c:v>
                </c:pt>
                <c:pt idx="15883">
                  <c:v>-5.352813309923917</c:v>
                </c:pt>
                <c:pt idx="15884">
                  <c:v>-5.3447953653522688</c:v>
                </c:pt>
                <c:pt idx="15885">
                  <c:v>-5.3439204988308688</c:v>
                </c:pt>
                <c:pt idx="15886">
                  <c:v>-5.3432413305024795</c:v>
                </c:pt>
                <c:pt idx="15887">
                  <c:v>-5.3424196891853342</c:v>
                </c:pt>
                <c:pt idx="15888">
                  <c:v>-5.342060810810807</c:v>
                </c:pt>
                <c:pt idx="15889">
                  <c:v>-5.3402926187736313</c:v>
                </c:pt>
                <c:pt idx="15890">
                  <c:v>-5.3304324177318421</c:v>
                </c:pt>
                <c:pt idx="15891">
                  <c:v>-5.3158070473114236</c:v>
                </c:pt>
                <c:pt idx="15892">
                  <c:v>-5.315794826592537</c:v>
                </c:pt>
                <c:pt idx="15893">
                  <c:v>-5.3148086889403459</c:v>
                </c:pt>
                <c:pt idx="15894">
                  <c:v>-5.312843327410576</c:v>
                </c:pt>
                <c:pt idx="15895">
                  <c:v>-5.3051370209323494</c:v>
                </c:pt>
                <c:pt idx="15896">
                  <c:v>-5.2930193121239739</c:v>
                </c:pt>
                <c:pt idx="15897">
                  <c:v>-5.2914798206277993</c:v>
                </c:pt>
                <c:pt idx="15898">
                  <c:v>-5.2863817269423805</c:v>
                </c:pt>
                <c:pt idx="15899">
                  <c:v>-5.2804716537787897</c:v>
                </c:pt>
                <c:pt idx="15900">
                  <c:v>-5.2784937801187937</c:v>
                </c:pt>
                <c:pt idx="15901">
                  <c:v>-5.2763315979175047</c:v>
                </c:pt>
                <c:pt idx="15902">
                  <c:v>-5.273219116321016</c:v>
                </c:pt>
                <c:pt idx="15903">
                  <c:v>-5.2689698690645201</c:v>
                </c:pt>
                <c:pt idx="15904">
                  <c:v>-5.2613391563917702</c:v>
                </c:pt>
                <c:pt idx="15905">
                  <c:v>-5.2612009667224413</c:v>
                </c:pt>
                <c:pt idx="15906">
                  <c:v>-5.2592316299888182</c:v>
                </c:pt>
                <c:pt idx="15907">
                  <c:v>-5.255435779349142</c:v>
                </c:pt>
                <c:pt idx="15908">
                  <c:v>-5.2528929918086078</c:v>
                </c:pt>
                <c:pt idx="15909">
                  <c:v>-5.2431458875325205</c:v>
                </c:pt>
                <c:pt idx="15910">
                  <c:v>-5.2416723186977805</c:v>
                </c:pt>
                <c:pt idx="15911">
                  <c:v>-5.2390287087390845</c:v>
                </c:pt>
                <c:pt idx="15912">
                  <c:v>-5.2380952380952408</c:v>
                </c:pt>
                <c:pt idx="15913">
                  <c:v>-5.2242637805184984</c:v>
                </c:pt>
                <c:pt idx="15914">
                  <c:v>-5.2231648838067031</c:v>
                </c:pt>
                <c:pt idx="15915">
                  <c:v>-5.2185634507991523</c:v>
                </c:pt>
                <c:pt idx="15916">
                  <c:v>-5.2141527001862187</c:v>
                </c:pt>
                <c:pt idx="15917">
                  <c:v>-5.2097629606129772</c:v>
                </c:pt>
                <c:pt idx="15918">
                  <c:v>-5.2093269740328623</c:v>
                </c:pt>
                <c:pt idx="15919">
                  <c:v>-5.2083333333333428</c:v>
                </c:pt>
                <c:pt idx="15920">
                  <c:v>-5.200409393931011</c:v>
                </c:pt>
                <c:pt idx="15921">
                  <c:v>-5.1912568306010911</c:v>
                </c:pt>
                <c:pt idx="15922">
                  <c:v>-5.1826789414325845</c:v>
                </c:pt>
                <c:pt idx="15923">
                  <c:v>-5.180030381409864</c:v>
                </c:pt>
                <c:pt idx="15924">
                  <c:v>-5.1792828685258883</c:v>
                </c:pt>
                <c:pt idx="15925">
                  <c:v>-5.1790730337078656</c:v>
                </c:pt>
                <c:pt idx="15926">
                  <c:v>-5.1747014595311782</c:v>
                </c:pt>
                <c:pt idx="15927">
                  <c:v>-5.1743264659271091</c:v>
                </c:pt>
                <c:pt idx="15928">
                  <c:v>-5.1608782481279292</c:v>
                </c:pt>
                <c:pt idx="15929">
                  <c:v>-5.1587851892941359</c:v>
                </c:pt>
                <c:pt idx="15930">
                  <c:v>-5.1542559781935324</c:v>
                </c:pt>
                <c:pt idx="15931">
                  <c:v>-5.1525107667717407</c:v>
                </c:pt>
                <c:pt idx="15932">
                  <c:v>-5.1486584481508402</c:v>
                </c:pt>
                <c:pt idx="15933">
                  <c:v>-5.1474440535887993</c:v>
                </c:pt>
                <c:pt idx="15934">
                  <c:v>-5.1460968163977299</c:v>
                </c:pt>
                <c:pt idx="15935">
                  <c:v>-5.1450589301903875</c:v>
                </c:pt>
                <c:pt idx="15936">
                  <c:v>-5.1431203527011888</c:v>
                </c:pt>
                <c:pt idx="15937">
                  <c:v>-5.1417066749264393</c:v>
                </c:pt>
                <c:pt idx="15938">
                  <c:v>-5.1378698333119814</c:v>
                </c:pt>
                <c:pt idx="15939">
                  <c:v>-5.1350673245797509</c:v>
                </c:pt>
                <c:pt idx="15940">
                  <c:v>-5.1348885703114746</c:v>
                </c:pt>
                <c:pt idx="15941">
                  <c:v>-5.1332749720771602</c:v>
                </c:pt>
                <c:pt idx="15942">
                  <c:v>-5.1291022321741053</c:v>
                </c:pt>
                <c:pt idx="15943">
                  <c:v>-5.1252847380410032</c:v>
                </c:pt>
                <c:pt idx="15944">
                  <c:v>-5.1228767618359257</c:v>
                </c:pt>
                <c:pt idx="15945">
                  <c:v>-5.1126336551437674</c:v>
                </c:pt>
                <c:pt idx="15946">
                  <c:v>-5.1082884035456431</c:v>
                </c:pt>
                <c:pt idx="15947">
                  <c:v>-5.1076187222411988</c:v>
                </c:pt>
                <c:pt idx="15948">
                  <c:v>-5.1068090787716898</c:v>
                </c:pt>
                <c:pt idx="15949">
                  <c:v>-5.10214350407567</c:v>
                </c:pt>
                <c:pt idx="15950">
                  <c:v>-5.0986500519210836</c:v>
                </c:pt>
                <c:pt idx="15951">
                  <c:v>-5.0975660005297811</c:v>
                </c:pt>
                <c:pt idx="15952">
                  <c:v>-5.094814932360066</c:v>
                </c:pt>
                <c:pt idx="15953">
                  <c:v>-5.0936833838213857</c:v>
                </c:pt>
                <c:pt idx="15954">
                  <c:v>-5.0930610667060847</c:v>
                </c:pt>
                <c:pt idx="15955">
                  <c:v>-5.0926143299840305</c:v>
                </c:pt>
                <c:pt idx="15956">
                  <c:v>-5.0923614578132828</c:v>
                </c:pt>
                <c:pt idx="15957">
                  <c:v>-5.0912106135986761</c:v>
                </c:pt>
                <c:pt idx="15958">
                  <c:v>-5.0910023071007515</c:v>
                </c:pt>
                <c:pt idx="15959">
                  <c:v>-5.0909161325303529</c:v>
                </c:pt>
                <c:pt idx="15960">
                  <c:v>-5.089553899210145</c:v>
                </c:pt>
                <c:pt idx="15961">
                  <c:v>-5.0885598141695709</c:v>
                </c:pt>
                <c:pt idx="15962">
                  <c:v>-5.0855986185286355</c:v>
                </c:pt>
                <c:pt idx="15963">
                  <c:v>-5.0805514872986208</c:v>
                </c:pt>
                <c:pt idx="15964">
                  <c:v>-5.077504965941344</c:v>
                </c:pt>
                <c:pt idx="15965">
                  <c:v>-5.0768822905620397</c:v>
                </c:pt>
                <c:pt idx="15966">
                  <c:v>-5.0767254782667521</c:v>
                </c:pt>
                <c:pt idx="15967">
                  <c:v>-5.0711335474988459</c:v>
                </c:pt>
                <c:pt idx="15968">
                  <c:v>-5.0672724095753949</c:v>
                </c:pt>
                <c:pt idx="15969">
                  <c:v>-5.0666384599111467</c:v>
                </c:pt>
                <c:pt idx="15970">
                  <c:v>-5.0604147092883522</c:v>
                </c:pt>
                <c:pt idx="15971">
                  <c:v>-5.059438896814072</c:v>
                </c:pt>
                <c:pt idx="15972">
                  <c:v>-5.059370160041297</c:v>
                </c:pt>
                <c:pt idx="15973">
                  <c:v>-5.0589232145428156</c:v>
                </c:pt>
                <c:pt idx="15974">
                  <c:v>-5.0492337306581732</c:v>
                </c:pt>
                <c:pt idx="15975">
                  <c:v>-5.0468499125308455</c:v>
                </c:pt>
                <c:pt idx="15976">
                  <c:v>-5.0438846119282346</c:v>
                </c:pt>
                <c:pt idx="15977">
                  <c:v>-5.0419287211740027</c:v>
                </c:pt>
                <c:pt idx="15978">
                  <c:v>-5.040735091700455</c:v>
                </c:pt>
                <c:pt idx="15979">
                  <c:v>-5.0406968442096201</c:v>
                </c:pt>
                <c:pt idx="15980">
                  <c:v>-5.0399639494343376</c:v>
                </c:pt>
                <c:pt idx="15981">
                  <c:v>-5.028027409274145</c:v>
                </c:pt>
                <c:pt idx="15982">
                  <c:v>-5.0238433865975054</c:v>
                </c:pt>
                <c:pt idx="15983">
                  <c:v>-5.0233333333333405</c:v>
                </c:pt>
                <c:pt idx="15984">
                  <c:v>-5.0231612247203685</c:v>
                </c:pt>
                <c:pt idx="15985">
                  <c:v>-5.0227297926599448</c:v>
                </c:pt>
                <c:pt idx="15986">
                  <c:v>-5.0190850566854692</c:v>
                </c:pt>
                <c:pt idx="15987">
                  <c:v>-5.0182626647609965</c:v>
                </c:pt>
                <c:pt idx="15988">
                  <c:v>-5.0016108247422579</c:v>
                </c:pt>
                <c:pt idx="15989">
                  <c:v>-5</c:v>
                </c:pt>
                <c:pt idx="15990">
                  <c:v>-4.9987049987049943</c:v>
                </c:pt>
                <c:pt idx="15991">
                  <c:v>-4.988365328679464</c:v>
                </c:pt>
                <c:pt idx="15992">
                  <c:v>-4.9855763200802699</c:v>
                </c:pt>
                <c:pt idx="15993">
                  <c:v>-4.9832026875699853</c:v>
                </c:pt>
                <c:pt idx="15994">
                  <c:v>-4.9830780192376238</c:v>
                </c:pt>
                <c:pt idx="15995">
                  <c:v>-4.9811961664442634</c:v>
                </c:pt>
                <c:pt idx="15996">
                  <c:v>-4.9731958762886563</c:v>
                </c:pt>
                <c:pt idx="15997">
                  <c:v>-4.9728726027794607</c:v>
                </c:pt>
                <c:pt idx="15998">
                  <c:v>-4.9680227791111946</c:v>
                </c:pt>
                <c:pt idx="15999">
                  <c:v>-4.9676979254443978</c:v>
                </c:pt>
                <c:pt idx="16000">
                  <c:v>-4.9674054758800423</c:v>
                </c:pt>
                <c:pt idx="16001">
                  <c:v>-4.9648214522766523</c:v>
                </c:pt>
                <c:pt idx="16002">
                  <c:v>-4.9623115577889507</c:v>
                </c:pt>
                <c:pt idx="16003">
                  <c:v>-4.9580967829142963</c:v>
                </c:pt>
                <c:pt idx="16004">
                  <c:v>-4.9566273115971455</c:v>
                </c:pt>
                <c:pt idx="16005">
                  <c:v>-4.9451491258141971</c:v>
                </c:pt>
                <c:pt idx="16006">
                  <c:v>-4.9445867587005239</c:v>
                </c:pt>
                <c:pt idx="16007">
                  <c:v>-4.9418847729743192</c:v>
                </c:pt>
                <c:pt idx="16008">
                  <c:v>-4.9367746405681601</c:v>
                </c:pt>
                <c:pt idx="16009">
                  <c:v>-4.9365985867776629</c:v>
                </c:pt>
                <c:pt idx="16010">
                  <c:v>-4.9310551558752991</c:v>
                </c:pt>
                <c:pt idx="16011">
                  <c:v>-4.9231018412857424</c:v>
                </c:pt>
                <c:pt idx="16012">
                  <c:v>-4.9176133456145692</c:v>
                </c:pt>
                <c:pt idx="16013">
                  <c:v>-4.9166303972625371</c:v>
                </c:pt>
                <c:pt idx="16014">
                  <c:v>-4.9042010898224646</c:v>
                </c:pt>
                <c:pt idx="16015">
                  <c:v>-4.8911698332969422</c:v>
                </c:pt>
                <c:pt idx="16016">
                  <c:v>-4.8898117757384938</c:v>
                </c:pt>
                <c:pt idx="16017">
                  <c:v>-4.888514290092715</c:v>
                </c:pt>
                <c:pt idx="16018">
                  <c:v>-4.8802658864301378</c:v>
                </c:pt>
                <c:pt idx="16019">
                  <c:v>-4.8788256841770021</c:v>
                </c:pt>
                <c:pt idx="16020">
                  <c:v>-4.8775884616322145</c:v>
                </c:pt>
                <c:pt idx="16021">
                  <c:v>-4.8756359525155517</c:v>
                </c:pt>
                <c:pt idx="16022">
                  <c:v>-4.8751486325802631</c:v>
                </c:pt>
                <c:pt idx="16023">
                  <c:v>-4.872757613683774</c:v>
                </c:pt>
                <c:pt idx="16024">
                  <c:v>-4.8717284270536396</c:v>
                </c:pt>
                <c:pt idx="16025">
                  <c:v>-4.8621630521710557</c:v>
                </c:pt>
                <c:pt idx="16026">
                  <c:v>-4.8583200626880085</c:v>
                </c:pt>
                <c:pt idx="16027">
                  <c:v>-4.8526204885698121</c:v>
                </c:pt>
                <c:pt idx="16028">
                  <c:v>-4.8496818082071513</c:v>
                </c:pt>
                <c:pt idx="16029">
                  <c:v>-4.8489603766182796</c:v>
                </c:pt>
                <c:pt idx="16030">
                  <c:v>-4.8477255204317657</c:v>
                </c:pt>
                <c:pt idx="16031">
                  <c:v>-4.8468839266517278</c:v>
                </c:pt>
                <c:pt idx="16032">
                  <c:v>-4.8433804720305034</c:v>
                </c:pt>
                <c:pt idx="16033">
                  <c:v>-4.8422509092131918</c:v>
                </c:pt>
                <c:pt idx="16034">
                  <c:v>-4.8392111575019925</c:v>
                </c:pt>
                <c:pt idx="16035">
                  <c:v>-4.8343518816339639</c:v>
                </c:pt>
                <c:pt idx="16036">
                  <c:v>-4.8305084745762628</c:v>
                </c:pt>
                <c:pt idx="16037">
                  <c:v>-4.8295881087032626</c:v>
                </c:pt>
                <c:pt idx="16038">
                  <c:v>-4.82473474599459</c:v>
                </c:pt>
                <c:pt idx="16039">
                  <c:v>-4.8230365169855247</c:v>
                </c:pt>
                <c:pt idx="16040">
                  <c:v>-4.8206748944852365</c:v>
                </c:pt>
                <c:pt idx="16041">
                  <c:v>-4.8172087021277861</c:v>
                </c:pt>
                <c:pt idx="16042">
                  <c:v>-4.8154889955320215</c:v>
                </c:pt>
                <c:pt idx="16043">
                  <c:v>-4.8108284409654374</c:v>
                </c:pt>
                <c:pt idx="16044">
                  <c:v>-4.806259805666528</c:v>
                </c:pt>
                <c:pt idx="16045">
                  <c:v>-4.803493449781655</c:v>
                </c:pt>
                <c:pt idx="16046">
                  <c:v>-4.8028523489932979</c:v>
                </c:pt>
                <c:pt idx="16047">
                  <c:v>-4.7990670972371703</c:v>
                </c:pt>
                <c:pt idx="16048">
                  <c:v>-4.7954649915734677</c:v>
                </c:pt>
                <c:pt idx="16049">
                  <c:v>-4.78668054110301</c:v>
                </c:pt>
                <c:pt idx="16050">
                  <c:v>-4.7866023714846051</c:v>
                </c:pt>
                <c:pt idx="16051">
                  <c:v>-4.7853212599107451</c:v>
                </c:pt>
                <c:pt idx="16052">
                  <c:v>-4.7823343848580464</c:v>
                </c:pt>
                <c:pt idx="16053">
                  <c:v>-4.7804583768876654</c:v>
                </c:pt>
                <c:pt idx="16054">
                  <c:v>-4.7798445961855407</c:v>
                </c:pt>
                <c:pt idx="16055">
                  <c:v>-4.774230658613746</c:v>
                </c:pt>
                <c:pt idx="16056">
                  <c:v>-4.7677038299945167</c:v>
                </c:pt>
                <c:pt idx="16057">
                  <c:v>-4.764403400146918</c:v>
                </c:pt>
                <c:pt idx="16058">
                  <c:v>-4.7633495145631031</c:v>
                </c:pt>
                <c:pt idx="16059">
                  <c:v>-4.7619047619047734</c:v>
                </c:pt>
                <c:pt idx="16060">
                  <c:v>-4.7619047619047734</c:v>
                </c:pt>
                <c:pt idx="16061">
                  <c:v>-4.7567673597489204</c:v>
                </c:pt>
                <c:pt idx="16062">
                  <c:v>-4.7540754638013283</c:v>
                </c:pt>
                <c:pt idx="16063">
                  <c:v>-4.7521865889212762</c:v>
                </c:pt>
                <c:pt idx="16064">
                  <c:v>-4.7472429043273792</c:v>
                </c:pt>
                <c:pt idx="16065">
                  <c:v>-4.7456158959128771</c:v>
                </c:pt>
                <c:pt idx="16066">
                  <c:v>-4.7445255474452495</c:v>
                </c:pt>
                <c:pt idx="16067">
                  <c:v>-4.7408063801506444</c:v>
                </c:pt>
                <c:pt idx="16068">
                  <c:v>-4.7366520309441</c:v>
                </c:pt>
                <c:pt idx="16069">
                  <c:v>-4.7341229395845801</c:v>
                </c:pt>
                <c:pt idx="16070">
                  <c:v>-4.7307330969481995</c:v>
                </c:pt>
                <c:pt idx="16071">
                  <c:v>-4.7294658740833881</c:v>
                </c:pt>
                <c:pt idx="16072">
                  <c:v>-4.7280857499835633</c:v>
                </c:pt>
                <c:pt idx="16073">
                  <c:v>-4.7231534976842795</c:v>
                </c:pt>
                <c:pt idx="16074">
                  <c:v>-4.721786833855802</c:v>
                </c:pt>
                <c:pt idx="16075">
                  <c:v>-4.718217562254253</c:v>
                </c:pt>
                <c:pt idx="16076">
                  <c:v>-4.7173593478551368</c:v>
                </c:pt>
                <c:pt idx="16077">
                  <c:v>-4.7170197666166302</c:v>
                </c:pt>
                <c:pt idx="16078">
                  <c:v>-4.714397496087642</c:v>
                </c:pt>
                <c:pt idx="16079">
                  <c:v>-4.7110429157502125</c:v>
                </c:pt>
                <c:pt idx="16080">
                  <c:v>-4.7065507388449106</c:v>
                </c:pt>
                <c:pt idx="16081">
                  <c:v>-4.7061351338130493</c:v>
                </c:pt>
                <c:pt idx="16082">
                  <c:v>-4.7047205214299765</c:v>
                </c:pt>
                <c:pt idx="16083">
                  <c:v>-4.7023440110755814</c:v>
                </c:pt>
                <c:pt idx="16084">
                  <c:v>-4.6897546897546931</c:v>
                </c:pt>
                <c:pt idx="16085">
                  <c:v>-4.6895353886235398</c:v>
                </c:pt>
                <c:pt idx="16086">
                  <c:v>-4.6773695585057027</c:v>
                </c:pt>
                <c:pt idx="16087">
                  <c:v>-4.6749546749546766</c:v>
                </c:pt>
                <c:pt idx="16088">
                  <c:v>-4.6731610899336431</c:v>
                </c:pt>
                <c:pt idx="16089">
                  <c:v>-4.670523493720907</c:v>
                </c:pt>
                <c:pt idx="16090">
                  <c:v>-4.6703296703296644</c:v>
                </c:pt>
                <c:pt idx="16091">
                  <c:v>-4.6666666666666572</c:v>
                </c:pt>
                <c:pt idx="16092">
                  <c:v>-4.6536304380779114</c:v>
                </c:pt>
                <c:pt idx="16093">
                  <c:v>-4.64893362089623</c:v>
                </c:pt>
                <c:pt idx="16094">
                  <c:v>-4.6479773536663345</c:v>
                </c:pt>
                <c:pt idx="16095">
                  <c:v>-4.6412113232389629</c:v>
                </c:pt>
                <c:pt idx="16096">
                  <c:v>-4.6393428090186433</c:v>
                </c:pt>
                <c:pt idx="16097">
                  <c:v>-4.635291236376986</c:v>
                </c:pt>
                <c:pt idx="16098">
                  <c:v>-4.6348476135710115</c:v>
                </c:pt>
                <c:pt idx="16099">
                  <c:v>-4.6283848665258205</c:v>
                </c:pt>
                <c:pt idx="16100">
                  <c:v>-4.6271636562258607</c:v>
                </c:pt>
                <c:pt idx="16101">
                  <c:v>-4.6231961517904807</c:v>
                </c:pt>
                <c:pt idx="16102">
                  <c:v>-4.6205241967376054</c:v>
                </c:pt>
                <c:pt idx="16103">
                  <c:v>-4.6181505930338602</c:v>
                </c:pt>
                <c:pt idx="16104">
                  <c:v>-4.6139359698681801</c:v>
                </c:pt>
                <c:pt idx="16105">
                  <c:v>-4.6119571723082942</c:v>
                </c:pt>
                <c:pt idx="16106">
                  <c:v>-4.6085362660382287</c:v>
                </c:pt>
                <c:pt idx="16107">
                  <c:v>-4.6054980364155682</c:v>
                </c:pt>
                <c:pt idx="16108">
                  <c:v>-4.6045178916505591</c:v>
                </c:pt>
                <c:pt idx="16109">
                  <c:v>-4.6037768326531818</c:v>
                </c:pt>
                <c:pt idx="16110">
                  <c:v>-4.6036527960836082</c:v>
                </c:pt>
                <c:pt idx="16111">
                  <c:v>-4.6030219556323431</c:v>
                </c:pt>
                <c:pt idx="16112">
                  <c:v>-4.6029128881560837</c:v>
                </c:pt>
                <c:pt idx="16113">
                  <c:v>-4.6012574125860226</c:v>
                </c:pt>
                <c:pt idx="16114">
                  <c:v>-4.5969684091231073</c:v>
                </c:pt>
                <c:pt idx="16115">
                  <c:v>-4.5955021606218338</c:v>
                </c:pt>
                <c:pt idx="16116">
                  <c:v>-4.5928815212091649</c:v>
                </c:pt>
                <c:pt idx="16117">
                  <c:v>-4.5895851721094516</c:v>
                </c:pt>
                <c:pt idx="16118">
                  <c:v>-4.5871559633027488</c:v>
                </c:pt>
                <c:pt idx="16119">
                  <c:v>-4.5847402106536208</c:v>
                </c:pt>
                <c:pt idx="16120">
                  <c:v>-4.5831091984938155</c:v>
                </c:pt>
                <c:pt idx="16121">
                  <c:v>-4.5828656939767995</c:v>
                </c:pt>
                <c:pt idx="16122">
                  <c:v>-4.5827389443651896</c:v>
                </c:pt>
                <c:pt idx="16123">
                  <c:v>-4.5801526717557266</c:v>
                </c:pt>
                <c:pt idx="16124">
                  <c:v>-4.579453886272475</c:v>
                </c:pt>
                <c:pt idx="16125">
                  <c:v>-4.5779205215473837</c:v>
                </c:pt>
                <c:pt idx="16126">
                  <c:v>-4.5740937730136721</c:v>
                </c:pt>
                <c:pt idx="16127">
                  <c:v>-4.573102050011272</c:v>
                </c:pt>
                <c:pt idx="16128">
                  <c:v>-4.5730023417330727</c:v>
                </c:pt>
                <c:pt idx="16129">
                  <c:v>-4.5638945233265673</c:v>
                </c:pt>
                <c:pt idx="16130">
                  <c:v>-4.5617495711835403</c:v>
                </c:pt>
                <c:pt idx="16131">
                  <c:v>-4.5615341649599657</c:v>
                </c:pt>
                <c:pt idx="16132">
                  <c:v>-4.5558833169452697</c:v>
                </c:pt>
                <c:pt idx="16133">
                  <c:v>-4.5529053624594411</c:v>
                </c:pt>
                <c:pt idx="16134">
                  <c:v>-4.5473285960274552</c:v>
                </c:pt>
                <c:pt idx="16135">
                  <c:v>-4.5388146911519129</c:v>
                </c:pt>
                <c:pt idx="16136">
                  <c:v>-4.5363151327085944</c:v>
                </c:pt>
                <c:pt idx="16137">
                  <c:v>-4.5348837209302246</c:v>
                </c:pt>
                <c:pt idx="16138">
                  <c:v>-4.5330820770519296</c:v>
                </c:pt>
                <c:pt idx="16139">
                  <c:v>-4.5267489711934132</c:v>
                </c:pt>
                <c:pt idx="16140">
                  <c:v>-4.5247671464860275</c:v>
                </c:pt>
                <c:pt idx="16141">
                  <c:v>-4.5247183688669566</c:v>
                </c:pt>
                <c:pt idx="16142">
                  <c:v>-4.5187754725193514</c:v>
                </c:pt>
                <c:pt idx="16143">
                  <c:v>-4.5133617677534374</c:v>
                </c:pt>
                <c:pt idx="16144">
                  <c:v>-4.5132743362831889</c:v>
                </c:pt>
                <c:pt idx="16145">
                  <c:v>-4.5125700850063311</c:v>
                </c:pt>
                <c:pt idx="16146">
                  <c:v>-4.510556621880994</c:v>
                </c:pt>
                <c:pt idx="16147">
                  <c:v>-4.5092010871986759</c:v>
                </c:pt>
                <c:pt idx="16148">
                  <c:v>-4.5077433628318602</c:v>
                </c:pt>
                <c:pt idx="16149">
                  <c:v>-4.5055186608671391</c:v>
                </c:pt>
                <c:pt idx="16150">
                  <c:v>-4.5042003295952497</c:v>
                </c:pt>
                <c:pt idx="16151">
                  <c:v>-4.4983641285454894</c:v>
                </c:pt>
                <c:pt idx="16152">
                  <c:v>-4.4963683178970797</c:v>
                </c:pt>
                <c:pt idx="16153">
                  <c:v>-4.4945054945054892</c:v>
                </c:pt>
                <c:pt idx="16154">
                  <c:v>-4.4943820224719104</c:v>
                </c:pt>
                <c:pt idx="16155">
                  <c:v>-4.4934734896615538</c:v>
                </c:pt>
                <c:pt idx="16156">
                  <c:v>-4.4913093858632607</c:v>
                </c:pt>
                <c:pt idx="16157">
                  <c:v>-4.4908512330946735</c:v>
                </c:pt>
                <c:pt idx="16158">
                  <c:v>-4.4895573962091504</c:v>
                </c:pt>
                <c:pt idx="16159">
                  <c:v>-4.4839641282869707</c:v>
                </c:pt>
                <c:pt idx="16160">
                  <c:v>-4.4805235667988228</c:v>
                </c:pt>
                <c:pt idx="16161">
                  <c:v>-4.4786403307303715</c:v>
                </c:pt>
                <c:pt idx="16162">
                  <c:v>-4.4743676457680408</c:v>
                </c:pt>
                <c:pt idx="16163">
                  <c:v>-4.472716991800965</c:v>
                </c:pt>
                <c:pt idx="16164">
                  <c:v>-4.4703103913630144</c:v>
                </c:pt>
                <c:pt idx="16165">
                  <c:v>-4.4692266245666303</c:v>
                </c:pt>
                <c:pt idx="16166">
                  <c:v>-4.4601661027376167</c:v>
                </c:pt>
                <c:pt idx="16167">
                  <c:v>-4.4553670524813782</c:v>
                </c:pt>
                <c:pt idx="16168">
                  <c:v>-4.4488977955911793</c:v>
                </c:pt>
                <c:pt idx="16169">
                  <c:v>-4.4459595234677778</c:v>
                </c:pt>
                <c:pt idx="16170">
                  <c:v>-4.4449125763640183</c:v>
                </c:pt>
                <c:pt idx="16171">
                  <c:v>-4.4415044415044349</c:v>
                </c:pt>
                <c:pt idx="16172">
                  <c:v>-4.434813284281617</c:v>
                </c:pt>
                <c:pt idx="16173">
                  <c:v>-4.4324843166158132</c:v>
                </c:pt>
                <c:pt idx="16174">
                  <c:v>-4.4269891423774794</c:v>
                </c:pt>
                <c:pt idx="16175">
                  <c:v>-4.4264368354489676</c:v>
                </c:pt>
                <c:pt idx="16176">
                  <c:v>-4.4129609544468593</c:v>
                </c:pt>
                <c:pt idx="16177">
                  <c:v>-4.4051121054062747</c:v>
                </c:pt>
                <c:pt idx="16178">
                  <c:v>-4.4048220391669162</c:v>
                </c:pt>
                <c:pt idx="16179">
                  <c:v>-4.4017353502820384</c:v>
                </c:pt>
                <c:pt idx="16180">
                  <c:v>-4.4010720325272814</c:v>
                </c:pt>
                <c:pt idx="16181">
                  <c:v>-4.3955117863764315</c:v>
                </c:pt>
                <c:pt idx="16182">
                  <c:v>-4.3938867662382819</c:v>
                </c:pt>
                <c:pt idx="16183">
                  <c:v>-4.3903161323758013</c:v>
                </c:pt>
                <c:pt idx="16184">
                  <c:v>-4.3819390799897064</c:v>
                </c:pt>
                <c:pt idx="16185">
                  <c:v>-4.3784316485991752</c:v>
                </c:pt>
                <c:pt idx="16186">
                  <c:v>-4.3775986664519877</c:v>
                </c:pt>
                <c:pt idx="16187">
                  <c:v>-4.376210956428551</c:v>
                </c:pt>
                <c:pt idx="16188">
                  <c:v>-4.3737992182089016</c:v>
                </c:pt>
                <c:pt idx="16189">
                  <c:v>-4.3693708674343981</c:v>
                </c:pt>
                <c:pt idx="16190">
                  <c:v>-4.3650979109220884</c:v>
                </c:pt>
                <c:pt idx="16191">
                  <c:v>-4.3575230210357319</c:v>
                </c:pt>
                <c:pt idx="16192">
                  <c:v>-4.3566383457877009</c:v>
                </c:pt>
                <c:pt idx="16193">
                  <c:v>-4.3478260869565162</c:v>
                </c:pt>
                <c:pt idx="16194">
                  <c:v>-4.3478260869565162</c:v>
                </c:pt>
                <c:pt idx="16195">
                  <c:v>-4.3478260869565162</c:v>
                </c:pt>
                <c:pt idx="16196">
                  <c:v>-4.3478260869565162</c:v>
                </c:pt>
                <c:pt idx="16197">
                  <c:v>-4.3397560544458145</c:v>
                </c:pt>
                <c:pt idx="16198">
                  <c:v>-4.3324807169908581</c:v>
                </c:pt>
                <c:pt idx="16199">
                  <c:v>-4.3275718426209409</c:v>
                </c:pt>
                <c:pt idx="16200">
                  <c:v>-4.3237192381019014</c:v>
                </c:pt>
                <c:pt idx="16201">
                  <c:v>-4.3218325017730308</c:v>
                </c:pt>
                <c:pt idx="16202">
                  <c:v>-4.319817268040012</c:v>
                </c:pt>
                <c:pt idx="16203">
                  <c:v>-4.3183544673639886</c:v>
                </c:pt>
                <c:pt idx="16204">
                  <c:v>-4.3121149897330611</c:v>
                </c:pt>
                <c:pt idx="16205">
                  <c:v>-4.3118142936837529</c:v>
                </c:pt>
                <c:pt idx="16206">
                  <c:v>-4.301221166892816</c:v>
                </c:pt>
                <c:pt idx="16207">
                  <c:v>-4.3000850099178223</c:v>
                </c:pt>
                <c:pt idx="16208">
                  <c:v>-4.2990446567429501</c:v>
                </c:pt>
                <c:pt idx="16209">
                  <c:v>-4.2983320355017867</c:v>
                </c:pt>
                <c:pt idx="16210">
                  <c:v>-4.295801446027653</c:v>
                </c:pt>
                <c:pt idx="16211">
                  <c:v>-4.2888086642599177</c:v>
                </c:pt>
                <c:pt idx="16212">
                  <c:v>-4.2885301188346716</c:v>
                </c:pt>
                <c:pt idx="16213">
                  <c:v>-4.2875893247775991</c:v>
                </c:pt>
                <c:pt idx="16214">
                  <c:v>-4.2873222142637957</c:v>
                </c:pt>
                <c:pt idx="16215">
                  <c:v>-4.282917546181352</c:v>
                </c:pt>
                <c:pt idx="16216">
                  <c:v>-4.2776151783704108</c:v>
                </c:pt>
                <c:pt idx="16217">
                  <c:v>-4.2749285874495513</c:v>
                </c:pt>
                <c:pt idx="16218">
                  <c:v>-4.2736316049650185</c:v>
                </c:pt>
                <c:pt idx="16219">
                  <c:v>-4.2714238764275763</c:v>
                </c:pt>
                <c:pt idx="16220">
                  <c:v>-4.2713912924048856</c:v>
                </c:pt>
                <c:pt idx="16221">
                  <c:v>-4.2713567839196003</c:v>
                </c:pt>
                <c:pt idx="16222">
                  <c:v>-4.2708611037056841</c:v>
                </c:pt>
                <c:pt idx="16223">
                  <c:v>-4.2688334411926832</c:v>
                </c:pt>
                <c:pt idx="16224">
                  <c:v>-4.2661354034280237</c:v>
                </c:pt>
                <c:pt idx="16225">
                  <c:v>-4.2591481703659184</c:v>
                </c:pt>
                <c:pt idx="16226">
                  <c:v>-4.2551589094743179</c:v>
                </c:pt>
                <c:pt idx="16227">
                  <c:v>-4.2520715220235417</c:v>
                </c:pt>
                <c:pt idx="16228">
                  <c:v>-4.2471180910378479</c:v>
                </c:pt>
                <c:pt idx="16229">
                  <c:v>-4.2461566779278854</c:v>
                </c:pt>
                <c:pt idx="16230">
                  <c:v>-4.2442820089601554</c:v>
                </c:pt>
                <c:pt idx="16231">
                  <c:v>-4.2383155602840361</c:v>
                </c:pt>
                <c:pt idx="16232">
                  <c:v>-4.2333546734955121</c:v>
                </c:pt>
                <c:pt idx="16233">
                  <c:v>-4.2272190781708616</c:v>
                </c:pt>
                <c:pt idx="16234">
                  <c:v>-4.2260076328772271</c:v>
                </c:pt>
                <c:pt idx="16235">
                  <c:v>-4.2224800874238184</c:v>
                </c:pt>
                <c:pt idx="16236">
                  <c:v>-4.2224510813594236</c:v>
                </c:pt>
                <c:pt idx="16237">
                  <c:v>-4.2209484106305268</c:v>
                </c:pt>
                <c:pt idx="16238">
                  <c:v>-4.2202534057349794</c:v>
                </c:pt>
                <c:pt idx="16239">
                  <c:v>-4.2170130497825085</c:v>
                </c:pt>
                <c:pt idx="16240">
                  <c:v>-4.2161400684242381</c:v>
                </c:pt>
                <c:pt idx="16241">
                  <c:v>-4.2135584137191842</c:v>
                </c:pt>
                <c:pt idx="16242">
                  <c:v>-4.2107858677656935</c:v>
                </c:pt>
                <c:pt idx="16243">
                  <c:v>-4.2090762990739989</c:v>
                </c:pt>
                <c:pt idx="16244">
                  <c:v>-4.2031523642731941</c:v>
                </c:pt>
                <c:pt idx="16245">
                  <c:v>-4.1990702524221177</c:v>
                </c:pt>
                <c:pt idx="16246">
                  <c:v>-4.1959911996013091</c:v>
                </c:pt>
                <c:pt idx="16247">
                  <c:v>-4.1938490214352271</c:v>
                </c:pt>
                <c:pt idx="16248">
                  <c:v>-4.1912336902812513</c:v>
                </c:pt>
                <c:pt idx="16249">
                  <c:v>-4.1911672713624455</c:v>
                </c:pt>
                <c:pt idx="16250">
                  <c:v>-4.1859811771316089</c:v>
                </c:pt>
                <c:pt idx="16251">
                  <c:v>-4.1855687751433663</c:v>
                </c:pt>
                <c:pt idx="16252">
                  <c:v>-4.1854634764927567</c:v>
                </c:pt>
                <c:pt idx="16253">
                  <c:v>-4.1830065359477118</c:v>
                </c:pt>
                <c:pt idx="16254">
                  <c:v>-4.1804263499364964</c:v>
                </c:pt>
                <c:pt idx="16255">
                  <c:v>-4.1682924760369815</c:v>
                </c:pt>
                <c:pt idx="16256">
                  <c:v>-4.168238400603542</c:v>
                </c:pt>
                <c:pt idx="16257">
                  <c:v>-4.1640834883240387</c:v>
                </c:pt>
                <c:pt idx="16258">
                  <c:v>-4.1602858601327171</c:v>
                </c:pt>
                <c:pt idx="16259">
                  <c:v>-4.1586580464791183</c:v>
                </c:pt>
                <c:pt idx="16260">
                  <c:v>-4.1564123598578107</c:v>
                </c:pt>
                <c:pt idx="16261">
                  <c:v>-4.1523322430929852</c:v>
                </c:pt>
                <c:pt idx="16262">
                  <c:v>-4.1507623636401547</c:v>
                </c:pt>
                <c:pt idx="16263">
                  <c:v>-4.1488131673808084</c:v>
                </c:pt>
                <c:pt idx="16264">
                  <c:v>-4.1473692994534161</c:v>
                </c:pt>
                <c:pt idx="16265">
                  <c:v>-4.1461976812733354</c:v>
                </c:pt>
                <c:pt idx="16266">
                  <c:v>-4.1406893306669872</c:v>
                </c:pt>
                <c:pt idx="16267">
                  <c:v>-4.1384279890016131</c:v>
                </c:pt>
                <c:pt idx="16268">
                  <c:v>-4.1366906474820127</c:v>
                </c:pt>
                <c:pt idx="16269">
                  <c:v>-4.1356551046201417</c:v>
                </c:pt>
                <c:pt idx="16270">
                  <c:v>-4.1320526111481257</c:v>
                </c:pt>
                <c:pt idx="16271">
                  <c:v>-4.1318685514121256</c:v>
                </c:pt>
                <c:pt idx="16272">
                  <c:v>-4.1311475409836049</c:v>
                </c:pt>
                <c:pt idx="16273">
                  <c:v>-4.1255084253341181</c:v>
                </c:pt>
                <c:pt idx="16274">
                  <c:v>-4.1238521925754696</c:v>
                </c:pt>
                <c:pt idx="16275">
                  <c:v>-4.1237113402061851</c:v>
                </c:pt>
                <c:pt idx="16276">
                  <c:v>-4.1226301238871201</c:v>
                </c:pt>
                <c:pt idx="16277">
                  <c:v>-4.1203074671962128</c:v>
                </c:pt>
                <c:pt idx="16278">
                  <c:v>-4.1158254475466549</c:v>
                </c:pt>
                <c:pt idx="16279">
                  <c:v>-4.1115739902191706</c:v>
                </c:pt>
                <c:pt idx="16280">
                  <c:v>-4.1095890410959015</c:v>
                </c:pt>
                <c:pt idx="16281">
                  <c:v>-4.1079095881003695</c:v>
                </c:pt>
                <c:pt idx="16282">
                  <c:v>-4.1049923567353943</c:v>
                </c:pt>
                <c:pt idx="16283">
                  <c:v>-4.0999847584209732</c:v>
                </c:pt>
                <c:pt idx="16284">
                  <c:v>-4.0976460331299052</c:v>
                </c:pt>
                <c:pt idx="16285">
                  <c:v>-4.0962987921111136</c:v>
                </c:pt>
                <c:pt idx="16286">
                  <c:v>-4.094579008073822</c:v>
                </c:pt>
                <c:pt idx="16287">
                  <c:v>-4.0943849201032236</c:v>
                </c:pt>
                <c:pt idx="16288">
                  <c:v>-4.0919769872541991</c:v>
                </c:pt>
                <c:pt idx="16289">
                  <c:v>-4.0915752366617824</c:v>
                </c:pt>
                <c:pt idx="16290">
                  <c:v>-4.0892440892440902</c:v>
                </c:pt>
                <c:pt idx="16291">
                  <c:v>-4.0873460246360622</c:v>
                </c:pt>
                <c:pt idx="16292">
                  <c:v>-4.0842648323301773</c:v>
                </c:pt>
                <c:pt idx="16293">
                  <c:v>-4.0807914262159954</c:v>
                </c:pt>
                <c:pt idx="16294">
                  <c:v>-4.0735421455472363</c:v>
                </c:pt>
                <c:pt idx="16295">
                  <c:v>-4.0648341039581339</c:v>
                </c:pt>
                <c:pt idx="16296">
                  <c:v>-4.0598371808417681</c:v>
                </c:pt>
                <c:pt idx="16297">
                  <c:v>-4.0570641972218766</c:v>
                </c:pt>
                <c:pt idx="16298">
                  <c:v>-4.0559440559440674</c:v>
                </c:pt>
                <c:pt idx="16299">
                  <c:v>-4.0511727078891226</c:v>
                </c:pt>
                <c:pt idx="16300">
                  <c:v>-4.0479548660084674</c:v>
                </c:pt>
                <c:pt idx="16301">
                  <c:v>-4.0381937537298569</c:v>
                </c:pt>
                <c:pt idx="16302">
                  <c:v>-4.0364583333333428</c:v>
                </c:pt>
                <c:pt idx="16303">
                  <c:v>-4.0325053664520141</c:v>
                </c:pt>
                <c:pt idx="16304">
                  <c:v>-4.0317892383220766</c:v>
                </c:pt>
                <c:pt idx="16305">
                  <c:v>-4.0303863697343729</c:v>
                </c:pt>
                <c:pt idx="16306">
                  <c:v>-4.0280620948481669</c:v>
                </c:pt>
                <c:pt idx="16307">
                  <c:v>-4.0238190153478115</c:v>
                </c:pt>
                <c:pt idx="16308">
                  <c:v>-4.0208385927064825</c:v>
                </c:pt>
                <c:pt idx="16309">
                  <c:v>-4.0153528196043737</c:v>
                </c:pt>
                <c:pt idx="16310">
                  <c:v>-4.0139616055846403</c:v>
                </c:pt>
                <c:pt idx="16311">
                  <c:v>-4.0102002852359391</c:v>
                </c:pt>
                <c:pt idx="16312">
                  <c:v>-4.0096120837624483</c:v>
                </c:pt>
                <c:pt idx="16313">
                  <c:v>-4.0077071290944133</c:v>
                </c:pt>
                <c:pt idx="16314">
                  <c:v>-4.0052313225437359</c:v>
                </c:pt>
                <c:pt idx="16315">
                  <c:v>-4.0002686998286947</c:v>
                </c:pt>
                <c:pt idx="16316">
                  <c:v>-3.9948170060875725</c:v>
                </c:pt>
                <c:pt idx="16317">
                  <c:v>-3.9892377159449666</c:v>
                </c:pt>
                <c:pt idx="16318">
                  <c:v>-3.9887523097935258</c:v>
                </c:pt>
                <c:pt idx="16319">
                  <c:v>-3.9884989678560885</c:v>
                </c:pt>
                <c:pt idx="16320">
                  <c:v>-3.9840997380070462</c:v>
                </c:pt>
                <c:pt idx="16321">
                  <c:v>-3.9833690987124442</c:v>
                </c:pt>
                <c:pt idx="16322">
                  <c:v>-3.9832285115303989</c:v>
                </c:pt>
                <c:pt idx="16323">
                  <c:v>-3.9770885118339976</c:v>
                </c:pt>
                <c:pt idx="16324">
                  <c:v>-3.9688074557788724</c:v>
                </c:pt>
                <c:pt idx="16325">
                  <c:v>-3.9643121602340585</c:v>
                </c:pt>
                <c:pt idx="16326">
                  <c:v>-3.9611790079079725</c:v>
                </c:pt>
                <c:pt idx="16327">
                  <c:v>-3.9603960396039639</c:v>
                </c:pt>
                <c:pt idx="16328">
                  <c:v>-3.9602173607908355</c:v>
                </c:pt>
                <c:pt idx="16329">
                  <c:v>-3.9548022598870034</c:v>
                </c:pt>
                <c:pt idx="16330">
                  <c:v>-3.9526711158397063</c:v>
                </c:pt>
                <c:pt idx="16331">
                  <c:v>-3.943064499642233</c:v>
                </c:pt>
                <c:pt idx="16332">
                  <c:v>-3.9383648436312058</c:v>
                </c:pt>
                <c:pt idx="16333">
                  <c:v>-3.9339000178327268</c:v>
                </c:pt>
                <c:pt idx="16334">
                  <c:v>-3.9272963323596173</c:v>
                </c:pt>
                <c:pt idx="16335">
                  <c:v>-3.9248434237995866</c:v>
                </c:pt>
                <c:pt idx="16336">
                  <c:v>-3.9235311780602586</c:v>
                </c:pt>
                <c:pt idx="16337">
                  <c:v>-3.9199890562538968</c:v>
                </c:pt>
                <c:pt idx="16338">
                  <c:v>-3.9182777652260938</c:v>
                </c:pt>
                <c:pt idx="16339">
                  <c:v>-3.9049235993208811</c:v>
                </c:pt>
                <c:pt idx="16340">
                  <c:v>-3.9043721171961323</c:v>
                </c:pt>
                <c:pt idx="16341">
                  <c:v>-3.9039039039039096</c:v>
                </c:pt>
                <c:pt idx="16342">
                  <c:v>-3.9009888976521268</c:v>
                </c:pt>
                <c:pt idx="16343">
                  <c:v>-3.8921577237200324</c:v>
                </c:pt>
                <c:pt idx="16344">
                  <c:v>-3.8918713928490973</c:v>
                </c:pt>
                <c:pt idx="16345">
                  <c:v>-3.8888888888888857</c:v>
                </c:pt>
                <c:pt idx="16346">
                  <c:v>-3.8862121692969112</c:v>
                </c:pt>
                <c:pt idx="16347">
                  <c:v>-3.8785309719677628</c:v>
                </c:pt>
                <c:pt idx="16348">
                  <c:v>-3.8757396449704089</c:v>
                </c:pt>
                <c:pt idx="16349">
                  <c:v>-3.8751950078003148</c:v>
                </c:pt>
                <c:pt idx="16350">
                  <c:v>-3.8729804027855437</c:v>
                </c:pt>
                <c:pt idx="16351">
                  <c:v>-3.8728163416212169</c:v>
                </c:pt>
                <c:pt idx="16352">
                  <c:v>-3.8710276325153927</c:v>
                </c:pt>
                <c:pt idx="16353">
                  <c:v>-3.8680659670164914</c:v>
                </c:pt>
                <c:pt idx="16354">
                  <c:v>-3.8598509301017003</c:v>
                </c:pt>
                <c:pt idx="16355">
                  <c:v>-3.8583070014967547</c:v>
                </c:pt>
                <c:pt idx="16356">
                  <c:v>-3.8563688515882291</c:v>
                </c:pt>
                <c:pt idx="16357">
                  <c:v>-3.8536280667661487</c:v>
                </c:pt>
                <c:pt idx="16358">
                  <c:v>-3.846981599053052</c:v>
                </c:pt>
                <c:pt idx="16359">
                  <c:v>-3.8449111470113166</c:v>
                </c:pt>
                <c:pt idx="16360">
                  <c:v>-3.8427123890595141</c:v>
                </c:pt>
                <c:pt idx="16361">
                  <c:v>-3.8379961620038472</c:v>
                </c:pt>
                <c:pt idx="16362">
                  <c:v>-3.8359032933561821</c:v>
                </c:pt>
                <c:pt idx="16363">
                  <c:v>-3.833443489755453</c:v>
                </c:pt>
                <c:pt idx="16364">
                  <c:v>-3.8306725203575951</c:v>
                </c:pt>
                <c:pt idx="16365">
                  <c:v>-3.8276745675848787</c:v>
                </c:pt>
                <c:pt idx="16366">
                  <c:v>-3.8235839150040078</c:v>
                </c:pt>
                <c:pt idx="16367">
                  <c:v>-3.8232389205722086</c:v>
                </c:pt>
                <c:pt idx="16368">
                  <c:v>-3.8221543390392441</c:v>
                </c:pt>
                <c:pt idx="16369">
                  <c:v>-3.8186157517899773</c:v>
                </c:pt>
                <c:pt idx="16370">
                  <c:v>-3.8161826350523427</c:v>
                </c:pt>
                <c:pt idx="16371">
                  <c:v>-3.8109555628461607</c:v>
                </c:pt>
                <c:pt idx="16372">
                  <c:v>-3.8068382093761102</c:v>
                </c:pt>
                <c:pt idx="16373">
                  <c:v>-3.8055361712026041</c:v>
                </c:pt>
                <c:pt idx="16374">
                  <c:v>-3.8050406982445821</c:v>
                </c:pt>
                <c:pt idx="16375">
                  <c:v>-3.8016000000000076</c:v>
                </c:pt>
                <c:pt idx="16376">
                  <c:v>-3.7949132014533689</c:v>
                </c:pt>
                <c:pt idx="16377">
                  <c:v>-3.7941628264208873</c:v>
                </c:pt>
                <c:pt idx="16378">
                  <c:v>-3.793723316605508</c:v>
                </c:pt>
                <c:pt idx="16379">
                  <c:v>-3.7920561936917778</c:v>
                </c:pt>
                <c:pt idx="16380">
                  <c:v>-3.7909112314574998</c:v>
                </c:pt>
                <c:pt idx="16381">
                  <c:v>-3.7842190016102961</c:v>
                </c:pt>
                <c:pt idx="16382">
                  <c:v>-3.7817730936143761</c:v>
                </c:pt>
                <c:pt idx="16383">
                  <c:v>-3.7811134334030072</c:v>
                </c:pt>
                <c:pt idx="16384">
                  <c:v>-3.7794729542302292</c:v>
                </c:pt>
                <c:pt idx="16385">
                  <c:v>-3.7777659828560815</c:v>
                </c:pt>
                <c:pt idx="16386">
                  <c:v>-3.775883069427536</c:v>
                </c:pt>
                <c:pt idx="16387">
                  <c:v>-3.7739761534473786</c:v>
                </c:pt>
                <c:pt idx="16388">
                  <c:v>-3.7692909465898481</c:v>
                </c:pt>
                <c:pt idx="16389">
                  <c:v>-3.7652270210409711</c:v>
                </c:pt>
                <c:pt idx="16390">
                  <c:v>-3.7598864327722481</c:v>
                </c:pt>
                <c:pt idx="16391">
                  <c:v>-3.7531995952139994</c:v>
                </c:pt>
                <c:pt idx="16392">
                  <c:v>-3.7524053880692776</c:v>
                </c:pt>
                <c:pt idx="16393">
                  <c:v>-3.7485800833017748</c:v>
                </c:pt>
                <c:pt idx="16394">
                  <c:v>-3.7464206172446666</c:v>
                </c:pt>
                <c:pt idx="16395">
                  <c:v>-3.7394098743791915</c:v>
                </c:pt>
                <c:pt idx="16396">
                  <c:v>-3.7367930391547475</c:v>
                </c:pt>
                <c:pt idx="16397">
                  <c:v>-3.7281736668239773</c:v>
                </c:pt>
                <c:pt idx="16398">
                  <c:v>-3.7258034204097044</c:v>
                </c:pt>
                <c:pt idx="16399">
                  <c:v>-3.7220843672456567</c:v>
                </c:pt>
                <c:pt idx="16400">
                  <c:v>-3.7209852386225606</c:v>
                </c:pt>
                <c:pt idx="16401">
                  <c:v>-3.7200330669605961</c:v>
                </c:pt>
                <c:pt idx="16402">
                  <c:v>-3.7190026496365221</c:v>
                </c:pt>
                <c:pt idx="16403">
                  <c:v>-3.7184973846885327</c:v>
                </c:pt>
                <c:pt idx="16404">
                  <c:v>-3.715532176926132</c:v>
                </c:pt>
                <c:pt idx="16405">
                  <c:v>-3.7137090513895288</c:v>
                </c:pt>
                <c:pt idx="16406">
                  <c:v>-3.7129079684739708</c:v>
                </c:pt>
                <c:pt idx="16407">
                  <c:v>-3.710522588868443</c:v>
                </c:pt>
                <c:pt idx="16408">
                  <c:v>-3.7088377211546515</c:v>
                </c:pt>
                <c:pt idx="16409">
                  <c:v>-3.7083004272243727</c:v>
                </c:pt>
                <c:pt idx="16410">
                  <c:v>-3.7037037037037095</c:v>
                </c:pt>
                <c:pt idx="16411">
                  <c:v>-3.7032067623775617</c:v>
                </c:pt>
                <c:pt idx="16412">
                  <c:v>-3.7004494524276765</c:v>
                </c:pt>
                <c:pt idx="16413">
                  <c:v>-3.7000000000000028</c:v>
                </c:pt>
                <c:pt idx="16414">
                  <c:v>-3.6969085405008713</c:v>
                </c:pt>
                <c:pt idx="16415">
                  <c:v>-3.6960916442048415</c:v>
                </c:pt>
                <c:pt idx="16416">
                  <c:v>-3.6922972609241498</c:v>
                </c:pt>
                <c:pt idx="16417">
                  <c:v>-3.6911039292396737</c:v>
                </c:pt>
                <c:pt idx="16418">
                  <c:v>-3.689480012760427</c:v>
                </c:pt>
                <c:pt idx="16419">
                  <c:v>-3.6649214659685896</c:v>
                </c:pt>
                <c:pt idx="16420">
                  <c:v>-3.6618188796884397</c:v>
                </c:pt>
                <c:pt idx="16421">
                  <c:v>-3.6600357621814936</c:v>
                </c:pt>
                <c:pt idx="16422">
                  <c:v>-3.6593160754234617</c:v>
                </c:pt>
                <c:pt idx="16423">
                  <c:v>-3.6559516548356044</c:v>
                </c:pt>
                <c:pt idx="16424">
                  <c:v>-3.65393829552319</c:v>
                </c:pt>
                <c:pt idx="16425">
                  <c:v>-3.6514704274625558</c:v>
                </c:pt>
                <c:pt idx="16426">
                  <c:v>-3.6511768255884078</c:v>
                </c:pt>
                <c:pt idx="16427">
                  <c:v>-3.6511507181173215</c:v>
                </c:pt>
                <c:pt idx="16428">
                  <c:v>-3.6448841447539735</c:v>
                </c:pt>
                <c:pt idx="16429">
                  <c:v>-3.643678160919535</c:v>
                </c:pt>
                <c:pt idx="16430">
                  <c:v>-3.6425902864259001</c:v>
                </c:pt>
                <c:pt idx="16431">
                  <c:v>-3.6419172932330923</c:v>
                </c:pt>
                <c:pt idx="16432">
                  <c:v>-3.6392239119035139</c:v>
                </c:pt>
                <c:pt idx="16433">
                  <c:v>-3.6380090497737569</c:v>
                </c:pt>
                <c:pt idx="16434">
                  <c:v>-3.6355074934645302</c:v>
                </c:pt>
                <c:pt idx="16435">
                  <c:v>-3.6309371049454882</c:v>
                </c:pt>
                <c:pt idx="16436">
                  <c:v>-3.630834806112901</c:v>
                </c:pt>
                <c:pt idx="16437">
                  <c:v>-3.6249260712941549</c:v>
                </c:pt>
                <c:pt idx="16438">
                  <c:v>-3.6221590909090935</c:v>
                </c:pt>
                <c:pt idx="16439">
                  <c:v>-3.620252502809933</c:v>
                </c:pt>
                <c:pt idx="16440">
                  <c:v>-3.6003657114032706</c:v>
                </c:pt>
                <c:pt idx="16441">
                  <c:v>-3.5973984667185874</c:v>
                </c:pt>
                <c:pt idx="16442">
                  <c:v>-3.5971223021582688</c:v>
                </c:pt>
                <c:pt idx="16443">
                  <c:v>-3.5924590050588279</c:v>
                </c:pt>
                <c:pt idx="16444">
                  <c:v>-3.590425531914903</c:v>
                </c:pt>
                <c:pt idx="16445">
                  <c:v>-3.5895040099665181</c:v>
                </c:pt>
                <c:pt idx="16446">
                  <c:v>-3.5853188838122634</c:v>
                </c:pt>
                <c:pt idx="16447">
                  <c:v>-3.5837183995962647</c:v>
                </c:pt>
                <c:pt idx="16448">
                  <c:v>-3.5805192601391411</c:v>
                </c:pt>
                <c:pt idx="16449">
                  <c:v>-3.5778554751087057</c:v>
                </c:pt>
                <c:pt idx="16450">
                  <c:v>-3.5730065686765329</c:v>
                </c:pt>
                <c:pt idx="16451">
                  <c:v>-3.5707608898859604</c:v>
                </c:pt>
                <c:pt idx="16452">
                  <c:v>-3.5699878983460991</c:v>
                </c:pt>
                <c:pt idx="16453">
                  <c:v>-3.5689812699862955</c:v>
                </c:pt>
                <c:pt idx="16454">
                  <c:v>-3.568464730290458</c:v>
                </c:pt>
                <c:pt idx="16455">
                  <c:v>-3.567575897672981</c:v>
                </c:pt>
                <c:pt idx="16456">
                  <c:v>-3.5668789808917154</c:v>
                </c:pt>
                <c:pt idx="16457">
                  <c:v>-3.5627530364372433</c:v>
                </c:pt>
                <c:pt idx="16458">
                  <c:v>-3.561786422925536</c:v>
                </c:pt>
                <c:pt idx="16459">
                  <c:v>-3.5611610868960355</c:v>
                </c:pt>
                <c:pt idx="16460">
                  <c:v>-3.5596162032943681</c:v>
                </c:pt>
                <c:pt idx="16461">
                  <c:v>-3.5415554369104854</c:v>
                </c:pt>
                <c:pt idx="16462">
                  <c:v>-3.5395525769502285</c:v>
                </c:pt>
                <c:pt idx="16463">
                  <c:v>-3.5338495135993639</c:v>
                </c:pt>
                <c:pt idx="16464">
                  <c:v>-3.5182998819362439</c:v>
                </c:pt>
                <c:pt idx="16465">
                  <c:v>-3.512623490669597</c:v>
                </c:pt>
                <c:pt idx="16466">
                  <c:v>-3.5110533159948005</c:v>
                </c:pt>
                <c:pt idx="16467">
                  <c:v>-3.5087719298245617</c:v>
                </c:pt>
                <c:pt idx="16468">
                  <c:v>-3.5084908683114406</c:v>
                </c:pt>
                <c:pt idx="16469">
                  <c:v>-3.5058430717863018</c:v>
                </c:pt>
                <c:pt idx="16470">
                  <c:v>-3.5040003759530975</c:v>
                </c:pt>
                <c:pt idx="16471">
                  <c:v>-3.5037633013236444</c:v>
                </c:pt>
                <c:pt idx="16472">
                  <c:v>-3.4956753441749271</c:v>
                </c:pt>
                <c:pt idx="16473">
                  <c:v>-3.4873984267198068</c:v>
                </c:pt>
                <c:pt idx="16474">
                  <c:v>-3.4868126955744287</c:v>
                </c:pt>
                <c:pt idx="16475">
                  <c:v>-3.4786588854559994</c:v>
                </c:pt>
                <c:pt idx="16476">
                  <c:v>-3.4781885068553748</c:v>
                </c:pt>
                <c:pt idx="16477">
                  <c:v>-3.4772640427971027</c:v>
                </c:pt>
                <c:pt idx="16478">
                  <c:v>-3.4767791213883186</c:v>
                </c:pt>
                <c:pt idx="16479">
                  <c:v>-3.4735266354560963</c:v>
                </c:pt>
                <c:pt idx="16480">
                  <c:v>-3.4729112919229976</c:v>
                </c:pt>
                <c:pt idx="16481">
                  <c:v>-3.4670003275307408</c:v>
                </c:pt>
                <c:pt idx="16482">
                  <c:v>-3.4667453133767339</c:v>
                </c:pt>
                <c:pt idx="16483">
                  <c:v>-3.4461167971101787</c:v>
                </c:pt>
                <c:pt idx="16484">
                  <c:v>-3.4460467429139783</c:v>
                </c:pt>
                <c:pt idx="16485">
                  <c:v>-3.444774820509096</c:v>
                </c:pt>
                <c:pt idx="16486">
                  <c:v>-3.4412955465587061</c:v>
                </c:pt>
                <c:pt idx="16487">
                  <c:v>-3.4376969951670446</c:v>
                </c:pt>
                <c:pt idx="16488">
                  <c:v>-3.426275992438562</c:v>
                </c:pt>
                <c:pt idx="16489">
                  <c:v>-3.4159027158757311</c:v>
                </c:pt>
                <c:pt idx="16490">
                  <c:v>-3.4154419374870599</c:v>
                </c:pt>
                <c:pt idx="16491">
                  <c:v>-3.4141157919994498</c:v>
                </c:pt>
                <c:pt idx="16492">
                  <c:v>-3.4132791527411825</c:v>
                </c:pt>
                <c:pt idx="16493">
                  <c:v>-3.4126887116914304</c:v>
                </c:pt>
                <c:pt idx="16494">
                  <c:v>-3.3923303834808252</c:v>
                </c:pt>
                <c:pt idx="16495">
                  <c:v>-3.3878655159087998</c:v>
                </c:pt>
                <c:pt idx="16496">
                  <c:v>-3.3845332926782845</c:v>
                </c:pt>
                <c:pt idx="16497">
                  <c:v>-3.3812842948242547</c:v>
                </c:pt>
                <c:pt idx="16498">
                  <c:v>-3.3780980044513171</c:v>
                </c:pt>
                <c:pt idx="16499">
                  <c:v>-3.3766209978753068</c:v>
                </c:pt>
                <c:pt idx="16500">
                  <c:v>-3.3714075165806889</c:v>
                </c:pt>
                <c:pt idx="16501">
                  <c:v>-3.3677488025545443</c:v>
                </c:pt>
                <c:pt idx="16502">
                  <c:v>-3.3641545281823966</c:v>
                </c:pt>
                <c:pt idx="16503">
                  <c:v>-3.3604727924302864</c:v>
                </c:pt>
                <c:pt idx="16504">
                  <c:v>-3.3483903348390385</c:v>
                </c:pt>
                <c:pt idx="16505">
                  <c:v>-3.3465085638998602</c:v>
                </c:pt>
                <c:pt idx="16506">
                  <c:v>-3.3366783743100825</c:v>
                </c:pt>
                <c:pt idx="16507">
                  <c:v>-3.3333333333333286</c:v>
                </c:pt>
                <c:pt idx="16508">
                  <c:v>-3.332598545119339</c:v>
                </c:pt>
                <c:pt idx="16509">
                  <c:v>-3.3304337740663499</c:v>
                </c:pt>
                <c:pt idx="16510">
                  <c:v>-3.3288966530793402</c:v>
                </c:pt>
                <c:pt idx="16511">
                  <c:v>-3.3283803863298687</c:v>
                </c:pt>
                <c:pt idx="16512">
                  <c:v>-3.3251264052774729</c:v>
                </c:pt>
                <c:pt idx="16513">
                  <c:v>-3.3249370277078043</c:v>
                </c:pt>
                <c:pt idx="16514">
                  <c:v>-3.3205036372571612</c:v>
                </c:pt>
                <c:pt idx="16515">
                  <c:v>-3.3198380566801546</c:v>
                </c:pt>
                <c:pt idx="16516">
                  <c:v>-3.3103267550705056</c:v>
                </c:pt>
                <c:pt idx="16517">
                  <c:v>-3.3085590985375291</c:v>
                </c:pt>
                <c:pt idx="16518">
                  <c:v>-3.3077337644839702</c:v>
                </c:pt>
                <c:pt idx="16519">
                  <c:v>-3.3021682912273747</c:v>
                </c:pt>
                <c:pt idx="16520">
                  <c:v>-3.3002377289889466</c:v>
                </c:pt>
                <c:pt idx="16521">
                  <c:v>-3.2967032967032992</c:v>
                </c:pt>
                <c:pt idx="16522">
                  <c:v>-3.2908429881997705</c:v>
                </c:pt>
                <c:pt idx="16523">
                  <c:v>-3.2892714417460809</c:v>
                </c:pt>
                <c:pt idx="16524">
                  <c:v>-3.2849007397945655</c:v>
                </c:pt>
                <c:pt idx="16525">
                  <c:v>-3.280809031044214</c:v>
                </c:pt>
                <c:pt idx="16526">
                  <c:v>-3.2776508937849087</c:v>
                </c:pt>
                <c:pt idx="16527">
                  <c:v>-3.2653061224489761</c:v>
                </c:pt>
                <c:pt idx="16528">
                  <c:v>-3.2541273022234947</c:v>
                </c:pt>
                <c:pt idx="16529">
                  <c:v>-3.2455944679901876</c:v>
                </c:pt>
                <c:pt idx="16530">
                  <c:v>-3.2425152802237704</c:v>
                </c:pt>
                <c:pt idx="16531">
                  <c:v>-3.2360380615891131</c:v>
                </c:pt>
                <c:pt idx="16532">
                  <c:v>-3.2314823975013098</c:v>
                </c:pt>
                <c:pt idx="16533">
                  <c:v>-3.2258064516128968</c:v>
                </c:pt>
                <c:pt idx="16534">
                  <c:v>-3.2243984941895434</c:v>
                </c:pt>
                <c:pt idx="16535">
                  <c:v>-3.2218471923902996</c:v>
                </c:pt>
                <c:pt idx="16536">
                  <c:v>-3.2213529682466628</c:v>
                </c:pt>
                <c:pt idx="16537">
                  <c:v>-3.2212721096403953</c:v>
                </c:pt>
                <c:pt idx="16538">
                  <c:v>-3.2181596149701903</c:v>
                </c:pt>
                <c:pt idx="16539">
                  <c:v>-3.2178395875794337</c:v>
                </c:pt>
                <c:pt idx="16540">
                  <c:v>-3.2160194174757208</c:v>
                </c:pt>
                <c:pt idx="16541">
                  <c:v>-3.2152061855670127</c:v>
                </c:pt>
                <c:pt idx="16542">
                  <c:v>-3.2091174926895008</c:v>
                </c:pt>
                <c:pt idx="16543">
                  <c:v>-3.2039871840512575</c:v>
                </c:pt>
                <c:pt idx="16544">
                  <c:v>-3.2011274411113391</c:v>
                </c:pt>
                <c:pt idx="16545">
                  <c:v>-3.1977294228949944</c:v>
                </c:pt>
                <c:pt idx="16546">
                  <c:v>-3.1947208547187529</c:v>
                </c:pt>
                <c:pt idx="16547">
                  <c:v>-3.1914893617021249</c:v>
                </c:pt>
                <c:pt idx="16548">
                  <c:v>-3.1907925516983227</c:v>
                </c:pt>
                <c:pt idx="16549">
                  <c:v>-3.1823745410036679</c:v>
                </c:pt>
                <c:pt idx="16550">
                  <c:v>-3.1792805661261951</c:v>
                </c:pt>
                <c:pt idx="16551">
                  <c:v>-3.1789638932496018</c:v>
                </c:pt>
                <c:pt idx="16552">
                  <c:v>-3.1773375442625991</c:v>
                </c:pt>
                <c:pt idx="16553">
                  <c:v>-3.1735956839098662</c:v>
                </c:pt>
                <c:pt idx="16554">
                  <c:v>-3.1683405069344843</c:v>
                </c:pt>
                <c:pt idx="16555">
                  <c:v>-3.167420814479641</c:v>
                </c:pt>
                <c:pt idx="16556">
                  <c:v>-3.167339614176754</c:v>
                </c:pt>
                <c:pt idx="16557">
                  <c:v>-3.1663413576230681</c:v>
                </c:pt>
                <c:pt idx="16558">
                  <c:v>-3.1646955759965039</c:v>
                </c:pt>
                <c:pt idx="16559">
                  <c:v>-3.1586324016859635</c:v>
                </c:pt>
                <c:pt idx="16560">
                  <c:v>-3.1507014930505051</c:v>
                </c:pt>
                <c:pt idx="16561">
                  <c:v>-3.1502767134951029</c:v>
                </c:pt>
                <c:pt idx="16562">
                  <c:v>-3.1469160222981571</c:v>
                </c:pt>
                <c:pt idx="16563">
                  <c:v>-3.1459887098768036</c:v>
                </c:pt>
                <c:pt idx="16564">
                  <c:v>-3.1438935912938319</c:v>
                </c:pt>
                <c:pt idx="16565">
                  <c:v>-3.1411157993436518</c:v>
                </c:pt>
                <c:pt idx="16566">
                  <c:v>-3.1395348837209269</c:v>
                </c:pt>
                <c:pt idx="16567">
                  <c:v>-3.1382206225926552</c:v>
                </c:pt>
                <c:pt idx="16568">
                  <c:v>-3.1373310045927951</c:v>
                </c:pt>
                <c:pt idx="16569">
                  <c:v>-3.1365935919055659</c:v>
                </c:pt>
                <c:pt idx="16570">
                  <c:v>-3.1365526802218113</c:v>
                </c:pt>
                <c:pt idx="16571">
                  <c:v>-3.1330829594774343</c:v>
                </c:pt>
                <c:pt idx="16572">
                  <c:v>-3.1299469547587933</c:v>
                </c:pt>
                <c:pt idx="16573">
                  <c:v>-3.1295358799164603</c:v>
                </c:pt>
                <c:pt idx="16574">
                  <c:v>-3.1293963172538781</c:v>
                </c:pt>
                <c:pt idx="16575">
                  <c:v>-3.127811590367827</c:v>
                </c:pt>
                <c:pt idx="16576">
                  <c:v>-3.127566129997831</c:v>
                </c:pt>
                <c:pt idx="16577">
                  <c:v>-3.1265930331350944</c:v>
                </c:pt>
                <c:pt idx="16578">
                  <c:v>-3.1235921309505983</c:v>
                </c:pt>
                <c:pt idx="16579">
                  <c:v>-3.122381331519648</c:v>
                </c:pt>
                <c:pt idx="16580">
                  <c:v>-3.1216466686177</c:v>
                </c:pt>
                <c:pt idx="16581">
                  <c:v>-3.1201421274705723</c:v>
                </c:pt>
                <c:pt idx="16582">
                  <c:v>-3.1197504199664081</c:v>
                </c:pt>
                <c:pt idx="16583">
                  <c:v>-3.1196866030986001</c:v>
                </c:pt>
                <c:pt idx="16584">
                  <c:v>-3.1182141926517772</c:v>
                </c:pt>
                <c:pt idx="16585">
                  <c:v>-3.1164455674878866</c:v>
                </c:pt>
                <c:pt idx="16586">
                  <c:v>-3.1161739785351159</c:v>
                </c:pt>
                <c:pt idx="16587">
                  <c:v>-3.1158910443260623</c:v>
                </c:pt>
                <c:pt idx="16588">
                  <c:v>-3.1141868512110733</c:v>
                </c:pt>
                <c:pt idx="16589">
                  <c:v>-3.1012982178586412</c:v>
                </c:pt>
                <c:pt idx="16590">
                  <c:v>-3.1008733071763146</c:v>
                </c:pt>
                <c:pt idx="16591">
                  <c:v>-3.0920857831733031</c:v>
                </c:pt>
                <c:pt idx="16592">
                  <c:v>-3.0914058783836111</c:v>
                </c:pt>
                <c:pt idx="16593">
                  <c:v>-3.0887051782725621</c:v>
                </c:pt>
                <c:pt idx="16594">
                  <c:v>-3.0870175299907032</c:v>
                </c:pt>
                <c:pt idx="16595">
                  <c:v>-3.0846063454759189</c:v>
                </c:pt>
                <c:pt idx="16596">
                  <c:v>-3.0823609354434467</c:v>
                </c:pt>
                <c:pt idx="16597">
                  <c:v>-3.0792529025744528</c:v>
                </c:pt>
                <c:pt idx="16598">
                  <c:v>-3.0727528554875079</c:v>
                </c:pt>
                <c:pt idx="16599">
                  <c:v>-3.0663470670706801</c:v>
                </c:pt>
                <c:pt idx="16600">
                  <c:v>-3.0639375924950514</c:v>
                </c:pt>
                <c:pt idx="16601">
                  <c:v>-3.0623491130471194</c:v>
                </c:pt>
                <c:pt idx="16602">
                  <c:v>-3.0590585591209845</c:v>
                </c:pt>
                <c:pt idx="16603">
                  <c:v>-3.057786991448566</c:v>
                </c:pt>
                <c:pt idx="16604">
                  <c:v>-3.0556566024008731</c:v>
                </c:pt>
                <c:pt idx="16605">
                  <c:v>-3.0523897870836691</c:v>
                </c:pt>
                <c:pt idx="16606">
                  <c:v>-3.0506058446186728</c:v>
                </c:pt>
                <c:pt idx="16607">
                  <c:v>-3.0491432651118515</c:v>
                </c:pt>
                <c:pt idx="16608">
                  <c:v>-3.0487102717641648</c:v>
                </c:pt>
                <c:pt idx="16609">
                  <c:v>-3.0480101073910362</c:v>
                </c:pt>
                <c:pt idx="16610">
                  <c:v>-3.0476464887235721</c:v>
                </c:pt>
                <c:pt idx="16611">
                  <c:v>-3.0428993602442063</c:v>
                </c:pt>
                <c:pt idx="16612">
                  <c:v>-3.0424328665274629</c:v>
                </c:pt>
                <c:pt idx="16613">
                  <c:v>-3.0333567658281169</c:v>
                </c:pt>
                <c:pt idx="16614">
                  <c:v>-3.032339353212933</c:v>
                </c:pt>
                <c:pt idx="16615">
                  <c:v>-3.0188759089423769</c:v>
                </c:pt>
                <c:pt idx="16616">
                  <c:v>-3.0174720905337296</c:v>
                </c:pt>
                <c:pt idx="16617">
                  <c:v>-3.0145618666439589</c:v>
                </c:pt>
                <c:pt idx="16618">
                  <c:v>-3.0072718152153897</c:v>
                </c:pt>
                <c:pt idx="16619">
                  <c:v>-3</c:v>
                </c:pt>
                <c:pt idx="16620">
                  <c:v>-2.9981698783507369</c:v>
                </c:pt>
                <c:pt idx="16621">
                  <c:v>-2.9981318488427462</c:v>
                </c:pt>
                <c:pt idx="16622">
                  <c:v>-2.9964957448330125</c:v>
                </c:pt>
                <c:pt idx="16623">
                  <c:v>-2.996343045888878</c:v>
                </c:pt>
                <c:pt idx="16624">
                  <c:v>-2.9895366218236177</c:v>
                </c:pt>
                <c:pt idx="16625">
                  <c:v>-2.9893052778019324</c:v>
                </c:pt>
                <c:pt idx="16626">
                  <c:v>-2.9858025360355498</c:v>
                </c:pt>
                <c:pt idx="16627">
                  <c:v>-2.9826050063640253</c:v>
                </c:pt>
                <c:pt idx="16628">
                  <c:v>-2.9783885223076538</c:v>
                </c:pt>
                <c:pt idx="16629">
                  <c:v>-2.9705746850149239</c:v>
                </c:pt>
                <c:pt idx="16630">
                  <c:v>-2.9683914427418756</c:v>
                </c:pt>
                <c:pt idx="16631">
                  <c:v>-2.9642857142857224</c:v>
                </c:pt>
                <c:pt idx="16632">
                  <c:v>-2.9602092799118793</c:v>
                </c:pt>
                <c:pt idx="16633">
                  <c:v>-2.9593094944512899</c:v>
                </c:pt>
                <c:pt idx="16634">
                  <c:v>-2.9575565435024771</c:v>
                </c:pt>
                <c:pt idx="16635">
                  <c:v>-2.9569892473118244</c:v>
                </c:pt>
                <c:pt idx="16636">
                  <c:v>-2.9561187748366251</c:v>
                </c:pt>
                <c:pt idx="16637">
                  <c:v>-2.9395031291484912</c:v>
                </c:pt>
                <c:pt idx="16638">
                  <c:v>-2.9386951631046117</c:v>
                </c:pt>
                <c:pt idx="16639">
                  <c:v>-2.9379760609357959</c:v>
                </c:pt>
                <c:pt idx="16640">
                  <c:v>-2.930253491555419</c:v>
                </c:pt>
                <c:pt idx="16641">
                  <c:v>-2.927508741404182</c:v>
                </c:pt>
                <c:pt idx="16642">
                  <c:v>-2.9264381639607109</c:v>
                </c:pt>
                <c:pt idx="16643">
                  <c:v>-2.92369784218387</c:v>
                </c:pt>
                <c:pt idx="16644">
                  <c:v>-2.9232981031279621</c:v>
                </c:pt>
                <c:pt idx="16645">
                  <c:v>-2.9207809500752262</c:v>
                </c:pt>
                <c:pt idx="16646">
                  <c:v>-2.9126213592232943</c:v>
                </c:pt>
                <c:pt idx="16647">
                  <c:v>-2.9063786008230466</c:v>
                </c:pt>
                <c:pt idx="16648">
                  <c:v>-2.9049573729081146</c:v>
                </c:pt>
                <c:pt idx="16649">
                  <c:v>-2.8997551829619397</c:v>
                </c:pt>
                <c:pt idx="16650">
                  <c:v>-2.8973926425759942</c:v>
                </c:pt>
                <c:pt idx="16651">
                  <c:v>-2.896760021965946</c:v>
                </c:pt>
                <c:pt idx="16652">
                  <c:v>-2.8924854635013446</c:v>
                </c:pt>
                <c:pt idx="16653">
                  <c:v>-2.8909409137546049</c:v>
                </c:pt>
                <c:pt idx="16654">
                  <c:v>-2.8841102661924367</c:v>
                </c:pt>
                <c:pt idx="16655">
                  <c:v>-2.8808682667443577</c:v>
                </c:pt>
                <c:pt idx="16656">
                  <c:v>-2.8744939271255134</c:v>
                </c:pt>
                <c:pt idx="16657">
                  <c:v>-2.8730880529144258</c:v>
                </c:pt>
                <c:pt idx="16658">
                  <c:v>-2.8612843222439039</c:v>
                </c:pt>
                <c:pt idx="16659">
                  <c:v>-2.857815621894332</c:v>
                </c:pt>
                <c:pt idx="16660">
                  <c:v>-2.8555512497578093</c:v>
                </c:pt>
                <c:pt idx="16661">
                  <c:v>-2.8530550412388465</c:v>
                </c:pt>
                <c:pt idx="16662">
                  <c:v>-2.8467847379056224</c:v>
                </c:pt>
                <c:pt idx="16663">
                  <c:v>-2.8403560956787999</c:v>
                </c:pt>
                <c:pt idx="16664">
                  <c:v>-2.8390049457444491</c:v>
                </c:pt>
                <c:pt idx="16665">
                  <c:v>-2.8372356455111856</c:v>
                </c:pt>
                <c:pt idx="16666">
                  <c:v>-2.8336176841480665</c:v>
                </c:pt>
                <c:pt idx="16667">
                  <c:v>-2.831546608804004</c:v>
                </c:pt>
                <c:pt idx="16668">
                  <c:v>-2.8308904839455522</c:v>
                </c:pt>
                <c:pt idx="16669">
                  <c:v>-2.8288981235319994</c:v>
                </c:pt>
                <c:pt idx="16670">
                  <c:v>-2.8279019660651699</c:v>
                </c:pt>
                <c:pt idx="16671">
                  <c:v>-2.8173816678388022</c:v>
                </c:pt>
                <c:pt idx="16672">
                  <c:v>-2.816901408450704</c:v>
                </c:pt>
                <c:pt idx="16673">
                  <c:v>-2.8118825373032621</c:v>
                </c:pt>
                <c:pt idx="16674">
                  <c:v>-2.8095733610822009</c:v>
                </c:pt>
                <c:pt idx="16675">
                  <c:v>-2.8077059689122734</c:v>
                </c:pt>
                <c:pt idx="16676">
                  <c:v>-2.8070802789200826</c:v>
                </c:pt>
                <c:pt idx="16677">
                  <c:v>-2.806907769592442</c:v>
                </c:pt>
                <c:pt idx="16678">
                  <c:v>-2.8060290181715715</c:v>
                </c:pt>
                <c:pt idx="16679">
                  <c:v>-2.7997431800654624</c:v>
                </c:pt>
                <c:pt idx="16680">
                  <c:v>-2.7964078663180629</c:v>
                </c:pt>
                <c:pt idx="16681">
                  <c:v>-2.7961362480935463</c:v>
                </c:pt>
                <c:pt idx="16682">
                  <c:v>-2.7804470769860927</c:v>
                </c:pt>
                <c:pt idx="16683">
                  <c:v>-2.7800490596892899</c:v>
                </c:pt>
                <c:pt idx="16684">
                  <c:v>-2.7777777777777857</c:v>
                </c:pt>
                <c:pt idx="16685">
                  <c:v>-2.7708378964634477</c:v>
                </c:pt>
                <c:pt idx="16686">
                  <c:v>-2.7534225898961751</c:v>
                </c:pt>
                <c:pt idx="16687">
                  <c:v>-2.7508275311037522</c:v>
                </c:pt>
                <c:pt idx="16688">
                  <c:v>-2.7506843894523172</c:v>
                </c:pt>
                <c:pt idx="16689">
                  <c:v>-2.7503090234857837</c:v>
                </c:pt>
                <c:pt idx="16690">
                  <c:v>-2.7494408379248227</c:v>
                </c:pt>
                <c:pt idx="16691">
                  <c:v>-2.7476148182104652</c:v>
                </c:pt>
                <c:pt idx="16692">
                  <c:v>-2.7471054235222425</c:v>
                </c:pt>
                <c:pt idx="16693">
                  <c:v>-2.7458811782326507</c:v>
                </c:pt>
                <c:pt idx="16694">
                  <c:v>-2.7451153744142829</c:v>
                </c:pt>
                <c:pt idx="16695">
                  <c:v>-2.743713005657483</c:v>
                </c:pt>
                <c:pt idx="16696">
                  <c:v>-2.7361910447731503</c:v>
                </c:pt>
                <c:pt idx="16697">
                  <c:v>-2.7356296378336538</c:v>
                </c:pt>
                <c:pt idx="16698">
                  <c:v>-2.7352223754109559</c:v>
                </c:pt>
                <c:pt idx="16699">
                  <c:v>-2.7333169170155145</c:v>
                </c:pt>
                <c:pt idx="16700">
                  <c:v>-2.7332047944370714</c:v>
                </c:pt>
                <c:pt idx="16701">
                  <c:v>-2.7294564333036391</c:v>
                </c:pt>
                <c:pt idx="16702">
                  <c:v>-2.7273387565368949</c:v>
                </c:pt>
                <c:pt idx="16703">
                  <c:v>-2.7246256239600655</c:v>
                </c:pt>
                <c:pt idx="16704">
                  <c:v>-2.7182991647684105</c:v>
                </c:pt>
                <c:pt idx="16705">
                  <c:v>-2.7112683052834399</c:v>
                </c:pt>
                <c:pt idx="16706">
                  <c:v>-2.7100525131282751</c:v>
                </c:pt>
                <c:pt idx="16707">
                  <c:v>-2.7097750865051893</c:v>
                </c:pt>
                <c:pt idx="16708">
                  <c:v>-2.705882352941174</c:v>
                </c:pt>
                <c:pt idx="16709">
                  <c:v>-2.7055641589056307</c:v>
                </c:pt>
                <c:pt idx="16710">
                  <c:v>-2.7004909983633354</c:v>
                </c:pt>
                <c:pt idx="16711">
                  <c:v>-2.6981802970089888</c:v>
                </c:pt>
                <c:pt idx="16712">
                  <c:v>-2.6946107784431206</c:v>
                </c:pt>
                <c:pt idx="16713">
                  <c:v>-2.6930303301422498</c:v>
                </c:pt>
                <c:pt idx="16714">
                  <c:v>-2.6845637583892596</c:v>
                </c:pt>
                <c:pt idx="16715">
                  <c:v>-2.6762794254191959</c:v>
                </c:pt>
                <c:pt idx="16716">
                  <c:v>-2.6731516042679999</c:v>
                </c:pt>
                <c:pt idx="16717">
                  <c:v>-2.6642628205128176</c:v>
                </c:pt>
                <c:pt idx="16718">
                  <c:v>-2.661858148720583</c:v>
                </c:pt>
                <c:pt idx="16719">
                  <c:v>-2.6527278667102223</c:v>
                </c:pt>
                <c:pt idx="16720">
                  <c:v>-2.6446280991735449</c:v>
                </c:pt>
                <c:pt idx="16721">
                  <c:v>-2.6439695762404938</c:v>
                </c:pt>
                <c:pt idx="16722">
                  <c:v>-2.6378896882494018</c:v>
                </c:pt>
                <c:pt idx="16723">
                  <c:v>-2.6342281879194616</c:v>
                </c:pt>
                <c:pt idx="16724">
                  <c:v>-2.6311618323030643</c:v>
                </c:pt>
                <c:pt idx="16725">
                  <c:v>-2.6307739369837861</c:v>
                </c:pt>
                <c:pt idx="16726">
                  <c:v>-2.6279617382291036</c:v>
                </c:pt>
                <c:pt idx="16727">
                  <c:v>-2.6254894980420147</c:v>
                </c:pt>
                <c:pt idx="16728">
                  <c:v>-2.6227854485845796</c:v>
                </c:pt>
                <c:pt idx="16729">
                  <c:v>-2.6221622572886787</c:v>
                </c:pt>
                <c:pt idx="16730">
                  <c:v>-2.6211801896733391</c:v>
                </c:pt>
                <c:pt idx="16731">
                  <c:v>-2.6211135213304431</c:v>
                </c:pt>
                <c:pt idx="16732">
                  <c:v>-2.6179573959784932</c:v>
                </c:pt>
                <c:pt idx="16733">
                  <c:v>-2.6171623344283859</c:v>
                </c:pt>
                <c:pt idx="16734">
                  <c:v>-2.6162315364909716</c:v>
                </c:pt>
                <c:pt idx="16735">
                  <c:v>-2.6148969889064944</c:v>
                </c:pt>
                <c:pt idx="16736">
                  <c:v>-2.6137220407137534</c:v>
                </c:pt>
                <c:pt idx="16737">
                  <c:v>-2.6108726752503486</c:v>
                </c:pt>
                <c:pt idx="16738">
                  <c:v>-2.6080342554510025</c:v>
                </c:pt>
                <c:pt idx="16739">
                  <c:v>-2.6079136690647431</c:v>
                </c:pt>
                <c:pt idx="16740">
                  <c:v>-2.6070041268475279</c:v>
                </c:pt>
                <c:pt idx="16741">
                  <c:v>-2.6011765121954085</c:v>
                </c:pt>
                <c:pt idx="16742">
                  <c:v>-2.600205549845839</c:v>
                </c:pt>
                <c:pt idx="16743">
                  <c:v>-2.5990141969523393</c:v>
                </c:pt>
                <c:pt idx="16744">
                  <c:v>-2.5990003183151771</c:v>
                </c:pt>
                <c:pt idx="16745">
                  <c:v>-2.5961009832683857</c:v>
                </c:pt>
                <c:pt idx="16746">
                  <c:v>-2.5944208472046881</c:v>
                </c:pt>
                <c:pt idx="16747">
                  <c:v>-2.5885900980145777</c:v>
                </c:pt>
                <c:pt idx="16748">
                  <c:v>-2.5853562265640448</c:v>
                </c:pt>
                <c:pt idx="16749">
                  <c:v>-2.5815602836879492</c:v>
                </c:pt>
                <c:pt idx="16750">
                  <c:v>-2.5742284627760768</c:v>
                </c:pt>
                <c:pt idx="16751">
                  <c:v>-2.566811329374147</c:v>
                </c:pt>
                <c:pt idx="16752">
                  <c:v>-2.5664868885995986</c:v>
                </c:pt>
                <c:pt idx="16753">
                  <c:v>-2.5658225725306067</c:v>
                </c:pt>
                <c:pt idx="16754">
                  <c:v>-2.5651549353580947</c:v>
                </c:pt>
                <c:pt idx="16755">
                  <c:v>-2.5566811384466916</c:v>
                </c:pt>
                <c:pt idx="16756">
                  <c:v>-2.5554140677270993</c:v>
                </c:pt>
                <c:pt idx="16757">
                  <c:v>-2.5524673851389679</c:v>
                </c:pt>
                <c:pt idx="16758">
                  <c:v>-2.5517556693489496</c:v>
                </c:pt>
                <c:pt idx="16759">
                  <c:v>-2.551658812110432</c:v>
                </c:pt>
                <c:pt idx="16760">
                  <c:v>-2.5513585155732272</c:v>
                </c:pt>
                <c:pt idx="16761">
                  <c:v>-2.5497593339404148</c:v>
                </c:pt>
                <c:pt idx="16762">
                  <c:v>-2.545470274011123</c:v>
                </c:pt>
                <c:pt idx="16763">
                  <c:v>-2.5446943483275675</c:v>
                </c:pt>
                <c:pt idx="16764">
                  <c:v>-2.5427737916896689</c:v>
                </c:pt>
                <c:pt idx="16765">
                  <c:v>-2.54277353982188</c:v>
                </c:pt>
                <c:pt idx="16766">
                  <c:v>-2.5370995508622087</c:v>
                </c:pt>
                <c:pt idx="16767">
                  <c:v>-2.5202023138189702</c:v>
                </c:pt>
                <c:pt idx="16768">
                  <c:v>-2.5182614183166407</c:v>
                </c:pt>
                <c:pt idx="16769">
                  <c:v>-2.5124818811402889</c:v>
                </c:pt>
                <c:pt idx="16770">
                  <c:v>-2.5093035619351411</c:v>
                </c:pt>
                <c:pt idx="16771">
                  <c:v>-2.5069637883008369</c:v>
                </c:pt>
                <c:pt idx="16772">
                  <c:v>-2.5060977244096563</c:v>
                </c:pt>
                <c:pt idx="16773">
                  <c:v>-2.5056799740344076</c:v>
                </c:pt>
                <c:pt idx="16774">
                  <c:v>-2.5032061938916002</c:v>
                </c:pt>
                <c:pt idx="16775">
                  <c:v>-2.4985077172337355</c:v>
                </c:pt>
                <c:pt idx="16776">
                  <c:v>-2.4968880427619524</c:v>
                </c:pt>
                <c:pt idx="16777">
                  <c:v>-2.4956696949344206</c:v>
                </c:pt>
                <c:pt idx="16778">
                  <c:v>-2.4926686217008722</c:v>
                </c:pt>
                <c:pt idx="16779">
                  <c:v>-2.4919614147910067</c:v>
                </c:pt>
                <c:pt idx="16780">
                  <c:v>-2.4918403213657996</c:v>
                </c:pt>
                <c:pt idx="16781">
                  <c:v>-2.4906945434386643</c:v>
                </c:pt>
                <c:pt idx="16782">
                  <c:v>-2.489533910131172</c:v>
                </c:pt>
                <c:pt idx="16783">
                  <c:v>-2.4865850664609184</c:v>
                </c:pt>
                <c:pt idx="16784">
                  <c:v>-2.4854184620380408</c:v>
                </c:pt>
                <c:pt idx="16785">
                  <c:v>-2.4850274145930058</c:v>
                </c:pt>
                <c:pt idx="16786">
                  <c:v>-2.4844402762383879</c:v>
                </c:pt>
                <c:pt idx="16787">
                  <c:v>-2.4817912058268092</c:v>
                </c:pt>
                <c:pt idx="16788">
                  <c:v>-2.4816028361175313</c:v>
                </c:pt>
                <c:pt idx="16789">
                  <c:v>-2.4806053060051738</c:v>
                </c:pt>
                <c:pt idx="16790">
                  <c:v>-2.4761472058155363</c:v>
                </c:pt>
                <c:pt idx="16791">
                  <c:v>-2.4714828897338492</c:v>
                </c:pt>
                <c:pt idx="16792">
                  <c:v>-2.4675826160610796</c:v>
                </c:pt>
                <c:pt idx="16793">
                  <c:v>-2.4616422188501161</c:v>
                </c:pt>
                <c:pt idx="16794">
                  <c:v>-2.4564410168523239</c:v>
                </c:pt>
                <c:pt idx="16795">
                  <c:v>-2.451253481894156</c:v>
                </c:pt>
                <c:pt idx="16796">
                  <c:v>-2.450648999459176</c:v>
                </c:pt>
                <c:pt idx="16797">
                  <c:v>-2.4489106569836139</c:v>
                </c:pt>
                <c:pt idx="16798">
                  <c:v>-2.4487129665052265</c:v>
                </c:pt>
                <c:pt idx="16799">
                  <c:v>-2.440965773414689</c:v>
                </c:pt>
                <c:pt idx="16800">
                  <c:v>-2.4358879014365584</c:v>
                </c:pt>
                <c:pt idx="16801">
                  <c:v>-2.4348810872027258</c:v>
                </c:pt>
                <c:pt idx="16802">
                  <c:v>-2.4348119919653186</c:v>
                </c:pt>
                <c:pt idx="16803">
                  <c:v>-2.4340623410593594</c:v>
                </c:pt>
                <c:pt idx="16804">
                  <c:v>-2.4329845849068334</c:v>
                </c:pt>
                <c:pt idx="16805">
                  <c:v>-2.4299587518861614</c:v>
                </c:pt>
                <c:pt idx="16806">
                  <c:v>-2.427805637212515</c:v>
                </c:pt>
                <c:pt idx="16807">
                  <c:v>-2.4232535653855365</c:v>
                </c:pt>
                <c:pt idx="16808">
                  <c:v>-2.4191371024353288</c:v>
                </c:pt>
                <c:pt idx="16809">
                  <c:v>-2.4167162403331446</c:v>
                </c:pt>
                <c:pt idx="16810">
                  <c:v>-2.413084934722022</c:v>
                </c:pt>
                <c:pt idx="16811">
                  <c:v>-2.4049579132365153</c:v>
                </c:pt>
                <c:pt idx="16812">
                  <c:v>-2.4048096192384776</c:v>
                </c:pt>
                <c:pt idx="16813">
                  <c:v>-2.4046217026392469</c:v>
                </c:pt>
                <c:pt idx="16814">
                  <c:v>-2.4032258064516157</c:v>
                </c:pt>
                <c:pt idx="16815">
                  <c:v>-2.3998413328044421</c:v>
                </c:pt>
                <c:pt idx="16816">
                  <c:v>-2.3994811932555109</c:v>
                </c:pt>
                <c:pt idx="16817">
                  <c:v>-2.3943967857530737</c:v>
                </c:pt>
                <c:pt idx="16818">
                  <c:v>-2.3922402048934686</c:v>
                </c:pt>
                <c:pt idx="16819">
                  <c:v>-2.3910262717701443</c:v>
                </c:pt>
                <c:pt idx="16820">
                  <c:v>-2.3855504715809275</c:v>
                </c:pt>
                <c:pt idx="16821">
                  <c:v>-2.3828739760300266</c:v>
                </c:pt>
                <c:pt idx="16822">
                  <c:v>-2.3793528160340429</c:v>
                </c:pt>
                <c:pt idx="16823">
                  <c:v>-2.3698781838316734</c:v>
                </c:pt>
                <c:pt idx="16824">
                  <c:v>-2.3660154149489188</c:v>
                </c:pt>
                <c:pt idx="16825">
                  <c:v>-2.3641730337396041</c:v>
                </c:pt>
                <c:pt idx="16826">
                  <c:v>-2.3598820058997063</c:v>
                </c:pt>
                <c:pt idx="16827">
                  <c:v>-2.3576304965441182</c:v>
                </c:pt>
                <c:pt idx="16828">
                  <c:v>-2.3573858086080435</c:v>
                </c:pt>
                <c:pt idx="16829">
                  <c:v>-2.3559555055618091</c:v>
                </c:pt>
                <c:pt idx="16830">
                  <c:v>-2.3532421025706611</c:v>
                </c:pt>
                <c:pt idx="16831">
                  <c:v>-2.3525203804829005</c:v>
                </c:pt>
                <c:pt idx="16832">
                  <c:v>-2.3525160046809361</c:v>
                </c:pt>
                <c:pt idx="16833">
                  <c:v>-2.350155128224344</c:v>
                </c:pt>
                <c:pt idx="16834">
                  <c:v>-2.3498799039231386</c:v>
                </c:pt>
                <c:pt idx="16835">
                  <c:v>-2.3490749756572455</c:v>
                </c:pt>
                <c:pt idx="16836">
                  <c:v>-2.3448602558029421</c:v>
                </c:pt>
                <c:pt idx="16837">
                  <c:v>-2.3433242506812064</c:v>
                </c:pt>
                <c:pt idx="16838">
                  <c:v>-2.3428505641261808</c:v>
                </c:pt>
                <c:pt idx="16839">
                  <c:v>-2.3415853511625073</c:v>
                </c:pt>
                <c:pt idx="16840">
                  <c:v>-2.3400000000000034</c:v>
                </c:pt>
                <c:pt idx="16841">
                  <c:v>-2.3323615160349931</c:v>
                </c:pt>
                <c:pt idx="16842">
                  <c:v>-2.3310850786889148</c:v>
                </c:pt>
                <c:pt idx="16843">
                  <c:v>-2.330508474576277</c:v>
                </c:pt>
                <c:pt idx="16844">
                  <c:v>-2.3297037224613888</c:v>
                </c:pt>
                <c:pt idx="16845">
                  <c:v>-2.3263923634169288</c:v>
                </c:pt>
                <c:pt idx="16846">
                  <c:v>-2.3207913308283139</c:v>
                </c:pt>
                <c:pt idx="16847">
                  <c:v>-2.3148793752614694</c:v>
                </c:pt>
                <c:pt idx="16848">
                  <c:v>-2.3096818535332488</c:v>
                </c:pt>
                <c:pt idx="16849">
                  <c:v>-2.3088993499215462</c:v>
                </c:pt>
                <c:pt idx="16850">
                  <c:v>-2.2996464885746519</c:v>
                </c:pt>
                <c:pt idx="16851">
                  <c:v>-2.2965152074867632</c:v>
                </c:pt>
                <c:pt idx="16852">
                  <c:v>-2.2958518132011392</c:v>
                </c:pt>
                <c:pt idx="16853">
                  <c:v>-2.2926829268292721</c:v>
                </c:pt>
                <c:pt idx="16854">
                  <c:v>-2.2881929245095307</c:v>
                </c:pt>
                <c:pt idx="16855">
                  <c:v>-2.2878456713864921</c:v>
                </c:pt>
                <c:pt idx="16856">
                  <c:v>-2.2831632653061149</c:v>
                </c:pt>
                <c:pt idx="16857">
                  <c:v>-2.2796352583586525</c:v>
                </c:pt>
                <c:pt idx="16858">
                  <c:v>-2.2675833342188412</c:v>
                </c:pt>
                <c:pt idx="16859">
                  <c:v>-2.2673964034401877</c:v>
                </c:pt>
                <c:pt idx="16860">
                  <c:v>-2.2671602482641759</c:v>
                </c:pt>
                <c:pt idx="16861">
                  <c:v>-2.2580645161290391</c:v>
                </c:pt>
                <c:pt idx="16862">
                  <c:v>-2.2533800701051661</c:v>
                </c:pt>
                <c:pt idx="16863">
                  <c:v>-2.2495769600849371</c:v>
                </c:pt>
                <c:pt idx="16864">
                  <c:v>-2.2437531871494087</c:v>
                </c:pt>
                <c:pt idx="16865">
                  <c:v>-2.2422680412371108</c:v>
                </c:pt>
                <c:pt idx="16866">
                  <c:v>-2.2404671735422426</c:v>
                </c:pt>
                <c:pt idx="16867">
                  <c:v>-2.2354047601823055</c:v>
                </c:pt>
                <c:pt idx="16868">
                  <c:v>-2.2340470459056547</c:v>
                </c:pt>
                <c:pt idx="16869">
                  <c:v>-2.230996886533589</c:v>
                </c:pt>
                <c:pt idx="16870">
                  <c:v>-2.2294734985448486</c:v>
                </c:pt>
                <c:pt idx="16871">
                  <c:v>-2.2272059313999932</c:v>
                </c:pt>
                <c:pt idx="16872">
                  <c:v>-2.2230538922155603</c:v>
                </c:pt>
                <c:pt idx="16873">
                  <c:v>-2.2206095791001417</c:v>
                </c:pt>
                <c:pt idx="16874">
                  <c:v>-2.2203811101905444</c:v>
                </c:pt>
                <c:pt idx="16875">
                  <c:v>-2.2201416241579039</c:v>
                </c:pt>
                <c:pt idx="16876">
                  <c:v>-2.2159080000767943</c:v>
                </c:pt>
                <c:pt idx="16877">
                  <c:v>-2.2143338394859313</c:v>
                </c:pt>
                <c:pt idx="16878">
                  <c:v>-2.2103068215668742</c:v>
                </c:pt>
                <c:pt idx="16879">
                  <c:v>-2.2079116835326573</c:v>
                </c:pt>
                <c:pt idx="16880">
                  <c:v>-2.2073682574226581</c:v>
                </c:pt>
                <c:pt idx="16881">
                  <c:v>-2.2061943148069503</c:v>
                </c:pt>
                <c:pt idx="16882">
                  <c:v>-2.2058086628850901</c:v>
                </c:pt>
                <c:pt idx="16883">
                  <c:v>-2.1958150348746983</c:v>
                </c:pt>
                <c:pt idx="16884">
                  <c:v>-2.1917118024940123</c:v>
                </c:pt>
                <c:pt idx="16885">
                  <c:v>-2.1909573215999387</c:v>
                </c:pt>
                <c:pt idx="16886">
                  <c:v>-2.1904154835718828</c:v>
                </c:pt>
                <c:pt idx="16887">
                  <c:v>-2.1873247335950623</c:v>
                </c:pt>
                <c:pt idx="16888">
                  <c:v>-2.1845451581349806</c:v>
                </c:pt>
                <c:pt idx="16889">
                  <c:v>-2.1833495302882966</c:v>
                </c:pt>
                <c:pt idx="16890">
                  <c:v>-2.1817624014725965</c:v>
                </c:pt>
                <c:pt idx="16891">
                  <c:v>-2.1805428484293969</c:v>
                </c:pt>
                <c:pt idx="16892">
                  <c:v>-2.177040852695427</c:v>
                </c:pt>
                <c:pt idx="16893">
                  <c:v>-2.1748633879781494</c:v>
                </c:pt>
                <c:pt idx="16894">
                  <c:v>-2.1680720602282264</c:v>
                </c:pt>
                <c:pt idx="16895">
                  <c:v>-2.164874814557038</c:v>
                </c:pt>
                <c:pt idx="16896">
                  <c:v>-2.1642124051762579</c:v>
                </c:pt>
                <c:pt idx="16897">
                  <c:v>-2.1627288908394888</c:v>
                </c:pt>
                <c:pt idx="16898">
                  <c:v>-2.1619887077872164</c:v>
                </c:pt>
                <c:pt idx="16899">
                  <c:v>-2.1584699453551934</c:v>
                </c:pt>
                <c:pt idx="16900">
                  <c:v>-2.1563746778236776</c:v>
                </c:pt>
                <c:pt idx="16901">
                  <c:v>-2.1497046576934338</c:v>
                </c:pt>
                <c:pt idx="16902">
                  <c:v>-2.148265539707694</c:v>
                </c:pt>
                <c:pt idx="16903">
                  <c:v>-2.1460450099705639</c:v>
                </c:pt>
                <c:pt idx="16904">
                  <c:v>-2.1411653244907711</c:v>
                </c:pt>
                <c:pt idx="16905">
                  <c:v>-2.1405066930768868</c:v>
                </c:pt>
                <c:pt idx="16906">
                  <c:v>-2.1382736276085126</c:v>
                </c:pt>
                <c:pt idx="16907">
                  <c:v>-2.1381624559749355</c:v>
                </c:pt>
                <c:pt idx="16908">
                  <c:v>-2.1360674997330023</c:v>
                </c:pt>
                <c:pt idx="16909">
                  <c:v>-2.1358229952679295</c:v>
                </c:pt>
                <c:pt idx="16910">
                  <c:v>-2.1355314650712955</c:v>
                </c:pt>
                <c:pt idx="16911">
                  <c:v>-2.1342089062179355</c:v>
                </c:pt>
                <c:pt idx="16912">
                  <c:v>-2.1312513188436384</c:v>
                </c:pt>
                <c:pt idx="16913">
                  <c:v>-2.1299738623634283</c:v>
                </c:pt>
                <c:pt idx="16914">
                  <c:v>-2.1276595744680833</c:v>
                </c:pt>
                <c:pt idx="16915">
                  <c:v>-2.1260440394836735</c:v>
                </c:pt>
                <c:pt idx="16916">
                  <c:v>-2.125717266562333</c:v>
                </c:pt>
                <c:pt idx="16917">
                  <c:v>-2.1252436554947849</c:v>
                </c:pt>
                <c:pt idx="16918">
                  <c:v>-2.1226447413497738</c:v>
                </c:pt>
                <c:pt idx="16919">
                  <c:v>-2.1135559666374633</c:v>
                </c:pt>
                <c:pt idx="16920">
                  <c:v>-2.1127961063042875</c:v>
                </c:pt>
                <c:pt idx="16921">
                  <c:v>-2.1116621340585624</c:v>
                </c:pt>
                <c:pt idx="16922">
                  <c:v>-2.1099965409892718</c:v>
                </c:pt>
                <c:pt idx="16923">
                  <c:v>-2.1079286863087248</c:v>
                </c:pt>
                <c:pt idx="16924">
                  <c:v>-2.0980399889576944</c:v>
                </c:pt>
                <c:pt idx="16925">
                  <c:v>-2.0895779500430649</c:v>
                </c:pt>
                <c:pt idx="16926">
                  <c:v>-2.0818856491647324</c:v>
                </c:pt>
                <c:pt idx="16927">
                  <c:v>-2.080510820776837</c:v>
                </c:pt>
                <c:pt idx="16928">
                  <c:v>-2.079762312878529</c:v>
                </c:pt>
                <c:pt idx="16929">
                  <c:v>-2.0693771970551182</c:v>
                </c:pt>
                <c:pt idx="16930">
                  <c:v>-2.0650217092025827</c:v>
                </c:pt>
                <c:pt idx="16931">
                  <c:v>-2.0622568093385212</c:v>
                </c:pt>
                <c:pt idx="16932">
                  <c:v>-2.0617090857386557</c:v>
                </c:pt>
                <c:pt idx="16933">
                  <c:v>-2.0611329220414945</c:v>
                </c:pt>
                <c:pt idx="16934">
                  <c:v>-2.0472111969918529</c:v>
                </c:pt>
                <c:pt idx="16935">
                  <c:v>-2.0279550779671922</c:v>
                </c:pt>
                <c:pt idx="16936">
                  <c:v>-2.0266487515395823</c:v>
                </c:pt>
                <c:pt idx="16937">
                  <c:v>-2.0257826887661139</c:v>
                </c:pt>
                <c:pt idx="16938">
                  <c:v>-2.0255632582322391</c:v>
                </c:pt>
                <c:pt idx="16939">
                  <c:v>-2.0204411691148323</c:v>
                </c:pt>
                <c:pt idx="16940">
                  <c:v>-2.0157406319746229</c:v>
                </c:pt>
                <c:pt idx="16941">
                  <c:v>-2.0153902528398646</c:v>
                </c:pt>
                <c:pt idx="16942">
                  <c:v>-2.014462102075214</c:v>
                </c:pt>
                <c:pt idx="16943">
                  <c:v>-2.0122190460176057</c:v>
                </c:pt>
                <c:pt idx="16944">
                  <c:v>-2.0121099208197535</c:v>
                </c:pt>
                <c:pt idx="16945">
                  <c:v>-2.0029975377368601</c:v>
                </c:pt>
                <c:pt idx="16946">
                  <c:v>-1.9989373202147362</c:v>
                </c:pt>
                <c:pt idx="16947">
                  <c:v>-1.9973145350788855</c:v>
                </c:pt>
                <c:pt idx="16948">
                  <c:v>-1.997291807718355</c:v>
                </c:pt>
                <c:pt idx="16949">
                  <c:v>-1.9935066354193509</c:v>
                </c:pt>
                <c:pt idx="16950">
                  <c:v>-1.9914374675661719</c:v>
                </c:pt>
                <c:pt idx="16951">
                  <c:v>-1.9859014968014463</c:v>
                </c:pt>
                <c:pt idx="16952">
                  <c:v>-1.9853227922146885</c:v>
                </c:pt>
                <c:pt idx="16953">
                  <c:v>-1.9851666592787751</c:v>
                </c:pt>
                <c:pt idx="16954">
                  <c:v>-1.983723296032565</c:v>
                </c:pt>
                <c:pt idx="16955">
                  <c:v>-1.9798726637913404</c:v>
                </c:pt>
                <c:pt idx="16956">
                  <c:v>-1.9754777029682913</c:v>
                </c:pt>
                <c:pt idx="16957">
                  <c:v>-1.9716664232510652</c:v>
                </c:pt>
                <c:pt idx="16958">
                  <c:v>-1.9671019162285859</c:v>
                </c:pt>
                <c:pt idx="16959">
                  <c:v>-1.9607843137254974</c:v>
                </c:pt>
                <c:pt idx="16960">
                  <c:v>-1.9539012577793073</c:v>
                </c:pt>
                <c:pt idx="16961">
                  <c:v>-1.9485714285714266</c:v>
                </c:pt>
                <c:pt idx="16962">
                  <c:v>-1.9478663503587086</c:v>
                </c:pt>
                <c:pt idx="16963">
                  <c:v>-1.9373219373219399</c:v>
                </c:pt>
                <c:pt idx="16964">
                  <c:v>-1.9306930693069262</c:v>
                </c:pt>
                <c:pt idx="16965">
                  <c:v>-1.9245511398023041</c:v>
                </c:pt>
                <c:pt idx="16966">
                  <c:v>-1.9203840768153668</c:v>
                </c:pt>
                <c:pt idx="16967">
                  <c:v>-1.914737228959936</c:v>
                </c:pt>
                <c:pt idx="16968">
                  <c:v>-1.9120629996420462</c:v>
                </c:pt>
                <c:pt idx="16969">
                  <c:v>-1.911262798634823</c:v>
                </c:pt>
                <c:pt idx="16970">
                  <c:v>-1.9105755509750963</c:v>
                </c:pt>
                <c:pt idx="16971">
                  <c:v>-1.8950344261547656</c:v>
                </c:pt>
                <c:pt idx="16972">
                  <c:v>-1.8947026324341891</c:v>
                </c:pt>
                <c:pt idx="16973">
                  <c:v>-1.8944099378881987</c:v>
                </c:pt>
                <c:pt idx="16974">
                  <c:v>-1.893510276743811</c:v>
                </c:pt>
                <c:pt idx="16975">
                  <c:v>-1.8928801892880216</c:v>
                </c:pt>
                <c:pt idx="16976">
                  <c:v>-1.8906806698695249</c:v>
                </c:pt>
                <c:pt idx="16977">
                  <c:v>-1.8883883328906563</c:v>
                </c:pt>
                <c:pt idx="16978">
                  <c:v>-1.8866474543707881</c:v>
                </c:pt>
                <c:pt idx="16979">
                  <c:v>-1.8767123287671268</c:v>
                </c:pt>
                <c:pt idx="16980">
                  <c:v>-1.8707986614942627</c:v>
                </c:pt>
                <c:pt idx="16981">
                  <c:v>-1.8667798048366535</c:v>
                </c:pt>
                <c:pt idx="16982">
                  <c:v>-1.8646408839778985</c:v>
                </c:pt>
                <c:pt idx="16983">
                  <c:v>-1.8638769904332833</c:v>
                </c:pt>
                <c:pt idx="16984">
                  <c:v>-1.8626252749938885</c:v>
                </c:pt>
                <c:pt idx="16985">
                  <c:v>-1.8546777790820528</c:v>
                </c:pt>
                <c:pt idx="16986">
                  <c:v>-1.850563517462092</c:v>
                </c:pt>
                <c:pt idx="16987">
                  <c:v>-1.8475010679196942</c:v>
                </c:pt>
                <c:pt idx="16988">
                  <c:v>-1.8430753027909361</c:v>
                </c:pt>
                <c:pt idx="16989">
                  <c:v>-1.8295403837572621</c:v>
                </c:pt>
                <c:pt idx="16990">
                  <c:v>-1.8270622286541141</c:v>
                </c:pt>
                <c:pt idx="16991">
                  <c:v>-1.8207282913165272</c:v>
                </c:pt>
                <c:pt idx="16992">
                  <c:v>-1.8190371648110499</c:v>
                </c:pt>
                <c:pt idx="16993">
                  <c:v>-1.8170121018222289</c:v>
                </c:pt>
                <c:pt idx="16994">
                  <c:v>-1.8124217195903611</c:v>
                </c:pt>
                <c:pt idx="16995">
                  <c:v>-1.8117647058823536</c:v>
                </c:pt>
                <c:pt idx="16996">
                  <c:v>-1.803631151457239</c:v>
                </c:pt>
                <c:pt idx="16997">
                  <c:v>-1.7997086759200158</c:v>
                </c:pt>
                <c:pt idx="16998">
                  <c:v>-1.7995610826627768</c:v>
                </c:pt>
                <c:pt idx="16999">
                  <c:v>-1.7993561060788039</c:v>
                </c:pt>
                <c:pt idx="17000">
                  <c:v>-1.7935522930225432</c:v>
                </c:pt>
                <c:pt idx="17001">
                  <c:v>-1.7879718258985093</c:v>
                </c:pt>
                <c:pt idx="17002">
                  <c:v>-1.7875701517356077</c:v>
                </c:pt>
                <c:pt idx="17003">
                  <c:v>-1.783723522853947</c:v>
                </c:pt>
                <c:pt idx="17004">
                  <c:v>-1.783698351772415</c:v>
                </c:pt>
                <c:pt idx="17005">
                  <c:v>-1.7811826669858704</c:v>
                </c:pt>
                <c:pt idx="17006">
                  <c:v>-1.7795620853620306</c:v>
                </c:pt>
                <c:pt idx="17007">
                  <c:v>-1.7788786309389764</c:v>
                </c:pt>
                <c:pt idx="17008">
                  <c:v>-1.7787070718643463</c:v>
                </c:pt>
                <c:pt idx="17009">
                  <c:v>-1.7684617323363909</c:v>
                </c:pt>
                <c:pt idx="17010">
                  <c:v>-1.766814612495736</c:v>
                </c:pt>
                <c:pt idx="17011">
                  <c:v>-1.7648002566982228</c:v>
                </c:pt>
                <c:pt idx="17012">
                  <c:v>-1.764705882352942</c:v>
                </c:pt>
                <c:pt idx="17013">
                  <c:v>-1.7645904167688968</c:v>
                </c:pt>
                <c:pt idx="17014">
                  <c:v>-1.7599450255783751</c:v>
                </c:pt>
                <c:pt idx="17015">
                  <c:v>-1.7567453979994951</c:v>
                </c:pt>
                <c:pt idx="17016">
                  <c:v>-1.751778927214005</c:v>
                </c:pt>
                <c:pt idx="17017">
                  <c:v>-1.7516969564265423</c:v>
                </c:pt>
                <c:pt idx="17018">
                  <c:v>-1.751594652925661</c:v>
                </c:pt>
                <c:pt idx="17019">
                  <c:v>-1.7514527474768045</c:v>
                </c:pt>
                <c:pt idx="17020">
                  <c:v>-1.7488751167331742</c:v>
                </c:pt>
                <c:pt idx="17021">
                  <c:v>-1.7441860465116292</c:v>
                </c:pt>
                <c:pt idx="17022">
                  <c:v>-1.7437032936617811</c:v>
                </c:pt>
                <c:pt idx="17023">
                  <c:v>-1.7388112004805976</c:v>
                </c:pt>
                <c:pt idx="17024">
                  <c:v>-1.7365809652683879</c:v>
                </c:pt>
                <c:pt idx="17025">
                  <c:v>-1.7364041963101329</c:v>
                </c:pt>
                <c:pt idx="17026">
                  <c:v>-1.7312619745619884</c:v>
                </c:pt>
                <c:pt idx="17027">
                  <c:v>-1.7234528657991461</c:v>
                </c:pt>
                <c:pt idx="17028">
                  <c:v>-1.7197950143316234</c:v>
                </c:pt>
                <c:pt idx="17029">
                  <c:v>-1.7160073356038765</c:v>
                </c:pt>
                <c:pt idx="17030">
                  <c:v>-1.704602093370994</c:v>
                </c:pt>
                <c:pt idx="17031">
                  <c:v>-1.7018647494944901</c:v>
                </c:pt>
                <c:pt idx="17032">
                  <c:v>-1.6802688430148862</c:v>
                </c:pt>
                <c:pt idx="17033">
                  <c:v>-1.6779733228460003</c:v>
                </c:pt>
                <c:pt idx="17034">
                  <c:v>-1.6775463185178126</c:v>
                </c:pt>
                <c:pt idx="17035">
                  <c:v>-1.6637980493402154</c:v>
                </c:pt>
                <c:pt idx="17036">
                  <c:v>-1.6604280641136455</c:v>
                </c:pt>
                <c:pt idx="17037">
                  <c:v>-1.6586366363700051</c:v>
                </c:pt>
                <c:pt idx="17038">
                  <c:v>-1.6583625912318922</c:v>
                </c:pt>
                <c:pt idx="17039">
                  <c:v>-1.6543362104397943</c:v>
                </c:pt>
                <c:pt idx="17040">
                  <c:v>-1.6466117796073405</c:v>
                </c:pt>
                <c:pt idx="17041">
                  <c:v>-1.6449704142011825</c:v>
                </c:pt>
                <c:pt idx="17042">
                  <c:v>-1.6399340428721416</c:v>
                </c:pt>
                <c:pt idx="17043">
                  <c:v>-1.6393442622950829</c:v>
                </c:pt>
                <c:pt idx="17044">
                  <c:v>-1.6302146618063915</c:v>
                </c:pt>
                <c:pt idx="17045">
                  <c:v>-1.6301054417646412</c:v>
                </c:pt>
                <c:pt idx="17046">
                  <c:v>-1.6300656554222286</c:v>
                </c:pt>
                <c:pt idx="17047">
                  <c:v>-1.6277547457996917</c:v>
                </c:pt>
                <c:pt idx="17048">
                  <c:v>-1.6251622072545331</c:v>
                </c:pt>
                <c:pt idx="17049">
                  <c:v>-1.6226183159188707</c:v>
                </c:pt>
                <c:pt idx="17050">
                  <c:v>-1.6201900607571247</c:v>
                </c:pt>
                <c:pt idx="17051">
                  <c:v>-1.6162813673187202</c:v>
                </c:pt>
                <c:pt idx="17052">
                  <c:v>-1.6153186921631857</c:v>
                </c:pt>
                <c:pt idx="17053">
                  <c:v>-1.6140817004317398</c:v>
                </c:pt>
                <c:pt idx="17054">
                  <c:v>-1.6114389468906154</c:v>
                </c:pt>
                <c:pt idx="17055">
                  <c:v>-1.6101645295392046</c:v>
                </c:pt>
                <c:pt idx="17056">
                  <c:v>-1.6057487579843865</c:v>
                </c:pt>
                <c:pt idx="17057">
                  <c:v>-1.5973575216443265</c:v>
                </c:pt>
                <c:pt idx="17058">
                  <c:v>-1.5915921592348212</c:v>
                </c:pt>
                <c:pt idx="17059">
                  <c:v>-1.590895090248253</c:v>
                </c:pt>
                <c:pt idx="17060">
                  <c:v>-1.5898903829938291</c:v>
                </c:pt>
                <c:pt idx="17061">
                  <c:v>-1.5871255920041847</c:v>
                </c:pt>
                <c:pt idx="17062">
                  <c:v>-1.5845577643330557</c:v>
                </c:pt>
                <c:pt idx="17063">
                  <c:v>-1.5826362197603459</c:v>
                </c:pt>
                <c:pt idx="17064">
                  <c:v>-1.5664994368792833</c:v>
                </c:pt>
                <c:pt idx="17065">
                  <c:v>-1.5644933861545667</c:v>
                </c:pt>
                <c:pt idx="17066">
                  <c:v>-1.5628052353975335</c:v>
                </c:pt>
                <c:pt idx="17067">
                  <c:v>-1.5560165975103644</c:v>
                </c:pt>
                <c:pt idx="17068">
                  <c:v>-1.5560095335376332</c:v>
                </c:pt>
                <c:pt idx="17069">
                  <c:v>-1.5524795225093584</c:v>
                </c:pt>
                <c:pt idx="17070">
                  <c:v>-1.5510936860586355</c:v>
                </c:pt>
                <c:pt idx="17071">
                  <c:v>-1.5486634540137487</c:v>
                </c:pt>
                <c:pt idx="17072">
                  <c:v>-1.548431633325265</c:v>
                </c:pt>
                <c:pt idx="17073">
                  <c:v>-1.5414258188824732</c:v>
                </c:pt>
                <c:pt idx="17074">
                  <c:v>-1.538461538461533</c:v>
                </c:pt>
                <c:pt idx="17075">
                  <c:v>-1.5348288075560816</c:v>
                </c:pt>
                <c:pt idx="17076">
                  <c:v>-1.5337423312883516</c:v>
                </c:pt>
                <c:pt idx="17077">
                  <c:v>-1.5269765863590123</c:v>
                </c:pt>
                <c:pt idx="17078">
                  <c:v>-1.5267175572519136</c:v>
                </c:pt>
                <c:pt idx="17079">
                  <c:v>-1.5216732343134254</c:v>
                </c:pt>
                <c:pt idx="17080">
                  <c:v>-1.5210991167811585</c:v>
                </c:pt>
                <c:pt idx="17081">
                  <c:v>-1.5160011785839913</c:v>
                </c:pt>
                <c:pt idx="17082">
                  <c:v>-1.5095189816379389</c:v>
                </c:pt>
                <c:pt idx="17083">
                  <c:v>-1.5091863517060347</c:v>
                </c:pt>
                <c:pt idx="17084">
                  <c:v>-1.5080990504561527</c:v>
                </c:pt>
                <c:pt idx="17085">
                  <c:v>-1.5014440307595862</c:v>
                </c:pt>
                <c:pt idx="17086">
                  <c:v>-1.5007898894154721</c:v>
                </c:pt>
                <c:pt idx="17087">
                  <c:v>-1.5006259127894879</c:v>
                </c:pt>
                <c:pt idx="17088">
                  <c:v>-1.4959723820483219</c:v>
                </c:pt>
                <c:pt idx="17089">
                  <c:v>-1.4928041476714071</c:v>
                </c:pt>
                <c:pt idx="17090">
                  <c:v>-1.4919138578324151</c:v>
                </c:pt>
                <c:pt idx="17091">
                  <c:v>-1.4902410603743306</c:v>
                </c:pt>
                <c:pt idx="17092">
                  <c:v>-1.4853323431117644</c:v>
                </c:pt>
                <c:pt idx="17093">
                  <c:v>-1.4837552971856951</c:v>
                </c:pt>
                <c:pt idx="17094">
                  <c:v>-1.4826073100777108</c:v>
                </c:pt>
                <c:pt idx="17095">
                  <c:v>-1.4776145814900019</c:v>
                </c:pt>
                <c:pt idx="17096">
                  <c:v>-1.4776119402985017</c:v>
                </c:pt>
                <c:pt idx="17097">
                  <c:v>-1.4767776711216101</c:v>
                </c:pt>
                <c:pt idx="17098">
                  <c:v>-1.4717906786590333</c:v>
                </c:pt>
                <c:pt idx="17099">
                  <c:v>-1.470588235294116</c:v>
                </c:pt>
                <c:pt idx="17100">
                  <c:v>-1.4693328504539949</c:v>
                </c:pt>
                <c:pt idx="17101">
                  <c:v>-1.46882140104033</c:v>
                </c:pt>
                <c:pt idx="17102">
                  <c:v>-1.4680971202710253</c:v>
                </c:pt>
                <c:pt idx="17103">
                  <c:v>-1.4640789921688793</c:v>
                </c:pt>
                <c:pt idx="17104">
                  <c:v>-1.4581983149708435</c:v>
                </c:pt>
                <c:pt idx="17105">
                  <c:v>-1.4517088186938025</c:v>
                </c:pt>
                <c:pt idx="17106">
                  <c:v>-1.4515420919767337</c:v>
                </c:pt>
                <c:pt idx="17107">
                  <c:v>-1.4434672322022664</c:v>
                </c:pt>
                <c:pt idx="17108">
                  <c:v>-1.4348785871964651</c:v>
                </c:pt>
                <c:pt idx="17109">
                  <c:v>-1.4337568058076187</c:v>
                </c:pt>
                <c:pt idx="17110">
                  <c:v>-1.4309307368632744</c:v>
                </c:pt>
                <c:pt idx="17111">
                  <c:v>-1.4295347269049188</c:v>
                </c:pt>
                <c:pt idx="17112">
                  <c:v>-1.4279299506061989</c:v>
                </c:pt>
                <c:pt idx="17113">
                  <c:v>-1.4235664552751786</c:v>
                </c:pt>
                <c:pt idx="17114">
                  <c:v>-1.4222222222222314</c:v>
                </c:pt>
                <c:pt idx="17115">
                  <c:v>-1.4208367867560696</c:v>
                </c:pt>
                <c:pt idx="17116">
                  <c:v>-1.4172026599803758</c:v>
                </c:pt>
                <c:pt idx="17117">
                  <c:v>-1.4163498098859293</c:v>
                </c:pt>
                <c:pt idx="17118">
                  <c:v>-1.414831267183942</c:v>
                </c:pt>
                <c:pt idx="17119">
                  <c:v>-1.4146434716115408</c:v>
                </c:pt>
                <c:pt idx="17120">
                  <c:v>-1.4135692623875258</c:v>
                </c:pt>
                <c:pt idx="17121">
                  <c:v>-1.4114326040931502</c:v>
                </c:pt>
                <c:pt idx="17122">
                  <c:v>-1.4106685912997818</c:v>
                </c:pt>
                <c:pt idx="17123">
                  <c:v>-1.4091263416681699</c:v>
                </c:pt>
                <c:pt idx="17124">
                  <c:v>-1.4075834810298318</c:v>
                </c:pt>
                <c:pt idx="17125">
                  <c:v>-1.3986013986014001</c:v>
                </c:pt>
                <c:pt idx="17126">
                  <c:v>-1.3962981862040209</c:v>
                </c:pt>
                <c:pt idx="17127">
                  <c:v>-1.3907268233002981</c:v>
                </c:pt>
                <c:pt idx="17128">
                  <c:v>-1.3879771171340138</c:v>
                </c:pt>
                <c:pt idx="17129">
                  <c:v>-1.3873295372663534</c:v>
                </c:pt>
                <c:pt idx="17130">
                  <c:v>-1.3832010029251904</c:v>
                </c:pt>
                <c:pt idx="17131">
                  <c:v>-1.3809591388928339</c:v>
                </c:pt>
                <c:pt idx="17132">
                  <c:v>-1.3773106197897818</c:v>
                </c:pt>
                <c:pt idx="17133">
                  <c:v>-1.3734236466765708</c:v>
                </c:pt>
                <c:pt idx="17134">
                  <c:v>-1.372212692967409</c:v>
                </c:pt>
                <c:pt idx="17135">
                  <c:v>-1.3720997603434171</c:v>
                </c:pt>
                <c:pt idx="17136">
                  <c:v>-1.3705416116248301</c:v>
                </c:pt>
                <c:pt idx="17137">
                  <c:v>-1.3702384214853396</c:v>
                </c:pt>
                <c:pt idx="17138">
                  <c:v>-1.3686200378071902</c:v>
                </c:pt>
                <c:pt idx="17139">
                  <c:v>-1.3659171157777337</c:v>
                </c:pt>
                <c:pt idx="17140">
                  <c:v>-1.3657470636438234</c:v>
                </c:pt>
                <c:pt idx="17141">
                  <c:v>-1.3579453039300944</c:v>
                </c:pt>
                <c:pt idx="17142">
                  <c:v>-1.3562887789027513</c:v>
                </c:pt>
                <c:pt idx="17143">
                  <c:v>-1.3558131366350494</c:v>
                </c:pt>
                <c:pt idx="17144">
                  <c:v>-1.3472032742155449</c:v>
                </c:pt>
                <c:pt idx="17145">
                  <c:v>-1.3365013365013425</c:v>
                </c:pt>
                <c:pt idx="17146">
                  <c:v>-1.3287775246772924</c:v>
                </c:pt>
                <c:pt idx="17147">
                  <c:v>-1.3138916778366081</c:v>
                </c:pt>
                <c:pt idx="17148">
                  <c:v>-1.3114948667734865</c:v>
                </c:pt>
                <c:pt idx="17149">
                  <c:v>-1.3091985428051061</c:v>
                </c:pt>
                <c:pt idx="17150">
                  <c:v>-1.308662619506336</c:v>
                </c:pt>
                <c:pt idx="17151">
                  <c:v>-1.3043478260869534</c:v>
                </c:pt>
                <c:pt idx="17152">
                  <c:v>-1.3031275060144338</c:v>
                </c:pt>
                <c:pt idx="17153">
                  <c:v>-1.299520565228363</c:v>
                </c:pt>
                <c:pt idx="17154">
                  <c:v>-1.2965964343598131</c:v>
                </c:pt>
                <c:pt idx="17155">
                  <c:v>-1.2931034482758719</c:v>
                </c:pt>
                <c:pt idx="17156">
                  <c:v>-1.2925170068027114</c:v>
                </c:pt>
                <c:pt idx="17157">
                  <c:v>-1.2920775246514751</c:v>
                </c:pt>
                <c:pt idx="17158">
                  <c:v>-1.2906749453834578</c:v>
                </c:pt>
                <c:pt idx="17159">
                  <c:v>-1.2863392474888684</c:v>
                </c:pt>
                <c:pt idx="17160">
                  <c:v>-1.2852798631569016</c:v>
                </c:pt>
                <c:pt idx="17161">
                  <c:v>-1.2776593141538797</c:v>
                </c:pt>
                <c:pt idx="17162">
                  <c:v>-1.277650648360023</c:v>
                </c:pt>
                <c:pt idx="17163">
                  <c:v>-1.2749003984063734</c:v>
                </c:pt>
                <c:pt idx="17164">
                  <c:v>-1.2727157601469088</c:v>
                </c:pt>
                <c:pt idx="17165">
                  <c:v>-1.2667881201542173</c:v>
                </c:pt>
                <c:pt idx="17166">
                  <c:v>-1.2650073206442158</c:v>
                </c:pt>
                <c:pt idx="17167">
                  <c:v>-1.2630879175668923</c:v>
                </c:pt>
                <c:pt idx="17168">
                  <c:v>-1.2616140240219522</c:v>
                </c:pt>
                <c:pt idx="17169">
                  <c:v>-1.2615643397813301</c:v>
                </c:pt>
                <c:pt idx="17170">
                  <c:v>-1.2615212736244388</c:v>
                </c:pt>
                <c:pt idx="17171">
                  <c:v>-1.2610619469026574</c:v>
                </c:pt>
                <c:pt idx="17172">
                  <c:v>-1.2610409022965001</c:v>
                </c:pt>
                <c:pt idx="17173">
                  <c:v>-1.2553148410609367</c:v>
                </c:pt>
                <c:pt idx="17174">
                  <c:v>-1.2522666840140744</c:v>
                </c:pt>
                <c:pt idx="17175">
                  <c:v>-1.2508994298998175</c:v>
                </c:pt>
                <c:pt idx="17176">
                  <c:v>-1.2452830188679229</c:v>
                </c:pt>
                <c:pt idx="17177">
                  <c:v>-1.2431187709135401</c:v>
                </c:pt>
                <c:pt idx="17178">
                  <c:v>-1.2333842924882674</c:v>
                </c:pt>
                <c:pt idx="17179">
                  <c:v>-1.2303616319853887</c:v>
                </c:pt>
                <c:pt idx="17180">
                  <c:v>-1.2279286546562673</c:v>
                </c:pt>
                <c:pt idx="17181">
                  <c:v>-1.22651445656237</c:v>
                </c:pt>
                <c:pt idx="17182">
                  <c:v>-1.2243113248797499</c:v>
                </c:pt>
                <c:pt idx="17183">
                  <c:v>-1.2210483021002005</c:v>
                </c:pt>
                <c:pt idx="17184">
                  <c:v>-1.2166607220703014</c:v>
                </c:pt>
                <c:pt idx="17185">
                  <c:v>-1.2123048946810115</c:v>
                </c:pt>
                <c:pt idx="17186">
                  <c:v>-1.2110970285875311</c:v>
                </c:pt>
                <c:pt idx="17187">
                  <c:v>-1.2092641934822694</c:v>
                </c:pt>
                <c:pt idx="17188">
                  <c:v>-1.2037833190025822</c:v>
                </c:pt>
                <c:pt idx="17189">
                  <c:v>-1.2030861775859734</c:v>
                </c:pt>
                <c:pt idx="17190">
                  <c:v>-1.2022745735174709</c:v>
                </c:pt>
                <c:pt idx="17191">
                  <c:v>-1.1954572624028685</c:v>
                </c:pt>
                <c:pt idx="17192">
                  <c:v>-1.1951610552397511</c:v>
                </c:pt>
                <c:pt idx="17193">
                  <c:v>-1.1932189402015041</c:v>
                </c:pt>
                <c:pt idx="17194">
                  <c:v>-1.1921298695913691</c:v>
                </c:pt>
                <c:pt idx="17195">
                  <c:v>-1.1868131868131826</c:v>
                </c:pt>
                <c:pt idx="17196">
                  <c:v>-1.1848713119899514</c:v>
                </c:pt>
                <c:pt idx="17197">
                  <c:v>-1.1771782093143059</c:v>
                </c:pt>
                <c:pt idx="17198">
                  <c:v>-1.1757363111905761</c:v>
                </c:pt>
                <c:pt idx="17199">
                  <c:v>-1.1713272292336825</c:v>
                </c:pt>
                <c:pt idx="17200">
                  <c:v>-1.1653362227185227</c:v>
                </c:pt>
                <c:pt idx="17201">
                  <c:v>-1.1643757809837467</c:v>
                </c:pt>
                <c:pt idx="17202">
                  <c:v>-1.1632916846186987</c:v>
                </c:pt>
                <c:pt idx="17203">
                  <c:v>-1.1623305964981796</c:v>
                </c:pt>
                <c:pt idx="17204">
                  <c:v>-1.1574967204259536</c:v>
                </c:pt>
                <c:pt idx="17205">
                  <c:v>-1.1570939520730263</c:v>
                </c:pt>
                <c:pt idx="17206">
                  <c:v>-1.1422332339478487</c:v>
                </c:pt>
                <c:pt idx="17207">
                  <c:v>-1.1401743796109969</c:v>
                </c:pt>
                <c:pt idx="17208">
                  <c:v>-1.1340546360778774</c:v>
                </c:pt>
                <c:pt idx="17209">
                  <c:v>-1.1338962605548915</c:v>
                </c:pt>
                <c:pt idx="17210">
                  <c:v>-1.1324041811846683</c:v>
                </c:pt>
                <c:pt idx="17211">
                  <c:v>-1.1284170375079441</c:v>
                </c:pt>
                <c:pt idx="17212">
                  <c:v>-1.1235955056179847</c:v>
                </c:pt>
                <c:pt idx="17213">
                  <c:v>-1.1153576164105772</c:v>
                </c:pt>
                <c:pt idx="17214">
                  <c:v>-1.10803324099723</c:v>
                </c:pt>
                <c:pt idx="17215">
                  <c:v>-1.1006711409395962</c:v>
                </c:pt>
                <c:pt idx="17216">
                  <c:v>-1.1002011120312289</c:v>
                </c:pt>
                <c:pt idx="17217">
                  <c:v>-1.0999297917154252</c:v>
                </c:pt>
                <c:pt idx="17218">
                  <c:v>-1.0998801806507146</c:v>
                </c:pt>
                <c:pt idx="17219">
                  <c:v>-1.0933940774487496</c:v>
                </c:pt>
                <c:pt idx="17220">
                  <c:v>-1.0928961748633839</c:v>
                </c:pt>
                <c:pt idx="17221">
                  <c:v>-1.0927849046358489</c:v>
                </c:pt>
                <c:pt idx="17222">
                  <c:v>-1.0890117592087734</c:v>
                </c:pt>
                <c:pt idx="17223">
                  <c:v>-1.0885820610023274</c:v>
                </c:pt>
                <c:pt idx="17224">
                  <c:v>-1.0784678319077727</c:v>
                </c:pt>
                <c:pt idx="17225">
                  <c:v>-1.0770784247728074</c:v>
                </c:pt>
                <c:pt idx="17226">
                  <c:v>-1.0688672757638358</c:v>
                </c:pt>
                <c:pt idx="17227">
                  <c:v>-1.0645130214187049</c:v>
                </c:pt>
                <c:pt idx="17228">
                  <c:v>-1.0634839408807721</c:v>
                </c:pt>
                <c:pt idx="17229">
                  <c:v>-1.0538718334751564</c:v>
                </c:pt>
                <c:pt idx="17230">
                  <c:v>-1.0465116279069804</c:v>
                </c:pt>
                <c:pt idx="17231">
                  <c:v>-1.0458063166701521</c:v>
                </c:pt>
                <c:pt idx="17232">
                  <c:v>-1.0382017941739718</c:v>
                </c:pt>
                <c:pt idx="17233">
                  <c:v>-1.0379709719982344</c:v>
                </c:pt>
                <c:pt idx="17234">
                  <c:v>-1.0359941559303962</c:v>
                </c:pt>
                <c:pt idx="17235">
                  <c:v>-1.0359218959606409</c:v>
                </c:pt>
                <c:pt idx="17236">
                  <c:v>-1.0351437699680446</c:v>
                </c:pt>
                <c:pt idx="17237">
                  <c:v>-1.0339023803798995</c:v>
                </c:pt>
                <c:pt idx="17238">
                  <c:v>-1.033462217766953</c:v>
                </c:pt>
                <c:pt idx="17239">
                  <c:v>-1.0326824883823207</c:v>
                </c:pt>
                <c:pt idx="17240">
                  <c:v>-1.0261042168048391</c:v>
                </c:pt>
                <c:pt idx="17241">
                  <c:v>-1.0219914542073099</c:v>
                </c:pt>
                <c:pt idx="17242">
                  <c:v>-1.019731287662708</c:v>
                </c:pt>
                <c:pt idx="17243">
                  <c:v>-1.0141987829614578</c:v>
                </c:pt>
                <c:pt idx="17244">
                  <c:v>-1.0134624111329629</c:v>
                </c:pt>
                <c:pt idx="17245">
                  <c:v>-1.0126294231425703</c:v>
                </c:pt>
                <c:pt idx="17246">
                  <c:v>-1.0094378334017335</c:v>
                </c:pt>
                <c:pt idx="17247">
                  <c:v>-1.0082759288237924</c:v>
                </c:pt>
                <c:pt idx="17248">
                  <c:v>-1.0033662368074516</c:v>
                </c:pt>
                <c:pt idx="17249">
                  <c:v>-1.0028800658300838</c:v>
                </c:pt>
                <c:pt idx="17250">
                  <c:v>-1.0013225014169649</c:v>
                </c:pt>
                <c:pt idx="17251">
                  <c:v>-1.0003429747341954</c:v>
                </c:pt>
                <c:pt idx="17252">
                  <c:v>-0.99313069635881845</c:v>
                </c:pt>
                <c:pt idx="17253">
                  <c:v>-0.99147003434141823</c:v>
                </c:pt>
                <c:pt idx="17254">
                  <c:v>-0.98917723728617091</c:v>
                </c:pt>
                <c:pt idx="17255">
                  <c:v>-0.97907551011566341</c:v>
                </c:pt>
                <c:pt idx="17256">
                  <c:v>-0.97771646222595621</c:v>
                </c:pt>
                <c:pt idx="17257">
                  <c:v>-0.97076281602635106</c:v>
                </c:pt>
                <c:pt idx="17258">
                  <c:v>-0.96939662667362825</c:v>
                </c:pt>
                <c:pt idx="17259">
                  <c:v>-0.96900975786049059</c:v>
                </c:pt>
                <c:pt idx="17260">
                  <c:v>-0.96817609516780578</c:v>
                </c:pt>
                <c:pt idx="17261">
                  <c:v>-0.96458859325436208</c:v>
                </c:pt>
                <c:pt idx="17262">
                  <c:v>-0.96129889544057789</c:v>
                </c:pt>
                <c:pt idx="17263">
                  <c:v>-0.95996877464204999</c:v>
                </c:pt>
                <c:pt idx="17264">
                  <c:v>-0.95928155934279857</c:v>
                </c:pt>
                <c:pt idx="17265">
                  <c:v>-0.95759514435695792</c:v>
                </c:pt>
                <c:pt idx="17266">
                  <c:v>-0.94903339191564839</c:v>
                </c:pt>
                <c:pt idx="17267">
                  <c:v>-0.94884488448845161</c:v>
                </c:pt>
                <c:pt idx="17268">
                  <c:v>-0.94804702313234657</c:v>
                </c:pt>
                <c:pt idx="17269">
                  <c:v>-0.94616988293152815</c:v>
                </c:pt>
                <c:pt idx="17270">
                  <c:v>-0.9460979850669986</c:v>
                </c:pt>
                <c:pt idx="17271">
                  <c:v>-0.94266728480914708</c:v>
                </c:pt>
                <c:pt idx="17272">
                  <c:v>-0.94211739189373134</c:v>
                </c:pt>
                <c:pt idx="17273">
                  <c:v>-0.94025989279340649</c:v>
                </c:pt>
                <c:pt idx="17274">
                  <c:v>-0.93959731543624514</c:v>
                </c:pt>
                <c:pt idx="17275">
                  <c:v>-0.93414221900277994</c:v>
                </c:pt>
                <c:pt idx="17276">
                  <c:v>-0.93070136398146985</c:v>
                </c:pt>
                <c:pt idx="17277">
                  <c:v>-0.92945029653890288</c:v>
                </c:pt>
                <c:pt idx="17278">
                  <c:v>-0.92856982260494192</c:v>
                </c:pt>
                <c:pt idx="17279">
                  <c:v>-0.92528586652841227</c:v>
                </c:pt>
                <c:pt idx="17280">
                  <c:v>-0.92407924478128223</c:v>
                </c:pt>
                <c:pt idx="17281">
                  <c:v>-0.92376853704666928</c:v>
                </c:pt>
                <c:pt idx="17282">
                  <c:v>-0.92318411426580838</c:v>
                </c:pt>
                <c:pt idx="17283">
                  <c:v>-0.91495304543730072</c:v>
                </c:pt>
                <c:pt idx="17284">
                  <c:v>-0.90976968583079554</c:v>
                </c:pt>
                <c:pt idx="17285">
                  <c:v>-0.90642495334577688</c:v>
                </c:pt>
                <c:pt idx="17286">
                  <c:v>-0.89471161527400511</c:v>
                </c:pt>
                <c:pt idx="17287">
                  <c:v>-0.89140431552883115</c:v>
                </c:pt>
                <c:pt idx="17288">
                  <c:v>-0.88564418646400611</c:v>
                </c:pt>
                <c:pt idx="17289">
                  <c:v>-0.88431148603068266</c:v>
                </c:pt>
                <c:pt idx="17290">
                  <c:v>-0.87550200803212874</c:v>
                </c:pt>
                <c:pt idx="17291">
                  <c:v>-0.87536509874013291</c:v>
                </c:pt>
                <c:pt idx="17292">
                  <c:v>-0.87496078363021468</c:v>
                </c:pt>
                <c:pt idx="17293">
                  <c:v>-0.86907765629379696</c:v>
                </c:pt>
                <c:pt idx="17294">
                  <c:v>-0.86867305061559819</c:v>
                </c:pt>
                <c:pt idx="17295">
                  <c:v>-0.86792565767814267</c:v>
                </c:pt>
                <c:pt idx="17296">
                  <c:v>-0.86661067420020288</c:v>
                </c:pt>
                <c:pt idx="17297">
                  <c:v>-0.86529661369499422</c:v>
                </c:pt>
                <c:pt idx="17298">
                  <c:v>-0.84359709802598104</c:v>
                </c:pt>
                <c:pt idx="17299">
                  <c:v>-0.84310096648158606</c:v>
                </c:pt>
                <c:pt idx="17300">
                  <c:v>-0.84197634811894773</c:v>
                </c:pt>
                <c:pt idx="17301">
                  <c:v>-0.84033613445377853</c:v>
                </c:pt>
                <c:pt idx="17302">
                  <c:v>-0.83764705882353496</c:v>
                </c:pt>
                <c:pt idx="17303">
                  <c:v>-0.83662774662130346</c:v>
                </c:pt>
                <c:pt idx="17304">
                  <c:v>-0.83281282531750378</c:v>
                </c:pt>
                <c:pt idx="17305">
                  <c:v>-0.82642062870046118</c:v>
                </c:pt>
                <c:pt idx="17306">
                  <c:v>-0.82101263731725282</c:v>
                </c:pt>
                <c:pt idx="17307">
                  <c:v>-0.82033671960701326</c:v>
                </c:pt>
                <c:pt idx="17308">
                  <c:v>-0.81675562024906867</c:v>
                </c:pt>
                <c:pt idx="17309">
                  <c:v>-0.81073244714069403</c:v>
                </c:pt>
                <c:pt idx="17310">
                  <c:v>-0.80918820151396176</c:v>
                </c:pt>
                <c:pt idx="17311">
                  <c:v>-0.80341391312640553</c:v>
                </c:pt>
                <c:pt idx="17312">
                  <c:v>-0.79977149385889845</c:v>
                </c:pt>
                <c:pt idx="17313">
                  <c:v>-0.79564015071882466</c:v>
                </c:pt>
                <c:pt idx="17314">
                  <c:v>-0.79303840877913956</c:v>
                </c:pt>
                <c:pt idx="17315">
                  <c:v>-0.79086115992970463</c:v>
                </c:pt>
                <c:pt idx="17316">
                  <c:v>-0.78836973817445255</c:v>
                </c:pt>
                <c:pt idx="17317">
                  <c:v>-0.78790091665545958</c:v>
                </c:pt>
                <c:pt idx="17318">
                  <c:v>-0.77770010485843954</c:v>
                </c:pt>
                <c:pt idx="17319">
                  <c:v>-0.77677399428614535</c:v>
                </c:pt>
                <c:pt idx="17320">
                  <c:v>-0.77306977199334881</c:v>
                </c:pt>
                <c:pt idx="17321">
                  <c:v>-0.7718790496760306</c:v>
                </c:pt>
                <c:pt idx="17322">
                  <c:v>-0.76934285297974725</c:v>
                </c:pt>
                <c:pt idx="17323">
                  <c:v>-0.76705421678668984</c:v>
                </c:pt>
                <c:pt idx="17324">
                  <c:v>-0.76526436405302434</c:v>
                </c:pt>
                <c:pt idx="17325">
                  <c:v>-0.76449889881780564</c:v>
                </c:pt>
                <c:pt idx="17326">
                  <c:v>-0.76411706273401592</c:v>
                </c:pt>
                <c:pt idx="17327">
                  <c:v>-0.76394539372570591</c:v>
                </c:pt>
                <c:pt idx="17328">
                  <c:v>-0.76247306481020871</c:v>
                </c:pt>
                <c:pt idx="17329">
                  <c:v>-0.76151560178305999</c:v>
                </c:pt>
                <c:pt idx="17330">
                  <c:v>-0.76027719841216879</c:v>
                </c:pt>
                <c:pt idx="17331">
                  <c:v>-0.7598695702806566</c:v>
                </c:pt>
                <c:pt idx="17332">
                  <c:v>-0.75961648003939786</c:v>
                </c:pt>
                <c:pt idx="17333">
                  <c:v>-0.75746196596784898</c:v>
                </c:pt>
                <c:pt idx="17334">
                  <c:v>-0.75689080623078553</c:v>
                </c:pt>
                <c:pt idx="17335">
                  <c:v>-0.75158486373439359</c:v>
                </c:pt>
                <c:pt idx="17336">
                  <c:v>-0.74967468779739477</c:v>
                </c:pt>
                <c:pt idx="17337">
                  <c:v>-0.74072532822870585</c:v>
                </c:pt>
                <c:pt idx="17338">
                  <c:v>-0.73784722222221433</c:v>
                </c:pt>
                <c:pt idx="17339">
                  <c:v>-0.73529411764705799</c:v>
                </c:pt>
                <c:pt idx="17340">
                  <c:v>-0.73279714030384469</c:v>
                </c:pt>
                <c:pt idx="17341">
                  <c:v>-0.72396875939966776</c:v>
                </c:pt>
                <c:pt idx="17342">
                  <c:v>-0.7181628392484356</c:v>
                </c:pt>
                <c:pt idx="17343">
                  <c:v>-0.7138798124733654</c:v>
                </c:pt>
                <c:pt idx="17344">
                  <c:v>-0.71303120420654409</c:v>
                </c:pt>
                <c:pt idx="17345">
                  <c:v>-0.71268580737120146</c:v>
                </c:pt>
                <c:pt idx="17346">
                  <c:v>-0.71192592247916764</c:v>
                </c:pt>
                <c:pt idx="17347">
                  <c:v>-0.711252653927815</c:v>
                </c:pt>
                <c:pt idx="17348">
                  <c:v>-0.7081436519979718</c:v>
                </c:pt>
                <c:pt idx="17349">
                  <c:v>-0.69915915564399711</c:v>
                </c:pt>
                <c:pt idx="17350">
                  <c:v>-0.69478452497551757</c:v>
                </c:pt>
                <c:pt idx="17351">
                  <c:v>-0.69367966535915571</c:v>
                </c:pt>
                <c:pt idx="17352">
                  <c:v>-0.6694670517196073</c:v>
                </c:pt>
                <c:pt idx="17353">
                  <c:v>-0.6627318145257135</c:v>
                </c:pt>
                <c:pt idx="17354">
                  <c:v>-0.66214556522668033</c:v>
                </c:pt>
                <c:pt idx="17355">
                  <c:v>-0.6578618240032057</c:v>
                </c:pt>
                <c:pt idx="17356">
                  <c:v>-0.6527867068888753</c:v>
                </c:pt>
                <c:pt idx="17357">
                  <c:v>-0.64981949458483257</c:v>
                </c:pt>
                <c:pt idx="17358">
                  <c:v>-0.64843834432075198</c:v>
                </c:pt>
                <c:pt idx="17359">
                  <c:v>-0.64465854349674601</c:v>
                </c:pt>
                <c:pt idx="17360">
                  <c:v>-0.64420218037660959</c:v>
                </c:pt>
                <c:pt idx="17361">
                  <c:v>-0.64128664495115117</c:v>
                </c:pt>
                <c:pt idx="17362">
                  <c:v>-0.6385281385281445</c:v>
                </c:pt>
                <c:pt idx="17363">
                  <c:v>-0.6371752505796735</c:v>
                </c:pt>
                <c:pt idx="17364">
                  <c:v>-0.6369658255567856</c:v>
                </c:pt>
                <c:pt idx="17365">
                  <c:v>-0.63383271668587327</c:v>
                </c:pt>
                <c:pt idx="17366">
                  <c:v>-0.62858704564088441</c:v>
                </c:pt>
                <c:pt idx="17367">
                  <c:v>-0.62826443814356026</c:v>
                </c:pt>
                <c:pt idx="17368">
                  <c:v>-0.62688585995213941</c:v>
                </c:pt>
                <c:pt idx="17369">
                  <c:v>-0.62457569585878048</c:v>
                </c:pt>
                <c:pt idx="17370">
                  <c:v>-0.62240663900414006</c:v>
                </c:pt>
                <c:pt idx="17371">
                  <c:v>-0.620142046049736</c:v>
                </c:pt>
                <c:pt idx="17372">
                  <c:v>-0.61906043603386252</c:v>
                </c:pt>
                <c:pt idx="17373">
                  <c:v>-0.61892130857647487</c:v>
                </c:pt>
                <c:pt idx="17374">
                  <c:v>-0.61749571183533192</c:v>
                </c:pt>
                <c:pt idx="17375">
                  <c:v>-0.61662768445673066</c:v>
                </c:pt>
                <c:pt idx="17376">
                  <c:v>-0.61451193571259921</c:v>
                </c:pt>
                <c:pt idx="17377">
                  <c:v>-0.61030335666846725</c:v>
                </c:pt>
                <c:pt idx="17378">
                  <c:v>-0.60698027314111869</c:v>
                </c:pt>
                <c:pt idx="17379">
                  <c:v>-0.60093478744714446</c:v>
                </c:pt>
                <c:pt idx="17380">
                  <c:v>-0.58980213089802191</c:v>
                </c:pt>
                <c:pt idx="17381">
                  <c:v>-0.58866813833701315</c:v>
                </c:pt>
                <c:pt idx="17382">
                  <c:v>-0.58551883671078997</c:v>
                </c:pt>
                <c:pt idx="17383">
                  <c:v>-0.58530574523797441</c:v>
                </c:pt>
                <c:pt idx="17384">
                  <c:v>-0.5837837837837867</c:v>
                </c:pt>
                <c:pt idx="17385">
                  <c:v>-0.58340048348107132</c:v>
                </c:pt>
                <c:pt idx="17386">
                  <c:v>-0.58293587705352934</c:v>
                </c:pt>
                <c:pt idx="17387">
                  <c:v>-0.58195926285161192</c:v>
                </c:pt>
                <c:pt idx="17388">
                  <c:v>-0.58059536194919303</c:v>
                </c:pt>
                <c:pt idx="17389">
                  <c:v>-0.57636887608069287</c:v>
                </c:pt>
                <c:pt idx="17390">
                  <c:v>-0.56887444128402365</c:v>
                </c:pt>
                <c:pt idx="17391">
                  <c:v>-0.56688538994629312</c:v>
                </c:pt>
                <c:pt idx="17392">
                  <c:v>-0.56651559584111055</c:v>
                </c:pt>
                <c:pt idx="17393">
                  <c:v>-0.56554688383666019</c:v>
                </c:pt>
                <c:pt idx="17394">
                  <c:v>-0.56482401548035455</c:v>
                </c:pt>
                <c:pt idx="17395">
                  <c:v>-0.56224899598393563</c:v>
                </c:pt>
                <c:pt idx="17396">
                  <c:v>-0.56098653964249934</c:v>
                </c:pt>
                <c:pt idx="17397">
                  <c:v>-0.55973677243675013</c:v>
                </c:pt>
                <c:pt idx="17398">
                  <c:v>-0.55835489581914999</c:v>
                </c:pt>
                <c:pt idx="17399">
                  <c:v>-0.55789903388216544</c:v>
                </c:pt>
                <c:pt idx="17400">
                  <c:v>-0.55222653037245095</c:v>
                </c:pt>
                <c:pt idx="17401">
                  <c:v>-0.55059762784188138</c:v>
                </c:pt>
                <c:pt idx="17402">
                  <c:v>-0.55055244437717477</c:v>
                </c:pt>
                <c:pt idx="17403">
                  <c:v>-0.54411282271975381</c:v>
                </c:pt>
                <c:pt idx="17404">
                  <c:v>-0.54237288135593076</c:v>
                </c:pt>
                <c:pt idx="17405">
                  <c:v>-0.54117247751399589</c:v>
                </c:pt>
                <c:pt idx="17406">
                  <c:v>-0.53992611537368873</c:v>
                </c:pt>
                <c:pt idx="17407">
                  <c:v>-0.53952791307605708</c:v>
                </c:pt>
                <c:pt idx="17408">
                  <c:v>-0.53717980601840054</c:v>
                </c:pt>
                <c:pt idx="17409">
                  <c:v>-0.53030303030303116</c:v>
                </c:pt>
                <c:pt idx="17410">
                  <c:v>-0.52054285183119475</c:v>
                </c:pt>
                <c:pt idx="17411">
                  <c:v>-0.51659751037344392</c:v>
                </c:pt>
                <c:pt idx="17412">
                  <c:v>-0.50722484953742253</c:v>
                </c:pt>
                <c:pt idx="17413">
                  <c:v>-0.5</c:v>
                </c:pt>
                <c:pt idx="17414">
                  <c:v>-0.49634273772204551</c:v>
                </c:pt>
                <c:pt idx="17415">
                  <c:v>-0.49484536082474051</c:v>
                </c:pt>
                <c:pt idx="17416">
                  <c:v>-0.49464541400168116</c:v>
                </c:pt>
                <c:pt idx="17417">
                  <c:v>-0.49443021385596353</c:v>
                </c:pt>
                <c:pt idx="17418">
                  <c:v>-0.49412748489110925</c:v>
                </c:pt>
                <c:pt idx="17419">
                  <c:v>-0.4923072297759461</c:v>
                </c:pt>
                <c:pt idx="17420">
                  <c:v>-0.48995331576897172</c:v>
                </c:pt>
                <c:pt idx="17421">
                  <c:v>-0.48207413408952959</c:v>
                </c:pt>
                <c:pt idx="17422">
                  <c:v>-0.48151001540831828</c:v>
                </c:pt>
                <c:pt idx="17423">
                  <c:v>-0.47846889952153049</c:v>
                </c:pt>
                <c:pt idx="17424">
                  <c:v>-0.47599337748344794</c:v>
                </c:pt>
                <c:pt idx="17425">
                  <c:v>-0.47495682210708878</c:v>
                </c:pt>
                <c:pt idx="17426">
                  <c:v>-0.47352145342095753</c:v>
                </c:pt>
                <c:pt idx="17427">
                  <c:v>-0.46692607003890885</c:v>
                </c:pt>
                <c:pt idx="17428">
                  <c:v>-0.46314748975653686</c:v>
                </c:pt>
                <c:pt idx="17429">
                  <c:v>-0.46264644386180009</c:v>
                </c:pt>
                <c:pt idx="17430">
                  <c:v>-0.46235138705415579</c:v>
                </c:pt>
                <c:pt idx="17431">
                  <c:v>-0.456293487176751</c:v>
                </c:pt>
                <c:pt idx="17432">
                  <c:v>-0.45586696127456605</c:v>
                </c:pt>
                <c:pt idx="17433">
                  <c:v>-0.45464675729886039</c:v>
                </c:pt>
                <c:pt idx="17434">
                  <c:v>-0.4541631623212794</c:v>
                </c:pt>
                <c:pt idx="17435">
                  <c:v>-0.45154738111754966</c:v>
                </c:pt>
                <c:pt idx="17436">
                  <c:v>-0.45095269952179251</c:v>
                </c:pt>
                <c:pt idx="17437">
                  <c:v>-0.44362292051755503</c:v>
                </c:pt>
                <c:pt idx="17438">
                  <c:v>-0.44227543083727028</c:v>
                </c:pt>
                <c:pt idx="17439">
                  <c:v>-0.44066729619137845</c:v>
                </c:pt>
                <c:pt idx="17440">
                  <c:v>-0.43779642466252255</c:v>
                </c:pt>
                <c:pt idx="17441">
                  <c:v>-0.4373005554898981</c:v>
                </c:pt>
                <c:pt idx="17442">
                  <c:v>-0.43513368024403576</c:v>
                </c:pt>
                <c:pt idx="17443">
                  <c:v>-0.43445878848064012</c:v>
                </c:pt>
                <c:pt idx="17444">
                  <c:v>-0.43440486533448563</c:v>
                </c:pt>
                <c:pt idx="17445">
                  <c:v>-0.43226788432268393</c:v>
                </c:pt>
                <c:pt idx="17446">
                  <c:v>-0.43181019807063592</c:v>
                </c:pt>
                <c:pt idx="17447">
                  <c:v>-0.42952104994033391</c:v>
                </c:pt>
                <c:pt idx="17448">
                  <c:v>-0.42918454935622208</c:v>
                </c:pt>
                <c:pt idx="17449">
                  <c:v>-0.42761899557352478</c:v>
                </c:pt>
                <c:pt idx="17450">
                  <c:v>-0.4250151791135437</c:v>
                </c:pt>
                <c:pt idx="17451">
                  <c:v>-0.4240555127216652</c:v>
                </c:pt>
                <c:pt idx="17452">
                  <c:v>-0.42342978122795216</c:v>
                </c:pt>
                <c:pt idx="17453">
                  <c:v>-0.42156380807674054</c:v>
                </c:pt>
                <c:pt idx="17454">
                  <c:v>-0.41503343324879438</c:v>
                </c:pt>
                <c:pt idx="17455">
                  <c:v>-0.41339985744832575</c:v>
                </c:pt>
                <c:pt idx="17456">
                  <c:v>-0.41111981205951054</c:v>
                </c:pt>
                <c:pt idx="17457">
                  <c:v>-0.40963855421686901</c:v>
                </c:pt>
                <c:pt idx="17458">
                  <c:v>-0.40897097625330048</c:v>
                </c:pt>
                <c:pt idx="17459">
                  <c:v>-0.40883977900551827</c:v>
                </c:pt>
                <c:pt idx="17460">
                  <c:v>-0.40716612377849515</c:v>
                </c:pt>
                <c:pt idx="17461">
                  <c:v>-0.40582143856703112</c:v>
                </c:pt>
                <c:pt idx="17462">
                  <c:v>-0.40178571428572241</c:v>
                </c:pt>
                <c:pt idx="17463">
                  <c:v>-0.39912168965558692</c:v>
                </c:pt>
                <c:pt idx="17464">
                  <c:v>-0.39880889077953441</c:v>
                </c:pt>
                <c:pt idx="17465">
                  <c:v>-0.39873571602237234</c:v>
                </c:pt>
                <c:pt idx="17466">
                  <c:v>-0.39778486987668771</c:v>
                </c:pt>
                <c:pt idx="17467">
                  <c:v>-0.39261786219189787</c:v>
                </c:pt>
                <c:pt idx="17468">
                  <c:v>-0.39119993802772512</c:v>
                </c:pt>
                <c:pt idx="17469">
                  <c:v>-0.38972872910262879</c:v>
                </c:pt>
                <c:pt idx="17470">
                  <c:v>-0.38535645472062185</c:v>
                </c:pt>
                <c:pt idx="17471">
                  <c:v>-0.38292278676344438</c:v>
                </c:pt>
                <c:pt idx="17472">
                  <c:v>-0.37919826652220934</c:v>
                </c:pt>
                <c:pt idx="17473">
                  <c:v>-0.37911697338283545</c:v>
                </c:pt>
                <c:pt idx="17474">
                  <c:v>-0.37637278906555593</c:v>
                </c:pt>
                <c:pt idx="17475">
                  <c:v>-0.37393162393162527</c:v>
                </c:pt>
                <c:pt idx="17476">
                  <c:v>-0.37230081906180601</c:v>
                </c:pt>
                <c:pt idx="17477">
                  <c:v>-0.36084381939303967</c:v>
                </c:pt>
                <c:pt idx="17478">
                  <c:v>-0.36014009119143964</c:v>
                </c:pt>
                <c:pt idx="17479">
                  <c:v>-0.35971223021581977</c:v>
                </c:pt>
                <c:pt idx="17480">
                  <c:v>-0.35828109872871039</c:v>
                </c:pt>
                <c:pt idx="17481">
                  <c:v>-0.35436671239141049</c:v>
                </c:pt>
                <c:pt idx="17482">
                  <c:v>-0.35228182546036635</c:v>
                </c:pt>
                <c:pt idx="17483">
                  <c:v>-0.3502504290567714</c:v>
                </c:pt>
                <c:pt idx="17484">
                  <c:v>-0.34982848215196327</c:v>
                </c:pt>
                <c:pt idx="17485">
                  <c:v>-0.34764675554245628</c:v>
                </c:pt>
                <c:pt idx="17486">
                  <c:v>-0.34662045060657931</c:v>
                </c:pt>
                <c:pt idx="17487">
                  <c:v>-0.34507068383362594</c:v>
                </c:pt>
                <c:pt idx="17488">
                  <c:v>-0.34461152882205681</c:v>
                </c:pt>
                <c:pt idx="17489">
                  <c:v>-0.34336083636550541</c:v>
                </c:pt>
                <c:pt idx="17490">
                  <c:v>-0.33796470146451441</c:v>
                </c:pt>
                <c:pt idx="17491">
                  <c:v>-0.33644489890161822</c:v>
                </c:pt>
                <c:pt idx="17492">
                  <c:v>-0.33553762914702645</c:v>
                </c:pt>
                <c:pt idx="17493">
                  <c:v>-0.33401446086136843</c:v>
                </c:pt>
                <c:pt idx="17494">
                  <c:v>-0.32322619769557548</c:v>
                </c:pt>
                <c:pt idx="17495">
                  <c:v>-0.32246244045437322</c:v>
                </c:pt>
                <c:pt idx="17496">
                  <c:v>-0.31823003485375523</c:v>
                </c:pt>
                <c:pt idx="17497">
                  <c:v>-0.31670878786908929</c:v>
                </c:pt>
                <c:pt idx="17498">
                  <c:v>-0.31625246882913416</c:v>
                </c:pt>
                <c:pt idx="17499">
                  <c:v>-0.30631509195704609</c:v>
                </c:pt>
                <c:pt idx="17500">
                  <c:v>-0.30335328359433333</c:v>
                </c:pt>
                <c:pt idx="17501">
                  <c:v>-0.2985431096250295</c:v>
                </c:pt>
                <c:pt idx="17502">
                  <c:v>-0.29776083849452561</c:v>
                </c:pt>
                <c:pt idx="17503">
                  <c:v>-0.29224805770439843</c:v>
                </c:pt>
                <c:pt idx="17504">
                  <c:v>-0.28922129438558386</c:v>
                </c:pt>
                <c:pt idx="17505">
                  <c:v>-0.28608816133832704</c:v>
                </c:pt>
                <c:pt idx="17506">
                  <c:v>-0.28218059558116693</c:v>
                </c:pt>
                <c:pt idx="17507">
                  <c:v>-0.26519988213338763</c:v>
                </c:pt>
                <c:pt idx="17508">
                  <c:v>-0.26485054861899471</c:v>
                </c:pt>
                <c:pt idx="17509">
                  <c:v>-0.26119763954726238</c:v>
                </c:pt>
                <c:pt idx="17510">
                  <c:v>-0.25986298133710761</c:v>
                </c:pt>
                <c:pt idx="17511">
                  <c:v>-0.25963576337476013</c:v>
                </c:pt>
                <c:pt idx="17512">
                  <c:v>-0.25508535548432576</c:v>
                </c:pt>
                <c:pt idx="17513">
                  <c:v>-0.25482942868886482</c:v>
                </c:pt>
                <c:pt idx="17514">
                  <c:v>-0.25461147577968291</c:v>
                </c:pt>
                <c:pt idx="17515">
                  <c:v>-0.24937655860348684</c:v>
                </c:pt>
                <c:pt idx="17516">
                  <c:v>-0.24741667879493434</c:v>
                </c:pt>
                <c:pt idx="17517">
                  <c:v>-0.24477806788512169</c:v>
                </c:pt>
                <c:pt idx="17518">
                  <c:v>-0.23896419881820918</c:v>
                </c:pt>
                <c:pt idx="17519">
                  <c:v>-0.23664986109682218</c:v>
                </c:pt>
                <c:pt idx="17520">
                  <c:v>-0.23359196525962034</c:v>
                </c:pt>
                <c:pt idx="17521">
                  <c:v>-0.22928608650339299</c:v>
                </c:pt>
                <c:pt idx="17522">
                  <c:v>-0.2280263333636583</c:v>
                </c:pt>
                <c:pt idx="17523">
                  <c:v>-0.22348425093336743</c:v>
                </c:pt>
                <c:pt idx="17524">
                  <c:v>-0.22268945810751006</c:v>
                </c:pt>
                <c:pt idx="17525">
                  <c:v>-0.22011886418665938</c:v>
                </c:pt>
                <c:pt idx="17526">
                  <c:v>-0.21807148952308353</c:v>
                </c:pt>
                <c:pt idx="17527">
                  <c:v>-0.21725564517993234</c:v>
                </c:pt>
                <c:pt idx="17528">
                  <c:v>-0.2134471718249813</c:v>
                </c:pt>
                <c:pt idx="17529">
                  <c:v>-0.20720433535224458</c:v>
                </c:pt>
                <c:pt idx="17530">
                  <c:v>-0.20602767699236324</c:v>
                </c:pt>
                <c:pt idx="17531">
                  <c:v>-0.19897977641907971</c:v>
                </c:pt>
                <c:pt idx="17532">
                  <c:v>-0.19561581650937399</c:v>
                </c:pt>
                <c:pt idx="17533">
                  <c:v>-0.19194676676335121</c:v>
                </c:pt>
                <c:pt idx="17534">
                  <c:v>-0.17838421456178821</c:v>
                </c:pt>
                <c:pt idx="17535">
                  <c:v>-0.17772305404871247</c:v>
                </c:pt>
                <c:pt idx="17536">
                  <c:v>-0.16883336147223815</c:v>
                </c:pt>
                <c:pt idx="17537">
                  <c:v>-0.16402280261060298</c:v>
                </c:pt>
                <c:pt idx="17538">
                  <c:v>-0.159006818946267</c:v>
                </c:pt>
                <c:pt idx="17539">
                  <c:v>-0.1576044129235612</c:v>
                </c:pt>
                <c:pt idx="17540">
                  <c:v>-0.1566068515497534</c:v>
                </c:pt>
                <c:pt idx="17541">
                  <c:v>-0.15472071685904609</c:v>
                </c:pt>
                <c:pt idx="17542">
                  <c:v>-0.1540197047431775</c:v>
                </c:pt>
                <c:pt idx="17543">
                  <c:v>-0.15327628049558939</c:v>
                </c:pt>
                <c:pt idx="17544">
                  <c:v>-0.14970059880239717</c:v>
                </c:pt>
                <c:pt idx="17545">
                  <c:v>-0.13679890560875663</c:v>
                </c:pt>
                <c:pt idx="17546">
                  <c:v>-0.13488151280265015</c:v>
                </c:pt>
                <c:pt idx="17547">
                  <c:v>-0.13409019800653255</c:v>
                </c:pt>
                <c:pt idx="17548">
                  <c:v>-0.13314594274724811</c:v>
                </c:pt>
                <c:pt idx="17549">
                  <c:v>-0.12783376315273642</c:v>
                </c:pt>
                <c:pt idx="17550">
                  <c:v>-0.12449557826049329</c:v>
                </c:pt>
                <c:pt idx="17551">
                  <c:v>-0.12401030239435329</c:v>
                </c:pt>
                <c:pt idx="17552">
                  <c:v>-0.12366034624896827</c:v>
                </c:pt>
                <c:pt idx="17553">
                  <c:v>-0.12023715742775209</c:v>
                </c:pt>
                <c:pt idx="17554">
                  <c:v>-0.1163918525703167</c:v>
                </c:pt>
                <c:pt idx="17555">
                  <c:v>-0.11547344110854851</c:v>
                </c:pt>
                <c:pt idx="17556">
                  <c:v>-0.1133970516766567</c:v>
                </c:pt>
                <c:pt idx="17557">
                  <c:v>-0.10865347303065676</c:v>
                </c:pt>
                <c:pt idx="17558">
                  <c:v>-0.10710460549803713</c:v>
                </c:pt>
                <c:pt idx="17559">
                  <c:v>-0.10566137416391541</c:v>
                </c:pt>
                <c:pt idx="17560">
                  <c:v>-0.10338671769646623</c:v>
                </c:pt>
                <c:pt idx="17561">
                  <c:v>-9.844942160964365E-2</c:v>
                </c:pt>
                <c:pt idx="17562">
                  <c:v>-9.7024579560155644E-2</c:v>
                </c:pt>
                <c:pt idx="17563">
                  <c:v>-9.6946194861843082E-2</c:v>
                </c:pt>
                <c:pt idx="17564">
                  <c:v>-9.2954080684137352E-2</c:v>
                </c:pt>
                <c:pt idx="17565">
                  <c:v>-9.0413094310221709E-2</c:v>
                </c:pt>
                <c:pt idx="17566">
                  <c:v>-8.8777143449604523E-2</c:v>
                </c:pt>
                <c:pt idx="17567">
                  <c:v>-8.7744954665097907E-2</c:v>
                </c:pt>
                <c:pt idx="17568">
                  <c:v>-8.5342755972121154E-2</c:v>
                </c:pt>
                <c:pt idx="17569">
                  <c:v>-8.4911382168613159E-2</c:v>
                </c:pt>
                <c:pt idx="17570">
                  <c:v>-8.0160320641283533E-2</c:v>
                </c:pt>
                <c:pt idx="17571">
                  <c:v>-7.9145231499794022E-2</c:v>
                </c:pt>
                <c:pt idx="17572">
                  <c:v>-7.6326678182624619E-2</c:v>
                </c:pt>
                <c:pt idx="17573">
                  <c:v>-7.6326678182624619E-2</c:v>
                </c:pt>
                <c:pt idx="17574">
                  <c:v>-6.7471258101605258E-2</c:v>
                </c:pt>
                <c:pt idx="17575">
                  <c:v>-6.5252854812399619E-2</c:v>
                </c:pt>
                <c:pt idx="17576">
                  <c:v>-6.4188257262287607E-2</c:v>
                </c:pt>
                <c:pt idx="17577">
                  <c:v>-5.939050494302478E-2</c:v>
                </c:pt>
                <c:pt idx="17578">
                  <c:v>-5.834305717618804E-2</c:v>
                </c:pt>
                <c:pt idx="17579">
                  <c:v>-5.704506560182665E-2</c:v>
                </c:pt>
                <c:pt idx="17580">
                  <c:v>-5.5825482303646368E-2</c:v>
                </c:pt>
                <c:pt idx="17581">
                  <c:v>-5.4233611280594118E-2</c:v>
                </c:pt>
                <c:pt idx="17582">
                  <c:v>-5.2060737527114043E-2</c:v>
                </c:pt>
                <c:pt idx="17583">
                  <c:v>-5.100739607243554E-2</c:v>
                </c:pt>
                <c:pt idx="17584">
                  <c:v>-4.9386649673408556E-2</c:v>
                </c:pt>
                <c:pt idx="17585">
                  <c:v>-4.8411748839853885E-2</c:v>
                </c:pt>
                <c:pt idx="17586">
                  <c:v>-4.7445832674370081E-2</c:v>
                </c:pt>
                <c:pt idx="17587">
                  <c:v>-4.5898228328383084E-2</c:v>
                </c:pt>
                <c:pt idx="17588">
                  <c:v>-3.2446463335503495E-2</c:v>
                </c:pt>
                <c:pt idx="17589">
                  <c:v>-3.243054458368988E-2</c:v>
                </c:pt>
                <c:pt idx="17590">
                  <c:v>-2.7188689505166508E-2</c:v>
                </c:pt>
                <c:pt idx="17591">
                  <c:v>-2.3607176581691647E-2</c:v>
                </c:pt>
                <c:pt idx="17592">
                  <c:v>-2.3393454511420941E-2</c:v>
                </c:pt>
                <c:pt idx="17593">
                  <c:v>-1.9867549668873608E-2</c:v>
                </c:pt>
                <c:pt idx="17594">
                  <c:v>-1.1123470522804269E-2</c:v>
                </c:pt>
                <c:pt idx="17595">
                  <c:v>-1.4766577328941821E-3</c:v>
                </c:pt>
                <c:pt idx="17596">
                  <c:v>0</c:v>
                </c:pt>
                <c:pt idx="17597">
                  <c:v>0</c:v>
                </c:pt>
                <c:pt idx="17598">
                  <c:v>0</c:v>
                </c:pt>
                <c:pt idx="17599">
                  <c:v>0</c:v>
                </c:pt>
                <c:pt idx="17600">
                  <c:v>0</c:v>
                </c:pt>
                <c:pt idx="17601">
                  <c:v>0</c:v>
                </c:pt>
                <c:pt idx="17602">
                  <c:v>0</c:v>
                </c:pt>
                <c:pt idx="17603">
                  <c:v>0</c:v>
                </c:pt>
                <c:pt idx="17604">
                  <c:v>0</c:v>
                </c:pt>
                <c:pt idx="17605">
                  <c:v>0</c:v>
                </c:pt>
                <c:pt idx="17606">
                  <c:v>0</c:v>
                </c:pt>
                <c:pt idx="17607">
                  <c:v>0</c:v>
                </c:pt>
                <c:pt idx="17608">
                  <c:v>0</c:v>
                </c:pt>
                <c:pt idx="17609">
                  <c:v>0</c:v>
                </c:pt>
                <c:pt idx="17610">
                  <c:v>0</c:v>
                </c:pt>
                <c:pt idx="17611">
                  <c:v>0</c:v>
                </c:pt>
                <c:pt idx="17612">
                  <c:v>0</c:v>
                </c:pt>
                <c:pt idx="17613">
                  <c:v>0</c:v>
                </c:pt>
                <c:pt idx="17614">
                  <c:v>0</c:v>
                </c:pt>
                <c:pt idx="17615">
                  <c:v>0</c:v>
                </c:pt>
                <c:pt idx="17616">
                  <c:v>0</c:v>
                </c:pt>
                <c:pt idx="17617">
                  <c:v>0</c:v>
                </c:pt>
                <c:pt idx="17618">
                  <c:v>0</c:v>
                </c:pt>
                <c:pt idx="17619">
                  <c:v>0</c:v>
                </c:pt>
                <c:pt idx="17620">
                  <c:v>0</c:v>
                </c:pt>
                <c:pt idx="17621">
                  <c:v>0</c:v>
                </c:pt>
                <c:pt idx="17622">
                  <c:v>0</c:v>
                </c:pt>
                <c:pt idx="17623">
                  <c:v>0</c:v>
                </c:pt>
                <c:pt idx="17624">
                  <c:v>0</c:v>
                </c:pt>
                <c:pt idx="17625">
                  <c:v>0</c:v>
                </c:pt>
                <c:pt idx="17626">
                  <c:v>0</c:v>
                </c:pt>
                <c:pt idx="17627">
                  <c:v>0</c:v>
                </c:pt>
                <c:pt idx="17628">
                  <c:v>0</c:v>
                </c:pt>
                <c:pt idx="17629">
                  <c:v>0</c:v>
                </c:pt>
                <c:pt idx="17630">
                  <c:v>0</c:v>
                </c:pt>
                <c:pt idx="17631">
                  <c:v>0</c:v>
                </c:pt>
                <c:pt idx="17632">
                  <c:v>0</c:v>
                </c:pt>
                <c:pt idx="17633">
                  <c:v>0</c:v>
                </c:pt>
                <c:pt idx="17634">
                  <c:v>0</c:v>
                </c:pt>
                <c:pt idx="17635">
                  <c:v>0</c:v>
                </c:pt>
                <c:pt idx="17636">
                  <c:v>0</c:v>
                </c:pt>
                <c:pt idx="17637">
                  <c:v>0</c:v>
                </c:pt>
                <c:pt idx="17638">
                  <c:v>0</c:v>
                </c:pt>
                <c:pt idx="17639">
                  <c:v>0</c:v>
                </c:pt>
                <c:pt idx="17640">
                  <c:v>0</c:v>
                </c:pt>
                <c:pt idx="17641">
                  <c:v>0</c:v>
                </c:pt>
                <c:pt idx="17642">
                  <c:v>0</c:v>
                </c:pt>
                <c:pt idx="17643">
                  <c:v>0</c:v>
                </c:pt>
                <c:pt idx="17644">
                  <c:v>0</c:v>
                </c:pt>
                <c:pt idx="17645">
                  <c:v>0</c:v>
                </c:pt>
                <c:pt idx="17646">
                  <c:v>0</c:v>
                </c:pt>
                <c:pt idx="17647">
                  <c:v>0</c:v>
                </c:pt>
                <c:pt idx="17648">
                  <c:v>0</c:v>
                </c:pt>
                <c:pt idx="17649">
                  <c:v>0</c:v>
                </c:pt>
                <c:pt idx="17650">
                  <c:v>0</c:v>
                </c:pt>
                <c:pt idx="17651">
                  <c:v>0</c:v>
                </c:pt>
                <c:pt idx="17652">
                  <c:v>0</c:v>
                </c:pt>
                <c:pt idx="17653">
                  <c:v>0</c:v>
                </c:pt>
                <c:pt idx="17654">
                  <c:v>0</c:v>
                </c:pt>
                <c:pt idx="17655">
                  <c:v>0</c:v>
                </c:pt>
                <c:pt idx="17656">
                  <c:v>0</c:v>
                </c:pt>
                <c:pt idx="17657">
                  <c:v>0</c:v>
                </c:pt>
                <c:pt idx="17658">
                  <c:v>0</c:v>
                </c:pt>
                <c:pt idx="17659">
                  <c:v>0</c:v>
                </c:pt>
                <c:pt idx="17660">
                  <c:v>0</c:v>
                </c:pt>
                <c:pt idx="17661">
                  <c:v>0</c:v>
                </c:pt>
                <c:pt idx="17662">
                  <c:v>0</c:v>
                </c:pt>
                <c:pt idx="17663">
                  <c:v>0</c:v>
                </c:pt>
                <c:pt idx="17664">
                  <c:v>0</c:v>
                </c:pt>
                <c:pt idx="17665">
                  <c:v>0</c:v>
                </c:pt>
                <c:pt idx="17666">
                  <c:v>0</c:v>
                </c:pt>
                <c:pt idx="17667">
                  <c:v>0</c:v>
                </c:pt>
                <c:pt idx="17668">
                  <c:v>0</c:v>
                </c:pt>
                <c:pt idx="17669">
                  <c:v>0</c:v>
                </c:pt>
                <c:pt idx="17670">
                  <c:v>0</c:v>
                </c:pt>
                <c:pt idx="17671">
                  <c:v>0</c:v>
                </c:pt>
                <c:pt idx="17672">
                  <c:v>0</c:v>
                </c:pt>
                <c:pt idx="17673">
                  <c:v>0</c:v>
                </c:pt>
                <c:pt idx="17674">
                  <c:v>0</c:v>
                </c:pt>
                <c:pt idx="17675">
                  <c:v>0</c:v>
                </c:pt>
                <c:pt idx="17676">
                  <c:v>0</c:v>
                </c:pt>
                <c:pt idx="17677">
                  <c:v>0</c:v>
                </c:pt>
                <c:pt idx="17678">
                  <c:v>0</c:v>
                </c:pt>
                <c:pt idx="17679">
                  <c:v>0</c:v>
                </c:pt>
                <c:pt idx="17680">
                  <c:v>0</c:v>
                </c:pt>
                <c:pt idx="17681">
                  <c:v>0</c:v>
                </c:pt>
                <c:pt idx="17682">
                  <c:v>0</c:v>
                </c:pt>
                <c:pt idx="17683">
                  <c:v>0</c:v>
                </c:pt>
                <c:pt idx="17684">
                  <c:v>0</c:v>
                </c:pt>
                <c:pt idx="17685">
                  <c:v>0</c:v>
                </c:pt>
                <c:pt idx="17686">
                  <c:v>0</c:v>
                </c:pt>
                <c:pt idx="17687">
                  <c:v>0</c:v>
                </c:pt>
                <c:pt idx="17688">
                  <c:v>0</c:v>
                </c:pt>
                <c:pt idx="17689">
                  <c:v>0</c:v>
                </c:pt>
                <c:pt idx="17690">
                  <c:v>0</c:v>
                </c:pt>
                <c:pt idx="17691">
                  <c:v>0</c:v>
                </c:pt>
                <c:pt idx="17692">
                  <c:v>0</c:v>
                </c:pt>
                <c:pt idx="17693">
                  <c:v>0</c:v>
                </c:pt>
                <c:pt idx="17694">
                  <c:v>0</c:v>
                </c:pt>
                <c:pt idx="17695">
                  <c:v>0</c:v>
                </c:pt>
                <c:pt idx="17696">
                  <c:v>0</c:v>
                </c:pt>
                <c:pt idx="17697">
                  <c:v>0</c:v>
                </c:pt>
                <c:pt idx="17698">
                  <c:v>0</c:v>
                </c:pt>
                <c:pt idx="17699">
                  <c:v>0</c:v>
                </c:pt>
                <c:pt idx="17700">
                  <c:v>0</c:v>
                </c:pt>
                <c:pt idx="17701">
                  <c:v>0</c:v>
                </c:pt>
                <c:pt idx="17702">
                  <c:v>0</c:v>
                </c:pt>
                <c:pt idx="17703">
                  <c:v>0</c:v>
                </c:pt>
                <c:pt idx="17704">
                  <c:v>0</c:v>
                </c:pt>
                <c:pt idx="17705">
                  <c:v>0</c:v>
                </c:pt>
                <c:pt idx="17706">
                  <c:v>0</c:v>
                </c:pt>
                <c:pt idx="17707">
                  <c:v>0</c:v>
                </c:pt>
                <c:pt idx="17708">
                  <c:v>0</c:v>
                </c:pt>
                <c:pt idx="17709">
                  <c:v>0</c:v>
                </c:pt>
                <c:pt idx="17710">
                  <c:v>0</c:v>
                </c:pt>
                <c:pt idx="17711">
                  <c:v>0</c:v>
                </c:pt>
                <c:pt idx="17712">
                  <c:v>0</c:v>
                </c:pt>
                <c:pt idx="17713">
                  <c:v>0</c:v>
                </c:pt>
                <c:pt idx="17714">
                  <c:v>0</c:v>
                </c:pt>
                <c:pt idx="17715">
                  <c:v>0</c:v>
                </c:pt>
                <c:pt idx="17716">
                  <c:v>0</c:v>
                </c:pt>
                <c:pt idx="17717">
                  <c:v>0</c:v>
                </c:pt>
                <c:pt idx="17718">
                  <c:v>0</c:v>
                </c:pt>
                <c:pt idx="17719">
                  <c:v>0</c:v>
                </c:pt>
                <c:pt idx="17720">
                  <c:v>0</c:v>
                </c:pt>
                <c:pt idx="17721">
                  <c:v>0</c:v>
                </c:pt>
                <c:pt idx="17722">
                  <c:v>0</c:v>
                </c:pt>
                <c:pt idx="17723">
                  <c:v>0</c:v>
                </c:pt>
                <c:pt idx="17724">
                  <c:v>0</c:v>
                </c:pt>
                <c:pt idx="17725">
                  <c:v>0</c:v>
                </c:pt>
                <c:pt idx="17726">
                  <c:v>0</c:v>
                </c:pt>
                <c:pt idx="17727">
                  <c:v>0</c:v>
                </c:pt>
                <c:pt idx="17728">
                  <c:v>0</c:v>
                </c:pt>
                <c:pt idx="17729">
                  <c:v>0</c:v>
                </c:pt>
                <c:pt idx="17730">
                  <c:v>0</c:v>
                </c:pt>
                <c:pt idx="17731">
                  <c:v>0</c:v>
                </c:pt>
                <c:pt idx="17732">
                  <c:v>0</c:v>
                </c:pt>
                <c:pt idx="17733">
                  <c:v>0</c:v>
                </c:pt>
                <c:pt idx="17734">
                  <c:v>0</c:v>
                </c:pt>
                <c:pt idx="17735">
                  <c:v>0</c:v>
                </c:pt>
                <c:pt idx="17736">
                  <c:v>0</c:v>
                </c:pt>
                <c:pt idx="17737">
                  <c:v>0</c:v>
                </c:pt>
                <c:pt idx="17738">
                  <c:v>0</c:v>
                </c:pt>
                <c:pt idx="17739">
                  <c:v>0</c:v>
                </c:pt>
                <c:pt idx="17740">
                  <c:v>0</c:v>
                </c:pt>
                <c:pt idx="17741">
                  <c:v>0</c:v>
                </c:pt>
                <c:pt idx="17742">
                  <c:v>0</c:v>
                </c:pt>
                <c:pt idx="17743">
                  <c:v>0</c:v>
                </c:pt>
                <c:pt idx="17744">
                  <c:v>0</c:v>
                </c:pt>
                <c:pt idx="17745">
                  <c:v>0</c:v>
                </c:pt>
                <c:pt idx="17746">
                  <c:v>0</c:v>
                </c:pt>
                <c:pt idx="17747">
                  <c:v>0</c:v>
                </c:pt>
                <c:pt idx="17748">
                  <c:v>0</c:v>
                </c:pt>
                <c:pt idx="17749">
                  <c:v>0</c:v>
                </c:pt>
                <c:pt idx="17750">
                  <c:v>0</c:v>
                </c:pt>
                <c:pt idx="17751">
                  <c:v>0</c:v>
                </c:pt>
                <c:pt idx="17752">
                  <c:v>0</c:v>
                </c:pt>
                <c:pt idx="17753">
                  <c:v>0</c:v>
                </c:pt>
                <c:pt idx="17754">
                  <c:v>0</c:v>
                </c:pt>
                <c:pt idx="17755">
                  <c:v>0</c:v>
                </c:pt>
                <c:pt idx="17756">
                  <c:v>0</c:v>
                </c:pt>
                <c:pt idx="17757">
                  <c:v>0</c:v>
                </c:pt>
                <c:pt idx="17758">
                  <c:v>0</c:v>
                </c:pt>
                <c:pt idx="17759">
                  <c:v>0</c:v>
                </c:pt>
                <c:pt idx="17760">
                  <c:v>0</c:v>
                </c:pt>
                <c:pt idx="17761">
                  <c:v>0</c:v>
                </c:pt>
                <c:pt idx="17762">
                  <c:v>0</c:v>
                </c:pt>
                <c:pt idx="17763">
                  <c:v>0</c:v>
                </c:pt>
                <c:pt idx="17764">
                  <c:v>0</c:v>
                </c:pt>
                <c:pt idx="17765">
                  <c:v>0</c:v>
                </c:pt>
                <c:pt idx="17766">
                  <c:v>0</c:v>
                </c:pt>
                <c:pt idx="17767">
                  <c:v>0</c:v>
                </c:pt>
                <c:pt idx="17768">
                  <c:v>0</c:v>
                </c:pt>
                <c:pt idx="17769">
                  <c:v>0</c:v>
                </c:pt>
                <c:pt idx="17770">
                  <c:v>0</c:v>
                </c:pt>
                <c:pt idx="17771">
                  <c:v>0</c:v>
                </c:pt>
                <c:pt idx="17772">
                  <c:v>0</c:v>
                </c:pt>
                <c:pt idx="17773">
                  <c:v>0</c:v>
                </c:pt>
                <c:pt idx="17774">
                  <c:v>0</c:v>
                </c:pt>
                <c:pt idx="17775">
                  <c:v>0</c:v>
                </c:pt>
                <c:pt idx="17776">
                  <c:v>0</c:v>
                </c:pt>
                <c:pt idx="17777">
                  <c:v>0</c:v>
                </c:pt>
                <c:pt idx="17778">
                  <c:v>0</c:v>
                </c:pt>
                <c:pt idx="17779">
                  <c:v>0</c:v>
                </c:pt>
                <c:pt idx="17780">
                  <c:v>0</c:v>
                </c:pt>
                <c:pt idx="17781">
                  <c:v>0</c:v>
                </c:pt>
                <c:pt idx="17782">
                  <c:v>0</c:v>
                </c:pt>
                <c:pt idx="17783">
                  <c:v>0</c:v>
                </c:pt>
                <c:pt idx="17784">
                  <c:v>0</c:v>
                </c:pt>
                <c:pt idx="17785">
                  <c:v>0</c:v>
                </c:pt>
                <c:pt idx="17786">
                  <c:v>0</c:v>
                </c:pt>
                <c:pt idx="17787">
                  <c:v>0</c:v>
                </c:pt>
                <c:pt idx="17788">
                  <c:v>0</c:v>
                </c:pt>
                <c:pt idx="17789">
                  <c:v>0</c:v>
                </c:pt>
                <c:pt idx="17790">
                  <c:v>0</c:v>
                </c:pt>
                <c:pt idx="17791">
                  <c:v>0</c:v>
                </c:pt>
                <c:pt idx="17792">
                  <c:v>0</c:v>
                </c:pt>
                <c:pt idx="17793">
                  <c:v>0</c:v>
                </c:pt>
                <c:pt idx="17794">
                  <c:v>0</c:v>
                </c:pt>
                <c:pt idx="17795">
                  <c:v>0</c:v>
                </c:pt>
                <c:pt idx="17796">
                  <c:v>0</c:v>
                </c:pt>
                <c:pt idx="17797">
                  <c:v>0</c:v>
                </c:pt>
                <c:pt idx="17798">
                  <c:v>0</c:v>
                </c:pt>
                <c:pt idx="17799">
                  <c:v>0</c:v>
                </c:pt>
                <c:pt idx="17800">
                  <c:v>0</c:v>
                </c:pt>
                <c:pt idx="17801">
                  <c:v>0</c:v>
                </c:pt>
                <c:pt idx="17802">
                  <c:v>0</c:v>
                </c:pt>
                <c:pt idx="17803">
                  <c:v>0</c:v>
                </c:pt>
                <c:pt idx="17804">
                  <c:v>0</c:v>
                </c:pt>
                <c:pt idx="17805">
                  <c:v>0</c:v>
                </c:pt>
                <c:pt idx="17806">
                  <c:v>0</c:v>
                </c:pt>
                <c:pt idx="17807">
                  <c:v>0</c:v>
                </c:pt>
                <c:pt idx="17808">
                  <c:v>0</c:v>
                </c:pt>
                <c:pt idx="17809">
                  <c:v>0</c:v>
                </c:pt>
                <c:pt idx="17810">
                  <c:v>0</c:v>
                </c:pt>
                <c:pt idx="17811">
                  <c:v>0</c:v>
                </c:pt>
                <c:pt idx="17812">
                  <c:v>0</c:v>
                </c:pt>
                <c:pt idx="17813">
                  <c:v>0</c:v>
                </c:pt>
                <c:pt idx="17814">
                  <c:v>0</c:v>
                </c:pt>
                <c:pt idx="17815">
                  <c:v>0</c:v>
                </c:pt>
                <c:pt idx="17816">
                  <c:v>1.262785705264946E-2</c:v>
                </c:pt>
                <c:pt idx="17817">
                  <c:v>1.4096419509442626E-2</c:v>
                </c:pt>
                <c:pt idx="17818">
                  <c:v>1.8271514708573022E-2</c:v>
                </c:pt>
                <c:pt idx="17819">
                  <c:v>1.9135093761974531E-2</c:v>
                </c:pt>
                <c:pt idx="17820">
                  <c:v>2.3786869647949516E-2</c:v>
                </c:pt>
                <c:pt idx="17821">
                  <c:v>2.7444253859343348E-2</c:v>
                </c:pt>
                <c:pt idx="17822">
                  <c:v>2.9994001199767695E-2</c:v>
                </c:pt>
                <c:pt idx="17823">
                  <c:v>3.2674399607898863E-2</c:v>
                </c:pt>
                <c:pt idx="17824">
                  <c:v>3.389830508476166E-2</c:v>
                </c:pt>
                <c:pt idx="17825">
                  <c:v>3.4485190961746071E-2</c:v>
                </c:pt>
                <c:pt idx="17826">
                  <c:v>4.5438022537268807E-2</c:v>
                </c:pt>
                <c:pt idx="17827">
                  <c:v>5.0985723997285959E-2</c:v>
                </c:pt>
                <c:pt idx="17828">
                  <c:v>5.2100670072505295E-2</c:v>
                </c:pt>
                <c:pt idx="17829">
                  <c:v>6.345658433095025E-2</c:v>
                </c:pt>
                <c:pt idx="17830">
                  <c:v>7.1419775889665971E-2</c:v>
                </c:pt>
                <c:pt idx="17831">
                  <c:v>7.2219206532778912E-2</c:v>
                </c:pt>
                <c:pt idx="17832">
                  <c:v>7.3107049608339025E-2</c:v>
                </c:pt>
                <c:pt idx="17833">
                  <c:v>7.3787124146832639E-2</c:v>
                </c:pt>
                <c:pt idx="17834">
                  <c:v>7.4895146794489165E-2</c:v>
                </c:pt>
                <c:pt idx="17835">
                  <c:v>7.4990335374437223E-2</c:v>
                </c:pt>
                <c:pt idx="17836">
                  <c:v>7.7041602465328651E-2</c:v>
                </c:pt>
                <c:pt idx="17837">
                  <c:v>8.4123258861893646E-2</c:v>
                </c:pt>
                <c:pt idx="17838">
                  <c:v>8.4768778753499419E-2</c:v>
                </c:pt>
                <c:pt idx="17839">
                  <c:v>8.7087661165270447E-2</c:v>
                </c:pt>
                <c:pt idx="17840">
                  <c:v>9.0513096113582492E-2</c:v>
                </c:pt>
                <c:pt idx="17841">
                  <c:v>9.3941978467498188E-2</c:v>
                </c:pt>
                <c:pt idx="17842">
                  <c:v>9.5038284289984176E-2</c:v>
                </c:pt>
                <c:pt idx="17843">
                  <c:v>9.5861958779352108E-2</c:v>
                </c:pt>
                <c:pt idx="17844">
                  <c:v>9.7933171573075128E-2</c:v>
                </c:pt>
                <c:pt idx="17845">
                  <c:v>9.9647401502366506E-2</c:v>
                </c:pt>
                <c:pt idx="17846">
                  <c:v>0.10483401281304339</c:v>
                </c:pt>
                <c:pt idx="17847">
                  <c:v>0.10546819326333434</c:v>
                </c:pt>
                <c:pt idx="17848">
                  <c:v>0.10615711252654592</c:v>
                </c:pt>
                <c:pt idx="17849">
                  <c:v>0.10797536224451676</c:v>
                </c:pt>
                <c:pt idx="17850">
                  <c:v>0.11058482737023212</c:v>
                </c:pt>
                <c:pt idx="17851">
                  <c:v>0.11713411856575817</c:v>
                </c:pt>
                <c:pt idx="17852">
                  <c:v>0.11793084963815659</c:v>
                </c:pt>
                <c:pt idx="17853">
                  <c:v>0.11922052485415691</c:v>
                </c:pt>
                <c:pt idx="17854">
                  <c:v>0.13230037273086737</c:v>
                </c:pt>
                <c:pt idx="17855">
                  <c:v>0.14300468737586414</c:v>
                </c:pt>
                <c:pt idx="17856">
                  <c:v>0.14669926650365994</c:v>
                </c:pt>
                <c:pt idx="17857">
                  <c:v>0.1487763148106751</c:v>
                </c:pt>
                <c:pt idx="17858">
                  <c:v>0.15066724063710524</c:v>
                </c:pt>
                <c:pt idx="17859">
                  <c:v>0.15075376884421132</c:v>
                </c:pt>
                <c:pt idx="17860">
                  <c:v>0.16430522362580291</c:v>
                </c:pt>
                <c:pt idx="17861">
                  <c:v>0.17056530214425436</c:v>
                </c:pt>
                <c:pt idx="17862">
                  <c:v>0.17853157777281581</c:v>
                </c:pt>
                <c:pt idx="17863">
                  <c:v>0.18091633763661719</c:v>
                </c:pt>
                <c:pt idx="17864">
                  <c:v>0.18269316460208529</c:v>
                </c:pt>
                <c:pt idx="17865">
                  <c:v>0.18805829807240571</c:v>
                </c:pt>
                <c:pt idx="17866">
                  <c:v>0.19013738959765192</c:v>
                </c:pt>
                <c:pt idx="17867">
                  <c:v>0.19157088122605614</c:v>
                </c:pt>
                <c:pt idx="17868">
                  <c:v>0.19639934533550729</c:v>
                </c:pt>
                <c:pt idx="17869">
                  <c:v>0.19655903283484122</c:v>
                </c:pt>
                <c:pt idx="17870">
                  <c:v>0.20097465778867729</c:v>
                </c:pt>
                <c:pt idx="17871">
                  <c:v>0.20188000757050872</c:v>
                </c:pt>
                <c:pt idx="17872">
                  <c:v>0.20213930767287991</c:v>
                </c:pt>
                <c:pt idx="17873">
                  <c:v>0.20347558293005363</c:v>
                </c:pt>
                <c:pt idx="17874">
                  <c:v>0.20474473672497595</c:v>
                </c:pt>
                <c:pt idx="17875">
                  <c:v>0.20540757775347629</c:v>
                </c:pt>
                <c:pt idx="17876">
                  <c:v>0.21428571428572241</c:v>
                </c:pt>
                <c:pt idx="17877">
                  <c:v>0.21864808775571021</c:v>
                </c:pt>
                <c:pt idx="17878">
                  <c:v>0.22050716648291768</c:v>
                </c:pt>
                <c:pt idx="17879">
                  <c:v>0.22585300825190302</c:v>
                </c:pt>
                <c:pt idx="17880">
                  <c:v>0.22770853307764582</c:v>
                </c:pt>
                <c:pt idx="17881">
                  <c:v>0.23094688221709703</c:v>
                </c:pt>
                <c:pt idx="17882">
                  <c:v>0.23245002324500774</c:v>
                </c:pt>
                <c:pt idx="17883">
                  <c:v>0.23432023332496499</c:v>
                </c:pt>
                <c:pt idx="17884">
                  <c:v>0.24200212489671458</c:v>
                </c:pt>
                <c:pt idx="17885">
                  <c:v>0.24616549895853268</c:v>
                </c:pt>
                <c:pt idx="17886">
                  <c:v>0.25198288545770708</c:v>
                </c:pt>
                <c:pt idx="17887">
                  <c:v>0.25257287569372977</c:v>
                </c:pt>
                <c:pt idx="17888">
                  <c:v>0.25331254871395004</c:v>
                </c:pt>
                <c:pt idx="17889">
                  <c:v>0.25851938895418414</c:v>
                </c:pt>
                <c:pt idx="17890">
                  <c:v>0.25931843780287522</c:v>
                </c:pt>
                <c:pt idx="17891">
                  <c:v>0.26226068712300332</c:v>
                </c:pt>
                <c:pt idx="17892">
                  <c:v>0.26321375504139155</c:v>
                </c:pt>
                <c:pt idx="17893">
                  <c:v>0.2642240620045726</c:v>
                </c:pt>
                <c:pt idx="17894">
                  <c:v>0.26781631719903487</c:v>
                </c:pt>
                <c:pt idx="17895">
                  <c:v>0.26979844469133241</c:v>
                </c:pt>
                <c:pt idx="17896">
                  <c:v>0.27578599007169657</c:v>
                </c:pt>
                <c:pt idx="17897">
                  <c:v>0.28039613411287689</c:v>
                </c:pt>
                <c:pt idx="17898">
                  <c:v>0.28943560057888362</c:v>
                </c:pt>
                <c:pt idx="17899">
                  <c:v>0.29128610219699169</c:v>
                </c:pt>
                <c:pt idx="17900">
                  <c:v>0.29244593287893395</c:v>
                </c:pt>
                <c:pt idx="17901">
                  <c:v>0.29633423575035067</c:v>
                </c:pt>
                <c:pt idx="17902">
                  <c:v>0.29772981019723943</c:v>
                </c:pt>
                <c:pt idx="17903">
                  <c:v>0.3014570423714531</c:v>
                </c:pt>
                <c:pt idx="17904">
                  <c:v>0.30642309958750502</c:v>
                </c:pt>
                <c:pt idx="17905">
                  <c:v>0.30666666666667197</c:v>
                </c:pt>
                <c:pt idx="17906">
                  <c:v>0.31198814445050971</c:v>
                </c:pt>
                <c:pt idx="17907">
                  <c:v>0.31262211801485762</c:v>
                </c:pt>
                <c:pt idx="17908">
                  <c:v>0.31701408619193217</c:v>
                </c:pt>
                <c:pt idx="17909">
                  <c:v>0.3180139515798146</c:v>
                </c:pt>
                <c:pt idx="17910">
                  <c:v>0.32030647866889694</c:v>
                </c:pt>
                <c:pt idx="17911">
                  <c:v>0.32057446944926937</c:v>
                </c:pt>
                <c:pt idx="17912">
                  <c:v>0.32281205164991889</c:v>
                </c:pt>
                <c:pt idx="17913">
                  <c:v>0.32704513712256755</c:v>
                </c:pt>
                <c:pt idx="17914">
                  <c:v>0.32919018025097557</c:v>
                </c:pt>
                <c:pt idx="17915">
                  <c:v>0.33161037104818547</c:v>
                </c:pt>
                <c:pt idx="17916">
                  <c:v>0.33444816053511772</c:v>
                </c:pt>
                <c:pt idx="17917">
                  <c:v>0.33604756365517119</c:v>
                </c:pt>
                <c:pt idx="17918">
                  <c:v>0.33605033605033441</c:v>
                </c:pt>
                <c:pt idx="17919">
                  <c:v>0.33752684872661121</c:v>
                </c:pt>
                <c:pt idx="17920">
                  <c:v>0.33891569058211246</c:v>
                </c:pt>
                <c:pt idx="17921">
                  <c:v>0.33911077618688523</c:v>
                </c:pt>
                <c:pt idx="17922">
                  <c:v>0.34049240440022288</c:v>
                </c:pt>
                <c:pt idx="17923">
                  <c:v>0.3427611935120467</c:v>
                </c:pt>
                <c:pt idx="17924">
                  <c:v>0.34893996957023887</c:v>
                </c:pt>
                <c:pt idx="17925">
                  <c:v>0.35152151101785023</c:v>
                </c:pt>
                <c:pt idx="17926">
                  <c:v>0.35549577248271191</c:v>
                </c:pt>
                <c:pt idx="17927">
                  <c:v>0.35721790292078026</c:v>
                </c:pt>
                <c:pt idx="17928">
                  <c:v>0.35927198073355271</c:v>
                </c:pt>
                <c:pt idx="17929">
                  <c:v>0.36363636363635976</c:v>
                </c:pt>
                <c:pt idx="17930">
                  <c:v>0.36770714168980589</c:v>
                </c:pt>
                <c:pt idx="17931">
                  <c:v>0.36773523063394009</c:v>
                </c:pt>
                <c:pt idx="17932">
                  <c:v>0.37032049555617164</c:v>
                </c:pt>
                <c:pt idx="17933">
                  <c:v>0.37084811351178359</c:v>
                </c:pt>
                <c:pt idx="17934">
                  <c:v>0.37124618049473668</c:v>
                </c:pt>
                <c:pt idx="17935">
                  <c:v>0.37168440614969711</c:v>
                </c:pt>
                <c:pt idx="17936">
                  <c:v>0.37579857196543287</c:v>
                </c:pt>
                <c:pt idx="17937">
                  <c:v>0.38050371444103348</c:v>
                </c:pt>
                <c:pt idx="17938">
                  <c:v>0.3820344163178504</c:v>
                </c:pt>
                <c:pt idx="17939">
                  <c:v>0.38411627303401019</c:v>
                </c:pt>
                <c:pt idx="17940">
                  <c:v>0.3874124923537039</c:v>
                </c:pt>
                <c:pt idx="17941">
                  <c:v>0.3923045157529117</c:v>
                </c:pt>
                <c:pt idx="17942">
                  <c:v>0.39308176100630021</c:v>
                </c:pt>
                <c:pt idx="17943">
                  <c:v>0.39609679615455207</c:v>
                </c:pt>
                <c:pt idx="17944">
                  <c:v>0.39990002499375521</c:v>
                </c:pt>
                <c:pt idx="17945">
                  <c:v>0.40072318011409891</c:v>
                </c:pt>
                <c:pt idx="17946">
                  <c:v>0.40268086162672034</c:v>
                </c:pt>
                <c:pt idx="17947">
                  <c:v>0.40273556231002772</c:v>
                </c:pt>
                <c:pt idx="17948">
                  <c:v>0.40562466197944502</c:v>
                </c:pt>
                <c:pt idx="17949">
                  <c:v>0.41062785895913123</c:v>
                </c:pt>
                <c:pt idx="17950">
                  <c:v>0.41251289102784483</c:v>
                </c:pt>
                <c:pt idx="17951">
                  <c:v>0.41295651051748905</c:v>
                </c:pt>
                <c:pt idx="17952">
                  <c:v>0.41493775933609811</c:v>
                </c:pt>
                <c:pt idx="17953">
                  <c:v>0.41529783673215093</c:v>
                </c:pt>
                <c:pt idx="17954">
                  <c:v>0.41647385469690335</c:v>
                </c:pt>
                <c:pt idx="17955">
                  <c:v>0.41682949068646735</c:v>
                </c:pt>
                <c:pt idx="17956">
                  <c:v>0.41920608816225524</c:v>
                </c:pt>
                <c:pt idx="17957">
                  <c:v>0.41980430911972633</c:v>
                </c:pt>
                <c:pt idx="17958">
                  <c:v>0.42077124894808549</c:v>
                </c:pt>
                <c:pt idx="17959">
                  <c:v>0.42618986262810665</c:v>
                </c:pt>
                <c:pt idx="17960">
                  <c:v>0.42707860063606518</c:v>
                </c:pt>
                <c:pt idx="17961">
                  <c:v>0.4312034496275885</c:v>
                </c:pt>
                <c:pt idx="17962">
                  <c:v>0.43372187584711241</c:v>
                </c:pt>
                <c:pt idx="17963">
                  <c:v>0.43459365493264102</c:v>
                </c:pt>
                <c:pt idx="17964">
                  <c:v>0.43497961033077104</c:v>
                </c:pt>
                <c:pt idx="17965">
                  <c:v>0.44088847528517761</c:v>
                </c:pt>
                <c:pt idx="17966">
                  <c:v>0.44156078219339179</c:v>
                </c:pt>
                <c:pt idx="17967">
                  <c:v>0.44302239724341064</c:v>
                </c:pt>
                <c:pt idx="17968">
                  <c:v>0.44326241134751854</c:v>
                </c:pt>
                <c:pt idx="17969">
                  <c:v>0.44749206349206361</c:v>
                </c:pt>
                <c:pt idx="17970">
                  <c:v>0.45115204898222316</c:v>
                </c:pt>
                <c:pt idx="17971">
                  <c:v>0.45153232779324526</c:v>
                </c:pt>
                <c:pt idx="17972">
                  <c:v>0.45363817818908103</c:v>
                </c:pt>
                <c:pt idx="17973">
                  <c:v>0.45401288810779761</c:v>
                </c:pt>
                <c:pt idx="17974">
                  <c:v>0.4557291666666714</c:v>
                </c:pt>
                <c:pt idx="17975">
                  <c:v>0.45823058094971714</c:v>
                </c:pt>
                <c:pt idx="17976">
                  <c:v>0.45841801204615251</c:v>
                </c:pt>
                <c:pt idx="17977">
                  <c:v>0.45929018789144038</c:v>
                </c:pt>
                <c:pt idx="17978">
                  <c:v>0.45946786552435981</c:v>
                </c:pt>
                <c:pt idx="17979">
                  <c:v>0.46301400066144538</c:v>
                </c:pt>
                <c:pt idx="17980">
                  <c:v>0.46936029146289115</c:v>
                </c:pt>
                <c:pt idx="17981">
                  <c:v>0.47142809037950428</c:v>
                </c:pt>
                <c:pt idx="17982">
                  <c:v>0.4716449850762956</c:v>
                </c:pt>
                <c:pt idx="17983">
                  <c:v>0.48838204566624199</c:v>
                </c:pt>
                <c:pt idx="17984">
                  <c:v>0.4898116851762353</c:v>
                </c:pt>
                <c:pt idx="17985">
                  <c:v>0.49665299071475033</c:v>
                </c:pt>
                <c:pt idx="17986">
                  <c:v>0.49751243781095411</c:v>
                </c:pt>
                <c:pt idx="17987">
                  <c:v>0.49988002879308624</c:v>
                </c:pt>
                <c:pt idx="17988">
                  <c:v>0.50388335636345971</c:v>
                </c:pt>
                <c:pt idx="17989">
                  <c:v>0.50634351709619807</c:v>
                </c:pt>
                <c:pt idx="17990">
                  <c:v>0.50808488896878146</c:v>
                </c:pt>
                <c:pt idx="17991">
                  <c:v>0.50927550214893813</c:v>
                </c:pt>
                <c:pt idx="17992">
                  <c:v>0.51433493293957611</c:v>
                </c:pt>
                <c:pt idx="17993">
                  <c:v>0.51631693916726817</c:v>
                </c:pt>
                <c:pt idx="17994">
                  <c:v>0.53648068669527049</c:v>
                </c:pt>
                <c:pt idx="17995">
                  <c:v>0.54237288135593076</c:v>
                </c:pt>
                <c:pt idx="17996">
                  <c:v>0.54497250589160728</c:v>
                </c:pt>
                <c:pt idx="17997">
                  <c:v>0.54692627433820462</c:v>
                </c:pt>
                <c:pt idx="17998">
                  <c:v>0.55325034578146415</c:v>
                </c:pt>
                <c:pt idx="17999">
                  <c:v>0.5583117493670926</c:v>
                </c:pt>
                <c:pt idx="18000">
                  <c:v>0.56242310621594527</c:v>
                </c:pt>
                <c:pt idx="18001">
                  <c:v>0.56355666875391819</c:v>
                </c:pt>
                <c:pt idx="18002">
                  <c:v>0.56513734199683086</c:v>
                </c:pt>
                <c:pt idx="18003">
                  <c:v>0.57210495166700071</c:v>
                </c:pt>
                <c:pt idx="18004">
                  <c:v>0.5726623484471105</c:v>
                </c:pt>
                <c:pt idx="18005">
                  <c:v>0.57289231599951052</c:v>
                </c:pt>
                <c:pt idx="18006">
                  <c:v>0.57388809182211276</c:v>
                </c:pt>
                <c:pt idx="18007">
                  <c:v>0.57471264367816843</c:v>
                </c:pt>
                <c:pt idx="18008">
                  <c:v>0.58006866989401829</c:v>
                </c:pt>
                <c:pt idx="18009">
                  <c:v>0.5803571428571388</c:v>
                </c:pt>
                <c:pt idx="18010">
                  <c:v>0.58046999344630024</c:v>
                </c:pt>
                <c:pt idx="18011">
                  <c:v>0.58724870181650601</c:v>
                </c:pt>
                <c:pt idx="18012">
                  <c:v>0.59133373086861241</c:v>
                </c:pt>
                <c:pt idx="18013">
                  <c:v>0.59380907646450964</c:v>
                </c:pt>
                <c:pt idx="18014">
                  <c:v>0.59442158207589557</c:v>
                </c:pt>
                <c:pt idx="18015">
                  <c:v>0.59497281397628399</c:v>
                </c:pt>
                <c:pt idx="18016">
                  <c:v>0.59982466663591083</c:v>
                </c:pt>
                <c:pt idx="18017">
                  <c:v>0.60765647154141789</c:v>
                </c:pt>
                <c:pt idx="18018">
                  <c:v>0.6100097046998485</c:v>
                </c:pt>
                <c:pt idx="18019">
                  <c:v>0.61176980131017444</c:v>
                </c:pt>
                <c:pt idx="18020">
                  <c:v>0.61241226731767995</c:v>
                </c:pt>
                <c:pt idx="18021">
                  <c:v>0.62002349562719417</c:v>
                </c:pt>
                <c:pt idx="18022">
                  <c:v>0.62821245002855619</c:v>
                </c:pt>
                <c:pt idx="18023">
                  <c:v>0.62977099236640299</c:v>
                </c:pt>
                <c:pt idx="18024">
                  <c:v>0.63260340632602663</c:v>
                </c:pt>
                <c:pt idx="18025">
                  <c:v>0.63613231552162119</c:v>
                </c:pt>
                <c:pt idx="18026">
                  <c:v>0.63932980599648204</c:v>
                </c:pt>
                <c:pt idx="18027">
                  <c:v>0.64122917747644692</c:v>
                </c:pt>
                <c:pt idx="18028">
                  <c:v>0.64732243900232334</c:v>
                </c:pt>
                <c:pt idx="18029">
                  <c:v>0.65045050110342117</c:v>
                </c:pt>
                <c:pt idx="18030">
                  <c:v>0.65256702570957259</c:v>
                </c:pt>
                <c:pt idx="18031">
                  <c:v>0.65426499898899237</c:v>
                </c:pt>
                <c:pt idx="18032">
                  <c:v>0.65562456866805974</c:v>
                </c:pt>
                <c:pt idx="18033">
                  <c:v>0.66014523195103436</c:v>
                </c:pt>
                <c:pt idx="18034">
                  <c:v>0.67459385607240563</c:v>
                </c:pt>
                <c:pt idx="18035">
                  <c:v>0.68015105680447618</c:v>
                </c:pt>
                <c:pt idx="18036">
                  <c:v>0.69168120337327821</c:v>
                </c:pt>
                <c:pt idx="18037">
                  <c:v>0.69562403947263363</c:v>
                </c:pt>
                <c:pt idx="18038">
                  <c:v>0.69689768128972673</c:v>
                </c:pt>
                <c:pt idx="18039">
                  <c:v>0.69725680912794985</c:v>
                </c:pt>
                <c:pt idx="18040">
                  <c:v>0.70576782672182503</c:v>
                </c:pt>
                <c:pt idx="18041">
                  <c:v>0.70599740021226864</c:v>
                </c:pt>
                <c:pt idx="18042">
                  <c:v>0.70781192178547769</c:v>
                </c:pt>
                <c:pt idx="18043">
                  <c:v>0.70926686994563681</c:v>
                </c:pt>
                <c:pt idx="18044">
                  <c:v>0.71571452166412541</c:v>
                </c:pt>
                <c:pt idx="18045">
                  <c:v>0.71794871794872961</c:v>
                </c:pt>
                <c:pt idx="18046">
                  <c:v>0.72500635970492056</c:v>
                </c:pt>
                <c:pt idx="18047">
                  <c:v>0.7279165846940856</c:v>
                </c:pt>
                <c:pt idx="18048">
                  <c:v>0.72843822843822181</c:v>
                </c:pt>
                <c:pt idx="18049">
                  <c:v>0.72974512316675089</c:v>
                </c:pt>
                <c:pt idx="18050">
                  <c:v>0.7338285412701282</c:v>
                </c:pt>
                <c:pt idx="18051">
                  <c:v>0.73627844712183332</c:v>
                </c:pt>
                <c:pt idx="18052">
                  <c:v>0.74744987689061304</c:v>
                </c:pt>
                <c:pt idx="18053">
                  <c:v>0.75926753014738324</c:v>
                </c:pt>
                <c:pt idx="18054">
                  <c:v>0.76090632397701086</c:v>
                </c:pt>
                <c:pt idx="18055">
                  <c:v>0.76514717244474184</c:v>
                </c:pt>
                <c:pt idx="18056">
                  <c:v>0.76635343490556807</c:v>
                </c:pt>
                <c:pt idx="18057">
                  <c:v>0.76804915514591698</c:v>
                </c:pt>
                <c:pt idx="18058">
                  <c:v>0.76946752847028677</c:v>
                </c:pt>
                <c:pt idx="18059">
                  <c:v>0.77303370786516723</c:v>
                </c:pt>
                <c:pt idx="18060">
                  <c:v>0.77421949625457387</c:v>
                </c:pt>
                <c:pt idx="18061">
                  <c:v>0.77623762376236982</c:v>
                </c:pt>
                <c:pt idx="18062">
                  <c:v>0.77690786847097115</c:v>
                </c:pt>
                <c:pt idx="18063">
                  <c:v>0.78121878121876875</c:v>
                </c:pt>
                <c:pt idx="18064">
                  <c:v>0.78125</c:v>
                </c:pt>
                <c:pt idx="18065">
                  <c:v>0.78268876611417681</c:v>
                </c:pt>
                <c:pt idx="18066">
                  <c:v>0.7891584885248335</c:v>
                </c:pt>
                <c:pt idx="18067">
                  <c:v>0.78966535055775466</c:v>
                </c:pt>
                <c:pt idx="18068">
                  <c:v>0.7941264608930112</c:v>
                </c:pt>
                <c:pt idx="18069">
                  <c:v>0.79832731419881497</c:v>
                </c:pt>
                <c:pt idx="18070">
                  <c:v>0.79978906661979465</c:v>
                </c:pt>
                <c:pt idx="18071">
                  <c:v>0.80152153240049984</c:v>
                </c:pt>
                <c:pt idx="18072">
                  <c:v>0.80487752332119555</c:v>
                </c:pt>
                <c:pt idx="18073">
                  <c:v>0.80645161290323131</c:v>
                </c:pt>
                <c:pt idx="18074">
                  <c:v>0.80693725777014436</c:v>
                </c:pt>
                <c:pt idx="18075">
                  <c:v>0.81750787041738704</c:v>
                </c:pt>
                <c:pt idx="18076">
                  <c:v>0.8217037707322703</c:v>
                </c:pt>
                <c:pt idx="18077">
                  <c:v>0.8282836783930918</c:v>
                </c:pt>
                <c:pt idx="18078">
                  <c:v>0.82883395779305147</c:v>
                </c:pt>
                <c:pt idx="18079">
                  <c:v>0.82892133269159274</c:v>
                </c:pt>
                <c:pt idx="18080">
                  <c:v>0.83170890188432622</c:v>
                </c:pt>
                <c:pt idx="18081">
                  <c:v>0.83257644565546229</c:v>
                </c:pt>
                <c:pt idx="18082">
                  <c:v>0.83410565338274978</c:v>
                </c:pt>
                <c:pt idx="18083">
                  <c:v>0.83475204569170103</c:v>
                </c:pt>
                <c:pt idx="18084">
                  <c:v>0.83736900924830593</c:v>
                </c:pt>
                <c:pt idx="18085">
                  <c:v>0.83764253113571385</c:v>
                </c:pt>
                <c:pt idx="18086">
                  <c:v>0.84096972508989154</c:v>
                </c:pt>
                <c:pt idx="18087">
                  <c:v>0.84285785303994487</c:v>
                </c:pt>
                <c:pt idx="18088">
                  <c:v>0.84475347132715228</c:v>
                </c:pt>
                <c:pt idx="18089">
                  <c:v>0.84611734935948846</c:v>
                </c:pt>
                <c:pt idx="18090">
                  <c:v>0.8466063997704083</c:v>
                </c:pt>
                <c:pt idx="18091">
                  <c:v>0.85635675799611022</c:v>
                </c:pt>
                <c:pt idx="18092">
                  <c:v>0.85738782509288569</c:v>
                </c:pt>
                <c:pt idx="18093">
                  <c:v>0.85920884729901559</c:v>
                </c:pt>
                <c:pt idx="18094">
                  <c:v>0.85950413223142164</c:v>
                </c:pt>
                <c:pt idx="18095">
                  <c:v>0.86319644258436767</c:v>
                </c:pt>
                <c:pt idx="18096">
                  <c:v>0.8674542854103322</c:v>
                </c:pt>
                <c:pt idx="18097">
                  <c:v>0.87000690274938108</c:v>
                </c:pt>
                <c:pt idx="18098">
                  <c:v>0.87036188731104858</c:v>
                </c:pt>
                <c:pt idx="18099">
                  <c:v>0.87966258792285146</c:v>
                </c:pt>
                <c:pt idx="18100">
                  <c:v>0.88052018423192635</c:v>
                </c:pt>
                <c:pt idx="18101">
                  <c:v>0.8812530084792769</c:v>
                </c:pt>
                <c:pt idx="18102">
                  <c:v>0.88140131652347975</c:v>
                </c:pt>
                <c:pt idx="18103">
                  <c:v>0.88204514875167206</c:v>
                </c:pt>
                <c:pt idx="18104">
                  <c:v>0.8864985383151236</c:v>
                </c:pt>
                <c:pt idx="18105">
                  <c:v>0.88768713226011187</c:v>
                </c:pt>
                <c:pt idx="18106">
                  <c:v>0.89876488751654904</c:v>
                </c:pt>
                <c:pt idx="18107">
                  <c:v>0.89966583840288195</c:v>
                </c:pt>
                <c:pt idx="18108">
                  <c:v>0.8996718410088107</c:v>
                </c:pt>
                <c:pt idx="18109">
                  <c:v>0.90395480225988933</c:v>
                </c:pt>
                <c:pt idx="18110">
                  <c:v>0.91419313776543731</c:v>
                </c:pt>
                <c:pt idx="18111">
                  <c:v>0.91562932226831606</c:v>
                </c:pt>
                <c:pt idx="18112">
                  <c:v>0.91833387996065596</c:v>
                </c:pt>
                <c:pt idx="18113">
                  <c:v>0.92558035381055959</c:v>
                </c:pt>
                <c:pt idx="18114">
                  <c:v>0.92988670580689359</c:v>
                </c:pt>
                <c:pt idx="18115">
                  <c:v>0.93007726795764256</c:v>
                </c:pt>
                <c:pt idx="18116">
                  <c:v>0.93528816986857066</c:v>
                </c:pt>
                <c:pt idx="18117">
                  <c:v>0.94000000000001194</c:v>
                </c:pt>
                <c:pt idx="18118">
                  <c:v>0.94000844951416695</c:v>
                </c:pt>
                <c:pt idx="18119">
                  <c:v>0.94738622906444903</c:v>
                </c:pt>
                <c:pt idx="18120">
                  <c:v>0.95458490020247666</c:v>
                </c:pt>
                <c:pt idx="18121">
                  <c:v>0.95711606156376661</c:v>
                </c:pt>
                <c:pt idx="18122">
                  <c:v>0.95926595300987572</c:v>
                </c:pt>
                <c:pt idx="18123">
                  <c:v>0.962892234524233</c:v>
                </c:pt>
                <c:pt idx="18124">
                  <c:v>0.96315312011425647</c:v>
                </c:pt>
                <c:pt idx="18125">
                  <c:v>0.96373461088519718</c:v>
                </c:pt>
                <c:pt idx="18126">
                  <c:v>0.96889952153109959</c:v>
                </c:pt>
                <c:pt idx="18127">
                  <c:v>0.97351206734741424</c:v>
                </c:pt>
                <c:pt idx="18128">
                  <c:v>0.97468437234252292</c:v>
                </c:pt>
                <c:pt idx="18129">
                  <c:v>0.97625915242956296</c:v>
                </c:pt>
                <c:pt idx="18130">
                  <c:v>0.98058879900158047</c:v>
                </c:pt>
                <c:pt idx="18131">
                  <c:v>0.98241477551820822</c:v>
                </c:pt>
                <c:pt idx="18132">
                  <c:v>0.98373983739836035</c:v>
                </c:pt>
                <c:pt idx="18133">
                  <c:v>0.98384330715768442</c:v>
                </c:pt>
                <c:pt idx="18134">
                  <c:v>0.989320579178397</c:v>
                </c:pt>
                <c:pt idx="18135">
                  <c:v>0.99124020285844949</c:v>
                </c:pt>
                <c:pt idx="18136">
                  <c:v>0.9925411421129553</c:v>
                </c:pt>
                <c:pt idx="18137">
                  <c:v>0.99291848726834075</c:v>
                </c:pt>
                <c:pt idx="18138">
                  <c:v>0.99809641405566651</c:v>
                </c:pt>
                <c:pt idx="18139">
                  <c:v>1.0016428218255982</c:v>
                </c:pt>
                <c:pt idx="18140">
                  <c:v>1.0021053267029316</c:v>
                </c:pt>
                <c:pt idx="18141">
                  <c:v>1.0032457952198257</c:v>
                </c:pt>
                <c:pt idx="18142">
                  <c:v>1.0044194455604725</c:v>
                </c:pt>
                <c:pt idx="18143">
                  <c:v>1.0066435388328188</c:v>
                </c:pt>
                <c:pt idx="18144">
                  <c:v>1.0113896393523021</c:v>
                </c:pt>
                <c:pt idx="18145">
                  <c:v>1.0193813711335764</c:v>
                </c:pt>
                <c:pt idx="18146">
                  <c:v>1.0214551175357371</c:v>
                </c:pt>
                <c:pt idx="18147">
                  <c:v>1.0222234772541157</c:v>
                </c:pt>
                <c:pt idx="18148">
                  <c:v>1.0238169626763494</c:v>
                </c:pt>
                <c:pt idx="18149">
                  <c:v>1.0250000000000057</c:v>
                </c:pt>
                <c:pt idx="18150">
                  <c:v>1.0260457774270009</c:v>
                </c:pt>
                <c:pt idx="18151">
                  <c:v>1.0276200946846501</c:v>
                </c:pt>
                <c:pt idx="18152">
                  <c:v>1.0310865390981974</c:v>
                </c:pt>
                <c:pt idx="18153">
                  <c:v>1.0364931980133747</c:v>
                </c:pt>
                <c:pt idx="18154">
                  <c:v>1.0402455661664476</c:v>
                </c:pt>
                <c:pt idx="18155">
                  <c:v>1.0409448344430814</c:v>
                </c:pt>
                <c:pt idx="18156">
                  <c:v>1.0414796193212368</c:v>
                </c:pt>
                <c:pt idx="18157">
                  <c:v>1.0426229508196769</c:v>
                </c:pt>
                <c:pt idx="18158">
                  <c:v>1.0447929171668591</c:v>
                </c:pt>
                <c:pt idx="18159">
                  <c:v>1.052147037548508</c:v>
                </c:pt>
                <c:pt idx="18160">
                  <c:v>1.0549265067866855</c:v>
                </c:pt>
                <c:pt idx="18161">
                  <c:v>1.0559924063467463</c:v>
                </c:pt>
                <c:pt idx="18162">
                  <c:v>1.0610079575596814</c:v>
                </c:pt>
                <c:pt idx="18163">
                  <c:v>1.0621855371765037</c:v>
                </c:pt>
                <c:pt idx="18164">
                  <c:v>1.0635575145741427</c:v>
                </c:pt>
                <c:pt idx="18165">
                  <c:v>1.0644778607842511</c:v>
                </c:pt>
                <c:pt idx="18166">
                  <c:v>1.0701725059080616</c:v>
                </c:pt>
                <c:pt idx="18167">
                  <c:v>1.072953266084852</c:v>
                </c:pt>
                <c:pt idx="18168">
                  <c:v>1.0757425560818064</c:v>
                </c:pt>
                <c:pt idx="18169">
                  <c:v>1.0848565908753187</c:v>
                </c:pt>
                <c:pt idx="18170">
                  <c:v>1.0919017288444195</c:v>
                </c:pt>
                <c:pt idx="18171">
                  <c:v>1.0924697619976627</c:v>
                </c:pt>
                <c:pt idx="18172">
                  <c:v>1.0941920089484682</c:v>
                </c:pt>
                <c:pt idx="18173">
                  <c:v>1.1045655375552315</c:v>
                </c:pt>
                <c:pt idx="18174">
                  <c:v>1.1051111390179642</c:v>
                </c:pt>
                <c:pt idx="18175">
                  <c:v>1.1071794049835546</c:v>
                </c:pt>
                <c:pt idx="18176">
                  <c:v>1.1179151238963243</c:v>
                </c:pt>
                <c:pt idx="18177">
                  <c:v>1.1182601188151295</c:v>
                </c:pt>
                <c:pt idx="18178">
                  <c:v>1.1188902702349139</c:v>
                </c:pt>
                <c:pt idx="18179">
                  <c:v>1.119104716227028</c:v>
                </c:pt>
                <c:pt idx="18180">
                  <c:v>1.1200242167398216</c:v>
                </c:pt>
                <c:pt idx="18181">
                  <c:v>1.1226252158894567</c:v>
                </c:pt>
                <c:pt idx="18182">
                  <c:v>1.1228368238202648</c:v>
                </c:pt>
                <c:pt idx="18183">
                  <c:v>1.1295180722891587</c:v>
                </c:pt>
                <c:pt idx="18184">
                  <c:v>1.1312992800822599</c:v>
                </c:pt>
                <c:pt idx="18185">
                  <c:v>1.1318975979363017</c:v>
                </c:pt>
                <c:pt idx="18186">
                  <c:v>1.1358765537933948</c:v>
                </c:pt>
                <c:pt idx="18187">
                  <c:v>1.1380504700643286</c:v>
                </c:pt>
                <c:pt idx="18188">
                  <c:v>1.1383039271485558</c:v>
                </c:pt>
                <c:pt idx="18189">
                  <c:v>1.1426678810962869</c:v>
                </c:pt>
                <c:pt idx="18190">
                  <c:v>1.1439466158246034</c:v>
                </c:pt>
                <c:pt idx="18191">
                  <c:v>1.144528311674847</c:v>
                </c:pt>
                <c:pt idx="18192">
                  <c:v>1.1472618087299509</c:v>
                </c:pt>
                <c:pt idx="18193">
                  <c:v>1.1489173663278791</c:v>
                </c:pt>
                <c:pt idx="18194">
                  <c:v>1.1529525229056219</c:v>
                </c:pt>
                <c:pt idx="18195">
                  <c:v>1.159524955865848</c:v>
                </c:pt>
                <c:pt idx="18196">
                  <c:v>1.1600671889866447</c:v>
                </c:pt>
                <c:pt idx="18197">
                  <c:v>1.1639220208280676</c:v>
                </c:pt>
                <c:pt idx="18198">
                  <c:v>1.1643650148930362</c:v>
                </c:pt>
                <c:pt idx="18199">
                  <c:v>1.1645792133597013</c:v>
                </c:pt>
                <c:pt idx="18200">
                  <c:v>1.1664396992048864</c:v>
                </c:pt>
                <c:pt idx="18201">
                  <c:v>1.1666059059423901</c:v>
                </c:pt>
                <c:pt idx="18202">
                  <c:v>1.1685035187890094</c:v>
                </c:pt>
                <c:pt idx="18203">
                  <c:v>1.1692429647245319</c:v>
                </c:pt>
                <c:pt idx="18204">
                  <c:v>1.1720178744652827</c:v>
                </c:pt>
                <c:pt idx="18205">
                  <c:v>1.1721291683025612</c:v>
                </c:pt>
                <c:pt idx="18206">
                  <c:v>1.1773383642089215</c:v>
                </c:pt>
                <c:pt idx="18207">
                  <c:v>1.1824008961354195</c:v>
                </c:pt>
                <c:pt idx="18208">
                  <c:v>1.1837455830388706</c:v>
                </c:pt>
                <c:pt idx="18209">
                  <c:v>1.1839708561020075</c:v>
                </c:pt>
                <c:pt idx="18210">
                  <c:v>1.1842953590806218</c:v>
                </c:pt>
                <c:pt idx="18211">
                  <c:v>1.1878321978368405</c:v>
                </c:pt>
                <c:pt idx="18212">
                  <c:v>1.1881620501786898</c:v>
                </c:pt>
                <c:pt idx="18213">
                  <c:v>1.1914058152296718</c:v>
                </c:pt>
                <c:pt idx="18214">
                  <c:v>1.191479119027548</c:v>
                </c:pt>
                <c:pt idx="18215">
                  <c:v>1.1960939051821811</c:v>
                </c:pt>
                <c:pt idx="18216">
                  <c:v>1.198013051524299</c:v>
                </c:pt>
                <c:pt idx="18217">
                  <c:v>1.2025901942645589</c:v>
                </c:pt>
                <c:pt idx="18218">
                  <c:v>1.2032542558282557</c:v>
                </c:pt>
                <c:pt idx="18219">
                  <c:v>1.2041284403669721</c:v>
                </c:pt>
                <c:pt idx="18220">
                  <c:v>1.2042133497247818</c:v>
                </c:pt>
                <c:pt idx="18221">
                  <c:v>1.2048192771084274</c:v>
                </c:pt>
                <c:pt idx="18222">
                  <c:v>1.2107178299702213</c:v>
                </c:pt>
                <c:pt idx="18223">
                  <c:v>1.2112234227953991</c:v>
                </c:pt>
                <c:pt idx="18224">
                  <c:v>1.2124635687854095</c:v>
                </c:pt>
                <c:pt idx="18225">
                  <c:v>1.2143017764785213</c:v>
                </c:pt>
                <c:pt idx="18226">
                  <c:v>1.2145872384522676</c:v>
                </c:pt>
                <c:pt idx="18227">
                  <c:v>1.2154696132596712</c:v>
                </c:pt>
                <c:pt idx="18228">
                  <c:v>1.2171026633999844</c:v>
                </c:pt>
                <c:pt idx="18229">
                  <c:v>1.2190009892855329</c:v>
                </c:pt>
                <c:pt idx="18230">
                  <c:v>1.2230314690119428</c:v>
                </c:pt>
                <c:pt idx="18231">
                  <c:v>1.2242367890903409</c:v>
                </c:pt>
                <c:pt idx="18232">
                  <c:v>1.2252221462747883</c:v>
                </c:pt>
                <c:pt idx="18233">
                  <c:v>1.2254203476774137</c:v>
                </c:pt>
                <c:pt idx="18234">
                  <c:v>1.2275367904195207</c:v>
                </c:pt>
                <c:pt idx="18235">
                  <c:v>1.2318840579710155</c:v>
                </c:pt>
                <c:pt idx="18236">
                  <c:v>1.2355681588008878</c:v>
                </c:pt>
                <c:pt idx="18237">
                  <c:v>1.2400278963751674</c:v>
                </c:pt>
                <c:pt idx="18238">
                  <c:v>1.2404031133624045</c:v>
                </c:pt>
                <c:pt idx="18239">
                  <c:v>1.2406224457390351</c:v>
                </c:pt>
                <c:pt idx="18240">
                  <c:v>1.2422360248447291</c:v>
                </c:pt>
                <c:pt idx="18241">
                  <c:v>1.2479165776315284</c:v>
                </c:pt>
                <c:pt idx="18242">
                  <c:v>1.2484668517203517</c:v>
                </c:pt>
                <c:pt idx="18243">
                  <c:v>1.2534015007833688</c:v>
                </c:pt>
                <c:pt idx="18244">
                  <c:v>1.2547804924302142</c:v>
                </c:pt>
                <c:pt idx="18245">
                  <c:v>1.2590092144877332</c:v>
                </c:pt>
                <c:pt idx="18246">
                  <c:v>1.2594883328647768</c:v>
                </c:pt>
                <c:pt idx="18247">
                  <c:v>1.2601523905216396</c:v>
                </c:pt>
                <c:pt idx="18248">
                  <c:v>1.2657307048810793</c:v>
                </c:pt>
                <c:pt idx="18249">
                  <c:v>1.2685610511697405</c:v>
                </c:pt>
                <c:pt idx="18250">
                  <c:v>1.2703197330175442</c:v>
                </c:pt>
                <c:pt idx="18251">
                  <c:v>1.2711533962411323</c:v>
                </c:pt>
                <c:pt idx="18252">
                  <c:v>1.2729639809055442</c:v>
                </c:pt>
                <c:pt idx="18253">
                  <c:v>1.275120578778143</c:v>
                </c:pt>
                <c:pt idx="18254">
                  <c:v>1.2760210496903142</c:v>
                </c:pt>
                <c:pt idx="18255">
                  <c:v>1.278149726110783</c:v>
                </c:pt>
                <c:pt idx="18256">
                  <c:v>1.2819204311171859</c:v>
                </c:pt>
                <c:pt idx="18257">
                  <c:v>1.2847478824398877</c:v>
                </c:pt>
                <c:pt idx="18258">
                  <c:v>1.2867647058823621</c:v>
                </c:pt>
                <c:pt idx="18259">
                  <c:v>1.2919584641390998</c:v>
                </c:pt>
                <c:pt idx="18260">
                  <c:v>1.3053035138524365</c:v>
                </c:pt>
                <c:pt idx="18261">
                  <c:v>1.3068407725950664</c:v>
                </c:pt>
                <c:pt idx="18262">
                  <c:v>1.3127853881278497</c:v>
                </c:pt>
                <c:pt idx="18263">
                  <c:v>1.3149058750137499</c:v>
                </c:pt>
                <c:pt idx="18264">
                  <c:v>1.3154747668022111</c:v>
                </c:pt>
                <c:pt idx="18265">
                  <c:v>1.3176735580403829</c:v>
                </c:pt>
                <c:pt idx="18266">
                  <c:v>1.3179210259871752</c:v>
                </c:pt>
                <c:pt idx="18267">
                  <c:v>1.318267419962325</c:v>
                </c:pt>
                <c:pt idx="18268">
                  <c:v>1.3208269525268008</c:v>
                </c:pt>
                <c:pt idx="18269">
                  <c:v>1.3211095439586273</c:v>
                </c:pt>
                <c:pt idx="18270">
                  <c:v>1.3222552253719755</c:v>
                </c:pt>
                <c:pt idx="18271">
                  <c:v>1.3263567500496123</c:v>
                </c:pt>
                <c:pt idx="18272">
                  <c:v>1.3279010110155411</c:v>
                </c:pt>
                <c:pt idx="18273">
                  <c:v>1.3282387190684233</c:v>
                </c:pt>
                <c:pt idx="18274">
                  <c:v>1.3335434736189171</c:v>
                </c:pt>
                <c:pt idx="18275">
                  <c:v>1.3422818791946298</c:v>
                </c:pt>
                <c:pt idx="18276">
                  <c:v>1.3442791174961428</c:v>
                </c:pt>
                <c:pt idx="18277">
                  <c:v>1.3452997608561077</c:v>
                </c:pt>
                <c:pt idx="18278">
                  <c:v>1.3594361193522104</c:v>
                </c:pt>
                <c:pt idx="18279">
                  <c:v>1.3598106921986215</c:v>
                </c:pt>
                <c:pt idx="18280">
                  <c:v>1.3652440462155226</c:v>
                </c:pt>
                <c:pt idx="18281">
                  <c:v>1.3655502235972818</c:v>
                </c:pt>
                <c:pt idx="18282">
                  <c:v>1.3677972780455292</c:v>
                </c:pt>
                <c:pt idx="18283">
                  <c:v>1.3768115942029056</c:v>
                </c:pt>
                <c:pt idx="18284">
                  <c:v>1.3776553195271646</c:v>
                </c:pt>
                <c:pt idx="18285">
                  <c:v>1.3777246474389671</c:v>
                </c:pt>
                <c:pt idx="18286">
                  <c:v>1.380439868975202</c:v>
                </c:pt>
                <c:pt idx="18287">
                  <c:v>1.3824827807936231</c:v>
                </c:pt>
                <c:pt idx="18288">
                  <c:v>1.3877988553052205</c:v>
                </c:pt>
                <c:pt idx="18289">
                  <c:v>1.3949516037198748</c:v>
                </c:pt>
                <c:pt idx="18290">
                  <c:v>1.3973651442714186</c:v>
                </c:pt>
                <c:pt idx="18291">
                  <c:v>1.4001312623058482</c:v>
                </c:pt>
                <c:pt idx="18292">
                  <c:v>1.4020950846091722</c:v>
                </c:pt>
                <c:pt idx="18293">
                  <c:v>1.4042737176715576</c:v>
                </c:pt>
                <c:pt idx="18294">
                  <c:v>1.4053018205046186</c:v>
                </c:pt>
                <c:pt idx="18295">
                  <c:v>1.4078894939566879</c:v>
                </c:pt>
                <c:pt idx="18296">
                  <c:v>1.4086471408647014</c:v>
                </c:pt>
                <c:pt idx="18297">
                  <c:v>1.4089990669324806</c:v>
                </c:pt>
                <c:pt idx="18298">
                  <c:v>1.415121922694567</c:v>
                </c:pt>
                <c:pt idx="18299">
                  <c:v>1.4215314632297122</c:v>
                </c:pt>
                <c:pt idx="18300">
                  <c:v>1.426727134297721</c:v>
                </c:pt>
                <c:pt idx="18301">
                  <c:v>1.4285714285714164</c:v>
                </c:pt>
                <c:pt idx="18302">
                  <c:v>1.428815879534568</c:v>
                </c:pt>
                <c:pt idx="18303">
                  <c:v>1.4307228915662762</c:v>
                </c:pt>
                <c:pt idx="18304">
                  <c:v>1.4312260957056679</c:v>
                </c:pt>
                <c:pt idx="18305">
                  <c:v>1.4348261408182879</c:v>
                </c:pt>
                <c:pt idx="18306">
                  <c:v>1.4360388304899772</c:v>
                </c:pt>
                <c:pt idx="18307">
                  <c:v>1.4421119962784132</c:v>
                </c:pt>
                <c:pt idx="18308">
                  <c:v>1.4455044810638924</c:v>
                </c:pt>
                <c:pt idx="18309">
                  <c:v>1.4515027322404421</c:v>
                </c:pt>
                <c:pt idx="18310">
                  <c:v>1.4522120905099598</c:v>
                </c:pt>
                <c:pt idx="18311">
                  <c:v>1.4568941138447826</c:v>
                </c:pt>
                <c:pt idx="18312">
                  <c:v>1.4606586743833674</c:v>
                </c:pt>
                <c:pt idx="18313">
                  <c:v>1.4611872146118827</c:v>
                </c:pt>
                <c:pt idx="18314">
                  <c:v>1.4667168108311444</c:v>
                </c:pt>
                <c:pt idx="18315">
                  <c:v>1.4680323500104322</c:v>
                </c:pt>
                <c:pt idx="18316">
                  <c:v>1.4689699211551073</c:v>
                </c:pt>
                <c:pt idx="18317">
                  <c:v>1.4701622247972068</c:v>
                </c:pt>
                <c:pt idx="18318">
                  <c:v>1.4752990640172214</c:v>
                </c:pt>
                <c:pt idx="18319">
                  <c:v>1.4796026210103719</c:v>
                </c:pt>
                <c:pt idx="18320">
                  <c:v>1.4838859262694228</c:v>
                </c:pt>
                <c:pt idx="18321">
                  <c:v>1.4847022641709486</c:v>
                </c:pt>
                <c:pt idx="18322">
                  <c:v>1.4879816863792428</c:v>
                </c:pt>
                <c:pt idx="18323">
                  <c:v>1.4896275931017158</c:v>
                </c:pt>
                <c:pt idx="18324">
                  <c:v>1.495016611295668</c:v>
                </c:pt>
                <c:pt idx="18325">
                  <c:v>1.4959114109605878</c:v>
                </c:pt>
                <c:pt idx="18326">
                  <c:v>1.50154176163025</c:v>
                </c:pt>
                <c:pt idx="18327">
                  <c:v>1.5026935072299352</c:v>
                </c:pt>
                <c:pt idx="18328">
                  <c:v>1.5069615069615026</c:v>
                </c:pt>
                <c:pt idx="18329">
                  <c:v>1.5074528518106263</c:v>
                </c:pt>
                <c:pt idx="18330">
                  <c:v>1.512820512820511</c:v>
                </c:pt>
                <c:pt idx="18331">
                  <c:v>1.5145705521472337</c:v>
                </c:pt>
                <c:pt idx="18332">
                  <c:v>1.5360742058095269</c:v>
                </c:pt>
                <c:pt idx="18333">
                  <c:v>1.5364138003984209</c:v>
                </c:pt>
                <c:pt idx="18334">
                  <c:v>1.5422465391253297</c:v>
                </c:pt>
                <c:pt idx="18335">
                  <c:v>1.5424164524421542</c:v>
                </c:pt>
                <c:pt idx="18336">
                  <c:v>1.5443934645788886</c:v>
                </c:pt>
                <c:pt idx="18337">
                  <c:v>1.5461763476807278</c:v>
                </c:pt>
                <c:pt idx="18338">
                  <c:v>1.547811787442896</c:v>
                </c:pt>
                <c:pt idx="18339">
                  <c:v>1.552338997272912</c:v>
                </c:pt>
                <c:pt idx="18340">
                  <c:v>1.5531801807122179</c:v>
                </c:pt>
                <c:pt idx="18341">
                  <c:v>1.5576144511425554</c:v>
                </c:pt>
                <c:pt idx="18342">
                  <c:v>1.5614819474712931</c:v>
                </c:pt>
                <c:pt idx="18343">
                  <c:v>1.5652670665524226</c:v>
                </c:pt>
                <c:pt idx="18344">
                  <c:v>1.5709376534118746</c:v>
                </c:pt>
                <c:pt idx="18345">
                  <c:v>1.5724768893548031</c:v>
                </c:pt>
                <c:pt idx="18346">
                  <c:v>1.5728813559322106</c:v>
                </c:pt>
                <c:pt idx="18347">
                  <c:v>1.5769280790739941</c:v>
                </c:pt>
                <c:pt idx="18348">
                  <c:v>1.5796320386545233</c:v>
                </c:pt>
                <c:pt idx="18349">
                  <c:v>1.5813454837845029</c:v>
                </c:pt>
                <c:pt idx="18350">
                  <c:v>1.5854167291526409</c:v>
                </c:pt>
                <c:pt idx="18351">
                  <c:v>1.5926455441282741</c:v>
                </c:pt>
                <c:pt idx="18352">
                  <c:v>1.5928528807266389</c:v>
                </c:pt>
                <c:pt idx="18353">
                  <c:v>1.5936254980079667</c:v>
                </c:pt>
                <c:pt idx="18354">
                  <c:v>1.597074368158701</c:v>
                </c:pt>
                <c:pt idx="18355">
                  <c:v>1.5995915936356795</c:v>
                </c:pt>
                <c:pt idx="18356">
                  <c:v>1.6039403889871267</c:v>
                </c:pt>
                <c:pt idx="18357">
                  <c:v>1.6153846153846132</c:v>
                </c:pt>
                <c:pt idx="18358">
                  <c:v>1.6168148746968427</c:v>
                </c:pt>
                <c:pt idx="18359">
                  <c:v>1.6292888633314249</c:v>
                </c:pt>
                <c:pt idx="18360">
                  <c:v>1.632878157557144</c:v>
                </c:pt>
                <c:pt idx="18361">
                  <c:v>1.6378173234906228</c:v>
                </c:pt>
                <c:pt idx="18362">
                  <c:v>1.6383402235492213</c:v>
                </c:pt>
                <c:pt idx="18363">
                  <c:v>1.6393442622950829</c:v>
                </c:pt>
                <c:pt idx="18364">
                  <c:v>1.639451624170448</c:v>
                </c:pt>
                <c:pt idx="18365">
                  <c:v>1.6416249304396189</c:v>
                </c:pt>
                <c:pt idx="18366">
                  <c:v>1.6441821247892108</c:v>
                </c:pt>
                <c:pt idx="18367">
                  <c:v>1.6491857576593958</c:v>
                </c:pt>
                <c:pt idx="18368">
                  <c:v>1.6513123587693457</c:v>
                </c:pt>
                <c:pt idx="18369">
                  <c:v>1.6550922134503878</c:v>
                </c:pt>
                <c:pt idx="18370">
                  <c:v>1.6560091818330847</c:v>
                </c:pt>
                <c:pt idx="18371">
                  <c:v>1.662730278696273</c:v>
                </c:pt>
                <c:pt idx="18372">
                  <c:v>1.6705778479983309</c:v>
                </c:pt>
                <c:pt idx="18373">
                  <c:v>1.673193307226768</c:v>
                </c:pt>
                <c:pt idx="18374">
                  <c:v>1.6754647693367133</c:v>
                </c:pt>
                <c:pt idx="18375">
                  <c:v>1.678414404354811</c:v>
                </c:pt>
                <c:pt idx="18376">
                  <c:v>1.680234081147475</c:v>
                </c:pt>
                <c:pt idx="18377">
                  <c:v>1.6810936345402752</c:v>
                </c:pt>
                <c:pt idx="18378">
                  <c:v>1.6811955168119681</c:v>
                </c:pt>
                <c:pt idx="18379">
                  <c:v>1.6837899543378825</c:v>
                </c:pt>
                <c:pt idx="18380">
                  <c:v>1.6862610486569878</c:v>
                </c:pt>
                <c:pt idx="18381">
                  <c:v>1.6881028938906724</c:v>
                </c:pt>
                <c:pt idx="18382">
                  <c:v>1.6945288753799304</c:v>
                </c:pt>
                <c:pt idx="18383">
                  <c:v>1.6968025876239494</c:v>
                </c:pt>
                <c:pt idx="18384">
                  <c:v>1.6975508617338448</c:v>
                </c:pt>
                <c:pt idx="18385">
                  <c:v>1.6997478890711903</c:v>
                </c:pt>
                <c:pt idx="18386">
                  <c:v>1.7056636781106533</c:v>
                </c:pt>
                <c:pt idx="18387">
                  <c:v>1.7073587160662385</c:v>
                </c:pt>
                <c:pt idx="18388">
                  <c:v>1.7122572562121547</c:v>
                </c:pt>
                <c:pt idx="18389">
                  <c:v>1.7148387487020216</c:v>
                </c:pt>
                <c:pt idx="18390">
                  <c:v>1.7215692766098272</c:v>
                </c:pt>
                <c:pt idx="18391">
                  <c:v>1.7216445148405768</c:v>
                </c:pt>
                <c:pt idx="18392">
                  <c:v>1.7227877838684549</c:v>
                </c:pt>
                <c:pt idx="18393">
                  <c:v>1.7290322580645068</c:v>
                </c:pt>
                <c:pt idx="18394">
                  <c:v>1.7295416878620387</c:v>
                </c:pt>
                <c:pt idx="18395">
                  <c:v>1.7312307164895486</c:v>
                </c:pt>
                <c:pt idx="18396">
                  <c:v>1.734417344173437</c:v>
                </c:pt>
                <c:pt idx="18397">
                  <c:v>1.7476465870235103</c:v>
                </c:pt>
                <c:pt idx="18398">
                  <c:v>1.7499294383291044</c:v>
                </c:pt>
                <c:pt idx="18399">
                  <c:v>1.7521190501214932</c:v>
                </c:pt>
                <c:pt idx="18400">
                  <c:v>1.7522011966726723</c:v>
                </c:pt>
                <c:pt idx="18401">
                  <c:v>1.7538325657687324</c:v>
                </c:pt>
                <c:pt idx="18402">
                  <c:v>1.755139613378347</c:v>
                </c:pt>
                <c:pt idx="18403">
                  <c:v>1.7605108519657335</c:v>
                </c:pt>
                <c:pt idx="18404">
                  <c:v>1.7614269788182924</c:v>
                </c:pt>
                <c:pt idx="18405">
                  <c:v>1.7624250969333843</c:v>
                </c:pt>
                <c:pt idx="18406">
                  <c:v>1.7665911045102689</c:v>
                </c:pt>
                <c:pt idx="18407">
                  <c:v>1.7725268974570412</c:v>
                </c:pt>
                <c:pt idx="18408">
                  <c:v>1.7746024429592211</c:v>
                </c:pt>
                <c:pt idx="18409">
                  <c:v>1.781848459616981</c:v>
                </c:pt>
                <c:pt idx="18410">
                  <c:v>1.7894422904861358</c:v>
                </c:pt>
                <c:pt idx="18411">
                  <c:v>1.7935046049442462</c:v>
                </c:pt>
                <c:pt idx="18412">
                  <c:v>1.8010291595197145</c:v>
                </c:pt>
                <c:pt idx="18413">
                  <c:v>1.8025272547076412</c:v>
                </c:pt>
                <c:pt idx="18414">
                  <c:v>1.8057484774014227</c:v>
                </c:pt>
                <c:pt idx="18415">
                  <c:v>1.8075394201733133</c:v>
                </c:pt>
                <c:pt idx="18416">
                  <c:v>1.8083289155916873</c:v>
                </c:pt>
                <c:pt idx="18417">
                  <c:v>1.8117647058823536</c:v>
                </c:pt>
                <c:pt idx="18418">
                  <c:v>1.8172790466732778</c:v>
                </c:pt>
                <c:pt idx="18419">
                  <c:v>1.8179030224554396</c:v>
                </c:pt>
                <c:pt idx="18420">
                  <c:v>1.8216767706639132</c:v>
                </c:pt>
                <c:pt idx="18421">
                  <c:v>1.8236011380571711</c:v>
                </c:pt>
                <c:pt idx="18422">
                  <c:v>1.8247617813525352</c:v>
                </c:pt>
                <c:pt idx="18423">
                  <c:v>1.8314119859373648</c:v>
                </c:pt>
                <c:pt idx="18424">
                  <c:v>1.8334557766633566</c:v>
                </c:pt>
                <c:pt idx="18425">
                  <c:v>1.8340528359262578</c:v>
                </c:pt>
                <c:pt idx="18426">
                  <c:v>1.8387929974170731</c:v>
                </c:pt>
                <c:pt idx="18427">
                  <c:v>1.8397871169021869</c:v>
                </c:pt>
                <c:pt idx="18428">
                  <c:v>1.8401380103507705</c:v>
                </c:pt>
                <c:pt idx="18429">
                  <c:v>1.8436326391259854</c:v>
                </c:pt>
                <c:pt idx="18430">
                  <c:v>1.8461538461538538</c:v>
                </c:pt>
                <c:pt idx="18431">
                  <c:v>1.8484958318231151</c:v>
                </c:pt>
                <c:pt idx="18432">
                  <c:v>1.8539290038875862</c:v>
                </c:pt>
                <c:pt idx="18433">
                  <c:v>1.8562103112926849</c:v>
                </c:pt>
                <c:pt idx="18434">
                  <c:v>1.8579620078803316</c:v>
                </c:pt>
                <c:pt idx="18435">
                  <c:v>1.8583906337112097</c:v>
                </c:pt>
                <c:pt idx="18436">
                  <c:v>1.8635739896418926</c:v>
                </c:pt>
                <c:pt idx="18437">
                  <c:v>1.8658039770541563</c:v>
                </c:pt>
                <c:pt idx="18438">
                  <c:v>1.8678667281155867</c:v>
                </c:pt>
                <c:pt idx="18439">
                  <c:v>1.8710574147332295</c:v>
                </c:pt>
                <c:pt idx="18440">
                  <c:v>1.8723461165535298</c:v>
                </c:pt>
                <c:pt idx="18441">
                  <c:v>1.8734439682551312</c:v>
                </c:pt>
                <c:pt idx="18442">
                  <c:v>1.8740759087054073</c:v>
                </c:pt>
                <c:pt idx="18443">
                  <c:v>1.8777205302006337</c:v>
                </c:pt>
                <c:pt idx="18444">
                  <c:v>1.8779648859690496</c:v>
                </c:pt>
                <c:pt idx="18445">
                  <c:v>1.8780005648121971</c:v>
                </c:pt>
                <c:pt idx="18446">
                  <c:v>1.8785831285831307</c:v>
                </c:pt>
                <c:pt idx="18447">
                  <c:v>1.8826245330362212</c:v>
                </c:pt>
                <c:pt idx="18448">
                  <c:v>1.8829332852072298</c:v>
                </c:pt>
                <c:pt idx="18449">
                  <c:v>1.8853102906520007</c:v>
                </c:pt>
                <c:pt idx="18450">
                  <c:v>1.8881118881118937</c:v>
                </c:pt>
                <c:pt idx="18451">
                  <c:v>1.8899115417285088</c:v>
                </c:pt>
                <c:pt idx="18452">
                  <c:v>1.9008307238425459</c:v>
                </c:pt>
                <c:pt idx="18453">
                  <c:v>1.909841706813495</c:v>
                </c:pt>
                <c:pt idx="18454">
                  <c:v>1.9123736955441331</c:v>
                </c:pt>
                <c:pt idx="18455">
                  <c:v>1.9148050506452137</c:v>
                </c:pt>
                <c:pt idx="18456">
                  <c:v>1.919917864476389</c:v>
                </c:pt>
                <c:pt idx="18457">
                  <c:v>1.9277924759630878</c:v>
                </c:pt>
                <c:pt idx="18458">
                  <c:v>1.9287833827893195</c:v>
                </c:pt>
                <c:pt idx="18459">
                  <c:v>1.9421565152115505</c:v>
                </c:pt>
                <c:pt idx="18460">
                  <c:v>1.942990933232764</c:v>
                </c:pt>
                <c:pt idx="18461">
                  <c:v>1.9479091394640164</c:v>
                </c:pt>
                <c:pt idx="18462">
                  <c:v>1.9568542644654343</c:v>
                </c:pt>
                <c:pt idx="18463">
                  <c:v>1.9611740326091081</c:v>
                </c:pt>
                <c:pt idx="18464">
                  <c:v>1.962951997351368</c:v>
                </c:pt>
                <c:pt idx="18465">
                  <c:v>1.973561720350034</c:v>
                </c:pt>
                <c:pt idx="18466">
                  <c:v>1.9772201954941551</c:v>
                </c:pt>
                <c:pt idx="18467">
                  <c:v>1.9833972573950405</c:v>
                </c:pt>
                <c:pt idx="18468">
                  <c:v>1.9843656043295255</c:v>
                </c:pt>
                <c:pt idx="18469">
                  <c:v>1.9856704196519814</c:v>
                </c:pt>
                <c:pt idx="18470">
                  <c:v>1.9861902930800852</c:v>
                </c:pt>
                <c:pt idx="18471">
                  <c:v>1.9869135014363195</c:v>
                </c:pt>
                <c:pt idx="18472">
                  <c:v>1.9872118012257687</c:v>
                </c:pt>
                <c:pt idx="18473">
                  <c:v>1.9926071387316568</c:v>
                </c:pt>
                <c:pt idx="18474">
                  <c:v>1.9934251150170041</c:v>
                </c:pt>
                <c:pt idx="18475">
                  <c:v>1.9953791220331851</c:v>
                </c:pt>
                <c:pt idx="18476">
                  <c:v>1.9992729916394012</c:v>
                </c:pt>
                <c:pt idx="18477">
                  <c:v>2.0000938277010505</c:v>
                </c:pt>
                <c:pt idx="18478">
                  <c:v>2.0020972029165733</c:v>
                </c:pt>
                <c:pt idx="18479">
                  <c:v>2.0109976433621455</c:v>
                </c:pt>
                <c:pt idx="18480">
                  <c:v>2.0208963431399525</c:v>
                </c:pt>
                <c:pt idx="18481">
                  <c:v>2.026114362899591</c:v>
                </c:pt>
                <c:pt idx="18482">
                  <c:v>2.0310522579251256</c:v>
                </c:pt>
                <c:pt idx="18483">
                  <c:v>2.0315587661785344</c:v>
                </c:pt>
                <c:pt idx="18484">
                  <c:v>2.0322472287537749</c:v>
                </c:pt>
                <c:pt idx="18485">
                  <c:v>2.0332418912377079</c:v>
                </c:pt>
                <c:pt idx="18486">
                  <c:v>2.0335485588763902</c:v>
                </c:pt>
                <c:pt idx="18487">
                  <c:v>2.0343194347387339</c:v>
                </c:pt>
                <c:pt idx="18488">
                  <c:v>2.0367267829571887</c:v>
                </c:pt>
                <c:pt idx="18489">
                  <c:v>2.0376436622064205</c:v>
                </c:pt>
                <c:pt idx="18490">
                  <c:v>2.0404197434900908</c:v>
                </c:pt>
                <c:pt idx="18491">
                  <c:v>2.0405423546784789</c:v>
                </c:pt>
                <c:pt idx="18492">
                  <c:v>2.0540277439766328</c:v>
                </c:pt>
                <c:pt idx="18493">
                  <c:v>2.0547945205479579</c:v>
                </c:pt>
                <c:pt idx="18494">
                  <c:v>2.0573484456032389</c:v>
                </c:pt>
                <c:pt idx="18495">
                  <c:v>2.0641586989545146</c:v>
                </c:pt>
                <c:pt idx="18496">
                  <c:v>2.0646997328377381</c:v>
                </c:pt>
                <c:pt idx="18497">
                  <c:v>2.0654403838798316</c:v>
                </c:pt>
                <c:pt idx="18498">
                  <c:v>2.0693915371152087</c:v>
                </c:pt>
                <c:pt idx="18499">
                  <c:v>2.0793036750483651</c:v>
                </c:pt>
                <c:pt idx="18500">
                  <c:v>2.0821976481582425</c:v>
                </c:pt>
                <c:pt idx="18501">
                  <c:v>2.0865805218965221</c:v>
                </c:pt>
                <c:pt idx="18502">
                  <c:v>2.092073339270911</c:v>
                </c:pt>
                <c:pt idx="18503">
                  <c:v>2.0926090828139081</c:v>
                </c:pt>
                <c:pt idx="18504">
                  <c:v>2.0940579776168136</c:v>
                </c:pt>
                <c:pt idx="18505">
                  <c:v>2.0972325179144917</c:v>
                </c:pt>
                <c:pt idx="18506">
                  <c:v>2.0989767488349429</c:v>
                </c:pt>
                <c:pt idx="18507">
                  <c:v>2.101969620871742</c:v>
                </c:pt>
                <c:pt idx="18508">
                  <c:v>2.1069218647911043</c:v>
                </c:pt>
                <c:pt idx="18509">
                  <c:v>2.1074804212800444</c:v>
                </c:pt>
                <c:pt idx="18510">
                  <c:v>2.1143680922633337</c:v>
                </c:pt>
                <c:pt idx="18511">
                  <c:v>2.1145315455565026</c:v>
                </c:pt>
                <c:pt idx="18512">
                  <c:v>2.1145656035616867</c:v>
                </c:pt>
                <c:pt idx="18513">
                  <c:v>2.1169832987992123</c:v>
                </c:pt>
                <c:pt idx="18514">
                  <c:v>2.1243115656963028</c:v>
                </c:pt>
                <c:pt idx="18515">
                  <c:v>2.1276595744680833</c:v>
                </c:pt>
                <c:pt idx="18516">
                  <c:v>2.1402619607364244</c:v>
                </c:pt>
                <c:pt idx="18517">
                  <c:v>2.1439693376452169</c:v>
                </c:pt>
                <c:pt idx="18518">
                  <c:v>2.1442106312955076</c:v>
                </c:pt>
                <c:pt idx="18519">
                  <c:v>2.1509255866224919</c:v>
                </c:pt>
                <c:pt idx="18520">
                  <c:v>2.1530526568309938</c:v>
                </c:pt>
                <c:pt idx="18521">
                  <c:v>2.1578917983362089</c:v>
                </c:pt>
                <c:pt idx="18522">
                  <c:v>2.1655932832046432</c:v>
                </c:pt>
                <c:pt idx="18523">
                  <c:v>2.1658403810634894</c:v>
                </c:pt>
                <c:pt idx="18524">
                  <c:v>2.1659174499387035</c:v>
                </c:pt>
                <c:pt idx="18525">
                  <c:v>2.1675661328850708</c:v>
                </c:pt>
                <c:pt idx="18526">
                  <c:v>2.1677037641538277</c:v>
                </c:pt>
                <c:pt idx="18527">
                  <c:v>2.1689828459532663</c:v>
                </c:pt>
                <c:pt idx="18528">
                  <c:v>2.172270842929521</c:v>
                </c:pt>
                <c:pt idx="18529">
                  <c:v>2.1735779910779343</c:v>
                </c:pt>
                <c:pt idx="18530">
                  <c:v>2.1762321314273407</c:v>
                </c:pt>
                <c:pt idx="18531">
                  <c:v>2.1778500116090242</c:v>
                </c:pt>
                <c:pt idx="18532">
                  <c:v>2.1847933301460216</c:v>
                </c:pt>
                <c:pt idx="18533">
                  <c:v>2.1877258116761595</c:v>
                </c:pt>
                <c:pt idx="18534">
                  <c:v>2.1878229767863218</c:v>
                </c:pt>
                <c:pt idx="18535">
                  <c:v>2.1911625536871213</c:v>
                </c:pt>
                <c:pt idx="18536">
                  <c:v>2.2009586952928402</c:v>
                </c:pt>
                <c:pt idx="18537">
                  <c:v>2.2019208245490631</c:v>
                </c:pt>
                <c:pt idx="18538">
                  <c:v>2.2034068059076048</c:v>
                </c:pt>
                <c:pt idx="18539">
                  <c:v>2.2090059473236892</c:v>
                </c:pt>
                <c:pt idx="18540">
                  <c:v>2.2104851330203417</c:v>
                </c:pt>
                <c:pt idx="18541">
                  <c:v>2.2176831047563468</c:v>
                </c:pt>
                <c:pt idx="18542">
                  <c:v>2.2236952899654199</c:v>
                </c:pt>
                <c:pt idx="18543">
                  <c:v>2.2266502384644014</c:v>
                </c:pt>
                <c:pt idx="18544">
                  <c:v>2.2266566081814432</c:v>
                </c:pt>
                <c:pt idx="18545">
                  <c:v>2.2272592884596349</c:v>
                </c:pt>
                <c:pt idx="18546">
                  <c:v>2.2281633873246989</c:v>
                </c:pt>
                <c:pt idx="18547">
                  <c:v>2.2324865280985335</c:v>
                </c:pt>
                <c:pt idx="18548">
                  <c:v>2.2328833766096778</c:v>
                </c:pt>
                <c:pt idx="18549">
                  <c:v>2.2349068609814822</c:v>
                </c:pt>
                <c:pt idx="18550">
                  <c:v>2.2422921208346196</c:v>
                </c:pt>
                <c:pt idx="18551">
                  <c:v>2.2435897435897374</c:v>
                </c:pt>
                <c:pt idx="18552">
                  <c:v>2.2467756076434853</c:v>
                </c:pt>
                <c:pt idx="18553">
                  <c:v>2.248803827751189</c:v>
                </c:pt>
                <c:pt idx="18554">
                  <c:v>2.2501136421031447</c:v>
                </c:pt>
                <c:pt idx="18555">
                  <c:v>2.2602178241011757</c:v>
                </c:pt>
                <c:pt idx="18556">
                  <c:v>2.2637706065121534</c:v>
                </c:pt>
                <c:pt idx="18557">
                  <c:v>2.2667378610675684</c:v>
                </c:pt>
                <c:pt idx="18558">
                  <c:v>2.2729883407041456</c:v>
                </c:pt>
                <c:pt idx="18559">
                  <c:v>2.2731706319011522</c:v>
                </c:pt>
                <c:pt idx="18560">
                  <c:v>2.273980033772844</c:v>
                </c:pt>
                <c:pt idx="18561">
                  <c:v>2.2811918063314636</c:v>
                </c:pt>
                <c:pt idx="18562">
                  <c:v>2.2837931833990126</c:v>
                </c:pt>
                <c:pt idx="18563">
                  <c:v>2.2857142857142918</c:v>
                </c:pt>
                <c:pt idx="18564">
                  <c:v>2.2865787767451877</c:v>
                </c:pt>
                <c:pt idx="18565">
                  <c:v>2.2867391548032572</c:v>
                </c:pt>
                <c:pt idx="18566">
                  <c:v>2.2927689594356195</c:v>
                </c:pt>
                <c:pt idx="18567">
                  <c:v>2.3050847457627128</c:v>
                </c:pt>
                <c:pt idx="18568">
                  <c:v>2.30782183219263</c:v>
                </c:pt>
                <c:pt idx="18569">
                  <c:v>2.3125918589805394</c:v>
                </c:pt>
                <c:pt idx="18570">
                  <c:v>2.3194808780891947</c:v>
                </c:pt>
                <c:pt idx="18571">
                  <c:v>2.3228488792480135</c:v>
                </c:pt>
                <c:pt idx="18572">
                  <c:v>2.3244165267774832</c:v>
                </c:pt>
                <c:pt idx="18573">
                  <c:v>2.3267020031665169</c:v>
                </c:pt>
                <c:pt idx="18574">
                  <c:v>2.3298914482393371</c:v>
                </c:pt>
                <c:pt idx="18575">
                  <c:v>2.3358840112766899</c:v>
                </c:pt>
                <c:pt idx="18576">
                  <c:v>2.3486052897817586</c:v>
                </c:pt>
                <c:pt idx="18577">
                  <c:v>2.3523898781630663</c:v>
                </c:pt>
                <c:pt idx="18578">
                  <c:v>2.3524734104237695</c:v>
                </c:pt>
                <c:pt idx="18579">
                  <c:v>2.3529681657248176</c:v>
                </c:pt>
                <c:pt idx="18580">
                  <c:v>2.3578363384188634</c:v>
                </c:pt>
                <c:pt idx="18581">
                  <c:v>2.3592056029933843</c:v>
                </c:pt>
                <c:pt idx="18582">
                  <c:v>2.3617868199911527</c:v>
                </c:pt>
                <c:pt idx="18583">
                  <c:v>2.3638172137382156</c:v>
                </c:pt>
                <c:pt idx="18584">
                  <c:v>2.3705418381344288</c:v>
                </c:pt>
                <c:pt idx="18585">
                  <c:v>2.376425855513304</c:v>
                </c:pt>
                <c:pt idx="18586">
                  <c:v>2.3823832417582338</c:v>
                </c:pt>
                <c:pt idx="18587">
                  <c:v>2.3852444600773737</c:v>
                </c:pt>
                <c:pt idx="18588">
                  <c:v>2.3864949158187301</c:v>
                </c:pt>
                <c:pt idx="18589">
                  <c:v>2.389115305217544</c:v>
                </c:pt>
                <c:pt idx="18590">
                  <c:v>2.389277389277396</c:v>
                </c:pt>
                <c:pt idx="18591">
                  <c:v>2.3936045512089095</c:v>
                </c:pt>
                <c:pt idx="18592">
                  <c:v>2.3953599317046326</c:v>
                </c:pt>
                <c:pt idx="18593">
                  <c:v>2.3963133640553025</c:v>
                </c:pt>
                <c:pt idx="18594">
                  <c:v>2.4000000000000057</c:v>
                </c:pt>
                <c:pt idx="18595">
                  <c:v>2.4145981813713462</c:v>
                </c:pt>
                <c:pt idx="18596">
                  <c:v>2.415996793515788</c:v>
                </c:pt>
                <c:pt idx="18597">
                  <c:v>2.4198628307658225</c:v>
                </c:pt>
                <c:pt idx="18598">
                  <c:v>2.4256292906178487</c:v>
                </c:pt>
                <c:pt idx="18599">
                  <c:v>2.4312451104290744</c:v>
                </c:pt>
                <c:pt idx="18600">
                  <c:v>2.442256720939028</c:v>
                </c:pt>
                <c:pt idx="18601">
                  <c:v>2.4423538873427333</c:v>
                </c:pt>
                <c:pt idx="18602">
                  <c:v>2.4548516622580792</c:v>
                </c:pt>
                <c:pt idx="18603">
                  <c:v>2.4617679970160253</c:v>
                </c:pt>
                <c:pt idx="18604">
                  <c:v>2.4624765478423996</c:v>
                </c:pt>
                <c:pt idx="18605">
                  <c:v>2.4632553075666834</c:v>
                </c:pt>
                <c:pt idx="18606">
                  <c:v>2.4668135776325641</c:v>
                </c:pt>
                <c:pt idx="18607">
                  <c:v>2.479995760690997</c:v>
                </c:pt>
                <c:pt idx="18608">
                  <c:v>2.4820880245650017</c:v>
                </c:pt>
                <c:pt idx="18609">
                  <c:v>2.4920057338184876</c:v>
                </c:pt>
                <c:pt idx="18610">
                  <c:v>2.4999999999999858</c:v>
                </c:pt>
                <c:pt idx="18611">
                  <c:v>2.4999999999999858</c:v>
                </c:pt>
                <c:pt idx="18612">
                  <c:v>2.4999999999999858</c:v>
                </c:pt>
                <c:pt idx="18613">
                  <c:v>2.503598212256648</c:v>
                </c:pt>
                <c:pt idx="18614">
                  <c:v>2.5053337397135067</c:v>
                </c:pt>
                <c:pt idx="18615">
                  <c:v>2.5075325580816212</c:v>
                </c:pt>
                <c:pt idx="18616">
                  <c:v>2.5090221687575252</c:v>
                </c:pt>
                <c:pt idx="18617">
                  <c:v>2.5104602510460268</c:v>
                </c:pt>
                <c:pt idx="18618">
                  <c:v>2.5130736164011154</c:v>
                </c:pt>
                <c:pt idx="18619">
                  <c:v>2.518518518518519</c:v>
                </c:pt>
                <c:pt idx="18620">
                  <c:v>2.5195229600545304</c:v>
                </c:pt>
                <c:pt idx="18621">
                  <c:v>2.5211535140735606</c:v>
                </c:pt>
                <c:pt idx="18622">
                  <c:v>2.5246523836549386</c:v>
                </c:pt>
                <c:pt idx="18623">
                  <c:v>2.5292563231407996</c:v>
                </c:pt>
                <c:pt idx="18624">
                  <c:v>2.5316455696202382</c:v>
                </c:pt>
                <c:pt idx="18625">
                  <c:v>2.5321473307013065</c:v>
                </c:pt>
                <c:pt idx="18626">
                  <c:v>2.541117942464993</c:v>
                </c:pt>
                <c:pt idx="18627">
                  <c:v>2.5459496255956395</c:v>
                </c:pt>
                <c:pt idx="18628">
                  <c:v>2.5494031159371389</c:v>
                </c:pt>
                <c:pt idx="18629">
                  <c:v>2.5495262704565107</c:v>
                </c:pt>
                <c:pt idx="18630">
                  <c:v>2.5502197112366503</c:v>
                </c:pt>
                <c:pt idx="18631">
                  <c:v>2.564102564102555</c:v>
                </c:pt>
                <c:pt idx="18632">
                  <c:v>2.56613756613757</c:v>
                </c:pt>
                <c:pt idx="18633">
                  <c:v>2.5683179891860135</c:v>
                </c:pt>
                <c:pt idx="18634">
                  <c:v>2.5807695485718938</c:v>
                </c:pt>
                <c:pt idx="18635">
                  <c:v>2.581834946980166</c:v>
                </c:pt>
                <c:pt idx="18636">
                  <c:v>2.5886607950169207</c:v>
                </c:pt>
                <c:pt idx="18637">
                  <c:v>2.5939795059363178</c:v>
                </c:pt>
                <c:pt idx="18638">
                  <c:v>2.601235793887227</c:v>
                </c:pt>
                <c:pt idx="18639">
                  <c:v>2.609995921881378</c:v>
                </c:pt>
                <c:pt idx="18640">
                  <c:v>2.6164237468894385</c:v>
                </c:pt>
                <c:pt idx="18641">
                  <c:v>2.6211618701187547</c:v>
                </c:pt>
                <c:pt idx="18642">
                  <c:v>2.6260523723679086</c:v>
                </c:pt>
                <c:pt idx="18643">
                  <c:v>2.6309552026546612</c:v>
                </c:pt>
                <c:pt idx="18644">
                  <c:v>2.6355196166516919</c:v>
                </c:pt>
                <c:pt idx="18645">
                  <c:v>2.6376315145583646</c:v>
                </c:pt>
                <c:pt idx="18646">
                  <c:v>2.6376595141708776</c:v>
                </c:pt>
                <c:pt idx="18647">
                  <c:v>2.6426527520619487</c:v>
                </c:pt>
                <c:pt idx="18648">
                  <c:v>2.6442812172088139</c:v>
                </c:pt>
                <c:pt idx="18649">
                  <c:v>2.644818168750902</c:v>
                </c:pt>
                <c:pt idx="18650">
                  <c:v>2.6454442870111876</c:v>
                </c:pt>
                <c:pt idx="18651">
                  <c:v>2.6457680250783682</c:v>
                </c:pt>
                <c:pt idx="18652">
                  <c:v>2.6471122411914223</c:v>
                </c:pt>
                <c:pt idx="18653">
                  <c:v>2.6486079759217489</c:v>
                </c:pt>
                <c:pt idx="18654">
                  <c:v>2.649022470028001</c:v>
                </c:pt>
                <c:pt idx="18655">
                  <c:v>2.6512665704160554</c:v>
                </c:pt>
                <c:pt idx="18656">
                  <c:v>2.6519106285236944</c:v>
                </c:pt>
                <c:pt idx="18657">
                  <c:v>2.6550466153222487</c:v>
                </c:pt>
                <c:pt idx="18658">
                  <c:v>2.6556179042150632</c:v>
                </c:pt>
                <c:pt idx="18659">
                  <c:v>2.6578105784880393</c:v>
                </c:pt>
                <c:pt idx="18660">
                  <c:v>2.6607806243064545</c:v>
                </c:pt>
                <c:pt idx="18661">
                  <c:v>2.6615153466409254</c:v>
                </c:pt>
                <c:pt idx="18662">
                  <c:v>2.6625206491108742</c:v>
                </c:pt>
                <c:pt idx="18663">
                  <c:v>2.6702477521440784</c:v>
                </c:pt>
                <c:pt idx="18664">
                  <c:v>2.6774265484752249</c:v>
                </c:pt>
                <c:pt idx="18665">
                  <c:v>2.677940259200227</c:v>
                </c:pt>
                <c:pt idx="18666">
                  <c:v>2.6806214032262972</c:v>
                </c:pt>
                <c:pt idx="18667">
                  <c:v>2.6814544433525214</c:v>
                </c:pt>
                <c:pt idx="18668">
                  <c:v>2.6870846576133971</c:v>
                </c:pt>
                <c:pt idx="18669">
                  <c:v>2.691552062868368</c:v>
                </c:pt>
                <c:pt idx="18670">
                  <c:v>2.7000416556216038</c:v>
                </c:pt>
                <c:pt idx="18671">
                  <c:v>2.7010116381455589</c:v>
                </c:pt>
                <c:pt idx="18672">
                  <c:v>2.7011070110701212</c:v>
                </c:pt>
                <c:pt idx="18673">
                  <c:v>2.7220840040977663</c:v>
                </c:pt>
                <c:pt idx="18674">
                  <c:v>2.7234539089848226</c:v>
                </c:pt>
                <c:pt idx="18675">
                  <c:v>2.7283324406918439</c:v>
                </c:pt>
                <c:pt idx="18676">
                  <c:v>2.7309326573868447</c:v>
                </c:pt>
                <c:pt idx="18677">
                  <c:v>2.7320467798575834</c:v>
                </c:pt>
                <c:pt idx="18678">
                  <c:v>2.7333213450818192</c:v>
                </c:pt>
                <c:pt idx="18679">
                  <c:v>2.7356526910496513</c:v>
                </c:pt>
                <c:pt idx="18680">
                  <c:v>2.7358907608428638</c:v>
                </c:pt>
                <c:pt idx="18681">
                  <c:v>2.7395736793327075</c:v>
                </c:pt>
                <c:pt idx="18682">
                  <c:v>2.740524781341108</c:v>
                </c:pt>
                <c:pt idx="18683">
                  <c:v>2.7469856743583136</c:v>
                </c:pt>
                <c:pt idx="18684">
                  <c:v>2.7600172152745301</c:v>
                </c:pt>
                <c:pt idx="18685">
                  <c:v>2.7608520927932005</c:v>
                </c:pt>
                <c:pt idx="18686">
                  <c:v>2.7644253971931079</c:v>
                </c:pt>
                <c:pt idx="18687">
                  <c:v>2.7744270205066357</c:v>
                </c:pt>
                <c:pt idx="18688">
                  <c:v>2.7777777777777715</c:v>
                </c:pt>
                <c:pt idx="18689">
                  <c:v>2.7805362462760712</c:v>
                </c:pt>
                <c:pt idx="18690">
                  <c:v>2.7902300990393769</c:v>
                </c:pt>
                <c:pt idx="18691">
                  <c:v>2.794814067230817</c:v>
                </c:pt>
                <c:pt idx="18692">
                  <c:v>2.797571918712066</c:v>
                </c:pt>
                <c:pt idx="18693">
                  <c:v>2.8003410671812503</c:v>
                </c:pt>
                <c:pt idx="18694">
                  <c:v>2.8030993618960878</c:v>
                </c:pt>
                <c:pt idx="18695">
                  <c:v>2.805957263112461</c:v>
                </c:pt>
                <c:pt idx="18696">
                  <c:v>2.8145225100935249</c:v>
                </c:pt>
                <c:pt idx="18697">
                  <c:v>2.8156996587030676</c:v>
                </c:pt>
                <c:pt idx="18698">
                  <c:v>2.8204303052592934</c:v>
                </c:pt>
                <c:pt idx="18699">
                  <c:v>2.8231797919762158</c:v>
                </c:pt>
                <c:pt idx="18700">
                  <c:v>2.8412342478072503</c:v>
                </c:pt>
                <c:pt idx="18701">
                  <c:v>2.8421241980292962</c:v>
                </c:pt>
                <c:pt idx="18702">
                  <c:v>2.8490028490028436</c:v>
                </c:pt>
                <c:pt idx="18703">
                  <c:v>2.8492683246932131</c:v>
                </c:pt>
                <c:pt idx="18704">
                  <c:v>2.8496503496503465</c:v>
                </c:pt>
                <c:pt idx="18705">
                  <c:v>2.8507741268413156</c:v>
                </c:pt>
                <c:pt idx="18706">
                  <c:v>2.8520944168091091</c:v>
                </c:pt>
                <c:pt idx="18707">
                  <c:v>2.8589391156420589</c:v>
                </c:pt>
                <c:pt idx="18708">
                  <c:v>2.8646687504709973</c:v>
                </c:pt>
                <c:pt idx="18709">
                  <c:v>2.867731939972046</c:v>
                </c:pt>
                <c:pt idx="18710">
                  <c:v>2.8739326049031462</c:v>
                </c:pt>
                <c:pt idx="18711">
                  <c:v>2.8740045383560044</c:v>
                </c:pt>
                <c:pt idx="18712">
                  <c:v>2.8806584362139915</c:v>
                </c:pt>
                <c:pt idx="18713">
                  <c:v>2.8810092055915391</c:v>
                </c:pt>
                <c:pt idx="18714">
                  <c:v>2.8880123933084008</c:v>
                </c:pt>
                <c:pt idx="18715">
                  <c:v>2.891186262484652</c:v>
                </c:pt>
                <c:pt idx="18716">
                  <c:v>2.8925527890883984</c:v>
                </c:pt>
                <c:pt idx="18717">
                  <c:v>2.8945057429289278</c:v>
                </c:pt>
                <c:pt idx="18718">
                  <c:v>2.898292184006479</c:v>
                </c:pt>
                <c:pt idx="18719">
                  <c:v>2.9001496360546781</c:v>
                </c:pt>
                <c:pt idx="18720">
                  <c:v>2.9091405743162539</c:v>
                </c:pt>
                <c:pt idx="18721">
                  <c:v>2.911931818181813</c:v>
                </c:pt>
                <c:pt idx="18722">
                  <c:v>2.9173419773095759</c:v>
                </c:pt>
                <c:pt idx="18723">
                  <c:v>2.9230669518439214</c:v>
                </c:pt>
                <c:pt idx="18724">
                  <c:v>2.9267995862320788</c:v>
                </c:pt>
                <c:pt idx="18725">
                  <c:v>2.931392931392935</c:v>
                </c:pt>
                <c:pt idx="18726">
                  <c:v>2.9329500755110018</c:v>
                </c:pt>
                <c:pt idx="18727">
                  <c:v>2.9333035913450658</c:v>
                </c:pt>
                <c:pt idx="18728">
                  <c:v>2.9341866949569493</c:v>
                </c:pt>
                <c:pt idx="18729">
                  <c:v>2.9350971475816436</c:v>
                </c:pt>
                <c:pt idx="18730">
                  <c:v>2.9361609944953813</c:v>
                </c:pt>
                <c:pt idx="18731">
                  <c:v>2.9361802216182298</c:v>
                </c:pt>
                <c:pt idx="18732">
                  <c:v>2.9375462848679348</c:v>
                </c:pt>
                <c:pt idx="18733">
                  <c:v>2.9388032445746717</c:v>
                </c:pt>
                <c:pt idx="18734">
                  <c:v>2.9392502962639639</c:v>
                </c:pt>
                <c:pt idx="18735">
                  <c:v>2.941176470588232</c:v>
                </c:pt>
                <c:pt idx="18736">
                  <c:v>2.941176470588232</c:v>
                </c:pt>
                <c:pt idx="18737">
                  <c:v>2.9429250891795533</c:v>
                </c:pt>
                <c:pt idx="18738">
                  <c:v>2.9444038039502516</c:v>
                </c:pt>
                <c:pt idx="18739">
                  <c:v>2.9455588310689507</c:v>
                </c:pt>
                <c:pt idx="18740">
                  <c:v>2.9492710502826611</c:v>
                </c:pt>
                <c:pt idx="18741">
                  <c:v>2.9560749692452362</c:v>
                </c:pt>
                <c:pt idx="18742">
                  <c:v>2.9566580804121401</c:v>
                </c:pt>
                <c:pt idx="18743">
                  <c:v>2.9610283892412639</c:v>
                </c:pt>
                <c:pt idx="18744">
                  <c:v>2.9634171265072524</c:v>
                </c:pt>
                <c:pt idx="18745">
                  <c:v>2.9732183386291382</c:v>
                </c:pt>
                <c:pt idx="18746">
                  <c:v>2.9818211729867556</c:v>
                </c:pt>
                <c:pt idx="18747">
                  <c:v>2.9819563152896649</c:v>
                </c:pt>
                <c:pt idx="18748">
                  <c:v>2.9821043356728296</c:v>
                </c:pt>
                <c:pt idx="18749">
                  <c:v>2.9823321554770246</c:v>
                </c:pt>
                <c:pt idx="18750">
                  <c:v>2.9940119760479007</c:v>
                </c:pt>
                <c:pt idx="18751">
                  <c:v>3.0007230657989936</c:v>
                </c:pt>
                <c:pt idx="18752">
                  <c:v>3.0017066559582446</c:v>
                </c:pt>
                <c:pt idx="18753">
                  <c:v>3.0060285737880861</c:v>
                </c:pt>
                <c:pt idx="18754">
                  <c:v>3.0103571774271671</c:v>
                </c:pt>
                <c:pt idx="18755">
                  <c:v>3.0111983499216706</c:v>
                </c:pt>
                <c:pt idx="18756">
                  <c:v>3.0135471385125783</c:v>
                </c:pt>
                <c:pt idx="18757">
                  <c:v>3.0158216400434128</c:v>
                </c:pt>
                <c:pt idx="18758">
                  <c:v>3.0164160236340081</c:v>
                </c:pt>
                <c:pt idx="18759">
                  <c:v>3.0205748624993589</c:v>
                </c:pt>
                <c:pt idx="18760">
                  <c:v>3.0227398779811381</c:v>
                </c:pt>
                <c:pt idx="18761">
                  <c:v>3.0305958414954546</c:v>
                </c:pt>
                <c:pt idx="18762">
                  <c:v>3.036128284389477</c:v>
                </c:pt>
                <c:pt idx="18763">
                  <c:v>3.039257070493889</c:v>
                </c:pt>
                <c:pt idx="18764">
                  <c:v>3.0468877634373541</c:v>
                </c:pt>
                <c:pt idx="18765">
                  <c:v>3.0591644300881171</c:v>
                </c:pt>
                <c:pt idx="18766">
                  <c:v>3.0638347350877808</c:v>
                </c:pt>
                <c:pt idx="18767">
                  <c:v>3.0641900167315015</c:v>
                </c:pt>
                <c:pt idx="18768">
                  <c:v>3.0652173913043441</c:v>
                </c:pt>
                <c:pt idx="18769">
                  <c:v>3.0745030745030704</c:v>
                </c:pt>
                <c:pt idx="18770">
                  <c:v>3.0776105633396895</c:v>
                </c:pt>
                <c:pt idx="18771">
                  <c:v>3.0817536922897943</c:v>
                </c:pt>
                <c:pt idx="18772">
                  <c:v>3.0846295808067481</c:v>
                </c:pt>
                <c:pt idx="18773">
                  <c:v>3.0860046327430268</c:v>
                </c:pt>
                <c:pt idx="18774">
                  <c:v>3.0939575530667582</c:v>
                </c:pt>
                <c:pt idx="18775">
                  <c:v>3.1011543729211581</c:v>
                </c:pt>
                <c:pt idx="18776">
                  <c:v>3.1084656084656075</c:v>
                </c:pt>
                <c:pt idx="18777">
                  <c:v>3.1097750596040186</c:v>
                </c:pt>
                <c:pt idx="18778">
                  <c:v>3.1135176948365881</c:v>
                </c:pt>
                <c:pt idx="18779">
                  <c:v>3.1153503053592289</c:v>
                </c:pt>
                <c:pt idx="18780">
                  <c:v>3.115859086862514</c:v>
                </c:pt>
                <c:pt idx="18781">
                  <c:v>3.1168831168831161</c:v>
                </c:pt>
                <c:pt idx="18782">
                  <c:v>3.1204034461021166</c:v>
                </c:pt>
                <c:pt idx="18783">
                  <c:v>3.123495747980968</c:v>
                </c:pt>
                <c:pt idx="18784">
                  <c:v>3.1266730073440812</c:v>
                </c:pt>
                <c:pt idx="18785">
                  <c:v>3.1287357269467009</c:v>
                </c:pt>
                <c:pt idx="18786">
                  <c:v>3.1330112527529792</c:v>
                </c:pt>
                <c:pt idx="18787">
                  <c:v>3.140562248995991</c:v>
                </c:pt>
                <c:pt idx="18788">
                  <c:v>3.1410480131624894</c:v>
                </c:pt>
                <c:pt idx="18789">
                  <c:v>3.1491148433953668</c:v>
                </c:pt>
                <c:pt idx="18790">
                  <c:v>3.1508264462810018</c:v>
                </c:pt>
                <c:pt idx="18791">
                  <c:v>3.1513581722786768</c:v>
                </c:pt>
                <c:pt idx="18792">
                  <c:v>3.1564501372369591</c:v>
                </c:pt>
                <c:pt idx="18793">
                  <c:v>3.1564665478255591</c:v>
                </c:pt>
                <c:pt idx="18794">
                  <c:v>3.1641509205573044</c:v>
                </c:pt>
                <c:pt idx="18795">
                  <c:v>3.1696173615077186</c:v>
                </c:pt>
                <c:pt idx="18796">
                  <c:v>3.1696854146806572</c:v>
                </c:pt>
                <c:pt idx="18797">
                  <c:v>3.1698860822189374</c:v>
                </c:pt>
                <c:pt idx="18798">
                  <c:v>3.1743609309423846</c:v>
                </c:pt>
                <c:pt idx="18799">
                  <c:v>3.1747477323230413</c:v>
                </c:pt>
                <c:pt idx="18800">
                  <c:v>3.1753130590339822</c:v>
                </c:pt>
                <c:pt idx="18801">
                  <c:v>3.181339649953955</c:v>
                </c:pt>
                <c:pt idx="18802">
                  <c:v>3.1818647366085031</c:v>
                </c:pt>
                <c:pt idx="18803">
                  <c:v>3.1857451403887609</c:v>
                </c:pt>
                <c:pt idx="18804">
                  <c:v>3.1883487422583272</c:v>
                </c:pt>
                <c:pt idx="18805">
                  <c:v>3.1929004547751418</c:v>
                </c:pt>
                <c:pt idx="18806">
                  <c:v>3.1965234186383356</c:v>
                </c:pt>
                <c:pt idx="18807">
                  <c:v>3.2003837666698729</c:v>
                </c:pt>
                <c:pt idx="18808">
                  <c:v>3.2024399542508633</c:v>
                </c:pt>
                <c:pt idx="18809">
                  <c:v>3.203167571938323</c:v>
                </c:pt>
                <c:pt idx="18810">
                  <c:v>3.2069970845481066</c:v>
                </c:pt>
                <c:pt idx="18811">
                  <c:v>3.207872707521247</c:v>
                </c:pt>
                <c:pt idx="18812">
                  <c:v>3.2089147163063956</c:v>
                </c:pt>
                <c:pt idx="18813">
                  <c:v>3.2117664715593577</c:v>
                </c:pt>
                <c:pt idx="18814">
                  <c:v>3.2190635451504903</c:v>
                </c:pt>
                <c:pt idx="18815">
                  <c:v>3.2196310476853398</c:v>
                </c:pt>
                <c:pt idx="18816">
                  <c:v>3.2258064516128968</c:v>
                </c:pt>
                <c:pt idx="18817">
                  <c:v>3.2263585793752725</c:v>
                </c:pt>
                <c:pt idx="18818">
                  <c:v>3.2326946353940684</c:v>
                </c:pt>
                <c:pt idx="18819">
                  <c:v>3.2385016595542879</c:v>
                </c:pt>
                <c:pt idx="18820">
                  <c:v>3.2448810047402503</c:v>
                </c:pt>
                <c:pt idx="18821">
                  <c:v>3.2454084415978031</c:v>
                </c:pt>
                <c:pt idx="18822">
                  <c:v>3.2521510864809642</c:v>
                </c:pt>
                <c:pt idx="18823">
                  <c:v>3.2530874645045742</c:v>
                </c:pt>
                <c:pt idx="18824">
                  <c:v>3.2562767494479772</c:v>
                </c:pt>
                <c:pt idx="18825">
                  <c:v>3.2565445026178139</c:v>
                </c:pt>
                <c:pt idx="18826">
                  <c:v>3.2772287599958076</c:v>
                </c:pt>
                <c:pt idx="18827">
                  <c:v>3.2818164472429032</c:v>
                </c:pt>
                <c:pt idx="18828">
                  <c:v>3.2833205563464958</c:v>
                </c:pt>
                <c:pt idx="18829">
                  <c:v>3.2852905475681666</c:v>
                </c:pt>
                <c:pt idx="18830">
                  <c:v>3.288394321991575</c:v>
                </c:pt>
                <c:pt idx="18831">
                  <c:v>3.2903225806451672</c:v>
                </c:pt>
                <c:pt idx="18832">
                  <c:v>3.2942291740727541</c:v>
                </c:pt>
                <c:pt idx="18833">
                  <c:v>3.295979858557871</c:v>
                </c:pt>
                <c:pt idx="18834">
                  <c:v>3.2984327670222626</c:v>
                </c:pt>
                <c:pt idx="18835">
                  <c:v>3.3020394949821963</c:v>
                </c:pt>
                <c:pt idx="18836">
                  <c:v>3.3024493165764568</c:v>
                </c:pt>
                <c:pt idx="18837">
                  <c:v>3.3032879237939028</c:v>
                </c:pt>
                <c:pt idx="18838">
                  <c:v>3.3042680128499313</c:v>
                </c:pt>
                <c:pt idx="18839">
                  <c:v>3.3200476640506338</c:v>
                </c:pt>
                <c:pt idx="18840">
                  <c:v>3.3218426825446556</c:v>
                </c:pt>
                <c:pt idx="18841">
                  <c:v>3.322487334689896</c:v>
                </c:pt>
                <c:pt idx="18842">
                  <c:v>3.3251615778916914</c:v>
                </c:pt>
                <c:pt idx="18843">
                  <c:v>3.3256880733945025</c:v>
                </c:pt>
                <c:pt idx="18844">
                  <c:v>3.3271351490788703</c:v>
                </c:pt>
                <c:pt idx="18845">
                  <c:v>3.3312422937982689</c:v>
                </c:pt>
                <c:pt idx="18846">
                  <c:v>3.33959017675582</c:v>
                </c:pt>
                <c:pt idx="18847">
                  <c:v>3.3416903081084683</c:v>
                </c:pt>
                <c:pt idx="18848">
                  <c:v>3.3418580632469457</c:v>
                </c:pt>
                <c:pt idx="18849">
                  <c:v>3.3430232558139465</c:v>
                </c:pt>
                <c:pt idx="18850">
                  <c:v>3.345391964034846</c:v>
                </c:pt>
                <c:pt idx="18851">
                  <c:v>3.3632616544716711</c:v>
                </c:pt>
                <c:pt idx="18852">
                  <c:v>3.3657872696817464</c:v>
                </c:pt>
                <c:pt idx="18853">
                  <c:v>3.3716475095785512</c:v>
                </c:pt>
                <c:pt idx="18854">
                  <c:v>3.3720319701300951</c:v>
                </c:pt>
                <c:pt idx="18855">
                  <c:v>3.3788371016043328</c:v>
                </c:pt>
                <c:pt idx="18856">
                  <c:v>3.3793994010495396</c:v>
                </c:pt>
                <c:pt idx="18857">
                  <c:v>3.3797216699801282</c:v>
                </c:pt>
                <c:pt idx="18858">
                  <c:v>3.381292595397241</c:v>
                </c:pt>
                <c:pt idx="18859">
                  <c:v>3.3898305084745743</c:v>
                </c:pt>
                <c:pt idx="18860">
                  <c:v>3.393021304021886</c:v>
                </c:pt>
                <c:pt idx="18861">
                  <c:v>3.3948467966573759</c:v>
                </c:pt>
                <c:pt idx="18862">
                  <c:v>3.396109910466194</c:v>
                </c:pt>
                <c:pt idx="18863">
                  <c:v>3.4071078363480325</c:v>
                </c:pt>
                <c:pt idx="18864">
                  <c:v>3.4110489347043682</c:v>
                </c:pt>
                <c:pt idx="18865">
                  <c:v>3.4142584714683863</c:v>
                </c:pt>
                <c:pt idx="18866">
                  <c:v>3.4159764300405868</c:v>
                </c:pt>
                <c:pt idx="18867">
                  <c:v>3.4218828756510646</c:v>
                </c:pt>
                <c:pt idx="18868">
                  <c:v>3.4273286335683224</c:v>
                </c:pt>
                <c:pt idx="18869">
                  <c:v>3.4314304849702495</c:v>
                </c:pt>
                <c:pt idx="18870">
                  <c:v>3.4332640744038798</c:v>
                </c:pt>
                <c:pt idx="18871">
                  <c:v>3.433837751735112</c:v>
                </c:pt>
                <c:pt idx="18872">
                  <c:v>3.4400635088647817</c:v>
                </c:pt>
                <c:pt idx="18873">
                  <c:v>3.444856051104054</c:v>
                </c:pt>
                <c:pt idx="18874">
                  <c:v>3.4504540657837879</c:v>
                </c:pt>
                <c:pt idx="18875">
                  <c:v>3.451517593338707</c:v>
                </c:pt>
                <c:pt idx="18876">
                  <c:v>3.4523300555792957</c:v>
                </c:pt>
                <c:pt idx="18877">
                  <c:v>3.4538238764346261</c:v>
                </c:pt>
                <c:pt idx="18878">
                  <c:v>3.4580098800282286</c:v>
                </c:pt>
                <c:pt idx="18879">
                  <c:v>3.4626234132581146</c:v>
                </c:pt>
                <c:pt idx="18880">
                  <c:v>3.4675534783390276</c:v>
                </c:pt>
                <c:pt idx="18881">
                  <c:v>3.4869589604562066</c:v>
                </c:pt>
                <c:pt idx="18882">
                  <c:v>3.4892879647132986</c:v>
                </c:pt>
                <c:pt idx="18883">
                  <c:v>3.4931404712198031</c:v>
                </c:pt>
                <c:pt idx="18884">
                  <c:v>3.4972273567467624</c:v>
                </c:pt>
                <c:pt idx="18885">
                  <c:v>3.4998527321389759</c:v>
                </c:pt>
                <c:pt idx="18886">
                  <c:v>3.5023171896557841</c:v>
                </c:pt>
                <c:pt idx="18887">
                  <c:v>3.5119154273427711</c:v>
                </c:pt>
                <c:pt idx="18888">
                  <c:v>3.5135808621978697</c:v>
                </c:pt>
                <c:pt idx="18889">
                  <c:v>3.5149776927979559</c:v>
                </c:pt>
                <c:pt idx="18890">
                  <c:v>3.5204490777866795</c:v>
                </c:pt>
                <c:pt idx="18891">
                  <c:v>3.5210156927686995</c:v>
                </c:pt>
                <c:pt idx="18892">
                  <c:v>3.5219460602855577</c:v>
                </c:pt>
                <c:pt idx="18893">
                  <c:v>3.5236625514403244</c:v>
                </c:pt>
                <c:pt idx="18894">
                  <c:v>3.5266143513764519</c:v>
                </c:pt>
                <c:pt idx="18895">
                  <c:v>3.5268664319340672</c:v>
                </c:pt>
                <c:pt idx="18896">
                  <c:v>3.5347903657448683</c:v>
                </c:pt>
                <c:pt idx="18897">
                  <c:v>3.5471157291293309</c:v>
                </c:pt>
                <c:pt idx="18898">
                  <c:v>3.5583367275150835</c:v>
                </c:pt>
                <c:pt idx="18899">
                  <c:v>3.5641547861507092</c:v>
                </c:pt>
                <c:pt idx="18900">
                  <c:v>3.5646440943122144</c:v>
                </c:pt>
                <c:pt idx="18901">
                  <c:v>3.5673355928897053</c:v>
                </c:pt>
                <c:pt idx="18902">
                  <c:v>3.5766912257200261</c:v>
                </c:pt>
                <c:pt idx="18903">
                  <c:v>3.576778496933386</c:v>
                </c:pt>
                <c:pt idx="18904">
                  <c:v>3.5790082963534644</c:v>
                </c:pt>
                <c:pt idx="18905">
                  <c:v>3.5854208714234801</c:v>
                </c:pt>
                <c:pt idx="18906">
                  <c:v>3.5934241556062432</c:v>
                </c:pt>
                <c:pt idx="18907">
                  <c:v>3.5987074030552293</c:v>
                </c:pt>
                <c:pt idx="18908">
                  <c:v>3.5989717223650359</c:v>
                </c:pt>
                <c:pt idx="18909">
                  <c:v>3.6061566417531026</c:v>
                </c:pt>
                <c:pt idx="18910">
                  <c:v>3.6070931428917419</c:v>
                </c:pt>
                <c:pt idx="18911">
                  <c:v>3.6160800153875812</c:v>
                </c:pt>
                <c:pt idx="18912">
                  <c:v>3.6162732295329079</c:v>
                </c:pt>
                <c:pt idx="18913">
                  <c:v>3.6163730295403411</c:v>
                </c:pt>
                <c:pt idx="18914">
                  <c:v>3.6208289817540873</c:v>
                </c:pt>
                <c:pt idx="18915">
                  <c:v>3.6474470523322395</c:v>
                </c:pt>
                <c:pt idx="18916">
                  <c:v>3.6540543661849796</c:v>
                </c:pt>
                <c:pt idx="18917">
                  <c:v>3.6618444846292988</c:v>
                </c:pt>
                <c:pt idx="18918">
                  <c:v>3.668702142095583</c:v>
                </c:pt>
                <c:pt idx="18919">
                  <c:v>3.6786668762773189</c:v>
                </c:pt>
                <c:pt idx="18920">
                  <c:v>3.683241252302011</c:v>
                </c:pt>
                <c:pt idx="18921">
                  <c:v>3.6915305840022228</c:v>
                </c:pt>
                <c:pt idx="18922">
                  <c:v>3.6953877818317835</c:v>
                </c:pt>
                <c:pt idx="18923">
                  <c:v>3.6990275613818255</c:v>
                </c:pt>
                <c:pt idx="18924">
                  <c:v>3.7032845145664055</c:v>
                </c:pt>
                <c:pt idx="18925">
                  <c:v>3.7080940914984097</c:v>
                </c:pt>
                <c:pt idx="18926">
                  <c:v>3.7086935583736675</c:v>
                </c:pt>
                <c:pt idx="18927">
                  <c:v>3.7188594624676767</c:v>
                </c:pt>
                <c:pt idx="18928">
                  <c:v>3.7205053570322519</c:v>
                </c:pt>
                <c:pt idx="18929">
                  <c:v>3.7228263309597907</c:v>
                </c:pt>
                <c:pt idx="18930">
                  <c:v>3.7236913113869434</c:v>
                </c:pt>
                <c:pt idx="18931">
                  <c:v>3.7239204269772017</c:v>
                </c:pt>
                <c:pt idx="18932">
                  <c:v>3.7291902218410229</c:v>
                </c:pt>
                <c:pt idx="18933">
                  <c:v>3.7311588831232996</c:v>
                </c:pt>
                <c:pt idx="18934">
                  <c:v>3.7321480617895588</c:v>
                </c:pt>
                <c:pt idx="18935">
                  <c:v>3.73750543242069</c:v>
                </c:pt>
                <c:pt idx="18936">
                  <c:v>3.7433155080213822</c:v>
                </c:pt>
                <c:pt idx="18937">
                  <c:v>3.7444629014396327</c:v>
                </c:pt>
                <c:pt idx="18938">
                  <c:v>3.7447988904299621</c:v>
                </c:pt>
                <c:pt idx="18939">
                  <c:v>3.7465661902856198</c:v>
                </c:pt>
                <c:pt idx="18940">
                  <c:v>3.7608318890814445</c:v>
                </c:pt>
                <c:pt idx="18941">
                  <c:v>3.7690263348634971</c:v>
                </c:pt>
                <c:pt idx="18942">
                  <c:v>3.778853313477299</c:v>
                </c:pt>
                <c:pt idx="18943">
                  <c:v>3.7835006252323353</c:v>
                </c:pt>
                <c:pt idx="18944">
                  <c:v>3.7858621709553404</c:v>
                </c:pt>
                <c:pt idx="18945">
                  <c:v>3.7868747487081862</c:v>
                </c:pt>
                <c:pt idx="18946">
                  <c:v>3.7886340977068897</c:v>
                </c:pt>
                <c:pt idx="18947">
                  <c:v>3.791658351626424</c:v>
                </c:pt>
                <c:pt idx="18948">
                  <c:v>3.7921187892632844</c:v>
                </c:pt>
                <c:pt idx="18949">
                  <c:v>3.8014760936998471</c:v>
                </c:pt>
                <c:pt idx="18950">
                  <c:v>3.8028169014084483</c:v>
                </c:pt>
                <c:pt idx="18951">
                  <c:v>3.8133286377996853</c:v>
                </c:pt>
                <c:pt idx="18952">
                  <c:v>3.814612012416859</c:v>
                </c:pt>
                <c:pt idx="18953">
                  <c:v>3.8283190929397648</c:v>
                </c:pt>
                <c:pt idx="18954">
                  <c:v>3.8336052202283781</c:v>
                </c:pt>
                <c:pt idx="18955">
                  <c:v>3.8405797101449366</c:v>
                </c:pt>
                <c:pt idx="18956">
                  <c:v>3.8414865133838987</c:v>
                </c:pt>
                <c:pt idx="18957">
                  <c:v>3.8461538461538538</c:v>
                </c:pt>
                <c:pt idx="18958">
                  <c:v>3.8463765957622797</c:v>
                </c:pt>
                <c:pt idx="18959">
                  <c:v>3.846379360891234</c:v>
                </c:pt>
                <c:pt idx="18960">
                  <c:v>3.8479477611940354</c:v>
                </c:pt>
                <c:pt idx="18961">
                  <c:v>3.8488049330278216</c:v>
                </c:pt>
                <c:pt idx="18962">
                  <c:v>3.8591839740757194</c:v>
                </c:pt>
                <c:pt idx="18963">
                  <c:v>3.8751107174490613</c:v>
                </c:pt>
                <c:pt idx="18964">
                  <c:v>3.8773372970964317</c:v>
                </c:pt>
                <c:pt idx="18965">
                  <c:v>3.8844733012425792</c:v>
                </c:pt>
                <c:pt idx="18966">
                  <c:v>3.8871857755977857</c:v>
                </c:pt>
                <c:pt idx="18967">
                  <c:v>3.8888249069062084</c:v>
                </c:pt>
                <c:pt idx="18968">
                  <c:v>3.8994668697638986</c:v>
                </c:pt>
                <c:pt idx="18969">
                  <c:v>3.9048925468678561</c:v>
                </c:pt>
                <c:pt idx="18970">
                  <c:v>3.9135578021820834</c:v>
                </c:pt>
                <c:pt idx="18971">
                  <c:v>3.9228506047728047</c:v>
                </c:pt>
                <c:pt idx="18972">
                  <c:v>3.9304684684461506</c:v>
                </c:pt>
                <c:pt idx="18973">
                  <c:v>3.9394743827979823</c:v>
                </c:pt>
                <c:pt idx="18974">
                  <c:v>3.9436619718309771</c:v>
                </c:pt>
                <c:pt idx="18975">
                  <c:v>3.9481738420730466</c:v>
                </c:pt>
                <c:pt idx="18976">
                  <c:v>3.9511494252873547</c:v>
                </c:pt>
                <c:pt idx="18977">
                  <c:v>3.9511881824020492</c:v>
                </c:pt>
                <c:pt idx="18978">
                  <c:v>3.9555436285568817</c:v>
                </c:pt>
                <c:pt idx="18979">
                  <c:v>3.956684714702206</c:v>
                </c:pt>
                <c:pt idx="18980">
                  <c:v>3.9586966752484614</c:v>
                </c:pt>
                <c:pt idx="18981">
                  <c:v>3.9645279081898792</c:v>
                </c:pt>
                <c:pt idx="18982">
                  <c:v>4</c:v>
                </c:pt>
                <c:pt idx="18983">
                  <c:v>4.0006505122784262</c:v>
                </c:pt>
                <c:pt idx="18984">
                  <c:v>4.0034630583832609</c:v>
                </c:pt>
                <c:pt idx="18985">
                  <c:v>4.0108812551401343</c:v>
                </c:pt>
                <c:pt idx="18986">
                  <c:v>4.0143369175627157</c:v>
                </c:pt>
                <c:pt idx="18987">
                  <c:v>4.018169112508744</c:v>
                </c:pt>
                <c:pt idx="18988">
                  <c:v>4.0291546675501451</c:v>
                </c:pt>
                <c:pt idx="18989">
                  <c:v>4.030545853023753</c:v>
                </c:pt>
                <c:pt idx="18990">
                  <c:v>4.030916740045015</c:v>
                </c:pt>
                <c:pt idx="18991">
                  <c:v>4.0323097634463778</c:v>
                </c:pt>
                <c:pt idx="18992">
                  <c:v>4.0403022670025166</c:v>
                </c:pt>
                <c:pt idx="18993">
                  <c:v>4.0462427745664655</c:v>
                </c:pt>
                <c:pt idx="18994">
                  <c:v>4.0464591749013152</c:v>
                </c:pt>
                <c:pt idx="18995">
                  <c:v>4.0483196940331823</c:v>
                </c:pt>
                <c:pt idx="18996">
                  <c:v>4.0484132944443445</c:v>
                </c:pt>
                <c:pt idx="18997">
                  <c:v>4.0491454683403703</c:v>
                </c:pt>
                <c:pt idx="18998">
                  <c:v>4.0562971159831136</c:v>
                </c:pt>
                <c:pt idx="18999">
                  <c:v>4.0631730078966228</c:v>
                </c:pt>
                <c:pt idx="19000">
                  <c:v>4.0716531111222025</c:v>
                </c:pt>
                <c:pt idx="19001">
                  <c:v>4.0729136998006226</c:v>
                </c:pt>
                <c:pt idx="19002">
                  <c:v>4.0775643349039541</c:v>
                </c:pt>
                <c:pt idx="19003">
                  <c:v>4.078598408743872</c:v>
                </c:pt>
                <c:pt idx="19004">
                  <c:v>4.0813658099222891</c:v>
                </c:pt>
                <c:pt idx="19005">
                  <c:v>4.082728982003772</c:v>
                </c:pt>
                <c:pt idx="19006">
                  <c:v>4.0872471794320262</c:v>
                </c:pt>
                <c:pt idx="19007">
                  <c:v>4.097185806677146</c:v>
                </c:pt>
                <c:pt idx="19008">
                  <c:v>4.1013141161509168</c:v>
                </c:pt>
                <c:pt idx="19009">
                  <c:v>4.1090258295443505</c:v>
                </c:pt>
                <c:pt idx="19010">
                  <c:v>4.1095890410958873</c:v>
                </c:pt>
                <c:pt idx="19011">
                  <c:v>4.1099880574408019</c:v>
                </c:pt>
                <c:pt idx="19012">
                  <c:v>4.1122475740886273</c:v>
                </c:pt>
                <c:pt idx="19013">
                  <c:v>4.1129032258064342</c:v>
                </c:pt>
                <c:pt idx="19014">
                  <c:v>4.1142468548112987</c:v>
                </c:pt>
                <c:pt idx="19015">
                  <c:v>4.1150020438751795</c:v>
                </c:pt>
                <c:pt idx="19016">
                  <c:v>4.116283165062228</c:v>
                </c:pt>
                <c:pt idx="19017">
                  <c:v>4.1182682154171033</c:v>
                </c:pt>
                <c:pt idx="19018">
                  <c:v>4.1188487777977372</c:v>
                </c:pt>
                <c:pt idx="19019">
                  <c:v>4.1188808569609279</c:v>
                </c:pt>
                <c:pt idx="19020">
                  <c:v>4.1210795040116608</c:v>
                </c:pt>
                <c:pt idx="19021">
                  <c:v>4.1214299505428329</c:v>
                </c:pt>
                <c:pt idx="19022">
                  <c:v>4.1234567901234414</c:v>
                </c:pt>
                <c:pt idx="19023">
                  <c:v>4.1324490393055697</c:v>
                </c:pt>
                <c:pt idx="19024">
                  <c:v>4.133451431945673</c:v>
                </c:pt>
                <c:pt idx="19025">
                  <c:v>4.1339985744832433</c:v>
                </c:pt>
                <c:pt idx="19026">
                  <c:v>4.1350379544546456</c:v>
                </c:pt>
                <c:pt idx="19027">
                  <c:v>4.1376592670432188</c:v>
                </c:pt>
                <c:pt idx="19028">
                  <c:v>4.1417214643242772</c:v>
                </c:pt>
                <c:pt idx="19029">
                  <c:v>4.1484318016046728</c:v>
                </c:pt>
                <c:pt idx="19030">
                  <c:v>4.1543246445497743</c:v>
                </c:pt>
                <c:pt idx="19031">
                  <c:v>4.155560410749402</c:v>
                </c:pt>
                <c:pt idx="19032">
                  <c:v>4.1567695961995241</c:v>
                </c:pt>
                <c:pt idx="19033">
                  <c:v>4.1603317208016506</c:v>
                </c:pt>
                <c:pt idx="19034">
                  <c:v>4.1675386409160069</c:v>
                </c:pt>
                <c:pt idx="19035">
                  <c:v>4.1731226113004993</c:v>
                </c:pt>
                <c:pt idx="19036">
                  <c:v>4.1738136077758696</c:v>
                </c:pt>
                <c:pt idx="19037">
                  <c:v>4.1820738503203074</c:v>
                </c:pt>
                <c:pt idx="19038">
                  <c:v>4.1825476429287818</c:v>
                </c:pt>
                <c:pt idx="19039">
                  <c:v>4.1841004184100399</c:v>
                </c:pt>
                <c:pt idx="19040">
                  <c:v>4.1882374187334364</c:v>
                </c:pt>
                <c:pt idx="19041">
                  <c:v>4.189048010872483</c:v>
                </c:pt>
                <c:pt idx="19042">
                  <c:v>4.1954328199681186</c:v>
                </c:pt>
                <c:pt idx="19043">
                  <c:v>4.1966772303851059</c:v>
                </c:pt>
                <c:pt idx="19044">
                  <c:v>4.1994520547945342</c:v>
                </c:pt>
                <c:pt idx="19045">
                  <c:v>4.2017987633502116</c:v>
                </c:pt>
                <c:pt idx="19046">
                  <c:v>4.2174747959673482</c:v>
                </c:pt>
                <c:pt idx="19047">
                  <c:v>4.2194092827004113</c:v>
                </c:pt>
                <c:pt idx="19048">
                  <c:v>4.2222391586007149</c:v>
                </c:pt>
                <c:pt idx="19049">
                  <c:v>4.223982214811727</c:v>
                </c:pt>
                <c:pt idx="19050">
                  <c:v>4.2272674290598786</c:v>
                </c:pt>
                <c:pt idx="19051">
                  <c:v>4.2278238672622876</c:v>
                </c:pt>
                <c:pt idx="19052">
                  <c:v>4.2301234714648785</c:v>
                </c:pt>
                <c:pt idx="19053">
                  <c:v>4.2437167229633133</c:v>
                </c:pt>
                <c:pt idx="19054">
                  <c:v>4.2466421792003928</c:v>
                </c:pt>
                <c:pt idx="19055">
                  <c:v>4.2470750657543448</c:v>
                </c:pt>
                <c:pt idx="19056">
                  <c:v>4.2478513252036265</c:v>
                </c:pt>
                <c:pt idx="19057">
                  <c:v>4.25058163600292</c:v>
                </c:pt>
                <c:pt idx="19058">
                  <c:v>4.2565932073307664</c:v>
                </c:pt>
                <c:pt idx="19059">
                  <c:v>4.2658543785727687</c:v>
                </c:pt>
                <c:pt idx="19060">
                  <c:v>4.2664841432808629</c:v>
                </c:pt>
                <c:pt idx="19061">
                  <c:v>4.2676311030741374</c:v>
                </c:pt>
                <c:pt idx="19062">
                  <c:v>4.2679084097752167</c:v>
                </c:pt>
                <c:pt idx="19063">
                  <c:v>4.2696197669952767</c:v>
                </c:pt>
                <c:pt idx="19064">
                  <c:v>4.2715231788079393</c:v>
                </c:pt>
                <c:pt idx="19065">
                  <c:v>4.2764533667921398</c:v>
                </c:pt>
                <c:pt idx="19066">
                  <c:v>4.2778793418647183</c:v>
                </c:pt>
                <c:pt idx="19067">
                  <c:v>4.2800571054139311</c:v>
                </c:pt>
                <c:pt idx="19068">
                  <c:v>4.2807770632821587</c:v>
                </c:pt>
                <c:pt idx="19069">
                  <c:v>4.28452579034942</c:v>
                </c:pt>
                <c:pt idx="19070">
                  <c:v>4.2856610939419966</c:v>
                </c:pt>
                <c:pt idx="19071">
                  <c:v>4.2870036101083002</c:v>
                </c:pt>
                <c:pt idx="19072">
                  <c:v>4.2972070131050941</c:v>
                </c:pt>
                <c:pt idx="19073">
                  <c:v>4.3056087900855857</c:v>
                </c:pt>
                <c:pt idx="19074">
                  <c:v>4.3160784771887108</c:v>
                </c:pt>
                <c:pt idx="19075">
                  <c:v>4.3231266058505895</c:v>
                </c:pt>
                <c:pt idx="19076">
                  <c:v>4.3246149710028021</c:v>
                </c:pt>
                <c:pt idx="19077">
                  <c:v>4.3264545107843446</c:v>
                </c:pt>
                <c:pt idx="19078">
                  <c:v>4.3295050813847809</c:v>
                </c:pt>
                <c:pt idx="19079">
                  <c:v>4.3431077750898623</c:v>
                </c:pt>
                <c:pt idx="19080">
                  <c:v>4.3435340572556669</c:v>
                </c:pt>
                <c:pt idx="19081">
                  <c:v>4.3448635642573379</c:v>
                </c:pt>
                <c:pt idx="19082">
                  <c:v>4.3449671219018597</c:v>
                </c:pt>
                <c:pt idx="19083">
                  <c:v>4.3450614667231804</c:v>
                </c:pt>
                <c:pt idx="19084">
                  <c:v>4.3464952555861629</c:v>
                </c:pt>
                <c:pt idx="19085">
                  <c:v>4.3519794250022983</c:v>
                </c:pt>
                <c:pt idx="19086">
                  <c:v>4.354991219775755</c:v>
                </c:pt>
                <c:pt idx="19087">
                  <c:v>4.3594243180854448</c:v>
                </c:pt>
                <c:pt idx="19088">
                  <c:v>4.364962644861464</c:v>
                </c:pt>
                <c:pt idx="19089">
                  <c:v>4.3728668941979549</c:v>
                </c:pt>
                <c:pt idx="19090">
                  <c:v>4.3771298750473306</c:v>
                </c:pt>
                <c:pt idx="19091">
                  <c:v>4.3850380388841899</c:v>
                </c:pt>
                <c:pt idx="19092">
                  <c:v>4.3906592070055837</c:v>
                </c:pt>
                <c:pt idx="19093">
                  <c:v>4.4069678673051698</c:v>
                </c:pt>
                <c:pt idx="19094">
                  <c:v>4.4069691605329382</c:v>
                </c:pt>
                <c:pt idx="19095">
                  <c:v>4.4077325407248651</c:v>
                </c:pt>
                <c:pt idx="19096">
                  <c:v>4.4111763136836402</c:v>
                </c:pt>
                <c:pt idx="19097">
                  <c:v>4.4145010778207734</c:v>
                </c:pt>
                <c:pt idx="19098">
                  <c:v>4.4161358811040259</c:v>
                </c:pt>
                <c:pt idx="19099">
                  <c:v>4.4163109082879402</c:v>
                </c:pt>
                <c:pt idx="19100">
                  <c:v>4.4187446868801317</c:v>
                </c:pt>
                <c:pt idx="19101">
                  <c:v>4.4425087108013912</c:v>
                </c:pt>
                <c:pt idx="19102">
                  <c:v>4.4467519775219131</c:v>
                </c:pt>
                <c:pt idx="19103">
                  <c:v>4.4518682890747527</c:v>
                </c:pt>
                <c:pt idx="19104">
                  <c:v>4.4672470978441225</c:v>
                </c:pt>
                <c:pt idx="19105">
                  <c:v>4.4672502263809264</c:v>
                </c:pt>
                <c:pt idx="19106">
                  <c:v>4.4686666447130108</c:v>
                </c:pt>
                <c:pt idx="19107">
                  <c:v>4.4713438735177959</c:v>
                </c:pt>
                <c:pt idx="19108">
                  <c:v>4.4730856709628455</c:v>
                </c:pt>
                <c:pt idx="19109">
                  <c:v>4.4756876227897777</c:v>
                </c:pt>
                <c:pt idx="19110">
                  <c:v>4.4766708701134945</c:v>
                </c:pt>
                <c:pt idx="19111">
                  <c:v>4.4778805658543632</c:v>
                </c:pt>
                <c:pt idx="19112">
                  <c:v>4.4843449339263088</c:v>
                </c:pt>
                <c:pt idx="19113">
                  <c:v>4.48944207071645</c:v>
                </c:pt>
                <c:pt idx="19114">
                  <c:v>4.4960722045796331</c:v>
                </c:pt>
                <c:pt idx="19115">
                  <c:v>4.4978923233805972</c:v>
                </c:pt>
                <c:pt idx="19116">
                  <c:v>4.501306136060478</c:v>
                </c:pt>
                <c:pt idx="19117">
                  <c:v>4.5046542553191387</c:v>
                </c:pt>
                <c:pt idx="19118">
                  <c:v>4.5106128814609008</c:v>
                </c:pt>
                <c:pt idx="19119">
                  <c:v>4.5182186234817863</c:v>
                </c:pt>
                <c:pt idx="19120">
                  <c:v>4.5212121212121303</c:v>
                </c:pt>
                <c:pt idx="19121">
                  <c:v>4.5234248788368348</c:v>
                </c:pt>
                <c:pt idx="19122">
                  <c:v>4.5244527838716806</c:v>
                </c:pt>
                <c:pt idx="19123">
                  <c:v>4.5336167951102908</c:v>
                </c:pt>
                <c:pt idx="19124">
                  <c:v>4.5454545454545467</c:v>
                </c:pt>
                <c:pt idx="19125">
                  <c:v>4.5454545454545467</c:v>
                </c:pt>
                <c:pt idx="19126">
                  <c:v>4.5458886448285654</c:v>
                </c:pt>
                <c:pt idx="19127">
                  <c:v>4.5468180113849428</c:v>
                </c:pt>
                <c:pt idx="19128">
                  <c:v>4.5478742836862978</c:v>
                </c:pt>
                <c:pt idx="19129">
                  <c:v>4.5509893455099046</c:v>
                </c:pt>
                <c:pt idx="19130">
                  <c:v>4.5558560432702251</c:v>
                </c:pt>
                <c:pt idx="19131">
                  <c:v>4.5610425240054866</c:v>
                </c:pt>
                <c:pt idx="19132">
                  <c:v>4.5673720867934549</c:v>
                </c:pt>
                <c:pt idx="19133">
                  <c:v>4.5704439156478287</c:v>
                </c:pt>
                <c:pt idx="19134">
                  <c:v>4.5708955223880565</c:v>
                </c:pt>
                <c:pt idx="19135">
                  <c:v>4.5787545787545838</c:v>
                </c:pt>
                <c:pt idx="19136">
                  <c:v>4.5857850004669842</c:v>
                </c:pt>
                <c:pt idx="19137">
                  <c:v>4.5876322107585565</c:v>
                </c:pt>
                <c:pt idx="19138">
                  <c:v>4.5918836845495434</c:v>
                </c:pt>
                <c:pt idx="19139">
                  <c:v>4.6014564062192562</c:v>
                </c:pt>
                <c:pt idx="19140">
                  <c:v>4.6084033860659446</c:v>
                </c:pt>
                <c:pt idx="19141">
                  <c:v>4.6088932164881697</c:v>
                </c:pt>
                <c:pt idx="19142">
                  <c:v>4.609987755237114</c:v>
                </c:pt>
                <c:pt idx="19143">
                  <c:v>4.6183450930083296</c:v>
                </c:pt>
                <c:pt idx="19144">
                  <c:v>4.6197459139747394</c:v>
                </c:pt>
                <c:pt idx="19145">
                  <c:v>4.6238900988440292</c:v>
                </c:pt>
                <c:pt idx="19146">
                  <c:v>4.6252145718100479</c:v>
                </c:pt>
                <c:pt idx="19147">
                  <c:v>4.6263345195729499</c:v>
                </c:pt>
                <c:pt idx="19148">
                  <c:v>4.6282904252241934</c:v>
                </c:pt>
                <c:pt idx="19149">
                  <c:v>4.6288181257506409</c:v>
                </c:pt>
                <c:pt idx="19150">
                  <c:v>4.6332046332046275</c:v>
                </c:pt>
                <c:pt idx="19151">
                  <c:v>4.6343423519957128</c:v>
                </c:pt>
                <c:pt idx="19152">
                  <c:v>4.6380697050938409</c:v>
                </c:pt>
                <c:pt idx="19153">
                  <c:v>4.6391752577319636</c:v>
                </c:pt>
                <c:pt idx="19154">
                  <c:v>4.6405487402717256</c:v>
                </c:pt>
                <c:pt idx="19155">
                  <c:v>4.6445984090325965</c:v>
                </c:pt>
                <c:pt idx="19156">
                  <c:v>4.6478503692042494</c:v>
                </c:pt>
                <c:pt idx="19157">
                  <c:v>4.6520659912954443</c:v>
                </c:pt>
                <c:pt idx="19158">
                  <c:v>4.6537538567020817</c:v>
                </c:pt>
                <c:pt idx="19159">
                  <c:v>4.6566523605150252</c:v>
                </c:pt>
                <c:pt idx="19160">
                  <c:v>4.6587727288061274</c:v>
                </c:pt>
                <c:pt idx="19161">
                  <c:v>4.6611247773348055</c:v>
                </c:pt>
                <c:pt idx="19162">
                  <c:v>4.6660404296330853</c:v>
                </c:pt>
                <c:pt idx="19163">
                  <c:v>4.6741800317873299</c:v>
                </c:pt>
                <c:pt idx="19164">
                  <c:v>4.6783519730283274</c:v>
                </c:pt>
                <c:pt idx="19165">
                  <c:v>4.6808774276311738</c:v>
                </c:pt>
                <c:pt idx="19166">
                  <c:v>4.6810058660361022</c:v>
                </c:pt>
                <c:pt idx="19167">
                  <c:v>4.6834484328188211</c:v>
                </c:pt>
                <c:pt idx="19168">
                  <c:v>4.6945092104007387</c:v>
                </c:pt>
                <c:pt idx="19169">
                  <c:v>4.7042220392802534</c:v>
                </c:pt>
                <c:pt idx="19170">
                  <c:v>4.706049619677259</c:v>
                </c:pt>
                <c:pt idx="19171">
                  <c:v>4.712205393404318</c:v>
                </c:pt>
                <c:pt idx="19172">
                  <c:v>4.7135084400252225</c:v>
                </c:pt>
                <c:pt idx="19173">
                  <c:v>4.7142673922204494</c:v>
                </c:pt>
                <c:pt idx="19174">
                  <c:v>4.7237331806470024</c:v>
                </c:pt>
                <c:pt idx="19175">
                  <c:v>4.7324768255000862</c:v>
                </c:pt>
                <c:pt idx="19176">
                  <c:v>4.7328436714661137</c:v>
                </c:pt>
                <c:pt idx="19177">
                  <c:v>4.737148326795662</c:v>
                </c:pt>
                <c:pt idx="19178">
                  <c:v>4.7381546134663353</c:v>
                </c:pt>
                <c:pt idx="19179">
                  <c:v>4.7383309759547245</c:v>
                </c:pt>
                <c:pt idx="19180">
                  <c:v>4.7435403008098831</c:v>
                </c:pt>
                <c:pt idx="19181">
                  <c:v>4.743619579551634</c:v>
                </c:pt>
                <c:pt idx="19182">
                  <c:v>4.7458893871449988</c:v>
                </c:pt>
                <c:pt idx="19183">
                  <c:v>4.7539579992839123</c:v>
                </c:pt>
                <c:pt idx="19184">
                  <c:v>4.7540608556394517</c:v>
                </c:pt>
                <c:pt idx="19185">
                  <c:v>4.75613974403322</c:v>
                </c:pt>
                <c:pt idx="19186">
                  <c:v>4.7619047619047734</c:v>
                </c:pt>
                <c:pt idx="19187">
                  <c:v>4.7619047619047734</c:v>
                </c:pt>
                <c:pt idx="19188">
                  <c:v>4.7646604938271508</c:v>
                </c:pt>
                <c:pt idx="19189">
                  <c:v>4.7669331724242028</c:v>
                </c:pt>
                <c:pt idx="19190">
                  <c:v>4.7730891719745188</c:v>
                </c:pt>
                <c:pt idx="19191">
                  <c:v>4.7808764940239001</c:v>
                </c:pt>
                <c:pt idx="19192">
                  <c:v>4.7844678146307587</c:v>
                </c:pt>
                <c:pt idx="19193">
                  <c:v>4.7900358475382347</c:v>
                </c:pt>
                <c:pt idx="19194">
                  <c:v>4.7915771379458505</c:v>
                </c:pt>
                <c:pt idx="19195">
                  <c:v>4.7917755706569096</c:v>
                </c:pt>
                <c:pt idx="19196">
                  <c:v>4.8005459962333248</c:v>
                </c:pt>
                <c:pt idx="19197">
                  <c:v>4.8020008336806939</c:v>
                </c:pt>
                <c:pt idx="19198">
                  <c:v>4.8066345905512549</c:v>
                </c:pt>
                <c:pt idx="19199">
                  <c:v>4.8082976108396451</c:v>
                </c:pt>
                <c:pt idx="19200">
                  <c:v>4.8142998090204685</c:v>
                </c:pt>
                <c:pt idx="19201">
                  <c:v>4.8185030517186078</c:v>
                </c:pt>
                <c:pt idx="19202">
                  <c:v>4.8263514846227338</c:v>
                </c:pt>
                <c:pt idx="19203">
                  <c:v>4.8301010910290643</c:v>
                </c:pt>
                <c:pt idx="19204">
                  <c:v>4.8327989005955203</c:v>
                </c:pt>
                <c:pt idx="19205">
                  <c:v>4.8331812000521666</c:v>
                </c:pt>
                <c:pt idx="19206">
                  <c:v>4.8342191850164511</c:v>
                </c:pt>
                <c:pt idx="19207">
                  <c:v>4.846777034166962</c:v>
                </c:pt>
                <c:pt idx="19208">
                  <c:v>4.8500922509225006</c:v>
                </c:pt>
                <c:pt idx="19209">
                  <c:v>4.8579976511534255</c:v>
                </c:pt>
                <c:pt idx="19210">
                  <c:v>4.8628578272846994</c:v>
                </c:pt>
                <c:pt idx="19211">
                  <c:v>4.8648204453940309</c:v>
                </c:pt>
                <c:pt idx="19212">
                  <c:v>4.8655812192351533</c:v>
                </c:pt>
                <c:pt idx="19213">
                  <c:v>4.8667721133957969</c:v>
                </c:pt>
                <c:pt idx="19214">
                  <c:v>4.8727666486193755</c:v>
                </c:pt>
                <c:pt idx="19215">
                  <c:v>4.8764195056780295</c:v>
                </c:pt>
                <c:pt idx="19216">
                  <c:v>4.8798855335492135</c:v>
                </c:pt>
                <c:pt idx="19217">
                  <c:v>4.8806774441878247</c:v>
                </c:pt>
                <c:pt idx="19218">
                  <c:v>4.883971937398826</c:v>
                </c:pt>
                <c:pt idx="19219">
                  <c:v>4.8841664527087119</c:v>
                </c:pt>
                <c:pt idx="19220">
                  <c:v>4.8845275907167149</c:v>
                </c:pt>
                <c:pt idx="19221">
                  <c:v>4.8860667022562012</c:v>
                </c:pt>
                <c:pt idx="19222">
                  <c:v>4.8876802553812411</c:v>
                </c:pt>
                <c:pt idx="19223">
                  <c:v>4.8924447752245754</c:v>
                </c:pt>
                <c:pt idx="19224">
                  <c:v>4.8931977137842466</c:v>
                </c:pt>
                <c:pt idx="19225">
                  <c:v>4.8947458497347327</c:v>
                </c:pt>
                <c:pt idx="19226">
                  <c:v>4.9003322259136155</c:v>
                </c:pt>
                <c:pt idx="19227">
                  <c:v>4.9143902757809315</c:v>
                </c:pt>
                <c:pt idx="19228">
                  <c:v>4.9239033124440539</c:v>
                </c:pt>
                <c:pt idx="19229">
                  <c:v>4.9240710823909524</c:v>
                </c:pt>
                <c:pt idx="19230">
                  <c:v>4.9254058797718443</c:v>
                </c:pt>
                <c:pt idx="19231">
                  <c:v>4.9295950363045051</c:v>
                </c:pt>
                <c:pt idx="19232">
                  <c:v>4.9316228184423068</c:v>
                </c:pt>
                <c:pt idx="19233">
                  <c:v>4.9336711879564632</c:v>
                </c:pt>
                <c:pt idx="19234">
                  <c:v>4.9427679500520156</c:v>
                </c:pt>
                <c:pt idx="19235">
                  <c:v>4.945460607792711</c:v>
                </c:pt>
                <c:pt idx="19236">
                  <c:v>4.9476843215183806</c:v>
                </c:pt>
                <c:pt idx="19237">
                  <c:v>4.9569015321332017</c:v>
                </c:pt>
                <c:pt idx="19238">
                  <c:v>4.9582874232646077</c:v>
                </c:pt>
                <c:pt idx="19239">
                  <c:v>4.9637266132111364</c:v>
                </c:pt>
                <c:pt idx="19240">
                  <c:v>4.9662660087699209</c:v>
                </c:pt>
                <c:pt idx="19241">
                  <c:v>4.9666001561551099</c:v>
                </c:pt>
                <c:pt idx="19242">
                  <c:v>4.9732514364969376</c:v>
                </c:pt>
                <c:pt idx="19243">
                  <c:v>4.9741961095672877</c:v>
                </c:pt>
                <c:pt idx="19244">
                  <c:v>4.9744681406799032</c:v>
                </c:pt>
                <c:pt idx="19245">
                  <c:v>4.9781659388646204</c:v>
                </c:pt>
                <c:pt idx="19246">
                  <c:v>4.9790307979381794</c:v>
                </c:pt>
                <c:pt idx="19247">
                  <c:v>4.9803752632586793</c:v>
                </c:pt>
                <c:pt idx="19248">
                  <c:v>4.9808254200146109</c:v>
                </c:pt>
                <c:pt idx="19249">
                  <c:v>4.9837398373983746</c:v>
                </c:pt>
                <c:pt idx="19250">
                  <c:v>4.9858601869697594</c:v>
                </c:pt>
                <c:pt idx="19251">
                  <c:v>4.9862546212911241</c:v>
                </c:pt>
                <c:pt idx="19252">
                  <c:v>4.986974320803867</c:v>
                </c:pt>
                <c:pt idx="19253">
                  <c:v>4.9871593074310283</c:v>
                </c:pt>
                <c:pt idx="19254">
                  <c:v>4.9872122762148337</c:v>
                </c:pt>
                <c:pt idx="19255">
                  <c:v>4.9943655623168723</c:v>
                </c:pt>
                <c:pt idx="19256">
                  <c:v>4.9960123048877705</c:v>
                </c:pt>
                <c:pt idx="19257">
                  <c:v>4.9965776865160905</c:v>
                </c:pt>
                <c:pt idx="19258">
                  <c:v>5.0026414534985406</c:v>
                </c:pt>
                <c:pt idx="19259">
                  <c:v>5.0045527002516792</c:v>
                </c:pt>
                <c:pt idx="19260">
                  <c:v>5.0069541029207159</c:v>
                </c:pt>
                <c:pt idx="19261">
                  <c:v>5.0167698527698263</c:v>
                </c:pt>
                <c:pt idx="19262">
                  <c:v>5.0331564986737334</c:v>
                </c:pt>
                <c:pt idx="19263">
                  <c:v>5.0348004942736111</c:v>
                </c:pt>
                <c:pt idx="19264">
                  <c:v>5.0395968322534088</c:v>
                </c:pt>
                <c:pt idx="19265">
                  <c:v>5.0412771835148078</c:v>
                </c:pt>
                <c:pt idx="19266">
                  <c:v>5.042763218138191</c:v>
                </c:pt>
                <c:pt idx="19267">
                  <c:v>5.0505096355272059</c:v>
                </c:pt>
                <c:pt idx="19268">
                  <c:v>5.0537266962827943</c:v>
                </c:pt>
                <c:pt idx="19269">
                  <c:v>5.0541722278644841</c:v>
                </c:pt>
                <c:pt idx="19270">
                  <c:v>5.0555784273363429</c:v>
                </c:pt>
                <c:pt idx="19271">
                  <c:v>5.0599104951638481</c:v>
                </c:pt>
                <c:pt idx="19272">
                  <c:v>5.0667714061272591</c:v>
                </c:pt>
                <c:pt idx="19273">
                  <c:v>5.0787907391384124</c:v>
                </c:pt>
                <c:pt idx="19274">
                  <c:v>5.0814956855225404</c:v>
                </c:pt>
                <c:pt idx="19275">
                  <c:v>5.0833624810539817</c:v>
                </c:pt>
                <c:pt idx="19276">
                  <c:v>5.0847457627118757</c:v>
                </c:pt>
                <c:pt idx="19277">
                  <c:v>5.0857846734827774</c:v>
                </c:pt>
                <c:pt idx="19278">
                  <c:v>5.0904630481447271</c:v>
                </c:pt>
                <c:pt idx="19279">
                  <c:v>5.0970873786407793</c:v>
                </c:pt>
                <c:pt idx="19280">
                  <c:v>5.0979363413781016</c:v>
                </c:pt>
                <c:pt idx="19281">
                  <c:v>5.0996677740863703</c:v>
                </c:pt>
                <c:pt idx="19282">
                  <c:v>5.1004784688995102</c:v>
                </c:pt>
                <c:pt idx="19283">
                  <c:v>5.1058513599761</c:v>
                </c:pt>
                <c:pt idx="19284">
                  <c:v>5.1060380926651447</c:v>
                </c:pt>
                <c:pt idx="19285">
                  <c:v>5.1083743842364555</c:v>
                </c:pt>
                <c:pt idx="19286">
                  <c:v>5.1098000655522782</c:v>
                </c:pt>
                <c:pt idx="19287">
                  <c:v>5.1315197440310811</c:v>
                </c:pt>
                <c:pt idx="19288">
                  <c:v>5.1318003365115032</c:v>
                </c:pt>
                <c:pt idx="19289">
                  <c:v>5.1348739126614475</c:v>
                </c:pt>
                <c:pt idx="19290">
                  <c:v>5.1384003670285949</c:v>
                </c:pt>
                <c:pt idx="19291">
                  <c:v>5.1532941943900852</c:v>
                </c:pt>
                <c:pt idx="19292">
                  <c:v>5.1564111378480675</c:v>
                </c:pt>
                <c:pt idx="19293">
                  <c:v>5.1568642565327849</c:v>
                </c:pt>
                <c:pt idx="19294">
                  <c:v>5.1577366049073703</c:v>
                </c:pt>
                <c:pt idx="19295">
                  <c:v>5.1601423487544338</c:v>
                </c:pt>
                <c:pt idx="19296">
                  <c:v>5.1654323424760236</c:v>
                </c:pt>
                <c:pt idx="19297">
                  <c:v>5.1663967977793703</c:v>
                </c:pt>
                <c:pt idx="19298">
                  <c:v>5.1715957615056141</c:v>
                </c:pt>
                <c:pt idx="19299">
                  <c:v>5.1736031271556726</c:v>
                </c:pt>
                <c:pt idx="19300">
                  <c:v>5.17413203329113</c:v>
                </c:pt>
                <c:pt idx="19301">
                  <c:v>5.1778329197684059</c:v>
                </c:pt>
                <c:pt idx="19302">
                  <c:v>5.1844826807569007</c:v>
                </c:pt>
                <c:pt idx="19303">
                  <c:v>5.1848906560636294</c:v>
                </c:pt>
                <c:pt idx="19304">
                  <c:v>5.1889534883720927</c:v>
                </c:pt>
                <c:pt idx="19305">
                  <c:v>5.1919334866442597</c:v>
                </c:pt>
                <c:pt idx="19306">
                  <c:v>5.1986416990539084</c:v>
                </c:pt>
                <c:pt idx="19307">
                  <c:v>5.2020306592740866</c:v>
                </c:pt>
                <c:pt idx="19308">
                  <c:v>5.20339436379993</c:v>
                </c:pt>
                <c:pt idx="19309">
                  <c:v>5.2094818081587704</c:v>
                </c:pt>
                <c:pt idx="19310">
                  <c:v>5.2153243847874649</c:v>
                </c:pt>
                <c:pt idx="19311">
                  <c:v>5.222166709234159</c:v>
                </c:pt>
                <c:pt idx="19312">
                  <c:v>5.2237093690248599</c:v>
                </c:pt>
                <c:pt idx="19313">
                  <c:v>5.2247873633049835</c:v>
                </c:pt>
                <c:pt idx="19314">
                  <c:v>5.2285628921422216</c:v>
                </c:pt>
                <c:pt idx="19315">
                  <c:v>5.2309485647676013</c:v>
                </c:pt>
                <c:pt idx="19316">
                  <c:v>5.2367312552653829</c:v>
                </c:pt>
                <c:pt idx="19317">
                  <c:v>5.2433518171985725</c:v>
                </c:pt>
                <c:pt idx="19318">
                  <c:v>5.2447101324617336</c:v>
                </c:pt>
                <c:pt idx="19319">
                  <c:v>5.2495139338950167</c:v>
                </c:pt>
                <c:pt idx="19320">
                  <c:v>5.2631578947368354</c:v>
                </c:pt>
                <c:pt idx="19321">
                  <c:v>5.2631578947368354</c:v>
                </c:pt>
                <c:pt idx="19322">
                  <c:v>5.2659860290166733</c:v>
                </c:pt>
                <c:pt idx="19323">
                  <c:v>5.2742988181337012</c:v>
                </c:pt>
                <c:pt idx="19324">
                  <c:v>5.2777416175403999</c:v>
                </c:pt>
                <c:pt idx="19325">
                  <c:v>5.2821277653492444</c:v>
                </c:pt>
                <c:pt idx="19326">
                  <c:v>5.2837999782111353</c:v>
                </c:pt>
                <c:pt idx="19327">
                  <c:v>5.291938086416053</c:v>
                </c:pt>
                <c:pt idx="19328">
                  <c:v>5.2941563569360426</c:v>
                </c:pt>
                <c:pt idx="19329">
                  <c:v>5.29719517511991</c:v>
                </c:pt>
                <c:pt idx="19330">
                  <c:v>5.3030303030302974</c:v>
                </c:pt>
                <c:pt idx="19331">
                  <c:v>5.3051985708139284</c:v>
                </c:pt>
                <c:pt idx="19332">
                  <c:v>5.3109854604200422</c:v>
                </c:pt>
                <c:pt idx="19333">
                  <c:v>5.3138585681668786</c:v>
                </c:pt>
                <c:pt idx="19334">
                  <c:v>5.3142702994335025</c:v>
                </c:pt>
                <c:pt idx="19335">
                  <c:v>5.3246753246753258</c:v>
                </c:pt>
                <c:pt idx="19336">
                  <c:v>5.3256009849024935</c:v>
                </c:pt>
                <c:pt idx="19337">
                  <c:v>5.3272113735686162</c:v>
                </c:pt>
                <c:pt idx="19338">
                  <c:v>5.3347807544682695</c:v>
                </c:pt>
                <c:pt idx="19339">
                  <c:v>5.3469599348293002</c:v>
                </c:pt>
                <c:pt idx="19340">
                  <c:v>5.347593582887697</c:v>
                </c:pt>
                <c:pt idx="19341">
                  <c:v>5.361181322336023</c:v>
                </c:pt>
                <c:pt idx="19342">
                  <c:v>5.3655650876881964</c:v>
                </c:pt>
                <c:pt idx="19343">
                  <c:v>5.3661499458631567</c:v>
                </c:pt>
                <c:pt idx="19344">
                  <c:v>5.3699201111496961</c:v>
                </c:pt>
                <c:pt idx="19345">
                  <c:v>5.3832116788321116</c:v>
                </c:pt>
                <c:pt idx="19346">
                  <c:v>5.3833974213978877</c:v>
                </c:pt>
                <c:pt idx="19347">
                  <c:v>5.3865884939538375</c:v>
                </c:pt>
                <c:pt idx="19348">
                  <c:v>5.3934010152284202</c:v>
                </c:pt>
                <c:pt idx="19349">
                  <c:v>5.3963175763907003</c:v>
                </c:pt>
                <c:pt idx="19350">
                  <c:v>5.4054054054053893</c:v>
                </c:pt>
                <c:pt idx="19351">
                  <c:v>5.4061909606161862</c:v>
                </c:pt>
                <c:pt idx="19352">
                  <c:v>5.40890055111538</c:v>
                </c:pt>
                <c:pt idx="19353">
                  <c:v>5.4178898290450803</c:v>
                </c:pt>
                <c:pt idx="19354">
                  <c:v>5.4233565536084001</c:v>
                </c:pt>
                <c:pt idx="19355">
                  <c:v>5.4270159918339544</c:v>
                </c:pt>
                <c:pt idx="19356">
                  <c:v>5.4289459219483405</c:v>
                </c:pt>
                <c:pt idx="19357">
                  <c:v>5.4324380462396249</c:v>
                </c:pt>
                <c:pt idx="19358">
                  <c:v>5.4385040821701267</c:v>
                </c:pt>
                <c:pt idx="19359">
                  <c:v>5.4412112609415715</c:v>
                </c:pt>
                <c:pt idx="19360">
                  <c:v>5.456901300450042</c:v>
                </c:pt>
                <c:pt idx="19361">
                  <c:v>5.4591243703990529</c:v>
                </c:pt>
                <c:pt idx="19362">
                  <c:v>5.471051127621223</c:v>
                </c:pt>
                <c:pt idx="19363">
                  <c:v>5.4718432221494169</c:v>
                </c:pt>
                <c:pt idx="19364">
                  <c:v>5.4766620339247112</c:v>
                </c:pt>
                <c:pt idx="19365">
                  <c:v>5.4887345417584186</c:v>
                </c:pt>
                <c:pt idx="19366">
                  <c:v>5.4897574578270678</c:v>
                </c:pt>
                <c:pt idx="19367">
                  <c:v>5.4933083107361398</c:v>
                </c:pt>
                <c:pt idx="19368">
                  <c:v>5.4938949544544187</c:v>
                </c:pt>
                <c:pt idx="19369">
                  <c:v>5.5038022813688201</c:v>
                </c:pt>
                <c:pt idx="19370">
                  <c:v>5.5046009729062177</c:v>
                </c:pt>
                <c:pt idx="19371">
                  <c:v>5.5087778555172235</c:v>
                </c:pt>
                <c:pt idx="19372">
                  <c:v>5.5152827918170715</c:v>
                </c:pt>
                <c:pt idx="19373">
                  <c:v>5.5202883995623182</c:v>
                </c:pt>
                <c:pt idx="19374">
                  <c:v>5.5204081632653157</c:v>
                </c:pt>
                <c:pt idx="19375">
                  <c:v>5.5214143897135131</c:v>
                </c:pt>
                <c:pt idx="19376">
                  <c:v>5.5225705055443939</c:v>
                </c:pt>
                <c:pt idx="19377">
                  <c:v>5.5244902249316823</c:v>
                </c:pt>
                <c:pt idx="19378">
                  <c:v>5.5298472929199392</c:v>
                </c:pt>
                <c:pt idx="19379">
                  <c:v>5.5367020091666035</c:v>
                </c:pt>
                <c:pt idx="19380">
                  <c:v>5.5368279116804473</c:v>
                </c:pt>
                <c:pt idx="19381">
                  <c:v>5.5430342301732622</c:v>
                </c:pt>
                <c:pt idx="19382">
                  <c:v>5.5482933914306329</c:v>
                </c:pt>
                <c:pt idx="19383">
                  <c:v>5.5494269927597344</c:v>
                </c:pt>
                <c:pt idx="19384">
                  <c:v>5.5538762900357597</c:v>
                </c:pt>
                <c:pt idx="19385">
                  <c:v>5.5542673461887375</c:v>
                </c:pt>
                <c:pt idx="19386">
                  <c:v>5.5547016691770921</c:v>
                </c:pt>
                <c:pt idx="19387">
                  <c:v>5.5555555555555571</c:v>
                </c:pt>
                <c:pt idx="19388">
                  <c:v>5.5569291630609428</c:v>
                </c:pt>
                <c:pt idx="19389">
                  <c:v>5.5607043558850648</c:v>
                </c:pt>
                <c:pt idx="19390">
                  <c:v>5.5614176279471792</c:v>
                </c:pt>
                <c:pt idx="19391">
                  <c:v>5.5628942993144648</c:v>
                </c:pt>
                <c:pt idx="19392">
                  <c:v>5.5666365835715936</c:v>
                </c:pt>
                <c:pt idx="19393">
                  <c:v>5.5800634625802843</c:v>
                </c:pt>
                <c:pt idx="19394">
                  <c:v>5.5994550408719306</c:v>
                </c:pt>
                <c:pt idx="19395">
                  <c:v>5.6003513945973111</c:v>
                </c:pt>
                <c:pt idx="19396">
                  <c:v>5.601389491966998</c:v>
                </c:pt>
                <c:pt idx="19397">
                  <c:v>5.6044577242994507</c:v>
                </c:pt>
                <c:pt idx="19398">
                  <c:v>5.6100981767180969</c:v>
                </c:pt>
                <c:pt idx="19399">
                  <c:v>5.6115291416911219</c:v>
                </c:pt>
                <c:pt idx="19400">
                  <c:v>5.6136081687183861</c:v>
                </c:pt>
                <c:pt idx="19401">
                  <c:v>5.6157225767958181</c:v>
                </c:pt>
                <c:pt idx="19402">
                  <c:v>5.6164383561643945</c:v>
                </c:pt>
                <c:pt idx="19403">
                  <c:v>5.621494717620962</c:v>
                </c:pt>
                <c:pt idx="19404">
                  <c:v>5.6275224580132743</c:v>
                </c:pt>
                <c:pt idx="19405">
                  <c:v>5.6289089645587183</c:v>
                </c:pt>
                <c:pt idx="19406">
                  <c:v>5.6315424405768368</c:v>
                </c:pt>
                <c:pt idx="19407">
                  <c:v>5.6440045897877269</c:v>
                </c:pt>
                <c:pt idx="19408">
                  <c:v>5.6453038851649922</c:v>
                </c:pt>
                <c:pt idx="19409">
                  <c:v>5.6484237844439491</c:v>
                </c:pt>
                <c:pt idx="19410">
                  <c:v>5.6514329369821183</c:v>
                </c:pt>
                <c:pt idx="19411">
                  <c:v>5.6536923622007436</c:v>
                </c:pt>
                <c:pt idx="19412">
                  <c:v>5.6538839724680372</c:v>
                </c:pt>
                <c:pt idx="19413">
                  <c:v>5.6559886229421181</c:v>
                </c:pt>
                <c:pt idx="19414">
                  <c:v>5.6587347649448674</c:v>
                </c:pt>
                <c:pt idx="19415">
                  <c:v>5.6648662551440339</c:v>
                </c:pt>
                <c:pt idx="19416">
                  <c:v>5.6665934548649375</c:v>
                </c:pt>
                <c:pt idx="19417">
                  <c:v>5.6682398833733885</c:v>
                </c:pt>
                <c:pt idx="19418">
                  <c:v>5.6698973319069523</c:v>
                </c:pt>
                <c:pt idx="19419">
                  <c:v>5.6705882352941188</c:v>
                </c:pt>
                <c:pt idx="19420">
                  <c:v>5.6829035339063978</c:v>
                </c:pt>
                <c:pt idx="19421">
                  <c:v>5.6972267172590705</c:v>
                </c:pt>
                <c:pt idx="19422">
                  <c:v>5.7034220532319324</c:v>
                </c:pt>
                <c:pt idx="19423">
                  <c:v>5.7085708251508436</c:v>
                </c:pt>
                <c:pt idx="19424">
                  <c:v>5.7142857142857224</c:v>
                </c:pt>
                <c:pt idx="19425">
                  <c:v>5.7264050901378596</c:v>
                </c:pt>
                <c:pt idx="19426">
                  <c:v>5.7348451809856158</c:v>
                </c:pt>
                <c:pt idx="19427">
                  <c:v>5.7469422207263818</c:v>
                </c:pt>
                <c:pt idx="19428">
                  <c:v>5.7482855990318598</c:v>
                </c:pt>
                <c:pt idx="19429">
                  <c:v>5.7485214180711779</c:v>
                </c:pt>
                <c:pt idx="19430">
                  <c:v>5.7500858221764446</c:v>
                </c:pt>
                <c:pt idx="19431">
                  <c:v>5.7575757575757649</c:v>
                </c:pt>
                <c:pt idx="19432">
                  <c:v>5.7630540515738176</c:v>
                </c:pt>
                <c:pt idx="19433">
                  <c:v>5.7671190758554047</c:v>
                </c:pt>
                <c:pt idx="19434">
                  <c:v>5.7684948979591866</c:v>
                </c:pt>
                <c:pt idx="19435">
                  <c:v>5.7713598074608825</c:v>
                </c:pt>
                <c:pt idx="19436">
                  <c:v>5.7734927417586164</c:v>
                </c:pt>
                <c:pt idx="19437">
                  <c:v>5.7775688493319421</c:v>
                </c:pt>
                <c:pt idx="19438">
                  <c:v>5.7804768331084091</c:v>
                </c:pt>
                <c:pt idx="19439">
                  <c:v>5.7871255576800564</c:v>
                </c:pt>
                <c:pt idx="19440">
                  <c:v>5.7872666606546943</c:v>
                </c:pt>
                <c:pt idx="19441">
                  <c:v>5.7876464079966468</c:v>
                </c:pt>
                <c:pt idx="19442">
                  <c:v>5.7885141294439393</c:v>
                </c:pt>
                <c:pt idx="19443">
                  <c:v>5.8044452655239098</c:v>
                </c:pt>
                <c:pt idx="19444">
                  <c:v>5.8052295349873617</c:v>
                </c:pt>
                <c:pt idx="19445">
                  <c:v>5.8064516129032313</c:v>
                </c:pt>
                <c:pt idx="19446">
                  <c:v>5.8137266377931098</c:v>
                </c:pt>
                <c:pt idx="19447">
                  <c:v>5.8171346292296562</c:v>
                </c:pt>
                <c:pt idx="19448">
                  <c:v>5.8195764548941042</c:v>
                </c:pt>
                <c:pt idx="19449">
                  <c:v>5.8304564633678666</c:v>
                </c:pt>
                <c:pt idx="19450">
                  <c:v>5.8371659415786183</c:v>
                </c:pt>
                <c:pt idx="19451">
                  <c:v>5.8435681965093806</c:v>
                </c:pt>
                <c:pt idx="19452">
                  <c:v>5.8505189308885548</c:v>
                </c:pt>
                <c:pt idx="19453">
                  <c:v>5.8531746031746081</c:v>
                </c:pt>
                <c:pt idx="19454">
                  <c:v>5.867560771165131</c:v>
                </c:pt>
                <c:pt idx="19455">
                  <c:v>5.8678340241233258</c:v>
                </c:pt>
                <c:pt idx="19456">
                  <c:v>5.868544600938975</c:v>
                </c:pt>
                <c:pt idx="19457">
                  <c:v>5.8693912235803225</c:v>
                </c:pt>
                <c:pt idx="19458">
                  <c:v>5.8718084932734627</c:v>
                </c:pt>
                <c:pt idx="19459">
                  <c:v>5.8731815687691551</c:v>
                </c:pt>
                <c:pt idx="19460">
                  <c:v>5.8763843756217256</c:v>
                </c:pt>
                <c:pt idx="19461">
                  <c:v>5.8823529411764781</c:v>
                </c:pt>
                <c:pt idx="19462">
                  <c:v>5.895411938825859</c:v>
                </c:pt>
                <c:pt idx="19463">
                  <c:v>5.9021569170226655</c:v>
                </c:pt>
                <c:pt idx="19464">
                  <c:v>5.9277926916123391</c:v>
                </c:pt>
                <c:pt idx="19465">
                  <c:v>5.9322033898305193</c:v>
                </c:pt>
                <c:pt idx="19466">
                  <c:v>5.9322033898305193</c:v>
                </c:pt>
                <c:pt idx="19467">
                  <c:v>5.9350070702489148</c:v>
                </c:pt>
                <c:pt idx="19468">
                  <c:v>5.9392403793086146</c:v>
                </c:pt>
                <c:pt idx="19469">
                  <c:v>5.9413426718134303</c:v>
                </c:pt>
                <c:pt idx="19470">
                  <c:v>5.941870846146216</c:v>
                </c:pt>
                <c:pt idx="19471">
                  <c:v>5.9452007582285091</c:v>
                </c:pt>
                <c:pt idx="19472">
                  <c:v>5.9563862928348783</c:v>
                </c:pt>
                <c:pt idx="19473">
                  <c:v>5.970341885715996</c:v>
                </c:pt>
                <c:pt idx="19474">
                  <c:v>5.9835292275875105</c:v>
                </c:pt>
                <c:pt idx="19475">
                  <c:v>5.9874185576275067</c:v>
                </c:pt>
                <c:pt idx="19476">
                  <c:v>5.9946635042988419</c:v>
                </c:pt>
                <c:pt idx="19477">
                  <c:v>5.9972558772005016</c:v>
                </c:pt>
                <c:pt idx="19478">
                  <c:v>5.9994359160320698</c:v>
                </c:pt>
                <c:pt idx="19479">
                  <c:v>6.0008411359762732</c:v>
                </c:pt>
                <c:pt idx="19480">
                  <c:v>6.001955034213097</c:v>
                </c:pt>
                <c:pt idx="19481">
                  <c:v>6.0038588128475681</c:v>
                </c:pt>
                <c:pt idx="19482">
                  <c:v>6.0040384827087649</c:v>
                </c:pt>
                <c:pt idx="19483">
                  <c:v>6.0044931581455501</c:v>
                </c:pt>
                <c:pt idx="19484">
                  <c:v>6.0046083652511015</c:v>
                </c:pt>
                <c:pt idx="19485">
                  <c:v>6.0091254129278582</c:v>
                </c:pt>
                <c:pt idx="19486">
                  <c:v>6.0101710587147466</c:v>
                </c:pt>
                <c:pt idx="19487">
                  <c:v>6.0103356928822791</c:v>
                </c:pt>
                <c:pt idx="19488">
                  <c:v>6.0123381858433191</c:v>
                </c:pt>
                <c:pt idx="19489">
                  <c:v>6.0296204650485805</c:v>
                </c:pt>
                <c:pt idx="19490">
                  <c:v>6.0364515410795434</c:v>
                </c:pt>
                <c:pt idx="19491">
                  <c:v>6.0436972354070804</c:v>
                </c:pt>
                <c:pt idx="19492">
                  <c:v>6.0450468953241625</c:v>
                </c:pt>
                <c:pt idx="19493">
                  <c:v>6.0504537285616067</c:v>
                </c:pt>
                <c:pt idx="19494">
                  <c:v>6.0509561249592565</c:v>
                </c:pt>
                <c:pt idx="19495">
                  <c:v>6.0562524175277588</c:v>
                </c:pt>
                <c:pt idx="19496">
                  <c:v>6.0690423162583613</c:v>
                </c:pt>
                <c:pt idx="19497">
                  <c:v>6.0722637340015098</c:v>
                </c:pt>
                <c:pt idx="19498">
                  <c:v>6.0793593010557032</c:v>
                </c:pt>
                <c:pt idx="19499">
                  <c:v>6.0832674192852494</c:v>
                </c:pt>
                <c:pt idx="19500">
                  <c:v>6.0832884580865283</c:v>
                </c:pt>
                <c:pt idx="19501">
                  <c:v>6.0952804986642946</c:v>
                </c:pt>
                <c:pt idx="19502">
                  <c:v>6.0957254665863871</c:v>
                </c:pt>
                <c:pt idx="19503">
                  <c:v>6.1007957559681785</c:v>
                </c:pt>
                <c:pt idx="19504">
                  <c:v>6.1072809260481478</c:v>
                </c:pt>
                <c:pt idx="19505">
                  <c:v>6.1135041184916474</c:v>
                </c:pt>
                <c:pt idx="19506">
                  <c:v>6.1152113486053707</c:v>
                </c:pt>
                <c:pt idx="19507">
                  <c:v>6.1268034952245358</c:v>
                </c:pt>
                <c:pt idx="19508">
                  <c:v>6.1304836895388064</c:v>
                </c:pt>
                <c:pt idx="19509">
                  <c:v>6.1307982105015242</c:v>
                </c:pt>
                <c:pt idx="19510">
                  <c:v>6.156028368794324</c:v>
                </c:pt>
                <c:pt idx="19511">
                  <c:v>6.1590261590261548</c:v>
                </c:pt>
                <c:pt idx="19512">
                  <c:v>6.162268388545769</c:v>
                </c:pt>
                <c:pt idx="19513">
                  <c:v>6.1702351333356802</c:v>
                </c:pt>
                <c:pt idx="19514">
                  <c:v>6.1734192887332995</c:v>
                </c:pt>
                <c:pt idx="19515">
                  <c:v>6.1759305625104162</c:v>
                </c:pt>
                <c:pt idx="19516">
                  <c:v>6.1764705882352899</c:v>
                </c:pt>
                <c:pt idx="19517">
                  <c:v>6.1765752936988179</c:v>
                </c:pt>
                <c:pt idx="19518">
                  <c:v>6.1845011513699006</c:v>
                </c:pt>
                <c:pt idx="19519">
                  <c:v>6.1849951463042601</c:v>
                </c:pt>
                <c:pt idx="19520">
                  <c:v>6.1885115836242619</c:v>
                </c:pt>
                <c:pt idx="19521">
                  <c:v>6.1904837607109471</c:v>
                </c:pt>
                <c:pt idx="19522">
                  <c:v>6.2037663386213353</c:v>
                </c:pt>
                <c:pt idx="19523">
                  <c:v>6.2067408967800191</c:v>
                </c:pt>
                <c:pt idx="19524">
                  <c:v>6.2180094786729967</c:v>
                </c:pt>
                <c:pt idx="19525">
                  <c:v>6.2189054726368198</c:v>
                </c:pt>
                <c:pt idx="19526">
                  <c:v>6.2241981581454269</c:v>
                </c:pt>
                <c:pt idx="19527">
                  <c:v>6.2246212473733493</c:v>
                </c:pt>
                <c:pt idx="19528">
                  <c:v>6.2296020612653962</c:v>
                </c:pt>
                <c:pt idx="19529">
                  <c:v>6.2302318702073052</c:v>
                </c:pt>
                <c:pt idx="19530">
                  <c:v>6.2315938273059146</c:v>
                </c:pt>
                <c:pt idx="19531">
                  <c:v>6.2353684366987352</c:v>
                </c:pt>
                <c:pt idx="19532">
                  <c:v>6.2355658198614208</c:v>
                </c:pt>
                <c:pt idx="19533">
                  <c:v>6.2388404579350834</c:v>
                </c:pt>
                <c:pt idx="19534">
                  <c:v>6.2408159737228743</c:v>
                </c:pt>
                <c:pt idx="19535">
                  <c:v>6.2422992620261368</c:v>
                </c:pt>
                <c:pt idx="19536">
                  <c:v>6.2576259369008227</c:v>
                </c:pt>
                <c:pt idx="19537">
                  <c:v>6.2667131065013706</c:v>
                </c:pt>
                <c:pt idx="19538">
                  <c:v>6.2672966340695098</c:v>
                </c:pt>
                <c:pt idx="19539">
                  <c:v>6.2687428837179482</c:v>
                </c:pt>
                <c:pt idx="19540">
                  <c:v>6.2751527798479572</c:v>
                </c:pt>
                <c:pt idx="19541">
                  <c:v>6.278013938289817</c:v>
                </c:pt>
                <c:pt idx="19542">
                  <c:v>6.2841862161176607</c:v>
                </c:pt>
                <c:pt idx="19543">
                  <c:v>6.2854623301579267</c:v>
                </c:pt>
                <c:pt idx="19544">
                  <c:v>6.2893081761006329</c:v>
                </c:pt>
                <c:pt idx="19545">
                  <c:v>6.2895368283283517</c:v>
                </c:pt>
                <c:pt idx="19546">
                  <c:v>6.2965186074429766</c:v>
                </c:pt>
                <c:pt idx="19547">
                  <c:v>6.3003625242685075</c:v>
                </c:pt>
                <c:pt idx="19548">
                  <c:v>6.3248057178512767</c:v>
                </c:pt>
                <c:pt idx="19549">
                  <c:v>6.3250230840258439</c:v>
                </c:pt>
                <c:pt idx="19550">
                  <c:v>6.3252216535078674</c:v>
                </c:pt>
                <c:pt idx="19551">
                  <c:v>6.3257424424024435</c:v>
                </c:pt>
                <c:pt idx="19552">
                  <c:v>6.3298843578819373</c:v>
                </c:pt>
                <c:pt idx="19553">
                  <c:v>6.3363545926826532</c:v>
                </c:pt>
                <c:pt idx="19554">
                  <c:v>6.3385380595605341</c:v>
                </c:pt>
                <c:pt idx="19555">
                  <c:v>6.3427800269905532</c:v>
                </c:pt>
                <c:pt idx="19556">
                  <c:v>6.3432093855637248</c:v>
                </c:pt>
                <c:pt idx="19557">
                  <c:v>6.3460696782822197</c:v>
                </c:pt>
                <c:pt idx="19558">
                  <c:v>6.3468992248062079</c:v>
                </c:pt>
                <c:pt idx="19559">
                  <c:v>6.3473684210526358</c:v>
                </c:pt>
                <c:pt idx="19560">
                  <c:v>6.3527640426369203</c:v>
                </c:pt>
                <c:pt idx="19561">
                  <c:v>6.3537185003073091</c:v>
                </c:pt>
                <c:pt idx="19562">
                  <c:v>6.3555891401738052</c:v>
                </c:pt>
                <c:pt idx="19563">
                  <c:v>6.356610431276664</c:v>
                </c:pt>
                <c:pt idx="19564">
                  <c:v>6.3599182004089982</c:v>
                </c:pt>
                <c:pt idx="19565">
                  <c:v>6.3703680288290627</c:v>
                </c:pt>
                <c:pt idx="19566">
                  <c:v>6.3717806634493428</c:v>
                </c:pt>
                <c:pt idx="19567">
                  <c:v>6.3764862684577963</c:v>
                </c:pt>
                <c:pt idx="19568">
                  <c:v>6.3770617568085868</c:v>
                </c:pt>
                <c:pt idx="19569">
                  <c:v>6.3838548446106813</c:v>
                </c:pt>
                <c:pt idx="19570">
                  <c:v>6.3867408818658333</c:v>
                </c:pt>
                <c:pt idx="19571">
                  <c:v>6.3892903323952197</c:v>
                </c:pt>
                <c:pt idx="19572">
                  <c:v>6.3907213537931966</c:v>
                </c:pt>
                <c:pt idx="19573">
                  <c:v>6.3920361516798749</c:v>
                </c:pt>
                <c:pt idx="19574">
                  <c:v>6.3948513710219572</c:v>
                </c:pt>
                <c:pt idx="19575">
                  <c:v>6.3955044153063909</c:v>
                </c:pt>
                <c:pt idx="19576">
                  <c:v>6.4011226252158764</c:v>
                </c:pt>
                <c:pt idx="19577">
                  <c:v>6.4038664854251692</c:v>
                </c:pt>
                <c:pt idx="19578">
                  <c:v>6.4055566274358426</c:v>
                </c:pt>
                <c:pt idx="19579">
                  <c:v>6.4074148700382807</c:v>
                </c:pt>
                <c:pt idx="19580">
                  <c:v>6.4085297418630773</c:v>
                </c:pt>
                <c:pt idx="19581">
                  <c:v>6.4235926359476565</c:v>
                </c:pt>
                <c:pt idx="19582">
                  <c:v>6.4247341300295915</c:v>
                </c:pt>
                <c:pt idx="19583">
                  <c:v>6.4261275272161669</c:v>
                </c:pt>
                <c:pt idx="19584">
                  <c:v>6.4311098961181017</c:v>
                </c:pt>
                <c:pt idx="19585">
                  <c:v>6.4337607552981382</c:v>
                </c:pt>
                <c:pt idx="19586">
                  <c:v>6.4357372704902502</c:v>
                </c:pt>
                <c:pt idx="19587">
                  <c:v>6.4390243902439011</c:v>
                </c:pt>
                <c:pt idx="19588">
                  <c:v>6.4456914114639829</c:v>
                </c:pt>
                <c:pt idx="19589">
                  <c:v>6.4529421460359373</c:v>
                </c:pt>
                <c:pt idx="19590">
                  <c:v>6.455194593870246</c:v>
                </c:pt>
                <c:pt idx="19591">
                  <c:v>6.4589752367910478</c:v>
                </c:pt>
                <c:pt idx="19592">
                  <c:v>6.4599341138430759</c:v>
                </c:pt>
                <c:pt idx="19593">
                  <c:v>6.4603240548400436</c:v>
                </c:pt>
                <c:pt idx="19594">
                  <c:v>6.4605168413472995</c:v>
                </c:pt>
                <c:pt idx="19595">
                  <c:v>6.4637842518710897</c:v>
                </c:pt>
                <c:pt idx="19596">
                  <c:v>6.4656963070898854</c:v>
                </c:pt>
                <c:pt idx="19597">
                  <c:v>6.4689265536723326</c:v>
                </c:pt>
                <c:pt idx="19598">
                  <c:v>6.4716566293853361</c:v>
                </c:pt>
                <c:pt idx="19599">
                  <c:v>6.4746886666840737</c:v>
                </c:pt>
                <c:pt idx="19600">
                  <c:v>6.4757160647571652</c:v>
                </c:pt>
                <c:pt idx="19601">
                  <c:v>6.4816753505077429</c:v>
                </c:pt>
                <c:pt idx="19602">
                  <c:v>6.4832400800780334</c:v>
                </c:pt>
                <c:pt idx="19603">
                  <c:v>6.4914992272024676</c:v>
                </c:pt>
                <c:pt idx="19604">
                  <c:v>6.4978340553148968</c:v>
                </c:pt>
                <c:pt idx="19605">
                  <c:v>6.4979873490511864</c:v>
                </c:pt>
                <c:pt idx="19606">
                  <c:v>6.5040694816190552</c:v>
                </c:pt>
                <c:pt idx="19607">
                  <c:v>6.5155057567603478</c:v>
                </c:pt>
                <c:pt idx="19608">
                  <c:v>6.5159146929589582</c:v>
                </c:pt>
                <c:pt idx="19609">
                  <c:v>6.5188444392983342</c:v>
                </c:pt>
                <c:pt idx="19610">
                  <c:v>6.5201371765439404</c:v>
                </c:pt>
                <c:pt idx="19611">
                  <c:v>6.524064171122987</c:v>
                </c:pt>
                <c:pt idx="19612">
                  <c:v>6.5278334000800982</c:v>
                </c:pt>
                <c:pt idx="19613">
                  <c:v>6.5338013814969997</c:v>
                </c:pt>
                <c:pt idx="19614">
                  <c:v>6.5351894818252134</c:v>
                </c:pt>
                <c:pt idx="19615">
                  <c:v>6.5424552186734246</c:v>
                </c:pt>
                <c:pt idx="19616">
                  <c:v>6.549556213017766</c:v>
                </c:pt>
                <c:pt idx="19617">
                  <c:v>6.5537830852865113</c:v>
                </c:pt>
                <c:pt idx="19618">
                  <c:v>6.5568505959914773</c:v>
                </c:pt>
                <c:pt idx="19619">
                  <c:v>6.5626165237308953</c:v>
                </c:pt>
                <c:pt idx="19620">
                  <c:v>6.5671902268760789</c:v>
                </c:pt>
                <c:pt idx="19621">
                  <c:v>6.5677966101694807</c:v>
                </c:pt>
                <c:pt idx="19622">
                  <c:v>6.568544166261006</c:v>
                </c:pt>
                <c:pt idx="19623">
                  <c:v>6.5692414752957689</c:v>
                </c:pt>
                <c:pt idx="19624">
                  <c:v>6.5735637236668651</c:v>
                </c:pt>
                <c:pt idx="19625">
                  <c:v>6.5743361007515091</c:v>
                </c:pt>
                <c:pt idx="19626">
                  <c:v>6.5773328399197482</c:v>
                </c:pt>
                <c:pt idx="19627">
                  <c:v>6.5777072275410546</c:v>
                </c:pt>
                <c:pt idx="19628">
                  <c:v>6.5854102237584016</c:v>
                </c:pt>
                <c:pt idx="19629">
                  <c:v>6.586197848333768</c:v>
                </c:pt>
                <c:pt idx="19630">
                  <c:v>6.5900216919739734</c:v>
                </c:pt>
                <c:pt idx="19631">
                  <c:v>6.5927099841521368</c:v>
                </c:pt>
                <c:pt idx="19632">
                  <c:v>6.5989935016827843</c:v>
                </c:pt>
                <c:pt idx="19633">
                  <c:v>6.603738663705343</c:v>
                </c:pt>
                <c:pt idx="19634">
                  <c:v>6.6056683775942844</c:v>
                </c:pt>
                <c:pt idx="19635">
                  <c:v>6.6122678671918891</c:v>
                </c:pt>
                <c:pt idx="19636">
                  <c:v>6.6164658634538114</c:v>
                </c:pt>
                <c:pt idx="19637">
                  <c:v>6.6186936580737097</c:v>
                </c:pt>
                <c:pt idx="19638">
                  <c:v>6.6265135244498481</c:v>
                </c:pt>
                <c:pt idx="19639">
                  <c:v>6.631299734748012</c:v>
                </c:pt>
                <c:pt idx="19640">
                  <c:v>6.6321305945425024</c:v>
                </c:pt>
                <c:pt idx="19641">
                  <c:v>6.6326870544340011</c:v>
                </c:pt>
                <c:pt idx="19642">
                  <c:v>6.6372684893536587</c:v>
                </c:pt>
                <c:pt idx="19643">
                  <c:v>6.6402378592665912</c:v>
                </c:pt>
                <c:pt idx="19644">
                  <c:v>6.6505601429729779</c:v>
                </c:pt>
                <c:pt idx="19645">
                  <c:v>6.6525070166123044</c:v>
                </c:pt>
                <c:pt idx="19646">
                  <c:v>6.6526642619058549</c:v>
                </c:pt>
                <c:pt idx="19647">
                  <c:v>6.6642204211139813</c:v>
                </c:pt>
                <c:pt idx="19648">
                  <c:v>6.665736493036917</c:v>
                </c:pt>
                <c:pt idx="19649">
                  <c:v>6.6666666666666714</c:v>
                </c:pt>
                <c:pt idx="19650">
                  <c:v>6.6666666666666714</c:v>
                </c:pt>
                <c:pt idx="19651">
                  <c:v>6.667549230514652</c:v>
                </c:pt>
                <c:pt idx="19652">
                  <c:v>6.6712754925682702</c:v>
                </c:pt>
                <c:pt idx="19653">
                  <c:v>6.6749844042420534</c:v>
                </c:pt>
                <c:pt idx="19654">
                  <c:v>6.6780341456044567</c:v>
                </c:pt>
                <c:pt idx="19655">
                  <c:v>6.6818903891977754</c:v>
                </c:pt>
                <c:pt idx="19656">
                  <c:v>6.6919886051276904</c:v>
                </c:pt>
                <c:pt idx="19657">
                  <c:v>6.6982388634009027</c:v>
                </c:pt>
                <c:pt idx="19658">
                  <c:v>6.7049539264931468</c:v>
                </c:pt>
                <c:pt idx="19659">
                  <c:v>6.709435979684585</c:v>
                </c:pt>
                <c:pt idx="19660">
                  <c:v>6.7101196291017544</c:v>
                </c:pt>
                <c:pt idx="19661">
                  <c:v>6.7175853501426417</c:v>
                </c:pt>
                <c:pt idx="19662">
                  <c:v>6.7263451125230773</c:v>
                </c:pt>
                <c:pt idx="19663">
                  <c:v>6.729189485213567</c:v>
                </c:pt>
                <c:pt idx="19664">
                  <c:v>6.7359627750706466</c:v>
                </c:pt>
                <c:pt idx="19665">
                  <c:v>6.73708920187795</c:v>
                </c:pt>
                <c:pt idx="19666">
                  <c:v>6.7388980662715028</c:v>
                </c:pt>
                <c:pt idx="19667">
                  <c:v>6.7441860465116292</c:v>
                </c:pt>
                <c:pt idx="19668">
                  <c:v>6.7455051365421781</c:v>
                </c:pt>
                <c:pt idx="19669">
                  <c:v>6.7474960463890454</c:v>
                </c:pt>
                <c:pt idx="19670">
                  <c:v>6.7535766314295245</c:v>
                </c:pt>
                <c:pt idx="19671">
                  <c:v>6.7552095259903808</c:v>
                </c:pt>
                <c:pt idx="19672">
                  <c:v>6.75555555555556</c:v>
                </c:pt>
                <c:pt idx="19673">
                  <c:v>6.7578947368420899</c:v>
                </c:pt>
                <c:pt idx="19674">
                  <c:v>6.7623724971666093</c:v>
                </c:pt>
                <c:pt idx="19675">
                  <c:v>6.7653232577665818</c:v>
                </c:pt>
                <c:pt idx="19676">
                  <c:v>6.7705592868860123</c:v>
                </c:pt>
                <c:pt idx="19677">
                  <c:v>6.7727458180334708</c:v>
                </c:pt>
                <c:pt idx="19678">
                  <c:v>6.7764945652173765</c:v>
                </c:pt>
                <c:pt idx="19679">
                  <c:v>6.7780580075662158</c:v>
                </c:pt>
                <c:pt idx="19680">
                  <c:v>6.7854892429561602</c:v>
                </c:pt>
                <c:pt idx="19681">
                  <c:v>6.7904468114002015</c:v>
                </c:pt>
                <c:pt idx="19682">
                  <c:v>6.7961165048543677</c:v>
                </c:pt>
                <c:pt idx="19683">
                  <c:v>6.8036679220566612</c:v>
                </c:pt>
                <c:pt idx="19684">
                  <c:v>6.8041970922554782</c:v>
                </c:pt>
                <c:pt idx="19685">
                  <c:v>6.8063071468557439</c:v>
                </c:pt>
                <c:pt idx="19686">
                  <c:v>6.8067895107102032</c:v>
                </c:pt>
                <c:pt idx="19687">
                  <c:v>6.8073136427566823</c:v>
                </c:pt>
                <c:pt idx="19688">
                  <c:v>6.8089647812166447</c:v>
                </c:pt>
                <c:pt idx="19689">
                  <c:v>6.8098836715632132</c:v>
                </c:pt>
                <c:pt idx="19690">
                  <c:v>6.8164047652661282</c:v>
                </c:pt>
                <c:pt idx="19691">
                  <c:v>6.8171206225680976</c:v>
                </c:pt>
                <c:pt idx="19692">
                  <c:v>6.8185233043844136</c:v>
                </c:pt>
                <c:pt idx="19693">
                  <c:v>6.8232091202994809</c:v>
                </c:pt>
                <c:pt idx="19694">
                  <c:v>6.8248394315969563</c:v>
                </c:pt>
                <c:pt idx="19695">
                  <c:v>6.8374924734060301</c:v>
                </c:pt>
                <c:pt idx="19696">
                  <c:v>6.8406545748925396</c:v>
                </c:pt>
                <c:pt idx="19697">
                  <c:v>6.8429675899851503</c:v>
                </c:pt>
                <c:pt idx="19698">
                  <c:v>6.8491696110899056</c:v>
                </c:pt>
                <c:pt idx="19699">
                  <c:v>6.8497214266837148</c:v>
                </c:pt>
                <c:pt idx="19700">
                  <c:v>6.8531009930672582</c:v>
                </c:pt>
                <c:pt idx="19701">
                  <c:v>6.8573667711598603</c:v>
                </c:pt>
                <c:pt idx="19702">
                  <c:v>6.8633879781420717</c:v>
                </c:pt>
                <c:pt idx="19703">
                  <c:v>6.866043613707177</c:v>
                </c:pt>
                <c:pt idx="19704">
                  <c:v>6.8684609855442744</c:v>
                </c:pt>
                <c:pt idx="19705">
                  <c:v>6.8732394366197269</c:v>
                </c:pt>
                <c:pt idx="19706">
                  <c:v>6.8855353839146147</c:v>
                </c:pt>
                <c:pt idx="19707">
                  <c:v>6.8971306799836327</c:v>
                </c:pt>
                <c:pt idx="19708">
                  <c:v>6.8996270471866268</c:v>
                </c:pt>
                <c:pt idx="19709">
                  <c:v>6.899742251007865</c:v>
                </c:pt>
                <c:pt idx="19710">
                  <c:v>6.9070991606202909</c:v>
                </c:pt>
                <c:pt idx="19711">
                  <c:v>6.9160589908766781</c:v>
                </c:pt>
                <c:pt idx="19712">
                  <c:v>6.9176557863501529</c:v>
                </c:pt>
                <c:pt idx="19713">
                  <c:v>6.9187679515051457</c:v>
                </c:pt>
                <c:pt idx="19714">
                  <c:v>6.9209423798900929</c:v>
                </c:pt>
                <c:pt idx="19715">
                  <c:v>6.9339926897441444</c:v>
                </c:pt>
                <c:pt idx="19716">
                  <c:v>6.9368925117818918</c:v>
                </c:pt>
                <c:pt idx="19717">
                  <c:v>6.9395610496317346</c:v>
                </c:pt>
                <c:pt idx="19718">
                  <c:v>6.9447911829833515</c:v>
                </c:pt>
                <c:pt idx="19719">
                  <c:v>6.9515859766277117</c:v>
                </c:pt>
                <c:pt idx="19720">
                  <c:v>6.9553665501076409</c:v>
                </c:pt>
                <c:pt idx="19721">
                  <c:v>6.9601621042972823</c:v>
                </c:pt>
                <c:pt idx="19722">
                  <c:v>6.9655521783181342</c:v>
                </c:pt>
                <c:pt idx="19723">
                  <c:v>6.9655570521454706</c:v>
                </c:pt>
                <c:pt idx="19724">
                  <c:v>6.9705093833780154</c:v>
                </c:pt>
                <c:pt idx="19725">
                  <c:v>6.9930069930070005</c:v>
                </c:pt>
                <c:pt idx="19726">
                  <c:v>6.9933318028690934</c:v>
                </c:pt>
                <c:pt idx="19727">
                  <c:v>6.9945976684674349</c:v>
                </c:pt>
                <c:pt idx="19728">
                  <c:v>6.9979639544529135</c:v>
                </c:pt>
                <c:pt idx="19729">
                  <c:v>7.0003456185000204</c:v>
                </c:pt>
                <c:pt idx="19730">
                  <c:v>7.0018649757553248</c:v>
                </c:pt>
                <c:pt idx="19731">
                  <c:v>7.0067487098054926</c:v>
                </c:pt>
                <c:pt idx="19732">
                  <c:v>7.0070070070070045</c:v>
                </c:pt>
                <c:pt idx="19733">
                  <c:v>7.0070613796849699</c:v>
                </c:pt>
                <c:pt idx="19734">
                  <c:v>7.0091748954507267</c:v>
                </c:pt>
                <c:pt idx="19735">
                  <c:v>7.0186335403726616</c:v>
                </c:pt>
                <c:pt idx="19736">
                  <c:v>7.0190171750555237</c:v>
                </c:pt>
                <c:pt idx="19737">
                  <c:v>7.0212149275044737</c:v>
                </c:pt>
                <c:pt idx="19738">
                  <c:v>7.0212488192967299</c:v>
                </c:pt>
                <c:pt idx="19739">
                  <c:v>7.0252100840336027</c:v>
                </c:pt>
                <c:pt idx="19740">
                  <c:v>7.026489673181942</c:v>
                </c:pt>
                <c:pt idx="19741">
                  <c:v>7.0267435762978465</c:v>
                </c:pt>
                <c:pt idx="19742">
                  <c:v>7.028360049321833</c:v>
                </c:pt>
                <c:pt idx="19743">
                  <c:v>7.0320952037504583</c:v>
                </c:pt>
                <c:pt idx="19744">
                  <c:v>7.0324212370161945</c:v>
                </c:pt>
                <c:pt idx="19745">
                  <c:v>7.0330244352388576</c:v>
                </c:pt>
                <c:pt idx="19746">
                  <c:v>7.0365990883603899</c:v>
                </c:pt>
                <c:pt idx="19747">
                  <c:v>7.0456626978935049</c:v>
                </c:pt>
                <c:pt idx="19748">
                  <c:v>7.0482379405148805</c:v>
                </c:pt>
                <c:pt idx="19749">
                  <c:v>7.0526591564055536</c:v>
                </c:pt>
                <c:pt idx="19750">
                  <c:v>7.0676777746907078</c:v>
                </c:pt>
                <c:pt idx="19751">
                  <c:v>7.0719456693470306</c:v>
                </c:pt>
                <c:pt idx="19752">
                  <c:v>7.0733805333156994</c:v>
                </c:pt>
                <c:pt idx="19753">
                  <c:v>7.0800167574360984</c:v>
                </c:pt>
                <c:pt idx="19754">
                  <c:v>7.0824053452115834</c:v>
                </c:pt>
                <c:pt idx="19755">
                  <c:v>7.0858688302907353</c:v>
                </c:pt>
                <c:pt idx="19756">
                  <c:v>7.0868092838853585</c:v>
                </c:pt>
                <c:pt idx="19757">
                  <c:v>7.0966326642536046</c:v>
                </c:pt>
                <c:pt idx="19758">
                  <c:v>7.0975283901135526</c:v>
                </c:pt>
                <c:pt idx="19759">
                  <c:v>7.1007456216403568</c:v>
                </c:pt>
                <c:pt idx="19760">
                  <c:v>7.1009679926517464</c:v>
                </c:pt>
                <c:pt idx="19761">
                  <c:v>7.1044546850998387</c:v>
                </c:pt>
                <c:pt idx="19762">
                  <c:v>7.1192498158995363</c:v>
                </c:pt>
                <c:pt idx="19763">
                  <c:v>7.1205673758865373</c:v>
                </c:pt>
                <c:pt idx="19764">
                  <c:v>7.1237797767103501</c:v>
                </c:pt>
                <c:pt idx="19765">
                  <c:v>7.1240295217099572</c:v>
                </c:pt>
                <c:pt idx="19766">
                  <c:v>7.124435847840104</c:v>
                </c:pt>
                <c:pt idx="19767">
                  <c:v>7.1251820366796466</c:v>
                </c:pt>
                <c:pt idx="19768">
                  <c:v>7.1310663585341842</c:v>
                </c:pt>
                <c:pt idx="19769">
                  <c:v>7.1428571428571388</c:v>
                </c:pt>
                <c:pt idx="19770">
                  <c:v>7.1428571428571388</c:v>
                </c:pt>
                <c:pt idx="19771">
                  <c:v>7.1457165732585963</c:v>
                </c:pt>
                <c:pt idx="19772">
                  <c:v>7.1493140182852244</c:v>
                </c:pt>
                <c:pt idx="19773">
                  <c:v>7.1506972650618792</c:v>
                </c:pt>
                <c:pt idx="19774">
                  <c:v>7.1564382745744837</c:v>
                </c:pt>
                <c:pt idx="19775">
                  <c:v>7.1609673644519489</c:v>
                </c:pt>
                <c:pt idx="19776">
                  <c:v>7.1737076528546311</c:v>
                </c:pt>
                <c:pt idx="19777">
                  <c:v>7.1824031123746863</c:v>
                </c:pt>
                <c:pt idx="19778">
                  <c:v>7.1914483308950707</c:v>
                </c:pt>
                <c:pt idx="19779">
                  <c:v>7.2181860792125576</c:v>
                </c:pt>
                <c:pt idx="19780">
                  <c:v>7.2243346007604572</c:v>
                </c:pt>
                <c:pt idx="19781">
                  <c:v>7.2368421052631646</c:v>
                </c:pt>
                <c:pt idx="19782">
                  <c:v>7.2435289334598139</c:v>
                </c:pt>
                <c:pt idx="19783">
                  <c:v>7.2464349821200784</c:v>
                </c:pt>
                <c:pt idx="19784">
                  <c:v>7.2520224433107074</c:v>
                </c:pt>
                <c:pt idx="19785">
                  <c:v>7.2527211117417352</c:v>
                </c:pt>
                <c:pt idx="19786">
                  <c:v>7.2562533880585534</c:v>
                </c:pt>
                <c:pt idx="19787">
                  <c:v>7.2601188791395259</c:v>
                </c:pt>
                <c:pt idx="19788">
                  <c:v>7.2602058449166691</c:v>
                </c:pt>
                <c:pt idx="19789">
                  <c:v>7.2608695652173907</c:v>
                </c:pt>
                <c:pt idx="19790">
                  <c:v>7.2658402203856838</c:v>
                </c:pt>
                <c:pt idx="19791">
                  <c:v>7.2690485590209306</c:v>
                </c:pt>
                <c:pt idx="19792">
                  <c:v>7.2694053814638551</c:v>
                </c:pt>
                <c:pt idx="19793">
                  <c:v>7.2695652173913032</c:v>
                </c:pt>
                <c:pt idx="19794">
                  <c:v>7.274616783580143</c:v>
                </c:pt>
                <c:pt idx="19795">
                  <c:v>7.2753638335118893</c:v>
                </c:pt>
                <c:pt idx="19796">
                  <c:v>7.2791164658634528</c:v>
                </c:pt>
                <c:pt idx="19797">
                  <c:v>7.2809615049642957</c:v>
                </c:pt>
                <c:pt idx="19798">
                  <c:v>7.2829930420896574</c:v>
                </c:pt>
                <c:pt idx="19799">
                  <c:v>7.2864170866330653</c:v>
                </c:pt>
                <c:pt idx="19800">
                  <c:v>7.2872703319453223</c:v>
                </c:pt>
                <c:pt idx="19801">
                  <c:v>7.2893172031986921</c:v>
                </c:pt>
                <c:pt idx="19802">
                  <c:v>7.2939975660503364</c:v>
                </c:pt>
                <c:pt idx="19803">
                  <c:v>7.2968516571681619</c:v>
                </c:pt>
                <c:pt idx="19804">
                  <c:v>7.2990134686792771</c:v>
                </c:pt>
                <c:pt idx="19805">
                  <c:v>7.3013837923869431</c:v>
                </c:pt>
                <c:pt idx="19806">
                  <c:v>7.3037903777929785</c:v>
                </c:pt>
                <c:pt idx="19807">
                  <c:v>7.3048266051506374</c:v>
                </c:pt>
                <c:pt idx="19808">
                  <c:v>7.305835892935491</c:v>
                </c:pt>
                <c:pt idx="19809">
                  <c:v>7.3069908814589581</c:v>
                </c:pt>
                <c:pt idx="19810">
                  <c:v>7.3086723978605903</c:v>
                </c:pt>
                <c:pt idx="19811">
                  <c:v>7.3092854677252177</c:v>
                </c:pt>
                <c:pt idx="19812">
                  <c:v>7.3114266689378553</c:v>
                </c:pt>
                <c:pt idx="19813">
                  <c:v>7.3147561747941836</c:v>
                </c:pt>
                <c:pt idx="19814">
                  <c:v>7.3149287849481226</c:v>
                </c:pt>
                <c:pt idx="19815">
                  <c:v>7.3433256211648654</c:v>
                </c:pt>
                <c:pt idx="19816">
                  <c:v>7.3490871451538311</c:v>
                </c:pt>
                <c:pt idx="19817">
                  <c:v>7.3540856031128357</c:v>
                </c:pt>
                <c:pt idx="19818">
                  <c:v>7.3543032526378909</c:v>
                </c:pt>
                <c:pt idx="19819">
                  <c:v>7.3642950469176895</c:v>
                </c:pt>
                <c:pt idx="19820">
                  <c:v>7.3665911278055489</c:v>
                </c:pt>
                <c:pt idx="19821">
                  <c:v>7.3713073934695643</c:v>
                </c:pt>
                <c:pt idx="19822">
                  <c:v>7.3740760347430552</c:v>
                </c:pt>
                <c:pt idx="19823">
                  <c:v>7.375199717042122</c:v>
                </c:pt>
                <c:pt idx="19824">
                  <c:v>7.3766300178982362</c:v>
                </c:pt>
                <c:pt idx="19825">
                  <c:v>7.3791070843794273</c:v>
                </c:pt>
                <c:pt idx="19826">
                  <c:v>7.3821734848302754</c:v>
                </c:pt>
                <c:pt idx="19827">
                  <c:v>7.3853250935677579</c:v>
                </c:pt>
                <c:pt idx="19828">
                  <c:v>7.3880033743284628</c:v>
                </c:pt>
                <c:pt idx="19829">
                  <c:v>7.3899673265423758</c:v>
                </c:pt>
                <c:pt idx="19830">
                  <c:v>7.3902050753816013</c:v>
                </c:pt>
                <c:pt idx="19831">
                  <c:v>7.3917456021650878</c:v>
                </c:pt>
                <c:pt idx="19832">
                  <c:v>7.3932858594266264</c:v>
                </c:pt>
                <c:pt idx="19833">
                  <c:v>7.4002574002574022</c:v>
                </c:pt>
                <c:pt idx="19834">
                  <c:v>7.4023769100169687</c:v>
                </c:pt>
                <c:pt idx="19835">
                  <c:v>7.407407407407419</c:v>
                </c:pt>
                <c:pt idx="19836">
                  <c:v>7.410072589567605</c:v>
                </c:pt>
                <c:pt idx="19837">
                  <c:v>7.4100816649612824</c:v>
                </c:pt>
                <c:pt idx="19838">
                  <c:v>7.4117647058823621</c:v>
                </c:pt>
                <c:pt idx="19839">
                  <c:v>7.412545832920415</c:v>
                </c:pt>
                <c:pt idx="19840">
                  <c:v>7.4136998574183508</c:v>
                </c:pt>
                <c:pt idx="19841">
                  <c:v>7.4153757888697669</c:v>
                </c:pt>
                <c:pt idx="19842">
                  <c:v>7.4156171284634809</c:v>
                </c:pt>
                <c:pt idx="19843">
                  <c:v>7.4219897749309638</c:v>
                </c:pt>
                <c:pt idx="19844">
                  <c:v>7.4256366359940102</c:v>
                </c:pt>
                <c:pt idx="19845">
                  <c:v>7.4269362232055443</c:v>
                </c:pt>
                <c:pt idx="19846">
                  <c:v>7.4274854970994113</c:v>
                </c:pt>
                <c:pt idx="19847">
                  <c:v>7.4303405572755423</c:v>
                </c:pt>
                <c:pt idx="19848">
                  <c:v>7.4367628654859743</c:v>
                </c:pt>
                <c:pt idx="19849">
                  <c:v>7.4411147538772582</c:v>
                </c:pt>
                <c:pt idx="19850">
                  <c:v>7.4415896096562335</c:v>
                </c:pt>
                <c:pt idx="19851">
                  <c:v>7.4419400603922696</c:v>
                </c:pt>
                <c:pt idx="19852">
                  <c:v>7.4512635379061294</c:v>
                </c:pt>
                <c:pt idx="19853">
                  <c:v>7.4584050487664939</c:v>
                </c:pt>
                <c:pt idx="19854">
                  <c:v>7.459260959375726</c:v>
                </c:pt>
                <c:pt idx="19855">
                  <c:v>7.4596315669774924</c:v>
                </c:pt>
                <c:pt idx="19856">
                  <c:v>7.4606741573033588</c:v>
                </c:pt>
                <c:pt idx="19857">
                  <c:v>7.4716261974850653</c:v>
                </c:pt>
                <c:pt idx="19858">
                  <c:v>7.4746455987000644</c:v>
                </c:pt>
                <c:pt idx="19859">
                  <c:v>7.4799795535866309</c:v>
                </c:pt>
                <c:pt idx="19860">
                  <c:v>7.4814553161427</c:v>
                </c:pt>
                <c:pt idx="19861">
                  <c:v>7.4862096138691925</c:v>
                </c:pt>
                <c:pt idx="19862">
                  <c:v>7.4865621680774979</c:v>
                </c:pt>
                <c:pt idx="19863">
                  <c:v>7.4872931056952865</c:v>
                </c:pt>
                <c:pt idx="19864">
                  <c:v>7.4881711581979147</c:v>
                </c:pt>
                <c:pt idx="19865">
                  <c:v>7.4907943187795922</c:v>
                </c:pt>
                <c:pt idx="19866">
                  <c:v>7.4928469241773996</c:v>
                </c:pt>
                <c:pt idx="19867">
                  <c:v>7.4970622796709705</c:v>
                </c:pt>
                <c:pt idx="19868">
                  <c:v>7.4972368905808651</c:v>
                </c:pt>
                <c:pt idx="19869">
                  <c:v>7.4974190229861932</c:v>
                </c:pt>
                <c:pt idx="19870">
                  <c:v>7.5008153060115177</c:v>
                </c:pt>
                <c:pt idx="19871">
                  <c:v>7.504606622368641</c:v>
                </c:pt>
                <c:pt idx="19872">
                  <c:v>7.5075075075075119</c:v>
                </c:pt>
                <c:pt idx="19873">
                  <c:v>7.5106239496472966</c:v>
                </c:pt>
                <c:pt idx="19874">
                  <c:v>7.5106506074790786</c:v>
                </c:pt>
                <c:pt idx="19875">
                  <c:v>7.51102709514808</c:v>
                </c:pt>
                <c:pt idx="19876">
                  <c:v>7.5144508670520196</c:v>
                </c:pt>
                <c:pt idx="19877">
                  <c:v>7.5214823343781205</c:v>
                </c:pt>
                <c:pt idx="19878">
                  <c:v>7.5236344537814972</c:v>
                </c:pt>
                <c:pt idx="19879">
                  <c:v>7.5294117647058698</c:v>
                </c:pt>
                <c:pt idx="19880">
                  <c:v>7.5307169235299511</c:v>
                </c:pt>
                <c:pt idx="19881">
                  <c:v>7.5321891086764197</c:v>
                </c:pt>
                <c:pt idx="19882">
                  <c:v>7.5567819995754633</c:v>
                </c:pt>
                <c:pt idx="19883">
                  <c:v>7.5688870886221054</c:v>
                </c:pt>
                <c:pt idx="19884">
                  <c:v>7.5885897273838054</c:v>
                </c:pt>
                <c:pt idx="19885">
                  <c:v>7.590045841519327</c:v>
                </c:pt>
                <c:pt idx="19886">
                  <c:v>7.5919985394987464</c:v>
                </c:pt>
                <c:pt idx="19887">
                  <c:v>7.5923222107474828</c:v>
                </c:pt>
                <c:pt idx="19888">
                  <c:v>7.5960043860177535</c:v>
                </c:pt>
                <c:pt idx="19889">
                  <c:v>7.6034289973909779</c:v>
                </c:pt>
                <c:pt idx="19890">
                  <c:v>7.6047820661210039</c:v>
                </c:pt>
                <c:pt idx="19891">
                  <c:v>7.6086956521739069</c:v>
                </c:pt>
                <c:pt idx="19892">
                  <c:v>7.6175096748554552</c:v>
                </c:pt>
                <c:pt idx="19893">
                  <c:v>7.6213260423786835</c:v>
                </c:pt>
                <c:pt idx="19894">
                  <c:v>7.6259701860293347</c:v>
                </c:pt>
                <c:pt idx="19895">
                  <c:v>7.6274204888964192</c:v>
                </c:pt>
                <c:pt idx="19896">
                  <c:v>7.6302830239731492</c:v>
                </c:pt>
                <c:pt idx="19897">
                  <c:v>7.6319583500200139</c:v>
                </c:pt>
                <c:pt idx="19898">
                  <c:v>7.6369863013698591</c:v>
                </c:pt>
                <c:pt idx="19899">
                  <c:v>7.6413793103448313</c:v>
                </c:pt>
                <c:pt idx="19900">
                  <c:v>7.6449187484841161</c:v>
                </c:pt>
                <c:pt idx="19901">
                  <c:v>7.6470588235294059</c:v>
                </c:pt>
                <c:pt idx="19902">
                  <c:v>7.6470732967546695</c:v>
                </c:pt>
                <c:pt idx="19903">
                  <c:v>7.647487254187908</c:v>
                </c:pt>
                <c:pt idx="19904">
                  <c:v>7.6522302091736236</c:v>
                </c:pt>
                <c:pt idx="19905">
                  <c:v>7.6532269289657933</c:v>
                </c:pt>
                <c:pt idx="19906">
                  <c:v>7.6536573965879882</c:v>
                </c:pt>
                <c:pt idx="19907">
                  <c:v>7.6545956412474823</c:v>
                </c:pt>
                <c:pt idx="19908">
                  <c:v>7.6598366969650442</c:v>
                </c:pt>
                <c:pt idx="19909">
                  <c:v>7.6747194350242864</c:v>
                </c:pt>
                <c:pt idx="19910">
                  <c:v>7.674896402827585</c:v>
                </c:pt>
                <c:pt idx="19911">
                  <c:v>7.679644048943274</c:v>
                </c:pt>
                <c:pt idx="19912">
                  <c:v>7.6820443782003451</c:v>
                </c:pt>
                <c:pt idx="19913">
                  <c:v>7.6822951255146847</c:v>
                </c:pt>
                <c:pt idx="19914">
                  <c:v>7.6844396122734793</c:v>
                </c:pt>
                <c:pt idx="19915">
                  <c:v>7.6862435947970198</c:v>
                </c:pt>
                <c:pt idx="19916">
                  <c:v>7.6958991518169881</c:v>
                </c:pt>
                <c:pt idx="19917">
                  <c:v>7.6993322298955604</c:v>
                </c:pt>
                <c:pt idx="19918">
                  <c:v>7.7014416416751601</c:v>
                </c:pt>
                <c:pt idx="19919">
                  <c:v>7.7035113827058836</c:v>
                </c:pt>
                <c:pt idx="19920">
                  <c:v>7.710701685613472</c:v>
                </c:pt>
                <c:pt idx="19921">
                  <c:v>7.7194560741842935</c:v>
                </c:pt>
                <c:pt idx="19922">
                  <c:v>7.7261563651248366</c:v>
                </c:pt>
                <c:pt idx="19923">
                  <c:v>7.7393494013053186</c:v>
                </c:pt>
                <c:pt idx="19924">
                  <c:v>7.7464788732394254</c:v>
                </c:pt>
                <c:pt idx="19925">
                  <c:v>7.7476175731929828</c:v>
                </c:pt>
                <c:pt idx="19926">
                  <c:v>7.7492117390249859</c:v>
                </c:pt>
                <c:pt idx="19927">
                  <c:v>7.7562684447847232</c:v>
                </c:pt>
                <c:pt idx="19928">
                  <c:v>7.7602603660340748</c:v>
                </c:pt>
                <c:pt idx="19929">
                  <c:v>7.7638495754144685</c:v>
                </c:pt>
                <c:pt idx="19930">
                  <c:v>7.766150652944745</c:v>
                </c:pt>
                <c:pt idx="19931">
                  <c:v>7.7725483097252948</c:v>
                </c:pt>
                <c:pt idx="19932">
                  <c:v>7.7743902439024311</c:v>
                </c:pt>
                <c:pt idx="19933">
                  <c:v>7.7753779697624168</c:v>
                </c:pt>
                <c:pt idx="19934">
                  <c:v>7.7775292023266616</c:v>
                </c:pt>
                <c:pt idx="19935">
                  <c:v>7.7822928210811426</c:v>
                </c:pt>
                <c:pt idx="19936">
                  <c:v>7.7842143374366373</c:v>
                </c:pt>
                <c:pt idx="19937">
                  <c:v>7.7875855132081995</c:v>
                </c:pt>
                <c:pt idx="19938">
                  <c:v>7.791262135922338</c:v>
                </c:pt>
                <c:pt idx="19939">
                  <c:v>7.8003746320578102</c:v>
                </c:pt>
                <c:pt idx="19940">
                  <c:v>7.8006500541711858</c:v>
                </c:pt>
                <c:pt idx="19941">
                  <c:v>7.8069361740327423</c:v>
                </c:pt>
                <c:pt idx="19942">
                  <c:v>7.811360505631626</c:v>
                </c:pt>
                <c:pt idx="19943">
                  <c:v>7.8133862733976258</c:v>
                </c:pt>
                <c:pt idx="19944">
                  <c:v>7.8139087575885213</c:v>
                </c:pt>
                <c:pt idx="19945">
                  <c:v>7.8176584937783957</c:v>
                </c:pt>
                <c:pt idx="19946">
                  <c:v>7.8267148014440409</c:v>
                </c:pt>
                <c:pt idx="19947">
                  <c:v>7.8274139233912621</c:v>
                </c:pt>
                <c:pt idx="19948">
                  <c:v>7.8338068181818272</c:v>
                </c:pt>
                <c:pt idx="19949">
                  <c:v>7.8347280334727998</c:v>
                </c:pt>
                <c:pt idx="19950">
                  <c:v>7.8507213046205209</c:v>
                </c:pt>
                <c:pt idx="19951">
                  <c:v>7.8541103820918465</c:v>
                </c:pt>
                <c:pt idx="19952">
                  <c:v>7.8573370251425274</c:v>
                </c:pt>
                <c:pt idx="19953">
                  <c:v>7.8598809486708063</c:v>
                </c:pt>
                <c:pt idx="19954">
                  <c:v>7.8693767621933262</c:v>
                </c:pt>
                <c:pt idx="19955">
                  <c:v>7.8716129269458435</c:v>
                </c:pt>
                <c:pt idx="19956">
                  <c:v>7.8733901990299273</c:v>
                </c:pt>
                <c:pt idx="19957">
                  <c:v>7.8740157480315105</c:v>
                </c:pt>
                <c:pt idx="19958">
                  <c:v>7.8768895546779305</c:v>
                </c:pt>
                <c:pt idx="19959">
                  <c:v>7.8798397430698657</c:v>
                </c:pt>
                <c:pt idx="19960">
                  <c:v>7.8799868117375667</c:v>
                </c:pt>
                <c:pt idx="19961">
                  <c:v>7.8800675675675649</c:v>
                </c:pt>
                <c:pt idx="19962">
                  <c:v>7.887380191693282</c:v>
                </c:pt>
                <c:pt idx="19963">
                  <c:v>7.8876678876678881</c:v>
                </c:pt>
                <c:pt idx="19964">
                  <c:v>7.8914919852034444</c:v>
                </c:pt>
                <c:pt idx="19965">
                  <c:v>7.8917145200984464</c:v>
                </c:pt>
                <c:pt idx="19966">
                  <c:v>7.8921626589557974</c:v>
                </c:pt>
                <c:pt idx="19967">
                  <c:v>7.8935022284776011</c:v>
                </c:pt>
                <c:pt idx="19968">
                  <c:v>7.8944501340073572</c:v>
                </c:pt>
                <c:pt idx="19969">
                  <c:v>7.8947368421052602</c:v>
                </c:pt>
                <c:pt idx="19970">
                  <c:v>7.8947368421052602</c:v>
                </c:pt>
                <c:pt idx="19971">
                  <c:v>7.9009065332916464</c:v>
                </c:pt>
                <c:pt idx="19972">
                  <c:v>7.9047156052503738</c:v>
                </c:pt>
                <c:pt idx="19973">
                  <c:v>7.9149048625792915</c:v>
                </c:pt>
                <c:pt idx="19974">
                  <c:v>7.9179871314702694</c:v>
                </c:pt>
                <c:pt idx="19975">
                  <c:v>7.9208773541570991</c:v>
                </c:pt>
                <c:pt idx="19976">
                  <c:v>7.9229122055674424</c:v>
                </c:pt>
                <c:pt idx="19977">
                  <c:v>7.9276707113966154</c:v>
                </c:pt>
                <c:pt idx="19978">
                  <c:v>7.9361609094884074</c:v>
                </c:pt>
                <c:pt idx="19979">
                  <c:v>7.9389230016845005</c:v>
                </c:pt>
                <c:pt idx="19980">
                  <c:v>7.9484820607175664</c:v>
                </c:pt>
                <c:pt idx="19981">
                  <c:v>7.9522357723577244</c:v>
                </c:pt>
                <c:pt idx="19982">
                  <c:v>7.9566898769835035</c:v>
                </c:pt>
                <c:pt idx="19983">
                  <c:v>7.9645071627111292</c:v>
                </c:pt>
                <c:pt idx="19984">
                  <c:v>7.9669183201183529</c:v>
                </c:pt>
                <c:pt idx="19985">
                  <c:v>7.9705337329276489</c:v>
                </c:pt>
                <c:pt idx="19986">
                  <c:v>7.9716981132075517</c:v>
                </c:pt>
                <c:pt idx="19987">
                  <c:v>7.9832292290579261</c:v>
                </c:pt>
                <c:pt idx="19988">
                  <c:v>7.9841935798614401</c:v>
                </c:pt>
                <c:pt idx="19989">
                  <c:v>7.991233307606052</c:v>
                </c:pt>
                <c:pt idx="19990">
                  <c:v>7.9926292755959878</c:v>
                </c:pt>
                <c:pt idx="19991">
                  <c:v>7.993078159119932</c:v>
                </c:pt>
                <c:pt idx="19992">
                  <c:v>7.995653462412335</c:v>
                </c:pt>
                <c:pt idx="19993">
                  <c:v>7.9964657253218689</c:v>
                </c:pt>
                <c:pt idx="19994">
                  <c:v>7.9984135378106771</c:v>
                </c:pt>
                <c:pt idx="19995">
                  <c:v>8.0004141460456424</c:v>
                </c:pt>
                <c:pt idx="19996">
                  <c:v>8.0020194370819127</c:v>
                </c:pt>
                <c:pt idx="19997">
                  <c:v>8.0107766078402136</c:v>
                </c:pt>
                <c:pt idx="19998">
                  <c:v>8.015696684652454</c:v>
                </c:pt>
                <c:pt idx="19999">
                  <c:v>8.0168848189817936</c:v>
                </c:pt>
                <c:pt idx="20000">
                  <c:v>8.0226042093251948</c:v>
                </c:pt>
                <c:pt idx="20001">
                  <c:v>8.0262834684352811</c:v>
                </c:pt>
                <c:pt idx="20002">
                  <c:v>8.0286863739723628</c:v>
                </c:pt>
                <c:pt idx="20003">
                  <c:v>8.0300665407048371</c:v>
                </c:pt>
                <c:pt idx="20004">
                  <c:v>8.0345126656099524</c:v>
                </c:pt>
                <c:pt idx="20005">
                  <c:v>8.0363390982705312</c:v>
                </c:pt>
                <c:pt idx="20006">
                  <c:v>8.0404733941638682</c:v>
                </c:pt>
                <c:pt idx="20007">
                  <c:v>8.0480749362903907</c:v>
                </c:pt>
                <c:pt idx="20008">
                  <c:v>8.0574857922587739</c:v>
                </c:pt>
                <c:pt idx="20009">
                  <c:v>8.0585429443308811</c:v>
                </c:pt>
                <c:pt idx="20010">
                  <c:v>8.0641520127958159</c:v>
                </c:pt>
                <c:pt idx="20011">
                  <c:v>8.0658964484381528</c:v>
                </c:pt>
                <c:pt idx="20012">
                  <c:v>8.0736728060671652</c:v>
                </c:pt>
                <c:pt idx="20013">
                  <c:v>8.0739239884570537</c:v>
                </c:pt>
                <c:pt idx="20014">
                  <c:v>8.0809517038722163</c:v>
                </c:pt>
                <c:pt idx="20015">
                  <c:v>8.0843613811708082</c:v>
                </c:pt>
                <c:pt idx="20016">
                  <c:v>8.0854401737766182</c:v>
                </c:pt>
                <c:pt idx="20017">
                  <c:v>8.0870182076140793</c:v>
                </c:pt>
                <c:pt idx="20018">
                  <c:v>8.0879093039457786</c:v>
                </c:pt>
                <c:pt idx="20019">
                  <c:v>8.0892658863789535</c:v>
                </c:pt>
                <c:pt idx="20020">
                  <c:v>8.0892744018322702</c:v>
                </c:pt>
                <c:pt idx="20021">
                  <c:v>8.1009651573189672</c:v>
                </c:pt>
                <c:pt idx="20022">
                  <c:v>8.1134806186681487</c:v>
                </c:pt>
                <c:pt idx="20023">
                  <c:v>8.1155686418844368</c:v>
                </c:pt>
                <c:pt idx="20024">
                  <c:v>8.1405239877509388</c:v>
                </c:pt>
                <c:pt idx="20025">
                  <c:v>8.1503941782898721</c:v>
                </c:pt>
                <c:pt idx="20026">
                  <c:v>8.152304060757416</c:v>
                </c:pt>
                <c:pt idx="20027">
                  <c:v>8.1527829660067255</c:v>
                </c:pt>
                <c:pt idx="20028">
                  <c:v>8.167053364269151</c:v>
                </c:pt>
                <c:pt idx="20029">
                  <c:v>8.1712062256809332</c:v>
                </c:pt>
                <c:pt idx="20030">
                  <c:v>8.1713158636235619</c:v>
                </c:pt>
                <c:pt idx="20031">
                  <c:v>8.173355307113269</c:v>
                </c:pt>
                <c:pt idx="20032">
                  <c:v>8.1778695496761173</c:v>
                </c:pt>
                <c:pt idx="20033">
                  <c:v>8.1818181818181728</c:v>
                </c:pt>
                <c:pt idx="20034">
                  <c:v>8.1823728670916722</c:v>
                </c:pt>
                <c:pt idx="20035">
                  <c:v>8.1849695419513324</c:v>
                </c:pt>
                <c:pt idx="20036">
                  <c:v>8.1910642934980018</c:v>
                </c:pt>
                <c:pt idx="20037">
                  <c:v>8.1926913440173905</c:v>
                </c:pt>
                <c:pt idx="20038">
                  <c:v>8.1951219512195195</c:v>
                </c:pt>
                <c:pt idx="20039">
                  <c:v>8.2024651191891422</c:v>
                </c:pt>
                <c:pt idx="20040">
                  <c:v>8.2038091068301213</c:v>
                </c:pt>
                <c:pt idx="20041">
                  <c:v>8.2189082723691484</c:v>
                </c:pt>
                <c:pt idx="20042">
                  <c:v>8.2248632333522096</c:v>
                </c:pt>
                <c:pt idx="20043">
                  <c:v>8.229901841486182</c:v>
                </c:pt>
                <c:pt idx="20044">
                  <c:v>8.2344102178812904</c:v>
                </c:pt>
                <c:pt idx="20045">
                  <c:v>8.2382366734406816</c:v>
                </c:pt>
                <c:pt idx="20046">
                  <c:v>8.2415820416889431</c:v>
                </c:pt>
                <c:pt idx="20047">
                  <c:v>8.2422535211267558</c:v>
                </c:pt>
                <c:pt idx="20048">
                  <c:v>8.2460615191823479</c:v>
                </c:pt>
                <c:pt idx="20049">
                  <c:v>8.2507155074954994</c:v>
                </c:pt>
                <c:pt idx="20050">
                  <c:v>8.2592592592592524</c:v>
                </c:pt>
                <c:pt idx="20051">
                  <c:v>8.2596948828894625</c:v>
                </c:pt>
                <c:pt idx="20052">
                  <c:v>8.2622950819672099</c:v>
                </c:pt>
                <c:pt idx="20053">
                  <c:v>8.2701891546399224</c:v>
                </c:pt>
                <c:pt idx="20054">
                  <c:v>8.2803651912631437</c:v>
                </c:pt>
                <c:pt idx="20055">
                  <c:v>8.296075509190274</c:v>
                </c:pt>
                <c:pt idx="20056">
                  <c:v>8.2969920608296945</c:v>
                </c:pt>
                <c:pt idx="20057">
                  <c:v>8.3011763605322955</c:v>
                </c:pt>
                <c:pt idx="20058">
                  <c:v>8.3014048531290001</c:v>
                </c:pt>
                <c:pt idx="20059">
                  <c:v>8.306441340070478</c:v>
                </c:pt>
                <c:pt idx="20060">
                  <c:v>8.3086713691284046</c:v>
                </c:pt>
                <c:pt idx="20061">
                  <c:v>8.314522197140704</c:v>
                </c:pt>
                <c:pt idx="20062">
                  <c:v>8.3173776518342635</c:v>
                </c:pt>
                <c:pt idx="20063">
                  <c:v>8.3182171547032908</c:v>
                </c:pt>
                <c:pt idx="20064">
                  <c:v>8.318465078995672</c:v>
                </c:pt>
                <c:pt idx="20065">
                  <c:v>8.3198588857856777</c:v>
                </c:pt>
                <c:pt idx="20066">
                  <c:v>8.3237189408222463</c:v>
                </c:pt>
                <c:pt idx="20067">
                  <c:v>8.3333333333333286</c:v>
                </c:pt>
                <c:pt idx="20068">
                  <c:v>8.3386337616079231</c:v>
                </c:pt>
                <c:pt idx="20069">
                  <c:v>8.3419307295504694</c:v>
                </c:pt>
                <c:pt idx="20070">
                  <c:v>8.3437110834370998</c:v>
                </c:pt>
                <c:pt idx="20071">
                  <c:v>8.3504981057948697</c:v>
                </c:pt>
                <c:pt idx="20072">
                  <c:v>8.3521527362394608</c:v>
                </c:pt>
                <c:pt idx="20073">
                  <c:v>8.3579105223694086</c:v>
                </c:pt>
                <c:pt idx="20074">
                  <c:v>8.3583214537351154</c:v>
                </c:pt>
                <c:pt idx="20075">
                  <c:v>8.3599999999999852</c:v>
                </c:pt>
                <c:pt idx="20076">
                  <c:v>8.3665338645418217</c:v>
                </c:pt>
                <c:pt idx="20077">
                  <c:v>8.3728761671513894</c:v>
                </c:pt>
                <c:pt idx="20078">
                  <c:v>8.37438423645321</c:v>
                </c:pt>
                <c:pt idx="20079">
                  <c:v>8.3798601679995812</c:v>
                </c:pt>
                <c:pt idx="20080">
                  <c:v>8.3812002576339069</c:v>
                </c:pt>
                <c:pt idx="20081">
                  <c:v>8.3821423922946678</c:v>
                </c:pt>
                <c:pt idx="20082">
                  <c:v>8.3866737978985952</c:v>
                </c:pt>
                <c:pt idx="20083">
                  <c:v>8.3929891452359584</c:v>
                </c:pt>
                <c:pt idx="20084">
                  <c:v>8.3979763912310261</c:v>
                </c:pt>
                <c:pt idx="20085">
                  <c:v>8.4021980787784685</c:v>
                </c:pt>
                <c:pt idx="20086">
                  <c:v>8.4029422765241151</c:v>
                </c:pt>
                <c:pt idx="20087">
                  <c:v>8.4068148650038097</c:v>
                </c:pt>
                <c:pt idx="20088">
                  <c:v>8.4071292456002737</c:v>
                </c:pt>
                <c:pt idx="20089">
                  <c:v>8.4140159925170792</c:v>
                </c:pt>
                <c:pt idx="20090">
                  <c:v>8.4210526315789451</c:v>
                </c:pt>
                <c:pt idx="20091">
                  <c:v>8.4264509673115384</c:v>
                </c:pt>
                <c:pt idx="20092">
                  <c:v>8.4331919406150462</c:v>
                </c:pt>
                <c:pt idx="20093">
                  <c:v>8.437730287398665</c:v>
                </c:pt>
                <c:pt idx="20094">
                  <c:v>8.4643713099900708</c:v>
                </c:pt>
                <c:pt idx="20095">
                  <c:v>8.4654877353109015</c:v>
                </c:pt>
                <c:pt idx="20096">
                  <c:v>8.4714285714285751</c:v>
                </c:pt>
                <c:pt idx="20097">
                  <c:v>8.4719581749049411</c:v>
                </c:pt>
                <c:pt idx="20098">
                  <c:v>8.4752108591617343</c:v>
                </c:pt>
                <c:pt idx="20099">
                  <c:v>8.4754653130287636</c:v>
                </c:pt>
                <c:pt idx="20100">
                  <c:v>8.4812716250742426</c:v>
                </c:pt>
                <c:pt idx="20101">
                  <c:v>8.4848484848484986</c:v>
                </c:pt>
                <c:pt idx="20102">
                  <c:v>8.4879527517901039</c:v>
                </c:pt>
                <c:pt idx="20103">
                  <c:v>8.4885512088762596</c:v>
                </c:pt>
                <c:pt idx="20104">
                  <c:v>8.49056603773586</c:v>
                </c:pt>
                <c:pt idx="20105">
                  <c:v>8.4929725713578108</c:v>
                </c:pt>
                <c:pt idx="20106">
                  <c:v>8.4937394879461863</c:v>
                </c:pt>
                <c:pt idx="20107">
                  <c:v>8.4972177412046221</c:v>
                </c:pt>
                <c:pt idx="20108">
                  <c:v>8.5013058327194813</c:v>
                </c:pt>
                <c:pt idx="20109">
                  <c:v>8.5123948986464342</c:v>
                </c:pt>
                <c:pt idx="20110">
                  <c:v>8.5123966942148854</c:v>
                </c:pt>
                <c:pt idx="20111">
                  <c:v>8.5196119780683262</c:v>
                </c:pt>
                <c:pt idx="20112">
                  <c:v>8.5198681242408441</c:v>
                </c:pt>
                <c:pt idx="20113">
                  <c:v>8.52264064644001</c:v>
                </c:pt>
                <c:pt idx="20114">
                  <c:v>8.5333833458364694</c:v>
                </c:pt>
                <c:pt idx="20115">
                  <c:v>8.5363585642551669</c:v>
                </c:pt>
                <c:pt idx="20116">
                  <c:v>8.539864815756971</c:v>
                </c:pt>
                <c:pt idx="20117">
                  <c:v>8.5441085749537393</c:v>
                </c:pt>
                <c:pt idx="20118">
                  <c:v>8.5462058602554549</c:v>
                </c:pt>
                <c:pt idx="20119">
                  <c:v>8.5592011412268079</c:v>
                </c:pt>
                <c:pt idx="20120">
                  <c:v>8.5631447643449405</c:v>
                </c:pt>
                <c:pt idx="20121">
                  <c:v>8.5675064599483335</c:v>
                </c:pt>
                <c:pt idx="20122">
                  <c:v>8.5693437314726282</c:v>
                </c:pt>
                <c:pt idx="20123">
                  <c:v>8.5806270996640563</c:v>
                </c:pt>
                <c:pt idx="20124">
                  <c:v>8.5820167739418878</c:v>
                </c:pt>
                <c:pt idx="20125">
                  <c:v>8.5874214981341623</c:v>
                </c:pt>
                <c:pt idx="20126">
                  <c:v>8.5874778092790365</c:v>
                </c:pt>
                <c:pt idx="20127">
                  <c:v>8.5910056810789825</c:v>
                </c:pt>
                <c:pt idx="20128">
                  <c:v>8.5988694912710599</c:v>
                </c:pt>
                <c:pt idx="20129">
                  <c:v>8.5999270161780856</c:v>
                </c:pt>
                <c:pt idx="20130">
                  <c:v>8.6046986314327398</c:v>
                </c:pt>
                <c:pt idx="20131">
                  <c:v>8.6048432867382729</c:v>
                </c:pt>
                <c:pt idx="20132">
                  <c:v>8.6267981388995452</c:v>
                </c:pt>
                <c:pt idx="20133">
                  <c:v>8.6286426867803812</c:v>
                </c:pt>
                <c:pt idx="20134">
                  <c:v>8.6305705243349564</c:v>
                </c:pt>
                <c:pt idx="20135">
                  <c:v>8.6370102867148262</c:v>
                </c:pt>
                <c:pt idx="20136">
                  <c:v>8.6400817995909875</c:v>
                </c:pt>
                <c:pt idx="20137">
                  <c:v>8.6406995230524615</c:v>
                </c:pt>
                <c:pt idx="20138">
                  <c:v>8.653906436226606</c:v>
                </c:pt>
                <c:pt idx="20139">
                  <c:v>8.6570283922661702</c:v>
                </c:pt>
                <c:pt idx="20140">
                  <c:v>8.659782242675945</c:v>
                </c:pt>
                <c:pt idx="20141">
                  <c:v>8.6775699348704052</c:v>
                </c:pt>
                <c:pt idx="20142">
                  <c:v>8.6874605773833906</c:v>
                </c:pt>
                <c:pt idx="20143">
                  <c:v>8.6881802558716856</c:v>
                </c:pt>
                <c:pt idx="20144">
                  <c:v>8.6886385069737457</c:v>
                </c:pt>
                <c:pt idx="20145">
                  <c:v>8.6913239911172298</c:v>
                </c:pt>
                <c:pt idx="20146">
                  <c:v>8.6923658352229722</c:v>
                </c:pt>
                <c:pt idx="20147">
                  <c:v>8.6926478717523423</c:v>
                </c:pt>
                <c:pt idx="20148">
                  <c:v>8.6967829185196734</c:v>
                </c:pt>
                <c:pt idx="20149">
                  <c:v>8.7014017455699531</c:v>
                </c:pt>
                <c:pt idx="20150">
                  <c:v>8.7046489170920154</c:v>
                </c:pt>
                <c:pt idx="20151">
                  <c:v>8.7061821867175411</c:v>
                </c:pt>
                <c:pt idx="20152">
                  <c:v>8.7100800681949551</c:v>
                </c:pt>
                <c:pt idx="20153">
                  <c:v>8.7106598984771466</c:v>
                </c:pt>
                <c:pt idx="20154">
                  <c:v>8.7172538392050569</c:v>
                </c:pt>
                <c:pt idx="20155">
                  <c:v>8.7179854740061131</c:v>
                </c:pt>
                <c:pt idx="20156">
                  <c:v>8.7189520244981225</c:v>
                </c:pt>
                <c:pt idx="20157">
                  <c:v>8.7308833599634852</c:v>
                </c:pt>
                <c:pt idx="20158">
                  <c:v>8.7333405569400782</c:v>
                </c:pt>
                <c:pt idx="20159">
                  <c:v>8.7400027783841807</c:v>
                </c:pt>
                <c:pt idx="20160">
                  <c:v>8.7465806437571558</c:v>
                </c:pt>
                <c:pt idx="20161">
                  <c:v>8.7567567567567579</c:v>
                </c:pt>
                <c:pt idx="20162">
                  <c:v>8.7584215591915324</c:v>
                </c:pt>
                <c:pt idx="20163">
                  <c:v>8.7760756192959661</c:v>
                </c:pt>
                <c:pt idx="20164">
                  <c:v>8.7773830669034965</c:v>
                </c:pt>
                <c:pt idx="20165">
                  <c:v>8.7809917355371851</c:v>
                </c:pt>
                <c:pt idx="20166">
                  <c:v>8.7916463712746094</c:v>
                </c:pt>
                <c:pt idx="20167">
                  <c:v>8.7938684953610391</c:v>
                </c:pt>
                <c:pt idx="20168">
                  <c:v>8.7962962962963047</c:v>
                </c:pt>
                <c:pt idx="20169">
                  <c:v>8.8008550955651117</c:v>
                </c:pt>
                <c:pt idx="20170">
                  <c:v>8.8160037217957665</c:v>
                </c:pt>
                <c:pt idx="20171">
                  <c:v>8.8214620431115378</c:v>
                </c:pt>
                <c:pt idx="20172">
                  <c:v>8.8220031136481509</c:v>
                </c:pt>
                <c:pt idx="20173">
                  <c:v>8.8227382766968674</c:v>
                </c:pt>
                <c:pt idx="20174">
                  <c:v>8.8260254596888217</c:v>
                </c:pt>
                <c:pt idx="20175">
                  <c:v>8.8295269168026067</c:v>
                </c:pt>
                <c:pt idx="20176">
                  <c:v>8.8295282584380601</c:v>
                </c:pt>
                <c:pt idx="20177">
                  <c:v>8.832243329266845</c:v>
                </c:pt>
                <c:pt idx="20178">
                  <c:v>8.8361657437464203</c:v>
                </c:pt>
                <c:pt idx="20179">
                  <c:v>8.8416723783413289</c:v>
                </c:pt>
                <c:pt idx="20180">
                  <c:v>8.844621513944233</c:v>
                </c:pt>
                <c:pt idx="20181">
                  <c:v>8.844942935852032</c:v>
                </c:pt>
                <c:pt idx="20182">
                  <c:v>8.8483965014577279</c:v>
                </c:pt>
                <c:pt idx="20183">
                  <c:v>8.8486676721970809</c:v>
                </c:pt>
                <c:pt idx="20184">
                  <c:v>8.8539886780678358</c:v>
                </c:pt>
                <c:pt idx="20185">
                  <c:v>8.8542201238496006</c:v>
                </c:pt>
                <c:pt idx="20186">
                  <c:v>8.8546621366553353</c:v>
                </c:pt>
                <c:pt idx="20187">
                  <c:v>8.8552039536770764</c:v>
                </c:pt>
                <c:pt idx="20188">
                  <c:v>8.8557293730789866</c:v>
                </c:pt>
                <c:pt idx="20189">
                  <c:v>8.8582123156591308</c:v>
                </c:pt>
                <c:pt idx="20190">
                  <c:v>8.8689816525058518</c:v>
                </c:pt>
                <c:pt idx="20191">
                  <c:v>8.8719153936545325</c:v>
                </c:pt>
                <c:pt idx="20192">
                  <c:v>8.8719253604749895</c:v>
                </c:pt>
                <c:pt idx="20193">
                  <c:v>8.8775047725634977</c:v>
                </c:pt>
                <c:pt idx="20194">
                  <c:v>8.8839183298921682</c:v>
                </c:pt>
                <c:pt idx="20195">
                  <c:v>8.8853958778545064</c:v>
                </c:pt>
                <c:pt idx="20196">
                  <c:v>8.8879702356345689</c:v>
                </c:pt>
                <c:pt idx="20197">
                  <c:v>8.8881262868908664</c:v>
                </c:pt>
                <c:pt idx="20198">
                  <c:v>8.8915094339622698</c:v>
                </c:pt>
                <c:pt idx="20199">
                  <c:v>8.8994370766148307</c:v>
                </c:pt>
                <c:pt idx="20200">
                  <c:v>8.9010464401662688</c:v>
                </c:pt>
                <c:pt idx="20201">
                  <c:v>8.9025658807212267</c:v>
                </c:pt>
                <c:pt idx="20202">
                  <c:v>8.9027687144588583</c:v>
                </c:pt>
                <c:pt idx="20203">
                  <c:v>8.9028004764411008</c:v>
                </c:pt>
                <c:pt idx="20204">
                  <c:v>8.9030932541947152</c:v>
                </c:pt>
                <c:pt idx="20205">
                  <c:v>8.9078014184397176</c:v>
                </c:pt>
                <c:pt idx="20206">
                  <c:v>8.9218507859198439</c:v>
                </c:pt>
                <c:pt idx="20207">
                  <c:v>8.9256198347107443</c:v>
                </c:pt>
                <c:pt idx="20208">
                  <c:v>8.927637314734099</c:v>
                </c:pt>
                <c:pt idx="20209">
                  <c:v>8.9281393660779003</c:v>
                </c:pt>
                <c:pt idx="20210">
                  <c:v>8.9368699506684663</c:v>
                </c:pt>
                <c:pt idx="20211">
                  <c:v>8.9419999684696734</c:v>
                </c:pt>
                <c:pt idx="20212">
                  <c:v>8.9442474724798444</c:v>
                </c:pt>
                <c:pt idx="20213">
                  <c:v>8.9496490743761683</c:v>
                </c:pt>
                <c:pt idx="20214">
                  <c:v>8.9525080366349243</c:v>
                </c:pt>
                <c:pt idx="20215">
                  <c:v>8.9595496537405666</c:v>
                </c:pt>
                <c:pt idx="20216">
                  <c:v>8.9605787040412963</c:v>
                </c:pt>
                <c:pt idx="20217">
                  <c:v>8.9726572869657417</c:v>
                </c:pt>
                <c:pt idx="20218">
                  <c:v>8.9771961897430828</c:v>
                </c:pt>
                <c:pt idx="20219">
                  <c:v>8.9800893945550513</c:v>
                </c:pt>
                <c:pt idx="20220">
                  <c:v>8.9822528069539942</c:v>
                </c:pt>
                <c:pt idx="20221">
                  <c:v>8.9855524373765832</c:v>
                </c:pt>
                <c:pt idx="20222">
                  <c:v>8.9884551951621745</c:v>
                </c:pt>
                <c:pt idx="20223">
                  <c:v>8.9904373726289464</c:v>
                </c:pt>
                <c:pt idx="20224">
                  <c:v>8.9999438906241238</c:v>
                </c:pt>
                <c:pt idx="20225">
                  <c:v>9.0055885813363119</c:v>
                </c:pt>
                <c:pt idx="20226">
                  <c:v>9.0100697134004548</c:v>
                </c:pt>
                <c:pt idx="20227">
                  <c:v>9.0126877643284189</c:v>
                </c:pt>
                <c:pt idx="20228">
                  <c:v>9.0195074788147735</c:v>
                </c:pt>
                <c:pt idx="20229">
                  <c:v>9.0324224472896333</c:v>
                </c:pt>
                <c:pt idx="20230">
                  <c:v>9.0365297745508428</c:v>
                </c:pt>
                <c:pt idx="20231">
                  <c:v>9.0376160234489475</c:v>
                </c:pt>
                <c:pt idx="20232">
                  <c:v>9.0389610389610482</c:v>
                </c:pt>
                <c:pt idx="20233">
                  <c:v>9.0390728810993579</c:v>
                </c:pt>
                <c:pt idx="20234">
                  <c:v>9.0477211119169425</c:v>
                </c:pt>
                <c:pt idx="20235">
                  <c:v>9.050174354526888</c:v>
                </c:pt>
                <c:pt idx="20236">
                  <c:v>9.0542406481147282</c:v>
                </c:pt>
                <c:pt idx="20237">
                  <c:v>9.0555406493158017</c:v>
                </c:pt>
                <c:pt idx="20238">
                  <c:v>9.0590059577246365</c:v>
                </c:pt>
                <c:pt idx="20239">
                  <c:v>9.0652130022208723</c:v>
                </c:pt>
                <c:pt idx="20240">
                  <c:v>9.0676229508196684</c:v>
                </c:pt>
                <c:pt idx="20241">
                  <c:v>9.0724236393527633</c:v>
                </c:pt>
                <c:pt idx="20242">
                  <c:v>9.0760425183973723</c:v>
                </c:pt>
                <c:pt idx="20243">
                  <c:v>9.0792332576891539</c:v>
                </c:pt>
                <c:pt idx="20244">
                  <c:v>9.0800299177262502</c:v>
                </c:pt>
                <c:pt idx="20245">
                  <c:v>9.0815878130950694</c:v>
                </c:pt>
                <c:pt idx="20246">
                  <c:v>9.0829238183415271</c:v>
                </c:pt>
                <c:pt idx="20247">
                  <c:v>9.0869138628837902</c:v>
                </c:pt>
                <c:pt idx="20248">
                  <c:v>9.0909090909090793</c:v>
                </c:pt>
                <c:pt idx="20249">
                  <c:v>9.0984564294938792</c:v>
                </c:pt>
                <c:pt idx="20250">
                  <c:v>9.1000587100561887</c:v>
                </c:pt>
                <c:pt idx="20251">
                  <c:v>9.1028266243061466</c:v>
                </c:pt>
                <c:pt idx="20252">
                  <c:v>9.1046061127851914</c:v>
                </c:pt>
                <c:pt idx="20253">
                  <c:v>9.1077167425642926</c:v>
                </c:pt>
                <c:pt idx="20254">
                  <c:v>9.1165020352269579</c:v>
                </c:pt>
                <c:pt idx="20255">
                  <c:v>9.1251885369532317</c:v>
                </c:pt>
                <c:pt idx="20256">
                  <c:v>9.1324156929982507</c:v>
                </c:pt>
                <c:pt idx="20257">
                  <c:v>9.1341579448144756</c:v>
                </c:pt>
                <c:pt idx="20258">
                  <c:v>9.1455891425046332</c:v>
                </c:pt>
                <c:pt idx="20259">
                  <c:v>9.1484990297911111</c:v>
                </c:pt>
                <c:pt idx="20260">
                  <c:v>9.1506705232711028</c:v>
                </c:pt>
                <c:pt idx="20261">
                  <c:v>9.1510474090407996</c:v>
                </c:pt>
                <c:pt idx="20262">
                  <c:v>9.1601682199539312</c:v>
                </c:pt>
                <c:pt idx="20263">
                  <c:v>9.1639179693102051</c:v>
                </c:pt>
                <c:pt idx="20264">
                  <c:v>9.1693635382955847</c:v>
                </c:pt>
                <c:pt idx="20265">
                  <c:v>9.17491749174917</c:v>
                </c:pt>
                <c:pt idx="20266">
                  <c:v>9.1808559595029919</c:v>
                </c:pt>
                <c:pt idx="20267">
                  <c:v>9.1826923076923066</c:v>
                </c:pt>
                <c:pt idx="20268">
                  <c:v>9.1826958736123743</c:v>
                </c:pt>
                <c:pt idx="20269">
                  <c:v>9.1841454872262602</c:v>
                </c:pt>
                <c:pt idx="20270">
                  <c:v>9.1849700490107153</c:v>
                </c:pt>
                <c:pt idx="20271">
                  <c:v>9.2032712250231725</c:v>
                </c:pt>
                <c:pt idx="20272">
                  <c:v>9.204210633959903</c:v>
                </c:pt>
                <c:pt idx="20273">
                  <c:v>9.2044285962311676</c:v>
                </c:pt>
                <c:pt idx="20274">
                  <c:v>9.2053703346823426</c:v>
                </c:pt>
                <c:pt idx="20275">
                  <c:v>9.2109631994194814</c:v>
                </c:pt>
                <c:pt idx="20276">
                  <c:v>9.2116917626217969</c:v>
                </c:pt>
                <c:pt idx="20277">
                  <c:v>9.2164076843414904</c:v>
                </c:pt>
                <c:pt idx="20278">
                  <c:v>9.220779220779221</c:v>
                </c:pt>
                <c:pt idx="20279">
                  <c:v>9.2263610315186213</c:v>
                </c:pt>
                <c:pt idx="20280">
                  <c:v>9.2277411138126553</c:v>
                </c:pt>
                <c:pt idx="20281">
                  <c:v>9.2319019570587244</c:v>
                </c:pt>
                <c:pt idx="20282">
                  <c:v>9.2339062044858764</c:v>
                </c:pt>
                <c:pt idx="20283">
                  <c:v>9.2385669853703547</c:v>
                </c:pt>
                <c:pt idx="20284">
                  <c:v>9.2410558355371535</c:v>
                </c:pt>
                <c:pt idx="20285">
                  <c:v>9.2582823380460013</c:v>
                </c:pt>
                <c:pt idx="20286">
                  <c:v>9.2607769218161025</c:v>
                </c:pt>
                <c:pt idx="20287">
                  <c:v>9.2698322635554433</c:v>
                </c:pt>
                <c:pt idx="20288">
                  <c:v>9.2756952841596103</c:v>
                </c:pt>
                <c:pt idx="20289">
                  <c:v>9.2838510789660944</c:v>
                </c:pt>
                <c:pt idx="20290">
                  <c:v>9.2981984404409701</c:v>
                </c:pt>
                <c:pt idx="20291">
                  <c:v>9.2993302421432276</c:v>
                </c:pt>
                <c:pt idx="20292">
                  <c:v>9.3136122024497325</c:v>
                </c:pt>
                <c:pt idx="20293">
                  <c:v>9.3146417445482825</c:v>
                </c:pt>
                <c:pt idx="20294">
                  <c:v>9.31543951957552</c:v>
                </c:pt>
                <c:pt idx="20295">
                  <c:v>9.3158480762093347</c:v>
                </c:pt>
                <c:pt idx="20296">
                  <c:v>9.3210280260639991</c:v>
                </c:pt>
                <c:pt idx="20297">
                  <c:v>9.3222173320153985</c:v>
                </c:pt>
                <c:pt idx="20298">
                  <c:v>9.3247588424437282</c:v>
                </c:pt>
                <c:pt idx="20299">
                  <c:v>9.3298381894788776</c:v>
                </c:pt>
                <c:pt idx="20300">
                  <c:v>9.3307113311182093</c:v>
                </c:pt>
                <c:pt idx="20301">
                  <c:v>9.3401085416018503</c:v>
                </c:pt>
                <c:pt idx="20302">
                  <c:v>9.3446233292831238</c:v>
                </c:pt>
                <c:pt idx="20303">
                  <c:v>9.3460648148148096</c:v>
                </c:pt>
                <c:pt idx="20304">
                  <c:v>9.3684475383711998</c:v>
                </c:pt>
                <c:pt idx="20305">
                  <c:v>9.3695193520859874</c:v>
                </c:pt>
                <c:pt idx="20306">
                  <c:v>9.3750181427617605</c:v>
                </c:pt>
                <c:pt idx="20307">
                  <c:v>9.3774898394430863</c:v>
                </c:pt>
                <c:pt idx="20308">
                  <c:v>9.3805595989002057</c:v>
                </c:pt>
                <c:pt idx="20309">
                  <c:v>9.3845630737844346</c:v>
                </c:pt>
                <c:pt idx="20310">
                  <c:v>9.3864911941165161</c:v>
                </c:pt>
                <c:pt idx="20311">
                  <c:v>9.3932936537095486</c:v>
                </c:pt>
                <c:pt idx="20312">
                  <c:v>9.395973154362423</c:v>
                </c:pt>
                <c:pt idx="20313">
                  <c:v>9.3969772335948107</c:v>
                </c:pt>
                <c:pt idx="20314">
                  <c:v>9.4056308654848664</c:v>
                </c:pt>
                <c:pt idx="20315">
                  <c:v>9.4102648850276296</c:v>
                </c:pt>
                <c:pt idx="20316">
                  <c:v>9.4153411099328252</c:v>
                </c:pt>
                <c:pt idx="20317">
                  <c:v>9.419936631732881</c:v>
                </c:pt>
                <c:pt idx="20318">
                  <c:v>9.4342164346654727</c:v>
                </c:pt>
                <c:pt idx="20319">
                  <c:v>9.4351193888570322</c:v>
                </c:pt>
                <c:pt idx="20320">
                  <c:v>9.435310936383118</c:v>
                </c:pt>
                <c:pt idx="20321">
                  <c:v>9.4434777004382511</c:v>
                </c:pt>
                <c:pt idx="20322">
                  <c:v>9.4454789985516214</c:v>
                </c:pt>
                <c:pt idx="20323">
                  <c:v>9.4572406999108694</c:v>
                </c:pt>
                <c:pt idx="20324">
                  <c:v>9.4666464063212175</c:v>
                </c:pt>
                <c:pt idx="20325">
                  <c:v>9.4712923963644329</c:v>
                </c:pt>
                <c:pt idx="20326">
                  <c:v>9.4722246295172852</c:v>
                </c:pt>
                <c:pt idx="20327">
                  <c:v>9.4776643662961391</c:v>
                </c:pt>
                <c:pt idx="20328">
                  <c:v>9.478551245825841</c:v>
                </c:pt>
                <c:pt idx="20329">
                  <c:v>9.4815792631705307</c:v>
                </c:pt>
                <c:pt idx="20330">
                  <c:v>9.4980406792311953</c:v>
                </c:pt>
                <c:pt idx="20331">
                  <c:v>9.4996103390050592</c:v>
                </c:pt>
                <c:pt idx="20332">
                  <c:v>9.49966644429621</c:v>
                </c:pt>
                <c:pt idx="20333">
                  <c:v>9.5007598356503564</c:v>
                </c:pt>
                <c:pt idx="20334">
                  <c:v>9.5063145809414493</c:v>
                </c:pt>
                <c:pt idx="20335">
                  <c:v>9.5103975965826351</c:v>
                </c:pt>
                <c:pt idx="20336">
                  <c:v>9.5140158439975551</c:v>
                </c:pt>
                <c:pt idx="20337">
                  <c:v>9.5246296934206072</c:v>
                </c:pt>
                <c:pt idx="20338">
                  <c:v>9.5324259407526029</c:v>
                </c:pt>
                <c:pt idx="20339">
                  <c:v>9.5403103918605154</c:v>
                </c:pt>
                <c:pt idx="20340">
                  <c:v>9.5406491693564135</c:v>
                </c:pt>
                <c:pt idx="20341">
                  <c:v>9.5440086162144553</c:v>
                </c:pt>
                <c:pt idx="20342">
                  <c:v>9.5474364757179444</c:v>
                </c:pt>
                <c:pt idx="20343">
                  <c:v>9.5520617027588202</c:v>
                </c:pt>
                <c:pt idx="20344">
                  <c:v>9.5525800130633627</c:v>
                </c:pt>
                <c:pt idx="20345">
                  <c:v>9.5581577372273898</c:v>
                </c:pt>
                <c:pt idx="20346">
                  <c:v>9.5591877166914401</c:v>
                </c:pt>
                <c:pt idx="20347">
                  <c:v>9.5694662118558114</c:v>
                </c:pt>
                <c:pt idx="20348">
                  <c:v>9.5738126837076294</c:v>
                </c:pt>
                <c:pt idx="20349">
                  <c:v>9.5748370674946273</c:v>
                </c:pt>
                <c:pt idx="20350">
                  <c:v>9.5818977558431868</c:v>
                </c:pt>
                <c:pt idx="20351">
                  <c:v>9.5823721713533558</c:v>
                </c:pt>
                <c:pt idx="20352">
                  <c:v>9.5848801889976301</c:v>
                </c:pt>
                <c:pt idx="20353">
                  <c:v>9.5873280533555629</c:v>
                </c:pt>
                <c:pt idx="20354">
                  <c:v>9.5882210589329162</c:v>
                </c:pt>
                <c:pt idx="20355">
                  <c:v>9.5903232774137877</c:v>
                </c:pt>
                <c:pt idx="20356">
                  <c:v>9.5910222202291635</c:v>
                </c:pt>
                <c:pt idx="20357">
                  <c:v>9.5969289827255295</c:v>
                </c:pt>
                <c:pt idx="20358">
                  <c:v>9.6103253659523631</c:v>
                </c:pt>
                <c:pt idx="20359">
                  <c:v>9.610462869141017</c:v>
                </c:pt>
                <c:pt idx="20360">
                  <c:v>9.6190021199725351</c:v>
                </c:pt>
                <c:pt idx="20361">
                  <c:v>9.6321409334305059</c:v>
                </c:pt>
                <c:pt idx="20362">
                  <c:v>9.6321769326725359</c:v>
                </c:pt>
                <c:pt idx="20363">
                  <c:v>9.6417929783650749</c:v>
                </c:pt>
                <c:pt idx="20364">
                  <c:v>9.6471349951440715</c:v>
                </c:pt>
                <c:pt idx="20365">
                  <c:v>9.6512106252938423</c:v>
                </c:pt>
                <c:pt idx="20366">
                  <c:v>9.6521940310017698</c:v>
                </c:pt>
                <c:pt idx="20367">
                  <c:v>9.654230038022817</c:v>
                </c:pt>
                <c:pt idx="20368">
                  <c:v>9.6577726218097411</c:v>
                </c:pt>
                <c:pt idx="20369">
                  <c:v>9.6628596098748005</c:v>
                </c:pt>
                <c:pt idx="20370">
                  <c:v>9.6747058894216309</c:v>
                </c:pt>
                <c:pt idx="20371">
                  <c:v>9.6763509908186052</c:v>
                </c:pt>
                <c:pt idx="20372">
                  <c:v>9.6777827850383034</c:v>
                </c:pt>
                <c:pt idx="20373">
                  <c:v>9.6850370636253729</c:v>
                </c:pt>
                <c:pt idx="20374">
                  <c:v>9.6876155525403362</c:v>
                </c:pt>
                <c:pt idx="20375">
                  <c:v>9.6971638019999205</c:v>
                </c:pt>
                <c:pt idx="20376">
                  <c:v>9.6978358513678984</c:v>
                </c:pt>
                <c:pt idx="20377">
                  <c:v>9.7032219481199036</c:v>
                </c:pt>
                <c:pt idx="20378">
                  <c:v>9.7065265002190131</c:v>
                </c:pt>
                <c:pt idx="20379">
                  <c:v>9.7093791281373854</c:v>
                </c:pt>
                <c:pt idx="20380">
                  <c:v>9.7341337907375589</c:v>
                </c:pt>
                <c:pt idx="20381">
                  <c:v>9.7466142420270927</c:v>
                </c:pt>
                <c:pt idx="20382">
                  <c:v>9.7477541793087141</c:v>
                </c:pt>
                <c:pt idx="20383">
                  <c:v>9.7502783521552487</c:v>
                </c:pt>
                <c:pt idx="20384">
                  <c:v>9.7550111358574583</c:v>
                </c:pt>
                <c:pt idx="20385">
                  <c:v>9.7680609302210826</c:v>
                </c:pt>
                <c:pt idx="20386">
                  <c:v>9.7709731392692021</c:v>
                </c:pt>
                <c:pt idx="20387">
                  <c:v>9.7768331562167816</c:v>
                </c:pt>
                <c:pt idx="20388">
                  <c:v>9.7848955174711421</c:v>
                </c:pt>
                <c:pt idx="20389">
                  <c:v>9.8111600170381905</c:v>
                </c:pt>
                <c:pt idx="20390">
                  <c:v>9.8113207547169736</c:v>
                </c:pt>
                <c:pt idx="20391">
                  <c:v>9.8120857841577589</c:v>
                </c:pt>
                <c:pt idx="20392">
                  <c:v>9.8122170266458681</c:v>
                </c:pt>
                <c:pt idx="20393">
                  <c:v>9.8152273620757455</c:v>
                </c:pt>
                <c:pt idx="20394">
                  <c:v>9.8170985173894962</c:v>
                </c:pt>
                <c:pt idx="20395">
                  <c:v>9.8171152518978602</c:v>
                </c:pt>
                <c:pt idx="20396">
                  <c:v>9.8191794663092793</c:v>
                </c:pt>
                <c:pt idx="20397">
                  <c:v>9.8205019140791023</c:v>
                </c:pt>
                <c:pt idx="20398">
                  <c:v>9.8223570563008593</c:v>
                </c:pt>
                <c:pt idx="20399">
                  <c:v>9.8230628431970786</c:v>
                </c:pt>
                <c:pt idx="20400">
                  <c:v>9.8255980676286754</c:v>
                </c:pt>
                <c:pt idx="20401">
                  <c:v>9.8266924171579717</c:v>
                </c:pt>
                <c:pt idx="20402">
                  <c:v>9.8270995059985751</c:v>
                </c:pt>
                <c:pt idx="20403">
                  <c:v>9.8274040154984164</c:v>
                </c:pt>
                <c:pt idx="20404">
                  <c:v>9.8299845440494664</c:v>
                </c:pt>
                <c:pt idx="20405">
                  <c:v>9.8310156662559507</c:v>
                </c:pt>
                <c:pt idx="20406">
                  <c:v>9.8374450181678981</c:v>
                </c:pt>
                <c:pt idx="20407">
                  <c:v>9.8427361706807375</c:v>
                </c:pt>
                <c:pt idx="20408">
                  <c:v>9.8497864611457402</c:v>
                </c:pt>
                <c:pt idx="20409">
                  <c:v>9.8517696884138388</c:v>
                </c:pt>
                <c:pt idx="20410">
                  <c:v>9.8706479690522144</c:v>
                </c:pt>
                <c:pt idx="20411">
                  <c:v>9.8720824884593839</c:v>
                </c:pt>
                <c:pt idx="20412">
                  <c:v>9.8740554156171214</c:v>
                </c:pt>
                <c:pt idx="20413">
                  <c:v>9.8779692955001508</c:v>
                </c:pt>
                <c:pt idx="20414">
                  <c:v>9.8782678108161974</c:v>
                </c:pt>
                <c:pt idx="20415">
                  <c:v>9.8847040737893792</c:v>
                </c:pt>
                <c:pt idx="20416">
                  <c:v>9.8870056497175227</c:v>
                </c:pt>
                <c:pt idx="20417">
                  <c:v>9.8894591393604401</c:v>
                </c:pt>
                <c:pt idx="20418">
                  <c:v>9.8916452265668227</c:v>
                </c:pt>
                <c:pt idx="20419">
                  <c:v>9.9023013460703453</c:v>
                </c:pt>
                <c:pt idx="20420">
                  <c:v>9.9057467057101007</c:v>
                </c:pt>
                <c:pt idx="20421">
                  <c:v>9.905761268490437</c:v>
                </c:pt>
                <c:pt idx="20422">
                  <c:v>9.9126062492517661</c:v>
                </c:pt>
                <c:pt idx="20423">
                  <c:v>9.9166103222898272</c:v>
                </c:pt>
                <c:pt idx="20424">
                  <c:v>9.9193903734999083</c:v>
                </c:pt>
                <c:pt idx="20425">
                  <c:v>9.9199663016006809</c:v>
                </c:pt>
                <c:pt idx="20426">
                  <c:v>9.9208248140253232</c:v>
                </c:pt>
                <c:pt idx="20427">
                  <c:v>9.9335602009398656</c:v>
                </c:pt>
                <c:pt idx="20428">
                  <c:v>9.9363057324840725</c:v>
                </c:pt>
                <c:pt idx="20429">
                  <c:v>9.9441748839150534</c:v>
                </c:pt>
                <c:pt idx="20430">
                  <c:v>9.9487086102764835</c:v>
                </c:pt>
                <c:pt idx="20431">
                  <c:v>9.952759981880547</c:v>
                </c:pt>
                <c:pt idx="20432">
                  <c:v>9.958438221103421</c:v>
                </c:pt>
                <c:pt idx="20433">
                  <c:v>9.9628796705232077</c:v>
                </c:pt>
                <c:pt idx="20434">
                  <c:v>9.9629046451225349</c:v>
                </c:pt>
                <c:pt idx="20435">
                  <c:v>9.9664736360865618</c:v>
                </c:pt>
                <c:pt idx="20436">
                  <c:v>9.9718904455031065</c:v>
                </c:pt>
                <c:pt idx="20437">
                  <c:v>9.9740674246958037</c:v>
                </c:pt>
                <c:pt idx="20438">
                  <c:v>9.9799398194583659</c:v>
                </c:pt>
                <c:pt idx="20439">
                  <c:v>9.9813517996334014</c:v>
                </c:pt>
                <c:pt idx="20440">
                  <c:v>9.9825479930191818</c:v>
                </c:pt>
                <c:pt idx="20441">
                  <c:v>9.9867432611577556</c:v>
                </c:pt>
                <c:pt idx="20442">
                  <c:v>9.9893030527441624</c:v>
                </c:pt>
                <c:pt idx="20443">
                  <c:v>9.9955966534566159</c:v>
                </c:pt>
                <c:pt idx="20444">
                  <c:v>10.000000000000014</c:v>
                </c:pt>
                <c:pt idx="20445">
                  <c:v>10.010562140593834</c:v>
                </c:pt>
                <c:pt idx="20446">
                  <c:v>10.017846920564381</c:v>
                </c:pt>
                <c:pt idx="20447">
                  <c:v>10.022055874883023</c:v>
                </c:pt>
                <c:pt idx="20448">
                  <c:v>10.025542784163477</c:v>
                </c:pt>
                <c:pt idx="20449">
                  <c:v>10.029764910675553</c:v>
                </c:pt>
                <c:pt idx="20450">
                  <c:v>10.036232383209125</c:v>
                </c:pt>
                <c:pt idx="20451">
                  <c:v>10.040380591158765</c:v>
                </c:pt>
                <c:pt idx="20452">
                  <c:v>10.042134831460686</c:v>
                </c:pt>
                <c:pt idx="20453">
                  <c:v>10.043786671337244</c:v>
                </c:pt>
                <c:pt idx="20454">
                  <c:v>10.044005249749091</c:v>
                </c:pt>
                <c:pt idx="20455">
                  <c:v>10.050441594915199</c:v>
                </c:pt>
                <c:pt idx="20456">
                  <c:v>10.058744718128423</c:v>
                </c:pt>
                <c:pt idx="20457">
                  <c:v>10.085776227731174</c:v>
                </c:pt>
                <c:pt idx="20458">
                  <c:v>10.091791148959928</c:v>
                </c:pt>
                <c:pt idx="20459">
                  <c:v>10.104934581922038</c:v>
                </c:pt>
                <c:pt idx="20460">
                  <c:v>10.105199188627651</c:v>
                </c:pt>
                <c:pt idx="20461">
                  <c:v>10.113219094247256</c:v>
                </c:pt>
                <c:pt idx="20462">
                  <c:v>10.113316861208148</c:v>
                </c:pt>
                <c:pt idx="20463">
                  <c:v>10.122019597896028</c:v>
                </c:pt>
                <c:pt idx="20464">
                  <c:v>10.124873439082023</c:v>
                </c:pt>
                <c:pt idx="20465">
                  <c:v>10.1255749177853</c:v>
                </c:pt>
                <c:pt idx="20466">
                  <c:v>10.129774398168806</c:v>
                </c:pt>
                <c:pt idx="20467">
                  <c:v>10.131764103876179</c:v>
                </c:pt>
                <c:pt idx="20468">
                  <c:v>10.159034823142306</c:v>
                </c:pt>
                <c:pt idx="20469">
                  <c:v>10.159281723696665</c:v>
                </c:pt>
                <c:pt idx="20470">
                  <c:v>10.159345754995357</c:v>
                </c:pt>
                <c:pt idx="20471">
                  <c:v>10.16160150096465</c:v>
                </c:pt>
                <c:pt idx="20472">
                  <c:v>10.161623959539568</c:v>
                </c:pt>
                <c:pt idx="20473">
                  <c:v>10.161886327643856</c:v>
                </c:pt>
                <c:pt idx="20474">
                  <c:v>10.167378917378912</c:v>
                </c:pt>
                <c:pt idx="20475">
                  <c:v>10.168552662815529</c:v>
                </c:pt>
                <c:pt idx="20476">
                  <c:v>10.170089430429229</c:v>
                </c:pt>
                <c:pt idx="20477">
                  <c:v>10.174087961138653</c:v>
                </c:pt>
                <c:pt idx="20478">
                  <c:v>10.179009978074575</c:v>
                </c:pt>
                <c:pt idx="20479">
                  <c:v>10.182777499361734</c:v>
                </c:pt>
                <c:pt idx="20480">
                  <c:v>10.188581918589648</c:v>
                </c:pt>
                <c:pt idx="20481">
                  <c:v>10.195227765726685</c:v>
                </c:pt>
                <c:pt idx="20482">
                  <c:v>10.201809324982605</c:v>
                </c:pt>
                <c:pt idx="20483">
                  <c:v>10.203404819809862</c:v>
                </c:pt>
                <c:pt idx="20484">
                  <c:v>10.210902928161175</c:v>
                </c:pt>
                <c:pt idx="20485">
                  <c:v>10.212863806583016</c:v>
                </c:pt>
                <c:pt idx="20486">
                  <c:v>10.213329260220959</c:v>
                </c:pt>
                <c:pt idx="20487">
                  <c:v>10.216523018709282</c:v>
                </c:pt>
                <c:pt idx="20488">
                  <c:v>10.219203457857361</c:v>
                </c:pt>
                <c:pt idx="20489">
                  <c:v>10.221176212592312</c:v>
                </c:pt>
                <c:pt idx="20490">
                  <c:v>10.224089635854355</c:v>
                </c:pt>
                <c:pt idx="20491">
                  <c:v>10.229345232853476</c:v>
                </c:pt>
                <c:pt idx="20492">
                  <c:v>10.2322224948403</c:v>
                </c:pt>
                <c:pt idx="20493">
                  <c:v>10.235414534288651</c:v>
                </c:pt>
                <c:pt idx="20494">
                  <c:v>10.236090473831936</c:v>
                </c:pt>
                <c:pt idx="20495">
                  <c:v>10.236825671326315</c:v>
                </c:pt>
                <c:pt idx="20496">
                  <c:v>10.241531895666853</c:v>
                </c:pt>
                <c:pt idx="20497">
                  <c:v>10.24219841639497</c:v>
                </c:pt>
                <c:pt idx="20498">
                  <c:v>10.251020532504725</c:v>
                </c:pt>
                <c:pt idx="20499">
                  <c:v>10.272804774083539</c:v>
                </c:pt>
                <c:pt idx="20500">
                  <c:v>10.279961050676746</c:v>
                </c:pt>
                <c:pt idx="20501">
                  <c:v>10.285172163625205</c:v>
                </c:pt>
                <c:pt idx="20502">
                  <c:v>10.285288914239317</c:v>
                </c:pt>
                <c:pt idx="20503">
                  <c:v>10.286677908937605</c:v>
                </c:pt>
                <c:pt idx="20504">
                  <c:v>10.287479211214063</c:v>
                </c:pt>
                <c:pt idx="20505">
                  <c:v>10.293469220715792</c:v>
                </c:pt>
                <c:pt idx="20506">
                  <c:v>10.303372599645002</c:v>
                </c:pt>
                <c:pt idx="20507">
                  <c:v>10.308752232712436</c:v>
                </c:pt>
                <c:pt idx="20508">
                  <c:v>10.313245349022097</c:v>
                </c:pt>
                <c:pt idx="20509">
                  <c:v>10.315933478688379</c:v>
                </c:pt>
                <c:pt idx="20510">
                  <c:v>10.316893018822967</c:v>
                </c:pt>
                <c:pt idx="20511">
                  <c:v>10.317033852767324</c:v>
                </c:pt>
                <c:pt idx="20512">
                  <c:v>10.323193099380006</c:v>
                </c:pt>
                <c:pt idx="20513">
                  <c:v>10.354317165462675</c:v>
                </c:pt>
                <c:pt idx="20514">
                  <c:v>10.354627049090382</c:v>
                </c:pt>
                <c:pt idx="20515">
                  <c:v>10.354853399656719</c:v>
                </c:pt>
                <c:pt idx="20516">
                  <c:v>10.355073540335752</c:v>
                </c:pt>
                <c:pt idx="20517">
                  <c:v>10.361464334749073</c:v>
                </c:pt>
                <c:pt idx="20518">
                  <c:v>10.365487191044991</c:v>
                </c:pt>
                <c:pt idx="20519">
                  <c:v>10.368721865358353</c:v>
                </c:pt>
                <c:pt idx="20520">
                  <c:v>10.372119742133151</c:v>
                </c:pt>
                <c:pt idx="20521">
                  <c:v>10.376197066286451</c:v>
                </c:pt>
                <c:pt idx="20522">
                  <c:v>10.378226760748561</c:v>
                </c:pt>
                <c:pt idx="20523">
                  <c:v>10.378585723815874</c:v>
                </c:pt>
                <c:pt idx="20524">
                  <c:v>10.380449622280878</c:v>
                </c:pt>
                <c:pt idx="20525">
                  <c:v>10.388349514563117</c:v>
                </c:pt>
                <c:pt idx="20526">
                  <c:v>10.388757657044479</c:v>
                </c:pt>
                <c:pt idx="20527">
                  <c:v>10.393041237113394</c:v>
                </c:pt>
                <c:pt idx="20528">
                  <c:v>10.407838983050837</c:v>
                </c:pt>
                <c:pt idx="20529">
                  <c:v>10.418403067177877</c:v>
                </c:pt>
                <c:pt idx="20530">
                  <c:v>10.423821740389783</c:v>
                </c:pt>
                <c:pt idx="20531">
                  <c:v>10.425844346549184</c:v>
                </c:pt>
                <c:pt idx="20532">
                  <c:v>10.429059028696656</c:v>
                </c:pt>
                <c:pt idx="20533">
                  <c:v>10.429531112166643</c:v>
                </c:pt>
                <c:pt idx="20534">
                  <c:v>10.429907390593797</c:v>
                </c:pt>
                <c:pt idx="20535">
                  <c:v>10.449171197572937</c:v>
                </c:pt>
                <c:pt idx="20536">
                  <c:v>10.450584728273341</c:v>
                </c:pt>
                <c:pt idx="20537">
                  <c:v>10.452445642382017</c:v>
                </c:pt>
                <c:pt idx="20538">
                  <c:v>10.468185104844551</c:v>
                </c:pt>
                <c:pt idx="20539">
                  <c:v>10.480907076762676</c:v>
                </c:pt>
                <c:pt idx="20540">
                  <c:v>10.48804728775437</c:v>
                </c:pt>
                <c:pt idx="20541">
                  <c:v>10.489038785834737</c:v>
                </c:pt>
                <c:pt idx="20542">
                  <c:v>10.512101057753014</c:v>
                </c:pt>
                <c:pt idx="20543">
                  <c:v>10.515426823783386</c:v>
                </c:pt>
                <c:pt idx="20544">
                  <c:v>10.518083900587499</c:v>
                </c:pt>
                <c:pt idx="20545">
                  <c:v>10.530035335689035</c:v>
                </c:pt>
                <c:pt idx="20546">
                  <c:v>10.532108335725908</c:v>
                </c:pt>
                <c:pt idx="20547">
                  <c:v>10.545129579982131</c:v>
                </c:pt>
                <c:pt idx="20548">
                  <c:v>10.550150466006357</c:v>
                </c:pt>
                <c:pt idx="20549">
                  <c:v>10.551727071635185</c:v>
                </c:pt>
                <c:pt idx="20550">
                  <c:v>10.554455445544562</c:v>
                </c:pt>
                <c:pt idx="20551">
                  <c:v>10.559573658165206</c:v>
                </c:pt>
                <c:pt idx="20552">
                  <c:v>10.564003201213097</c:v>
                </c:pt>
                <c:pt idx="20553">
                  <c:v>10.565954957589938</c:v>
                </c:pt>
                <c:pt idx="20554">
                  <c:v>10.567730548610086</c:v>
                </c:pt>
                <c:pt idx="20555">
                  <c:v>10.568225251624426</c:v>
                </c:pt>
                <c:pt idx="20556">
                  <c:v>10.575371571172298</c:v>
                </c:pt>
                <c:pt idx="20557">
                  <c:v>10.57950992510726</c:v>
                </c:pt>
                <c:pt idx="20558">
                  <c:v>10.583294701535266</c:v>
                </c:pt>
                <c:pt idx="20559">
                  <c:v>10.59752996730839</c:v>
                </c:pt>
                <c:pt idx="20560">
                  <c:v>10.604842599440502</c:v>
                </c:pt>
                <c:pt idx="20561">
                  <c:v>10.605921944807278</c:v>
                </c:pt>
                <c:pt idx="20562">
                  <c:v>10.611240257076446</c:v>
                </c:pt>
                <c:pt idx="20563">
                  <c:v>10.611413608213141</c:v>
                </c:pt>
                <c:pt idx="20564">
                  <c:v>10.618829761618102</c:v>
                </c:pt>
                <c:pt idx="20565">
                  <c:v>10.619621342512914</c:v>
                </c:pt>
                <c:pt idx="20566">
                  <c:v>10.624106717484523</c:v>
                </c:pt>
                <c:pt idx="20567">
                  <c:v>10.6312031697462</c:v>
                </c:pt>
                <c:pt idx="20568">
                  <c:v>10.63968984734673</c:v>
                </c:pt>
                <c:pt idx="20569">
                  <c:v>10.642459501479507</c:v>
                </c:pt>
                <c:pt idx="20570">
                  <c:v>10.646369336134072</c:v>
                </c:pt>
                <c:pt idx="20571">
                  <c:v>10.646387832699617</c:v>
                </c:pt>
                <c:pt idx="20572">
                  <c:v>10.655709638760484</c:v>
                </c:pt>
                <c:pt idx="20573">
                  <c:v>10.660771926298992</c:v>
                </c:pt>
                <c:pt idx="20574">
                  <c:v>10.670339761248854</c:v>
                </c:pt>
                <c:pt idx="20575">
                  <c:v>10.676156583629904</c:v>
                </c:pt>
                <c:pt idx="20576">
                  <c:v>10.678981426784162</c:v>
                </c:pt>
                <c:pt idx="20577">
                  <c:v>10.685154975530182</c:v>
                </c:pt>
                <c:pt idx="20578">
                  <c:v>10.691823899371073</c:v>
                </c:pt>
                <c:pt idx="20579">
                  <c:v>10.697179350718471</c:v>
                </c:pt>
                <c:pt idx="20580">
                  <c:v>10.702309092651149</c:v>
                </c:pt>
                <c:pt idx="20581">
                  <c:v>10.71382236176342</c:v>
                </c:pt>
                <c:pt idx="20582">
                  <c:v>10.715007069278926</c:v>
                </c:pt>
                <c:pt idx="20583">
                  <c:v>10.718789407313992</c:v>
                </c:pt>
                <c:pt idx="20584">
                  <c:v>10.723626852659109</c:v>
                </c:pt>
                <c:pt idx="20585">
                  <c:v>10.725731547106037</c:v>
                </c:pt>
                <c:pt idx="20586">
                  <c:v>10.728243775594407</c:v>
                </c:pt>
                <c:pt idx="20587">
                  <c:v>10.734585197391567</c:v>
                </c:pt>
                <c:pt idx="20588">
                  <c:v>10.734824281150154</c:v>
                </c:pt>
                <c:pt idx="20589">
                  <c:v>10.739362952178439</c:v>
                </c:pt>
                <c:pt idx="20590">
                  <c:v>10.741152904518131</c:v>
                </c:pt>
                <c:pt idx="20591">
                  <c:v>10.745034675112834</c:v>
                </c:pt>
                <c:pt idx="20592">
                  <c:v>10.749886724059806</c:v>
                </c:pt>
                <c:pt idx="20593">
                  <c:v>10.749927967100618</c:v>
                </c:pt>
                <c:pt idx="20594">
                  <c:v>10.753709626993086</c:v>
                </c:pt>
                <c:pt idx="20595">
                  <c:v>10.755760368663587</c:v>
                </c:pt>
                <c:pt idx="20596">
                  <c:v>10.757802827914247</c:v>
                </c:pt>
                <c:pt idx="20597">
                  <c:v>10.759180441453026</c:v>
                </c:pt>
                <c:pt idx="20598">
                  <c:v>10.760534429599161</c:v>
                </c:pt>
                <c:pt idx="20599">
                  <c:v>10.794103661436054</c:v>
                </c:pt>
                <c:pt idx="20600">
                  <c:v>10.81281025849961</c:v>
                </c:pt>
                <c:pt idx="20601">
                  <c:v>10.822043081471449</c:v>
                </c:pt>
                <c:pt idx="20602">
                  <c:v>10.822469928836824</c:v>
                </c:pt>
                <c:pt idx="20603">
                  <c:v>10.832889362457834</c:v>
                </c:pt>
                <c:pt idx="20604">
                  <c:v>10.834764977629916</c:v>
                </c:pt>
                <c:pt idx="20605">
                  <c:v>10.840890354492984</c:v>
                </c:pt>
                <c:pt idx="20606">
                  <c:v>10.844085402275155</c:v>
                </c:pt>
                <c:pt idx="20607">
                  <c:v>10.844091360476654</c:v>
                </c:pt>
                <c:pt idx="20608">
                  <c:v>10.844996911015954</c:v>
                </c:pt>
                <c:pt idx="20609">
                  <c:v>10.848662207357847</c:v>
                </c:pt>
                <c:pt idx="20610">
                  <c:v>10.856726802038665</c:v>
                </c:pt>
                <c:pt idx="20611">
                  <c:v>10.856935366739279</c:v>
                </c:pt>
                <c:pt idx="20612">
                  <c:v>10.85817888799356</c:v>
                </c:pt>
                <c:pt idx="20613">
                  <c:v>10.866758572397657</c:v>
                </c:pt>
                <c:pt idx="20614">
                  <c:v>10.88333333333334</c:v>
                </c:pt>
                <c:pt idx="20615">
                  <c:v>10.892983918264036</c:v>
                </c:pt>
                <c:pt idx="20616">
                  <c:v>10.906730144990263</c:v>
                </c:pt>
                <c:pt idx="20617">
                  <c:v>10.908601185131971</c:v>
                </c:pt>
                <c:pt idx="20618">
                  <c:v>10.911312446688342</c:v>
                </c:pt>
                <c:pt idx="20619">
                  <c:v>10.912130945571349</c:v>
                </c:pt>
                <c:pt idx="20620">
                  <c:v>10.915619389587079</c:v>
                </c:pt>
                <c:pt idx="20621">
                  <c:v>10.919040813541798</c:v>
                </c:pt>
                <c:pt idx="20622">
                  <c:v>10.926860025220677</c:v>
                </c:pt>
                <c:pt idx="20623">
                  <c:v>10.92756099876577</c:v>
                </c:pt>
                <c:pt idx="20624">
                  <c:v>10.93222846996153</c:v>
                </c:pt>
                <c:pt idx="20625">
                  <c:v>10.932326459483008</c:v>
                </c:pt>
                <c:pt idx="20626">
                  <c:v>10.944166202930816</c:v>
                </c:pt>
                <c:pt idx="20627">
                  <c:v>10.945329866998236</c:v>
                </c:pt>
                <c:pt idx="20628">
                  <c:v>10.953454449012057</c:v>
                </c:pt>
                <c:pt idx="20629">
                  <c:v>10.955926401369283</c:v>
                </c:pt>
                <c:pt idx="20630">
                  <c:v>10.962393679029404</c:v>
                </c:pt>
                <c:pt idx="20631">
                  <c:v>10.975609756097569</c:v>
                </c:pt>
                <c:pt idx="20632">
                  <c:v>10.976282404853848</c:v>
                </c:pt>
                <c:pt idx="20633">
                  <c:v>10.977777777777774</c:v>
                </c:pt>
                <c:pt idx="20634">
                  <c:v>10.983687592684134</c:v>
                </c:pt>
                <c:pt idx="20635">
                  <c:v>10.993784729555117</c:v>
                </c:pt>
                <c:pt idx="20636">
                  <c:v>10.998153731099109</c:v>
                </c:pt>
                <c:pt idx="20637">
                  <c:v>11.001254676125896</c:v>
                </c:pt>
                <c:pt idx="20638">
                  <c:v>11.003461301386096</c:v>
                </c:pt>
                <c:pt idx="20639">
                  <c:v>11.00721346513491</c:v>
                </c:pt>
                <c:pt idx="20640">
                  <c:v>11.009036144578317</c:v>
                </c:pt>
                <c:pt idx="20641">
                  <c:v>11.012896681640342</c:v>
                </c:pt>
                <c:pt idx="20642">
                  <c:v>11.013347932634645</c:v>
                </c:pt>
                <c:pt idx="20643">
                  <c:v>11.017661900756949</c:v>
                </c:pt>
                <c:pt idx="20644">
                  <c:v>11.025008805917565</c:v>
                </c:pt>
                <c:pt idx="20645">
                  <c:v>11.026200873362441</c:v>
                </c:pt>
                <c:pt idx="20646">
                  <c:v>11.027632751814593</c:v>
                </c:pt>
                <c:pt idx="20647">
                  <c:v>11.032583374935953</c:v>
                </c:pt>
                <c:pt idx="20648">
                  <c:v>11.035435791136123</c:v>
                </c:pt>
                <c:pt idx="20649">
                  <c:v>11.042433901176608</c:v>
                </c:pt>
                <c:pt idx="20650">
                  <c:v>11.044298321508904</c:v>
                </c:pt>
                <c:pt idx="20651">
                  <c:v>11.048096848075033</c:v>
                </c:pt>
                <c:pt idx="20652">
                  <c:v>11.048554184307719</c:v>
                </c:pt>
                <c:pt idx="20653">
                  <c:v>11.050145788890234</c:v>
                </c:pt>
                <c:pt idx="20654">
                  <c:v>11.057506754148989</c:v>
                </c:pt>
                <c:pt idx="20655">
                  <c:v>11.057540973286038</c:v>
                </c:pt>
                <c:pt idx="20656">
                  <c:v>11.058469062486353</c:v>
                </c:pt>
                <c:pt idx="20657">
                  <c:v>11.059103530345098</c:v>
                </c:pt>
                <c:pt idx="20658">
                  <c:v>11.065114273393689</c:v>
                </c:pt>
                <c:pt idx="20659">
                  <c:v>11.066811274479591</c:v>
                </c:pt>
                <c:pt idx="20660">
                  <c:v>11.075002769673929</c:v>
                </c:pt>
                <c:pt idx="20661">
                  <c:v>11.078678519304759</c:v>
                </c:pt>
                <c:pt idx="20662">
                  <c:v>11.079282942154876</c:v>
                </c:pt>
                <c:pt idx="20663">
                  <c:v>11.084268864572962</c:v>
                </c:pt>
                <c:pt idx="20664">
                  <c:v>11.088197969543145</c:v>
                </c:pt>
                <c:pt idx="20665">
                  <c:v>11.089541373453045</c:v>
                </c:pt>
                <c:pt idx="20666">
                  <c:v>11.095749523697123</c:v>
                </c:pt>
                <c:pt idx="20667">
                  <c:v>11.098440450138852</c:v>
                </c:pt>
                <c:pt idx="20668">
                  <c:v>11.103151862464173</c:v>
                </c:pt>
                <c:pt idx="20669">
                  <c:v>11.104568704654724</c:v>
                </c:pt>
                <c:pt idx="20670">
                  <c:v>11.111111111111114</c:v>
                </c:pt>
                <c:pt idx="20671">
                  <c:v>11.111111111111114</c:v>
                </c:pt>
                <c:pt idx="20672">
                  <c:v>11.114383897889056</c:v>
                </c:pt>
                <c:pt idx="20673">
                  <c:v>11.124442920809059</c:v>
                </c:pt>
                <c:pt idx="20674">
                  <c:v>11.124558657591095</c:v>
                </c:pt>
                <c:pt idx="20675">
                  <c:v>11.124881113640939</c:v>
                </c:pt>
                <c:pt idx="20676">
                  <c:v>11.128091922793914</c:v>
                </c:pt>
                <c:pt idx="20677">
                  <c:v>11.150789079599122</c:v>
                </c:pt>
                <c:pt idx="20678">
                  <c:v>11.15168262113886</c:v>
                </c:pt>
                <c:pt idx="20679">
                  <c:v>11.152018207376656</c:v>
                </c:pt>
                <c:pt idx="20680">
                  <c:v>11.163304780326058</c:v>
                </c:pt>
                <c:pt idx="20681">
                  <c:v>11.166103331723804</c:v>
                </c:pt>
                <c:pt idx="20682">
                  <c:v>11.178758667343146</c:v>
                </c:pt>
                <c:pt idx="20683">
                  <c:v>11.180298047995521</c:v>
                </c:pt>
                <c:pt idx="20684">
                  <c:v>11.18229470005825</c:v>
                </c:pt>
                <c:pt idx="20685">
                  <c:v>11.186801983409794</c:v>
                </c:pt>
                <c:pt idx="20686">
                  <c:v>11.188609394574954</c:v>
                </c:pt>
                <c:pt idx="20687">
                  <c:v>11.199834076532198</c:v>
                </c:pt>
                <c:pt idx="20688">
                  <c:v>11.205209804763427</c:v>
                </c:pt>
                <c:pt idx="20689">
                  <c:v>11.211663018212192</c:v>
                </c:pt>
                <c:pt idx="20690">
                  <c:v>11.226895869780179</c:v>
                </c:pt>
                <c:pt idx="20691">
                  <c:v>11.227520211186274</c:v>
                </c:pt>
                <c:pt idx="20692">
                  <c:v>11.231950098223862</c:v>
                </c:pt>
                <c:pt idx="20693">
                  <c:v>11.234358153363601</c:v>
                </c:pt>
                <c:pt idx="20694">
                  <c:v>11.236322064347547</c:v>
                </c:pt>
                <c:pt idx="20695">
                  <c:v>11.241635687732327</c:v>
                </c:pt>
                <c:pt idx="20696">
                  <c:v>11.243525752557787</c:v>
                </c:pt>
                <c:pt idx="20697">
                  <c:v>11.245545338554265</c:v>
                </c:pt>
                <c:pt idx="20698">
                  <c:v>11.248314227916396</c:v>
                </c:pt>
                <c:pt idx="20699">
                  <c:v>11.254554321943928</c:v>
                </c:pt>
                <c:pt idx="20700">
                  <c:v>11.258278145695357</c:v>
                </c:pt>
                <c:pt idx="20701">
                  <c:v>11.266110689916616</c:v>
                </c:pt>
                <c:pt idx="20702">
                  <c:v>11.278634876110345</c:v>
                </c:pt>
                <c:pt idx="20703">
                  <c:v>11.280798208104258</c:v>
                </c:pt>
                <c:pt idx="20704">
                  <c:v>11.282263344705186</c:v>
                </c:pt>
                <c:pt idx="20705">
                  <c:v>11.28353498158863</c:v>
                </c:pt>
                <c:pt idx="20706">
                  <c:v>11.288675193459667</c:v>
                </c:pt>
                <c:pt idx="20707">
                  <c:v>11.29537675360362</c:v>
                </c:pt>
                <c:pt idx="20708">
                  <c:v>11.303258145363415</c:v>
                </c:pt>
                <c:pt idx="20709">
                  <c:v>11.308967587658998</c:v>
                </c:pt>
                <c:pt idx="20710">
                  <c:v>11.319462282729688</c:v>
                </c:pt>
                <c:pt idx="20711">
                  <c:v>11.320754716981128</c:v>
                </c:pt>
                <c:pt idx="20712">
                  <c:v>11.322140608604414</c:v>
                </c:pt>
                <c:pt idx="20713">
                  <c:v>11.324384947699812</c:v>
                </c:pt>
                <c:pt idx="20714">
                  <c:v>11.325966850828735</c:v>
                </c:pt>
                <c:pt idx="20715">
                  <c:v>11.328142785593954</c:v>
                </c:pt>
                <c:pt idx="20716">
                  <c:v>11.331731377260638</c:v>
                </c:pt>
                <c:pt idx="20717">
                  <c:v>11.339023165746241</c:v>
                </c:pt>
                <c:pt idx="20718">
                  <c:v>11.34453781512606</c:v>
                </c:pt>
                <c:pt idx="20719">
                  <c:v>11.344731977818839</c:v>
                </c:pt>
                <c:pt idx="20720">
                  <c:v>11.354770690564052</c:v>
                </c:pt>
                <c:pt idx="20721">
                  <c:v>11.358574610244986</c:v>
                </c:pt>
                <c:pt idx="20722">
                  <c:v>11.36363636363636</c:v>
                </c:pt>
                <c:pt idx="20723">
                  <c:v>11.367597670365171</c:v>
                </c:pt>
                <c:pt idx="20724">
                  <c:v>11.380123322451951</c:v>
                </c:pt>
                <c:pt idx="20725">
                  <c:v>11.382507179423158</c:v>
                </c:pt>
                <c:pt idx="20726">
                  <c:v>11.382828701783481</c:v>
                </c:pt>
                <c:pt idx="20727">
                  <c:v>11.383162970761035</c:v>
                </c:pt>
                <c:pt idx="20728">
                  <c:v>11.383245198998054</c:v>
                </c:pt>
                <c:pt idx="20729">
                  <c:v>11.383680859762862</c:v>
                </c:pt>
                <c:pt idx="20730">
                  <c:v>11.386780826360507</c:v>
                </c:pt>
                <c:pt idx="20731">
                  <c:v>11.386826451304756</c:v>
                </c:pt>
                <c:pt idx="20732">
                  <c:v>11.388615852023946</c:v>
                </c:pt>
                <c:pt idx="20733">
                  <c:v>11.392066042789168</c:v>
                </c:pt>
                <c:pt idx="20734">
                  <c:v>11.392203659506777</c:v>
                </c:pt>
                <c:pt idx="20735">
                  <c:v>11.394122079879423</c:v>
                </c:pt>
                <c:pt idx="20736">
                  <c:v>11.395919421487605</c:v>
                </c:pt>
                <c:pt idx="20737">
                  <c:v>11.403644224830131</c:v>
                </c:pt>
                <c:pt idx="20738">
                  <c:v>11.409728662396716</c:v>
                </c:pt>
                <c:pt idx="20739">
                  <c:v>11.420612813370482</c:v>
                </c:pt>
                <c:pt idx="20740">
                  <c:v>11.42135608125389</c:v>
                </c:pt>
                <c:pt idx="20741">
                  <c:v>11.422902494331069</c:v>
                </c:pt>
                <c:pt idx="20742">
                  <c:v>11.426141196484267</c:v>
                </c:pt>
                <c:pt idx="20743">
                  <c:v>11.428476314124978</c:v>
                </c:pt>
                <c:pt idx="20744">
                  <c:v>11.437324483022721</c:v>
                </c:pt>
                <c:pt idx="20745">
                  <c:v>11.443541650846683</c:v>
                </c:pt>
                <c:pt idx="20746">
                  <c:v>11.446931087968082</c:v>
                </c:pt>
                <c:pt idx="20747">
                  <c:v>11.447422597587803</c:v>
                </c:pt>
                <c:pt idx="20748">
                  <c:v>11.470073646091876</c:v>
                </c:pt>
                <c:pt idx="20749">
                  <c:v>11.487514076413149</c:v>
                </c:pt>
                <c:pt idx="20750">
                  <c:v>11.487716105550504</c:v>
                </c:pt>
                <c:pt idx="20751">
                  <c:v>11.492609448628627</c:v>
                </c:pt>
                <c:pt idx="20752">
                  <c:v>11.501057082452434</c:v>
                </c:pt>
                <c:pt idx="20753">
                  <c:v>11.512164096040706</c:v>
                </c:pt>
                <c:pt idx="20754">
                  <c:v>11.512291483757679</c:v>
                </c:pt>
                <c:pt idx="20755">
                  <c:v>11.515101940655612</c:v>
                </c:pt>
                <c:pt idx="20756">
                  <c:v>11.523594781768409</c:v>
                </c:pt>
                <c:pt idx="20757">
                  <c:v>11.526722734671722</c:v>
                </c:pt>
                <c:pt idx="20758">
                  <c:v>11.529436486533811</c:v>
                </c:pt>
                <c:pt idx="20759">
                  <c:v>11.531153050672188</c:v>
                </c:pt>
                <c:pt idx="20760">
                  <c:v>11.534577903017478</c:v>
                </c:pt>
                <c:pt idx="20761">
                  <c:v>11.534732657908762</c:v>
                </c:pt>
                <c:pt idx="20762">
                  <c:v>11.538461538461547</c:v>
                </c:pt>
                <c:pt idx="20763">
                  <c:v>11.542311799252531</c:v>
                </c:pt>
                <c:pt idx="20764">
                  <c:v>11.544311310605778</c:v>
                </c:pt>
                <c:pt idx="20765">
                  <c:v>11.547816354204784</c:v>
                </c:pt>
                <c:pt idx="20766">
                  <c:v>11.552262993402024</c:v>
                </c:pt>
                <c:pt idx="20767">
                  <c:v>11.562730941958961</c:v>
                </c:pt>
                <c:pt idx="20768">
                  <c:v>11.56768491238951</c:v>
                </c:pt>
                <c:pt idx="20769">
                  <c:v>11.584800741427244</c:v>
                </c:pt>
                <c:pt idx="20770">
                  <c:v>11.586042571696481</c:v>
                </c:pt>
                <c:pt idx="20771">
                  <c:v>11.588454262525175</c:v>
                </c:pt>
                <c:pt idx="20772">
                  <c:v>11.591836310166144</c:v>
                </c:pt>
                <c:pt idx="20773">
                  <c:v>11.593134674107603</c:v>
                </c:pt>
                <c:pt idx="20774">
                  <c:v>11.59374589410065</c:v>
                </c:pt>
                <c:pt idx="20775">
                  <c:v>11.600329465345567</c:v>
                </c:pt>
                <c:pt idx="20776">
                  <c:v>11.601085481682503</c:v>
                </c:pt>
                <c:pt idx="20777">
                  <c:v>11.605834766545641</c:v>
                </c:pt>
                <c:pt idx="20778">
                  <c:v>11.607142857142861</c:v>
                </c:pt>
                <c:pt idx="20779">
                  <c:v>11.607142857142861</c:v>
                </c:pt>
                <c:pt idx="20780">
                  <c:v>11.614663661169772</c:v>
                </c:pt>
                <c:pt idx="20781">
                  <c:v>11.627157948982216</c:v>
                </c:pt>
                <c:pt idx="20782">
                  <c:v>11.628238099899434</c:v>
                </c:pt>
                <c:pt idx="20783">
                  <c:v>11.647812248858429</c:v>
                </c:pt>
                <c:pt idx="20784">
                  <c:v>11.651583710407238</c:v>
                </c:pt>
                <c:pt idx="20785">
                  <c:v>11.651990574227938</c:v>
                </c:pt>
                <c:pt idx="20786">
                  <c:v>11.652768868933066</c:v>
                </c:pt>
                <c:pt idx="20787">
                  <c:v>11.653447223917013</c:v>
                </c:pt>
                <c:pt idx="20788">
                  <c:v>11.653941098800161</c:v>
                </c:pt>
                <c:pt idx="20789">
                  <c:v>11.655145428459619</c:v>
                </c:pt>
                <c:pt idx="20790">
                  <c:v>11.655948553054657</c:v>
                </c:pt>
                <c:pt idx="20791">
                  <c:v>11.663105413105427</c:v>
                </c:pt>
                <c:pt idx="20792">
                  <c:v>11.666666666666671</c:v>
                </c:pt>
                <c:pt idx="20793">
                  <c:v>11.667825312639152</c:v>
                </c:pt>
                <c:pt idx="20794">
                  <c:v>11.672373459705</c:v>
                </c:pt>
                <c:pt idx="20795">
                  <c:v>11.676536276189168</c:v>
                </c:pt>
                <c:pt idx="20796">
                  <c:v>11.67684996605567</c:v>
                </c:pt>
                <c:pt idx="20797">
                  <c:v>11.68400422131765</c:v>
                </c:pt>
                <c:pt idx="20798">
                  <c:v>11.69007128173638</c:v>
                </c:pt>
                <c:pt idx="20799">
                  <c:v>11.690473440878634</c:v>
                </c:pt>
                <c:pt idx="20800">
                  <c:v>11.691778253292441</c:v>
                </c:pt>
                <c:pt idx="20801">
                  <c:v>11.691983492843974</c:v>
                </c:pt>
                <c:pt idx="20802">
                  <c:v>11.706500228345249</c:v>
                </c:pt>
                <c:pt idx="20803">
                  <c:v>11.713909030982194</c:v>
                </c:pt>
                <c:pt idx="20804">
                  <c:v>11.720333258275176</c:v>
                </c:pt>
                <c:pt idx="20805">
                  <c:v>11.726255833104588</c:v>
                </c:pt>
                <c:pt idx="20806">
                  <c:v>11.742806047797117</c:v>
                </c:pt>
                <c:pt idx="20807">
                  <c:v>11.747802569303587</c:v>
                </c:pt>
                <c:pt idx="20808">
                  <c:v>11.748221599482662</c:v>
                </c:pt>
                <c:pt idx="20809">
                  <c:v>11.749368532551131</c:v>
                </c:pt>
                <c:pt idx="20810">
                  <c:v>11.751339798565439</c:v>
                </c:pt>
                <c:pt idx="20811">
                  <c:v>11.756152918646706</c:v>
                </c:pt>
                <c:pt idx="20812">
                  <c:v>11.757369614512484</c:v>
                </c:pt>
                <c:pt idx="20813">
                  <c:v>11.758827448367754</c:v>
                </c:pt>
                <c:pt idx="20814">
                  <c:v>11.768055423744912</c:v>
                </c:pt>
                <c:pt idx="20815">
                  <c:v>11.774938744134644</c:v>
                </c:pt>
                <c:pt idx="20816">
                  <c:v>11.781850902760112</c:v>
                </c:pt>
                <c:pt idx="20817">
                  <c:v>11.786418803704564</c:v>
                </c:pt>
                <c:pt idx="20818">
                  <c:v>11.789960369881115</c:v>
                </c:pt>
                <c:pt idx="20819">
                  <c:v>11.792513095694403</c:v>
                </c:pt>
                <c:pt idx="20820">
                  <c:v>11.800415357580277</c:v>
                </c:pt>
                <c:pt idx="20821">
                  <c:v>11.82027168234066</c:v>
                </c:pt>
                <c:pt idx="20822">
                  <c:v>11.822415118224143</c:v>
                </c:pt>
                <c:pt idx="20823">
                  <c:v>11.838081005954265</c:v>
                </c:pt>
                <c:pt idx="20824">
                  <c:v>11.838318107871345</c:v>
                </c:pt>
                <c:pt idx="20825">
                  <c:v>11.854977939765973</c:v>
                </c:pt>
                <c:pt idx="20826">
                  <c:v>11.863357881056984</c:v>
                </c:pt>
                <c:pt idx="20827">
                  <c:v>11.865561976541869</c:v>
                </c:pt>
                <c:pt idx="20828">
                  <c:v>11.868754341901351</c:v>
                </c:pt>
                <c:pt idx="20829">
                  <c:v>11.869701026327533</c:v>
                </c:pt>
                <c:pt idx="20830">
                  <c:v>11.874023517802826</c:v>
                </c:pt>
                <c:pt idx="20831">
                  <c:v>11.874848411350953</c:v>
                </c:pt>
                <c:pt idx="20832">
                  <c:v>11.877046198617663</c:v>
                </c:pt>
                <c:pt idx="20833">
                  <c:v>11.889153754469618</c:v>
                </c:pt>
                <c:pt idx="20834">
                  <c:v>11.8897102732533</c:v>
                </c:pt>
                <c:pt idx="20835">
                  <c:v>11.900252525252526</c:v>
                </c:pt>
                <c:pt idx="20836">
                  <c:v>11.906216018947461</c:v>
                </c:pt>
                <c:pt idx="20837">
                  <c:v>11.915037412503011</c:v>
                </c:pt>
                <c:pt idx="20838">
                  <c:v>11.915662439263983</c:v>
                </c:pt>
                <c:pt idx="20839">
                  <c:v>11.924835839609059</c:v>
                </c:pt>
                <c:pt idx="20840">
                  <c:v>11.927379370209266</c:v>
                </c:pt>
                <c:pt idx="20841">
                  <c:v>11.927664486340902</c:v>
                </c:pt>
                <c:pt idx="20842">
                  <c:v>11.949553336836587</c:v>
                </c:pt>
                <c:pt idx="20843">
                  <c:v>11.951454155257892</c:v>
                </c:pt>
                <c:pt idx="20844">
                  <c:v>11.951769374368808</c:v>
                </c:pt>
                <c:pt idx="20845">
                  <c:v>11.953154046350221</c:v>
                </c:pt>
                <c:pt idx="20846">
                  <c:v>11.953399297797645</c:v>
                </c:pt>
                <c:pt idx="20847">
                  <c:v>11.9549212821384</c:v>
                </c:pt>
                <c:pt idx="20848">
                  <c:v>11.973158410615994</c:v>
                </c:pt>
                <c:pt idx="20849">
                  <c:v>11.982832897111166</c:v>
                </c:pt>
                <c:pt idx="20850">
                  <c:v>11.987577639751549</c:v>
                </c:pt>
                <c:pt idx="20851">
                  <c:v>11.995198490954294</c:v>
                </c:pt>
                <c:pt idx="20852">
                  <c:v>12.000355302895713</c:v>
                </c:pt>
                <c:pt idx="20853">
                  <c:v>12.002747767438947</c:v>
                </c:pt>
                <c:pt idx="20854">
                  <c:v>12.00380683388083</c:v>
                </c:pt>
                <c:pt idx="20855">
                  <c:v>12.004238489984417</c:v>
                </c:pt>
                <c:pt idx="20856">
                  <c:v>12.00459506031018</c:v>
                </c:pt>
                <c:pt idx="20857">
                  <c:v>12.004898754162213</c:v>
                </c:pt>
                <c:pt idx="20858">
                  <c:v>12.004910497350622</c:v>
                </c:pt>
                <c:pt idx="20859">
                  <c:v>12.010416193547414</c:v>
                </c:pt>
                <c:pt idx="20860">
                  <c:v>12.01083017956357</c:v>
                </c:pt>
                <c:pt idx="20861">
                  <c:v>12.016969473392976</c:v>
                </c:pt>
                <c:pt idx="20862">
                  <c:v>12.01774691358024</c:v>
                </c:pt>
                <c:pt idx="20863">
                  <c:v>12.020269147698954</c:v>
                </c:pt>
                <c:pt idx="20864">
                  <c:v>12.026176790430327</c:v>
                </c:pt>
                <c:pt idx="20865">
                  <c:v>12.026774459946978</c:v>
                </c:pt>
                <c:pt idx="20866">
                  <c:v>12.047012732615087</c:v>
                </c:pt>
                <c:pt idx="20867">
                  <c:v>12.048192771084331</c:v>
                </c:pt>
                <c:pt idx="20868">
                  <c:v>12.049870208295772</c:v>
                </c:pt>
                <c:pt idx="20869">
                  <c:v>12.050338359254425</c:v>
                </c:pt>
                <c:pt idx="20870">
                  <c:v>12.057086614173215</c:v>
                </c:pt>
                <c:pt idx="20871">
                  <c:v>12.060666606121146</c:v>
                </c:pt>
                <c:pt idx="20872">
                  <c:v>12.061305655252696</c:v>
                </c:pt>
                <c:pt idx="20873">
                  <c:v>12.071514458615056</c:v>
                </c:pt>
                <c:pt idx="20874">
                  <c:v>12.072643967612763</c:v>
                </c:pt>
                <c:pt idx="20875">
                  <c:v>12.073490813648306</c:v>
                </c:pt>
                <c:pt idx="20876">
                  <c:v>12.07654875538087</c:v>
                </c:pt>
                <c:pt idx="20877">
                  <c:v>12.077523044197576</c:v>
                </c:pt>
                <c:pt idx="20878">
                  <c:v>12.077800037521442</c:v>
                </c:pt>
                <c:pt idx="20879">
                  <c:v>12.086233999550871</c:v>
                </c:pt>
                <c:pt idx="20880">
                  <c:v>12.091244725738392</c:v>
                </c:pt>
                <c:pt idx="20881">
                  <c:v>12.093889351693036</c:v>
                </c:pt>
                <c:pt idx="20882">
                  <c:v>12.098514662942733</c:v>
                </c:pt>
                <c:pt idx="20883">
                  <c:v>12.101623571858084</c:v>
                </c:pt>
                <c:pt idx="20884">
                  <c:v>12.11395101171459</c:v>
                </c:pt>
                <c:pt idx="20885">
                  <c:v>12.124071976846622</c:v>
                </c:pt>
                <c:pt idx="20886">
                  <c:v>12.132148806218751</c:v>
                </c:pt>
                <c:pt idx="20887">
                  <c:v>12.132768361581924</c:v>
                </c:pt>
                <c:pt idx="20888">
                  <c:v>12.139170330720688</c:v>
                </c:pt>
                <c:pt idx="20889">
                  <c:v>12.140107775211703</c:v>
                </c:pt>
                <c:pt idx="20890">
                  <c:v>12.142008710571474</c:v>
                </c:pt>
                <c:pt idx="20891">
                  <c:v>12.150708095540068</c:v>
                </c:pt>
                <c:pt idx="20892">
                  <c:v>12.151274045724648</c:v>
                </c:pt>
                <c:pt idx="20893">
                  <c:v>12.155171509218164</c:v>
                </c:pt>
                <c:pt idx="20894">
                  <c:v>12.16031107772524</c:v>
                </c:pt>
                <c:pt idx="20895">
                  <c:v>12.163855421686748</c:v>
                </c:pt>
                <c:pt idx="20896">
                  <c:v>12.165378993526829</c:v>
                </c:pt>
                <c:pt idx="20897">
                  <c:v>12.167832167832174</c:v>
                </c:pt>
                <c:pt idx="20898">
                  <c:v>12.177673163894113</c:v>
                </c:pt>
                <c:pt idx="20899">
                  <c:v>12.183636741463346</c:v>
                </c:pt>
                <c:pt idx="20900">
                  <c:v>12.18696233989678</c:v>
                </c:pt>
                <c:pt idx="20901">
                  <c:v>12.197899531823353</c:v>
                </c:pt>
                <c:pt idx="20902">
                  <c:v>12.197996464348847</c:v>
                </c:pt>
                <c:pt idx="20903">
                  <c:v>12.198635329795309</c:v>
                </c:pt>
                <c:pt idx="20904">
                  <c:v>12.203285821873862</c:v>
                </c:pt>
                <c:pt idx="20905">
                  <c:v>12.20676565080565</c:v>
                </c:pt>
                <c:pt idx="20906">
                  <c:v>12.207751894233354</c:v>
                </c:pt>
                <c:pt idx="20907">
                  <c:v>12.20876734513601</c:v>
                </c:pt>
                <c:pt idx="20908">
                  <c:v>12.219682461234328</c:v>
                </c:pt>
                <c:pt idx="20909">
                  <c:v>12.224541869635814</c:v>
                </c:pt>
                <c:pt idx="20910">
                  <c:v>12.226207738685787</c:v>
                </c:pt>
                <c:pt idx="20911">
                  <c:v>12.229441980945694</c:v>
                </c:pt>
                <c:pt idx="20912">
                  <c:v>12.230215827338114</c:v>
                </c:pt>
                <c:pt idx="20913">
                  <c:v>12.239937678525052</c:v>
                </c:pt>
                <c:pt idx="20914">
                  <c:v>12.243966278114257</c:v>
                </c:pt>
                <c:pt idx="20915">
                  <c:v>12.247501771042565</c:v>
                </c:pt>
                <c:pt idx="20916">
                  <c:v>12.252376954321647</c:v>
                </c:pt>
                <c:pt idx="20917">
                  <c:v>12.255195946644619</c:v>
                </c:pt>
                <c:pt idx="20918">
                  <c:v>12.256985575918051</c:v>
                </c:pt>
                <c:pt idx="20919">
                  <c:v>12.261782696319344</c:v>
                </c:pt>
                <c:pt idx="20920">
                  <c:v>12.28107698019403</c:v>
                </c:pt>
                <c:pt idx="20921">
                  <c:v>12.283539836023394</c:v>
                </c:pt>
                <c:pt idx="20922">
                  <c:v>12.288888888888877</c:v>
                </c:pt>
                <c:pt idx="20923">
                  <c:v>12.303383593317491</c:v>
                </c:pt>
                <c:pt idx="20924">
                  <c:v>12.306910118959351</c:v>
                </c:pt>
                <c:pt idx="20925">
                  <c:v>12.307692307692307</c:v>
                </c:pt>
                <c:pt idx="20926">
                  <c:v>12.309066547565877</c:v>
                </c:pt>
                <c:pt idx="20927">
                  <c:v>12.309178743961354</c:v>
                </c:pt>
                <c:pt idx="20928">
                  <c:v>12.316838818159965</c:v>
                </c:pt>
                <c:pt idx="20929">
                  <c:v>12.330900779654726</c:v>
                </c:pt>
                <c:pt idx="20930">
                  <c:v>12.331886053161071</c:v>
                </c:pt>
                <c:pt idx="20931">
                  <c:v>12.343785503294711</c:v>
                </c:pt>
                <c:pt idx="20932">
                  <c:v>12.345848457350272</c:v>
                </c:pt>
                <c:pt idx="20933">
                  <c:v>12.352723961097638</c:v>
                </c:pt>
                <c:pt idx="20934">
                  <c:v>12.363168061815827</c:v>
                </c:pt>
                <c:pt idx="20935">
                  <c:v>12.364486681435352</c:v>
                </c:pt>
                <c:pt idx="20936">
                  <c:v>12.373635260816826</c:v>
                </c:pt>
                <c:pt idx="20937">
                  <c:v>12.379840086245622</c:v>
                </c:pt>
                <c:pt idx="20938">
                  <c:v>12.383947363244758</c:v>
                </c:pt>
                <c:pt idx="20939">
                  <c:v>12.38410596026489</c:v>
                </c:pt>
                <c:pt idx="20940">
                  <c:v>12.406540635827596</c:v>
                </c:pt>
                <c:pt idx="20941">
                  <c:v>12.411765682871319</c:v>
                </c:pt>
                <c:pt idx="20942">
                  <c:v>12.419928825622776</c:v>
                </c:pt>
                <c:pt idx="20943">
                  <c:v>12.432668510700239</c:v>
                </c:pt>
                <c:pt idx="20944">
                  <c:v>12.435038035700828</c:v>
                </c:pt>
                <c:pt idx="20945">
                  <c:v>12.435233160621763</c:v>
                </c:pt>
                <c:pt idx="20946">
                  <c:v>12.443488775188086</c:v>
                </c:pt>
                <c:pt idx="20947">
                  <c:v>12.446014919513161</c:v>
                </c:pt>
                <c:pt idx="20948">
                  <c:v>12.448479641476354</c:v>
                </c:pt>
                <c:pt idx="20949">
                  <c:v>12.461712074802506</c:v>
                </c:pt>
                <c:pt idx="20950">
                  <c:v>12.475009996001603</c:v>
                </c:pt>
                <c:pt idx="20951">
                  <c:v>12.476347539276105</c:v>
                </c:pt>
                <c:pt idx="20952">
                  <c:v>12.479589456496385</c:v>
                </c:pt>
                <c:pt idx="20953">
                  <c:v>12.487893462469728</c:v>
                </c:pt>
                <c:pt idx="20954">
                  <c:v>12.496513249651329</c:v>
                </c:pt>
                <c:pt idx="20955">
                  <c:v>12.496604183645758</c:v>
                </c:pt>
                <c:pt idx="20956">
                  <c:v>12.5</c:v>
                </c:pt>
                <c:pt idx="20957">
                  <c:v>12.501477017606049</c:v>
                </c:pt>
                <c:pt idx="20958">
                  <c:v>12.504196038939241</c:v>
                </c:pt>
                <c:pt idx="20959">
                  <c:v>12.511217864118663</c:v>
                </c:pt>
                <c:pt idx="20960">
                  <c:v>12.527121770838249</c:v>
                </c:pt>
                <c:pt idx="20961">
                  <c:v>12.528856243441751</c:v>
                </c:pt>
                <c:pt idx="20962">
                  <c:v>12.53516723976243</c:v>
                </c:pt>
                <c:pt idx="20963">
                  <c:v>12.538386637705031</c:v>
                </c:pt>
                <c:pt idx="20964">
                  <c:v>12.539448769198387</c:v>
                </c:pt>
                <c:pt idx="20965">
                  <c:v>12.546511035220959</c:v>
                </c:pt>
                <c:pt idx="20966">
                  <c:v>12.549366036167115</c:v>
                </c:pt>
                <c:pt idx="20967">
                  <c:v>12.553191489361694</c:v>
                </c:pt>
                <c:pt idx="20968">
                  <c:v>12.554455163169422</c:v>
                </c:pt>
                <c:pt idx="20969">
                  <c:v>12.557568314399759</c:v>
                </c:pt>
                <c:pt idx="20970">
                  <c:v>12.557637077437889</c:v>
                </c:pt>
                <c:pt idx="20971">
                  <c:v>12.576048825383751</c:v>
                </c:pt>
                <c:pt idx="20972">
                  <c:v>12.578693988396481</c:v>
                </c:pt>
                <c:pt idx="20973">
                  <c:v>12.587802444048378</c:v>
                </c:pt>
                <c:pt idx="20974">
                  <c:v>12.590011665336391</c:v>
                </c:pt>
                <c:pt idx="20975">
                  <c:v>12.590668651610642</c:v>
                </c:pt>
                <c:pt idx="20976">
                  <c:v>12.593584515186549</c:v>
                </c:pt>
                <c:pt idx="20977">
                  <c:v>12.593984962406026</c:v>
                </c:pt>
                <c:pt idx="20978">
                  <c:v>12.594317083199044</c:v>
                </c:pt>
                <c:pt idx="20979">
                  <c:v>12.613253947709026</c:v>
                </c:pt>
                <c:pt idx="20980">
                  <c:v>12.616487455197117</c:v>
                </c:pt>
                <c:pt idx="20981">
                  <c:v>12.617309697601669</c:v>
                </c:pt>
                <c:pt idx="20982">
                  <c:v>12.623274161735694</c:v>
                </c:pt>
                <c:pt idx="20983">
                  <c:v>12.62626262626263</c:v>
                </c:pt>
                <c:pt idx="20984">
                  <c:v>12.627084805111039</c:v>
                </c:pt>
                <c:pt idx="20985">
                  <c:v>12.632599072788707</c:v>
                </c:pt>
                <c:pt idx="20986">
                  <c:v>12.635281385281388</c:v>
                </c:pt>
                <c:pt idx="20987">
                  <c:v>12.637328418616448</c:v>
                </c:pt>
                <c:pt idx="20988">
                  <c:v>12.63748840589929</c:v>
                </c:pt>
                <c:pt idx="20989">
                  <c:v>12.642924086223047</c:v>
                </c:pt>
                <c:pt idx="20990">
                  <c:v>12.643804438086818</c:v>
                </c:pt>
                <c:pt idx="20991">
                  <c:v>12.664387164650194</c:v>
                </c:pt>
                <c:pt idx="20992">
                  <c:v>12.66471449487554</c:v>
                </c:pt>
                <c:pt idx="20993">
                  <c:v>12.66789570713722</c:v>
                </c:pt>
                <c:pt idx="20994">
                  <c:v>12.672308658856579</c:v>
                </c:pt>
                <c:pt idx="20995">
                  <c:v>12.701136505153656</c:v>
                </c:pt>
                <c:pt idx="20996">
                  <c:v>12.721991995182933</c:v>
                </c:pt>
                <c:pt idx="20997">
                  <c:v>12.725468655870159</c:v>
                </c:pt>
                <c:pt idx="20998">
                  <c:v>12.727573651108898</c:v>
                </c:pt>
                <c:pt idx="20999">
                  <c:v>12.73100616016427</c:v>
                </c:pt>
                <c:pt idx="21000">
                  <c:v>12.732257081937263</c:v>
                </c:pt>
                <c:pt idx="21001">
                  <c:v>12.736555218609652</c:v>
                </c:pt>
                <c:pt idx="21002">
                  <c:v>12.741134342150843</c:v>
                </c:pt>
                <c:pt idx="21003">
                  <c:v>12.74918385774815</c:v>
                </c:pt>
                <c:pt idx="21004">
                  <c:v>12.757692470877743</c:v>
                </c:pt>
                <c:pt idx="21005">
                  <c:v>12.762093445600129</c:v>
                </c:pt>
                <c:pt idx="21006">
                  <c:v>12.778851981183806</c:v>
                </c:pt>
                <c:pt idx="21007">
                  <c:v>12.787994081589531</c:v>
                </c:pt>
                <c:pt idx="21008">
                  <c:v>12.788942353052164</c:v>
                </c:pt>
                <c:pt idx="21009">
                  <c:v>12.794896007744853</c:v>
                </c:pt>
                <c:pt idx="21010">
                  <c:v>12.796606740244016</c:v>
                </c:pt>
                <c:pt idx="21011">
                  <c:v>12.798366509303193</c:v>
                </c:pt>
                <c:pt idx="21012">
                  <c:v>12.803819444444443</c:v>
                </c:pt>
                <c:pt idx="21013">
                  <c:v>12.811852931824703</c:v>
                </c:pt>
                <c:pt idx="21014">
                  <c:v>12.812812812812808</c:v>
                </c:pt>
                <c:pt idx="21015">
                  <c:v>12.825278810408918</c:v>
                </c:pt>
                <c:pt idx="21016">
                  <c:v>12.826837691169217</c:v>
                </c:pt>
                <c:pt idx="21017">
                  <c:v>12.831770105767305</c:v>
                </c:pt>
                <c:pt idx="21018">
                  <c:v>12.832209440698136</c:v>
                </c:pt>
                <c:pt idx="21019">
                  <c:v>12.833606562525517</c:v>
                </c:pt>
                <c:pt idx="21020">
                  <c:v>12.84228441754918</c:v>
                </c:pt>
                <c:pt idx="21021">
                  <c:v>12.85183854353815</c:v>
                </c:pt>
                <c:pt idx="21022">
                  <c:v>12.867105772956222</c:v>
                </c:pt>
                <c:pt idx="21023">
                  <c:v>12.868851286599053</c:v>
                </c:pt>
                <c:pt idx="21024">
                  <c:v>12.874151552242125</c:v>
                </c:pt>
                <c:pt idx="21025">
                  <c:v>12.881655758004598</c:v>
                </c:pt>
                <c:pt idx="21026">
                  <c:v>12.881765826219564</c:v>
                </c:pt>
                <c:pt idx="21027">
                  <c:v>12.88213805037492</c:v>
                </c:pt>
                <c:pt idx="21028">
                  <c:v>12.890625</c:v>
                </c:pt>
                <c:pt idx="21029">
                  <c:v>12.893333333333331</c:v>
                </c:pt>
                <c:pt idx="21030">
                  <c:v>12.894917582417591</c:v>
                </c:pt>
                <c:pt idx="21031">
                  <c:v>12.907582481188513</c:v>
                </c:pt>
                <c:pt idx="21032">
                  <c:v>12.914313773631235</c:v>
                </c:pt>
                <c:pt idx="21033">
                  <c:v>12.915668520849394</c:v>
                </c:pt>
                <c:pt idx="21034">
                  <c:v>12.916951778705865</c:v>
                </c:pt>
                <c:pt idx="21035">
                  <c:v>12.922383780462823</c:v>
                </c:pt>
                <c:pt idx="21036">
                  <c:v>12.927595240498604</c:v>
                </c:pt>
                <c:pt idx="21037">
                  <c:v>12.939412117576481</c:v>
                </c:pt>
                <c:pt idx="21038">
                  <c:v>12.940599521853741</c:v>
                </c:pt>
                <c:pt idx="21039">
                  <c:v>12.947337794588293</c:v>
                </c:pt>
                <c:pt idx="21040">
                  <c:v>12.949896000631895</c:v>
                </c:pt>
                <c:pt idx="21041">
                  <c:v>12.951453048882925</c:v>
                </c:pt>
                <c:pt idx="21042">
                  <c:v>12.957467853610297</c:v>
                </c:pt>
                <c:pt idx="21043">
                  <c:v>12.963620680907198</c:v>
                </c:pt>
                <c:pt idx="21044">
                  <c:v>12.965804000286752</c:v>
                </c:pt>
                <c:pt idx="21045">
                  <c:v>12.980506083954353</c:v>
                </c:pt>
                <c:pt idx="21046">
                  <c:v>12.98828125</c:v>
                </c:pt>
                <c:pt idx="21047">
                  <c:v>12.988552739165996</c:v>
                </c:pt>
                <c:pt idx="21048">
                  <c:v>12.993200536295731</c:v>
                </c:pt>
                <c:pt idx="21049">
                  <c:v>12.999735239608157</c:v>
                </c:pt>
                <c:pt idx="21050">
                  <c:v>12.999999999999986</c:v>
                </c:pt>
                <c:pt idx="21051">
                  <c:v>13.004143400789545</c:v>
                </c:pt>
                <c:pt idx="21052">
                  <c:v>13.004427577482616</c:v>
                </c:pt>
                <c:pt idx="21053">
                  <c:v>13.010762096421374</c:v>
                </c:pt>
                <c:pt idx="21054">
                  <c:v>13.012382578992316</c:v>
                </c:pt>
                <c:pt idx="21055">
                  <c:v>13.013826027652058</c:v>
                </c:pt>
                <c:pt idx="21056">
                  <c:v>13.015613281516323</c:v>
                </c:pt>
                <c:pt idx="21057">
                  <c:v>13.016528925619838</c:v>
                </c:pt>
                <c:pt idx="21058">
                  <c:v>13.024105186267349</c:v>
                </c:pt>
                <c:pt idx="21059">
                  <c:v>13.024494142705009</c:v>
                </c:pt>
                <c:pt idx="21060">
                  <c:v>13.028695770433842</c:v>
                </c:pt>
                <c:pt idx="21061">
                  <c:v>13.030977330858207</c:v>
                </c:pt>
                <c:pt idx="21062">
                  <c:v>13.042257221414431</c:v>
                </c:pt>
                <c:pt idx="21063">
                  <c:v>13.049517895080882</c:v>
                </c:pt>
                <c:pt idx="21064">
                  <c:v>13.051258556567674</c:v>
                </c:pt>
                <c:pt idx="21065">
                  <c:v>13.055555555555557</c:v>
                </c:pt>
                <c:pt idx="21066">
                  <c:v>13.059432540462623</c:v>
                </c:pt>
                <c:pt idx="21067">
                  <c:v>13.065447545717035</c:v>
                </c:pt>
                <c:pt idx="21068">
                  <c:v>13.065515299418067</c:v>
                </c:pt>
                <c:pt idx="21069">
                  <c:v>13.065800644126725</c:v>
                </c:pt>
                <c:pt idx="21070">
                  <c:v>13.072814169243756</c:v>
                </c:pt>
                <c:pt idx="21071">
                  <c:v>13.074595321581242</c:v>
                </c:pt>
                <c:pt idx="21072">
                  <c:v>13.078941672979113</c:v>
                </c:pt>
                <c:pt idx="21073">
                  <c:v>13.079126741084664</c:v>
                </c:pt>
                <c:pt idx="21074">
                  <c:v>13.079649319156886</c:v>
                </c:pt>
                <c:pt idx="21075">
                  <c:v>13.080607433260312</c:v>
                </c:pt>
                <c:pt idx="21076">
                  <c:v>13.08101808936091</c:v>
                </c:pt>
                <c:pt idx="21077">
                  <c:v>13.082119382312555</c:v>
                </c:pt>
                <c:pt idx="21078">
                  <c:v>13.091587714903866</c:v>
                </c:pt>
                <c:pt idx="21079">
                  <c:v>13.102607730273078</c:v>
                </c:pt>
                <c:pt idx="21080">
                  <c:v>13.10547759167045</c:v>
                </c:pt>
                <c:pt idx="21081">
                  <c:v>13.106796116504853</c:v>
                </c:pt>
                <c:pt idx="21082">
                  <c:v>13.107206102710805</c:v>
                </c:pt>
                <c:pt idx="21083">
                  <c:v>13.109208891343371</c:v>
                </c:pt>
                <c:pt idx="21084">
                  <c:v>13.114984318192441</c:v>
                </c:pt>
                <c:pt idx="21085">
                  <c:v>13.119837545621692</c:v>
                </c:pt>
                <c:pt idx="21086">
                  <c:v>13.125660635453599</c:v>
                </c:pt>
                <c:pt idx="21087">
                  <c:v>13.128491620111731</c:v>
                </c:pt>
                <c:pt idx="21088">
                  <c:v>13.14286169771816</c:v>
                </c:pt>
                <c:pt idx="21089">
                  <c:v>13.143872113676736</c:v>
                </c:pt>
                <c:pt idx="21090">
                  <c:v>13.143957631198845</c:v>
                </c:pt>
                <c:pt idx="21091">
                  <c:v>13.169197318103841</c:v>
                </c:pt>
                <c:pt idx="21092">
                  <c:v>13.179916317991626</c:v>
                </c:pt>
                <c:pt idx="21093">
                  <c:v>13.182473731199778</c:v>
                </c:pt>
                <c:pt idx="21094">
                  <c:v>13.183799793670346</c:v>
                </c:pt>
                <c:pt idx="21095">
                  <c:v>13.187695051270623</c:v>
                </c:pt>
                <c:pt idx="21096">
                  <c:v>13.189181211025414</c:v>
                </c:pt>
                <c:pt idx="21097">
                  <c:v>13.189231897962642</c:v>
                </c:pt>
                <c:pt idx="21098">
                  <c:v>13.190317437309758</c:v>
                </c:pt>
                <c:pt idx="21099">
                  <c:v>13.197221637550001</c:v>
                </c:pt>
                <c:pt idx="21100">
                  <c:v>13.20010968670735</c:v>
                </c:pt>
                <c:pt idx="21101">
                  <c:v>13.207993378266522</c:v>
                </c:pt>
                <c:pt idx="21102">
                  <c:v>13.215665612925889</c:v>
                </c:pt>
                <c:pt idx="21103">
                  <c:v>13.218673218673231</c:v>
                </c:pt>
                <c:pt idx="21104">
                  <c:v>13.222036727879811</c:v>
                </c:pt>
                <c:pt idx="21105">
                  <c:v>13.223110332493889</c:v>
                </c:pt>
                <c:pt idx="21106">
                  <c:v>13.225555122711327</c:v>
                </c:pt>
                <c:pt idx="21107">
                  <c:v>13.231999031066422</c:v>
                </c:pt>
                <c:pt idx="21108">
                  <c:v>13.253841326396326</c:v>
                </c:pt>
                <c:pt idx="21109">
                  <c:v>13.266329139305228</c:v>
                </c:pt>
                <c:pt idx="21110">
                  <c:v>13.273905996758501</c:v>
                </c:pt>
                <c:pt idx="21111">
                  <c:v>13.277792443747387</c:v>
                </c:pt>
                <c:pt idx="21112">
                  <c:v>13.28125</c:v>
                </c:pt>
                <c:pt idx="21113">
                  <c:v>13.283555127355925</c:v>
                </c:pt>
                <c:pt idx="21114">
                  <c:v>13.286312123586356</c:v>
                </c:pt>
                <c:pt idx="21115">
                  <c:v>13.295150213454249</c:v>
                </c:pt>
                <c:pt idx="21116">
                  <c:v>13.300182083713977</c:v>
                </c:pt>
                <c:pt idx="21117">
                  <c:v>13.317149297728449</c:v>
                </c:pt>
                <c:pt idx="21118">
                  <c:v>13.321375935040749</c:v>
                </c:pt>
                <c:pt idx="21119">
                  <c:v>13.333333333333329</c:v>
                </c:pt>
                <c:pt idx="21120">
                  <c:v>13.336287106778897</c:v>
                </c:pt>
                <c:pt idx="21121">
                  <c:v>13.337787467473092</c:v>
                </c:pt>
                <c:pt idx="21122">
                  <c:v>13.345887873549017</c:v>
                </c:pt>
                <c:pt idx="21123">
                  <c:v>13.350470899095072</c:v>
                </c:pt>
                <c:pt idx="21124">
                  <c:v>13.352426766026653</c:v>
                </c:pt>
                <c:pt idx="21125">
                  <c:v>13.354930789968506</c:v>
                </c:pt>
                <c:pt idx="21126">
                  <c:v>13.357400722021652</c:v>
                </c:pt>
                <c:pt idx="21127">
                  <c:v>13.358336550659104</c:v>
                </c:pt>
                <c:pt idx="21128">
                  <c:v>13.360675560293572</c:v>
                </c:pt>
                <c:pt idx="21129">
                  <c:v>13.369912098986617</c:v>
                </c:pt>
                <c:pt idx="21130">
                  <c:v>13.379282547359935</c:v>
                </c:pt>
                <c:pt idx="21131">
                  <c:v>13.379760307250947</c:v>
                </c:pt>
                <c:pt idx="21132">
                  <c:v>13.392003061029271</c:v>
                </c:pt>
                <c:pt idx="21133">
                  <c:v>13.392352113231865</c:v>
                </c:pt>
                <c:pt idx="21134">
                  <c:v>13.392761033369212</c:v>
                </c:pt>
                <c:pt idx="21135">
                  <c:v>13.394099344840086</c:v>
                </c:pt>
                <c:pt idx="21136">
                  <c:v>13.39651639344261</c:v>
                </c:pt>
                <c:pt idx="21137">
                  <c:v>13.396595032096002</c:v>
                </c:pt>
                <c:pt idx="21138">
                  <c:v>13.420649770369124</c:v>
                </c:pt>
                <c:pt idx="21139">
                  <c:v>13.434667866860337</c:v>
                </c:pt>
                <c:pt idx="21140">
                  <c:v>13.436021039681648</c:v>
                </c:pt>
                <c:pt idx="21141">
                  <c:v>13.436411845510008</c:v>
                </c:pt>
                <c:pt idx="21142">
                  <c:v>13.439446366782008</c:v>
                </c:pt>
                <c:pt idx="21143">
                  <c:v>13.445723684210535</c:v>
                </c:pt>
                <c:pt idx="21144">
                  <c:v>13.449899125756559</c:v>
                </c:pt>
                <c:pt idx="21145">
                  <c:v>13.451776649746193</c:v>
                </c:pt>
                <c:pt idx="21146">
                  <c:v>13.452510475215249</c:v>
                </c:pt>
                <c:pt idx="21147">
                  <c:v>13.475177304964546</c:v>
                </c:pt>
                <c:pt idx="21148">
                  <c:v>13.477067609647975</c:v>
                </c:pt>
                <c:pt idx="21149">
                  <c:v>13.479388692689938</c:v>
                </c:pt>
                <c:pt idx="21150">
                  <c:v>13.47991676155327</c:v>
                </c:pt>
                <c:pt idx="21151">
                  <c:v>13.483685763045173</c:v>
                </c:pt>
                <c:pt idx="21152">
                  <c:v>13.483764446890476</c:v>
                </c:pt>
                <c:pt idx="21153">
                  <c:v>13.487068706068044</c:v>
                </c:pt>
                <c:pt idx="21154">
                  <c:v>13.494318181818187</c:v>
                </c:pt>
                <c:pt idx="21155">
                  <c:v>13.497657574450244</c:v>
                </c:pt>
                <c:pt idx="21156">
                  <c:v>13.513249242202008</c:v>
                </c:pt>
                <c:pt idx="21157">
                  <c:v>13.524075366364258</c:v>
                </c:pt>
                <c:pt idx="21158">
                  <c:v>13.524099662713525</c:v>
                </c:pt>
                <c:pt idx="21159">
                  <c:v>13.530135301353013</c:v>
                </c:pt>
                <c:pt idx="21160">
                  <c:v>13.532984884870729</c:v>
                </c:pt>
                <c:pt idx="21161">
                  <c:v>13.536132025881798</c:v>
                </c:pt>
                <c:pt idx="21162">
                  <c:v>13.543055030119604</c:v>
                </c:pt>
                <c:pt idx="21163">
                  <c:v>13.544819863169494</c:v>
                </c:pt>
                <c:pt idx="21164">
                  <c:v>13.548830811554339</c:v>
                </c:pt>
                <c:pt idx="21165">
                  <c:v>13.551233567441017</c:v>
                </c:pt>
                <c:pt idx="21166">
                  <c:v>13.554502369668242</c:v>
                </c:pt>
                <c:pt idx="21167">
                  <c:v>13.555796312365516</c:v>
                </c:pt>
                <c:pt idx="21168">
                  <c:v>13.555833133243581</c:v>
                </c:pt>
                <c:pt idx="21169">
                  <c:v>13.556186183679714</c:v>
                </c:pt>
                <c:pt idx="21170">
                  <c:v>13.574473937560171</c:v>
                </c:pt>
                <c:pt idx="21171">
                  <c:v>13.57597649075548</c:v>
                </c:pt>
                <c:pt idx="21172">
                  <c:v>13.576810702752582</c:v>
                </c:pt>
                <c:pt idx="21173">
                  <c:v>13.582887700534755</c:v>
                </c:pt>
                <c:pt idx="21174">
                  <c:v>13.587193579342241</c:v>
                </c:pt>
                <c:pt idx="21175">
                  <c:v>13.601751585486866</c:v>
                </c:pt>
                <c:pt idx="21176">
                  <c:v>13.617449036843098</c:v>
                </c:pt>
                <c:pt idx="21177">
                  <c:v>13.625815007183121</c:v>
                </c:pt>
                <c:pt idx="21178">
                  <c:v>13.629213483146074</c:v>
                </c:pt>
                <c:pt idx="21179">
                  <c:v>13.635324032342695</c:v>
                </c:pt>
                <c:pt idx="21180">
                  <c:v>13.637020133452737</c:v>
                </c:pt>
                <c:pt idx="21181">
                  <c:v>13.643309981691914</c:v>
                </c:pt>
                <c:pt idx="21182">
                  <c:v>13.644191718907067</c:v>
                </c:pt>
                <c:pt idx="21183">
                  <c:v>13.655155906608357</c:v>
                </c:pt>
                <c:pt idx="21184">
                  <c:v>13.656892483990561</c:v>
                </c:pt>
                <c:pt idx="21185">
                  <c:v>13.659585910190913</c:v>
                </c:pt>
                <c:pt idx="21186">
                  <c:v>13.660729725056214</c:v>
                </c:pt>
                <c:pt idx="21187">
                  <c:v>13.66734425445415</c:v>
                </c:pt>
                <c:pt idx="21188">
                  <c:v>13.668552639286148</c:v>
                </c:pt>
                <c:pt idx="21189">
                  <c:v>13.675213675213669</c:v>
                </c:pt>
                <c:pt idx="21190">
                  <c:v>13.675386324613669</c:v>
                </c:pt>
                <c:pt idx="21191">
                  <c:v>13.67834999367328</c:v>
                </c:pt>
                <c:pt idx="21192">
                  <c:v>13.685214141337099</c:v>
                </c:pt>
                <c:pt idx="21193">
                  <c:v>13.689495939898137</c:v>
                </c:pt>
                <c:pt idx="21194">
                  <c:v>13.693028822180111</c:v>
                </c:pt>
                <c:pt idx="21195">
                  <c:v>13.701239260630587</c:v>
                </c:pt>
                <c:pt idx="21196">
                  <c:v>13.704287016872271</c:v>
                </c:pt>
                <c:pt idx="21197">
                  <c:v>13.704427083333329</c:v>
                </c:pt>
                <c:pt idx="21198">
                  <c:v>13.712400245549432</c:v>
                </c:pt>
                <c:pt idx="21199">
                  <c:v>13.712696545085052</c:v>
                </c:pt>
                <c:pt idx="21200">
                  <c:v>13.713325578389558</c:v>
                </c:pt>
                <c:pt idx="21201">
                  <c:v>13.713652045342542</c:v>
                </c:pt>
                <c:pt idx="21202">
                  <c:v>13.714285714285722</c:v>
                </c:pt>
                <c:pt idx="21203">
                  <c:v>13.718989999447473</c:v>
                </c:pt>
                <c:pt idx="21204">
                  <c:v>13.71969379425974</c:v>
                </c:pt>
                <c:pt idx="21205">
                  <c:v>13.720196588781917</c:v>
                </c:pt>
                <c:pt idx="21206">
                  <c:v>13.726812816188854</c:v>
                </c:pt>
                <c:pt idx="21207">
                  <c:v>13.731099305271769</c:v>
                </c:pt>
                <c:pt idx="21208">
                  <c:v>13.731553056921996</c:v>
                </c:pt>
                <c:pt idx="21209">
                  <c:v>13.742510164776363</c:v>
                </c:pt>
                <c:pt idx="21210">
                  <c:v>13.744588068448053</c:v>
                </c:pt>
                <c:pt idx="21211">
                  <c:v>13.745928338762226</c:v>
                </c:pt>
                <c:pt idx="21212">
                  <c:v>13.760610544350143</c:v>
                </c:pt>
                <c:pt idx="21213">
                  <c:v>13.771606687446862</c:v>
                </c:pt>
                <c:pt idx="21214">
                  <c:v>13.771996939556246</c:v>
                </c:pt>
                <c:pt idx="21215">
                  <c:v>13.773472026554984</c:v>
                </c:pt>
                <c:pt idx="21216">
                  <c:v>13.778495057494439</c:v>
                </c:pt>
                <c:pt idx="21217">
                  <c:v>13.779346324996155</c:v>
                </c:pt>
                <c:pt idx="21218">
                  <c:v>13.782196113872573</c:v>
                </c:pt>
                <c:pt idx="21219">
                  <c:v>13.784827377347057</c:v>
                </c:pt>
                <c:pt idx="21220">
                  <c:v>13.785248032243459</c:v>
                </c:pt>
                <c:pt idx="21221">
                  <c:v>13.787472296745591</c:v>
                </c:pt>
                <c:pt idx="21222">
                  <c:v>13.793103448275872</c:v>
                </c:pt>
                <c:pt idx="21223">
                  <c:v>13.793456032719845</c:v>
                </c:pt>
                <c:pt idx="21224">
                  <c:v>13.797950338922348</c:v>
                </c:pt>
                <c:pt idx="21225">
                  <c:v>13.798340927678467</c:v>
                </c:pt>
                <c:pt idx="21226">
                  <c:v>13.802221132901153</c:v>
                </c:pt>
                <c:pt idx="21227">
                  <c:v>13.810930576070902</c:v>
                </c:pt>
                <c:pt idx="21228">
                  <c:v>13.814918821212999</c:v>
                </c:pt>
                <c:pt idx="21229">
                  <c:v>13.823163138231649</c:v>
                </c:pt>
                <c:pt idx="21230">
                  <c:v>13.826440135003708</c:v>
                </c:pt>
                <c:pt idx="21231">
                  <c:v>13.826837076666649</c:v>
                </c:pt>
                <c:pt idx="21232">
                  <c:v>13.835636795957782</c:v>
                </c:pt>
                <c:pt idx="21233">
                  <c:v>13.851418173187227</c:v>
                </c:pt>
                <c:pt idx="21234">
                  <c:v>13.859413372874286</c:v>
                </c:pt>
                <c:pt idx="21235">
                  <c:v>13.867902665121676</c:v>
                </c:pt>
                <c:pt idx="21236">
                  <c:v>13.869148586274065</c:v>
                </c:pt>
                <c:pt idx="21237">
                  <c:v>13.869924541861309</c:v>
                </c:pt>
                <c:pt idx="21238">
                  <c:v>13.872944838992126</c:v>
                </c:pt>
                <c:pt idx="21239">
                  <c:v>13.873319775804774</c:v>
                </c:pt>
                <c:pt idx="21240">
                  <c:v>13.88899327345834</c:v>
                </c:pt>
                <c:pt idx="21241">
                  <c:v>13.903452279447777</c:v>
                </c:pt>
                <c:pt idx="21242">
                  <c:v>13.90593803150189</c:v>
                </c:pt>
                <c:pt idx="21243">
                  <c:v>13.909934149968123</c:v>
                </c:pt>
                <c:pt idx="21244">
                  <c:v>13.910204081632656</c:v>
                </c:pt>
                <c:pt idx="21245">
                  <c:v>13.914019679059635</c:v>
                </c:pt>
                <c:pt idx="21246">
                  <c:v>13.919633607764027</c:v>
                </c:pt>
                <c:pt idx="21247">
                  <c:v>13.922481290112813</c:v>
                </c:pt>
                <c:pt idx="21248">
                  <c:v>13.929797364632932</c:v>
                </c:pt>
                <c:pt idx="21249">
                  <c:v>13.931768834954354</c:v>
                </c:pt>
                <c:pt idx="21250">
                  <c:v>13.935969868173245</c:v>
                </c:pt>
                <c:pt idx="21251">
                  <c:v>13.944886258553723</c:v>
                </c:pt>
                <c:pt idx="21252">
                  <c:v>13.956934879260757</c:v>
                </c:pt>
                <c:pt idx="21253">
                  <c:v>13.959527386715649</c:v>
                </c:pt>
                <c:pt idx="21254">
                  <c:v>13.968572383818127</c:v>
                </c:pt>
                <c:pt idx="21255">
                  <c:v>13.970892957265789</c:v>
                </c:pt>
                <c:pt idx="21256">
                  <c:v>13.977121279431358</c:v>
                </c:pt>
                <c:pt idx="21257">
                  <c:v>13.986822914047181</c:v>
                </c:pt>
                <c:pt idx="21258">
                  <c:v>13.991542562971119</c:v>
                </c:pt>
                <c:pt idx="21259">
                  <c:v>13.991772765664592</c:v>
                </c:pt>
                <c:pt idx="21260">
                  <c:v>13.99317406143345</c:v>
                </c:pt>
                <c:pt idx="21261">
                  <c:v>13.99468556244463</c:v>
                </c:pt>
                <c:pt idx="21262">
                  <c:v>13.99631675874771</c:v>
                </c:pt>
                <c:pt idx="21263">
                  <c:v>14.004641864099085</c:v>
                </c:pt>
                <c:pt idx="21264">
                  <c:v>14.011560693641627</c:v>
                </c:pt>
                <c:pt idx="21265">
                  <c:v>14.012038055789276</c:v>
                </c:pt>
                <c:pt idx="21266">
                  <c:v>14.012968299711815</c:v>
                </c:pt>
                <c:pt idx="21267">
                  <c:v>14.017341040462441</c:v>
                </c:pt>
                <c:pt idx="21268">
                  <c:v>14.030842653404846</c:v>
                </c:pt>
                <c:pt idx="21269">
                  <c:v>14.035937966000603</c:v>
                </c:pt>
                <c:pt idx="21270">
                  <c:v>14.042198116581233</c:v>
                </c:pt>
                <c:pt idx="21271">
                  <c:v>14.048620772125076</c:v>
                </c:pt>
                <c:pt idx="21272">
                  <c:v>14.05207533801736</c:v>
                </c:pt>
                <c:pt idx="21273">
                  <c:v>14.054550834077389</c:v>
                </c:pt>
                <c:pt idx="21274">
                  <c:v>14.056178476476717</c:v>
                </c:pt>
                <c:pt idx="21275">
                  <c:v>14.060131105096943</c:v>
                </c:pt>
                <c:pt idx="21276">
                  <c:v>14.06128182874626</c:v>
                </c:pt>
                <c:pt idx="21277">
                  <c:v>14.062069598751265</c:v>
                </c:pt>
                <c:pt idx="21278">
                  <c:v>14.07007229681416</c:v>
                </c:pt>
                <c:pt idx="21279">
                  <c:v>14.07847471677259</c:v>
                </c:pt>
                <c:pt idx="21280">
                  <c:v>14.090067859346078</c:v>
                </c:pt>
                <c:pt idx="21281">
                  <c:v>14.10853799530534</c:v>
                </c:pt>
                <c:pt idx="21282">
                  <c:v>14.116236511642583</c:v>
                </c:pt>
                <c:pt idx="21283">
                  <c:v>14.12137379126375</c:v>
                </c:pt>
                <c:pt idx="21284">
                  <c:v>14.125778816199386</c:v>
                </c:pt>
                <c:pt idx="21285">
                  <c:v>14.132086834332242</c:v>
                </c:pt>
                <c:pt idx="21286">
                  <c:v>14.145060715457831</c:v>
                </c:pt>
                <c:pt idx="21287">
                  <c:v>14.147323464314709</c:v>
                </c:pt>
                <c:pt idx="21288">
                  <c:v>14.162224463333814</c:v>
                </c:pt>
                <c:pt idx="21289">
                  <c:v>14.165838577895556</c:v>
                </c:pt>
                <c:pt idx="21290">
                  <c:v>14.167072444949412</c:v>
                </c:pt>
                <c:pt idx="21291">
                  <c:v>14.176431725720647</c:v>
                </c:pt>
                <c:pt idx="21292">
                  <c:v>14.18309190216101</c:v>
                </c:pt>
                <c:pt idx="21293">
                  <c:v>14.186550976138832</c:v>
                </c:pt>
                <c:pt idx="21294">
                  <c:v>14.186909581646432</c:v>
                </c:pt>
                <c:pt idx="21295">
                  <c:v>14.194154684710085</c:v>
                </c:pt>
                <c:pt idx="21296">
                  <c:v>14.199395770392755</c:v>
                </c:pt>
                <c:pt idx="21297">
                  <c:v>14.208456243854471</c:v>
                </c:pt>
                <c:pt idx="21298">
                  <c:v>14.21718427972425</c:v>
                </c:pt>
                <c:pt idx="21299">
                  <c:v>14.222309892494337</c:v>
                </c:pt>
                <c:pt idx="21300">
                  <c:v>14.223114096158568</c:v>
                </c:pt>
                <c:pt idx="21301">
                  <c:v>14.230252351799308</c:v>
                </c:pt>
                <c:pt idx="21302">
                  <c:v>14.23562412342217</c:v>
                </c:pt>
                <c:pt idx="21303">
                  <c:v>14.235924932975877</c:v>
                </c:pt>
                <c:pt idx="21304">
                  <c:v>14.237288135593218</c:v>
                </c:pt>
                <c:pt idx="21305">
                  <c:v>14.240117849251163</c:v>
                </c:pt>
                <c:pt idx="21306">
                  <c:v>14.244341366033936</c:v>
                </c:pt>
                <c:pt idx="21307">
                  <c:v>14.257329994383468</c:v>
                </c:pt>
                <c:pt idx="21308">
                  <c:v>14.257386476303793</c:v>
                </c:pt>
                <c:pt idx="21309">
                  <c:v>14.259189086775308</c:v>
                </c:pt>
                <c:pt idx="21310">
                  <c:v>14.260249554367192</c:v>
                </c:pt>
                <c:pt idx="21311">
                  <c:v>14.267035840639906</c:v>
                </c:pt>
                <c:pt idx="21312">
                  <c:v>14.276191904547659</c:v>
                </c:pt>
                <c:pt idx="21313">
                  <c:v>14.282554869107429</c:v>
                </c:pt>
                <c:pt idx="21314">
                  <c:v>14.286448958601184</c:v>
                </c:pt>
                <c:pt idx="21315">
                  <c:v>14.29810978214438</c:v>
                </c:pt>
                <c:pt idx="21316">
                  <c:v>14.301710730948685</c:v>
                </c:pt>
                <c:pt idx="21317">
                  <c:v>14.310832505160164</c:v>
                </c:pt>
                <c:pt idx="21318">
                  <c:v>14.313263338332987</c:v>
                </c:pt>
                <c:pt idx="21319">
                  <c:v>14.320670601370182</c:v>
                </c:pt>
                <c:pt idx="21320">
                  <c:v>14.320835894283974</c:v>
                </c:pt>
                <c:pt idx="21321">
                  <c:v>14.322391042793939</c:v>
                </c:pt>
                <c:pt idx="21322">
                  <c:v>14.326806062617536</c:v>
                </c:pt>
                <c:pt idx="21323">
                  <c:v>14.32711255361076</c:v>
                </c:pt>
                <c:pt idx="21324">
                  <c:v>14.330615270570803</c:v>
                </c:pt>
                <c:pt idx="21325">
                  <c:v>14.333781965006722</c:v>
                </c:pt>
                <c:pt idx="21326">
                  <c:v>14.350525310410703</c:v>
                </c:pt>
                <c:pt idx="21327">
                  <c:v>14.357768774598824</c:v>
                </c:pt>
                <c:pt idx="21328">
                  <c:v>14.358613408411045</c:v>
                </c:pt>
                <c:pt idx="21329">
                  <c:v>14.359333534669432</c:v>
                </c:pt>
                <c:pt idx="21330">
                  <c:v>14.36450649110283</c:v>
                </c:pt>
                <c:pt idx="21331">
                  <c:v>14.36560643131773</c:v>
                </c:pt>
                <c:pt idx="21332">
                  <c:v>14.366257933329223</c:v>
                </c:pt>
                <c:pt idx="21333">
                  <c:v>14.366766503518647</c:v>
                </c:pt>
                <c:pt idx="21334">
                  <c:v>14.367219917012449</c:v>
                </c:pt>
                <c:pt idx="21335">
                  <c:v>14.369710467706014</c:v>
                </c:pt>
                <c:pt idx="21336">
                  <c:v>14.385394070860457</c:v>
                </c:pt>
                <c:pt idx="21337">
                  <c:v>14.393220866049901</c:v>
                </c:pt>
                <c:pt idx="21338">
                  <c:v>14.395521621529085</c:v>
                </c:pt>
                <c:pt idx="21339">
                  <c:v>14.398318444561212</c:v>
                </c:pt>
                <c:pt idx="21340">
                  <c:v>14.398948981826138</c:v>
                </c:pt>
                <c:pt idx="21341">
                  <c:v>14.401284559836441</c:v>
                </c:pt>
                <c:pt idx="21342">
                  <c:v>14.405695684246851</c:v>
                </c:pt>
                <c:pt idx="21343">
                  <c:v>14.411039020378325</c:v>
                </c:pt>
                <c:pt idx="21344">
                  <c:v>14.420056515738963</c:v>
                </c:pt>
                <c:pt idx="21345">
                  <c:v>14.421967540958391</c:v>
                </c:pt>
                <c:pt idx="21346">
                  <c:v>14.425033697174712</c:v>
                </c:pt>
                <c:pt idx="21347">
                  <c:v>14.433057561061261</c:v>
                </c:pt>
                <c:pt idx="21348">
                  <c:v>14.440203562340969</c:v>
                </c:pt>
                <c:pt idx="21349">
                  <c:v>14.442682791932455</c:v>
                </c:pt>
                <c:pt idx="21350">
                  <c:v>14.449909841394444</c:v>
                </c:pt>
                <c:pt idx="21351">
                  <c:v>14.450867052023114</c:v>
                </c:pt>
                <c:pt idx="21352">
                  <c:v>14.456132497761857</c:v>
                </c:pt>
                <c:pt idx="21353">
                  <c:v>14.456637168141583</c:v>
                </c:pt>
                <c:pt idx="21354">
                  <c:v>14.456852791878177</c:v>
                </c:pt>
                <c:pt idx="21355">
                  <c:v>14.460054621952125</c:v>
                </c:pt>
                <c:pt idx="21356">
                  <c:v>14.467176464146874</c:v>
                </c:pt>
                <c:pt idx="21357">
                  <c:v>14.479054621539177</c:v>
                </c:pt>
                <c:pt idx="21358">
                  <c:v>14.479695431472067</c:v>
                </c:pt>
                <c:pt idx="21359">
                  <c:v>14.479972026885264</c:v>
                </c:pt>
                <c:pt idx="21360">
                  <c:v>14.480911837407291</c:v>
                </c:pt>
                <c:pt idx="21361">
                  <c:v>14.484224292954067</c:v>
                </c:pt>
                <c:pt idx="21362">
                  <c:v>14.484366333887962</c:v>
                </c:pt>
                <c:pt idx="21363">
                  <c:v>14.486047333097844</c:v>
                </c:pt>
                <c:pt idx="21364">
                  <c:v>14.492643134863158</c:v>
                </c:pt>
                <c:pt idx="21365">
                  <c:v>14.494701473248895</c:v>
                </c:pt>
                <c:pt idx="21366">
                  <c:v>14.495156645431535</c:v>
                </c:pt>
                <c:pt idx="21367">
                  <c:v>14.504352709912951</c:v>
                </c:pt>
                <c:pt idx="21368">
                  <c:v>14.507965348301482</c:v>
                </c:pt>
                <c:pt idx="21369">
                  <c:v>14.515910436475949</c:v>
                </c:pt>
                <c:pt idx="21370">
                  <c:v>14.519107827816441</c:v>
                </c:pt>
                <c:pt idx="21371">
                  <c:v>14.521812671787998</c:v>
                </c:pt>
                <c:pt idx="21372">
                  <c:v>14.528566760993925</c:v>
                </c:pt>
                <c:pt idx="21373">
                  <c:v>14.529472595656671</c:v>
                </c:pt>
                <c:pt idx="21374">
                  <c:v>14.536928487690503</c:v>
                </c:pt>
                <c:pt idx="21375">
                  <c:v>14.538789650125537</c:v>
                </c:pt>
                <c:pt idx="21376">
                  <c:v>14.541079408731534</c:v>
                </c:pt>
                <c:pt idx="21377">
                  <c:v>14.545454545454547</c:v>
                </c:pt>
                <c:pt idx="21378">
                  <c:v>14.548022598870048</c:v>
                </c:pt>
                <c:pt idx="21379">
                  <c:v>14.571428571428569</c:v>
                </c:pt>
                <c:pt idx="21380">
                  <c:v>14.571529745042497</c:v>
                </c:pt>
                <c:pt idx="21381">
                  <c:v>14.573991031390136</c:v>
                </c:pt>
                <c:pt idx="21382">
                  <c:v>14.57521434138738</c:v>
                </c:pt>
                <c:pt idx="21383">
                  <c:v>14.57742484401588</c:v>
                </c:pt>
                <c:pt idx="21384">
                  <c:v>14.579683157455264</c:v>
                </c:pt>
                <c:pt idx="21385">
                  <c:v>14.583333333333329</c:v>
                </c:pt>
                <c:pt idx="21386">
                  <c:v>14.589999999999989</c:v>
                </c:pt>
                <c:pt idx="21387">
                  <c:v>14.59710652308685</c:v>
                </c:pt>
                <c:pt idx="21388">
                  <c:v>14.612676056338032</c:v>
                </c:pt>
                <c:pt idx="21389">
                  <c:v>14.617809298660362</c:v>
                </c:pt>
                <c:pt idx="21390">
                  <c:v>14.61814129108501</c:v>
                </c:pt>
                <c:pt idx="21391">
                  <c:v>14.622930717351323</c:v>
                </c:pt>
                <c:pt idx="21392">
                  <c:v>14.623054049326583</c:v>
                </c:pt>
                <c:pt idx="21393">
                  <c:v>14.623514799278198</c:v>
                </c:pt>
                <c:pt idx="21394">
                  <c:v>14.629931368192373</c:v>
                </c:pt>
                <c:pt idx="21395">
                  <c:v>14.6398069067954</c:v>
                </c:pt>
                <c:pt idx="21396">
                  <c:v>14.642579264734493</c:v>
                </c:pt>
                <c:pt idx="21397">
                  <c:v>14.659513904094595</c:v>
                </c:pt>
                <c:pt idx="21398">
                  <c:v>14.662200594071933</c:v>
                </c:pt>
                <c:pt idx="21399">
                  <c:v>14.664586583463347</c:v>
                </c:pt>
                <c:pt idx="21400">
                  <c:v>14.665457336217116</c:v>
                </c:pt>
                <c:pt idx="21401">
                  <c:v>14.672029143396031</c:v>
                </c:pt>
                <c:pt idx="21402">
                  <c:v>14.675086481090233</c:v>
                </c:pt>
                <c:pt idx="21403">
                  <c:v>14.705882352941174</c:v>
                </c:pt>
                <c:pt idx="21404">
                  <c:v>14.7275955518176</c:v>
                </c:pt>
                <c:pt idx="21405">
                  <c:v>14.729137728389802</c:v>
                </c:pt>
                <c:pt idx="21406">
                  <c:v>14.734723369116438</c:v>
                </c:pt>
                <c:pt idx="21407">
                  <c:v>14.7485033290438</c:v>
                </c:pt>
                <c:pt idx="21408">
                  <c:v>14.750592009777705</c:v>
                </c:pt>
                <c:pt idx="21409">
                  <c:v>14.760825888086188</c:v>
                </c:pt>
                <c:pt idx="21410">
                  <c:v>14.770572620401978</c:v>
                </c:pt>
                <c:pt idx="21411">
                  <c:v>14.777947932618687</c:v>
                </c:pt>
                <c:pt idx="21412">
                  <c:v>14.780457387191873</c:v>
                </c:pt>
                <c:pt idx="21413">
                  <c:v>14.78710352179246</c:v>
                </c:pt>
                <c:pt idx="21414">
                  <c:v>14.811708332362556</c:v>
                </c:pt>
                <c:pt idx="21415">
                  <c:v>14.814763192373093</c:v>
                </c:pt>
                <c:pt idx="21416">
                  <c:v>14.81481481481481</c:v>
                </c:pt>
                <c:pt idx="21417">
                  <c:v>14.820479960313349</c:v>
                </c:pt>
                <c:pt idx="21418">
                  <c:v>14.82501905152705</c:v>
                </c:pt>
                <c:pt idx="21419">
                  <c:v>14.831302717900655</c:v>
                </c:pt>
                <c:pt idx="21420">
                  <c:v>14.83241804694795</c:v>
                </c:pt>
                <c:pt idx="21421">
                  <c:v>14.838241393612606</c:v>
                </c:pt>
                <c:pt idx="21422">
                  <c:v>14.839592519385732</c:v>
                </c:pt>
                <c:pt idx="21423">
                  <c:v>14.840525328330202</c:v>
                </c:pt>
                <c:pt idx="21424">
                  <c:v>14.848484848484844</c:v>
                </c:pt>
                <c:pt idx="21425">
                  <c:v>14.868691355282877</c:v>
                </c:pt>
                <c:pt idx="21426">
                  <c:v>14.868749527195703</c:v>
                </c:pt>
                <c:pt idx="21427">
                  <c:v>14.871314332907161</c:v>
                </c:pt>
                <c:pt idx="21428">
                  <c:v>14.886164623467593</c:v>
                </c:pt>
                <c:pt idx="21429">
                  <c:v>14.89463729120601</c:v>
                </c:pt>
                <c:pt idx="21430">
                  <c:v>14.895072992700719</c:v>
                </c:pt>
                <c:pt idx="21431">
                  <c:v>14.896208137282031</c:v>
                </c:pt>
                <c:pt idx="21432">
                  <c:v>14.8979208808625</c:v>
                </c:pt>
                <c:pt idx="21433">
                  <c:v>14.898203592814369</c:v>
                </c:pt>
                <c:pt idx="21434">
                  <c:v>14.904552129221727</c:v>
                </c:pt>
                <c:pt idx="21435">
                  <c:v>14.906686947873411</c:v>
                </c:pt>
                <c:pt idx="21436">
                  <c:v>14.910157107972964</c:v>
                </c:pt>
                <c:pt idx="21437">
                  <c:v>14.912522922463651</c:v>
                </c:pt>
                <c:pt idx="21438">
                  <c:v>14.914968251853836</c:v>
                </c:pt>
                <c:pt idx="21439">
                  <c:v>14.91547895260193</c:v>
                </c:pt>
                <c:pt idx="21440">
                  <c:v>14.919202840017064</c:v>
                </c:pt>
                <c:pt idx="21441">
                  <c:v>14.923295375448944</c:v>
                </c:pt>
                <c:pt idx="21442">
                  <c:v>14.926832560411739</c:v>
                </c:pt>
                <c:pt idx="21443">
                  <c:v>14.927929213643495</c:v>
                </c:pt>
                <c:pt idx="21444">
                  <c:v>14.931138730265374</c:v>
                </c:pt>
                <c:pt idx="21445">
                  <c:v>14.934557530767734</c:v>
                </c:pt>
                <c:pt idx="21446">
                  <c:v>14.943210713680273</c:v>
                </c:pt>
                <c:pt idx="21447">
                  <c:v>14.957736126424109</c:v>
                </c:pt>
                <c:pt idx="21448">
                  <c:v>14.990643567878209</c:v>
                </c:pt>
                <c:pt idx="21449">
                  <c:v>14.996823930241959</c:v>
                </c:pt>
                <c:pt idx="21450">
                  <c:v>15.001958029070977</c:v>
                </c:pt>
                <c:pt idx="21451">
                  <c:v>15.007719819414859</c:v>
                </c:pt>
                <c:pt idx="21452">
                  <c:v>15.01485282203619</c:v>
                </c:pt>
                <c:pt idx="21453">
                  <c:v>15.01635220125786</c:v>
                </c:pt>
                <c:pt idx="21454">
                  <c:v>15.023299161230199</c:v>
                </c:pt>
                <c:pt idx="21455">
                  <c:v>15.029701877226586</c:v>
                </c:pt>
                <c:pt idx="21456">
                  <c:v>15.032498962799053</c:v>
                </c:pt>
                <c:pt idx="21457">
                  <c:v>15.03976028581306</c:v>
                </c:pt>
                <c:pt idx="21458">
                  <c:v>15.050366704957142</c:v>
                </c:pt>
                <c:pt idx="21459">
                  <c:v>15.107125744404144</c:v>
                </c:pt>
                <c:pt idx="21460">
                  <c:v>15.111695137976341</c:v>
                </c:pt>
                <c:pt idx="21461">
                  <c:v>15.11955363829091</c:v>
                </c:pt>
                <c:pt idx="21462">
                  <c:v>15.127519172462996</c:v>
                </c:pt>
                <c:pt idx="21463">
                  <c:v>15.128922025473756</c:v>
                </c:pt>
                <c:pt idx="21464">
                  <c:v>15.13848570799621</c:v>
                </c:pt>
                <c:pt idx="21465">
                  <c:v>15.146806248466518</c:v>
                </c:pt>
                <c:pt idx="21466">
                  <c:v>15.151515151515156</c:v>
                </c:pt>
                <c:pt idx="21467">
                  <c:v>15.154471586243702</c:v>
                </c:pt>
                <c:pt idx="21468">
                  <c:v>15.158673687206488</c:v>
                </c:pt>
                <c:pt idx="21469">
                  <c:v>15.186680849630108</c:v>
                </c:pt>
                <c:pt idx="21470">
                  <c:v>15.189426778754409</c:v>
                </c:pt>
                <c:pt idx="21471">
                  <c:v>15.198810850984756</c:v>
                </c:pt>
                <c:pt idx="21472">
                  <c:v>15.199703171789338</c:v>
                </c:pt>
                <c:pt idx="21473">
                  <c:v>15.202226727603858</c:v>
                </c:pt>
                <c:pt idx="21474">
                  <c:v>15.202941592419748</c:v>
                </c:pt>
                <c:pt idx="21475">
                  <c:v>15.215179471125168</c:v>
                </c:pt>
                <c:pt idx="21476">
                  <c:v>15.215984468532611</c:v>
                </c:pt>
                <c:pt idx="21477">
                  <c:v>15.21674847714236</c:v>
                </c:pt>
                <c:pt idx="21478">
                  <c:v>15.227954837787621</c:v>
                </c:pt>
                <c:pt idx="21479">
                  <c:v>15.232407074065705</c:v>
                </c:pt>
                <c:pt idx="21480">
                  <c:v>15.238364306043863</c:v>
                </c:pt>
                <c:pt idx="21481">
                  <c:v>15.241423125794157</c:v>
                </c:pt>
                <c:pt idx="21482">
                  <c:v>15.250463821892396</c:v>
                </c:pt>
                <c:pt idx="21483">
                  <c:v>15.260712441920489</c:v>
                </c:pt>
                <c:pt idx="21484">
                  <c:v>15.264885202680432</c:v>
                </c:pt>
                <c:pt idx="21485">
                  <c:v>15.266278371248717</c:v>
                </c:pt>
                <c:pt idx="21486">
                  <c:v>15.276574234546516</c:v>
                </c:pt>
                <c:pt idx="21487">
                  <c:v>15.286216821234405</c:v>
                </c:pt>
                <c:pt idx="21488">
                  <c:v>15.289058767319631</c:v>
                </c:pt>
                <c:pt idx="21489">
                  <c:v>15.290970043854529</c:v>
                </c:pt>
                <c:pt idx="21490">
                  <c:v>15.293006822612071</c:v>
                </c:pt>
                <c:pt idx="21491">
                  <c:v>15.29786796462605</c:v>
                </c:pt>
                <c:pt idx="21492">
                  <c:v>15.303059182312012</c:v>
                </c:pt>
                <c:pt idx="21493">
                  <c:v>15.304182509505694</c:v>
                </c:pt>
                <c:pt idx="21494">
                  <c:v>15.31015486223599</c:v>
                </c:pt>
                <c:pt idx="21495">
                  <c:v>15.314979130386703</c:v>
                </c:pt>
                <c:pt idx="21496">
                  <c:v>15.319229316207014</c:v>
                </c:pt>
                <c:pt idx="21497">
                  <c:v>15.321038795507064</c:v>
                </c:pt>
                <c:pt idx="21498">
                  <c:v>15.322128851540612</c:v>
                </c:pt>
                <c:pt idx="21499">
                  <c:v>15.331928345626977</c:v>
                </c:pt>
                <c:pt idx="21500">
                  <c:v>15.337579617834393</c:v>
                </c:pt>
                <c:pt idx="21501">
                  <c:v>15.345448848503835</c:v>
                </c:pt>
                <c:pt idx="21502">
                  <c:v>15.345577195762772</c:v>
                </c:pt>
                <c:pt idx="21503">
                  <c:v>15.35459626132203</c:v>
                </c:pt>
                <c:pt idx="21504">
                  <c:v>15.355677154582764</c:v>
                </c:pt>
                <c:pt idx="21505">
                  <c:v>15.36913137664628</c:v>
                </c:pt>
                <c:pt idx="21506">
                  <c:v>15.374867381822483</c:v>
                </c:pt>
                <c:pt idx="21507">
                  <c:v>15.37577495677111</c:v>
                </c:pt>
                <c:pt idx="21508">
                  <c:v>15.378690629011558</c:v>
                </c:pt>
                <c:pt idx="21509">
                  <c:v>15.379638615462838</c:v>
                </c:pt>
                <c:pt idx="21510">
                  <c:v>15.38703481122856</c:v>
                </c:pt>
                <c:pt idx="21511">
                  <c:v>15.391466999198357</c:v>
                </c:pt>
                <c:pt idx="21512">
                  <c:v>15.393006484455498</c:v>
                </c:pt>
                <c:pt idx="21513">
                  <c:v>15.395033860045146</c:v>
                </c:pt>
                <c:pt idx="21514">
                  <c:v>15.397522345930682</c:v>
                </c:pt>
                <c:pt idx="21515">
                  <c:v>15.401309364488</c:v>
                </c:pt>
                <c:pt idx="21516">
                  <c:v>15.404364569961487</c:v>
                </c:pt>
                <c:pt idx="21517">
                  <c:v>15.412702692292868</c:v>
                </c:pt>
                <c:pt idx="21518">
                  <c:v>15.41706867317869</c:v>
                </c:pt>
                <c:pt idx="21519">
                  <c:v>15.421638018200198</c:v>
                </c:pt>
                <c:pt idx="21520">
                  <c:v>15.421990282526536</c:v>
                </c:pt>
                <c:pt idx="21521">
                  <c:v>15.42625169147496</c:v>
                </c:pt>
                <c:pt idx="21522">
                  <c:v>15.431359123587811</c:v>
                </c:pt>
                <c:pt idx="21523">
                  <c:v>15.438514290582276</c:v>
                </c:pt>
                <c:pt idx="21524">
                  <c:v>15.439564899748362</c:v>
                </c:pt>
                <c:pt idx="21525">
                  <c:v>15.447751522743957</c:v>
                </c:pt>
                <c:pt idx="21526">
                  <c:v>15.451977401129938</c:v>
                </c:pt>
                <c:pt idx="21527">
                  <c:v>15.452495974235106</c:v>
                </c:pt>
                <c:pt idx="21528">
                  <c:v>15.456731807773735</c:v>
                </c:pt>
                <c:pt idx="21529">
                  <c:v>15.462774801404038</c:v>
                </c:pt>
                <c:pt idx="21530">
                  <c:v>15.463917525773184</c:v>
                </c:pt>
                <c:pt idx="21531">
                  <c:v>15.465303926842381</c:v>
                </c:pt>
                <c:pt idx="21532">
                  <c:v>15.46821497692423</c:v>
                </c:pt>
                <c:pt idx="21533">
                  <c:v>15.475043360955866</c:v>
                </c:pt>
                <c:pt idx="21534">
                  <c:v>15.47642672865932</c:v>
                </c:pt>
                <c:pt idx="21535">
                  <c:v>15.479735173573388</c:v>
                </c:pt>
                <c:pt idx="21536">
                  <c:v>15.479951397326857</c:v>
                </c:pt>
                <c:pt idx="21537">
                  <c:v>15.493734935995889</c:v>
                </c:pt>
                <c:pt idx="21538">
                  <c:v>15.494327390599679</c:v>
                </c:pt>
                <c:pt idx="21539">
                  <c:v>15.49566891241578</c:v>
                </c:pt>
                <c:pt idx="21540">
                  <c:v>15.496404502842509</c:v>
                </c:pt>
                <c:pt idx="21541">
                  <c:v>15.503899220155958</c:v>
                </c:pt>
                <c:pt idx="21542">
                  <c:v>15.507743477808972</c:v>
                </c:pt>
                <c:pt idx="21543">
                  <c:v>15.546391752577321</c:v>
                </c:pt>
                <c:pt idx="21544">
                  <c:v>15.552153821943079</c:v>
                </c:pt>
                <c:pt idx="21545">
                  <c:v>15.558559105819469</c:v>
                </c:pt>
                <c:pt idx="21546">
                  <c:v>15.559411205014825</c:v>
                </c:pt>
                <c:pt idx="21547">
                  <c:v>15.559620441294157</c:v>
                </c:pt>
                <c:pt idx="21548">
                  <c:v>15.566608415109556</c:v>
                </c:pt>
                <c:pt idx="21549">
                  <c:v>15.577506311312916</c:v>
                </c:pt>
                <c:pt idx="21550">
                  <c:v>15.584415584415595</c:v>
                </c:pt>
                <c:pt idx="21551">
                  <c:v>15.584555288865573</c:v>
                </c:pt>
                <c:pt idx="21552">
                  <c:v>15.586561409950434</c:v>
                </c:pt>
                <c:pt idx="21553">
                  <c:v>15.603248259860791</c:v>
                </c:pt>
                <c:pt idx="21554">
                  <c:v>15.606544193410571</c:v>
                </c:pt>
                <c:pt idx="21555">
                  <c:v>15.619099001888316</c:v>
                </c:pt>
                <c:pt idx="21556">
                  <c:v>15.620235620235619</c:v>
                </c:pt>
                <c:pt idx="21557">
                  <c:v>15.624576156245752</c:v>
                </c:pt>
                <c:pt idx="21558">
                  <c:v>15.644616127474649</c:v>
                </c:pt>
                <c:pt idx="21559">
                  <c:v>15.653715191939924</c:v>
                </c:pt>
                <c:pt idx="21560">
                  <c:v>15.656229180546305</c:v>
                </c:pt>
                <c:pt idx="21561">
                  <c:v>15.656256378852817</c:v>
                </c:pt>
                <c:pt idx="21562">
                  <c:v>15.656281184166758</c:v>
                </c:pt>
                <c:pt idx="21563">
                  <c:v>15.660660660660653</c:v>
                </c:pt>
                <c:pt idx="21564">
                  <c:v>15.666666666666671</c:v>
                </c:pt>
                <c:pt idx="21565">
                  <c:v>15.673454137866628</c:v>
                </c:pt>
                <c:pt idx="21566">
                  <c:v>15.676493437461673</c:v>
                </c:pt>
                <c:pt idx="21567">
                  <c:v>15.689670291125907</c:v>
                </c:pt>
                <c:pt idx="21568">
                  <c:v>15.692577440093515</c:v>
                </c:pt>
                <c:pt idx="21569">
                  <c:v>15.694489203996142</c:v>
                </c:pt>
                <c:pt idx="21570">
                  <c:v>15.70391468963841</c:v>
                </c:pt>
                <c:pt idx="21571">
                  <c:v>15.710836100211296</c:v>
                </c:pt>
                <c:pt idx="21572">
                  <c:v>15.714542513032526</c:v>
                </c:pt>
                <c:pt idx="21573">
                  <c:v>15.715641142776818</c:v>
                </c:pt>
                <c:pt idx="21574">
                  <c:v>15.719233295515608</c:v>
                </c:pt>
                <c:pt idx="21575">
                  <c:v>15.720307463426721</c:v>
                </c:pt>
                <c:pt idx="21576">
                  <c:v>15.725101921956906</c:v>
                </c:pt>
                <c:pt idx="21577">
                  <c:v>15.726555246053863</c:v>
                </c:pt>
                <c:pt idx="21578">
                  <c:v>15.744179952499593</c:v>
                </c:pt>
                <c:pt idx="21579">
                  <c:v>15.752565875222402</c:v>
                </c:pt>
                <c:pt idx="21580">
                  <c:v>15.75601512834956</c:v>
                </c:pt>
                <c:pt idx="21581">
                  <c:v>15.763403263403262</c:v>
                </c:pt>
                <c:pt idx="21582">
                  <c:v>15.764235913701796</c:v>
                </c:pt>
                <c:pt idx="21583">
                  <c:v>15.764909248055318</c:v>
                </c:pt>
                <c:pt idx="21584">
                  <c:v>15.765189838234477</c:v>
                </c:pt>
                <c:pt idx="21585">
                  <c:v>15.773527740958144</c:v>
                </c:pt>
                <c:pt idx="21586">
                  <c:v>15.775749674054751</c:v>
                </c:pt>
                <c:pt idx="21587">
                  <c:v>15.784013095704694</c:v>
                </c:pt>
                <c:pt idx="21588">
                  <c:v>15.789473684210535</c:v>
                </c:pt>
                <c:pt idx="21589">
                  <c:v>15.789473684210535</c:v>
                </c:pt>
                <c:pt idx="21590">
                  <c:v>15.791106241997866</c:v>
                </c:pt>
                <c:pt idx="21591">
                  <c:v>15.792181069958858</c:v>
                </c:pt>
                <c:pt idx="21592">
                  <c:v>15.800772863890074</c:v>
                </c:pt>
                <c:pt idx="21593">
                  <c:v>15.815602836879435</c:v>
                </c:pt>
                <c:pt idx="21594">
                  <c:v>15.826642565891788</c:v>
                </c:pt>
                <c:pt idx="21595">
                  <c:v>15.829666892293815</c:v>
                </c:pt>
                <c:pt idx="21596">
                  <c:v>15.84735459073616</c:v>
                </c:pt>
                <c:pt idx="21597">
                  <c:v>15.84860167189963</c:v>
                </c:pt>
                <c:pt idx="21598">
                  <c:v>15.849144998828763</c:v>
                </c:pt>
                <c:pt idx="21599">
                  <c:v>15.855181023720348</c:v>
                </c:pt>
                <c:pt idx="21600">
                  <c:v>15.868263473053901</c:v>
                </c:pt>
                <c:pt idx="21601">
                  <c:v>15.883024657655938</c:v>
                </c:pt>
                <c:pt idx="21602">
                  <c:v>15.891144031847546</c:v>
                </c:pt>
                <c:pt idx="21603">
                  <c:v>15.894901144641011</c:v>
                </c:pt>
                <c:pt idx="21604">
                  <c:v>15.908990501435838</c:v>
                </c:pt>
                <c:pt idx="21605">
                  <c:v>15.912087912087912</c:v>
                </c:pt>
                <c:pt idx="21606">
                  <c:v>15.917602996254686</c:v>
                </c:pt>
                <c:pt idx="21607">
                  <c:v>15.919891378139852</c:v>
                </c:pt>
                <c:pt idx="21608">
                  <c:v>15.920679886685548</c:v>
                </c:pt>
                <c:pt idx="21609">
                  <c:v>15.922671353251317</c:v>
                </c:pt>
                <c:pt idx="21610">
                  <c:v>15.929579093431997</c:v>
                </c:pt>
                <c:pt idx="21611">
                  <c:v>15.930133042869372</c:v>
                </c:pt>
                <c:pt idx="21612">
                  <c:v>15.936812637472514</c:v>
                </c:pt>
                <c:pt idx="21613">
                  <c:v>15.946385627387201</c:v>
                </c:pt>
                <c:pt idx="21614">
                  <c:v>15.970013630168097</c:v>
                </c:pt>
                <c:pt idx="21615">
                  <c:v>15.970772442588725</c:v>
                </c:pt>
                <c:pt idx="21616">
                  <c:v>15.97346066079885</c:v>
                </c:pt>
                <c:pt idx="21617">
                  <c:v>15.974285559937343</c:v>
                </c:pt>
                <c:pt idx="21618">
                  <c:v>15.978877371406213</c:v>
                </c:pt>
                <c:pt idx="21619">
                  <c:v>15.983830438107717</c:v>
                </c:pt>
                <c:pt idx="21620">
                  <c:v>15.991462463571821</c:v>
                </c:pt>
                <c:pt idx="21621">
                  <c:v>15.998504996459204</c:v>
                </c:pt>
                <c:pt idx="21622">
                  <c:v>16.015146452834401</c:v>
                </c:pt>
                <c:pt idx="21623">
                  <c:v>16.027634058797418</c:v>
                </c:pt>
                <c:pt idx="21624">
                  <c:v>16.051005652688303</c:v>
                </c:pt>
                <c:pt idx="21625">
                  <c:v>16.054396207873282</c:v>
                </c:pt>
                <c:pt idx="21626">
                  <c:v>16.071409917579828</c:v>
                </c:pt>
                <c:pt idx="21627">
                  <c:v>16.085719154737561</c:v>
                </c:pt>
                <c:pt idx="21628">
                  <c:v>16.086215294690703</c:v>
                </c:pt>
                <c:pt idx="21629">
                  <c:v>16.087585530577414</c:v>
                </c:pt>
                <c:pt idx="21630">
                  <c:v>16.08926673751327</c:v>
                </c:pt>
                <c:pt idx="21631">
                  <c:v>16.090327344326852</c:v>
                </c:pt>
                <c:pt idx="21632">
                  <c:v>16.098354501658022</c:v>
                </c:pt>
                <c:pt idx="21633">
                  <c:v>16.099096191091022</c:v>
                </c:pt>
                <c:pt idx="21634">
                  <c:v>16.100931210573748</c:v>
                </c:pt>
                <c:pt idx="21635">
                  <c:v>16.109721906493888</c:v>
                </c:pt>
                <c:pt idx="21636">
                  <c:v>16.112611156390727</c:v>
                </c:pt>
                <c:pt idx="21637">
                  <c:v>16.115526539880776</c:v>
                </c:pt>
                <c:pt idx="21638">
                  <c:v>16.116402047232768</c:v>
                </c:pt>
                <c:pt idx="21639">
                  <c:v>16.117910705050861</c:v>
                </c:pt>
                <c:pt idx="21640">
                  <c:v>16.119402985074643</c:v>
                </c:pt>
                <c:pt idx="21641">
                  <c:v>16.120330813889794</c:v>
                </c:pt>
                <c:pt idx="21642">
                  <c:v>16.133882824682559</c:v>
                </c:pt>
                <c:pt idx="21643">
                  <c:v>16.156531355656753</c:v>
                </c:pt>
                <c:pt idx="21644">
                  <c:v>16.175510876611824</c:v>
                </c:pt>
                <c:pt idx="21645">
                  <c:v>16.181434599156105</c:v>
                </c:pt>
                <c:pt idx="21646">
                  <c:v>16.185095739175438</c:v>
                </c:pt>
                <c:pt idx="21647">
                  <c:v>16.185955366146004</c:v>
                </c:pt>
                <c:pt idx="21648">
                  <c:v>16.187348772900108</c:v>
                </c:pt>
                <c:pt idx="21649">
                  <c:v>16.198621001005534</c:v>
                </c:pt>
                <c:pt idx="21650">
                  <c:v>16.216470883849496</c:v>
                </c:pt>
                <c:pt idx="21651">
                  <c:v>16.22256614891198</c:v>
                </c:pt>
                <c:pt idx="21652">
                  <c:v>16.22759343070021</c:v>
                </c:pt>
                <c:pt idx="21653">
                  <c:v>16.227834497581938</c:v>
                </c:pt>
                <c:pt idx="21654">
                  <c:v>16.233885026795519</c:v>
                </c:pt>
                <c:pt idx="21655">
                  <c:v>16.236765834875698</c:v>
                </c:pt>
                <c:pt idx="21656">
                  <c:v>16.236933797909401</c:v>
                </c:pt>
                <c:pt idx="21657">
                  <c:v>16.237032379754794</c:v>
                </c:pt>
                <c:pt idx="21658">
                  <c:v>16.240937732908733</c:v>
                </c:pt>
                <c:pt idx="21659">
                  <c:v>16.247469102162754</c:v>
                </c:pt>
                <c:pt idx="21660">
                  <c:v>16.248449909229805</c:v>
                </c:pt>
                <c:pt idx="21661">
                  <c:v>16.253736716072183</c:v>
                </c:pt>
                <c:pt idx="21662">
                  <c:v>16.264294790343087</c:v>
                </c:pt>
                <c:pt idx="21663">
                  <c:v>16.276875102576739</c:v>
                </c:pt>
                <c:pt idx="21664">
                  <c:v>16.287317229150318</c:v>
                </c:pt>
                <c:pt idx="21665">
                  <c:v>16.294254822980704</c:v>
                </c:pt>
                <c:pt idx="21666">
                  <c:v>16.299559471365626</c:v>
                </c:pt>
                <c:pt idx="21667">
                  <c:v>16.301285184439791</c:v>
                </c:pt>
                <c:pt idx="21668">
                  <c:v>16.309047173807073</c:v>
                </c:pt>
                <c:pt idx="21669">
                  <c:v>16.313746250220575</c:v>
                </c:pt>
                <c:pt idx="21670">
                  <c:v>16.316935132781893</c:v>
                </c:pt>
                <c:pt idx="21671">
                  <c:v>16.318347707968513</c:v>
                </c:pt>
                <c:pt idx="21672">
                  <c:v>16.319090762879966</c:v>
                </c:pt>
                <c:pt idx="21673">
                  <c:v>16.328568997481028</c:v>
                </c:pt>
                <c:pt idx="21674">
                  <c:v>16.331127692524291</c:v>
                </c:pt>
                <c:pt idx="21675">
                  <c:v>16.341706043272808</c:v>
                </c:pt>
                <c:pt idx="21676">
                  <c:v>16.352734717753734</c:v>
                </c:pt>
                <c:pt idx="21677">
                  <c:v>16.355851376854247</c:v>
                </c:pt>
                <c:pt idx="21678">
                  <c:v>16.359901168762676</c:v>
                </c:pt>
                <c:pt idx="21679">
                  <c:v>16.360294117647058</c:v>
                </c:pt>
                <c:pt idx="21680">
                  <c:v>16.36207728174071</c:v>
                </c:pt>
                <c:pt idx="21681">
                  <c:v>16.363242464296235</c:v>
                </c:pt>
                <c:pt idx="21682">
                  <c:v>16.364281322423494</c:v>
                </c:pt>
                <c:pt idx="21683">
                  <c:v>16.370252444848759</c:v>
                </c:pt>
                <c:pt idx="21684">
                  <c:v>16.377737226277375</c:v>
                </c:pt>
                <c:pt idx="21685">
                  <c:v>16.385096042582731</c:v>
                </c:pt>
                <c:pt idx="21686">
                  <c:v>16.395083215490033</c:v>
                </c:pt>
                <c:pt idx="21687">
                  <c:v>16.397732228521591</c:v>
                </c:pt>
                <c:pt idx="21688">
                  <c:v>16.409266409266408</c:v>
                </c:pt>
                <c:pt idx="21689">
                  <c:v>16.411878404498339</c:v>
                </c:pt>
                <c:pt idx="21690">
                  <c:v>16.41408253672185</c:v>
                </c:pt>
                <c:pt idx="21691">
                  <c:v>16.417147684566586</c:v>
                </c:pt>
                <c:pt idx="21692">
                  <c:v>16.423949360664295</c:v>
                </c:pt>
                <c:pt idx="21693">
                  <c:v>16.43312649883319</c:v>
                </c:pt>
                <c:pt idx="21694">
                  <c:v>16.436141890007349</c:v>
                </c:pt>
                <c:pt idx="21695">
                  <c:v>16.442020784031271</c:v>
                </c:pt>
                <c:pt idx="21696">
                  <c:v>16.451534339990246</c:v>
                </c:pt>
                <c:pt idx="21697">
                  <c:v>16.455696202531641</c:v>
                </c:pt>
                <c:pt idx="21698">
                  <c:v>16.462346760070062</c:v>
                </c:pt>
                <c:pt idx="21699">
                  <c:v>16.462361168243518</c:v>
                </c:pt>
                <c:pt idx="21700">
                  <c:v>16.468292682926815</c:v>
                </c:pt>
                <c:pt idx="21701">
                  <c:v>16.481060231431115</c:v>
                </c:pt>
                <c:pt idx="21702">
                  <c:v>16.484375</c:v>
                </c:pt>
                <c:pt idx="21703">
                  <c:v>16.490932096161941</c:v>
                </c:pt>
                <c:pt idx="21704">
                  <c:v>16.505506312113894</c:v>
                </c:pt>
                <c:pt idx="21705">
                  <c:v>16.505985118084766</c:v>
                </c:pt>
                <c:pt idx="21706">
                  <c:v>16.507791096630342</c:v>
                </c:pt>
                <c:pt idx="21707">
                  <c:v>16.508676092544988</c:v>
                </c:pt>
                <c:pt idx="21708">
                  <c:v>16.5186256283137</c:v>
                </c:pt>
                <c:pt idx="21709">
                  <c:v>16.51897296069076</c:v>
                </c:pt>
                <c:pt idx="21710">
                  <c:v>16.540192686828121</c:v>
                </c:pt>
                <c:pt idx="21711">
                  <c:v>16.544333023191697</c:v>
                </c:pt>
                <c:pt idx="21712">
                  <c:v>16.548040627764806</c:v>
                </c:pt>
                <c:pt idx="21713">
                  <c:v>16.562632876945329</c:v>
                </c:pt>
                <c:pt idx="21714">
                  <c:v>16.566456366176908</c:v>
                </c:pt>
                <c:pt idx="21715">
                  <c:v>16.570070330815327</c:v>
                </c:pt>
                <c:pt idx="21716">
                  <c:v>16.575138682275096</c:v>
                </c:pt>
                <c:pt idx="21717">
                  <c:v>16.588602654176427</c:v>
                </c:pt>
                <c:pt idx="21718">
                  <c:v>16.588700971572507</c:v>
                </c:pt>
                <c:pt idx="21719">
                  <c:v>16.595744680851055</c:v>
                </c:pt>
                <c:pt idx="21720">
                  <c:v>16.60050146259924</c:v>
                </c:pt>
                <c:pt idx="21721">
                  <c:v>16.61234567901235</c:v>
                </c:pt>
                <c:pt idx="21722">
                  <c:v>16.615576644211544</c:v>
                </c:pt>
                <c:pt idx="21723">
                  <c:v>16.61923999269726</c:v>
                </c:pt>
                <c:pt idx="21724">
                  <c:v>16.642085103572768</c:v>
                </c:pt>
                <c:pt idx="21725">
                  <c:v>16.661678140277374</c:v>
                </c:pt>
                <c:pt idx="21726">
                  <c:v>16.666666666666671</c:v>
                </c:pt>
                <c:pt idx="21727">
                  <c:v>16.666666666666671</c:v>
                </c:pt>
                <c:pt idx="21728">
                  <c:v>16.668815294990452</c:v>
                </c:pt>
                <c:pt idx="21729">
                  <c:v>16.686797361330477</c:v>
                </c:pt>
                <c:pt idx="21730">
                  <c:v>16.697604525766806</c:v>
                </c:pt>
                <c:pt idx="21731">
                  <c:v>16.701369863013696</c:v>
                </c:pt>
                <c:pt idx="21732">
                  <c:v>16.707325772166342</c:v>
                </c:pt>
                <c:pt idx="21733">
                  <c:v>16.71224077333973</c:v>
                </c:pt>
                <c:pt idx="21734">
                  <c:v>16.714049397391918</c:v>
                </c:pt>
                <c:pt idx="21735">
                  <c:v>16.715995367391585</c:v>
                </c:pt>
                <c:pt idx="21736">
                  <c:v>16.718266253869956</c:v>
                </c:pt>
                <c:pt idx="21737">
                  <c:v>16.720257234726702</c:v>
                </c:pt>
                <c:pt idx="21738">
                  <c:v>16.722823195602061</c:v>
                </c:pt>
                <c:pt idx="21739">
                  <c:v>16.726373031622899</c:v>
                </c:pt>
                <c:pt idx="21740">
                  <c:v>16.726943942133815</c:v>
                </c:pt>
                <c:pt idx="21741">
                  <c:v>16.730621642363786</c:v>
                </c:pt>
                <c:pt idx="21742">
                  <c:v>16.732736700902962</c:v>
                </c:pt>
                <c:pt idx="21743">
                  <c:v>16.737706622310029</c:v>
                </c:pt>
                <c:pt idx="21744">
                  <c:v>16.740384077039351</c:v>
                </c:pt>
                <c:pt idx="21745">
                  <c:v>16.741578975199616</c:v>
                </c:pt>
                <c:pt idx="21746">
                  <c:v>16.757799935670633</c:v>
                </c:pt>
                <c:pt idx="21747">
                  <c:v>16.77077116902062</c:v>
                </c:pt>
                <c:pt idx="21748">
                  <c:v>16.78177171134918</c:v>
                </c:pt>
                <c:pt idx="21749">
                  <c:v>16.78817733990148</c:v>
                </c:pt>
                <c:pt idx="21750">
                  <c:v>16.789150581429666</c:v>
                </c:pt>
                <c:pt idx="21751">
                  <c:v>16.792050827918928</c:v>
                </c:pt>
                <c:pt idx="21752">
                  <c:v>16.793792740662809</c:v>
                </c:pt>
                <c:pt idx="21753">
                  <c:v>16.797501477167202</c:v>
                </c:pt>
                <c:pt idx="21754">
                  <c:v>16.797673231493434</c:v>
                </c:pt>
                <c:pt idx="21755">
                  <c:v>16.799560076986523</c:v>
                </c:pt>
                <c:pt idx="21756">
                  <c:v>16.80413305537931</c:v>
                </c:pt>
                <c:pt idx="21757">
                  <c:v>16.804846938775512</c:v>
                </c:pt>
                <c:pt idx="21758">
                  <c:v>16.805555555555557</c:v>
                </c:pt>
                <c:pt idx="21759">
                  <c:v>16.806722689075642</c:v>
                </c:pt>
                <c:pt idx="21760">
                  <c:v>16.811346130333774</c:v>
                </c:pt>
                <c:pt idx="21761">
                  <c:v>16.814159292035399</c:v>
                </c:pt>
                <c:pt idx="21762">
                  <c:v>16.841955656623071</c:v>
                </c:pt>
                <c:pt idx="21763">
                  <c:v>16.842047214155826</c:v>
                </c:pt>
                <c:pt idx="21764">
                  <c:v>16.844235462174865</c:v>
                </c:pt>
                <c:pt idx="21765">
                  <c:v>16.845329249617151</c:v>
                </c:pt>
                <c:pt idx="21766">
                  <c:v>16.849497344571347</c:v>
                </c:pt>
                <c:pt idx="21767">
                  <c:v>16.868097234783079</c:v>
                </c:pt>
                <c:pt idx="21768">
                  <c:v>16.878353454057688</c:v>
                </c:pt>
                <c:pt idx="21769">
                  <c:v>16.880552813425467</c:v>
                </c:pt>
                <c:pt idx="21770">
                  <c:v>16.889443841729275</c:v>
                </c:pt>
                <c:pt idx="21771">
                  <c:v>16.901945822205249</c:v>
                </c:pt>
                <c:pt idx="21772">
                  <c:v>16.911520308449113</c:v>
                </c:pt>
                <c:pt idx="21773">
                  <c:v>16.912311823068691</c:v>
                </c:pt>
                <c:pt idx="21774">
                  <c:v>16.925554760200441</c:v>
                </c:pt>
                <c:pt idx="21775">
                  <c:v>16.927607009480042</c:v>
                </c:pt>
                <c:pt idx="21776">
                  <c:v>16.933638443935919</c:v>
                </c:pt>
                <c:pt idx="21777">
                  <c:v>16.951080773606364</c:v>
                </c:pt>
                <c:pt idx="21778">
                  <c:v>16.959615394078369</c:v>
                </c:pt>
                <c:pt idx="21779">
                  <c:v>16.961130742049477</c:v>
                </c:pt>
                <c:pt idx="21780">
                  <c:v>16.964285714285722</c:v>
                </c:pt>
                <c:pt idx="21781">
                  <c:v>16.970599181243017</c:v>
                </c:pt>
                <c:pt idx="21782">
                  <c:v>16.971457169345385</c:v>
                </c:pt>
                <c:pt idx="21783">
                  <c:v>16.97147037307974</c:v>
                </c:pt>
                <c:pt idx="21784">
                  <c:v>16.97886054841436</c:v>
                </c:pt>
                <c:pt idx="21785">
                  <c:v>16.98473050618918</c:v>
                </c:pt>
                <c:pt idx="21786">
                  <c:v>16.987087517934015</c:v>
                </c:pt>
                <c:pt idx="21787">
                  <c:v>16.993413635554504</c:v>
                </c:pt>
                <c:pt idx="21788">
                  <c:v>16.996996472601538</c:v>
                </c:pt>
                <c:pt idx="21789">
                  <c:v>16.997768582508272</c:v>
                </c:pt>
                <c:pt idx="21790">
                  <c:v>17.006855118231528</c:v>
                </c:pt>
                <c:pt idx="21791">
                  <c:v>17.008830022075045</c:v>
                </c:pt>
                <c:pt idx="21792">
                  <c:v>17.011629852007701</c:v>
                </c:pt>
                <c:pt idx="21793">
                  <c:v>17.012798840859688</c:v>
                </c:pt>
                <c:pt idx="21794">
                  <c:v>17.013216600723965</c:v>
                </c:pt>
                <c:pt idx="21795">
                  <c:v>17.01756652027899</c:v>
                </c:pt>
                <c:pt idx="21796">
                  <c:v>17.032113126836862</c:v>
                </c:pt>
                <c:pt idx="21797">
                  <c:v>17.035336947489228</c:v>
                </c:pt>
                <c:pt idx="21798">
                  <c:v>17.039882314481858</c:v>
                </c:pt>
                <c:pt idx="21799">
                  <c:v>17.042770512080963</c:v>
                </c:pt>
                <c:pt idx="21800">
                  <c:v>17.050644177597491</c:v>
                </c:pt>
                <c:pt idx="21801">
                  <c:v>17.053640904641185</c:v>
                </c:pt>
                <c:pt idx="21802">
                  <c:v>17.059670937902794</c:v>
                </c:pt>
                <c:pt idx="21803">
                  <c:v>17.063020214030928</c:v>
                </c:pt>
                <c:pt idx="21804">
                  <c:v>17.068208587643213</c:v>
                </c:pt>
                <c:pt idx="21805">
                  <c:v>17.068535455517278</c:v>
                </c:pt>
                <c:pt idx="21806">
                  <c:v>17.083574753751179</c:v>
                </c:pt>
                <c:pt idx="21807">
                  <c:v>17.096031090087394</c:v>
                </c:pt>
                <c:pt idx="21808">
                  <c:v>17.099241631799174</c:v>
                </c:pt>
                <c:pt idx="21809">
                  <c:v>17.103601362470826</c:v>
                </c:pt>
                <c:pt idx="21810">
                  <c:v>17.111886827117388</c:v>
                </c:pt>
                <c:pt idx="21811">
                  <c:v>17.113371073593498</c:v>
                </c:pt>
                <c:pt idx="21812">
                  <c:v>17.113929027818742</c:v>
                </c:pt>
                <c:pt idx="21813">
                  <c:v>17.119437939110057</c:v>
                </c:pt>
                <c:pt idx="21814">
                  <c:v>17.124407389243103</c:v>
                </c:pt>
                <c:pt idx="21815">
                  <c:v>17.130919220055716</c:v>
                </c:pt>
                <c:pt idx="21816">
                  <c:v>17.131413889518626</c:v>
                </c:pt>
                <c:pt idx="21817">
                  <c:v>17.136004264013494</c:v>
                </c:pt>
                <c:pt idx="21818">
                  <c:v>17.142492667463799</c:v>
                </c:pt>
                <c:pt idx="21819">
                  <c:v>17.152426139308631</c:v>
                </c:pt>
                <c:pt idx="21820">
                  <c:v>17.155035989585983</c:v>
                </c:pt>
                <c:pt idx="21821">
                  <c:v>17.156637574644009</c:v>
                </c:pt>
                <c:pt idx="21822">
                  <c:v>17.190097364046551</c:v>
                </c:pt>
                <c:pt idx="21823">
                  <c:v>17.190548450032523</c:v>
                </c:pt>
                <c:pt idx="21824">
                  <c:v>17.199860018518393</c:v>
                </c:pt>
                <c:pt idx="21825">
                  <c:v>17.2113873628047</c:v>
                </c:pt>
                <c:pt idx="21826">
                  <c:v>17.222670283745131</c:v>
                </c:pt>
                <c:pt idx="21827">
                  <c:v>17.238739313512824</c:v>
                </c:pt>
                <c:pt idx="21828">
                  <c:v>17.240466101694921</c:v>
                </c:pt>
                <c:pt idx="21829">
                  <c:v>17.24158404084784</c:v>
                </c:pt>
                <c:pt idx="21830">
                  <c:v>17.25013804527886</c:v>
                </c:pt>
                <c:pt idx="21831">
                  <c:v>17.256104977228802</c:v>
                </c:pt>
                <c:pt idx="21832">
                  <c:v>17.26045585306484</c:v>
                </c:pt>
                <c:pt idx="21833">
                  <c:v>17.268035063085179</c:v>
                </c:pt>
                <c:pt idx="21834">
                  <c:v>17.274472168905945</c:v>
                </c:pt>
                <c:pt idx="21835">
                  <c:v>17.283341668635984</c:v>
                </c:pt>
                <c:pt idx="21836">
                  <c:v>17.289719626168235</c:v>
                </c:pt>
                <c:pt idx="21837">
                  <c:v>17.300056721497441</c:v>
                </c:pt>
                <c:pt idx="21838">
                  <c:v>17.308832246591592</c:v>
                </c:pt>
                <c:pt idx="21839">
                  <c:v>17.311344327836082</c:v>
                </c:pt>
                <c:pt idx="21840">
                  <c:v>17.331151443022904</c:v>
                </c:pt>
                <c:pt idx="21841">
                  <c:v>17.338114321873022</c:v>
                </c:pt>
                <c:pt idx="21842">
                  <c:v>17.338174928954842</c:v>
                </c:pt>
                <c:pt idx="21843">
                  <c:v>17.343156171431914</c:v>
                </c:pt>
                <c:pt idx="21844">
                  <c:v>17.34359769051963</c:v>
                </c:pt>
                <c:pt idx="21845">
                  <c:v>17.348596750369282</c:v>
                </c:pt>
                <c:pt idx="21846">
                  <c:v>17.354675652906494</c:v>
                </c:pt>
                <c:pt idx="21847">
                  <c:v>17.381723914452365</c:v>
                </c:pt>
                <c:pt idx="21848">
                  <c:v>17.391304347826093</c:v>
                </c:pt>
                <c:pt idx="21849">
                  <c:v>17.395461459659131</c:v>
                </c:pt>
                <c:pt idx="21850">
                  <c:v>17.399113000769702</c:v>
                </c:pt>
                <c:pt idx="21851">
                  <c:v>17.413261011876926</c:v>
                </c:pt>
                <c:pt idx="21852">
                  <c:v>17.419121197489147</c:v>
                </c:pt>
                <c:pt idx="21853">
                  <c:v>17.427909913702379</c:v>
                </c:pt>
                <c:pt idx="21854">
                  <c:v>17.435017165277088</c:v>
                </c:pt>
                <c:pt idx="21855">
                  <c:v>17.445582987248784</c:v>
                </c:pt>
                <c:pt idx="21856">
                  <c:v>17.450695118008412</c:v>
                </c:pt>
                <c:pt idx="21857">
                  <c:v>17.451298701298711</c:v>
                </c:pt>
                <c:pt idx="21858">
                  <c:v>17.458032163914524</c:v>
                </c:pt>
                <c:pt idx="21859">
                  <c:v>17.460120648851472</c:v>
                </c:pt>
                <c:pt idx="21860">
                  <c:v>17.460751600021879</c:v>
                </c:pt>
                <c:pt idx="21861">
                  <c:v>17.46482876225663</c:v>
                </c:pt>
                <c:pt idx="21862">
                  <c:v>17.466070747261142</c:v>
                </c:pt>
                <c:pt idx="21863">
                  <c:v>17.468354430379748</c:v>
                </c:pt>
                <c:pt idx="21864">
                  <c:v>17.471433837080724</c:v>
                </c:pt>
                <c:pt idx="21865">
                  <c:v>17.475848402278913</c:v>
                </c:pt>
                <c:pt idx="21866">
                  <c:v>17.487141807494481</c:v>
                </c:pt>
                <c:pt idx="21867">
                  <c:v>17.499956150351665</c:v>
                </c:pt>
                <c:pt idx="21868">
                  <c:v>17.505913772756585</c:v>
                </c:pt>
                <c:pt idx="21869">
                  <c:v>17.516710923908079</c:v>
                </c:pt>
                <c:pt idx="21870">
                  <c:v>17.524644030668128</c:v>
                </c:pt>
                <c:pt idx="21871">
                  <c:v>17.55558343623504</c:v>
                </c:pt>
                <c:pt idx="21872">
                  <c:v>17.557469084287987</c:v>
                </c:pt>
                <c:pt idx="21873">
                  <c:v>17.56630810453963</c:v>
                </c:pt>
                <c:pt idx="21874">
                  <c:v>17.572291070861141</c:v>
                </c:pt>
                <c:pt idx="21875">
                  <c:v>17.575247316354449</c:v>
                </c:pt>
                <c:pt idx="21876">
                  <c:v>17.575506353539836</c:v>
                </c:pt>
                <c:pt idx="21877">
                  <c:v>17.576266442765174</c:v>
                </c:pt>
                <c:pt idx="21878">
                  <c:v>17.57770112418649</c:v>
                </c:pt>
                <c:pt idx="21879">
                  <c:v>17.586484312148016</c:v>
                </c:pt>
                <c:pt idx="21880">
                  <c:v>17.59626639911221</c:v>
                </c:pt>
                <c:pt idx="21881">
                  <c:v>17.602971788908931</c:v>
                </c:pt>
                <c:pt idx="21882">
                  <c:v>17.609504770429155</c:v>
                </c:pt>
                <c:pt idx="21883">
                  <c:v>17.623531781176325</c:v>
                </c:pt>
                <c:pt idx="21884">
                  <c:v>17.627335142902751</c:v>
                </c:pt>
                <c:pt idx="21885">
                  <c:v>17.630720395026884</c:v>
                </c:pt>
                <c:pt idx="21886">
                  <c:v>17.631694699514597</c:v>
                </c:pt>
                <c:pt idx="21887">
                  <c:v>17.643600493098788</c:v>
                </c:pt>
                <c:pt idx="21888">
                  <c:v>17.661474784881818</c:v>
                </c:pt>
                <c:pt idx="21889">
                  <c:v>17.666201766620176</c:v>
                </c:pt>
                <c:pt idx="21890">
                  <c:v>17.681105302464516</c:v>
                </c:pt>
                <c:pt idx="21891">
                  <c:v>17.682020802377423</c:v>
                </c:pt>
                <c:pt idx="21892">
                  <c:v>17.692852087756549</c:v>
                </c:pt>
                <c:pt idx="21893">
                  <c:v>17.693101668673663</c:v>
                </c:pt>
                <c:pt idx="21894">
                  <c:v>17.693169092945141</c:v>
                </c:pt>
                <c:pt idx="21895">
                  <c:v>17.694805194805198</c:v>
                </c:pt>
                <c:pt idx="21896">
                  <c:v>17.700954488578205</c:v>
                </c:pt>
                <c:pt idx="21897">
                  <c:v>17.706413968588237</c:v>
                </c:pt>
                <c:pt idx="21898">
                  <c:v>17.70913913139573</c:v>
                </c:pt>
                <c:pt idx="21899">
                  <c:v>17.71112590486814</c:v>
                </c:pt>
                <c:pt idx="21900">
                  <c:v>17.715059832919394</c:v>
                </c:pt>
                <c:pt idx="21901">
                  <c:v>17.716463302920388</c:v>
                </c:pt>
                <c:pt idx="21902">
                  <c:v>17.71844660194175</c:v>
                </c:pt>
                <c:pt idx="21903">
                  <c:v>17.727681373297372</c:v>
                </c:pt>
                <c:pt idx="21904">
                  <c:v>17.752074427960778</c:v>
                </c:pt>
                <c:pt idx="21905">
                  <c:v>17.753143613500995</c:v>
                </c:pt>
                <c:pt idx="21906">
                  <c:v>17.763005780346816</c:v>
                </c:pt>
                <c:pt idx="21907">
                  <c:v>17.765072660868071</c:v>
                </c:pt>
                <c:pt idx="21908">
                  <c:v>17.7784340507217</c:v>
                </c:pt>
                <c:pt idx="21909">
                  <c:v>17.783662660419637</c:v>
                </c:pt>
                <c:pt idx="21910">
                  <c:v>17.785524483291894</c:v>
                </c:pt>
                <c:pt idx="21911">
                  <c:v>17.787578096288129</c:v>
                </c:pt>
                <c:pt idx="21912">
                  <c:v>17.790094339622641</c:v>
                </c:pt>
                <c:pt idx="21913">
                  <c:v>17.794074640631678</c:v>
                </c:pt>
                <c:pt idx="21914">
                  <c:v>17.79972883982181</c:v>
                </c:pt>
                <c:pt idx="21915">
                  <c:v>17.803398811864795</c:v>
                </c:pt>
                <c:pt idx="21916">
                  <c:v>17.804704205274405</c:v>
                </c:pt>
                <c:pt idx="21917">
                  <c:v>17.824351297405187</c:v>
                </c:pt>
                <c:pt idx="21918">
                  <c:v>17.827442827442823</c:v>
                </c:pt>
                <c:pt idx="21919">
                  <c:v>17.837653478854023</c:v>
                </c:pt>
                <c:pt idx="21920">
                  <c:v>17.84242368581171</c:v>
                </c:pt>
                <c:pt idx="21921">
                  <c:v>17.845845975082298</c:v>
                </c:pt>
                <c:pt idx="21922">
                  <c:v>17.847510164647161</c:v>
                </c:pt>
                <c:pt idx="21923">
                  <c:v>17.858248220365212</c:v>
                </c:pt>
                <c:pt idx="21924">
                  <c:v>17.86740886070173</c:v>
                </c:pt>
                <c:pt idx="21925">
                  <c:v>17.869822485207095</c:v>
                </c:pt>
                <c:pt idx="21926">
                  <c:v>17.877974592950437</c:v>
                </c:pt>
                <c:pt idx="21927">
                  <c:v>17.879460186522536</c:v>
                </c:pt>
                <c:pt idx="21928">
                  <c:v>17.88146279949558</c:v>
                </c:pt>
                <c:pt idx="21929">
                  <c:v>17.882362070303401</c:v>
                </c:pt>
                <c:pt idx="21930">
                  <c:v>17.882831618801092</c:v>
                </c:pt>
                <c:pt idx="21931">
                  <c:v>17.883490096722696</c:v>
                </c:pt>
                <c:pt idx="21932">
                  <c:v>17.891579172916209</c:v>
                </c:pt>
                <c:pt idx="21933">
                  <c:v>17.894928662543279</c:v>
                </c:pt>
                <c:pt idx="21934">
                  <c:v>17.913433855462841</c:v>
                </c:pt>
                <c:pt idx="21935">
                  <c:v>17.917448405253282</c:v>
                </c:pt>
                <c:pt idx="21936">
                  <c:v>17.92141362473842</c:v>
                </c:pt>
                <c:pt idx="21937">
                  <c:v>17.92832314809516</c:v>
                </c:pt>
                <c:pt idx="21938">
                  <c:v>17.933313307299485</c:v>
                </c:pt>
                <c:pt idx="21939">
                  <c:v>17.937977163705156</c:v>
                </c:pt>
                <c:pt idx="21940">
                  <c:v>17.95040324514315</c:v>
                </c:pt>
                <c:pt idx="21941">
                  <c:v>17.953647335255795</c:v>
                </c:pt>
                <c:pt idx="21942">
                  <c:v>17.954096946982645</c:v>
                </c:pt>
                <c:pt idx="21943">
                  <c:v>17.95872215112017</c:v>
                </c:pt>
                <c:pt idx="21944">
                  <c:v>17.959945120377469</c:v>
                </c:pt>
                <c:pt idx="21945">
                  <c:v>17.963998279781279</c:v>
                </c:pt>
                <c:pt idx="21946">
                  <c:v>17.965044186824656</c:v>
                </c:pt>
                <c:pt idx="21947">
                  <c:v>17.968605724838397</c:v>
                </c:pt>
                <c:pt idx="21948">
                  <c:v>17.970365476146782</c:v>
                </c:pt>
                <c:pt idx="21949">
                  <c:v>17.97344514325647</c:v>
                </c:pt>
                <c:pt idx="21950">
                  <c:v>17.977528089887642</c:v>
                </c:pt>
                <c:pt idx="21951">
                  <c:v>17.989531352378862</c:v>
                </c:pt>
                <c:pt idx="21952">
                  <c:v>17.991247666554472</c:v>
                </c:pt>
                <c:pt idx="21953">
                  <c:v>17.991538632821189</c:v>
                </c:pt>
                <c:pt idx="21954">
                  <c:v>17.995001388503184</c:v>
                </c:pt>
                <c:pt idx="21955">
                  <c:v>17.996996761181606</c:v>
                </c:pt>
                <c:pt idx="21956">
                  <c:v>17.997762081264426</c:v>
                </c:pt>
                <c:pt idx="21957">
                  <c:v>18.008965837069098</c:v>
                </c:pt>
                <c:pt idx="21958">
                  <c:v>18.013440419603327</c:v>
                </c:pt>
                <c:pt idx="21959">
                  <c:v>18.016838166510766</c:v>
                </c:pt>
                <c:pt idx="21960">
                  <c:v>18.017514737491751</c:v>
                </c:pt>
                <c:pt idx="21961">
                  <c:v>18.027050295775823</c:v>
                </c:pt>
                <c:pt idx="21962">
                  <c:v>18.036021977105008</c:v>
                </c:pt>
                <c:pt idx="21963">
                  <c:v>18.036344135956028</c:v>
                </c:pt>
                <c:pt idx="21964">
                  <c:v>18.04604650994392</c:v>
                </c:pt>
                <c:pt idx="21965">
                  <c:v>18.046661745266007</c:v>
                </c:pt>
                <c:pt idx="21966">
                  <c:v>18.060070345266041</c:v>
                </c:pt>
                <c:pt idx="21967">
                  <c:v>18.068660911463553</c:v>
                </c:pt>
                <c:pt idx="21968">
                  <c:v>18.06899312737707</c:v>
                </c:pt>
                <c:pt idx="21969">
                  <c:v>18.0730115024204</c:v>
                </c:pt>
                <c:pt idx="21970">
                  <c:v>18.07375741721431</c:v>
                </c:pt>
                <c:pt idx="21971">
                  <c:v>18.080149114631865</c:v>
                </c:pt>
                <c:pt idx="21972">
                  <c:v>18.089459573867657</c:v>
                </c:pt>
                <c:pt idx="21973">
                  <c:v>18.097044412833881</c:v>
                </c:pt>
                <c:pt idx="21974">
                  <c:v>18.128179043743643</c:v>
                </c:pt>
                <c:pt idx="21975">
                  <c:v>18.130012663571122</c:v>
                </c:pt>
                <c:pt idx="21976">
                  <c:v>18.131799621172462</c:v>
                </c:pt>
                <c:pt idx="21977">
                  <c:v>18.140985294959094</c:v>
                </c:pt>
                <c:pt idx="21978">
                  <c:v>18.145430286857916</c:v>
                </c:pt>
                <c:pt idx="21979">
                  <c:v>18.151233578981092</c:v>
                </c:pt>
                <c:pt idx="21980">
                  <c:v>18.155648203295598</c:v>
                </c:pt>
                <c:pt idx="21981">
                  <c:v>18.155927742306943</c:v>
                </c:pt>
                <c:pt idx="21982">
                  <c:v>18.170185540626989</c:v>
                </c:pt>
                <c:pt idx="21983">
                  <c:v>18.181818181818187</c:v>
                </c:pt>
                <c:pt idx="21984">
                  <c:v>18.182432213372522</c:v>
                </c:pt>
                <c:pt idx="21985">
                  <c:v>18.184940327981451</c:v>
                </c:pt>
                <c:pt idx="21986">
                  <c:v>18.194284064665126</c:v>
                </c:pt>
                <c:pt idx="21987">
                  <c:v>18.201502856714086</c:v>
                </c:pt>
                <c:pt idx="21988">
                  <c:v>18.211011550214934</c:v>
                </c:pt>
                <c:pt idx="21989">
                  <c:v>18.217590130809327</c:v>
                </c:pt>
                <c:pt idx="21990">
                  <c:v>18.223861374546303</c:v>
                </c:pt>
                <c:pt idx="21991">
                  <c:v>18.229853581033922</c:v>
                </c:pt>
                <c:pt idx="21992">
                  <c:v>18.234212317361028</c:v>
                </c:pt>
                <c:pt idx="21993">
                  <c:v>18.234503611624405</c:v>
                </c:pt>
                <c:pt idx="21994">
                  <c:v>18.241100807657801</c:v>
                </c:pt>
                <c:pt idx="21995">
                  <c:v>18.242968347392122</c:v>
                </c:pt>
                <c:pt idx="21996">
                  <c:v>18.247150827872645</c:v>
                </c:pt>
                <c:pt idx="21997">
                  <c:v>18.253406390922763</c:v>
                </c:pt>
                <c:pt idx="21998">
                  <c:v>18.273571959129953</c:v>
                </c:pt>
                <c:pt idx="21999">
                  <c:v>18.27994758244283</c:v>
                </c:pt>
                <c:pt idx="22000">
                  <c:v>18.281932726148526</c:v>
                </c:pt>
                <c:pt idx="22001">
                  <c:v>18.282765662606664</c:v>
                </c:pt>
                <c:pt idx="22002">
                  <c:v>18.284001498688653</c:v>
                </c:pt>
                <c:pt idx="22003">
                  <c:v>18.284842037096993</c:v>
                </c:pt>
                <c:pt idx="22004">
                  <c:v>18.286370928722405</c:v>
                </c:pt>
                <c:pt idx="22005">
                  <c:v>18.287305639359474</c:v>
                </c:pt>
                <c:pt idx="22006">
                  <c:v>18.292750568528476</c:v>
                </c:pt>
                <c:pt idx="22007">
                  <c:v>18.300302832828621</c:v>
                </c:pt>
                <c:pt idx="22008">
                  <c:v>18.303740228873906</c:v>
                </c:pt>
                <c:pt idx="22009">
                  <c:v>18.304752495227078</c:v>
                </c:pt>
                <c:pt idx="22010">
                  <c:v>18.308938839519072</c:v>
                </c:pt>
                <c:pt idx="22011">
                  <c:v>18.312262128702045</c:v>
                </c:pt>
                <c:pt idx="22012">
                  <c:v>18.319385532500277</c:v>
                </c:pt>
                <c:pt idx="22013">
                  <c:v>18.354960234407699</c:v>
                </c:pt>
                <c:pt idx="22014">
                  <c:v>18.358220596774345</c:v>
                </c:pt>
                <c:pt idx="22015">
                  <c:v>18.370017290527585</c:v>
                </c:pt>
                <c:pt idx="22016">
                  <c:v>18.374304411294347</c:v>
                </c:pt>
                <c:pt idx="22017">
                  <c:v>18.376352613133463</c:v>
                </c:pt>
                <c:pt idx="22018">
                  <c:v>18.384569017480402</c:v>
                </c:pt>
                <c:pt idx="22019">
                  <c:v>18.387930804701867</c:v>
                </c:pt>
                <c:pt idx="22020">
                  <c:v>18.388431352800353</c:v>
                </c:pt>
                <c:pt idx="22021">
                  <c:v>18.399234693877546</c:v>
                </c:pt>
                <c:pt idx="22022">
                  <c:v>18.399999999999991</c:v>
                </c:pt>
                <c:pt idx="22023">
                  <c:v>18.413299960876927</c:v>
                </c:pt>
                <c:pt idx="22024">
                  <c:v>18.421720375539195</c:v>
                </c:pt>
                <c:pt idx="22025">
                  <c:v>18.425963191979804</c:v>
                </c:pt>
                <c:pt idx="22026">
                  <c:v>18.428360639763923</c:v>
                </c:pt>
                <c:pt idx="22027">
                  <c:v>18.431769810085143</c:v>
                </c:pt>
                <c:pt idx="22028">
                  <c:v>18.436348751534993</c:v>
                </c:pt>
                <c:pt idx="22029">
                  <c:v>18.439789495408121</c:v>
                </c:pt>
                <c:pt idx="22030">
                  <c:v>18.44525235243799</c:v>
                </c:pt>
                <c:pt idx="22031">
                  <c:v>18.454292442731756</c:v>
                </c:pt>
                <c:pt idx="22032">
                  <c:v>18.455414012738842</c:v>
                </c:pt>
                <c:pt idx="22033">
                  <c:v>18.459891660449571</c:v>
                </c:pt>
                <c:pt idx="22034">
                  <c:v>18.466947181928916</c:v>
                </c:pt>
                <c:pt idx="22035">
                  <c:v>18.47119334907643</c:v>
                </c:pt>
                <c:pt idx="22036">
                  <c:v>18.478513356562146</c:v>
                </c:pt>
                <c:pt idx="22037">
                  <c:v>18.481182795698928</c:v>
                </c:pt>
                <c:pt idx="22038">
                  <c:v>18.497755126805004</c:v>
                </c:pt>
                <c:pt idx="22039">
                  <c:v>18.50732017823043</c:v>
                </c:pt>
                <c:pt idx="22040">
                  <c:v>18.50745764999661</c:v>
                </c:pt>
                <c:pt idx="22041">
                  <c:v>18.520044740095358</c:v>
                </c:pt>
                <c:pt idx="22042">
                  <c:v>18.520724313762244</c:v>
                </c:pt>
                <c:pt idx="22043">
                  <c:v>18.524501884760355</c:v>
                </c:pt>
                <c:pt idx="22044">
                  <c:v>18.532206969376986</c:v>
                </c:pt>
                <c:pt idx="22045">
                  <c:v>18.5371675469096</c:v>
                </c:pt>
                <c:pt idx="22046">
                  <c:v>18.54464073785222</c:v>
                </c:pt>
                <c:pt idx="22047">
                  <c:v>18.546572433683011</c:v>
                </c:pt>
                <c:pt idx="22048">
                  <c:v>18.561386818878489</c:v>
                </c:pt>
                <c:pt idx="22049">
                  <c:v>18.564013503229447</c:v>
                </c:pt>
                <c:pt idx="22050">
                  <c:v>18.565400843881847</c:v>
                </c:pt>
                <c:pt idx="22051">
                  <c:v>18.566672719569041</c:v>
                </c:pt>
                <c:pt idx="22052">
                  <c:v>18.579946649929397</c:v>
                </c:pt>
                <c:pt idx="22053">
                  <c:v>18.588474503718771</c:v>
                </c:pt>
                <c:pt idx="22054">
                  <c:v>18.591664955861219</c:v>
                </c:pt>
                <c:pt idx="22055">
                  <c:v>18.593437610255208</c:v>
                </c:pt>
                <c:pt idx="22056">
                  <c:v>18.601714027965713</c:v>
                </c:pt>
                <c:pt idx="22057">
                  <c:v>18.603145235892683</c:v>
                </c:pt>
                <c:pt idx="22058">
                  <c:v>18.609632007903173</c:v>
                </c:pt>
                <c:pt idx="22059">
                  <c:v>18.614392225852399</c:v>
                </c:pt>
                <c:pt idx="22060">
                  <c:v>18.617683686176846</c:v>
                </c:pt>
                <c:pt idx="22061">
                  <c:v>18.626827717736802</c:v>
                </c:pt>
                <c:pt idx="22062">
                  <c:v>18.629675614733628</c:v>
                </c:pt>
                <c:pt idx="22063">
                  <c:v>18.637232010188924</c:v>
                </c:pt>
                <c:pt idx="22064">
                  <c:v>18.64015182770855</c:v>
                </c:pt>
                <c:pt idx="22065">
                  <c:v>18.643086794024327</c:v>
                </c:pt>
                <c:pt idx="22066">
                  <c:v>18.644501278772367</c:v>
                </c:pt>
                <c:pt idx="22067">
                  <c:v>18.65708370103863</c:v>
                </c:pt>
                <c:pt idx="22068">
                  <c:v>18.662530162013098</c:v>
                </c:pt>
                <c:pt idx="22069">
                  <c:v>18.6680235187698</c:v>
                </c:pt>
                <c:pt idx="22070">
                  <c:v>18.670586038883783</c:v>
                </c:pt>
                <c:pt idx="22071">
                  <c:v>18.67339466508713</c:v>
                </c:pt>
                <c:pt idx="22072">
                  <c:v>18.680941382108742</c:v>
                </c:pt>
                <c:pt idx="22073">
                  <c:v>18.680966864094771</c:v>
                </c:pt>
                <c:pt idx="22074">
                  <c:v>18.682545589877179</c:v>
                </c:pt>
                <c:pt idx="22075">
                  <c:v>18.690299299511778</c:v>
                </c:pt>
                <c:pt idx="22076">
                  <c:v>18.691670300915831</c:v>
                </c:pt>
                <c:pt idx="22077">
                  <c:v>18.693644160985272</c:v>
                </c:pt>
                <c:pt idx="22078">
                  <c:v>18.696011004126547</c:v>
                </c:pt>
                <c:pt idx="22079">
                  <c:v>18.700796356160637</c:v>
                </c:pt>
                <c:pt idx="22080">
                  <c:v>18.708213944603628</c:v>
                </c:pt>
                <c:pt idx="22081">
                  <c:v>18.709677419354833</c:v>
                </c:pt>
                <c:pt idx="22082">
                  <c:v>18.710732364854053</c:v>
                </c:pt>
                <c:pt idx="22083">
                  <c:v>18.727992845279147</c:v>
                </c:pt>
                <c:pt idx="22084">
                  <c:v>18.736730360934175</c:v>
                </c:pt>
                <c:pt idx="22085">
                  <c:v>18.743164355138703</c:v>
                </c:pt>
                <c:pt idx="22086">
                  <c:v>18.747972753811212</c:v>
                </c:pt>
                <c:pt idx="22087">
                  <c:v>18.76017678529891</c:v>
                </c:pt>
                <c:pt idx="22088">
                  <c:v>18.769811320754727</c:v>
                </c:pt>
                <c:pt idx="22089">
                  <c:v>18.785139626626915</c:v>
                </c:pt>
                <c:pt idx="22090">
                  <c:v>18.788000267254617</c:v>
                </c:pt>
                <c:pt idx="22091">
                  <c:v>18.791946308724832</c:v>
                </c:pt>
                <c:pt idx="22092">
                  <c:v>18.801054018445313</c:v>
                </c:pt>
                <c:pt idx="22093">
                  <c:v>18.819015534344004</c:v>
                </c:pt>
                <c:pt idx="22094">
                  <c:v>18.820157630761884</c:v>
                </c:pt>
                <c:pt idx="22095">
                  <c:v>18.825385913380416</c:v>
                </c:pt>
                <c:pt idx="22096">
                  <c:v>18.831901686626111</c:v>
                </c:pt>
                <c:pt idx="22097">
                  <c:v>18.832891246684341</c:v>
                </c:pt>
                <c:pt idx="22098">
                  <c:v>18.836818238571013</c:v>
                </c:pt>
                <c:pt idx="22099">
                  <c:v>18.850871530019361</c:v>
                </c:pt>
                <c:pt idx="22100">
                  <c:v>18.859845127070528</c:v>
                </c:pt>
                <c:pt idx="22101">
                  <c:v>18.863039818737377</c:v>
                </c:pt>
                <c:pt idx="22102">
                  <c:v>18.869887803112562</c:v>
                </c:pt>
                <c:pt idx="22103">
                  <c:v>18.870554550934287</c:v>
                </c:pt>
                <c:pt idx="22104">
                  <c:v>18.871835758421369</c:v>
                </c:pt>
                <c:pt idx="22105">
                  <c:v>18.871907455881114</c:v>
                </c:pt>
                <c:pt idx="22106">
                  <c:v>18.873030190481259</c:v>
                </c:pt>
                <c:pt idx="22107">
                  <c:v>18.882796483163773</c:v>
                </c:pt>
                <c:pt idx="22108">
                  <c:v>18.884780204589433</c:v>
                </c:pt>
                <c:pt idx="22109">
                  <c:v>18.888114799364502</c:v>
                </c:pt>
                <c:pt idx="22110">
                  <c:v>18.890490450687778</c:v>
                </c:pt>
                <c:pt idx="22111">
                  <c:v>18.901263653887341</c:v>
                </c:pt>
                <c:pt idx="22112">
                  <c:v>18.907447973713047</c:v>
                </c:pt>
                <c:pt idx="22113">
                  <c:v>18.934626671866226</c:v>
                </c:pt>
                <c:pt idx="22114">
                  <c:v>18.940180278612388</c:v>
                </c:pt>
                <c:pt idx="22115">
                  <c:v>18.942815953868333</c:v>
                </c:pt>
                <c:pt idx="22116">
                  <c:v>18.94538333212445</c:v>
                </c:pt>
                <c:pt idx="22117">
                  <c:v>18.949897965022018</c:v>
                </c:pt>
                <c:pt idx="22118">
                  <c:v>18.951612903225794</c:v>
                </c:pt>
                <c:pt idx="22119">
                  <c:v>18.958995309426527</c:v>
                </c:pt>
                <c:pt idx="22120">
                  <c:v>18.960384703457748</c:v>
                </c:pt>
                <c:pt idx="22121">
                  <c:v>18.961056644880173</c:v>
                </c:pt>
                <c:pt idx="22122">
                  <c:v>18.963486454652539</c:v>
                </c:pt>
                <c:pt idx="22123">
                  <c:v>18.983957219251351</c:v>
                </c:pt>
                <c:pt idx="22124">
                  <c:v>18.986561459746014</c:v>
                </c:pt>
                <c:pt idx="22125">
                  <c:v>18.995720031819658</c:v>
                </c:pt>
                <c:pt idx="22126">
                  <c:v>19.005899188131536</c:v>
                </c:pt>
                <c:pt idx="22127">
                  <c:v>19.013039208969886</c:v>
                </c:pt>
                <c:pt idx="22128">
                  <c:v>19.015081563558027</c:v>
                </c:pt>
                <c:pt idx="22129">
                  <c:v>19.015816454796862</c:v>
                </c:pt>
                <c:pt idx="22130">
                  <c:v>19.023057216054667</c:v>
                </c:pt>
                <c:pt idx="22131">
                  <c:v>19.030952862634038</c:v>
                </c:pt>
                <c:pt idx="22132">
                  <c:v>19.03664438810786</c:v>
                </c:pt>
                <c:pt idx="22133">
                  <c:v>19.042101935021137</c:v>
                </c:pt>
                <c:pt idx="22134">
                  <c:v>19.042540585377424</c:v>
                </c:pt>
                <c:pt idx="22135">
                  <c:v>19.043361645060358</c:v>
                </c:pt>
                <c:pt idx="22136">
                  <c:v>19.045447006136996</c:v>
                </c:pt>
                <c:pt idx="22137">
                  <c:v>19.047619047619051</c:v>
                </c:pt>
                <c:pt idx="22138">
                  <c:v>19.047619047619051</c:v>
                </c:pt>
                <c:pt idx="22139">
                  <c:v>19.050279329608941</c:v>
                </c:pt>
                <c:pt idx="22140">
                  <c:v>19.05653950953679</c:v>
                </c:pt>
                <c:pt idx="22141">
                  <c:v>19.064619778650481</c:v>
                </c:pt>
                <c:pt idx="22142">
                  <c:v>19.071263724735999</c:v>
                </c:pt>
                <c:pt idx="22143">
                  <c:v>19.102508336958095</c:v>
                </c:pt>
                <c:pt idx="22144">
                  <c:v>19.103365704403359</c:v>
                </c:pt>
                <c:pt idx="22145">
                  <c:v>19.109350237717919</c:v>
                </c:pt>
                <c:pt idx="22146">
                  <c:v>19.11635496422744</c:v>
                </c:pt>
                <c:pt idx="22147">
                  <c:v>19.120000000000005</c:v>
                </c:pt>
                <c:pt idx="22148">
                  <c:v>19.120360732062764</c:v>
                </c:pt>
                <c:pt idx="22149">
                  <c:v>19.127169127169125</c:v>
                </c:pt>
                <c:pt idx="22150">
                  <c:v>19.133539633420611</c:v>
                </c:pt>
                <c:pt idx="22151">
                  <c:v>19.1354943545537</c:v>
                </c:pt>
                <c:pt idx="22152">
                  <c:v>19.138969440107061</c:v>
                </c:pt>
                <c:pt idx="22153">
                  <c:v>19.138991389913912</c:v>
                </c:pt>
                <c:pt idx="22154">
                  <c:v>19.161045531197303</c:v>
                </c:pt>
                <c:pt idx="22155">
                  <c:v>19.163454855626469</c:v>
                </c:pt>
                <c:pt idx="22156">
                  <c:v>19.164181557184918</c:v>
                </c:pt>
                <c:pt idx="22157">
                  <c:v>19.164789464564194</c:v>
                </c:pt>
                <c:pt idx="22158">
                  <c:v>19.166623369875822</c:v>
                </c:pt>
                <c:pt idx="22159">
                  <c:v>19.171358452432514</c:v>
                </c:pt>
                <c:pt idx="22160">
                  <c:v>19.187433177070474</c:v>
                </c:pt>
                <c:pt idx="22161">
                  <c:v>19.194494009686466</c:v>
                </c:pt>
                <c:pt idx="22162">
                  <c:v>19.213157046114148</c:v>
                </c:pt>
                <c:pt idx="22163">
                  <c:v>19.23737373737373</c:v>
                </c:pt>
                <c:pt idx="22164">
                  <c:v>19.237851923020941</c:v>
                </c:pt>
                <c:pt idx="22165">
                  <c:v>19.241171764885152</c:v>
                </c:pt>
                <c:pt idx="22166">
                  <c:v>19.243754220121545</c:v>
                </c:pt>
                <c:pt idx="22167">
                  <c:v>19.250093105944032</c:v>
                </c:pt>
                <c:pt idx="22168">
                  <c:v>19.251585806758897</c:v>
                </c:pt>
                <c:pt idx="22169">
                  <c:v>19.256525177959389</c:v>
                </c:pt>
                <c:pt idx="22170">
                  <c:v>19.257400903161056</c:v>
                </c:pt>
                <c:pt idx="22171">
                  <c:v>19.258274858185914</c:v>
                </c:pt>
                <c:pt idx="22172">
                  <c:v>19.259629814907456</c:v>
                </c:pt>
                <c:pt idx="22173">
                  <c:v>19.27427382137364</c:v>
                </c:pt>
                <c:pt idx="22174">
                  <c:v>19.275858491544767</c:v>
                </c:pt>
                <c:pt idx="22175">
                  <c:v>19.298042126751412</c:v>
                </c:pt>
                <c:pt idx="22176">
                  <c:v>19.313348187158198</c:v>
                </c:pt>
                <c:pt idx="22177">
                  <c:v>19.32091487856637</c:v>
                </c:pt>
                <c:pt idx="22178">
                  <c:v>19.321429772352801</c:v>
                </c:pt>
                <c:pt idx="22179">
                  <c:v>19.32543299908842</c:v>
                </c:pt>
                <c:pt idx="22180">
                  <c:v>19.331881815237352</c:v>
                </c:pt>
                <c:pt idx="22181">
                  <c:v>19.333333333333343</c:v>
                </c:pt>
                <c:pt idx="22182">
                  <c:v>19.337694194603429</c:v>
                </c:pt>
                <c:pt idx="22183">
                  <c:v>19.342389844644558</c:v>
                </c:pt>
                <c:pt idx="22184">
                  <c:v>19.352671514385065</c:v>
                </c:pt>
                <c:pt idx="22185">
                  <c:v>19.354838709677423</c:v>
                </c:pt>
                <c:pt idx="22186">
                  <c:v>19.357840856212192</c:v>
                </c:pt>
                <c:pt idx="22187">
                  <c:v>19.360387335159587</c:v>
                </c:pt>
                <c:pt idx="22188">
                  <c:v>19.360704373624273</c:v>
                </c:pt>
                <c:pt idx="22189">
                  <c:v>19.379350834521517</c:v>
                </c:pt>
                <c:pt idx="22190">
                  <c:v>19.382352941176478</c:v>
                </c:pt>
                <c:pt idx="22191">
                  <c:v>19.383259911894271</c:v>
                </c:pt>
                <c:pt idx="22192">
                  <c:v>19.41569404683257</c:v>
                </c:pt>
                <c:pt idx="22193">
                  <c:v>19.431970428946116</c:v>
                </c:pt>
                <c:pt idx="22194">
                  <c:v>19.464033850493649</c:v>
                </c:pt>
                <c:pt idx="22195">
                  <c:v>19.47129611363188</c:v>
                </c:pt>
                <c:pt idx="22196">
                  <c:v>19.481242789513459</c:v>
                </c:pt>
                <c:pt idx="22197">
                  <c:v>19.481625699683619</c:v>
                </c:pt>
                <c:pt idx="22198">
                  <c:v>19.4824509220702</c:v>
                </c:pt>
                <c:pt idx="22199">
                  <c:v>19.490872308655653</c:v>
                </c:pt>
                <c:pt idx="22200">
                  <c:v>19.500405553842896</c:v>
                </c:pt>
                <c:pt idx="22201">
                  <c:v>19.500780031201259</c:v>
                </c:pt>
                <c:pt idx="22202">
                  <c:v>19.537135822732864</c:v>
                </c:pt>
                <c:pt idx="22203">
                  <c:v>19.551406401551887</c:v>
                </c:pt>
                <c:pt idx="22204">
                  <c:v>19.557003521531357</c:v>
                </c:pt>
                <c:pt idx="22205">
                  <c:v>19.561252406525483</c:v>
                </c:pt>
                <c:pt idx="22206">
                  <c:v>19.562946559144279</c:v>
                </c:pt>
                <c:pt idx="22207">
                  <c:v>19.565217391304344</c:v>
                </c:pt>
                <c:pt idx="22208">
                  <c:v>19.570400601439147</c:v>
                </c:pt>
                <c:pt idx="22209">
                  <c:v>19.572279371954522</c:v>
                </c:pt>
                <c:pt idx="22210">
                  <c:v>19.575699132111851</c:v>
                </c:pt>
                <c:pt idx="22211">
                  <c:v>19.581403963696985</c:v>
                </c:pt>
                <c:pt idx="22212">
                  <c:v>19.588638589618014</c:v>
                </c:pt>
                <c:pt idx="22213">
                  <c:v>19.592121317761894</c:v>
                </c:pt>
                <c:pt idx="22214">
                  <c:v>19.594843462246786</c:v>
                </c:pt>
                <c:pt idx="22215">
                  <c:v>19.6025623105796</c:v>
                </c:pt>
                <c:pt idx="22216">
                  <c:v>19.603267211201867</c:v>
                </c:pt>
                <c:pt idx="22217">
                  <c:v>19.606794028472805</c:v>
                </c:pt>
                <c:pt idx="22218">
                  <c:v>19.607843137254903</c:v>
                </c:pt>
                <c:pt idx="22219">
                  <c:v>19.61122478807367</c:v>
                </c:pt>
                <c:pt idx="22220">
                  <c:v>19.611834961997829</c:v>
                </c:pt>
                <c:pt idx="22221">
                  <c:v>19.619596541786748</c:v>
                </c:pt>
                <c:pt idx="22222">
                  <c:v>19.619925967752067</c:v>
                </c:pt>
                <c:pt idx="22223">
                  <c:v>19.639718804920932</c:v>
                </c:pt>
                <c:pt idx="22224">
                  <c:v>19.641825534373197</c:v>
                </c:pt>
                <c:pt idx="22225">
                  <c:v>19.642953309278894</c:v>
                </c:pt>
                <c:pt idx="22226">
                  <c:v>19.645008433057583</c:v>
                </c:pt>
                <c:pt idx="22227">
                  <c:v>19.687832564739267</c:v>
                </c:pt>
                <c:pt idx="22228">
                  <c:v>19.690095026110782</c:v>
                </c:pt>
                <c:pt idx="22229">
                  <c:v>19.692200069954538</c:v>
                </c:pt>
                <c:pt idx="22230">
                  <c:v>19.696230753152662</c:v>
                </c:pt>
                <c:pt idx="22231">
                  <c:v>19.702471043076613</c:v>
                </c:pt>
                <c:pt idx="22232">
                  <c:v>19.707700955593026</c:v>
                </c:pt>
                <c:pt idx="22233">
                  <c:v>19.723382797867743</c:v>
                </c:pt>
                <c:pt idx="22234">
                  <c:v>19.728260869565233</c:v>
                </c:pt>
                <c:pt idx="22235">
                  <c:v>19.728693600707743</c:v>
                </c:pt>
                <c:pt idx="22236">
                  <c:v>19.730295100030986</c:v>
                </c:pt>
                <c:pt idx="22237">
                  <c:v>19.73730479542661</c:v>
                </c:pt>
                <c:pt idx="22238">
                  <c:v>19.737473661945472</c:v>
                </c:pt>
                <c:pt idx="22239">
                  <c:v>19.740072713536989</c:v>
                </c:pt>
                <c:pt idx="22240">
                  <c:v>19.746726765400297</c:v>
                </c:pt>
                <c:pt idx="22241">
                  <c:v>19.751783312620248</c:v>
                </c:pt>
                <c:pt idx="22242">
                  <c:v>19.753086419753089</c:v>
                </c:pt>
                <c:pt idx="22243">
                  <c:v>19.753196022727266</c:v>
                </c:pt>
                <c:pt idx="22244">
                  <c:v>19.756470402192818</c:v>
                </c:pt>
                <c:pt idx="22245">
                  <c:v>19.759332695200342</c:v>
                </c:pt>
                <c:pt idx="22246">
                  <c:v>19.759481961147102</c:v>
                </c:pt>
                <c:pt idx="22247">
                  <c:v>19.771305707584048</c:v>
                </c:pt>
                <c:pt idx="22248">
                  <c:v>19.774550750123637</c:v>
                </c:pt>
                <c:pt idx="22249">
                  <c:v>19.798165137614674</c:v>
                </c:pt>
                <c:pt idx="22250">
                  <c:v>19.80212114741262</c:v>
                </c:pt>
                <c:pt idx="22251">
                  <c:v>19.804984250509534</c:v>
                </c:pt>
                <c:pt idx="22252">
                  <c:v>19.808508198601075</c:v>
                </c:pt>
                <c:pt idx="22253">
                  <c:v>19.820789573211542</c:v>
                </c:pt>
                <c:pt idx="22254">
                  <c:v>19.820801549824438</c:v>
                </c:pt>
                <c:pt idx="22255">
                  <c:v>19.832402234636874</c:v>
                </c:pt>
                <c:pt idx="22256">
                  <c:v>19.833795013850406</c:v>
                </c:pt>
                <c:pt idx="22257">
                  <c:v>19.840033239846264</c:v>
                </c:pt>
                <c:pt idx="22258">
                  <c:v>19.842099152443964</c:v>
                </c:pt>
                <c:pt idx="22259">
                  <c:v>19.842550201131374</c:v>
                </c:pt>
                <c:pt idx="22260">
                  <c:v>19.848901098901095</c:v>
                </c:pt>
                <c:pt idx="22261">
                  <c:v>19.851585140950206</c:v>
                </c:pt>
                <c:pt idx="22262">
                  <c:v>19.872355306871839</c:v>
                </c:pt>
                <c:pt idx="22263">
                  <c:v>19.881799107562799</c:v>
                </c:pt>
                <c:pt idx="22264">
                  <c:v>19.889468836352478</c:v>
                </c:pt>
                <c:pt idx="22265">
                  <c:v>19.901257787704239</c:v>
                </c:pt>
                <c:pt idx="22266">
                  <c:v>19.921831379117805</c:v>
                </c:pt>
                <c:pt idx="22267">
                  <c:v>19.932826300152456</c:v>
                </c:pt>
                <c:pt idx="22268">
                  <c:v>19.933052586113817</c:v>
                </c:pt>
                <c:pt idx="22269">
                  <c:v>19.933276712228334</c:v>
                </c:pt>
                <c:pt idx="22270">
                  <c:v>19.93400456891446</c:v>
                </c:pt>
                <c:pt idx="22271">
                  <c:v>19.942742020994601</c:v>
                </c:pt>
                <c:pt idx="22272">
                  <c:v>19.945421467556088</c:v>
                </c:pt>
                <c:pt idx="22273">
                  <c:v>19.945493085696981</c:v>
                </c:pt>
                <c:pt idx="22274">
                  <c:v>19.945740689492482</c:v>
                </c:pt>
                <c:pt idx="22275">
                  <c:v>19.949042181749547</c:v>
                </c:pt>
                <c:pt idx="22276">
                  <c:v>19.95910551426438</c:v>
                </c:pt>
                <c:pt idx="22277">
                  <c:v>19.966119516326899</c:v>
                </c:pt>
                <c:pt idx="22278">
                  <c:v>19.969944898981467</c:v>
                </c:pt>
                <c:pt idx="22279">
                  <c:v>19.974736842105273</c:v>
                </c:pt>
                <c:pt idx="22280">
                  <c:v>19.981238273921193</c:v>
                </c:pt>
                <c:pt idx="22281">
                  <c:v>19.99894974531324</c:v>
                </c:pt>
                <c:pt idx="22282">
                  <c:v>20</c:v>
                </c:pt>
                <c:pt idx="22283">
                  <c:v>20</c:v>
                </c:pt>
                <c:pt idx="22284">
                  <c:v>20.007700823025459</c:v>
                </c:pt>
                <c:pt idx="22285">
                  <c:v>20.014354925533823</c:v>
                </c:pt>
                <c:pt idx="22286">
                  <c:v>20.025817765545469</c:v>
                </c:pt>
                <c:pt idx="22287">
                  <c:v>20.026821067885265</c:v>
                </c:pt>
                <c:pt idx="22288">
                  <c:v>20.042216876932912</c:v>
                </c:pt>
                <c:pt idx="22289">
                  <c:v>20.044521395003699</c:v>
                </c:pt>
                <c:pt idx="22290">
                  <c:v>20.045359385903708</c:v>
                </c:pt>
                <c:pt idx="22291">
                  <c:v>20.052473763118456</c:v>
                </c:pt>
                <c:pt idx="22292">
                  <c:v>20.068529965063163</c:v>
                </c:pt>
                <c:pt idx="22293">
                  <c:v>20.069204152249128</c:v>
                </c:pt>
                <c:pt idx="22294">
                  <c:v>20.084369041638993</c:v>
                </c:pt>
                <c:pt idx="22295">
                  <c:v>20.09813943978736</c:v>
                </c:pt>
                <c:pt idx="22296">
                  <c:v>20.100967436995916</c:v>
                </c:pt>
                <c:pt idx="22297">
                  <c:v>20.116335433834223</c:v>
                </c:pt>
                <c:pt idx="22298">
                  <c:v>20.123034859876967</c:v>
                </c:pt>
                <c:pt idx="22299">
                  <c:v>20.12775471095496</c:v>
                </c:pt>
                <c:pt idx="22300">
                  <c:v>20.130561581216071</c:v>
                </c:pt>
                <c:pt idx="22301">
                  <c:v>20.139907480537062</c:v>
                </c:pt>
                <c:pt idx="22302">
                  <c:v>20.141230358165288</c:v>
                </c:pt>
                <c:pt idx="22303">
                  <c:v>20.155541153596886</c:v>
                </c:pt>
                <c:pt idx="22304">
                  <c:v>20.158192090395488</c:v>
                </c:pt>
                <c:pt idx="22305">
                  <c:v>20.165975103734439</c:v>
                </c:pt>
                <c:pt idx="22306">
                  <c:v>20.16876854599407</c:v>
                </c:pt>
                <c:pt idx="22307">
                  <c:v>20.168893352476474</c:v>
                </c:pt>
                <c:pt idx="22308">
                  <c:v>20.175965621531347</c:v>
                </c:pt>
                <c:pt idx="22309">
                  <c:v>20.182650172567577</c:v>
                </c:pt>
                <c:pt idx="22310">
                  <c:v>20.187211489143436</c:v>
                </c:pt>
                <c:pt idx="22311">
                  <c:v>20.195150798344173</c:v>
                </c:pt>
                <c:pt idx="22312">
                  <c:v>20.1963725623892</c:v>
                </c:pt>
                <c:pt idx="22313">
                  <c:v>20.197563810097691</c:v>
                </c:pt>
                <c:pt idx="22314">
                  <c:v>20.201273288004757</c:v>
                </c:pt>
                <c:pt idx="22315">
                  <c:v>20.207039776219034</c:v>
                </c:pt>
                <c:pt idx="22316">
                  <c:v>20.212953185498066</c:v>
                </c:pt>
                <c:pt idx="22317">
                  <c:v>20.217689406924919</c:v>
                </c:pt>
                <c:pt idx="22318">
                  <c:v>20.223325062034746</c:v>
                </c:pt>
                <c:pt idx="22319">
                  <c:v>20.233289470749611</c:v>
                </c:pt>
                <c:pt idx="22320">
                  <c:v>20.248495066441151</c:v>
                </c:pt>
                <c:pt idx="22321">
                  <c:v>20.251315020455877</c:v>
                </c:pt>
                <c:pt idx="22322">
                  <c:v>20.258753465448194</c:v>
                </c:pt>
                <c:pt idx="22323">
                  <c:v>20.259827187538022</c:v>
                </c:pt>
                <c:pt idx="22324">
                  <c:v>20.260206437391076</c:v>
                </c:pt>
                <c:pt idx="22325">
                  <c:v>20.264126434293132</c:v>
                </c:pt>
                <c:pt idx="22326">
                  <c:v>20.266914959652382</c:v>
                </c:pt>
                <c:pt idx="22327">
                  <c:v>20.273117789674089</c:v>
                </c:pt>
                <c:pt idx="22328">
                  <c:v>20.276085006341432</c:v>
                </c:pt>
                <c:pt idx="22329">
                  <c:v>20.297836878147763</c:v>
                </c:pt>
                <c:pt idx="22330">
                  <c:v>20.300336497413497</c:v>
                </c:pt>
                <c:pt idx="22331">
                  <c:v>20.301596214004974</c:v>
                </c:pt>
                <c:pt idx="22332">
                  <c:v>20.302445302445292</c:v>
                </c:pt>
                <c:pt idx="22333">
                  <c:v>20.308724832214779</c:v>
                </c:pt>
                <c:pt idx="22334">
                  <c:v>20.314024102451157</c:v>
                </c:pt>
                <c:pt idx="22335">
                  <c:v>20.318876618152572</c:v>
                </c:pt>
                <c:pt idx="22336">
                  <c:v>20.33542976939205</c:v>
                </c:pt>
                <c:pt idx="22337">
                  <c:v>20.336333094469211</c:v>
                </c:pt>
                <c:pt idx="22338">
                  <c:v>20.336521002299975</c:v>
                </c:pt>
                <c:pt idx="22339">
                  <c:v>20.34037038300194</c:v>
                </c:pt>
                <c:pt idx="22340">
                  <c:v>20.35385009390474</c:v>
                </c:pt>
                <c:pt idx="22341">
                  <c:v>20.373430270984798</c:v>
                </c:pt>
                <c:pt idx="22342">
                  <c:v>20.379446640316218</c:v>
                </c:pt>
                <c:pt idx="22343">
                  <c:v>20.385418501094364</c:v>
                </c:pt>
                <c:pt idx="22344">
                  <c:v>20.393200418563723</c:v>
                </c:pt>
                <c:pt idx="22345">
                  <c:v>20.403271291596155</c:v>
                </c:pt>
                <c:pt idx="22346">
                  <c:v>20.409163297807169</c:v>
                </c:pt>
                <c:pt idx="22347">
                  <c:v>20.427246464953612</c:v>
                </c:pt>
                <c:pt idx="22348">
                  <c:v>20.439433362243435</c:v>
                </c:pt>
                <c:pt idx="22349">
                  <c:v>20.443640150727589</c:v>
                </c:pt>
                <c:pt idx="22350">
                  <c:v>20.449315732106086</c:v>
                </c:pt>
                <c:pt idx="22351">
                  <c:v>20.456720678364519</c:v>
                </c:pt>
                <c:pt idx="22352">
                  <c:v>20.459969624647428</c:v>
                </c:pt>
                <c:pt idx="22353">
                  <c:v>20.466513570763965</c:v>
                </c:pt>
                <c:pt idx="22354">
                  <c:v>20.467032967032964</c:v>
                </c:pt>
                <c:pt idx="22355">
                  <c:v>20.473063358871471</c:v>
                </c:pt>
                <c:pt idx="22356">
                  <c:v>20.481927710843379</c:v>
                </c:pt>
                <c:pt idx="22357">
                  <c:v>20.48537418104641</c:v>
                </c:pt>
                <c:pt idx="22358">
                  <c:v>20.488165680473386</c:v>
                </c:pt>
                <c:pt idx="22359">
                  <c:v>20.490706319702596</c:v>
                </c:pt>
                <c:pt idx="22360">
                  <c:v>20.497547302032231</c:v>
                </c:pt>
                <c:pt idx="22361">
                  <c:v>20.497952232269583</c:v>
                </c:pt>
                <c:pt idx="22362">
                  <c:v>20.498414689383651</c:v>
                </c:pt>
                <c:pt idx="22363">
                  <c:v>20.505427408412487</c:v>
                </c:pt>
                <c:pt idx="22364">
                  <c:v>20.505747126436773</c:v>
                </c:pt>
                <c:pt idx="22365">
                  <c:v>20.508833647548158</c:v>
                </c:pt>
                <c:pt idx="22366">
                  <c:v>20.510936180557323</c:v>
                </c:pt>
                <c:pt idx="22367">
                  <c:v>20.512820512820511</c:v>
                </c:pt>
                <c:pt idx="22368">
                  <c:v>20.52615844544097</c:v>
                </c:pt>
                <c:pt idx="22369">
                  <c:v>20.530248928790058</c:v>
                </c:pt>
                <c:pt idx="22370">
                  <c:v>20.538178150695501</c:v>
                </c:pt>
                <c:pt idx="22371">
                  <c:v>20.542427497314719</c:v>
                </c:pt>
                <c:pt idx="22372">
                  <c:v>20.543924867931906</c:v>
                </c:pt>
                <c:pt idx="22373">
                  <c:v>20.546762262950381</c:v>
                </c:pt>
                <c:pt idx="22374">
                  <c:v>20.546767537826696</c:v>
                </c:pt>
                <c:pt idx="22375">
                  <c:v>20.559560357793316</c:v>
                </c:pt>
                <c:pt idx="22376">
                  <c:v>20.560362587556654</c:v>
                </c:pt>
                <c:pt idx="22377">
                  <c:v>20.562989297846173</c:v>
                </c:pt>
                <c:pt idx="22378">
                  <c:v>20.565424068051044</c:v>
                </c:pt>
                <c:pt idx="22379">
                  <c:v>20.565788134730838</c:v>
                </c:pt>
                <c:pt idx="22380">
                  <c:v>20.594662350698073</c:v>
                </c:pt>
                <c:pt idx="22381">
                  <c:v>20.603568543945954</c:v>
                </c:pt>
                <c:pt idx="22382">
                  <c:v>20.612291408168957</c:v>
                </c:pt>
                <c:pt idx="22383">
                  <c:v>20.614820846905531</c:v>
                </c:pt>
                <c:pt idx="22384">
                  <c:v>20.614887990043556</c:v>
                </c:pt>
                <c:pt idx="22385">
                  <c:v>20.61551015007332</c:v>
                </c:pt>
                <c:pt idx="22386">
                  <c:v>20.623119136130285</c:v>
                </c:pt>
                <c:pt idx="22387">
                  <c:v>20.626285470070258</c:v>
                </c:pt>
                <c:pt idx="22388">
                  <c:v>20.629490249743412</c:v>
                </c:pt>
                <c:pt idx="22389">
                  <c:v>20.637146864355856</c:v>
                </c:pt>
                <c:pt idx="22390">
                  <c:v>20.64666926373198</c:v>
                </c:pt>
                <c:pt idx="22391">
                  <c:v>20.652478297395689</c:v>
                </c:pt>
                <c:pt idx="22392">
                  <c:v>20.658441732600252</c:v>
                </c:pt>
                <c:pt idx="22393">
                  <c:v>20.663254739893361</c:v>
                </c:pt>
                <c:pt idx="22394">
                  <c:v>20.687896232602213</c:v>
                </c:pt>
                <c:pt idx="22395">
                  <c:v>20.692677410234666</c:v>
                </c:pt>
                <c:pt idx="22396">
                  <c:v>20.69723912026204</c:v>
                </c:pt>
                <c:pt idx="22397">
                  <c:v>20.697821281970334</c:v>
                </c:pt>
                <c:pt idx="22398">
                  <c:v>20.708921047810946</c:v>
                </c:pt>
                <c:pt idx="22399">
                  <c:v>20.710158195761096</c:v>
                </c:pt>
                <c:pt idx="22400">
                  <c:v>20.723443481197918</c:v>
                </c:pt>
                <c:pt idx="22401">
                  <c:v>20.725883476599805</c:v>
                </c:pt>
                <c:pt idx="22402">
                  <c:v>20.727780724493684</c:v>
                </c:pt>
                <c:pt idx="22403">
                  <c:v>20.728774571309089</c:v>
                </c:pt>
                <c:pt idx="22404">
                  <c:v>20.729961399757158</c:v>
                </c:pt>
                <c:pt idx="22405">
                  <c:v>20.756774897222925</c:v>
                </c:pt>
                <c:pt idx="22406">
                  <c:v>20.757408605013893</c:v>
                </c:pt>
                <c:pt idx="22407">
                  <c:v>20.760095011876473</c:v>
                </c:pt>
                <c:pt idx="22408">
                  <c:v>20.778539235660929</c:v>
                </c:pt>
                <c:pt idx="22409">
                  <c:v>20.797961841567414</c:v>
                </c:pt>
                <c:pt idx="22410">
                  <c:v>20.803085299455532</c:v>
                </c:pt>
                <c:pt idx="22411">
                  <c:v>20.808192402481509</c:v>
                </c:pt>
                <c:pt idx="22412">
                  <c:v>20.811770958628202</c:v>
                </c:pt>
                <c:pt idx="22413">
                  <c:v>20.811771199889591</c:v>
                </c:pt>
                <c:pt idx="22414">
                  <c:v>20.819030065660641</c:v>
                </c:pt>
                <c:pt idx="22415">
                  <c:v>20.828471411901987</c:v>
                </c:pt>
                <c:pt idx="22416">
                  <c:v>20.831300614694115</c:v>
                </c:pt>
                <c:pt idx="22417">
                  <c:v>20.831705093135341</c:v>
                </c:pt>
                <c:pt idx="22418">
                  <c:v>20.833333333333329</c:v>
                </c:pt>
                <c:pt idx="22419">
                  <c:v>20.856386817416421</c:v>
                </c:pt>
                <c:pt idx="22420">
                  <c:v>20.858484238765925</c:v>
                </c:pt>
                <c:pt idx="22421">
                  <c:v>20.858575308126177</c:v>
                </c:pt>
                <c:pt idx="22422">
                  <c:v>20.85871442858442</c:v>
                </c:pt>
                <c:pt idx="22423">
                  <c:v>20.858860838628274</c:v>
                </c:pt>
                <c:pt idx="22424">
                  <c:v>20.860927152317885</c:v>
                </c:pt>
                <c:pt idx="22425">
                  <c:v>20.863016486871572</c:v>
                </c:pt>
                <c:pt idx="22426">
                  <c:v>20.864123957091778</c:v>
                </c:pt>
                <c:pt idx="22427">
                  <c:v>20.867479512292618</c:v>
                </c:pt>
                <c:pt idx="22428">
                  <c:v>20.870579090555765</c:v>
                </c:pt>
                <c:pt idx="22429">
                  <c:v>20.879986004198742</c:v>
                </c:pt>
                <c:pt idx="22430">
                  <c:v>20.889296414918903</c:v>
                </c:pt>
                <c:pt idx="22431">
                  <c:v>20.89848597666915</c:v>
                </c:pt>
                <c:pt idx="22432">
                  <c:v>20.907928388746797</c:v>
                </c:pt>
                <c:pt idx="22433">
                  <c:v>20.920195316633652</c:v>
                </c:pt>
                <c:pt idx="22434">
                  <c:v>20.924828627861046</c:v>
                </c:pt>
                <c:pt idx="22435">
                  <c:v>20.92606125024912</c:v>
                </c:pt>
                <c:pt idx="22436">
                  <c:v>20.928571428571431</c:v>
                </c:pt>
                <c:pt idx="22437">
                  <c:v>20.929867684744522</c:v>
                </c:pt>
                <c:pt idx="22438">
                  <c:v>20.930232558139522</c:v>
                </c:pt>
                <c:pt idx="22439">
                  <c:v>20.937317944922924</c:v>
                </c:pt>
                <c:pt idx="22440">
                  <c:v>20.939292965224183</c:v>
                </c:pt>
                <c:pt idx="22441">
                  <c:v>20.946799954038823</c:v>
                </c:pt>
                <c:pt idx="22442">
                  <c:v>20.953468455609482</c:v>
                </c:pt>
                <c:pt idx="22443">
                  <c:v>20.971537427162716</c:v>
                </c:pt>
                <c:pt idx="22444">
                  <c:v>20.976055692262733</c:v>
                </c:pt>
                <c:pt idx="22445">
                  <c:v>20.980495519240904</c:v>
                </c:pt>
                <c:pt idx="22446">
                  <c:v>20.985757160095304</c:v>
                </c:pt>
                <c:pt idx="22447">
                  <c:v>20.987654320987659</c:v>
                </c:pt>
                <c:pt idx="22448">
                  <c:v>20.999617705234101</c:v>
                </c:pt>
                <c:pt idx="22449">
                  <c:v>21.003726833199039</c:v>
                </c:pt>
                <c:pt idx="22450">
                  <c:v>21.011673151750969</c:v>
                </c:pt>
                <c:pt idx="22451">
                  <c:v>21.01794585825813</c:v>
                </c:pt>
                <c:pt idx="22452">
                  <c:v>21.020900321543394</c:v>
                </c:pt>
                <c:pt idx="22453">
                  <c:v>21.033575844519589</c:v>
                </c:pt>
                <c:pt idx="22454">
                  <c:v>21.035813931738943</c:v>
                </c:pt>
                <c:pt idx="22455">
                  <c:v>21.036250457707808</c:v>
                </c:pt>
                <c:pt idx="22456">
                  <c:v>21.038389988161683</c:v>
                </c:pt>
                <c:pt idx="22457">
                  <c:v>21.045654594623258</c:v>
                </c:pt>
                <c:pt idx="22458">
                  <c:v>21.046803054146991</c:v>
                </c:pt>
                <c:pt idx="22459">
                  <c:v>21.055726246573528</c:v>
                </c:pt>
                <c:pt idx="22460">
                  <c:v>21.061643835616437</c:v>
                </c:pt>
                <c:pt idx="22461">
                  <c:v>21.06390574794716</c:v>
                </c:pt>
                <c:pt idx="22462">
                  <c:v>21.070977519575649</c:v>
                </c:pt>
                <c:pt idx="22463">
                  <c:v>21.071780537950488</c:v>
                </c:pt>
                <c:pt idx="22464">
                  <c:v>21.075031525851202</c:v>
                </c:pt>
                <c:pt idx="22465">
                  <c:v>21.080639884952859</c:v>
                </c:pt>
                <c:pt idx="22466">
                  <c:v>21.096969142019972</c:v>
                </c:pt>
                <c:pt idx="22467">
                  <c:v>21.097007319558969</c:v>
                </c:pt>
                <c:pt idx="22468">
                  <c:v>21.101945208269683</c:v>
                </c:pt>
                <c:pt idx="22469">
                  <c:v>21.105172489950959</c:v>
                </c:pt>
                <c:pt idx="22470">
                  <c:v>21.107468976820414</c:v>
                </c:pt>
                <c:pt idx="22471">
                  <c:v>21.126760563380273</c:v>
                </c:pt>
                <c:pt idx="22472">
                  <c:v>21.131524603005047</c:v>
                </c:pt>
                <c:pt idx="22473">
                  <c:v>21.138330643978293</c:v>
                </c:pt>
                <c:pt idx="22474">
                  <c:v>21.13991798151109</c:v>
                </c:pt>
                <c:pt idx="22475">
                  <c:v>21.144389807778282</c:v>
                </c:pt>
                <c:pt idx="22476">
                  <c:v>21.148163782186586</c:v>
                </c:pt>
                <c:pt idx="22477">
                  <c:v>21.148998275175799</c:v>
                </c:pt>
                <c:pt idx="22478">
                  <c:v>21.151741653073458</c:v>
                </c:pt>
                <c:pt idx="22479">
                  <c:v>21.152007648183542</c:v>
                </c:pt>
                <c:pt idx="22480">
                  <c:v>21.152373660030619</c:v>
                </c:pt>
                <c:pt idx="22481">
                  <c:v>21.157517899761345</c:v>
                </c:pt>
                <c:pt idx="22482">
                  <c:v>21.164606304816758</c:v>
                </c:pt>
                <c:pt idx="22483">
                  <c:v>21.16744940501458</c:v>
                </c:pt>
                <c:pt idx="22484">
                  <c:v>21.168524147247552</c:v>
                </c:pt>
                <c:pt idx="22485">
                  <c:v>21.177050355414835</c:v>
                </c:pt>
                <c:pt idx="22486">
                  <c:v>21.180189673340365</c:v>
                </c:pt>
                <c:pt idx="22487">
                  <c:v>21.197270471464023</c:v>
                </c:pt>
                <c:pt idx="22488">
                  <c:v>21.202531645569621</c:v>
                </c:pt>
                <c:pt idx="22489">
                  <c:v>21.204188481675402</c:v>
                </c:pt>
                <c:pt idx="22490">
                  <c:v>21.218477092556711</c:v>
                </c:pt>
                <c:pt idx="22491">
                  <c:v>21.22571001494768</c:v>
                </c:pt>
                <c:pt idx="22492">
                  <c:v>21.226082839690079</c:v>
                </c:pt>
                <c:pt idx="22493">
                  <c:v>21.232400486702588</c:v>
                </c:pt>
                <c:pt idx="22494">
                  <c:v>21.232442707783278</c:v>
                </c:pt>
                <c:pt idx="22495">
                  <c:v>21.238796414852757</c:v>
                </c:pt>
                <c:pt idx="22496">
                  <c:v>21.245009980039924</c:v>
                </c:pt>
                <c:pt idx="22497">
                  <c:v>21.270044292853925</c:v>
                </c:pt>
                <c:pt idx="22498">
                  <c:v>21.270394015605859</c:v>
                </c:pt>
                <c:pt idx="22499">
                  <c:v>21.271551496036324</c:v>
                </c:pt>
                <c:pt idx="22500">
                  <c:v>21.272567319461459</c:v>
                </c:pt>
                <c:pt idx="22501">
                  <c:v>21.278637399544209</c:v>
                </c:pt>
                <c:pt idx="22502">
                  <c:v>21.279277386829108</c:v>
                </c:pt>
                <c:pt idx="22503">
                  <c:v>21.282593375616614</c:v>
                </c:pt>
                <c:pt idx="22504">
                  <c:v>21.28378378378379</c:v>
                </c:pt>
                <c:pt idx="22505">
                  <c:v>21.284203980099491</c:v>
                </c:pt>
                <c:pt idx="22506">
                  <c:v>21.285563751317184</c:v>
                </c:pt>
                <c:pt idx="22507">
                  <c:v>21.295208525635644</c:v>
                </c:pt>
                <c:pt idx="22508">
                  <c:v>21.312143439282806</c:v>
                </c:pt>
                <c:pt idx="22509">
                  <c:v>21.315996847911748</c:v>
                </c:pt>
                <c:pt idx="22510">
                  <c:v>21.319282194693741</c:v>
                </c:pt>
                <c:pt idx="22511">
                  <c:v>21.325244983667744</c:v>
                </c:pt>
                <c:pt idx="22512">
                  <c:v>21.328824712118433</c:v>
                </c:pt>
                <c:pt idx="22513">
                  <c:v>21.329879101899834</c:v>
                </c:pt>
                <c:pt idx="22514">
                  <c:v>21.331682487274733</c:v>
                </c:pt>
                <c:pt idx="22515">
                  <c:v>21.333333333333343</c:v>
                </c:pt>
                <c:pt idx="22516">
                  <c:v>21.33522727272728</c:v>
                </c:pt>
                <c:pt idx="22517">
                  <c:v>21.338634857521541</c:v>
                </c:pt>
                <c:pt idx="22518">
                  <c:v>21.339132727033075</c:v>
                </c:pt>
                <c:pt idx="22519">
                  <c:v>21.34274177893387</c:v>
                </c:pt>
                <c:pt idx="22520">
                  <c:v>21.353515136352257</c:v>
                </c:pt>
                <c:pt idx="22521">
                  <c:v>21.366907648873152</c:v>
                </c:pt>
                <c:pt idx="22522">
                  <c:v>21.367884451996602</c:v>
                </c:pt>
                <c:pt idx="22523">
                  <c:v>21.371419427108336</c:v>
                </c:pt>
                <c:pt idx="22524">
                  <c:v>21.374962473731614</c:v>
                </c:pt>
                <c:pt idx="22525">
                  <c:v>21.381977717485427</c:v>
                </c:pt>
                <c:pt idx="22526">
                  <c:v>21.385446456943114</c:v>
                </c:pt>
                <c:pt idx="22527">
                  <c:v>21.39436929187066</c:v>
                </c:pt>
                <c:pt idx="22528">
                  <c:v>21.413721413721419</c:v>
                </c:pt>
                <c:pt idx="22529">
                  <c:v>21.416442620631088</c:v>
                </c:pt>
                <c:pt idx="22530">
                  <c:v>21.426832237643055</c:v>
                </c:pt>
                <c:pt idx="22531">
                  <c:v>21.428571428571416</c:v>
                </c:pt>
                <c:pt idx="22532">
                  <c:v>21.430149495544583</c:v>
                </c:pt>
                <c:pt idx="22533">
                  <c:v>21.431727794962427</c:v>
                </c:pt>
                <c:pt idx="22534">
                  <c:v>21.435432962810481</c:v>
                </c:pt>
                <c:pt idx="22535">
                  <c:v>21.450251006149188</c:v>
                </c:pt>
                <c:pt idx="22536">
                  <c:v>21.45135566188199</c:v>
                </c:pt>
                <c:pt idx="22537">
                  <c:v>21.456313316494203</c:v>
                </c:pt>
                <c:pt idx="22538">
                  <c:v>21.459464896399112</c:v>
                </c:pt>
                <c:pt idx="22539">
                  <c:v>21.464792573760747</c:v>
                </c:pt>
                <c:pt idx="22540">
                  <c:v>21.46593302085455</c:v>
                </c:pt>
                <c:pt idx="22541">
                  <c:v>21.466026769215645</c:v>
                </c:pt>
                <c:pt idx="22542">
                  <c:v>21.467467187936336</c:v>
                </c:pt>
                <c:pt idx="22543">
                  <c:v>21.468826007000061</c:v>
                </c:pt>
                <c:pt idx="22544">
                  <c:v>21.482159194876488</c:v>
                </c:pt>
                <c:pt idx="22545">
                  <c:v>21.486218452910194</c:v>
                </c:pt>
                <c:pt idx="22546">
                  <c:v>21.499907282312122</c:v>
                </c:pt>
                <c:pt idx="22547">
                  <c:v>21.508672066943973</c:v>
                </c:pt>
                <c:pt idx="22548">
                  <c:v>21.513002364066196</c:v>
                </c:pt>
                <c:pt idx="22549">
                  <c:v>21.526959905781155</c:v>
                </c:pt>
                <c:pt idx="22550">
                  <c:v>21.527162213498798</c:v>
                </c:pt>
                <c:pt idx="22551">
                  <c:v>21.53905389877211</c:v>
                </c:pt>
                <c:pt idx="22552">
                  <c:v>21.539134932951342</c:v>
                </c:pt>
                <c:pt idx="22553">
                  <c:v>21.544209215442095</c:v>
                </c:pt>
                <c:pt idx="22554">
                  <c:v>21.544770375940743</c:v>
                </c:pt>
                <c:pt idx="22555">
                  <c:v>21.546123863144231</c:v>
                </c:pt>
                <c:pt idx="22556">
                  <c:v>21.551541364542246</c:v>
                </c:pt>
                <c:pt idx="22557">
                  <c:v>21.565836298932382</c:v>
                </c:pt>
                <c:pt idx="22558">
                  <c:v>21.573868032083226</c:v>
                </c:pt>
                <c:pt idx="22559">
                  <c:v>21.575543797766031</c:v>
                </c:pt>
                <c:pt idx="22560">
                  <c:v>21.578748583658552</c:v>
                </c:pt>
                <c:pt idx="22561">
                  <c:v>21.590210107157887</c:v>
                </c:pt>
                <c:pt idx="22562">
                  <c:v>21.607806691449809</c:v>
                </c:pt>
                <c:pt idx="22563">
                  <c:v>21.610759578810359</c:v>
                </c:pt>
                <c:pt idx="22564">
                  <c:v>21.623664039727956</c:v>
                </c:pt>
                <c:pt idx="22565">
                  <c:v>21.644389531618557</c:v>
                </c:pt>
                <c:pt idx="22566">
                  <c:v>21.653011234056947</c:v>
                </c:pt>
                <c:pt idx="22567">
                  <c:v>21.655738178456915</c:v>
                </c:pt>
                <c:pt idx="22568">
                  <c:v>21.662824184502966</c:v>
                </c:pt>
                <c:pt idx="22569">
                  <c:v>21.666958654519973</c:v>
                </c:pt>
                <c:pt idx="22570">
                  <c:v>21.669877366912544</c:v>
                </c:pt>
                <c:pt idx="22571">
                  <c:v>21.675674192751913</c:v>
                </c:pt>
                <c:pt idx="22572">
                  <c:v>21.68802546730879</c:v>
                </c:pt>
                <c:pt idx="22573">
                  <c:v>21.692554900910551</c:v>
                </c:pt>
                <c:pt idx="22574">
                  <c:v>21.698221020151621</c:v>
                </c:pt>
                <c:pt idx="22575">
                  <c:v>21.699340697725191</c:v>
                </c:pt>
                <c:pt idx="22576">
                  <c:v>21.708099726883475</c:v>
                </c:pt>
                <c:pt idx="22577">
                  <c:v>21.710036924841816</c:v>
                </c:pt>
                <c:pt idx="22578">
                  <c:v>21.744744960183652</c:v>
                </c:pt>
                <c:pt idx="22579">
                  <c:v>21.748554913294797</c:v>
                </c:pt>
                <c:pt idx="22580">
                  <c:v>21.753176825328453</c:v>
                </c:pt>
                <c:pt idx="22581">
                  <c:v>21.756132243156785</c:v>
                </c:pt>
                <c:pt idx="22582">
                  <c:v>21.757543673901523</c:v>
                </c:pt>
                <c:pt idx="22583">
                  <c:v>21.759636788398382</c:v>
                </c:pt>
                <c:pt idx="22584">
                  <c:v>21.761923027745823</c:v>
                </c:pt>
                <c:pt idx="22585">
                  <c:v>21.762654803414677</c:v>
                </c:pt>
                <c:pt idx="22586">
                  <c:v>21.771973625248052</c:v>
                </c:pt>
                <c:pt idx="22587">
                  <c:v>21.786743515850148</c:v>
                </c:pt>
                <c:pt idx="22588">
                  <c:v>21.806502705794358</c:v>
                </c:pt>
                <c:pt idx="22589">
                  <c:v>21.812247858211322</c:v>
                </c:pt>
                <c:pt idx="22590">
                  <c:v>21.817743490838964</c:v>
                </c:pt>
                <c:pt idx="22591">
                  <c:v>21.819425444596448</c:v>
                </c:pt>
                <c:pt idx="22592">
                  <c:v>21.825095057034233</c:v>
                </c:pt>
                <c:pt idx="22593">
                  <c:v>21.825596511091547</c:v>
                </c:pt>
                <c:pt idx="22594">
                  <c:v>21.83407373218715</c:v>
                </c:pt>
                <c:pt idx="22595">
                  <c:v>21.837568748505461</c:v>
                </c:pt>
                <c:pt idx="22596">
                  <c:v>21.838777660695456</c:v>
                </c:pt>
                <c:pt idx="22597">
                  <c:v>21.842376964552017</c:v>
                </c:pt>
                <c:pt idx="22598">
                  <c:v>21.849025752827373</c:v>
                </c:pt>
                <c:pt idx="22599">
                  <c:v>21.85501066098081</c:v>
                </c:pt>
                <c:pt idx="22600">
                  <c:v>21.856414613423965</c:v>
                </c:pt>
                <c:pt idx="22601">
                  <c:v>21.881763298781181</c:v>
                </c:pt>
                <c:pt idx="22602">
                  <c:v>21.882323136360753</c:v>
                </c:pt>
                <c:pt idx="22603">
                  <c:v>21.887999999999991</c:v>
                </c:pt>
                <c:pt idx="22604">
                  <c:v>21.890315052508754</c:v>
                </c:pt>
                <c:pt idx="22605">
                  <c:v>21.902746569515045</c:v>
                </c:pt>
                <c:pt idx="22606">
                  <c:v>21.904761904761912</c:v>
                </c:pt>
                <c:pt idx="22607">
                  <c:v>21.906802356722025</c:v>
                </c:pt>
                <c:pt idx="22608">
                  <c:v>21.913327882256752</c:v>
                </c:pt>
                <c:pt idx="22609">
                  <c:v>21.913962513417545</c:v>
                </c:pt>
                <c:pt idx="22610">
                  <c:v>21.914857434385809</c:v>
                </c:pt>
                <c:pt idx="22611">
                  <c:v>21.917797776481237</c:v>
                </c:pt>
                <c:pt idx="22612">
                  <c:v>21.921773380965462</c:v>
                </c:pt>
                <c:pt idx="22613">
                  <c:v>21.922547924009294</c:v>
                </c:pt>
                <c:pt idx="22614">
                  <c:v>21.926910299003339</c:v>
                </c:pt>
                <c:pt idx="22615">
                  <c:v>21.934590723623955</c:v>
                </c:pt>
                <c:pt idx="22616">
                  <c:v>21.94004579223774</c:v>
                </c:pt>
                <c:pt idx="22617">
                  <c:v>21.941284967722098</c:v>
                </c:pt>
                <c:pt idx="22618">
                  <c:v>21.947835738068818</c:v>
                </c:pt>
                <c:pt idx="22619">
                  <c:v>21.949003245248022</c:v>
                </c:pt>
                <c:pt idx="22620">
                  <c:v>21.965423111919932</c:v>
                </c:pt>
                <c:pt idx="22621">
                  <c:v>21.966601527802453</c:v>
                </c:pt>
                <c:pt idx="22622">
                  <c:v>21.973891605706669</c:v>
                </c:pt>
                <c:pt idx="22623">
                  <c:v>21.974927013566898</c:v>
                </c:pt>
                <c:pt idx="22624">
                  <c:v>21.977817131139915</c:v>
                </c:pt>
                <c:pt idx="22625">
                  <c:v>21.978545887961872</c:v>
                </c:pt>
                <c:pt idx="22626">
                  <c:v>21.988496302382913</c:v>
                </c:pt>
                <c:pt idx="22627">
                  <c:v>21.991705525523059</c:v>
                </c:pt>
                <c:pt idx="22628">
                  <c:v>21.998445384576186</c:v>
                </c:pt>
                <c:pt idx="22629">
                  <c:v>22</c:v>
                </c:pt>
                <c:pt idx="22630">
                  <c:v>22.001027485229898</c:v>
                </c:pt>
                <c:pt idx="22631">
                  <c:v>22.008442132129176</c:v>
                </c:pt>
                <c:pt idx="22632">
                  <c:v>22.014721919302076</c:v>
                </c:pt>
                <c:pt idx="22633">
                  <c:v>22.027027027027032</c:v>
                </c:pt>
                <c:pt idx="22634">
                  <c:v>22.028322128450867</c:v>
                </c:pt>
                <c:pt idx="22635">
                  <c:v>22.032273526122381</c:v>
                </c:pt>
                <c:pt idx="22636">
                  <c:v>22.038540304473344</c:v>
                </c:pt>
                <c:pt idx="22637">
                  <c:v>22.045754319199091</c:v>
                </c:pt>
                <c:pt idx="22638">
                  <c:v>22.046041813483669</c:v>
                </c:pt>
                <c:pt idx="22639">
                  <c:v>22.049189131135222</c:v>
                </c:pt>
                <c:pt idx="22640">
                  <c:v>22.067255540058881</c:v>
                </c:pt>
                <c:pt idx="22641">
                  <c:v>22.077227262153997</c:v>
                </c:pt>
                <c:pt idx="22642">
                  <c:v>22.097163411191545</c:v>
                </c:pt>
                <c:pt idx="22643">
                  <c:v>22.10295058260796</c:v>
                </c:pt>
                <c:pt idx="22644">
                  <c:v>22.129157562515161</c:v>
                </c:pt>
                <c:pt idx="22645">
                  <c:v>22.146279594137553</c:v>
                </c:pt>
                <c:pt idx="22646">
                  <c:v>22.149474984558367</c:v>
                </c:pt>
                <c:pt idx="22647">
                  <c:v>22.150468195027443</c:v>
                </c:pt>
                <c:pt idx="22648">
                  <c:v>22.152302781577731</c:v>
                </c:pt>
                <c:pt idx="22649">
                  <c:v>22.154850746268664</c:v>
                </c:pt>
                <c:pt idx="22650">
                  <c:v>22.165054537970775</c:v>
                </c:pt>
                <c:pt idx="22651">
                  <c:v>22.183838990687903</c:v>
                </c:pt>
                <c:pt idx="22652">
                  <c:v>22.190240014170584</c:v>
                </c:pt>
                <c:pt idx="22653">
                  <c:v>22.203313360298267</c:v>
                </c:pt>
                <c:pt idx="22654">
                  <c:v>22.208359326263263</c:v>
                </c:pt>
                <c:pt idx="22655">
                  <c:v>22.235782666582125</c:v>
                </c:pt>
                <c:pt idx="22656">
                  <c:v>22.238029034239702</c:v>
                </c:pt>
                <c:pt idx="22657">
                  <c:v>22.252018372179265</c:v>
                </c:pt>
                <c:pt idx="22658">
                  <c:v>22.25509243099782</c:v>
                </c:pt>
                <c:pt idx="22659">
                  <c:v>22.257975560875636</c:v>
                </c:pt>
                <c:pt idx="22660">
                  <c:v>22.2703829693844</c:v>
                </c:pt>
                <c:pt idx="22661">
                  <c:v>22.272403137627776</c:v>
                </c:pt>
                <c:pt idx="22662">
                  <c:v>22.273768965267294</c:v>
                </c:pt>
                <c:pt idx="22663">
                  <c:v>22.299131378935925</c:v>
                </c:pt>
                <c:pt idx="22664">
                  <c:v>22.302243211334115</c:v>
                </c:pt>
                <c:pt idx="22665">
                  <c:v>22.311094382233932</c:v>
                </c:pt>
                <c:pt idx="22666">
                  <c:v>22.311569326307051</c:v>
                </c:pt>
                <c:pt idx="22667">
                  <c:v>22.326541742958426</c:v>
                </c:pt>
                <c:pt idx="22668">
                  <c:v>22.334889806501181</c:v>
                </c:pt>
                <c:pt idx="22669">
                  <c:v>22.342468144527857</c:v>
                </c:pt>
                <c:pt idx="22670">
                  <c:v>22.344561939023947</c:v>
                </c:pt>
                <c:pt idx="22671">
                  <c:v>22.344833798756866</c:v>
                </c:pt>
                <c:pt idx="22672">
                  <c:v>22.37579379902877</c:v>
                </c:pt>
                <c:pt idx="22673">
                  <c:v>22.377307519135513</c:v>
                </c:pt>
                <c:pt idx="22674">
                  <c:v>22.383596753524131</c:v>
                </c:pt>
                <c:pt idx="22675">
                  <c:v>22.395209580838312</c:v>
                </c:pt>
                <c:pt idx="22676">
                  <c:v>22.396055387695341</c:v>
                </c:pt>
                <c:pt idx="22677">
                  <c:v>22.404854945079549</c:v>
                </c:pt>
                <c:pt idx="22678">
                  <c:v>22.416232605146533</c:v>
                </c:pt>
                <c:pt idx="22679">
                  <c:v>22.428112259205733</c:v>
                </c:pt>
                <c:pt idx="22680">
                  <c:v>22.441453070256316</c:v>
                </c:pt>
                <c:pt idx="22681">
                  <c:v>22.451291151318785</c:v>
                </c:pt>
                <c:pt idx="22682">
                  <c:v>22.463945245661193</c:v>
                </c:pt>
                <c:pt idx="22683">
                  <c:v>22.472779900038702</c:v>
                </c:pt>
                <c:pt idx="22684">
                  <c:v>22.477875786015616</c:v>
                </c:pt>
                <c:pt idx="22685">
                  <c:v>22.485973241260254</c:v>
                </c:pt>
                <c:pt idx="22686">
                  <c:v>22.500000000000014</c:v>
                </c:pt>
                <c:pt idx="22687">
                  <c:v>22.500775674837101</c:v>
                </c:pt>
                <c:pt idx="22688">
                  <c:v>22.522624434389144</c:v>
                </c:pt>
                <c:pt idx="22689">
                  <c:v>22.525663374007365</c:v>
                </c:pt>
                <c:pt idx="22690">
                  <c:v>22.527802737679849</c:v>
                </c:pt>
                <c:pt idx="22691">
                  <c:v>22.533121898818351</c:v>
                </c:pt>
                <c:pt idx="22692">
                  <c:v>22.540378101852326</c:v>
                </c:pt>
                <c:pt idx="22693">
                  <c:v>22.546314544737882</c:v>
                </c:pt>
                <c:pt idx="22694">
                  <c:v>22.55060134936933</c:v>
                </c:pt>
                <c:pt idx="22695">
                  <c:v>22.551946501074752</c:v>
                </c:pt>
                <c:pt idx="22696">
                  <c:v>22.556461077778621</c:v>
                </c:pt>
                <c:pt idx="22697">
                  <c:v>22.563931138224973</c:v>
                </c:pt>
                <c:pt idx="22698">
                  <c:v>22.567753544230484</c:v>
                </c:pt>
                <c:pt idx="22699">
                  <c:v>22.570868247459444</c:v>
                </c:pt>
                <c:pt idx="22700">
                  <c:v>22.571327932370551</c:v>
                </c:pt>
                <c:pt idx="22701">
                  <c:v>22.572327759450957</c:v>
                </c:pt>
                <c:pt idx="22702">
                  <c:v>22.573670057938074</c:v>
                </c:pt>
                <c:pt idx="22703">
                  <c:v>22.583386445719128</c:v>
                </c:pt>
                <c:pt idx="22704">
                  <c:v>22.594142259414227</c:v>
                </c:pt>
                <c:pt idx="22705">
                  <c:v>22.614141806038603</c:v>
                </c:pt>
                <c:pt idx="22706">
                  <c:v>22.618105040907892</c:v>
                </c:pt>
                <c:pt idx="22707">
                  <c:v>22.637257252457445</c:v>
                </c:pt>
                <c:pt idx="22708">
                  <c:v>22.644697929869025</c:v>
                </c:pt>
                <c:pt idx="22709">
                  <c:v>22.645849306475213</c:v>
                </c:pt>
                <c:pt idx="22710">
                  <c:v>22.654492523488173</c:v>
                </c:pt>
                <c:pt idx="22711">
                  <c:v>22.656613186688588</c:v>
                </c:pt>
                <c:pt idx="22712">
                  <c:v>22.663802363050479</c:v>
                </c:pt>
                <c:pt idx="22713">
                  <c:v>22.66717914874792</c:v>
                </c:pt>
                <c:pt idx="22714">
                  <c:v>22.668004012036107</c:v>
                </c:pt>
                <c:pt idx="22715">
                  <c:v>22.668861213651596</c:v>
                </c:pt>
                <c:pt idx="22716">
                  <c:v>22.670327784451686</c:v>
                </c:pt>
                <c:pt idx="22717">
                  <c:v>22.675741739716784</c:v>
                </c:pt>
                <c:pt idx="22718">
                  <c:v>22.681522594540866</c:v>
                </c:pt>
                <c:pt idx="22719">
                  <c:v>22.684582480937323</c:v>
                </c:pt>
                <c:pt idx="22720">
                  <c:v>22.69374440995422</c:v>
                </c:pt>
                <c:pt idx="22721">
                  <c:v>22.706358700653368</c:v>
                </c:pt>
                <c:pt idx="22722">
                  <c:v>22.719161275931299</c:v>
                </c:pt>
                <c:pt idx="22723">
                  <c:v>22.728218542849504</c:v>
                </c:pt>
                <c:pt idx="22724">
                  <c:v>22.729570904027383</c:v>
                </c:pt>
                <c:pt idx="22725">
                  <c:v>22.738911062580016</c:v>
                </c:pt>
                <c:pt idx="22726">
                  <c:v>22.744255958771745</c:v>
                </c:pt>
                <c:pt idx="22727">
                  <c:v>22.767320390263123</c:v>
                </c:pt>
                <c:pt idx="22728">
                  <c:v>22.770369659759538</c:v>
                </c:pt>
                <c:pt idx="22729">
                  <c:v>22.781089246346056</c:v>
                </c:pt>
                <c:pt idx="22730">
                  <c:v>22.783794624949863</c:v>
                </c:pt>
                <c:pt idx="22731">
                  <c:v>22.802352037348925</c:v>
                </c:pt>
                <c:pt idx="22732">
                  <c:v>22.802644003777147</c:v>
                </c:pt>
                <c:pt idx="22733">
                  <c:v>22.806576155998897</c:v>
                </c:pt>
                <c:pt idx="22734">
                  <c:v>22.820519163773213</c:v>
                </c:pt>
                <c:pt idx="22735">
                  <c:v>22.822187471253798</c:v>
                </c:pt>
                <c:pt idx="22736">
                  <c:v>22.826866385148591</c:v>
                </c:pt>
                <c:pt idx="22737">
                  <c:v>22.829297105729466</c:v>
                </c:pt>
                <c:pt idx="22738">
                  <c:v>22.830474268415742</c:v>
                </c:pt>
                <c:pt idx="22739">
                  <c:v>22.846854956678285</c:v>
                </c:pt>
                <c:pt idx="22740">
                  <c:v>22.871000839473936</c:v>
                </c:pt>
                <c:pt idx="22741">
                  <c:v>22.871739372622656</c:v>
                </c:pt>
                <c:pt idx="22742">
                  <c:v>22.874107154184813</c:v>
                </c:pt>
                <c:pt idx="22743">
                  <c:v>22.880554680113448</c:v>
                </c:pt>
                <c:pt idx="22744">
                  <c:v>22.886701993439317</c:v>
                </c:pt>
                <c:pt idx="22745">
                  <c:v>22.89140022050718</c:v>
                </c:pt>
                <c:pt idx="22746">
                  <c:v>22.891530853674652</c:v>
                </c:pt>
                <c:pt idx="22747">
                  <c:v>22.90598290598291</c:v>
                </c:pt>
                <c:pt idx="22748">
                  <c:v>22.906488252683999</c:v>
                </c:pt>
                <c:pt idx="22749">
                  <c:v>22.910395978181455</c:v>
                </c:pt>
                <c:pt idx="22750">
                  <c:v>22.91306850892343</c:v>
                </c:pt>
                <c:pt idx="22751">
                  <c:v>22.913294357372749</c:v>
                </c:pt>
                <c:pt idx="22752">
                  <c:v>22.9281767955801</c:v>
                </c:pt>
                <c:pt idx="22753">
                  <c:v>22.932745314222714</c:v>
                </c:pt>
                <c:pt idx="22754">
                  <c:v>22.938659918052551</c:v>
                </c:pt>
                <c:pt idx="22755">
                  <c:v>22.947770326496638</c:v>
                </c:pt>
                <c:pt idx="22756">
                  <c:v>22.951773835920179</c:v>
                </c:pt>
                <c:pt idx="22757">
                  <c:v>22.953643017748647</c:v>
                </c:pt>
                <c:pt idx="22758">
                  <c:v>22.962864520048612</c:v>
                </c:pt>
                <c:pt idx="22759">
                  <c:v>22.968140325327496</c:v>
                </c:pt>
                <c:pt idx="22760">
                  <c:v>22.981291490645745</c:v>
                </c:pt>
                <c:pt idx="22761">
                  <c:v>22.98636926889715</c:v>
                </c:pt>
                <c:pt idx="22762">
                  <c:v>23.001879866836177</c:v>
                </c:pt>
                <c:pt idx="22763">
                  <c:v>23.004634397528307</c:v>
                </c:pt>
                <c:pt idx="22764">
                  <c:v>23.014541387024607</c:v>
                </c:pt>
                <c:pt idx="22765">
                  <c:v>23.02255225522552</c:v>
                </c:pt>
                <c:pt idx="22766">
                  <c:v>23.028216276151852</c:v>
                </c:pt>
                <c:pt idx="22767">
                  <c:v>23.029406402939244</c:v>
                </c:pt>
                <c:pt idx="22768">
                  <c:v>23.040313549832021</c:v>
                </c:pt>
                <c:pt idx="22769">
                  <c:v>23.047682823547945</c:v>
                </c:pt>
                <c:pt idx="22770">
                  <c:v>23.056162886034429</c:v>
                </c:pt>
                <c:pt idx="22771">
                  <c:v>23.063865902821988</c:v>
                </c:pt>
                <c:pt idx="22772">
                  <c:v>23.076166500451635</c:v>
                </c:pt>
                <c:pt idx="22773">
                  <c:v>23.083920855128497</c:v>
                </c:pt>
                <c:pt idx="22774">
                  <c:v>23.087747113907753</c:v>
                </c:pt>
                <c:pt idx="22775">
                  <c:v>23.093576884103584</c:v>
                </c:pt>
                <c:pt idx="22776">
                  <c:v>23.095915008229824</c:v>
                </c:pt>
                <c:pt idx="22777">
                  <c:v>23.098247044435396</c:v>
                </c:pt>
                <c:pt idx="22778">
                  <c:v>23.119392684610077</c:v>
                </c:pt>
                <c:pt idx="22779">
                  <c:v>23.12985854466676</c:v>
                </c:pt>
                <c:pt idx="22780">
                  <c:v>23.137598597721293</c:v>
                </c:pt>
                <c:pt idx="22781">
                  <c:v>23.153692614770449</c:v>
                </c:pt>
                <c:pt idx="22782">
                  <c:v>23.158745956705644</c:v>
                </c:pt>
                <c:pt idx="22783">
                  <c:v>23.160559167002233</c:v>
                </c:pt>
                <c:pt idx="22784">
                  <c:v>23.160600795029879</c:v>
                </c:pt>
                <c:pt idx="22785">
                  <c:v>23.167100855973203</c:v>
                </c:pt>
                <c:pt idx="22786">
                  <c:v>23.167941956308709</c:v>
                </c:pt>
                <c:pt idx="22787">
                  <c:v>23.175250092626911</c:v>
                </c:pt>
                <c:pt idx="22788">
                  <c:v>23.176862309851813</c:v>
                </c:pt>
                <c:pt idx="22789">
                  <c:v>23.184195235328289</c:v>
                </c:pt>
                <c:pt idx="22790">
                  <c:v>23.190963642781497</c:v>
                </c:pt>
                <c:pt idx="22791">
                  <c:v>23.191489361702125</c:v>
                </c:pt>
                <c:pt idx="22792">
                  <c:v>23.20643626245112</c:v>
                </c:pt>
                <c:pt idx="22793">
                  <c:v>23.209456075328049</c:v>
                </c:pt>
                <c:pt idx="22794">
                  <c:v>23.215354167625549</c:v>
                </c:pt>
                <c:pt idx="22795">
                  <c:v>23.221789865334344</c:v>
                </c:pt>
                <c:pt idx="22796">
                  <c:v>23.237355888998309</c:v>
                </c:pt>
                <c:pt idx="22797">
                  <c:v>23.239882562892177</c:v>
                </c:pt>
                <c:pt idx="22798">
                  <c:v>23.240651104942273</c:v>
                </c:pt>
                <c:pt idx="22799">
                  <c:v>23.260624294847673</c:v>
                </c:pt>
                <c:pt idx="22800">
                  <c:v>23.263997275745623</c:v>
                </c:pt>
                <c:pt idx="22801">
                  <c:v>23.270493755742322</c:v>
                </c:pt>
                <c:pt idx="22802">
                  <c:v>23.276231263383295</c:v>
                </c:pt>
                <c:pt idx="22803">
                  <c:v>23.277153558052447</c:v>
                </c:pt>
                <c:pt idx="22804">
                  <c:v>23.277236125773655</c:v>
                </c:pt>
                <c:pt idx="22805">
                  <c:v>23.281762775433663</c:v>
                </c:pt>
                <c:pt idx="22806">
                  <c:v>23.285329922371204</c:v>
                </c:pt>
                <c:pt idx="22807">
                  <c:v>23.319985226367052</c:v>
                </c:pt>
                <c:pt idx="22808">
                  <c:v>23.333333333333343</c:v>
                </c:pt>
                <c:pt idx="22809">
                  <c:v>23.353384603670136</c:v>
                </c:pt>
                <c:pt idx="22810">
                  <c:v>23.36088154269973</c:v>
                </c:pt>
                <c:pt idx="22811">
                  <c:v>23.362779891234965</c:v>
                </c:pt>
                <c:pt idx="22812">
                  <c:v>23.381751516006204</c:v>
                </c:pt>
                <c:pt idx="22813">
                  <c:v>23.382047156444074</c:v>
                </c:pt>
                <c:pt idx="22814">
                  <c:v>23.382312676827596</c:v>
                </c:pt>
                <c:pt idx="22815">
                  <c:v>23.385404523198886</c:v>
                </c:pt>
                <c:pt idx="22816">
                  <c:v>23.387519664394347</c:v>
                </c:pt>
                <c:pt idx="22817">
                  <c:v>23.389830508474589</c:v>
                </c:pt>
                <c:pt idx="22818">
                  <c:v>23.397838652927859</c:v>
                </c:pt>
                <c:pt idx="22819">
                  <c:v>23.401973111014883</c:v>
                </c:pt>
                <c:pt idx="22820">
                  <c:v>23.405708043151719</c:v>
                </c:pt>
                <c:pt idx="22821">
                  <c:v>23.420416984490217</c:v>
                </c:pt>
                <c:pt idx="22822">
                  <c:v>23.430259329290394</c:v>
                </c:pt>
                <c:pt idx="22823">
                  <c:v>23.440366972477065</c:v>
                </c:pt>
                <c:pt idx="22824">
                  <c:v>23.44071281699793</c:v>
                </c:pt>
                <c:pt idx="22825">
                  <c:v>23.446644356154891</c:v>
                </c:pt>
                <c:pt idx="22826">
                  <c:v>23.448275862068968</c:v>
                </c:pt>
                <c:pt idx="22827">
                  <c:v>23.459019295450517</c:v>
                </c:pt>
                <c:pt idx="22828">
                  <c:v>23.460889732236993</c:v>
                </c:pt>
                <c:pt idx="22829">
                  <c:v>23.461718470390664</c:v>
                </c:pt>
                <c:pt idx="22830">
                  <c:v>23.463367900902583</c:v>
                </c:pt>
                <c:pt idx="22831">
                  <c:v>23.464046285241992</c:v>
                </c:pt>
                <c:pt idx="22832">
                  <c:v>23.464100666173209</c:v>
                </c:pt>
                <c:pt idx="22833">
                  <c:v>23.470891672807667</c:v>
                </c:pt>
                <c:pt idx="22834">
                  <c:v>23.481793651274899</c:v>
                </c:pt>
                <c:pt idx="22835">
                  <c:v>23.482603488514926</c:v>
                </c:pt>
                <c:pt idx="22836">
                  <c:v>23.489167616875719</c:v>
                </c:pt>
                <c:pt idx="22837">
                  <c:v>23.490400102960507</c:v>
                </c:pt>
                <c:pt idx="22838">
                  <c:v>23.506747159090907</c:v>
                </c:pt>
                <c:pt idx="22839">
                  <c:v>23.509749303621177</c:v>
                </c:pt>
                <c:pt idx="22840">
                  <c:v>23.509952660696982</c:v>
                </c:pt>
                <c:pt idx="22841">
                  <c:v>23.521424260712138</c:v>
                </c:pt>
                <c:pt idx="22842">
                  <c:v>23.522494845190096</c:v>
                </c:pt>
                <c:pt idx="22843">
                  <c:v>23.532668881506098</c:v>
                </c:pt>
                <c:pt idx="22844">
                  <c:v>23.544138456514645</c:v>
                </c:pt>
                <c:pt idx="22845">
                  <c:v>23.553304712203399</c:v>
                </c:pt>
                <c:pt idx="22846">
                  <c:v>23.553719008264466</c:v>
                </c:pt>
                <c:pt idx="22847">
                  <c:v>23.558851213296904</c:v>
                </c:pt>
                <c:pt idx="22848">
                  <c:v>23.560416846094228</c:v>
                </c:pt>
                <c:pt idx="22849">
                  <c:v>23.571907735177263</c:v>
                </c:pt>
                <c:pt idx="22850">
                  <c:v>23.571927186812005</c:v>
                </c:pt>
                <c:pt idx="22851">
                  <c:v>23.575874651212715</c:v>
                </c:pt>
                <c:pt idx="22852">
                  <c:v>23.59158559287458</c:v>
                </c:pt>
                <c:pt idx="22853">
                  <c:v>23.595505617977523</c:v>
                </c:pt>
                <c:pt idx="22854">
                  <c:v>23.595858173831189</c:v>
                </c:pt>
                <c:pt idx="22855">
                  <c:v>23.600796581338429</c:v>
                </c:pt>
                <c:pt idx="22856">
                  <c:v>23.60261278369336</c:v>
                </c:pt>
                <c:pt idx="22857">
                  <c:v>23.604705039910698</c:v>
                </c:pt>
                <c:pt idx="22858">
                  <c:v>23.616122049273287</c:v>
                </c:pt>
                <c:pt idx="22859">
                  <c:v>23.629719853836789</c:v>
                </c:pt>
                <c:pt idx="22860">
                  <c:v>23.633802816901422</c:v>
                </c:pt>
                <c:pt idx="22861">
                  <c:v>23.642145067033354</c:v>
                </c:pt>
                <c:pt idx="22862">
                  <c:v>23.661746124687966</c:v>
                </c:pt>
                <c:pt idx="22863">
                  <c:v>23.661861261775627</c:v>
                </c:pt>
                <c:pt idx="22864">
                  <c:v>23.669858824424068</c:v>
                </c:pt>
                <c:pt idx="22865">
                  <c:v>23.671379814724517</c:v>
                </c:pt>
                <c:pt idx="22866">
                  <c:v>23.684210526315795</c:v>
                </c:pt>
                <c:pt idx="22867">
                  <c:v>23.684771033013845</c:v>
                </c:pt>
                <c:pt idx="22868">
                  <c:v>23.707128528792992</c:v>
                </c:pt>
                <c:pt idx="22869">
                  <c:v>23.709834469328143</c:v>
                </c:pt>
                <c:pt idx="22870">
                  <c:v>23.715670436187409</c:v>
                </c:pt>
                <c:pt idx="22871">
                  <c:v>23.715759645426132</c:v>
                </c:pt>
                <c:pt idx="22872">
                  <c:v>23.725815446146626</c:v>
                </c:pt>
                <c:pt idx="22873">
                  <c:v>23.731297421230522</c:v>
                </c:pt>
                <c:pt idx="22874">
                  <c:v>23.737880307589435</c:v>
                </c:pt>
                <c:pt idx="22875">
                  <c:v>23.751347466762482</c:v>
                </c:pt>
                <c:pt idx="22876">
                  <c:v>23.751783166904431</c:v>
                </c:pt>
                <c:pt idx="22877">
                  <c:v>23.754140596245861</c:v>
                </c:pt>
                <c:pt idx="22878">
                  <c:v>23.756582243777018</c:v>
                </c:pt>
                <c:pt idx="22879">
                  <c:v>23.768225238813471</c:v>
                </c:pt>
                <c:pt idx="22880">
                  <c:v>23.776444584780549</c:v>
                </c:pt>
                <c:pt idx="22881">
                  <c:v>23.777064955894161</c:v>
                </c:pt>
                <c:pt idx="22882">
                  <c:v>23.802664746128912</c:v>
                </c:pt>
                <c:pt idx="22883">
                  <c:v>23.805596033469882</c:v>
                </c:pt>
                <c:pt idx="22884">
                  <c:v>23.81036068493232</c:v>
                </c:pt>
                <c:pt idx="22885">
                  <c:v>23.8110937113657</c:v>
                </c:pt>
                <c:pt idx="22886">
                  <c:v>23.812553554297295</c:v>
                </c:pt>
                <c:pt idx="22887">
                  <c:v>23.815876463921427</c:v>
                </c:pt>
                <c:pt idx="22888">
                  <c:v>23.820038642009393</c:v>
                </c:pt>
                <c:pt idx="22889">
                  <c:v>23.840479146884803</c:v>
                </c:pt>
                <c:pt idx="22890">
                  <c:v>23.853675245613218</c:v>
                </c:pt>
                <c:pt idx="22891">
                  <c:v>23.861020260799393</c:v>
                </c:pt>
                <c:pt idx="22892">
                  <c:v>23.862817471852878</c:v>
                </c:pt>
                <c:pt idx="22893">
                  <c:v>23.878406708595378</c:v>
                </c:pt>
                <c:pt idx="22894">
                  <c:v>23.88705051842048</c:v>
                </c:pt>
                <c:pt idx="22895">
                  <c:v>23.892355559067283</c:v>
                </c:pt>
                <c:pt idx="22896">
                  <c:v>23.893584349758441</c:v>
                </c:pt>
                <c:pt idx="22897">
                  <c:v>23.896787296898083</c:v>
                </c:pt>
                <c:pt idx="22898">
                  <c:v>23.898678414096921</c:v>
                </c:pt>
                <c:pt idx="22899">
                  <c:v>23.906043811031935</c:v>
                </c:pt>
                <c:pt idx="22900">
                  <c:v>23.911007025761123</c:v>
                </c:pt>
                <c:pt idx="22901">
                  <c:v>23.923429509765242</c:v>
                </c:pt>
                <c:pt idx="22902">
                  <c:v>23.92776523702031</c:v>
                </c:pt>
                <c:pt idx="22903">
                  <c:v>23.930635838150295</c:v>
                </c:pt>
                <c:pt idx="22904">
                  <c:v>23.931043267801797</c:v>
                </c:pt>
                <c:pt idx="22905">
                  <c:v>23.933754394196541</c:v>
                </c:pt>
                <c:pt idx="22906">
                  <c:v>23.936750272628132</c:v>
                </c:pt>
                <c:pt idx="22907">
                  <c:v>23.945540346454834</c:v>
                </c:pt>
                <c:pt idx="22908">
                  <c:v>23.946323689362629</c:v>
                </c:pt>
                <c:pt idx="22909">
                  <c:v>23.951360027211166</c:v>
                </c:pt>
                <c:pt idx="22910">
                  <c:v>23.954553823825677</c:v>
                </c:pt>
                <c:pt idx="22911">
                  <c:v>23.958602846054333</c:v>
                </c:pt>
                <c:pt idx="22912">
                  <c:v>23.963657013060754</c:v>
                </c:pt>
                <c:pt idx="22913">
                  <c:v>23.966942148760339</c:v>
                </c:pt>
                <c:pt idx="22914">
                  <c:v>23.973984872900431</c:v>
                </c:pt>
                <c:pt idx="22915">
                  <c:v>23.982288244536505</c:v>
                </c:pt>
                <c:pt idx="22916">
                  <c:v>23.986636971046778</c:v>
                </c:pt>
                <c:pt idx="22917">
                  <c:v>23.987487652288436</c:v>
                </c:pt>
                <c:pt idx="22918">
                  <c:v>23.989378428426676</c:v>
                </c:pt>
                <c:pt idx="22919">
                  <c:v>23.995937743880205</c:v>
                </c:pt>
                <c:pt idx="22920">
                  <c:v>24.005784943014859</c:v>
                </c:pt>
                <c:pt idx="22921">
                  <c:v>24.007839294463508</c:v>
                </c:pt>
                <c:pt idx="22922">
                  <c:v>24.008979736515641</c:v>
                </c:pt>
                <c:pt idx="22923">
                  <c:v>24.01797027992167</c:v>
                </c:pt>
                <c:pt idx="22924">
                  <c:v>24.030186527778838</c:v>
                </c:pt>
                <c:pt idx="22925">
                  <c:v>24.039337097067943</c:v>
                </c:pt>
                <c:pt idx="22926">
                  <c:v>24.043715846994544</c:v>
                </c:pt>
                <c:pt idx="22927">
                  <c:v>24.045682102628291</c:v>
                </c:pt>
                <c:pt idx="22928">
                  <c:v>24.070877919687035</c:v>
                </c:pt>
                <c:pt idx="22929">
                  <c:v>24.072910119421749</c:v>
                </c:pt>
                <c:pt idx="22930">
                  <c:v>24.080635034532236</c:v>
                </c:pt>
                <c:pt idx="22931">
                  <c:v>24.082237451379896</c:v>
                </c:pt>
                <c:pt idx="22932">
                  <c:v>24.083308888237013</c:v>
                </c:pt>
                <c:pt idx="22933">
                  <c:v>24.100649569397703</c:v>
                </c:pt>
                <c:pt idx="22934">
                  <c:v>24.108513905476883</c:v>
                </c:pt>
                <c:pt idx="22935">
                  <c:v>24.109470026064301</c:v>
                </c:pt>
                <c:pt idx="22936">
                  <c:v>24.124010144402462</c:v>
                </c:pt>
                <c:pt idx="22937">
                  <c:v>24.124256444150703</c:v>
                </c:pt>
                <c:pt idx="22938">
                  <c:v>24.127230411171439</c:v>
                </c:pt>
                <c:pt idx="22939">
                  <c:v>24.128660738431179</c:v>
                </c:pt>
                <c:pt idx="22940">
                  <c:v>24.130243575341154</c:v>
                </c:pt>
                <c:pt idx="22941">
                  <c:v>24.149377593360995</c:v>
                </c:pt>
                <c:pt idx="22942">
                  <c:v>24.153450492927561</c:v>
                </c:pt>
                <c:pt idx="22943">
                  <c:v>24.156791248860515</c:v>
                </c:pt>
                <c:pt idx="22944">
                  <c:v>24.172264875239918</c:v>
                </c:pt>
                <c:pt idx="22945">
                  <c:v>24.179269642198449</c:v>
                </c:pt>
                <c:pt idx="22946">
                  <c:v>24.180464496055109</c:v>
                </c:pt>
                <c:pt idx="22947">
                  <c:v>24.187256176853069</c:v>
                </c:pt>
                <c:pt idx="22948">
                  <c:v>24.191176470588232</c:v>
                </c:pt>
                <c:pt idx="22949">
                  <c:v>24.191489361702125</c:v>
                </c:pt>
                <c:pt idx="22950">
                  <c:v>24.191685912240189</c:v>
                </c:pt>
                <c:pt idx="22951">
                  <c:v>24.197237990341435</c:v>
                </c:pt>
                <c:pt idx="22952">
                  <c:v>24.21687948922586</c:v>
                </c:pt>
                <c:pt idx="22953">
                  <c:v>24.221903893736169</c:v>
                </c:pt>
                <c:pt idx="22954">
                  <c:v>24.233294361003672</c:v>
                </c:pt>
                <c:pt idx="22955">
                  <c:v>24.239303436007859</c:v>
                </c:pt>
                <c:pt idx="22956">
                  <c:v>24.255482141147183</c:v>
                </c:pt>
                <c:pt idx="22957">
                  <c:v>24.257476974024627</c:v>
                </c:pt>
                <c:pt idx="22958">
                  <c:v>24.26221767529708</c:v>
                </c:pt>
                <c:pt idx="22959">
                  <c:v>24.263756893112756</c:v>
                </c:pt>
                <c:pt idx="22960">
                  <c:v>24.273072060682679</c:v>
                </c:pt>
                <c:pt idx="22961">
                  <c:v>24.2773517501698</c:v>
                </c:pt>
                <c:pt idx="22962">
                  <c:v>24.280782508630622</c:v>
                </c:pt>
                <c:pt idx="22963">
                  <c:v>24.281458114265675</c:v>
                </c:pt>
                <c:pt idx="22964">
                  <c:v>24.282601641092214</c:v>
                </c:pt>
                <c:pt idx="22965">
                  <c:v>24.292753226060171</c:v>
                </c:pt>
                <c:pt idx="22966">
                  <c:v>24.293475278494213</c:v>
                </c:pt>
                <c:pt idx="22967">
                  <c:v>24.296289311141493</c:v>
                </c:pt>
                <c:pt idx="22968">
                  <c:v>24.296775564455103</c:v>
                </c:pt>
                <c:pt idx="22969">
                  <c:v>24.333868378812198</c:v>
                </c:pt>
                <c:pt idx="22970">
                  <c:v>24.334163522157965</c:v>
                </c:pt>
                <c:pt idx="22971">
                  <c:v>24.340930814900588</c:v>
                </c:pt>
                <c:pt idx="22972">
                  <c:v>24.34768940584722</c:v>
                </c:pt>
                <c:pt idx="22973">
                  <c:v>24.355619847758831</c:v>
                </c:pt>
                <c:pt idx="22974">
                  <c:v>24.360809981591331</c:v>
                </c:pt>
                <c:pt idx="22975">
                  <c:v>24.397647505217222</c:v>
                </c:pt>
                <c:pt idx="22976">
                  <c:v>24.428822495606312</c:v>
                </c:pt>
                <c:pt idx="22977">
                  <c:v>24.430641821946168</c:v>
                </c:pt>
                <c:pt idx="22978">
                  <c:v>24.430871737923383</c:v>
                </c:pt>
                <c:pt idx="22979">
                  <c:v>24.43453604900327</c:v>
                </c:pt>
                <c:pt idx="22980">
                  <c:v>24.438552798160742</c:v>
                </c:pt>
                <c:pt idx="22981">
                  <c:v>24.444909928780902</c:v>
                </c:pt>
                <c:pt idx="22982">
                  <c:v>24.449244060475166</c:v>
                </c:pt>
                <c:pt idx="22983">
                  <c:v>24.469690950981175</c:v>
                </c:pt>
                <c:pt idx="22984">
                  <c:v>24.475027897068287</c:v>
                </c:pt>
                <c:pt idx="22985">
                  <c:v>24.483204134366929</c:v>
                </c:pt>
                <c:pt idx="22986">
                  <c:v>24.492536542533955</c:v>
                </c:pt>
                <c:pt idx="22987">
                  <c:v>24.504692387904072</c:v>
                </c:pt>
                <c:pt idx="22988">
                  <c:v>24.508534676322697</c:v>
                </c:pt>
                <c:pt idx="22989">
                  <c:v>24.508910330955146</c:v>
                </c:pt>
                <c:pt idx="22990">
                  <c:v>24.510809101023099</c:v>
                </c:pt>
                <c:pt idx="22991">
                  <c:v>24.5136186770428</c:v>
                </c:pt>
                <c:pt idx="22992">
                  <c:v>24.528857479387511</c:v>
                </c:pt>
                <c:pt idx="22993">
                  <c:v>24.531867376739399</c:v>
                </c:pt>
                <c:pt idx="22994">
                  <c:v>24.539064203868662</c:v>
                </c:pt>
                <c:pt idx="22995">
                  <c:v>24.569716113878442</c:v>
                </c:pt>
                <c:pt idx="22996">
                  <c:v>24.571612374992682</c:v>
                </c:pt>
                <c:pt idx="22997">
                  <c:v>24.574199653051565</c:v>
                </c:pt>
                <c:pt idx="22998">
                  <c:v>24.575624259225776</c:v>
                </c:pt>
                <c:pt idx="22999">
                  <c:v>24.584190604827953</c:v>
                </c:pt>
                <c:pt idx="23000">
                  <c:v>24.59201648552532</c:v>
                </c:pt>
                <c:pt idx="23001">
                  <c:v>24.595588235294102</c:v>
                </c:pt>
                <c:pt idx="23002">
                  <c:v>24.596697665591179</c:v>
                </c:pt>
                <c:pt idx="23003">
                  <c:v>24.597798475867918</c:v>
                </c:pt>
                <c:pt idx="23004">
                  <c:v>24.598025387870237</c:v>
                </c:pt>
                <c:pt idx="23005">
                  <c:v>24.618320610687022</c:v>
                </c:pt>
                <c:pt idx="23006">
                  <c:v>24.620455453455861</c:v>
                </c:pt>
                <c:pt idx="23007">
                  <c:v>24.631757836228346</c:v>
                </c:pt>
                <c:pt idx="23008">
                  <c:v>24.641833810888244</c:v>
                </c:pt>
                <c:pt idx="23009">
                  <c:v>24.646495362627334</c:v>
                </c:pt>
                <c:pt idx="23010">
                  <c:v>24.655746777203873</c:v>
                </c:pt>
                <c:pt idx="23011">
                  <c:v>24.663632766125843</c:v>
                </c:pt>
                <c:pt idx="23012">
                  <c:v>24.669260700389103</c:v>
                </c:pt>
                <c:pt idx="23013">
                  <c:v>24.671968190854869</c:v>
                </c:pt>
                <c:pt idx="23014">
                  <c:v>24.67913232459918</c:v>
                </c:pt>
                <c:pt idx="23015">
                  <c:v>24.683104705678076</c:v>
                </c:pt>
                <c:pt idx="23016">
                  <c:v>24.688059568468887</c:v>
                </c:pt>
                <c:pt idx="23017">
                  <c:v>24.694883042252513</c:v>
                </c:pt>
                <c:pt idx="23018">
                  <c:v>24.69934385397498</c:v>
                </c:pt>
                <c:pt idx="23019">
                  <c:v>24.713221976252768</c:v>
                </c:pt>
                <c:pt idx="23020">
                  <c:v>24.715909090909079</c:v>
                </c:pt>
                <c:pt idx="23021">
                  <c:v>24.719252462328484</c:v>
                </c:pt>
                <c:pt idx="23022">
                  <c:v>24.723283805037937</c:v>
                </c:pt>
                <c:pt idx="23023">
                  <c:v>24.724698479286843</c:v>
                </c:pt>
                <c:pt idx="23024">
                  <c:v>24.72527472527473</c:v>
                </c:pt>
                <c:pt idx="23025">
                  <c:v>24.726888288499936</c:v>
                </c:pt>
                <c:pt idx="23026">
                  <c:v>24.727876819320116</c:v>
                </c:pt>
                <c:pt idx="23027">
                  <c:v>24.733968300463644</c:v>
                </c:pt>
                <c:pt idx="23028">
                  <c:v>24.737974703141205</c:v>
                </c:pt>
                <c:pt idx="23029">
                  <c:v>24.738219895287955</c:v>
                </c:pt>
                <c:pt idx="23030">
                  <c:v>24.761786907560946</c:v>
                </c:pt>
                <c:pt idx="23031">
                  <c:v>24.762470308788593</c:v>
                </c:pt>
                <c:pt idx="23032">
                  <c:v>24.766245071432238</c:v>
                </c:pt>
                <c:pt idx="23033">
                  <c:v>24.77323241424881</c:v>
                </c:pt>
                <c:pt idx="23034">
                  <c:v>24.780169460800124</c:v>
                </c:pt>
                <c:pt idx="23035">
                  <c:v>24.78503502078469</c:v>
                </c:pt>
                <c:pt idx="23036">
                  <c:v>24.796328169822132</c:v>
                </c:pt>
                <c:pt idx="23037">
                  <c:v>24.808981755808517</c:v>
                </c:pt>
                <c:pt idx="23038">
                  <c:v>24.809160305343497</c:v>
                </c:pt>
                <c:pt idx="23039">
                  <c:v>24.809843838783621</c:v>
                </c:pt>
                <c:pt idx="23040">
                  <c:v>24.810736407432898</c:v>
                </c:pt>
                <c:pt idx="23041">
                  <c:v>24.815543531726505</c:v>
                </c:pt>
                <c:pt idx="23042">
                  <c:v>24.831048464954634</c:v>
                </c:pt>
                <c:pt idx="23043">
                  <c:v>24.837074583635044</c:v>
                </c:pt>
                <c:pt idx="23044">
                  <c:v>24.846975389421246</c:v>
                </c:pt>
                <c:pt idx="23045">
                  <c:v>24.852773339420224</c:v>
                </c:pt>
                <c:pt idx="23046">
                  <c:v>24.860208553725258</c:v>
                </c:pt>
                <c:pt idx="23047">
                  <c:v>24.86772486772486</c:v>
                </c:pt>
                <c:pt idx="23048">
                  <c:v>24.871366521884397</c:v>
                </c:pt>
                <c:pt idx="23049">
                  <c:v>24.88372093023257</c:v>
                </c:pt>
                <c:pt idx="23050">
                  <c:v>24.887387387387378</c:v>
                </c:pt>
                <c:pt idx="23051">
                  <c:v>24.890160416879525</c:v>
                </c:pt>
                <c:pt idx="23052">
                  <c:v>24.900913320696191</c:v>
                </c:pt>
                <c:pt idx="23053">
                  <c:v>24.907464528069085</c:v>
                </c:pt>
                <c:pt idx="23054">
                  <c:v>24.920872896884887</c:v>
                </c:pt>
                <c:pt idx="23055">
                  <c:v>24.92760921566159</c:v>
                </c:pt>
                <c:pt idx="23056">
                  <c:v>24.930527987296529</c:v>
                </c:pt>
                <c:pt idx="23057">
                  <c:v>24.93502636073363</c:v>
                </c:pt>
                <c:pt idx="23058">
                  <c:v>24.961948249619482</c:v>
                </c:pt>
                <c:pt idx="23059">
                  <c:v>24.968287526427062</c:v>
                </c:pt>
                <c:pt idx="23060">
                  <c:v>24.985473561882628</c:v>
                </c:pt>
                <c:pt idx="23061">
                  <c:v>24.986485025408143</c:v>
                </c:pt>
                <c:pt idx="23062">
                  <c:v>24.992001137616001</c:v>
                </c:pt>
                <c:pt idx="23063">
                  <c:v>24.993531694695974</c:v>
                </c:pt>
                <c:pt idx="23064">
                  <c:v>24.997341859635</c:v>
                </c:pt>
                <c:pt idx="23065">
                  <c:v>25</c:v>
                </c:pt>
                <c:pt idx="23066">
                  <c:v>25</c:v>
                </c:pt>
                <c:pt idx="23067">
                  <c:v>25.001729505361453</c:v>
                </c:pt>
                <c:pt idx="23068">
                  <c:v>25.018261504747997</c:v>
                </c:pt>
                <c:pt idx="23069">
                  <c:v>25.023896004588025</c:v>
                </c:pt>
                <c:pt idx="23070">
                  <c:v>25.037542662116039</c:v>
                </c:pt>
                <c:pt idx="23071">
                  <c:v>25.039575578659139</c:v>
                </c:pt>
                <c:pt idx="23072">
                  <c:v>25.042000197647994</c:v>
                </c:pt>
                <c:pt idx="23073">
                  <c:v>25.057395867497533</c:v>
                </c:pt>
                <c:pt idx="23074">
                  <c:v>25.070499408714639</c:v>
                </c:pt>
                <c:pt idx="23075">
                  <c:v>25.074794315632019</c:v>
                </c:pt>
                <c:pt idx="23076">
                  <c:v>25.080584768664721</c:v>
                </c:pt>
                <c:pt idx="23077">
                  <c:v>25.087991718426508</c:v>
                </c:pt>
                <c:pt idx="23078">
                  <c:v>25.088630767445764</c:v>
                </c:pt>
                <c:pt idx="23079">
                  <c:v>25.094474517413957</c:v>
                </c:pt>
                <c:pt idx="23080">
                  <c:v>25.098200189453749</c:v>
                </c:pt>
                <c:pt idx="23081">
                  <c:v>25.10083355740791</c:v>
                </c:pt>
                <c:pt idx="23082">
                  <c:v>25.104751215862336</c:v>
                </c:pt>
                <c:pt idx="23083">
                  <c:v>25.104817318387958</c:v>
                </c:pt>
                <c:pt idx="23084">
                  <c:v>25.109125530979924</c:v>
                </c:pt>
                <c:pt idx="23085">
                  <c:v>25.12997798814331</c:v>
                </c:pt>
                <c:pt idx="23086">
                  <c:v>25.134696038534997</c:v>
                </c:pt>
                <c:pt idx="23087">
                  <c:v>25.140787235290674</c:v>
                </c:pt>
                <c:pt idx="23088">
                  <c:v>25.154629477199506</c:v>
                </c:pt>
                <c:pt idx="23089">
                  <c:v>25.155457265513206</c:v>
                </c:pt>
                <c:pt idx="23090">
                  <c:v>25.167084377610706</c:v>
                </c:pt>
                <c:pt idx="23091">
                  <c:v>25.16880193905817</c:v>
                </c:pt>
                <c:pt idx="23092">
                  <c:v>25.174676468801266</c:v>
                </c:pt>
                <c:pt idx="23093">
                  <c:v>25.18988098797918</c:v>
                </c:pt>
                <c:pt idx="23094">
                  <c:v>25.191288993525603</c:v>
                </c:pt>
                <c:pt idx="23095">
                  <c:v>25.191326530612244</c:v>
                </c:pt>
                <c:pt idx="23096">
                  <c:v>25.196850393700785</c:v>
                </c:pt>
                <c:pt idx="23097">
                  <c:v>25.228768171384843</c:v>
                </c:pt>
                <c:pt idx="23098">
                  <c:v>25.230502223668509</c:v>
                </c:pt>
                <c:pt idx="23099">
                  <c:v>25.2346370607967</c:v>
                </c:pt>
                <c:pt idx="23100">
                  <c:v>25.238798937719523</c:v>
                </c:pt>
                <c:pt idx="23101">
                  <c:v>25.272806634657357</c:v>
                </c:pt>
                <c:pt idx="23102">
                  <c:v>25.273573923166467</c:v>
                </c:pt>
                <c:pt idx="23103">
                  <c:v>25.279520043632388</c:v>
                </c:pt>
                <c:pt idx="23104">
                  <c:v>25.282358647450124</c:v>
                </c:pt>
                <c:pt idx="23105">
                  <c:v>25.284021582928887</c:v>
                </c:pt>
                <c:pt idx="23106">
                  <c:v>25.290215588723044</c:v>
                </c:pt>
                <c:pt idx="23107">
                  <c:v>25.291020291456462</c:v>
                </c:pt>
                <c:pt idx="23108">
                  <c:v>25.31230777107838</c:v>
                </c:pt>
                <c:pt idx="23109">
                  <c:v>25.322881868637708</c:v>
                </c:pt>
                <c:pt idx="23110">
                  <c:v>25.328075066294957</c:v>
                </c:pt>
                <c:pt idx="23111">
                  <c:v>25.328580975718424</c:v>
                </c:pt>
                <c:pt idx="23112">
                  <c:v>25.329428989751108</c:v>
                </c:pt>
                <c:pt idx="23113">
                  <c:v>25.329502531543852</c:v>
                </c:pt>
                <c:pt idx="23114">
                  <c:v>25.330535152151114</c:v>
                </c:pt>
                <c:pt idx="23115">
                  <c:v>25.335413416536667</c:v>
                </c:pt>
                <c:pt idx="23116">
                  <c:v>25.339319947259781</c:v>
                </c:pt>
                <c:pt idx="23117">
                  <c:v>25.341229147107683</c:v>
                </c:pt>
                <c:pt idx="23118">
                  <c:v>25.360294939112933</c:v>
                </c:pt>
                <c:pt idx="23119">
                  <c:v>25.370594048534102</c:v>
                </c:pt>
                <c:pt idx="23120">
                  <c:v>25.37764146582586</c:v>
                </c:pt>
                <c:pt idx="23121">
                  <c:v>25.380186032777203</c:v>
                </c:pt>
                <c:pt idx="23122">
                  <c:v>25.392544354324613</c:v>
                </c:pt>
                <c:pt idx="23123">
                  <c:v>25.396041234397131</c:v>
                </c:pt>
                <c:pt idx="23124">
                  <c:v>25.396825396825392</c:v>
                </c:pt>
                <c:pt idx="23125">
                  <c:v>25.405082017143116</c:v>
                </c:pt>
                <c:pt idx="23126">
                  <c:v>25.419734904270982</c:v>
                </c:pt>
                <c:pt idx="23127">
                  <c:v>25.421470727394976</c:v>
                </c:pt>
                <c:pt idx="23128">
                  <c:v>25.447813827039951</c:v>
                </c:pt>
                <c:pt idx="23129">
                  <c:v>25.447908643380998</c:v>
                </c:pt>
                <c:pt idx="23130">
                  <c:v>25.451156485639245</c:v>
                </c:pt>
                <c:pt idx="23131">
                  <c:v>25.451891770517562</c:v>
                </c:pt>
                <c:pt idx="23132">
                  <c:v>25.456654102638439</c:v>
                </c:pt>
                <c:pt idx="23133">
                  <c:v>25.460163656131371</c:v>
                </c:pt>
                <c:pt idx="23134">
                  <c:v>25.460396924727348</c:v>
                </c:pt>
                <c:pt idx="23135">
                  <c:v>25.46380952380953</c:v>
                </c:pt>
                <c:pt idx="23136">
                  <c:v>25.479930191972073</c:v>
                </c:pt>
                <c:pt idx="23137">
                  <c:v>25.48160412858833</c:v>
                </c:pt>
                <c:pt idx="23138">
                  <c:v>25.482073949344013</c:v>
                </c:pt>
                <c:pt idx="23139">
                  <c:v>25.482093663911854</c:v>
                </c:pt>
                <c:pt idx="23140">
                  <c:v>25.4931429644937</c:v>
                </c:pt>
                <c:pt idx="23141">
                  <c:v>25.494683472994865</c:v>
                </c:pt>
                <c:pt idx="23142">
                  <c:v>25.521324980691659</c:v>
                </c:pt>
                <c:pt idx="23143">
                  <c:v>25.529069767441868</c:v>
                </c:pt>
                <c:pt idx="23144">
                  <c:v>25.52925623426718</c:v>
                </c:pt>
                <c:pt idx="23145">
                  <c:v>25.532169337479075</c:v>
                </c:pt>
                <c:pt idx="23146">
                  <c:v>25.540845979980631</c:v>
                </c:pt>
                <c:pt idx="23147">
                  <c:v>25.541125541125524</c:v>
                </c:pt>
                <c:pt idx="23148">
                  <c:v>25.54364661421225</c:v>
                </c:pt>
                <c:pt idx="23149">
                  <c:v>25.545986582290524</c:v>
                </c:pt>
                <c:pt idx="23150">
                  <c:v>25.547770151911095</c:v>
                </c:pt>
                <c:pt idx="23151">
                  <c:v>25.553505535055351</c:v>
                </c:pt>
                <c:pt idx="23152">
                  <c:v>25.562390158172235</c:v>
                </c:pt>
                <c:pt idx="23153">
                  <c:v>25.571476291777273</c:v>
                </c:pt>
                <c:pt idx="23154">
                  <c:v>25.57692307692308</c:v>
                </c:pt>
                <c:pt idx="23155">
                  <c:v>25.598817063502665</c:v>
                </c:pt>
                <c:pt idx="23156">
                  <c:v>25.601907032181174</c:v>
                </c:pt>
                <c:pt idx="23157">
                  <c:v>25.605424604455919</c:v>
                </c:pt>
                <c:pt idx="23158">
                  <c:v>25.606080123663517</c:v>
                </c:pt>
                <c:pt idx="23159">
                  <c:v>25.609325326739679</c:v>
                </c:pt>
                <c:pt idx="23160">
                  <c:v>25.610040863981311</c:v>
                </c:pt>
                <c:pt idx="23161">
                  <c:v>25.610150315176995</c:v>
                </c:pt>
                <c:pt idx="23162">
                  <c:v>25.621526762211161</c:v>
                </c:pt>
                <c:pt idx="23163">
                  <c:v>25.622320612832937</c:v>
                </c:pt>
                <c:pt idx="23164">
                  <c:v>25.626007673319819</c:v>
                </c:pt>
                <c:pt idx="23165">
                  <c:v>25.632559660019609</c:v>
                </c:pt>
                <c:pt idx="23166">
                  <c:v>25.643805909460553</c:v>
                </c:pt>
                <c:pt idx="23167">
                  <c:v>25.654450261780099</c:v>
                </c:pt>
                <c:pt idx="23168">
                  <c:v>25.667203253410136</c:v>
                </c:pt>
                <c:pt idx="23169">
                  <c:v>25.685215946843854</c:v>
                </c:pt>
                <c:pt idx="23170">
                  <c:v>25.689503946983734</c:v>
                </c:pt>
                <c:pt idx="23171">
                  <c:v>25.691302161890391</c:v>
                </c:pt>
                <c:pt idx="23172">
                  <c:v>25.703184390573526</c:v>
                </c:pt>
                <c:pt idx="23173">
                  <c:v>25.706230305710648</c:v>
                </c:pt>
                <c:pt idx="23174">
                  <c:v>25.72241486618654</c:v>
                </c:pt>
                <c:pt idx="23175">
                  <c:v>25.731773532750864</c:v>
                </c:pt>
                <c:pt idx="23176">
                  <c:v>25.739362717038745</c:v>
                </c:pt>
                <c:pt idx="23177">
                  <c:v>25.747390365122286</c:v>
                </c:pt>
                <c:pt idx="23178">
                  <c:v>25.750214346956284</c:v>
                </c:pt>
                <c:pt idx="23179">
                  <c:v>25.752122554448135</c:v>
                </c:pt>
                <c:pt idx="23180">
                  <c:v>25.793658571643235</c:v>
                </c:pt>
                <c:pt idx="23181">
                  <c:v>25.798545809948308</c:v>
                </c:pt>
                <c:pt idx="23182">
                  <c:v>25.806319118568183</c:v>
                </c:pt>
                <c:pt idx="23183">
                  <c:v>25.817727840199751</c:v>
                </c:pt>
                <c:pt idx="23184">
                  <c:v>25.823157087142761</c:v>
                </c:pt>
                <c:pt idx="23185">
                  <c:v>25.834908632640193</c:v>
                </c:pt>
                <c:pt idx="23186">
                  <c:v>25.838237306692207</c:v>
                </c:pt>
                <c:pt idx="23187">
                  <c:v>25.841414717626932</c:v>
                </c:pt>
                <c:pt idx="23188">
                  <c:v>25.841674249317563</c:v>
                </c:pt>
                <c:pt idx="23189">
                  <c:v>25.84232365145229</c:v>
                </c:pt>
                <c:pt idx="23190">
                  <c:v>25.844864915748843</c:v>
                </c:pt>
                <c:pt idx="23191">
                  <c:v>25.860999487580557</c:v>
                </c:pt>
                <c:pt idx="23192">
                  <c:v>25.866439720421525</c:v>
                </c:pt>
                <c:pt idx="23193">
                  <c:v>25.874367234238377</c:v>
                </c:pt>
                <c:pt idx="23194">
                  <c:v>25.88149097902739</c:v>
                </c:pt>
                <c:pt idx="23195">
                  <c:v>25.881504535620749</c:v>
                </c:pt>
                <c:pt idx="23196">
                  <c:v>25.882352941176464</c:v>
                </c:pt>
                <c:pt idx="23197">
                  <c:v>25.894897182025886</c:v>
                </c:pt>
                <c:pt idx="23198">
                  <c:v>25.906480721903208</c:v>
                </c:pt>
                <c:pt idx="23199">
                  <c:v>25.909645909645903</c:v>
                </c:pt>
                <c:pt idx="23200">
                  <c:v>25.91669851420302</c:v>
                </c:pt>
                <c:pt idx="23201">
                  <c:v>25.920430306964676</c:v>
                </c:pt>
                <c:pt idx="23202">
                  <c:v>25.929297612720092</c:v>
                </c:pt>
                <c:pt idx="23203">
                  <c:v>25.930521091811414</c:v>
                </c:pt>
                <c:pt idx="23204">
                  <c:v>25.932723328713053</c:v>
                </c:pt>
                <c:pt idx="23205">
                  <c:v>25.93741918800103</c:v>
                </c:pt>
                <c:pt idx="23206">
                  <c:v>25.949842623616618</c:v>
                </c:pt>
                <c:pt idx="23207">
                  <c:v>25.957155879671816</c:v>
                </c:pt>
                <c:pt idx="23208">
                  <c:v>25.963248369887367</c:v>
                </c:pt>
                <c:pt idx="23209">
                  <c:v>25.967011106813274</c:v>
                </c:pt>
                <c:pt idx="23210">
                  <c:v>25.981859944124096</c:v>
                </c:pt>
                <c:pt idx="23211">
                  <c:v>25.982057537968629</c:v>
                </c:pt>
                <c:pt idx="23212">
                  <c:v>25.986514866806672</c:v>
                </c:pt>
                <c:pt idx="23213">
                  <c:v>25.989590240021215</c:v>
                </c:pt>
                <c:pt idx="23214">
                  <c:v>25.993708893337143</c:v>
                </c:pt>
                <c:pt idx="23215">
                  <c:v>25.998115651866698</c:v>
                </c:pt>
                <c:pt idx="23216">
                  <c:v>26.009961261759827</c:v>
                </c:pt>
                <c:pt idx="23217">
                  <c:v>26.024410528445244</c:v>
                </c:pt>
                <c:pt idx="23218">
                  <c:v>26.025708246628753</c:v>
                </c:pt>
                <c:pt idx="23219">
                  <c:v>26.026938843804885</c:v>
                </c:pt>
                <c:pt idx="23220">
                  <c:v>26.029342167534324</c:v>
                </c:pt>
                <c:pt idx="23221">
                  <c:v>26.029905401281653</c:v>
                </c:pt>
                <c:pt idx="23222">
                  <c:v>26.030334312713421</c:v>
                </c:pt>
                <c:pt idx="23223">
                  <c:v>26.057204367215121</c:v>
                </c:pt>
                <c:pt idx="23224">
                  <c:v>26.057776994891668</c:v>
                </c:pt>
                <c:pt idx="23225">
                  <c:v>26.083145504633109</c:v>
                </c:pt>
                <c:pt idx="23226">
                  <c:v>26.08695652173914</c:v>
                </c:pt>
                <c:pt idx="23227">
                  <c:v>26.087152958185555</c:v>
                </c:pt>
                <c:pt idx="23228">
                  <c:v>26.101930050867679</c:v>
                </c:pt>
                <c:pt idx="23229">
                  <c:v>26.110519694183679</c:v>
                </c:pt>
                <c:pt idx="23230">
                  <c:v>26.134283787689043</c:v>
                </c:pt>
                <c:pt idx="23231">
                  <c:v>26.141756788298437</c:v>
                </c:pt>
                <c:pt idx="23232">
                  <c:v>26.143001007049335</c:v>
                </c:pt>
                <c:pt idx="23233">
                  <c:v>26.146990064289895</c:v>
                </c:pt>
                <c:pt idx="23234">
                  <c:v>26.147568854131251</c:v>
                </c:pt>
                <c:pt idx="23235">
                  <c:v>26.14875980259059</c:v>
                </c:pt>
                <c:pt idx="23236">
                  <c:v>26.149005227818932</c:v>
                </c:pt>
                <c:pt idx="23237">
                  <c:v>26.151531968338347</c:v>
                </c:pt>
                <c:pt idx="23238">
                  <c:v>26.162128416862274</c:v>
                </c:pt>
                <c:pt idx="23239">
                  <c:v>26.162231484450132</c:v>
                </c:pt>
                <c:pt idx="23240">
                  <c:v>26.166765755053504</c:v>
                </c:pt>
                <c:pt idx="23241">
                  <c:v>26.182197384266217</c:v>
                </c:pt>
                <c:pt idx="23242">
                  <c:v>26.184921414538323</c:v>
                </c:pt>
                <c:pt idx="23243">
                  <c:v>26.186219227066431</c:v>
                </c:pt>
                <c:pt idx="23244">
                  <c:v>26.189641061615816</c:v>
                </c:pt>
                <c:pt idx="23245">
                  <c:v>26.212090253655987</c:v>
                </c:pt>
                <c:pt idx="23246">
                  <c:v>26.213176218532411</c:v>
                </c:pt>
                <c:pt idx="23247">
                  <c:v>26.219805706283907</c:v>
                </c:pt>
                <c:pt idx="23248">
                  <c:v>26.229508196721312</c:v>
                </c:pt>
                <c:pt idx="23249">
                  <c:v>26.235000000000014</c:v>
                </c:pt>
                <c:pt idx="23250">
                  <c:v>26.254969553620853</c:v>
                </c:pt>
                <c:pt idx="23251">
                  <c:v>26.261004044729958</c:v>
                </c:pt>
                <c:pt idx="23252">
                  <c:v>26.266458379825934</c:v>
                </c:pt>
                <c:pt idx="23253">
                  <c:v>26.267486222975833</c:v>
                </c:pt>
                <c:pt idx="23254">
                  <c:v>26.267846760126631</c:v>
                </c:pt>
                <c:pt idx="23255">
                  <c:v>26.268007740640755</c:v>
                </c:pt>
                <c:pt idx="23256">
                  <c:v>26.269851981823905</c:v>
                </c:pt>
                <c:pt idx="23257">
                  <c:v>26.274303730951118</c:v>
                </c:pt>
                <c:pt idx="23258">
                  <c:v>26.276307023933271</c:v>
                </c:pt>
                <c:pt idx="23259">
                  <c:v>26.286165363968266</c:v>
                </c:pt>
                <c:pt idx="23260">
                  <c:v>26.286662977310456</c:v>
                </c:pt>
                <c:pt idx="23261">
                  <c:v>26.288298121150703</c:v>
                </c:pt>
                <c:pt idx="23262">
                  <c:v>26.293869391381605</c:v>
                </c:pt>
                <c:pt idx="23263">
                  <c:v>26.31058358061324</c:v>
                </c:pt>
                <c:pt idx="23264">
                  <c:v>26.322871217452487</c:v>
                </c:pt>
                <c:pt idx="23265">
                  <c:v>26.333808844507843</c:v>
                </c:pt>
                <c:pt idx="23266">
                  <c:v>26.335775606005882</c:v>
                </c:pt>
                <c:pt idx="23267">
                  <c:v>26.341764342998147</c:v>
                </c:pt>
                <c:pt idx="23268">
                  <c:v>26.345657781599314</c:v>
                </c:pt>
                <c:pt idx="23269">
                  <c:v>26.349565873914685</c:v>
                </c:pt>
                <c:pt idx="23270">
                  <c:v>26.350452368280997</c:v>
                </c:pt>
                <c:pt idx="23271">
                  <c:v>26.355013550135496</c:v>
                </c:pt>
                <c:pt idx="23272">
                  <c:v>26.364249497175749</c:v>
                </c:pt>
                <c:pt idx="23273">
                  <c:v>26.365205384880923</c:v>
                </c:pt>
                <c:pt idx="23274">
                  <c:v>26.368778280542983</c:v>
                </c:pt>
                <c:pt idx="23275">
                  <c:v>26.374050005507215</c:v>
                </c:pt>
                <c:pt idx="23276">
                  <c:v>26.387023452836033</c:v>
                </c:pt>
                <c:pt idx="23277">
                  <c:v>26.387424631895669</c:v>
                </c:pt>
                <c:pt idx="23278">
                  <c:v>26.396276595744681</c:v>
                </c:pt>
                <c:pt idx="23279">
                  <c:v>26.39916149191157</c:v>
                </c:pt>
                <c:pt idx="23280">
                  <c:v>26.407834907310246</c:v>
                </c:pt>
                <c:pt idx="23281">
                  <c:v>26.414602346805722</c:v>
                </c:pt>
                <c:pt idx="23282">
                  <c:v>26.415778734980734</c:v>
                </c:pt>
                <c:pt idx="23283">
                  <c:v>26.419518731505789</c:v>
                </c:pt>
                <c:pt idx="23284">
                  <c:v>26.435599456614398</c:v>
                </c:pt>
                <c:pt idx="23285">
                  <c:v>26.439408442615104</c:v>
                </c:pt>
                <c:pt idx="23286">
                  <c:v>26.445334859759598</c:v>
                </c:pt>
                <c:pt idx="23287">
                  <c:v>26.462882096069862</c:v>
                </c:pt>
                <c:pt idx="23288">
                  <c:v>26.465853340281441</c:v>
                </c:pt>
                <c:pt idx="23289">
                  <c:v>26.468328027225823</c:v>
                </c:pt>
                <c:pt idx="23290">
                  <c:v>26.476578411405299</c:v>
                </c:pt>
                <c:pt idx="23291">
                  <c:v>26.481857542434568</c:v>
                </c:pt>
                <c:pt idx="23292">
                  <c:v>26.484337948011486</c:v>
                </c:pt>
                <c:pt idx="23293">
                  <c:v>26.487354476114007</c:v>
                </c:pt>
                <c:pt idx="23294">
                  <c:v>26.490566037735846</c:v>
                </c:pt>
                <c:pt idx="23295">
                  <c:v>26.495653291079606</c:v>
                </c:pt>
                <c:pt idx="23296">
                  <c:v>26.499999999999986</c:v>
                </c:pt>
                <c:pt idx="23297">
                  <c:v>26.500501360836552</c:v>
                </c:pt>
                <c:pt idx="23298">
                  <c:v>26.521868449379653</c:v>
                </c:pt>
                <c:pt idx="23299">
                  <c:v>26.52356960452758</c:v>
                </c:pt>
                <c:pt idx="23300">
                  <c:v>26.524353817356314</c:v>
                </c:pt>
                <c:pt idx="23301">
                  <c:v>26.541353383458642</c:v>
                </c:pt>
                <c:pt idx="23302">
                  <c:v>26.542217212959002</c:v>
                </c:pt>
                <c:pt idx="23303">
                  <c:v>26.548331082384721</c:v>
                </c:pt>
                <c:pt idx="23304">
                  <c:v>26.562463493843595</c:v>
                </c:pt>
                <c:pt idx="23305">
                  <c:v>26.576197910411906</c:v>
                </c:pt>
                <c:pt idx="23306">
                  <c:v>26.593137254901961</c:v>
                </c:pt>
                <c:pt idx="23307">
                  <c:v>26.605504587155963</c:v>
                </c:pt>
                <c:pt idx="23308">
                  <c:v>26.609195402298852</c:v>
                </c:pt>
                <c:pt idx="23309">
                  <c:v>26.616487455197131</c:v>
                </c:pt>
                <c:pt idx="23310">
                  <c:v>26.62925851703406</c:v>
                </c:pt>
                <c:pt idx="23311">
                  <c:v>26.631146430667812</c:v>
                </c:pt>
                <c:pt idx="23312">
                  <c:v>26.633126326546659</c:v>
                </c:pt>
                <c:pt idx="23313">
                  <c:v>26.633862360523935</c:v>
                </c:pt>
                <c:pt idx="23314">
                  <c:v>26.648577934977482</c:v>
                </c:pt>
                <c:pt idx="23315">
                  <c:v>26.655872828966736</c:v>
                </c:pt>
                <c:pt idx="23316">
                  <c:v>26.661587938540137</c:v>
                </c:pt>
                <c:pt idx="23317">
                  <c:v>26.666666666666657</c:v>
                </c:pt>
                <c:pt idx="23318">
                  <c:v>26.667434627347092</c:v>
                </c:pt>
                <c:pt idx="23319">
                  <c:v>26.691286491993253</c:v>
                </c:pt>
                <c:pt idx="23320">
                  <c:v>26.696483652066632</c:v>
                </c:pt>
                <c:pt idx="23321">
                  <c:v>26.709481155991213</c:v>
                </c:pt>
                <c:pt idx="23322">
                  <c:v>26.725304465493906</c:v>
                </c:pt>
                <c:pt idx="23323">
                  <c:v>26.726953391491165</c:v>
                </c:pt>
                <c:pt idx="23324">
                  <c:v>26.737600823751492</c:v>
                </c:pt>
                <c:pt idx="23325">
                  <c:v>26.755358462675531</c:v>
                </c:pt>
                <c:pt idx="23326">
                  <c:v>26.755495039875512</c:v>
                </c:pt>
                <c:pt idx="23327">
                  <c:v>26.75969628565565</c:v>
                </c:pt>
                <c:pt idx="23328">
                  <c:v>26.772280732808213</c:v>
                </c:pt>
                <c:pt idx="23329">
                  <c:v>26.77823974176799</c:v>
                </c:pt>
                <c:pt idx="23330">
                  <c:v>26.782145236508995</c:v>
                </c:pt>
                <c:pt idx="23331">
                  <c:v>26.817549627007196</c:v>
                </c:pt>
                <c:pt idx="23332">
                  <c:v>26.819216644232853</c:v>
                </c:pt>
                <c:pt idx="23333">
                  <c:v>26.822697423808719</c:v>
                </c:pt>
                <c:pt idx="23334">
                  <c:v>26.837835062134133</c:v>
                </c:pt>
                <c:pt idx="23335">
                  <c:v>26.847690983841673</c:v>
                </c:pt>
                <c:pt idx="23336">
                  <c:v>26.852574102964113</c:v>
                </c:pt>
                <c:pt idx="23337">
                  <c:v>26.854460093896719</c:v>
                </c:pt>
                <c:pt idx="23338">
                  <c:v>26.855577911915958</c:v>
                </c:pt>
                <c:pt idx="23339">
                  <c:v>26.859655551484067</c:v>
                </c:pt>
                <c:pt idx="23340">
                  <c:v>26.86513949549871</c:v>
                </c:pt>
                <c:pt idx="23341">
                  <c:v>26.866959136392765</c:v>
                </c:pt>
                <c:pt idx="23342">
                  <c:v>26.876090750436305</c:v>
                </c:pt>
                <c:pt idx="23343">
                  <c:v>26.888567293777129</c:v>
                </c:pt>
                <c:pt idx="23344">
                  <c:v>26.894818252126825</c:v>
                </c:pt>
                <c:pt idx="23345">
                  <c:v>26.899113867325838</c:v>
                </c:pt>
                <c:pt idx="23346">
                  <c:v>26.944837718712435</c:v>
                </c:pt>
                <c:pt idx="23347">
                  <c:v>26.946705575180459</c:v>
                </c:pt>
                <c:pt idx="23348">
                  <c:v>26.951347567378363</c:v>
                </c:pt>
                <c:pt idx="23349">
                  <c:v>26.958655347512888</c:v>
                </c:pt>
                <c:pt idx="23350">
                  <c:v>26.962924907954445</c:v>
                </c:pt>
                <c:pt idx="23351">
                  <c:v>26.978816151728353</c:v>
                </c:pt>
                <c:pt idx="23352">
                  <c:v>26.983334996507338</c:v>
                </c:pt>
                <c:pt idx="23353">
                  <c:v>26.985784740353935</c:v>
                </c:pt>
                <c:pt idx="23354">
                  <c:v>26.995549993046879</c:v>
                </c:pt>
                <c:pt idx="23355">
                  <c:v>27.029324266893326</c:v>
                </c:pt>
                <c:pt idx="23356">
                  <c:v>27.031328530742172</c:v>
                </c:pt>
                <c:pt idx="23357">
                  <c:v>27.031346811844131</c:v>
                </c:pt>
                <c:pt idx="23358">
                  <c:v>27.032418605944343</c:v>
                </c:pt>
                <c:pt idx="23359">
                  <c:v>27.03392922291134</c:v>
                </c:pt>
                <c:pt idx="23360">
                  <c:v>27.039413382218157</c:v>
                </c:pt>
                <c:pt idx="23361">
                  <c:v>27.044007788011442</c:v>
                </c:pt>
                <c:pt idx="23362">
                  <c:v>27.053388090349074</c:v>
                </c:pt>
                <c:pt idx="23363">
                  <c:v>27.062018348623852</c:v>
                </c:pt>
                <c:pt idx="23364">
                  <c:v>27.095779533628829</c:v>
                </c:pt>
                <c:pt idx="23365">
                  <c:v>27.117768595041312</c:v>
                </c:pt>
                <c:pt idx="23366">
                  <c:v>27.118644067796609</c:v>
                </c:pt>
                <c:pt idx="23367">
                  <c:v>27.122596013925431</c:v>
                </c:pt>
                <c:pt idx="23368">
                  <c:v>27.125204704481163</c:v>
                </c:pt>
                <c:pt idx="23369">
                  <c:v>27.135118796681496</c:v>
                </c:pt>
                <c:pt idx="23370">
                  <c:v>27.140032436515526</c:v>
                </c:pt>
                <c:pt idx="23371">
                  <c:v>27.146413576624866</c:v>
                </c:pt>
                <c:pt idx="23372">
                  <c:v>27.148148148148138</c:v>
                </c:pt>
                <c:pt idx="23373">
                  <c:v>27.157279827290608</c:v>
                </c:pt>
                <c:pt idx="23374">
                  <c:v>27.159932736445029</c:v>
                </c:pt>
                <c:pt idx="23375">
                  <c:v>27.160867372667667</c:v>
                </c:pt>
                <c:pt idx="23376">
                  <c:v>27.163003430313807</c:v>
                </c:pt>
                <c:pt idx="23377">
                  <c:v>27.172511075356496</c:v>
                </c:pt>
                <c:pt idx="23378">
                  <c:v>27.186934624223753</c:v>
                </c:pt>
                <c:pt idx="23379">
                  <c:v>27.199713158838293</c:v>
                </c:pt>
                <c:pt idx="23380">
                  <c:v>27.20796928042742</c:v>
                </c:pt>
                <c:pt idx="23381">
                  <c:v>27.22269320307349</c:v>
                </c:pt>
                <c:pt idx="23382">
                  <c:v>27.230872885162455</c:v>
                </c:pt>
                <c:pt idx="23383">
                  <c:v>27.236675126903549</c:v>
                </c:pt>
                <c:pt idx="23384">
                  <c:v>27.241379310344826</c:v>
                </c:pt>
                <c:pt idx="23385">
                  <c:v>27.24406484553306</c:v>
                </c:pt>
                <c:pt idx="23386">
                  <c:v>27.245648329144558</c:v>
                </c:pt>
                <c:pt idx="23387">
                  <c:v>27.262443438914019</c:v>
                </c:pt>
                <c:pt idx="23388">
                  <c:v>27.267925524891055</c:v>
                </c:pt>
                <c:pt idx="23389">
                  <c:v>27.274056207287217</c:v>
                </c:pt>
                <c:pt idx="23390">
                  <c:v>27.276464502755175</c:v>
                </c:pt>
                <c:pt idx="23391">
                  <c:v>27.277215502345101</c:v>
                </c:pt>
                <c:pt idx="23392">
                  <c:v>27.289590341748664</c:v>
                </c:pt>
                <c:pt idx="23393">
                  <c:v>27.296861666824682</c:v>
                </c:pt>
                <c:pt idx="23394">
                  <c:v>27.301286036846761</c:v>
                </c:pt>
                <c:pt idx="23395">
                  <c:v>27.308218717045477</c:v>
                </c:pt>
                <c:pt idx="23396">
                  <c:v>27.316408460440925</c:v>
                </c:pt>
                <c:pt idx="23397">
                  <c:v>27.326968973747029</c:v>
                </c:pt>
                <c:pt idx="23398">
                  <c:v>27.328796256911957</c:v>
                </c:pt>
                <c:pt idx="23399">
                  <c:v>27.343083485679472</c:v>
                </c:pt>
                <c:pt idx="23400">
                  <c:v>27.350245816128279</c:v>
                </c:pt>
                <c:pt idx="23401">
                  <c:v>27.350851919924509</c:v>
                </c:pt>
                <c:pt idx="23402">
                  <c:v>27.357525036666658</c:v>
                </c:pt>
                <c:pt idx="23403">
                  <c:v>27.371061294873812</c:v>
                </c:pt>
                <c:pt idx="23404">
                  <c:v>27.381298097865539</c:v>
                </c:pt>
                <c:pt idx="23405">
                  <c:v>27.393278837420524</c:v>
                </c:pt>
                <c:pt idx="23406">
                  <c:v>27.40156896919747</c:v>
                </c:pt>
                <c:pt idx="23407">
                  <c:v>27.402474532266467</c:v>
                </c:pt>
                <c:pt idx="23408">
                  <c:v>27.415891195418766</c:v>
                </c:pt>
                <c:pt idx="23409">
                  <c:v>27.418382562898572</c:v>
                </c:pt>
                <c:pt idx="23410">
                  <c:v>27.42567998190826</c:v>
                </c:pt>
                <c:pt idx="23411">
                  <c:v>27.441505595116993</c:v>
                </c:pt>
                <c:pt idx="23412">
                  <c:v>27.464092574286212</c:v>
                </c:pt>
                <c:pt idx="23413">
                  <c:v>27.474467786271802</c:v>
                </c:pt>
                <c:pt idx="23414">
                  <c:v>27.476082004555806</c:v>
                </c:pt>
                <c:pt idx="23415">
                  <c:v>27.477236207820027</c:v>
                </c:pt>
                <c:pt idx="23416">
                  <c:v>27.481265172571497</c:v>
                </c:pt>
                <c:pt idx="23417">
                  <c:v>27.485879416787085</c:v>
                </c:pt>
                <c:pt idx="23418">
                  <c:v>27.492739593417227</c:v>
                </c:pt>
                <c:pt idx="23419">
                  <c:v>27.504386372189174</c:v>
                </c:pt>
                <c:pt idx="23420">
                  <c:v>27.512576858580218</c:v>
                </c:pt>
                <c:pt idx="23421">
                  <c:v>27.528089887640434</c:v>
                </c:pt>
                <c:pt idx="23422">
                  <c:v>27.5284986660199</c:v>
                </c:pt>
                <c:pt idx="23423">
                  <c:v>27.537305143111041</c:v>
                </c:pt>
                <c:pt idx="23424">
                  <c:v>27.546071774975744</c:v>
                </c:pt>
                <c:pt idx="23425">
                  <c:v>27.555968303024315</c:v>
                </c:pt>
                <c:pt idx="23426">
                  <c:v>27.563813667974671</c:v>
                </c:pt>
                <c:pt idx="23427">
                  <c:v>27.565824825362711</c:v>
                </c:pt>
                <c:pt idx="23428">
                  <c:v>27.583259562257695</c:v>
                </c:pt>
                <c:pt idx="23429">
                  <c:v>27.591577100241267</c:v>
                </c:pt>
                <c:pt idx="23430">
                  <c:v>27.609890109890102</c:v>
                </c:pt>
                <c:pt idx="23431">
                  <c:v>27.619047619047606</c:v>
                </c:pt>
                <c:pt idx="23432">
                  <c:v>27.629382303839733</c:v>
                </c:pt>
                <c:pt idx="23433">
                  <c:v>27.629382303839733</c:v>
                </c:pt>
                <c:pt idx="23434">
                  <c:v>27.637183663242297</c:v>
                </c:pt>
                <c:pt idx="23435">
                  <c:v>27.644464112373669</c:v>
                </c:pt>
                <c:pt idx="23436">
                  <c:v>27.655522640710956</c:v>
                </c:pt>
                <c:pt idx="23437">
                  <c:v>27.659574468085111</c:v>
                </c:pt>
                <c:pt idx="23438">
                  <c:v>27.660741716041244</c:v>
                </c:pt>
                <c:pt idx="23439">
                  <c:v>27.660837224024675</c:v>
                </c:pt>
                <c:pt idx="23440">
                  <c:v>27.663157079817296</c:v>
                </c:pt>
                <c:pt idx="23441">
                  <c:v>27.672955974842765</c:v>
                </c:pt>
                <c:pt idx="23442">
                  <c:v>27.677089557193128</c:v>
                </c:pt>
                <c:pt idx="23443">
                  <c:v>27.679150829702422</c:v>
                </c:pt>
                <c:pt idx="23444">
                  <c:v>27.68132627216211</c:v>
                </c:pt>
                <c:pt idx="23445">
                  <c:v>27.68610261888098</c:v>
                </c:pt>
                <c:pt idx="23446">
                  <c:v>27.695631008884021</c:v>
                </c:pt>
                <c:pt idx="23447">
                  <c:v>27.707905544147835</c:v>
                </c:pt>
                <c:pt idx="23448">
                  <c:v>27.718785773497018</c:v>
                </c:pt>
                <c:pt idx="23449">
                  <c:v>27.736237856932576</c:v>
                </c:pt>
                <c:pt idx="23450">
                  <c:v>27.736807242216827</c:v>
                </c:pt>
                <c:pt idx="23451">
                  <c:v>27.740147783251217</c:v>
                </c:pt>
                <c:pt idx="23452">
                  <c:v>27.750352609308891</c:v>
                </c:pt>
                <c:pt idx="23453">
                  <c:v>27.750707554051289</c:v>
                </c:pt>
                <c:pt idx="23454">
                  <c:v>27.753299799553716</c:v>
                </c:pt>
                <c:pt idx="23455">
                  <c:v>27.763959173170932</c:v>
                </c:pt>
                <c:pt idx="23456">
                  <c:v>27.764565992865627</c:v>
                </c:pt>
                <c:pt idx="23457">
                  <c:v>27.77608992860398</c:v>
                </c:pt>
                <c:pt idx="23458">
                  <c:v>27.779900649598787</c:v>
                </c:pt>
                <c:pt idx="23459">
                  <c:v>27.78012327957444</c:v>
                </c:pt>
                <c:pt idx="23460">
                  <c:v>27.781280965678775</c:v>
                </c:pt>
                <c:pt idx="23461">
                  <c:v>27.789046653144013</c:v>
                </c:pt>
                <c:pt idx="23462">
                  <c:v>27.790891923300393</c:v>
                </c:pt>
                <c:pt idx="23463">
                  <c:v>27.805464856504543</c:v>
                </c:pt>
                <c:pt idx="23464">
                  <c:v>27.80797101449275</c:v>
                </c:pt>
                <c:pt idx="23465">
                  <c:v>27.820512820512818</c:v>
                </c:pt>
                <c:pt idx="23466">
                  <c:v>27.838258164852263</c:v>
                </c:pt>
                <c:pt idx="23467">
                  <c:v>27.844924715763611</c:v>
                </c:pt>
                <c:pt idx="23468">
                  <c:v>27.847237682137745</c:v>
                </c:pt>
                <c:pt idx="23469">
                  <c:v>27.850136677922492</c:v>
                </c:pt>
                <c:pt idx="23470">
                  <c:v>27.864777159189032</c:v>
                </c:pt>
                <c:pt idx="23471">
                  <c:v>27.876476875523593</c:v>
                </c:pt>
                <c:pt idx="23472">
                  <c:v>27.888711711926135</c:v>
                </c:pt>
                <c:pt idx="23473">
                  <c:v>27.907575206697416</c:v>
                </c:pt>
                <c:pt idx="23474">
                  <c:v>27.908176425070934</c:v>
                </c:pt>
                <c:pt idx="23475">
                  <c:v>27.921337777200648</c:v>
                </c:pt>
                <c:pt idx="23476">
                  <c:v>27.932711614832002</c:v>
                </c:pt>
                <c:pt idx="23477">
                  <c:v>27.932907102141428</c:v>
                </c:pt>
                <c:pt idx="23478">
                  <c:v>27.957212293215534</c:v>
                </c:pt>
                <c:pt idx="23479">
                  <c:v>27.963875487183003</c:v>
                </c:pt>
                <c:pt idx="23480">
                  <c:v>27.971900374053462</c:v>
                </c:pt>
                <c:pt idx="23481">
                  <c:v>28</c:v>
                </c:pt>
                <c:pt idx="23482">
                  <c:v>28.001265022137886</c:v>
                </c:pt>
                <c:pt idx="23483">
                  <c:v>28.003727682950768</c:v>
                </c:pt>
                <c:pt idx="23484">
                  <c:v>28.012880485629097</c:v>
                </c:pt>
                <c:pt idx="23485">
                  <c:v>28.013294486338282</c:v>
                </c:pt>
                <c:pt idx="23486">
                  <c:v>28.020919350399112</c:v>
                </c:pt>
                <c:pt idx="23487">
                  <c:v>28.049197130167414</c:v>
                </c:pt>
                <c:pt idx="23488">
                  <c:v>28.058834687951418</c:v>
                </c:pt>
                <c:pt idx="23489">
                  <c:v>28.066727398094514</c:v>
                </c:pt>
                <c:pt idx="23490">
                  <c:v>28.068102475965418</c:v>
                </c:pt>
                <c:pt idx="23491">
                  <c:v>28.071539657853805</c:v>
                </c:pt>
                <c:pt idx="23492">
                  <c:v>28.081243558509357</c:v>
                </c:pt>
                <c:pt idx="23493">
                  <c:v>28.105542062265414</c:v>
                </c:pt>
                <c:pt idx="23494">
                  <c:v>28.113077177276438</c:v>
                </c:pt>
                <c:pt idx="23495">
                  <c:v>28.116983068240131</c:v>
                </c:pt>
                <c:pt idx="23496">
                  <c:v>28.122761876972874</c:v>
                </c:pt>
                <c:pt idx="23497">
                  <c:v>28.127553370077095</c:v>
                </c:pt>
                <c:pt idx="23498">
                  <c:v>28.12960235640648</c:v>
                </c:pt>
                <c:pt idx="23499">
                  <c:v>28.154327424400435</c:v>
                </c:pt>
                <c:pt idx="23500">
                  <c:v>28.159266582779082</c:v>
                </c:pt>
                <c:pt idx="23501">
                  <c:v>28.165174545102502</c:v>
                </c:pt>
                <c:pt idx="23502">
                  <c:v>28.167841127482376</c:v>
                </c:pt>
                <c:pt idx="23503">
                  <c:v>28.167885405188827</c:v>
                </c:pt>
                <c:pt idx="23504">
                  <c:v>28.203037011146051</c:v>
                </c:pt>
                <c:pt idx="23505">
                  <c:v>28.205128205128204</c:v>
                </c:pt>
                <c:pt idx="23506">
                  <c:v>28.211425520555281</c:v>
                </c:pt>
                <c:pt idx="23507">
                  <c:v>28.225497178545993</c:v>
                </c:pt>
                <c:pt idx="23508">
                  <c:v>28.233451161391002</c:v>
                </c:pt>
                <c:pt idx="23509">
                  <c:v>28.23533272082949</c:v>
                </c:pt>
                <c:pt idx="23510">
                  <c:v>28.236421725239609</c:v>
                </c:pt>
                <c:pt idx="23511">
                  <c:v>28.243233541532078</c:v>
                </c:pt>
                <c:pt idx="23512">
                  <c:v>28.248748735769311</c:v>
                </c:pt>
                <c:pt idx="23513">
                  <c:v>28.260869565217376</c:v>
                </c:pt>
                <c:pt idx="23514">
                  <c:v>28.262574213061498</c:v>
                </c:pt>
                <c:pt idx="23515">
                  <c:v>28.265011474007764</c:v>
                </c:pt>
                <c:pt idx="23516">
                  <c:v>28.26733806363012</c:v>
                </c:pt>
                <c:pt idx="23517">
                  <c:v>28.276017082490455</c:v>
                </c:pt>
                <c:pt idx="23518">
                  <c:v>28.283567200904429</c:v>
                </c:pt>
                <c:pt idx="23519">
                  <c:v>28.286461739699149</c:v>
                </c:pt>
                <c:pt idx="23520">
                  <c:v>28.312874877946712</c:v>
                </c:pt>
                <c:pt idx="23521">
                  <c:v>28.33681412568825</c:v>
                </c:pt>
                <c:pt idx="23522">
                  <c:v>28.343313373253494</c:v>
                </c:pt>
                <c:pt idx="23523">
                  <c:v>28.349465104431999</c:v>
                </c:pt>
                <c:pt idx="23524">
                  <c:v>28.358608057383719</c:v>
                </c:pt>
                <c:pt idx="23525">
                  <c:v>28.363002913774238</c:v>
                </c:pt>
                <c:pt idx="23526">
                  <c:v>28.363460988853973</c:v>
                </c:pt>
                <c:pt idx="23527">
                  <c:v>28.376720730543838</c:v>
                </c:pt>
                <c:pt idx="23528">
                  <c:v>28.386097395682043</c:v>
                </c:pt>
                <c:pt idx="23529">
                  <c:v>28.389142371046319</c:v>
                </c:pt>
                <c:pt idx="23530">
                  <c:v>28.394799305629363</c:v>
                </c:pt>
                <c:pt idx="23531">
                  <c:v>28.401665209511833</c:v>
                </c:pt>
                <c:pt idx="23532">
                  <c:v>28.404977375565608</c:v>
                </c:pt>
                <c:pt idx="23533">
                  <c:v>28.417183551573629</c:v>
                </c:pt>
                <c:pt idx="23534">
                  <c:v>28.449341021416814</c:v>
                </c:pt>
                <c:pt idx="23535">
                  <c:v>28.458616126691425</c:v>
                </c:pt>
                <c:pt idx="23536">
                  <c:v>28.463498199068795</c:v>
                </c:pt>
                <c:pt idx="23537">
                  <c:v>28.473842052649104</c:v>
                </c:pt>
                <c:pt idx="23538">
                  <c:v>28.487518355359754</c:v>
                </c:pt>
                <c:pt idx="23539">
                  <c:v>28.501441294709224</c:v>
                </c:pt>
                <c:pt idx="23540">
                  <c:v>28.526598924088461</c:v>
                </c:pt>
                <c:pt idx="23541">
                  <c:v>28.544748119861907</c:v>
                </c:pt>
                <c:pt idx="23542">
                  <c:v>28.559060983712158</c:v>
                </c:pt>
                <c:pt idx="23543">
                  <c:v>28.571428571428584</c:v>
                </c:pt>
                <c:pt idx="23544">
                  <c:v>28.574861812064398</c:v>
                </c:pt>
                <c:pt idx="23545">
                  <c:v>28.576732673267315</c:v>
                </c:pt>
                <c:pt idx="23546">
                  <c:v>28.58021842793417</c:v>
                </c:pt>
                <c:pt idx="23547">
                  <c:v>28.600669892072943</c:v>
                </c:pt>
                <c:pt idx="23548">
                  <c:v>28.602880469681679</c:v>
                </c:pt>
                <c:pt idx="23549">
                  <c:v>28.604651162790702</c:v>
                </c:pt>
                <c:pt idx="23550">
                  <c:v>28.620302560538846</c:v>
                </c:pt>
                <c:pt idx="23551">
                  <c:v>28.626386543845769</c:v>
                </c:pt>
                <c:pt idx="23552">
                  <c:v>28.652564474065485</c:v>
                </c:pt>
                <c:pt idx="23553">
                  <c:v>28.658839093765494</c:v>
                </c:pt>
                <c:pt idx="23554">
                  <c:v>28.682281117165445</c:v>
                </c:pt>
                <c:pt idx="23555">
                  <c:v>28.689384010484929</c:v>
                </c:pt>
                <c:pt idx="23556">
                  <c:v>28.697293895531772</c:v>
                </c:pt>
                <c:pt idx="23557">
                  <c:v>28.698055247861674</c:v>
                </c:pt>
                <c:pt idx="23558">
                  <c:v>28.714815938073173</c:v>
                </c:pt>
                <c:pt idx="23559">
                  <c:v>28.716559431087035</c:v>
                </c:pt>
                <c:pt idx="23560">
                  <c:v>28.723920426977202</c:v>
                </c:pt>
                <c:pt idx="23561">
                  <c:v>28.731021657538065</c:v>
                </c:pt>
                <c:pt idx="23562">
                  <c:v>28.742903302879625</c:v>
                </c:pt>
                <c:pt idx="23563">
                  <c:v>28.743654822335031</c:v>
                </c:pt>
                <c:pt idx="23564">
                  <c:v>28.75024587379076</c:v>
                </c:pt>
                <c:pt idx="23565">
                  <c:v>28.754524997554057</c:v>
                </c:pt>
                <c:pt idx="23566">
                  <c:v>28.757043297746151</c:v>
                </c:pt>
                <c:pt idx="23567">
                  <c:v>28.757961105075935</c:v>
                </c:pt>
                <c:pt idx="23568">
                  <c:v>28.771843465419636</c:v>
                </c:pt>
                <c:pt idx="23569">
                  <c:v>28.775260779353658</c:v>
                </c:pt>
                <c:pt idx="23570">
                  <c:v>28.776978417266179</c:v>
                </c:pt>
                <c:pt idx="23571">
                  <c:v>28.783711954888958</c:v>
                </c:pt>
                <c:pt idx="23572">
                  <c:v>28.787736513451335</c:v>
                </c:pt>
                <c:pt idx="23573">
                  <c:v>28.787983187487072</c:v>
                </c:pt>
                <c:pt idx="23574">
                  <c:v>28.792532481028701</c:v>
                </c:pt>
                <c:pt idx="23575">
                  <c:v>28.7991818072434</c:v>
                </c:pt>
                <c:pt idx="23576">
                  <c:v>28.824984239367637</c:v>
                </c:pt>
                <c:pt idx="23577">
                  <c:v>28.832271762208052</c:v>
                </c:pt>
                <c:pt idx="23578">
                  <c:v>28.84167636786961</c:v>
                </c:pt>
                <c:pt idx="23579">
                  <c:v>28.85215335941686</c:v>
                </c:pt>
                <c:pt idx="23580">
                  <c:v>28.854906502320233</c:v>
                </c:pt>
                <c:pt idx="23581">
                  <c:v>28.855370735833105</c:v>
                </c:pt>
                <c:pt idx="23582">
                  <c:v>28.858136501956238</c:v>
                </c:pt>
                <c:pt idx="23583">
                  <c:v>28.873030032708897</c:v>
                </c:pt>
                <c:pt idx="23584">
                  <c:v>28.875</c:v>
                </c:pt>
                <c:pt idx="23585">
                  <c:v>28.885405046881118</c:v>
                </c:pt>
                <c:pt idx="23586">
                  <c:v>28.895702996377992</c:v>
                </c:pt>
                <c:pt idx="23587">
                  <c:v>28.898936508947315</c:v>
                </c:pt>
                <c:pt idx="23588">
                  <c:v>28.901006711409394</c:v>
                </c:pt>
                <c:pt idx="23589">
                  <c:v>28.909636545515184</c:v>
                </c:pt>
                <c:pt idx="23590">
                  <c:v>28.920728858433279</c:v>
                </c:pt>
                <c:pt idx="23591">
                  <c:v>28.927680798004985</c:v>
                </c:pt>
                <c:pt idx="23592">
                  <c:v>28.930014890448831</c:v>
                </c:pt>
                <c:pt idx="23593">
                  <c:v>28.934727324102852</c:v>
                </c:pt>
                <c:pt idx="23594">
                  <c:v>28.938746667523219</c:v>
                </c:pt>
                <c:pt idx="23595">
                  <c:v>28.942486085343234</c:v>
                </c:pt>
                <c:pt idx="23596">
                  <c:v>28.946538400883156</c:v>
                </c:pt>
                <c:pt idx="23597">
                  <c:v>28.952530404080022</c:v>
                </c:pt>
                <c:pt idx="23598">
                  <c:v>28.952635090060028</c:v>
                </c:pt>
                <c:pt idx="23599">
                  <c:v>28.961477010473999</c:v>
                </c:pt>
                <c:pt idx="23600">
                  <c:v>28.964856427533761</c:v>
                </c:pt>
                <c:pt idx="23601">
                  <c:v>28.97423000680493</c:v>
                </c:pt>
                <c:pt idx="23602">
                  <c:v>28.977135980746084</c:v>
                </c:pt>
                <c:pt idx="23603">
                  <c:v>28.978424126832749</c:v>
                </c:pt>
                <c:pt idx="23604">
                  <c:v>28.993424380374307</c:v>
                </c:pt>
                <c:pt idx="23605">
                  <c:v>28.998615597600377</c:v>
                </c:pt>
                <c:pt idx="23606">
                  <c:v>29.004435292990678</c:v>
                </c:pt>
                <c:pt idx="23607">
                  <c:v>29.007558653185441</c:v>
                </c:pt>
                <c:pt idx="23608">
                  <c:v>29.014989293361879</c:v>
                </c:pt>
                <c:pt idx="23609">
                  <c:v>29.039812646370024</c:v>
                </c:pt>
                <c:pt idx="23610">
                  <c:v>29.054390163780539</c:v>
                </c:pt>
                <c:pt idx="23611">
                  <c:v>29.065743944636665</c:v>
                </c:pt>
                <c:pt idx="23612">
                  <c:v>29.070107769659359</c:v>
                </c:pt>
                <c:pt idx="23613">
                  <c:v>29.094699225729613</c:v>
                </c:pt>
                <c:pt idx="23614">
                  <c:v>29.1023278187036</c:v>
                </c:pt>
                <c:pt idx="23615">
                  <c:v>29.113067027758973</c:v>
                </c:pt>
                <c:pt idx="23616">
                  <c:v>29.116083074144683</c:v>
                </c:pt>
                <c:pt idx="23617">
                  <c:v>29.121762147854042</c:v>
                </c:pt>
                <c:pt idx="23618">
                  <c:v>29.129435792698501</c:v>
                </c:pt>
                <c:pt idx="23619">
                  <c:v>29.130123195577227</c:v>
                </c:pt>
                <c:pt idx="23620">
                  <c:v>29.133574007220204</c:v>
                </c:pt>
                <c:pt idx="23621">
                  <c:v>29.150902211874268</c:v>
                </c:pt>
                <c:pt idx="23622">
                  <c:v>29.16174197654334</c:v>
                </c:pt>
                <c:pt idx="23623">
                  <c:v>29.165660676715078</c:v>
                </c:pt>
                <c:pt idx="23624">
                  <c:v>29.170030774271311</c:v>
                </c:pt>
                <c:pt idx="23625">
                  <c:v>29.195148842337375</c:v>
                </c:pt>
                <c:pt idx="23626">
                  <c:v>29.205756514974723</c:v>
                </c:pt>
                <c:pt idx="23627">
                  <c:v>29.210992907801426</c:v>
                </c:pt>
                <c:pt idx="23628">
                  <c:v>29.2115317818687</c:v>
                </c:pt>
                <c:pt idx="23629">
                  <c:v>29.213280404186207</c:v>
                </c:pt>
                <c:pt idx="23630">
                  <c:v>29.224572169261819</c:v>
                </c:pt>
                <c:pt idx="23631">
                  <c:v>29.22857724404642</c:v>
                </c:pt>
                <c:pt idx="23632">
                  <c:v>29.235012872379542</c:v>
                </c:pt>
                <c:pt idx="23633">
                  <c:v>29.253294289897525</c:v>
                </c:pt>
                <c:pt idx="23634">
                  <c:v>29.266694306616188</c:v>
                </c:pt>
                <c:pt idx="23635">
                  <c:v>29.26949654491608</c:v>
                </c:pt>
                <c:pt idx="23636">
                  <c:v>29.289872636564382</c:v>
                </c:pt>
                <c:pt idx="23637">
                  <c:v>29.295553570945316</c:v>
                </c:pt>
                <c:pt idx="23638">
                  <c:v>29.318325780831259</c:v>
                </c:pt>
                <c:pt idx="23639">
                  <c:v>29.334766636420682</c:v>
                </c:pt>
                <c:pt idx="23640">
                  <c:v>29.342486182998499</c:v>
                </c:pt>
                <c:pt idx="23641">
                  <c:v>29.34476423759952</c:v>
                </c:pt>
                <c:pt idx="23642">
                  <c:v>29.347298328362371</c:v>
                </c:pt>
                <c:pt idx="23643">
                  <c:v>29.372228064560375</c:v>
                </c:pt>
                <c:pt idx="23644">
                  <c:v>29.376922463606945</c:v>
                </c:pt>
                <c:pt idx="23645">
                  <c:v>29.389312977099223</c:v>
                </c:pt>
                <c:pt idx="23646">
                  <c:v>29.408537254471639</c:v>
                </c:pt>
                <c:pt idx="23647">
                  <c:v>29.411284396178672</c:v>
                </c:pt>
                <c:pt idx="23648">
                  <c:v>29.412875212384364</c:v>
                </c:pt>
                <c:pt idx="23649">
                  <c:v>29.416112342941602</c:v>
                </c:pt>
                <c:pt idx="23650">
                  <c:v>29.428109854604202</c:v>
                </c:pt>
                <c:pt idx="23651">
                  <c:v>29.433706341132591</c:v>
                </c:pt>
                <c:pt idx="23652">
                  <c:v>29.440013720950162</c:v>
                </c:pt>
                <c:pt idx="23653">
                  <c:v>29.450117831893181</c:v>
                </c:pt>
                <c:pt idx="23654">
                  <c:v>29.490783205609972</c:v>
                </c:pt>
                <c:pt idx="23655">
                  <c:v>29.490899498812979</c:v>
                </c:pt>
                <c:pt idx="23656">
                  <c:v>29.491197699255878</c:v>
                </c:pt>
                <c:pt idx="23657">
                  <c:v>29.497782265795763</c:v>
                </c:pt>
                <c:pt idx="23658">
                  <c:v>29.503231861864037</c:v>
                </c:pt>
                <c:pt idx="23659">
                  <c:v>29.517648713261138</c:v>
                </c:pt>
                <c:pt idx="23660">
                  <c:v>29.526163177987172</c:v>
                </c:pt>
                <c:pt idx="23661">
                  <c:v>29.527600811726188</c:v>
                </c:pt>
                <c:pt idx="23662">
                  <c:v>29.533337327023304</c:v>
                </c:pt>
                <c:pt idx="23663">
                  <c:v>29.53866578161302</c:v>
                </c:pt>
                <c:pt idx="23664">
                  <c:v>29.540229885057471</c:v>
                </c:pt>
                <c:pt idx="23665">
                  <c:v>29.552129221732741</c:v>
                </c:pt>
                <c:pt idx="23666">
                  <c:v>29.552752827290931</c:v>
                </c:pt>
                <c:pt idx="23667">
                  <c:v>29.574099236283558</c:v>
                </c:pt>
                <c:pt idx="23668">
                  <c:v>29.58411862872893</c:v>
                </c:pt>
                <c:pt idx="23669">
                  <c:v>29.592021758839536</c:v>
                </c:pt>
                <c:pt idx="23670">
                  <c:v>29.597962525013656</c:v>
                </c:pt>
                <c:pt idx="23671">
                  <c:v>29.600151601288616</c:v>
                </c:pt>
                <c:pt idx="23672">
                  <c:v>29.621162638798182</c:v>
                </c:pt>
                <c:pt idx="23673">
                  <c:v>29.62771504602992</c:v>
                </c:pt>
                <c:pt idx="23674">
                  <c:v>29.635524431004313</c:v>
                </c:pt>
                <c:pt idx="23675">
                  <c:v>29.64117331526495</c:v>
                </c:pt>
                <c:pt idx="23676">
                  <c:v>29.645578807306151</c:v>
                </c:pt>
                <c:pt idx="23677">
                  <c:v>29.652671008031717</c:v>
                </c:pt>
                <c:pt idx="23678">
                  <c:v>29.661503439402196</c:v>
                </c:pt>
                <c:pt idx="23679">
                  <c:v>29.663295352707735</c:v>
                </c:pt>
                <c:pt idx="23680">
                  <c:v>29.665425051244199</c:v>
                </c:pt>
                <c:pt idx="23681">
                  <c:v>29.673803239156655</c:v>
                </c:pt>
                <c:pt idx="23682">
                  <c:v>29.677877783041197</c:v>
                </c:pt>
                <c:pt idx="23683">
                  <c:v>29.6875</c:v>
                </c:pt>
                <c:pt idx="23684">
                  <c:v>29.694136503272318</c:v>
                </c:pt>
                <c:pt idx="23685">
                  <c:v>29.706066291432165</c:v>
                </c:pt>
                <c:pt idx="23686">
                  <c:v>29.718914698418899</c:v>
                </c:pt>
                <c:pt idx="23687">
                  <c:v>29.720969397759916</c:v>
                </c:pt>
                <c:pt idx="23688">
                  <c:v>29.742345033607165</c:v>
                </c:pt>
                <c:pt idx="23689">
                  <c:v>29.753453108351209</c:v>
                </c:pt>
                <c:pt idx="23690">
                  <c:v>29.753581661891133</c:v>
                </c:pt>
                <c:pt idx="23691">
                  <c:v>29.766634179162821</c:v>
                </c:pt>
                <c:pt idx="23692">
                  <c:v>29.766983918608446</c:v>
                </c:pt>
                <c:pt idx="23693">
                  <c:v>29.776851048588696</c:v>
                </c:pt>
                <c:pt idx="23694">
                  <c:v>29.779463407782004</c:v>
                </c:pt>
                <c:pt idx="23695">
                  <c:v>29.797297297297291</c:v>
                </c:pt>
                <c:pt idx="23696">
                  <c:v>29.803039855375204</c:v>
                </c:pt>
                <c:pt idx="23697">
                  <c:v>29.805184844301266</c:v>
                </c:pt>
                <c:pt idx="23698">
                  <c:v>29.805583250249242</c:v>
                </c:pt>
                <c:pt idx="23699">
                  <c:v>29.81283422459893</c:v>
                </c:pt>
                <c:pt idx="23700">
                  <c:v>29.84190005569917</c:v>
                </c:pt>
                <c:pt idx="23701">
                  <c:v>29.850992467146853</c:v>
                </c:pt>
                <c:pt idx="23702">
                  <c:v>29.857142857142861</c:v>
                </c:pt>
                <c:pt idx="23703">
                  <c:v>29.869451697127943</c:v>
                </c:pt>
                <c:pt idx="23704">
                  <c:v>29.876172423130896</c:v>
                </c:pt>
                <c:pt idx="23705">
                  <c:v>29.89546079779916</c:v>
                </c:pt>
                <c:pt idx="23706">
                  <c:v>29.899889612119836</c:v>
                </c:pt>
                <c:pt idx="23707">
                  <c:v>29.900953092879831</c:v>
                </c:pt>
                <c:pt idx="23708">
                  <c:v>29.901466366669268</c:v>
                </c:pt>
                <c:pt idx="23709">
                  <c:v>29.911393711146076</c:v>
                </c:pt>
                <c:pt idx="23710">
                  <c:v>29.913491446345262</c:v>
                </c:pt>
                <c:pt idx="23711">
                  <c:v>29.918478260869563</c:v>
                </c:pt>
                <c:pt idx="23712">
                  <c:v>29.921748851074398</c:v>
                </c:pt>
                <c:pt idx="23713">
                  <c:v>29.928978693608087</c:v>
                </c:pt>
                <c:pt idx="23714">
                  <c:v>29.942468619246853</c:v>
                </c:pt>
                <c:pt idx="23715">
                  <c:v>29.971328810287559</c:v>
                </c:pt>
                <c:pt idx="23716">
                  <c:v>29.974551951919437</c:v>
                </c:pt>
                <c:pt idx="23717">
                  <c:v>30</c:v>
                </c:pt>
                <c:pt idx="23718">
                  <c:v>30.032260027999286</c:v>
                </c:pt>
                <c:pt idx="23719">
                  <c:v>30.049647243271494</c:v>
                </c:pt>
                <c:pt idx="23720">
                  <c:v>30.064999449157227</c:v>
                </c:pt>
                <c:pt idx="23721">
                  <c:v>30.077519379844944</c:v>
                </c:pt>
                <c:pt idx="23722">
                  <c:v>30.089204025617562</c:v>
                </c:pt>
                <c:pt idx="23723">
                  <c:v>30.101416129553911</c:v>
                </c:pt>
                <c:pt idx="23724">
                  <c:v>30.11506984185587</c:v>
                </c:pt>
                <c:pt idx="23725">
                  <c:v>30.122116689280858</c:v>
                </c:pt>
                <c:pt idx="23726">
                  <c:v>30.122469382654316</c:v>
                </c:pt>
                <c:pt idx="23727">
                  <c:v>30.126078301260776</c:v>
                </c:pt>
                <c:pt idx="23728">
                  <c:v>30.12713547874452</c:v>
                </c:pt>
                <c:pt idx="23729">
                  <c:v>30.134535926635095</c:v>
                </c:pt>
                <c:pt idx="23730">
                  <c:v>30.140314160852824</c:v>
                </c:pt>
                <c:pt idx="23731">
                  <c:v>30.146997986706737</c:v>
                </c:pt>
                <c:pt idx="23732">
                  <c:v>30.173139040932256</c:v>
                </c:pt>
                <c:pt idx="23733">
                  <c:v>30.191383852471716</c:v>
                </c:pt>
                <c:pt idx="23734">
                  <c:v>30.192316554277198</c:v>
                </c:pt>
                <c:pt idx="23735">
                  <c:v>30.195347392131737</c:v>
                </c:pt>
                <c:pt idx="23736">
                  <c:v>30.198336532309668</c:v>
                </c:pt>
                <c:pt idx="23737">
                  <c:v>30.198941908445306</c:v>
                </c:pt>
                <c:pt idx="23738">
                  <c:v>30.199480992848805</c:v>
                </c:pt>
                <c:pt idx="23739">
                  <c:v>30.209158138492569</c:v>
                </c:pt>
                <c:pt idx="23740">
                  <c:v>30.212743614588931</c:v>
                </c:pt>
                <c:pt idx="23741">
                  <c:v>30.222555329763594</c:v>
                </c:pt>
                <c:pt idx="23742">
                  <c:v>30.230728893550065</c:v>
                </c:pt>
                <c:pt idx="23743">
                  <c:v>30.232558139534888</c:v>
                </c:pt>
                <c:pt idx="23744">
                  <c:v>30.235299966619095</c:v>
                </c:pt>
                <c:pt idx="23745">
                  <c:v>30.24593580658609</c:v>
                </c:pt>
                <c:pt idx="23746">
                  <c:v>30.251202565472994</c:v>
                </c:pt>
                <c:pt idx="23747">
                  <c:v>30.254996554100615</c:v>
                </c:pt>
                <c:pt idx="23748">
                  <c:v>30.260521042084179</c:v>
                </c:pt>
                <c:pt idx="23749">
                  <c:v>30.267921795800135</c:v>
                </c:pt>
                <c:pt idx="23750">
                  <c:v>30.281379553673816</c:v>
                </c:pt>
                <c:pt idx="23751">
                  <c:v>30.339321357285428</c:v>
                </c:pt>
                <c:pt idx="23752">
                  <c:v>30.343287091464845</c:v>
                </c:pt>
                <c:pt idx="23753">
                  <c:v>30.349956255468044</c:v>
                </c:pt>
                <c:pt idx="23754">
                  <c:v>30.351879145173172</c:v>
                </c:pt>
                <c:pt idx="23755">
                  <c:v>30.354681037724021</c:v>
                </c:pt>
                <c:pt idx="23756">
                  <c:v>30.357629295248472</c:v>
                </c:pt>
                <c:pt idx="23757">
                  <c:v>30.3589399530359</c:v>
                </c:pt>
                <c:pt idx="23758">
                  <c:v>30.375239660367015</c:v>
                </c:pt>
                <c:pt idx="23759">
                  <c:v>30.380557202133986</c:v>
                </c:pt>
                <c:pt idx="23760">
                  <c:v>30.380733746264127</c:v>
                </c:pt>
                <c:pt idx="23761">
                  <c:v>30.406487268219621</c:v>
                </c:pt>
                <c:pt idx="23762">
                  <c:v>30.41671267806413</c:v>
                </c:pt>
                <c:pt idx="23763">
                  <c:v>30.420371867421181</c:v>
                </c:pt>
                <c:pt idx="23764">
                  <c:v>30.421358517980366</c:v>
                </c:pt>
                <c:pt idx="23765">
                  <c:v>30.444156964208702</c:v>
                </c:pt>
                <c:pt idx="23766">
                  <c:v>30.45897079276773</c:v>
                </c:pt>
                <c:pt idx="23767">
                  <c:v>30.461040498934238</c:v>
                </c:pt>
                <c:pt idx="23768">
                  <c:v>30.464225251715249</c:v>
                </c:pt>
                <c:pt idx="23769">
                  <c:v>30.471224629878009</c:v>
                </c:pt>
                <c:pt idx="23770">
                  <c:v>30.474958418037346</c:v>
                </c:pt>
                <c:pt idx="23771">
                  <c:v>30.477549181558771</c:v>
                </c:pt>
                <c:pt idx="23772">
                  <c:v>30.479637563401781</c:v>
                </c:pt>
                <c:pt idx="23773">
                  <c:v>30.494326333637673</c:v>
                </c:pt>
                <c:pt idx="23774">
                  <c:v>30.496755930759775</c:v>
                </c:pt>
                <c:pt idx="23775">
                  <c:v>30.497300523617042</c:v>
                </c:pt>
                <c:pt idx="23776">
                  <c:v>30.508978371479031</c:v>
                </c:pt>
                <c:pt idx="23777">
                  <c:v>30.510075566750629</c:v>
                </c:pt>
                <c:pt idx="23778">
                  <c:v>30.514469453376222</c:v>
                </c:pt>
                <c:pt idx="23779">
                  <c:v>30.525823547750178</c:v>
                </c:pt>
                <c:pt idx="23780">
                  <c:v>30.526929807505354</c:v>
                </c:pt>
                <c:pt idx="23781">
                  <c:v>30.528200537153083</c:v>
                </c:pt>
                <c:pt idx="23782">
                  <c:v>30.54801283633671</c:v>
                </c:pt>
                <c:pt idx="23783">
                  <c:v>30.552531301034293</c:v>
                </c:pt>
                <c:pt idx="23784">
                  <c:v>30.55857589334002</c:v>
                </c:pt>
                <c:pt idx="23785">
                  <c:v>30.56930172570901</c:v>
                </c:pt>
                <c:pt idx="23786">
                  <c:v>30.577713318830092</c:v>
                </c:pt>
                <c:pt idx="23787">
                  <c:v>30.586504099222196</c:v>
                </c:pt>
                <c:pt idx="23788">
                  <c:v>30.611818751305066</c:v>
                </c:pt>
                <c:pt idx="23789">
                  <c:v>30.61603045982622</c:v>
                </c:pt>
                <c:pt idx="23790">
                  <c:v>30.632424544127872</c:v>
                </c:pt>
                <c:pt idx="23791">
                  <c:v>30.633347061246099</c:v>
                </c:pt>
                <c:pt idx="23792">
                  <c:v>30.643724866944979</c:v>
                </c:pt>
                <c:pt idx="23793">
                  <c:v>30.651812197062867</c:v>
                </c:pt>
                <c:pt idx="23794">
                  <c:v>30.653643876784372</c:v>
                </c:pt>
                <c:pt idx="23795">
                  <c:v>30.665163472378794</c:v>
                </c:pt>
                <c:pt idx="23796">
                  <c:v>30.666666666666657</c:v>
                </c:pt>
                <c:pt idx="23797">
                  <c:v>30.667838312829531</c:v>
                </c:pt>
                <c:pt idx="23798">
                  <c:v>30.67638845795841</c:v>
                </c:pt>
                <c:pt idx="23799">
                  <c:v>30.684914411697406</c:v>
                </c:pt>
                <c:pt idx="23800">
                  <c:v>30.693779904306211</c:v>
                </c:pt>
                <c:pt idx="23801">
                  <c:v>30.713487057235085</c:v>
                </c:pt>
                <c:pt idx="23802">
                  <c:v>30.714602751886389</c:v>
                </c:pt>
                <c:pt idx="23803">
                  <c:v>30.716431539408916</c:v>
                </c:pt>
                <c:pt idx="23804">
                  <c:v>30.718934911242599</c:v>
                </c:pt>
                <c:pt idx="23805">
                  <c:v>30.741385593391897</c:v>
                </c:pt>
                <c:pt idx="23806">
                  <c:v>30.746288890395164</c:v>
                </c:pt>
                <c:pt idx="23807">
                  <c:v>30.747461090540355</c:v>
                </c:pt>
                <c:pt idx="23808">
                  <c:v>30.767379495289816</c:v>
                </c:pt>
                <c:pt idx="23809">
                  <c:v>30.786558925487071</c:v>
                </c:pt>
                <c:pt idx="23810">
                  <c:v>30.794213048880863</c:v>
                </c:pt>
                <c:pt idx="23811">
                  <c:v>30.797489667840182</c:v>
                </c:pt>
                <c:pt idx="23812">
                  <c:v>30.798265338901388</c:v>
                </c:pt>
                <c:pt idx="23813">
                  <c:v>30.800248138957812</c:v>
                </c:pt>
                <c:pt idx="23814">
                  <c:v>30.812645873116907</c:v>
                </c:pt>
                <c:pt idx="23815">
                  <c:v>30.822606724394035</c:v>
                </c:pt>
                <c:pt idx="23816">
                  <c:v>30.822667960071328</c:v>
                </c:pt>
                <c:pt idx="23817">
                  <c:v>30.82437275985663</c:v>
                </c:pt>
                <c:pt idx="23818">
                  <c:v>30.828282828282823</c:v>
                </c:pt>
                <c:pt idx="23819">
                  <c:v>30.854842529007811</c:v>
                </c:pt>
                <c:pt idx="23820">
                  <c:v>30.860825632610755</c:v>
                </c:pt>
                <c:pt idx="23821">
                  <c:v>30.864911773213777</c:v>
                </c:pt>
                <c:pt idx="23822">
                  <c:v>30.889707817846812</c:v>
                </c:pt>
                <c:pt idx="23823">
                  <c:v>30.898287312128616</c:v>
                </c:pt>
                <c:pt idx="23824">
                  <c:v>30.902486660136162</c:v>
                </c:pt>
                <c:pt idx="23825">
                  <c:v>30.909838956153749</c:v>
                </c:pt>
                <c:pt idx="23826">
                  <c:v>30.911750365675289</c:v>
                </c:pt>
                <c:pt idx="23827">
                  <c:v>30.918427230046944</c:v>
                </c:pt>
                <c:pt idx="23828">
                  <c:v>30.925619687106007</c:v>
                </c:pt>
                <c:pt idx="23829">
                  <c:v>30.939357907253253</c:v>
                </c:pt>
                <c:pt idx="23830">
                  <c:v>30.9402625234396</c:v>
                </c:pt>
                <c:pt idx="23831">
                  <c:v>30.94100942300247</c:v>
                </c:pt>
                <c:pt idx="23832">
                  <c:v>30.94918504314478</c:v>
                </c:pt>
                <c:pt idx="23833">
                  <c:v>30.955024703305668</c:v>
                </c:pt>
                <c:pt idx="23834">
                  <c:v>30.959869294393968</c:v>
                </c:pt>
                <c:pt idx="23835">
                  <c:v>30.962422404397472</c:v>
                </c:pt>
                <c:pt idx="23836">
                  <c:v>30.966292134831463</c:v>
                </c:pt>
                <c:pt idx="23837">
                  <c:v>30.985989217106066</c:v>
                </c:pt>
                <c:pt idx="23838">
                  <c:v>30.987472365512161</c:v>
                </c:pt>
                <c:pt idx="23839">
                  <c:v>31.000875401225557</c:v>
                </c:pt>
                <c:pt idx="23840">
                  <c:v>31.018556363933612</c:v>
                </c:pt>
                <c:pt idx="23841">
                  <c:v>31.035418645677851</c:v>
                </c:pt>
                <c:pt idx="23842">
                  <c:v>31.038218477279571</c:v>
                </c:pt>
                <c:pt idx="23843">
                  <c:v>31.061832308190361</c:v>
                </c:pt>
                <c:pt idx="23844">
                  <c:v>31.062155175739804</c:v>
                </c:pt>
                <c:pt idx="23845">
                  <c:v>31.065759637188194</c:v>
                </c:pt>
                <c:pt idx="23846">
                  <c:v>31.07134557285616</c:v>
                </c:pt>
                <c:pt idx="23847">
                  <c:v>31.073689650717085</c:v>
                </c:pt>
                <c:pt idx="23848">
                  <c:v>31.091539898585523</c:v>
                </c:pt>
                <c:pt idx="23849">
                  <c:v>31.099656357388312</c:v>
                </c:pt>
                <c:pt idx="23850">
                  <c:v>31.114385088071003</c:v>
                </c:pt>
                <c:pt idx="23851">
                  <c:v>31.123467351012266</c:v>
                </c:pt>
                <c:pt idx="23852">
                  <c:v>31.127734235464686</c:v>
                </c:pt>
                <c:pt idx="23853">
                  <c:v>31.128606730574091</c:v>
                </c:pt>
                <c:pt idx="23854">
                  <c:v>31.129807692307679</c:v>
                </c:pt>
                <c:pt idx="23855">
                  <c:v>31.157522123893813</c:v>
                </c:pt>
                <c:pt idx="23856">
                  <c:v>31.157954361547183</c:v>
                </c:pt>
                <c:pt idx="23857">
                  <c:v>31.182340654990242</c:v>
                </c:pt>
                <c:pt idx="23858">
                  <c:v>31.204759718936486</c:v>
                </c:pt>
                <c:pt idx="23859">
                  <c:v>31.213723719850378</c:v>
                </c:pt>
                <c:pt idx="23860">
                  <c:v>31.239130434782624</c:v>
                </c:pt>
                <c:pt idx="23861">
                  <c:v>31.244404655326775</c:v>
                </c:pt>
                <c:pt idx="23862">
                  <c:v>31.245621112078283</c:v>
                </c:pt>
                <c:pt idx="23863">
                  <c:v>31.248364302538619</c:v>
                </c:pt>
                <c:pt idx="23864">
                  <c:v>31.26603457891801</c:v>
                </c:pt>
                <c:pt idx="23865">
                  <c:v>31.268232765238764</c:v>
                </c:pt>
                <c:pt idx="23866">
                  <c:v>31.284900445597629</c:v>
                </c:pt>
                <c:pt idx="23867">
                  <c:v>31.293617882067366</c:v>
                </c:pt>
                <c:pt idx="23868">
                  <c:v>31.296421336934515</c:v>
                </c:pt>
                <c:pt idx="23869">
                  <c:v>31.308777429467085</c:v>
                </c:pt>
                <c:pt idx="23870">
                  <c:v>31.331825182903344</c:v>
                </c:pt>
                <c:pt idx="23871">
                  <c:v>31.333495263541408</c:v>
                </c:pt>
                <c:pt idx="23872">
                  <c:v>31.339979911461626</c:v>
                </c:pt>
                <c:pt idx="23873">
                  <c:v>31.356722963515892</c:v>
                </c:pt>
                <c:pt idx="23874">
                  <c:v>31.357349141206868</c:v>
                </c:pt>
                <c:pt idx="23875">
                  <c:v>31.378728601295819</c:v>
                </c:pt>
                <c:pt idx="23876">
                  <c:v>31.380781870800035</c:v>
                </c:pt>
                <c:pt idx="23877">
                  <c:v>31.384421944278984</c:v>
                </c:pt>
                <c:pt idx="23878">
                  <c:v>31.394533987386126</c:v>
                </c:pt>
                <c:pt idx="23879">
                  <c:v>31.401699029126206</c:v>
                </c:pt>
                <c:pt idx="23880">
                  <c:v>31.403184532271808</c:v>
                </c:pt>
                <c:pt idx="23881">
                  <c:v>31.411018054307817</c:v>
                </c:pt>
                <c:pt idx="23882">
                  <c:v>31.41810501303587</c:v>
                </c:pt>
                <c:pt idx="23883">
                  <c:v>31.418918918918934</c:v>
                </c:pt>
                <c:pt idx="23884">
                  <c:v>31.42292490118578</c:v>
                </c:pt>
                <c:pt idx="23885">
                  <c:v>31.429813496390352</c:v>
                </c:pt>
                <c:pt idx="23886">
                  <c:v>31.430377080261223</c:v>
                </c:pt>
                <c:pt idx="23887">
                  <c:v>31.454816285998021</c:v>
                </c:pt>
                <c:pt idx="23888">
                  <c:v>31.458531935176353</c:v>
                </c:pt>
                <c:pt idx="23889">
                  <c:v>31.460055096418728</c:v>
                </c:pt>
                <c:pt idx="23890">
                  <c:v>31.464168147935197</c:v>
                </c:pt>
                <c:pt idx="23891">
                  <c:v>31.465860257838614</c:v>
                </c:pt>
                <c:pt idx="23892">
                  <c:v>31.469251222231748</c:v>
                </c:pt>
                <c:pt idx="23893">
                  <c:v>31.47286821705427</c:v>
                </c:pt>
                <c:pt idx="23894">
                  <c:v>31.4824687307771</c:v>
                </c:pt>
                <c:pt idx="23895">
                  <c:v>31.506849315068479</c:v>
                </c:pt>
                <c:pt idx="23896">
                  <c:v>31.523545706371181</c:v>
                </c:pt>
                <c:pt idx="23897">
                  <c:v>31.526639344262293</c:v>
                </c:pt>
                <c:pt idx="23898">
                  <c:v>31.53754613848605</c:v>
                </c:pt>
                <c:pt idx="23899">
                  <c:v>31.542644913118437</c:v>
                </c:pt>
                <c:pt idx="23900">
                  <c:v>31.543450064850845</c:v>
                </c:pt>
                <c:pt idx="23901">
                  <c:v>31.543624161073836</c:v>
                </c:pt>
                <c:pt idx="23902">
                  <c:v>31.578947368421069</c:v>
                </c:pt>
                <c:pt idx="23903">
                  <c:v>31.600704279262061</c:v>
                </c:pt>
                <c:pt idx="23904">
                  <c:v>31.606960081883301</c:v>
                </c:pt>
                <c:pt idx="23905">
                  <c:v>31.623277182235825</c:v>
                </c:pt>
                <c:pt idx="23906">
                  <c:v>31.627286387895737</c:v>
                </c:pt>
                <c:pt idx="23907">
                  <c:v>31.631668769013856</c:v>
                </c:pt>
                <c:pt idx="23908">
                  <c:v>31.640773020083373</c:v>
                </c:pt>
                <c:pt idx="23909">
                  <c:v>31.643563020675231</c:v>
                </c:pt>
                <c:pt idx="23910">
                  <c:v>31.653549181245097</c:v>
                </c:pt>
                <c:pt idx="23911">
                  <c:v>31.682304167575836</c:v>
                </c:pt>
                <c:pt idx="23912">
                  <c:v>31.686132335053543</c:v>
                </c:pt>
                <c:pt idx="23913">
                  <c:v>31.691078561917436</c:v>
                </c:pt>
                <c:pt idx="23914">
                  <c:v>31.704422869471415</c:v>
                </c:pt>
                <c:pt idx="23915">
                  <c:v>31.713364740887698</c:v>
                </c:pt>
                <c:pt idx="23916">
                  <c:v>31.713919361732451</c:v>
                </c:pt>
                <c:pt idx="23917">
                  <c:v>31.718117609713516</c:v>
                </c:pt>
                <c:pt idx="23918">
                  <c:v>31.731922106916926</c:v>
                </c:pt>
                <c:pt idx="23919">
                  <c:v>31.740713765477039</c:v>
                </c:pt>
                <c:pt idx="23920">
                  <c:v>31.741247391606777</c:v>
                </c:pt>
                <c:pt idx="23921">
                  <c:v>31.747945205479454</c:v>
                </c:pt>
                <c:pt idx="23922">
                  <c:v>31.765353896998079</c:v>
                </c:pt>
                <c:pt idx="23923">
                  <c:v>31.767934143473155</c:v>
                </c:pt>
                <c:pt idx="23924">
                  <c:v>31.768496614732044</c:v>
                </c:pt>
                <c:pt idx="23925">
                  <c:v>31.774623531954745</c:v>
                </c:pt>
                <c:pt idx="23926">
                  <c:v>31.775549805950845</c:v>
                </c:pt>
                <c:pt idx="23927">
                  <c:v>31.780600927606372</c:v>
                </c:pt>
                <c:pt idx="23928">
                  <c:v>31.796381076956607</c:v>
                </c:pt>
                <c:pt idx="23929">
                  <c:v>31.797024424095724</c:v>
                </c:pt>
                <c:pt idx="23930">
                  <c:v>31.809698561616727</c:v>
                </c:pt>
                <c:pt idx="23931">
                  <c:v>31.8099736074455</c:v>
                </c:pt>
                <c:pt idx="23932">
                  <c:v>31.821454283657289</c:v>
                </c:pt>
                <c:pt idx="23933">
                  <c:v>31.856269519891953</c:v>
                </c:pt>
                <c:pt idx="23934">
                  <c:v>31.870421165931731</c:v>
                </c:pt>
                <c:pt idx="23935">
                  <c:v>31.895185104597289</c:v>
                </c:pt>
                <c:pt idx="23936">
                  <c:v>31.899010742246759</c:v>
                </c:pt>
                <c:pt idx="23937">
                  <c:v>31.909602076124571</c:v>
                </c:pt>
                <c:pt idx="23938">
                  <c:v>31.928188851418383</c:v>
                </c:pt>
                <c:pt idx="23939">
                  <c:v>31.931843328169947</c:v>
                </c:pt>
                <c:pt idx="23940">
                  <c:v>31.935881627620233</c:v>
                </c:pt>
                <c:pt idx="23941">
                  <c:v>31.95131228604032</c:v>
                </c:pt>
                <c:pt idx="23942">
                  <c:v>31.975736568457535</c:v>
                </c:pt>
                <c:pt idx="23943">
                  <c:v>31.987115956392472</c:v>
                </c:pt>
                <c:pt idx="23944">
                  <c:v>32</c:v>
                </c:pt>
                <c:pt idx="23945">
                  <c:v>32.009668508287291</c:v>
                </c:pt>
                <c:pt idx="23946">
                  <c:v>32.01935603945654</c:v>
                </c:pt>
                <c:pt idx="23947">
                  <c:v>32.033605649047757</c:v>
                </c:pt>
                <c:pt idx="23948">
                  <c:v>32.034947215143802</c:v>
                </c:pt>
                <c:pt idx="23949">
                  <c:v>32.043014942237619</c:v>
                </c:pt>
                <c:pt idx="23950">
                  <c:v>32.047302291204744</c:v>
                </c:pt>
                <c:pt idx="23951">
                  <c:v>32.05037498231215</c:v>
                </c:pt>
                <c:pt idx="23952">
                  <c:v>32.051762940735159</c:v>
                </c:pt>
                <c:pt idx="23953">
                  <c:v>32.054131799163201</c:v>
                </c:pt>
                <c:pt idx="23954">
                  <c:v>32.054901197313342</c:v>
                </c:pt>
                <c:pt idx="23955">
                  <c:v>32.063668039277815</c:v>
                </c:pt>
                <c:pt idx="23956">
                  <c:v>32.063882868311964</c:v>
                </c:pt>
                <c:pt idx="23957">
                  <c:v>32.065110225973115</c:v>
                </c:pt>
                <c:pt idx="23958">
                  <c:v>32.06516742364343</c:v>
                </c:pt>
                <c:pt idx="23959">
                  <c:v>32.095657646318443</c:v>
                </c:pt>
                <c:pt idx="23960">
                  <c:v>32.102248193672835</c:v>
                </c:pt>
                <c:pt idx="23961">
                  <c:v>32.110274729439169</c:v>
                </c:pt>
                <c:pt idx="23962">
                  <c:v>32.1201806637429</c:v>
                </c:pt>
                <c:pt idx="23963">
                  <c:v>32.134921876746319</c:v>
                </c:pt>
                <c:pt idx="23964">
                  <c:v>32.149746374223042</c:v>
                </c:pt>
                <c:pt idx="23965">
                  <c:v>32.159180457052798</c:v>
                </c:pt>
                <c:pt idx="23966">
                  <c:v>32.160296346186215</c:v>
                </c:pt>
                <c:pt idx="23967">
                  <c:v>32.161467889908266</c:v>
                </c:pt>
                <c:pt idx="23968">
                  <c:v>32.161797113812469</c:v>
                </c:pt>
                <c:pt idx="23969">
                  <c:v>32.162678555181515</c:v>
                </c:pt>
                <c:pt idx="23970">
                  <c:v>32.165096503929874</c:v>
                </c:pt>
                <c:pt idx="23971">
                  <c:v>32.168034207789191</c:v>
                </c:pt>
                <c:pt idx="23972">
                  <c:v>32.170091914548351</c:v>
                </c:pt>
                <c:pt idx="23973">
                  <c:v>32.185776898063068</c:v>
                </c:pt>
                <c:pt idx="23974">
                  <c:v>32.18967921896791</c:v>
                </c:pt>
                <c:pt idx="23975">
                  <c:v>32.210353327855387</c:v>
                </c:pt>
                <c:pt idx="23976">
                  <c:v>32.220814306548391</c:v>
                </c:pt>
                <c:pt idx="23977">
                  <c:v>32.223559299371573</c:v>
                </c:pt>
                <c:pt idx="23978">
                  <c:v>32.234667986880368</c:v>
                </c:pt>
                <c:pt idx="23979">
                  <c:v>32.253129346314324</c:v>
                </c:pt>
                <c:pt idx="23980">
                  <c:v>32.258064516129025</c:v>
                </c:pt>
                <c:pt idx="23981">
                  <c:v>32.296406351564684</c:v>
                </c:pt>
                <c:pt idx="23982">
                  <c:v>32.301267281105993</c:v>
                </c:pt>
                <c:pt idx="23983">
                  <c:v>32.307692307692292</c:v>
                </c:pt>
                <c:pt idx="23984">
                  <c:v>32.316791424082794</c:v>
                </c:pt>
                <c:pt idx="23985">
                  <c:v>32.323176616572454</c:v>
                </c:pt>
                <c:pt idx="23986">
                  <c:v>32.323232323232332</c:v>
                </c:pt>
                <c:pt idx="23987">
                  <c:v>32.327173411839823</c:v>
                </c:pt>
                <c:pt idx="23988">
                  <c:v>32.328990228013026</c:v>
                </c:pt>
                <c:pt idx="23989">
                  <c:v>32.361020274689338</c:v>
                </c:pt>
                <c:pt idx="23990">
                  <c:v>32.365145228215766</c:v>
                </c:pt>
                <c:pt idx="23991">
                  <c:v>32.382246376811594</c:v>
                </c:pt>
                <c:pt idx="23992">
                  <c:v>32.383024293170763</c:v>
                </c:pt>
                <c:pt idx="23993">
                  <c:v>32.384473380258044</c:v>
                </c:pt>
                <c:pt idx="23994">
                  <c:v>32.386156648451731</c:v>
                </c:pt>
                <c:pt idx="23995">
                  <c:v>32.388927890883565</c:v>
                </c:pt>
                <c:pt idx="23996">
                  <c:v>32.394220934929649</c:v>
                </c:pt>
                <c:pt idx="23997">
                  <c:v>32.404164234286839</c:v>
                </c:pt>
                <c:pt idx="23998">
                  <c:v>32.406660309543014</c:v>
                </c:pt>
                <c:pt idx="23999">
                  <c:v>32.408349072594319</c:v>
                </c:pt>
                <c:pt idx="24000">
                  <c:v>32.409597837107128</c:v>
                </c:pt>
                <c:pt idx="24001">
                  <c:v>32.410306312404799</c:v>
                </c:pt>
                <c:pt idx="24002">
                  <c:v>32.411381955909491</c:v>
                </c:pt>
                <c:pt idx="24003">
                  <c:v>32.42603550295857</c:v>
                </c:pt>
                <c:pt idx="24004">
                  <c:v>32.427188196418967</c:v>
                </c:pt>
                <c:pt idx="24005">
                  <c:v>32.435402496067979</c:v>
                </c:pt>
                <c:pt idx="24006">
                  <c:v>32.437793003966817</c:v>
                </c:pt>
                <c:pt idx="24007">
                  <c:v>32.452188695282615</c:v>
                </c:pt>
                <c:pt idx="24008">
                  <c:v>32.452276064610885</c:v>
                </c:pt>
                <c:pt idx="24009">
                  <c:v>32.453828867367065</c:v>
                </c:pt>
                <c:pt idx="24010">
                  <c:v>32.462101411395707</c:v>
                </c:pt>
                <c:pt idx="24011">
                  <c:v>32.468465591569526</c:v>
                </c:pt>
                <c:pt idx="24012">
                  <c:v>32.469696969696969</c:v>
                </c:pt>
                <c:pt idx="24013">
                  <c:v>32.472451228471158</c:v>
                </c:pt>
                <c:pt idx="24014">
                  <c:v>32.47285717336328</c:v>
                </c:pt>
                <c:pt idx="24015">
                  <c:v>32.498486441704102</c:v>
                </c:pt>
                <c:pt idx="24016">
                  <c:v>32.505559554202819</c:v>
                </c:pt>
                <c:pt idx="24017">
                  <c:v>32.523802952946056</c:v>
                </c:pt>
                <c:pt idx="24018">
                  <c:v>32.531783926825057</c:v>
                </c:pt>
                <c:pt idx="24019">
                  <c:v>32.53884693581179</c:v>
                </c:pt>
                <c:pt idx="24020">
                  <c:v>32.551460028721863</c:v>
                </c:pt>
                <c:pt idx="24021">
                  <c:v>32.561272604798177</c:v>
                </c:pt>
                <c:pt idx="24022">
                  <c:v>32.561470518023413</c:v>
                </c:pt>
                <c:pt idx="24023">
                  <c:v>32.617155781824437</c:v>
                </c:pt>
                <c:pt idx="24024">
                  <c:v>32.623268285416344</c:v>
                </c:pt>
                <c:pt idx="24025">
                  <c:v>32.64663636542511</c:v>
                </c:pt>
                <c:pt idx="24026">
                  <c:v>32.650649862150459</c:v>
                </c:pt>
                <c:pt idx="24027">
                  <c:v>32.661603842729022</c:v>
                </c:pt>
                <c:pt idx="24028">
                  <c:v>32.665864558267458</c:v>
                </c:pt>
                <c:pt idx="24029">
                  <c:v>32.670427743919703</c:v>
                </c:pt>
                <c:pt idx="24030">
                  <c:v>32.704468802698159</c:v>
                </c:pt>
                <c:pt idx="24031">
                  <c:v>32.71397509389206</c:v>
                </c:pt>
                <c:pt idx="24032">
                  <c:v>32.731707317073187</c:v>
                </c:pt>
                <c:pt idx="24033">
                  <c:v>32.733712368347483</c:v>
                </c:pt>
                <c:pt idx="24034">
                  <c:v>32.746942615239902</c:v>
                </c:pt>
                <c:pt idx="24035">
                  <c:v>32.755031228313669</c:v>
                </c:pt>
                <c:pt idx="24036">
                  <c:v>32.7643849813347</c:v>
                </c:pt>
                <c:pt idx="24037">
                  <c:v>32.770151355156628</c:v>
                </c:pt>
                <c:pt idx="24038">
                  <c:v>32.775330396475766</c:v>
                </c:pt>
                <c:pt idx="24039">
                  <c:v>32.77794493756582</c:v>
                </c:pt>
                <c:pt idx="24040">
                  <c:v>32.806604874041</c:v>
                </c:pt>
                <c:pt idx="24041">
                  <c:v>32.834116004569125</c:v>
                </c:pt>
                <c:pt idx="24042">
                  <c:v>32.838888613738817</c:v>
                </c:pt>
                <c:pt idx="24043">
                  <c:v>32.849503437738747</c:v>
                </c:pt>
                <c:pt idx="24044">
                  <c:v>32.871328818555043</c:v>
                </c:pt>
                <c:pt idx="24045">
                  <c:v>32.872267759562845</c:v>
                </c:pt>
                <c:pt idx="24046">
                  <c:v>32.882776809683037</c:v>
                </c:pt>
                <c:pt idx="24047">
                  <c:v>32.882804628053208</c:v>
                </c:pt>
                <c:pt idx="24048">
                  <c:v>32.886744312662131</c:v>
                </c:pt>
                <c:pt idx="24049">
                  <c:v>32.907995618838981</c:v>
                </c:pt>
                <c:pt idx="24050">
                  <c:v>32.91011398066658</c:v>
                </c:pt>
                <c:pt idx="24051">
                  <c:v>32.915496001728997</c:v>
                </c:pt>
                <c:pt idx="24052">
                  <c:v>32.921830195736192</c:v>
                </c:pt>
                <c:pt idx="24053">
                  <c:v>32.924145917776485</c:v>
                </c:pt>
                <c:pt idx="24054">
                  <c:v>32.927805702593304</c:v>
                </c:pt>
                <c:pt idx="24055">
                  <c:v>32.936868748924866</c:v>
                </c:pt>
                <c:pt idx="24056">
                  <c:v>32.955644604117737</c:v>
                </c:pt>
                <c:pt idx="24057">
                  <c:v>32.965517241379303</c:v>
                </c:pt>
                <c:pt idx="24058">
                  <c:v>32.975085490962385</c:v>
                </c:pt>
                <c:pt idx="24059">
                  <c:v>33.01204819277109</c:v>
                </c:pt>
                <c:pt idx="24060">
                  <c:v>33.013545167532357</c:v>
                </c:pt>
                <c:pt idx="24061">
                  <c:v>33.018609742747685</c:v>
                </c:pt>
                <c:pt idx="24062">
                  <c:v>33.021515434985957</c:v>
                </c:pt>
                <c:pt idx="24063">
                  <c:v>33.027387120651355</c:v>
                </c:pt>
                <c:pt idx="24064">
                  <c:v>33.041103765449833</c:v>
                </c:pt>
                <c:pt idx="24065">
                  <c:v>33.050502520429546</c:v>
                </c:pt>
                <c:pt idx="24066">
                  <c:v>33.054554958353691</c:v>
                </c:pt>
                <c:pt idx="24067">
                  <c:v>33.063554802685246</c:v>
                </c:pt>
                <c:pt idx="24068">
                  <c:v>33.068000909711145</c:v>
                </c:pt>
                <c:pt idx="24069">
                  <c:v>33.085123697916686</c:v>
                </c:pt>
                <c:pt idx="24070">
                  <c:v>33.092155369383107</c:v>
                </c:pt>
                <c:pt idx="24071">
                  <c:v>33.105901139580453</c:v>
                </c:pt>
                <c:pt idx="24072">
                  <c:v>33.112745098039198</c:v>
                </c:pt>
                <c:pt idx="24073">
                  <c:v>33.116857865059302</c:v>
                </c:pt>
                <c:pt idx="24074">
                  <c:v>33.132856314059183</c:v>
                </c:pt>
                <c:pt idx="24075">
                  <c:v>33.148591971240279</c:v>
                </c:pt>
                <c:pt idx="24076">
                  <c:v>33.155519080837081</c:v>
                </c:pt>
                <c:pt idx="24077">
                  <c:v>33.178165921188452</c:v>
                </c:pt>
                <c:pt idx="24078">
                  <c:v>33.194836760165543</c:v>
                </c:pt>
                <c:pt idx="24079">
                  <c:v>33.201823005237742</c:v>
                </c:pt>
                <c:pt idx="24080">
                  <c:v>33.226520140432513</c:v>
                </c:pt>
                <c:pt idx="24081">
                  <c:v>33.24989570296205</c:v>
                </c:pt>
                <c:pt idx="24082">
                  <c:v>33.259811297374796</c:v>
                </c:pt>
                <c:pt idx="24083">
                  <c:v>33.275844577457633</c:v>
                </c:pt>
                <c:pt idx="24084">
                  <c:v>33.2825154835636</c:v>
                </c:pt>
                <c:pt idx="24085">
                  <c:v>33.285047233052353</c:v>
                </c:pt>
                <c:pt idx="24086">
                  <c:v>33.285076963985006</c:v>
                </c:pt>
                <c:pt idx="24087">
                  <c:v>33.290550296807311</c:v>
                </c:pt>
                <c:pt idx="24088">
                  <c:v>33.295940545467289</c:v>
                </c:pt>
                <c:pt idx="24089">
                  <c:v>33.297820091427695</c:v>
                </c:pt>
                <c:pt idx="24090">
                  <c:v>33.308668809397176</c:v>
                </c:pt>
                <c:pt idx="24091">
                  <c:v>33.311569774414039</c:v>
                </c:pt>
                <c:pt idx="24092">
                  <c:v>33.315549519837049</c:v>
                </c:pt>
                <c:pt idx="24093">
                  <c:v>33.324051514096766</c:v>
                </c:pt>
                <c:pt idx="24094">
                  <c:v>33.328940866414086</c:v>
                </c:pt>
                <c:pt idx="24095">
                  <c:v>33.329076746264832</c:v>
                </c:pt>
                <c:pt idx="24096">
                  <c:v>33.333333333333314</c:v>
                </c:pt>
                <c:pt idx="24097">
                  <c:v>33.333333333333314</c:v>
                </c:pt>
                <c:pt idx="24098">
                  <c:v>33.337306317044096</c:v>
                </c:pt>
                <c:pt idx="24099">
                  <c:v>33.340528872099298</c:v>
                </c:pt>
                <c:pt idx="24100">
                  <c:v>33.356708742402986</c:v>
                </c:pt>
                <c:pt idx="24101">
                  <c:v>33.357544942800075</c:v>
                </c:pt>
                <c:pt idx="24102">
                  <c:v>33.358415603178429</c:v>
                </c:pt>
                <c:pt idx="24103">
                  <c:v>33.361802417349566</c:v>
                </c:pt>
                <c:pt idx="24104">
                  <c:v>33.386502197646394</c:v>
                </c:pt>
                <c:pt idx="24105">
                  <c:v>33.390108939996537</c:v>
                </c:pt>
                <c:pt idx="24106">
                  <c:v>33.391072558460962</c:v>
                </c:pt>
                <c:pt idx="24107">
                  <c:v>33.392181588902901</c:v>
                </c:pt>
                <c:pt idx="24108">
                  <c:v>33.4076626799108</c:v>
                </c:pt>
                <c:pt idx="24109">
                  <c:v>33.415705656232831</c:v>
                </c:pt>
                <c:pt idx="24110">
                  <c:v>33.418541240627121</c:v>
                </c:pt>
                <c:pt idx="24111">
                  <c:v>33.423099940155595</c:v>
                </c:pt>
                <c:pt idx="24112">
                  <c:v>33.426567007930856</c:v>
                </c:pt>
                <c:pt idx="24113">
                  <c:v>33.442836460471312</c:v>
                </c:pt>
                <c:pt idx="24114">
                  <c:v>33.444691907943565</c:v>
                </c:pt>
                <c:pt idx="24115">
                  <c:v>33.459844780186359</c:v>
                </c:pt>
                <c:pt idx="24116">
                  <c:v>33.459938120132307</c:v>
                </c:pt>
                <c:pt idx="24117">
                  <c:v>33.469691335068802</c:v>
                </c:pt>
                <c:pt idx="24118">
                  <c:v>33.473573494609496</c:v>
                </c:pt>
                <c:pt idx="24119">
                  <c:v>33.487426939379759</c:v>
                </c:pt>
                <c:pt idx="24120">
                  <c:v>33.493282149712087</c:v>
                </c:pt>
                <c:pt idx="24121">
                  <c:v>33.518434798712377</c:v>
                </c:pt>
                <c:pt idx="24122">
                  <c:v>33.520467836257296</c:v>
                </c:pt>
                <c:pt idx="24123">
                  <c:v>33.522093297488226</c:v>
                </c:pt>
                <c:pt idx="24124">
                  <c:v>33.524904214559371</c:v>
                </c:pt>
                <c:pt idx="24125">
                  <c:v>33.530354638349024</c:v>
                </c:pt>
                <c:pt idx="24126">
                  <c:v>33.538884524744702</c:v>
                </c:pt>
                <c:pt idx="24127">
                  <c:v>33.541179527149893</c:v>
                </c:pt>
                <c:pt idx="24128">
                  <c:v>33.551764904576913</c:v>
                </c:pt>
                <c:pt idx="24129">
                  <c:v>33.555715831229719</c:v>
                </c:pt>
                <c:pt idx="24130">
                  <c:v>33.562571636969892</c:v>
                </c:pt>
                <c:pt idx="24131">
                  <c:v>33.571428571428555</c:v>
                </c:pt>
                <c:pt idx="24132">
                  <c:v>33.58885017421602</c:v>
                </c:pt>
                <c:pt idx="24133">
                  <c:v>33.589884551951627</c:v>
                </c:pt>
                <c:pt idx="24134">
                  <c:v>33.595114163604023</c:v>
                </c:pt>
                <c:pt idx="24135">
                  <c:v>33.596982679702649</c:v>
                </c:pt>
                <c:pt idx="24136">
                  <c:v>33.603238866396765</c:v>
                </c:pt>
                <c:pt idx="24137">
                  <c:v>33.606470150047898</c:v>
                </c:pt>
                <c:pt idx="24138">
                  <c:v>33.609661366670707</c:v>
                </c:pt>
                <c:pt idx="24139">
                  <c:v>33.611833147666772</c:v>
                </c:pt>
                <c:pt idx="24140">
                  <c:v>33.619302949061648</c:v>
                </c:pt>
                <c:pt idx="24141">
                  <c:v>33.626373626373606</c:v>
                </c:pt>
                <c:pt idx="24142">
                  <c:v>33.647540983606575</c:v>
                </c:pt>
                <c:pt idx="24143">
                  <c:v>33.661140769879182</c:v>
                </c:pt>
                <c:pt idx="24144">
                  <c:v>33.672333160121752</c:v>
                </c:pt>
                <c:pt idx="24145">
                  <c:v>33.680837620723878</c:v>
                </c:pt>
                <c:pt idx="24146">
                  <c:v>33.684157896052596</c:v>
                </c:pt>
                <c:pt idx="24147">
                  <c:v>33.687149100297034</c:v>
                </c:pt>
                <c:pt idx="24148">
                  <c:v>33.690822736326027</c:v>
                </c:pt>
                <c:pt idx="24149">
                  <c:v>33.70696557245796</c:v>
                </c:pt>
                <c:pt idx="24150">
                  <c:v>33.730601046043034</c:v>
                </c:pt>
                <c:pt idx="24151">
                  <c:v>33.751932899114365</c:v>
                </c:pt>
                <c:pt idx="24152">
                  <c:v>33.765703973615246</c:v>
                </c:pt>
                <c:pt idx="24153">
                  <c:v>33.774951422010247</c:v>
                </c:pt>
                <c:pt idx="24154">
                  <c:v>33.776070252469793</c:v>
                </c:pt>
                <c:pt idx="24155">
                  <c:v>33.780526150298726</c:v>
                </c:pt>
                <c:pt idx="24156">
                  <c:v>33.784232671440179</c:v>
                </c:pt>
                <c:pt idx="24157">
                  <c:v>33.786010285086633</c:v>
                </c:pt>
                <c:pt idx="24158">
                  <c:v>33.804336941888522</c:v>
                </c:pt>
                <c:pt idx="24159">
                  <c:v>33.804591265397534</c:v>
                </c:pt>
                <c:pt idx="24160">
                  <c:v>33.805070145212909</c:v>
                </c:pt>
                <c:pt idx="24161">
                  <c:v>33.80740233036326</c:v>
                </c:pt>
                <c:pt idx="24162">
                  <c:v>33.835643962226243</c:v>
                </c:pt>
                <c:pt idx="24163">
                  <c:v>33.837913367489506</c:v>
                </c:pt>
                <c:pt idx="24164">
                  <c:v>33.894746247319517</c:v>
                </c:pt>
                <c:pt idx="24165">
                  <c:v>33.898305084745772</c:v>
                </c:pt>
                <c:pt idx="24166">
                  <c:v>33.900051519835131</c:v>
                </c:pt>
                <c:pt idx="24167">
                  <c:v>33.902710731526184</c:v>
                </c:pt>
                <c:pt idx="24168">
                  <c:v>33.902798232695119</c:v>
                </c:pt>
                <c:pt idx="24169">
                  <c:v>33.907084966948219</c:v>
                </c:pt>
                <c:pt idx="24170">
                  <c:v>33.912940356806672</c:v>
                </c:pt>
                <c:pt idx="24171">
                  <c:v>33.952380952380963</c:v>
                </c:pt>
                <c:pt idx="24172">
                  <c:v>33.98065398605172</c:v>
                </c:pt>
                <c:pt idx="24173">
                  <c:v>33.982177527754288</c:v>
                </c:pt>
                <c:pt idx="24174">
                  <c:v>34.002201865353868</c:v>
                </c:pt>
                <c:pt idx="24175">
                  <c:v>34.012346689809874</c:v>
                </c:pt>
                <c:pt idx="24176">
                  <c:v>34.018758742996056</c:v>
                </c:pt>
                <c:pt idx="24177">
                  <c:v>34.028749459767823</c:v>
                </c:pt>
                <c:pt idx="24178">
                  <c:v>34.028905488795061</c:v>
                </c:pt>
                <c:pt idx="24179">
                  <c:v>34.032359899811979</c:v>
                </c:pt>
                <c:pt idx="24180">
                  <c:v>34.046036313126308</c:v>
                </c:pt>
                <c:pt idx="24181">
                  <c:v>34.051939954465155</c:v>
                </c:pt>
                <c:pt idx="24182">
                  <c:v>34.05465390484116</c:v>
                </c:pt>
                <c:pt idx="24183">
                  <c:v>34.059097978227072</c:v>
                </c:pt>
                <c:pt idx="24184">
                  <c:v>34.088914329326457</c:v>
                </c:pt>
                <c:pt idx="24185">
                  <c:v>34.114013254565634</c:v>
                </c:pt>
                <c:pt idx="24186">
                  <c:v>34.114832535885171</c:v>
                </c:pt>
                <c:pt idx="24187">
                  <c:v>34.122591225912259</c:v>
                </c:pt>
                <c:pt idx="24188">
                  <c:v>34.128197997775317</c:v>
                </c:pt>
                <c:pt idx="24189">
                  <c:v>34.149029982363317</c:v>
                </c:pt>
                <c:pt idx="24190">
                  <c:v>34.154688569472967</c:v>
                </c:pt>
                <c:pt idx="24191">
                  <c:v>34.158328182683789</c:v>
                </c:pt>
                <c:pt idx="24192">
                  <c:v>34.191050335734957</c:v>
                </c:pt>
                <c:pt idx="24193">
                  <c:v>34.194436794271553</c:v>
                </c:pt>
                <c:pt idx="24194">
                  <c:v>34.197952218430032</c:v>
                </c:pt>
                <c:pt idx="24195">
                  <c:v>34.198851774530283</c:v>
                </c:pt>
                <c:pt idx="24196">
                  <c:v>34.21052631578948</c:v>
                </c:pt>
                <c:pt idx="24197">
                  <c:v>34.216981132075489</c:v>
                </c:pt>
                <c:pt idx="24198">
                  <c:v>34.217581608092729</c:v>
                </c:pt>
                <c:pt idx="24199">
                  <c:v>34.218566392479431</c:v>
                </c:pt>
                <c:pt idx="24200">
                  <c:v>34.21875</c:v>
                </c:pt>
                <c:pt idx="24201">
                  <c:v>34.222846441947581</c:v>
                </c:pt>
                <c:pt idx="24202">
                  <c:v>34.227086183310547</c:v>
                </c:pt>
                <c:pt idx="24203">
                  <c:v>34.244635417054866</c:v>
                </c:pt>
                <c:pt idx="24204">
                  <c:v>34.245596571896129</c:v>
                </c:pt>
                <c:pt idx="24205">
                  <c:v>34.258283617729347</c:v>
                </c:pt>
                <c:pt idx="24206">
                  <c:v>34.266129602148254</c:v>
                </c:pt>
                <c:pt idx="24207">
                  <c:v>34.287543541718662</c:v>
                </c:pt>
                <c:pt idx="24208">
                  <c:v>34.294301885289741</c:v>
                </c:pt>
                <c:pt idx="24209">
                  <c:v>34.310052279189222</c:v>
                </c:pt>
                <c:pt idx="24210">
                  <c:v>34.321457710089732</c:v>
                </c:pt>
                <c:pt idx="24211">
                  <c:v>34.340070353641522</c:v>
                </c:pt>
                <c:pt idx="24212">
                  <c:v>34.361185983827482</c:v>
                </c:pt>
                <c:pt idx="24213">
                  <c:v>34.362962962962968</c:v>
                </c:pt>
                <c:pt idx="24214">
                  <c:v>34.369377896177014</c:v>
                </c:pt>
                <c:pt idx="24215">
                  <c:v>34.377392752024861</c:v>
                </c:pt>
                <c:pt idx="24216">
                  <c:v>34.386383486355783</c:v>
                </c:pt>
                <c:pt idx="24217">
                  <c:v>34.394633445136549</c:v>
                </c:pt>
                <c:pt idx="24218">
                  <c:v>34.407735697018552</c:v>
                </c:pt>
                <c:pt idx="24219">
                  <c:v>34.435082940740756</c:v>
                </c:pt>
                <c:pt idx="24220">
                  <c:v>34.448100751574259</c:v>
                </c:pt>
                <c:pt idx="24221">
                  <c:v>34.452278920868423</c:v>
                </c:pt>
                <c:pt idx="24222">
                  <c:v>34.464082098061567</c:v>
                </c:pt>
                <c:pt idx="24223">
                  <c:v>34.494036167756832</c:v>
                </c:pt>
                <c:pt idx="24224">
                  <c:v>34.494086727989469</c:v>
                </c:pt>
                <c:pt idx="24225">
                  <c:v>34.499054820415893</c:v>
                </c:pt>
                <c:pt idx="24226">
                  <c:v>34.515526896317681</c:v>
                </c:pt>
                <c:pt idx="24227">
                  <c:v>34.531465053607974</c:v>
                </c:pt>
                <c:pt idx="24228">
                  <c:v>34.538206877913638</c:v>
                </c:pt>
                <c:pt idx="24229">
                  <c:v>34.544484331037154</c:v>
                </c:pt>
                <c:pt idx="24230">
                  <c:v>34.54718176060797</c:v>
                </c:pt>
                <c:pt idx="24231">
                  <c:v>34.581818181818193</c:v>
                </c:pt>
                <c:pt idx="24232">
                  <c:v>34.582904114746469</c:v>
                </c:pt>
                <c:pt idx="24233">
                  <c:v>34.588773050311516</c:v>
                </c:pt>
                <c:pt idx="24234">
                  <c:v>34.596706081081066</c:v>
                </c:pt>
                <c:pt idx="24235">
                  <c:v>34.604162614277357</c:v>
                </c:pt>
                <c:pt idx="24236">
                  <c:v>34.633195223007561</c:v>
                </c:pt>
                <c:pt idx="24237">
                  <c:v>34.633939906898007</c:v>
                </c:pt>
                <c:pt idx="24238">
                  <c:v>34.635677249158562</c:v>
                </c:pt>
                <c:pt idx="24239">
                  <c:v>34.635780072564899</c:v>
                </c:pt>
                <c:pt idx="24240">
                  <c:v>34.63976044785835</c:v>
                </c:pt>
                <c:pt idx="24241">
                  <c:v>34.649928983206621</c:v>
                </c:pt>
                <c:pt idx="24242">
                  <c:v>34.650052497078008</c:v>
                </c:pt>
                <c:pt idx="24243">
                  <c:v>34.673216318217214</c:v>
                </c:pt>
                <c:pt idx="24244">
                  <c:v>34.675135667492043</c:v>
                </c:pt>
                <c:pt idx="24245">
                  <c:v>34.683962264150949</c:v>
                </c:pt>
                <c:pt idx="24246">
                  <c:v>34.688130377126129</c:v>
                </c:pt>
                <c:pt idx="24247">
                  <c:v>34.693782359251827</c:v>
                </c:pt>
                <c:pt idx="24248">
                  <c:v>34.717134717134712</c:v>
                </c:pt>
                <c:pt idx="24249">
                  <c:v>34.719320239587688</c:v>
                </c:pt>
                <c:pt idx="24250">
                  <c:v>34.722222222222229</c:v>
                </c:pt>
                <c:pt idx="24251">
                  <c:v>34.732114746015441</c:v>
                </c:pt>
                <c:pt idx="24252">
                  <c:v>34.744774149601938</c:v>
                </c:pt>
                <c:pt idx="24253">
                  <c:v>34.754990925589851</c:v>
                </c:pt>
                <c:pt idx="24254">
                  <c:v>34.764743598488479</c:v>
                </c:pt>
                <c:pt idx="24255">
                  <c:v>34.789546469983321</c:v>
                </c:pt>
                <c:pt idx="24256">
                  <c:v>34.802481227554694</c:v>
                </c:pt>
                <c:pt idx="24257">
                  <c:v>34.804449228561197</c:v>
                </c:pt>
                <c:pt idx="24258">
                  <c:v>34.807866411829792</c:v>
                </c:pt>
                <c:pt idx="24259">
                  <c:v>34.813084112149539</c:v>
                </c:pt>
                <c:pt idx="24260">
                  <c:v>34.813282410354333</c:v>
                </c:pt>
                <c:pt idx="24261">
                  <c:v>34.820717131474112</c:v>
                </c:pt>
                <c:pt idx="24262">
                  <c:v>34.829384916322539</c:v>
                </c:pt>
                <c:pt idx="24263">
                  <c:v>34.842049147908028</c:v>
                </c:pt>
                <c:pt idx="24264">
                  <c:v>34.842501512929147</c:v>
                </c:pt>
                <c:pt idx="24265">
                  <c:v>34.848484848484844</c:v>
                </c:pt>
                <c:pt idx="24266">
                  <c:v>34.852428817428233</c:v>
                </c:pt>
                <c:pt idx="24267">
                  <c:v>34.861986687493214</c:v>
                </c:pt>
                <c:pt idx="24268">
                  <c:v>34.862946647087625</c:v>
                </c:pt>
                <c:pt idx="24269">
                  <c:v>34.893657424990522</c:v>
                </c:pt>
                <c:pt idx="24270">
                  <c:v>34.903751661945762</c:v>
                </c:pt>
                <c:pt idx="24271">
                  <c:v>34.910626482327757</c:v>
                </c:pt>
                <c:pt idx="24272">
                  <c:v>34.918152434574068</c:v>
                </c:pt>
                <c:pt idx="24273">
                  <c:v>34.924435133921889</c:v>
                </c:pt>
                <c:pt idx="24274">
                  <c:v>34.930758659572234</c:v>
                </c:pt>
                <c:pt idx="24275">
                  <c:v>34.936897499185022</c:v>
                </c:pt>
                <c:pt idx="24276">
                  <c:v>34.942013553774473</c:v>
                </c:pt>
                <c:pt idx="24277">
                  <c:v>34.942622950819668</c:v>
                </c:pt>
                <c:pt idx="24278">
                  <c:v>34.947754871505225</c:v>
                </c:pt>
                <c:pt idx="24279">
                  <c:v>34.951263836114322</c:v>
                </c:pt>
                <c:pt idx="24280">
                  <c:v>34.973359573753186</c:v>
                </c:pt>
                <c:pt idx="24281">
                  <c:v>34.986764875129495</c:v>
                </c:pt>
                <c:pt idx="24282">
                  <c:v>35</c:v>
                </c:pt>
                <c:pt idx="24283">
                  <c:v>35.003130870381966</c:v>
                </c:pt>
                <c:pt idx="24284">
                  <c:v>35.009014423076934</c:v>
                </c:pt>
                <c:pt idx="24285">
                  <c:v>35.022034015010661</c:v>
                </c:pt>
                <c:pt idx="24286">
                  <c:v>35.024698133918776</c:v>
                </c:pt>
                <c:pt idx="24287">
                  <c:v>35.026327336551105</c:v>
                </c:pt>
                <c:pt idx="24288">
                  <c:v>35.03975601786297</c:v>
                </c:pt>
                <c:pt idx="24289">
                  <c:v>35.045304517838019</c:v>
                </c:pt>
                <c:pt idx="24290">
                  <c:v>35.049173467252558</c:v>
                </c:pt>
                <c:pt idx="24291">
                  <c:v>35.0560058282488</c:v>
                </c:pt>
                <c:pt idx="24292">
                  <c:v>35.062927798631051</c:v>
                </c:pt>
                <c:pt idx="24293">
                  <c:v>35.091870824053444</c:v>
                </c:pt>
                <c:pt idx="24294">
                  <c:v>35.094339622641513</c:v>
                </c:pt>
                <c:pt idx="24295">
                  <c:v>35.095844590248305</c:v>
                </c:pt>
                <c:pt idx="24296">
                  <c:v>35.110728875510631</c:v>
                </c:pt>
                <c:pt idx="24297">
                  <c:v>35.112471715692806</c:v>
                </c:pt>
                <c:pt idx="24298">
                  <c:v>35.118122288496778</c:v>
                </c:pt>
                <c:pt idx="24299">
                  <c:v>35.122028597974122</c:v>
                </c:pt>
                <c:pt idx="24300">
                  <c:v>35.139731682146532</c:v>
                </c:pt>
                <c:pt idx="24301">
                  <c:v>35.143428952635105</c:v>
                </c:pt>
                <c:pt idx="24302">
                  <c:v>35.146198830409361</c:v>
                </c:pt>
                <c:pt idx="24303">
                  <c:v>35.157648088782452</c:v>
                </c:pt>
                <c:pt idx="24304">
                  <c:v>35.162982038950901</c:v>
                </c:pt>
                <c:pt idx="24305">
                  <c:v>35.178975278795917</c:v>
                </c:pt>
                <c:pt idx="24306">
                  <c:v>35.183378059689375</c:v>
                </c:pt>
                <c:pt idx="24307">
                  <c:v>35.217679614374248</c:v>
                </c:pt>
                <c:pt idx="24308">
                  <c:v>35.220384371884535</c:v>
                </c:pt>
                <c:pt idx="24309">
                  <c:v>35.232306582878323</c:v>
                </c:pt>
                <c:pt idx="24310">
                  <c:v>35.253054101221636</c:v>
                </c:pt>
                <c:pt idx="24311">
                  <c:v>35.25339241207422</c:v>
                </c:pt>
                <c:pt idx="24312">
                  <c:v>35.25960119237115</c:v>
                </c:pt>
                <c:pt idx="24313">
                  <c:v>35.27469228459924</c:v>
                </c:pt>
                <c:pt idx="24314">
                  <c:v>35.277262087335544</c:v>
                </c:pt>
                <c:pt idx="24315">
                  <c:v>35.286215712614307</c:v>
                </c:pt>
                <c:pt idx="24316">
                  <c:v>35.319493124831496</c:v>
                </c:pt>
                <c:pt idx="24317">
                  <c:v>35.323711184805546</c:v>
                </c:pt>
                <c:pt idx="24318">
                  <c:v>35.326431438833708</c:v>
                </c:pt>
                <c:pt idx="24319">
                  <c:v>35.350257682763896</c:v>
                </c:pt>
                <c:pt idx="24320">
                  <c:v>35.355661583559424</c:v>
                </c:pt>
                <c:pt idx="24321">
                  <c:v>35.360568383658972</c:v>
                </c:pt>
                <c:pt idx="24322">
                  <c:v>35.373134328358191</c:v>
                </c:pt>
                <c:pt idx="24323">
                  <c:v>35.37504815365142</c:v>
                </c:pt>
                <c:pt idx="24324">
                  <c:v>35.377942998760858</c:v>
                </c:pt>
                <c:pt idx="24325">
                  <c:v>35.383120956807403</c:v>
                </c:pt>
                <c:pt idx="24326">
                  <c:v>35.383925401304339</c:v>
                </c:pt>
                <c:pt idx="24327">
                  <c:v>35.3899764271805</c:v>
                </c:pt>
                <c:pt idx="24328">
                  <c:v>35.4017622351424</c:v>
                </c:pt>
                <c:pt idx="24329">
                  <c:v>35.40230775187797</c:v>
                </c:pt>
                <c:pt idx="24330">
                  <c:v>35.403720568562989</c:v>
                </c:pt>
                <c:pt idx="24331">
                  <c:v>35.40451432919096</c:v>
                </c:pt>
                <c:pt idx="24332">
                  <c:v>35.40938287665665</c:v>
                </c:pt>
                <c:pt idx="24333">
                  <c:v>35.416666666666686</c:v>
                </c:pt>
                <c:pt idx="24334">
                  <c:v>35.434013432487973</c:v>
                </c:pt>
                <c:pt idx="24335">
                  <c:v>35.445068163592623</c:v>
                </c:pt>
                <c:pt idx="24336">
                  <c:v>35.458315782652363</c:v>
                </c:pt>
                <c:pt idx="24337">
                  <c:v>35.465197153710335</c:v>
                </c:pt>
                <c:pt idx="24338">
                  <c:v>35.471074380165277</c:v>
                </c:pt>
                <c:pt idx="24339">
                  <c:v>35.476147722511541</c:v>
                </c:pt>
                <c:pt idx="24340">
                  <c:v>35.476160523336262</c:v>
                </c:pt>
                <c:pt idx="24341">
                  <c:v>35.499357686353306</c:v>
                </c:pt>
                <c:pt idx="24342">
                  <c:v>35.502057845182378</c:v>
                </c:pt>
                <c:pt idx="24343">
                  <c:v>35.518011083743829</c:v>
                </c:pt>
                <c:pt idx="24344">
                  <c:v>35.53559974342528</c:v>
                </c:pt>
                <c:pt idx="24345">
                  <c:v>35.545454545454561</c:v>
                </c:pt>
                <c:pt idx="24346">
                  <c:v>35.547355473554745</c:v>
                </c:pt>
                <c:pt idx="24347">
                  <c:v>35.550243950519928</c:v>
                </c:pt>
                <c:pt idx="24348">
                  <c:v>35.557673975214499</c:v>
                </c:pt>
                <c:pt idx="24349">
                  <c:v>35.571628174570549</c:v>
                </c:pt>
                <c:pt idx="24350">
                  <c:v>35.57510148849795</c:v>
                </c:pt>
                <c:pt idx="24351">
                  <c:v>35.58259587020649</c:v>
                </c:pt>
                <c:pt idx="24352">
                  <c:v>35.596707818930042</c:v>
                </c:pt>
                <c:pt idx="24353">
                  <c:v>35.601391562328928</c:v>
                </c:pt>
                <c:pt idx="24354">
                  <c:v>35.65421423110385</c:v>
                </c:pt>
                <c:pt idx="24355">
                  <c:v>35.65660089674509</c:v>
                </c:pt>
                <c:pt idx="24356">
                  <c:v>35.667833916958472</c:v>
                </c:pt>
                <c:pt idx="24357">
                  <c:v>35.668223259951077</c:v>
                </c:pt>
                <c:pt idx="24358">
                  <c:v>35.673747365007301</c:v>
                </c:pt>
                <c:pt idx="24359">
                  <c:v>35.674381484437362</c:v>
                </c:pt>
                <c:pt idx="24360">
                  <c:v>35.681818181818187</c:v>
                </c:pt>
                <c:pt idx="24361">
                  <c:v>35.736615222613437</c:v>
                </c:pt>
                <c:pt idx="24362">
                  <c:v>35.749265426052887</c:v>
                </c:pt>
                <c:pt idx="24363">
                  <c:v>35.783783783783775</c:v>
                </c:pt>
                <c:pt idx="24364">
                  <c:v>35.784480769759909</c:v>
                </c:pt>
                <c:pt idx="24365">
                  <c:v>35.788319567283111</c:v>
                </c:pt>
                <c:pt idx="24366">
                  <c:v>35.802469135802482</c:v>
                </c:pt>
                <c:pt idx="24367">
                  <c:v>35.802469135802482</c:v>
                </c:pt>
                <c:pt idx="24368">
                  <c:v>35.81754735792623</c:v>
                </c:pt>
                <c:pt idx="24369">
                  <c:v>35.831641129776642</c:v>
                </c:pt>
                <c:pt idx="24370">
                  <c:v>35.833842394624298</c:v>
                </c:pt>
                <c:pt idx="24371">
                  <c:v>35.843233170277188</c:v>
                </c:pt>
                <c:pt idx="24372">
                  <c:v>35.84562912434194</c:v>
                </c:pt>
                <c:pt idx="24373">
                  <c:v>35.863874345549732</c:v>
                </c:pt>
                <c:pt idx="24374">
                  <c:v>35.871156661786245</c:v>
                </c:pt>
                <c:pt idx="24375">
                  <c:v>35.895666177781607</c:v>
                </c:pt>
                <c:pt idx="24376">
                  <c:v>35.899164894444738</c:v>
                </c:pt>
                <c:pt idx="24377">
                  <c:v>35.900784163291519</c:v>
                </c:pt>
                <c:pt idx="24378">
                  <c:v>35.901707621824244</c:v>
                </c:pt>
                <c:pt idx="24379">
                  <c:v>35.90212048704015</c:v>
                </c:pt>
                <c:pt idx="24380">
                  <c:v>35.90361445783131</c:v>
                </c:pt>
                <c:pt idx="24381">
                  <c:v>35.911619927205095</c:v>
                </c:pt>
                <c:pt idx="24382">
                  <c:v>35.921603830041875</c:v>
                </c:pt>
                <c:pt idx="24383">
                  <c:v>35.930115995990263</c:v>
                </c:pt>
                <c:pt idx="24384">
                  <c:v>35.933577910793588</c:v>
                </c:pt>
                <c:pt idx="24385">
                  <c:v>35.994324899503425</c:v>
                </c:pt>
                <c:pt idx="24386">
                  <c:v>35.995937908022626</c:v>
                </c:pt>
                <c:pt idx="24387">
                  <c:v>36.059163549812979</c:v>
                </c:pt>
                <c:pt idx="24388">
                  <c:v>36.071765816808323</c:v>
                </c:pt>
                <c:pt idx="24389">
                  <c:v>36.076748295884869</c:v>
                </c:pt>
                <c:pt idx="24390">
                  <c:v>36.078614880673825</c:v>
                </c:pt>
                <c:pt idx="24391">
                  <c:v>36.094674556213022</c:v>
                </c:pt>
                <c:pt idx="24392">
                  <c:v>36.102862197510575</c:v>
                </c:pt>
                <c:pt idx="24393">
                  <c:v>36.10994250455758</c:v>
                </c:pt>
                <c:pt idx="24394">
                  <c:v>36.137975499677623</c:v>
                </c:pt>
                <c:pt idx="24395">
                  <c:v>36.180708814747504</c:v>
                </c:pt>
                <c:pt idx="24396">
                  <c:v>36.196711977795161</c:v>
                </c:pt>
                <c:pt idx="24397">
                  <c:v>36.204481792717104</c:v>
                </c:pt>
                <c:pt idx="24398">
                  <c:v>36.219829186780544</c:v>
                </c:pt>
                <c:pt idx="24399">
                  <c:v>36.248131539611336</c:v>
                </c:pt>
                <c:pt idx="24400">
                  <c:v>36.25</c:v>
                </c:pt>
                <c:pt idx="24401">
                  <c:v>36.25</c:v>
                </c:pt>
                <c:pt idx="24402">
                  <c:v>36.261173727166721</c:v>
                </c:pt>
                <c:pt idx="24403">
                  <c:v>36.285804328034175</c:v>
                </c:pt>
                <c:pt idx="24404">
                  <c:v>36.294642857142861</c:v>
                </c:pt>
                <c:pt idx="24405">
                  <c:v>36.294789194077083</c:v>
                </c:pt>
                <c:pt idx="24406">
                  <c:v>36.301597869507333</c:v>
                </c:pt>
                <c:pt idx="24407">
                  <c:v>36.309314586994731</c:v>
                </c:pt>
                <c:pt idx="24408">
                  <c:v>36.331740058985048</c:v>
                </c:pt>
                <c:pt idx="24409">
                  <c:v>36.33582818093069</c:v>
                </c:pt>
                <c:pt idx="24410">
                  <c:v>36.349331235247831</c:v>
                </c:pt>
                <c:pt idx="24411">
                  <c:v>36.396373709393117</c:v>
                </c:pt>
                <c:pt idx="24412">
                  <c:v>36.396677050882658</c:v>
                </c:pt>
                <c:pt idx="24413">
                  <c:v>36.399210995164168</c:v>
                </c:pt>
                <c:pt idx="24414">
                  <c:v>36.402970482391368</c:v>
                </c:pt>
                <c:pt idx="24415">
                  <c:v>36.40703936046188</c:v>
                </c:pt>
                <c:pt idx="24416">
                  <c:v>36.408160812475586</c:v>
                </c:pt>
                <c:pt idx="24417">
                  <c:v>36.41114982578398</c:v>
                </c:pt>
                <c:pt idx="24418">
                  <c:v>36.415648677903221</c:v>
                </c:pt>
                <c:pt idx="24419">
                  <c:v>36.438467416959696</c:v>
                </c:pt>
                <c:pt idx="24420">
                  <c:v>36.440704222079376</c:v>
                </c:pt>
                <c:pt idx="24421">
                  <c:v>36.446280991735534</c:v>
                </c:pt>
                <c:pt idx="24422">
                  <c:v>36.470309351665293</c:v>
                </c:pt>
                <c:pt idx="24423">
                  <c:v>36.508333333333354</c:v>
                </c:pt>
                <c:pt idx="24424">
                  <c:v>36.521739130434781</c:v>
                </c:pt>
                <c:pt idx="24425">
                  <c:v>36.544342507645268</c:v>
                </c:pt>
                <c:pt idx="24426">
                  <c:v>36.546248694854796</c:v>
                </c:pt>
                <c:pt idx="24427">
                  <c:v>36.547662863452359</c:v>
                </c:pt>
                <c:pt idx="24428">
                  <c:v>36.559445981668802</c:v>
                </c:pt>
                <c:pt idx="24429">
                  <c:v>36.573254670599795</c:v>
                </c:pt>
                <c:pt idx="24430">
                  <c:v>36.581364348806886</c:v>
                </c:pt>
                <c:pt idx="24431">
                  <c:v>36.611424917403809</c:v>
                </c:pt>
                <c:pt idx="24432">
                  <c:v>36.621386826725654</c:v>
                </c:pt>
                <c:pt idx="24433">
                  <c:v>36.635526581087447</c:v>
                </c:pt>
                <c:pt idx="24434">
                  <c:v>36.643945978145183</c:v>
                </c:pt>
                <c:pt idx="24435">
                  <c:v>36.659176777771989</c:v>
                </c:pt>
                <c:pt idx="24436">
                  <c:v>36.676125139183227</c:v>
                </c:pt>
                <c:pt idx="24437">
                  <c:v>36.677783071303793</c:v>
                </c:pt>
                <c:pt idx="24438">
                  <c:v>36.687248541455347</c:v>
                </c:pt>
                <c:pt idx="24439">
                  <c:v>36.695787561629601</c:v>
                </c:pt>
                <c:pt idx="24440">
                  <c:v>36.697189769497953</c:v>
                </c:pt>
                <c:pt idx="24441">
                  <c:v>36.711183606891638</c:v>
                </c:pt>
                <c:pt idx="24442">
                  <c:v>36.715544614506399</c:v>
                </c:pt>
                <c:pt idx="24443">
                  <c:v>36.717171717171738</c:v>
                </c:pt>
                <c:pt idx="24444">
                  <c:v>36.736533693937332</c:v>
                </c:pt>
                <c:pt idx="24445">
                  <c:v>36.744186046511629</c:v>
                </c:pt>
                <c:pt idx="24446">
                  <c:v>36.747996651118285</c:v>
                </c:pt>
                <c:pt idx="24447">
                  <c:v>36.750250752256761</c:v>
                </c:pt>
                <c:pt idx="24448">
                  <c:v>36.754427765864506</c:v>
                </c:pt>
                <c:pt idx="24449">
                  <c:v>36.754724861647702</c:v>
                </c:pt>
                <c:pt idx="24450">
                  <c:v>36.772257177985125</c:v>
                </c:pt>
                <c:pt idx="24451">
                  <c:v>36.781460383221116</c:v>
                </c:pt>
                <c:pt idx="24452">
                  <c:v>36.808353560697071</c:v>
                </c:pt>
                <c:pt idx="24453">
                  <c:v>36.809605488850764</c:v>
                </c:pt>
                <c:pt idx="24454">
                  <c:v>36.84210526315789</c:v>
                </c:pt>
                <c:pt idx="24455">
                  <c:v>36.846339501206756</c:v>
                </c:pt>
                <c:pt idx="24456">
                  <c:v>36.863684651803851</c:v>
                </c:pt>
                <c:pt idx="24457">
                  <c:v>36.873977086743054</c:v>
                </c:pt>
                <c:pt idx="24458">
                  <c:v>36.883802816901408</c:v>
                </c:pt>
                <c:pt idx="24459">
                  <c:v>36.885704874835312</c:v>
                </c:pt>
                <c:pt idx="24460">
                  <c:v>36.88898436725384</c:v>
                </c:pt>
                <c:pt idx="24461">
                  <c:v>36.899613020714781</c:v>
                </c:pt>
                <c:pt idx="24462">
                  <c:v>36.909323116219667</c:v>
                </c:pt>
                <c:pt idx="24463">
                  <c:v>36.909685835881845</c:v>
                </c:pt>
                <c:pt idx="24464">
                  <c:v>36.913208060384903</c:v>
                </c:pt>
                <c:pt idx="24465">
                  <c:v>36.91340106434447</c:v>
                </c:pt>
                <c:pt idx="24466">
                  <c:v>36.919981623180121</c:v>
                </c:pt>
                <c:pt idx="24467">
                  <c:v>36.933518969718051</c:v>
                </c:pt>
                <c:pt idx="24468">
                  <c:v>36.969696969696969</c:v>
                </c:pt>
                <c:pt idx="24469">
                  <c:v>36.969780677523175</c:v>
                </c:pt>
                <c:pt idx="24470">
                  <c:v>36.96984861754035</c:v>
                </c:pt>
                <c:pt idx="24471">
                  <c:v>36.986301369863014</c:v>
                </c:pt>
                <c:pt idx="24472">
                  <c:v>36.989911926571438</c:v>
                </c:pt>
                <c:pt idx="24473">
                  <c:v>36.994918280455977</c:v>
                </c:pt>
                <c:pt idx="24474">
                  <c:v>36.999679795068829</c:v>
                </c:pt>
                <c:pt idx="24475">
                  <c:v>37.004405286343598</c:v>
                </c:pt>
                <c:pt idx="24476">
                  <c:v>37.012987012986997</c:v>
                </c:pt>
                <c:pt idx="24477">
                  <c:v>37.021601314862664</c:v>
                </c:pt>
                <c:pt idx="24478">
                  <c:v>37.029841848721816</c:v>
                </c:pt>
                <c:pt idx="24479">
                  <c:v>37.037518976360872</c:v>
                </c:pt>
                <c:pt idx="24480">
                  <c:v>37.042231572385845</c:v>
                </c:pt>
                <c:pt idx="24481">
                  <c:v>37.052034492934183</c:v>
                </c:pt>
                <c:pt idx="24482">
                  <c:v>37.075033200531209</c:v>
                </c:pt>
                <c:pt idx="24483">
                  <c:v>37.077793117704829</c:v>
                </c:pt>
                <c:pt idx="24484">
                  <c:v>37.082545683679911</c:v>
                </c:pt>
                <c:pt idx="24485">
                  <c:v>37.085201793721978</c:v>
                </c:pt>
                <c:pt idx="24486">
                  <c:v>37.08534802653773</c:v>
                </c:pt>
                <c:pt idx="24487">
                  <c:v>37.085699667434142</c:v>
                </c:pt>
                <c:pt idx="24488">
                  <c:v>37.086092715231786</c:v>
                </c:pt>
                <c:pt idx="24489">
                  <c:v>37.092153429890175</c:v>
                </c:pt>
                <c:pt idx="24490">
                  <c:v>37.092699892810828</c:v>
                </c:pt>
                <c:pt idx="24491">
                  <c:v>37.096630016983994</c:v>
                </c:pt>
                <c:pt idx="24492">
                  <c:v>37.103237491510072</c:v>
                </c:pt>
                <c:pt idx="24493">
                  <c:v>37.107542761081703</c:v>
                </c:pt>
                <c:pt idx="24494">
                  <c:v>37.111670864819473</c:v>
                </c:pt>
                <c:pt idx="24495">
                  <c:v>37.11340206185568</c:v>
                </c:pt>
                <c:pt idx="24496">
                  <c:v>37.114281498422997</c:v>
                </c:pt>
                <c:pt idx="24497">
                  <c:v>37.124958786679855</c:v>
                </c:pt>
                <c:pt idx="24498">
                  <c:v>37.142857142857139</c:v>
                </c:pt>
                <c:pt idx="24499">
                  <c:v>37.146669901734811</c:v>
                </c:pt>
                <c:pt idx="24500">
                  <c:v>37.160062160062154</c:v>
                </c:pt>
                <c:pt idx="24501">
                  <c:v>37.163326525402084</c:v>
                </c:pt>
                <c:pt idx="24502">
                  <c:v>37.169181937076615</c:v>
                </c:pt>
                <c:pt idx="24503">
                  <c:v>37.175849554602451</c:v>
                </c:pt>
                <c:pt idx="24504">
                  <c:v>37.18077619143375</c:v>
                </c:pt>
                <c:pt idx="24505">
                  <c:v>37.200557103064057</c:v>
                </c:pt>
                <c:pt idx="24506">
                  <c:v>37.202276650701549</c:v>
                </c:pt>
                <c:pt idx="24507">
                  <c:v>37.204404597147857</c:v>
                </c:pt>
                <c:pt idx="24508">
                  <c:v>37.213977979894707</c:v>
                </c:pt>
                <c:pt idx="24509">
                  <c:v>37.225698904162016</c:v>
                </c:pt>
                <c:pt idx="24510">
                  <c:v>37.241295166990227</c:v>
                </c:pt>
                <c:pt idx="24511">
                  <c:v>37.248873954386198</c:v>
                </c:pt>
                <c:pt idx="24512">
                  <c:v>37.249211356466873</c:v>
                </c:pt>
                <c:pt idx="24513">
                  <c:v>37.262365031350782</c:v>
                </c:pt>
                <c:pt idx="24514">
                  <c:v>37.29386680880836</c:v>
                </c:pt>
                <c:pt idx="24515">
                  <c:v>37.297537164410898</c:v>
                </c:pt>
                <c:pt idx="24516">
                  <c:v>37.299391256225789</c:v>
                </c:pt>
                <c:pt idx="24517">
                  <c:v>37.301977390449537</c:v>
                </c:pt>
                <c:pt idx="24518">
                  <c:v>37.30553104537222</c:v>
                </c:pt>
                <c:pt idx="24519">
                  <c:v>37.307709260810157</c:v>
                </c:pt>
                <c:pt idx="24520">
                  <c:v>37.311652911334903</c:v>
                </c:pt>
                <c:pt idx="24521">
                  <c:v>37.313082742039541</c:v>
                </c:pt>
                <c:pt idx="24522">
                  <c:v>37.342524364154968</c:v>
                </c:pt>
                <c:pt idx="24523">
                  <c:v>37.347405900305176</c:v>
                </c:pt>
                <c:pt idx="24524">
                  <c:v>37.368890872573104</c:v>
                </c:pt>
                <c:pt idx="24525">
                  <c:v>37.382501807664482</c:v>
                </c:pt>
                <c:pt idx="24526">
                  <c:v>37.393480303374673</c:v>
                </c:pt>
                <c:pt idx="24527">
                  <c:v>37.396183608151347</c:v>
                </c:pt>
                <c:pt idx="24528">
                  <c:v>37.398787369964481</c:v>
                </c:pt>
                <c:pt idx="24529">
                  <c:v>37.404406753994095</c:v>
                </c:pt>
                <c:pt idx="24530">
                  <c:v>37.405405405405389</c:v>
                </c:pt>
                <c:pt idx="24531">
                  <c:v>37.423463139848138</c:v>
                </c:pt>
                <c:pt idx="24532">
                  <c:v>37.42528735632186</c:v>
                </c:pt>
                <c:pt idx="24533">
                  <c:v>37.44818543270452</c:v>
                </c:pt>
                <c:pt idx="24534">
                  <c:v>37.448718941094512</c:v>
                </c:pt>
                <c:pt idx="24535">
                  <c:v>37.456647398843927</c:v>
                </c:pt>
                <c:pt idx="24536">
                  <c:v>37.460098892157475</c:v>
                </c:pt>
                <c:pt idx="24537">
                  <c:v>37.464185299236846</c:v>
                </c:pt>
                <c:pt idx="24538">
                  <c:v>37.468629107563686</c:v>
                </c:pt>
                <c:pt idx="24539">
                  <c:v>37.469869503781894</c:v>
                </c:pt>
                <c:pt idx="24540">
                  <c:v>37.474331662155009</c:v>
                </c:pt>
                <c:pt idx="24541">
                  <c:v>37.475125368144546</c:v>
                </c:pt>
                <c:pt idx="24542">
                  <c:v>37.481259370314831</c:v>
                </c:pt>
                <c:pt idx="24543">
                  <c:v>37.484586929716386</c:v>
                </c:pt>
                <c:pt idx="24544">
                  <c:v>37.5</c:v>
                </c:pt>
                <c:pt idx="24545">
                  <c:v>37.540453074433657</c:v>
                </c:pt>
                <c:pt idx="24546">
                  <c:v>37.55048043447988</c:v>
                </c:pt>
                <c:pt idx="24547">
                  <c:v>37.567707982566702</c:v>
                </c:pt>
                <c:pt idx="24548">
                  <c:v>37.593393629571381</c:v>
                </c:pt>
                <c:pt idx="24549">
                  <c:v>37.59434527375106</c:v>
                </c:pt>
                <c:pt idx="24550">
                  <c:v>37.602546053065851</c:v>
                </c:pt>
                <c:pt idx="24551">
                  <c:v>37.605959414333427</c:v>
                </c:pt>
                <c:pt idx="24552">
                  <c:v>37.630558042375412</c:v>
                </c:pt>
                <c:pt idx="24553">
                  <c:v>37.633233123804303</c:v>
                </c:pt>
                <c:pt idx="24554">
                  <c:v>37.647068742385727</c:v>
                </c:pt>
                <c:pt idx="24555">
                  <c:v>37.652270210409768</c:v>
                </c:pt>
                <c:pt idx="24556">
                  <c:v>37.665511047992993</c:v>
                </c:pt>
                <c:pt idx="24557">
                  <c:v>37.692508483424689</c:v>
                </c:pt>
                <c:pt idx="24558">
                  <c:v>37.695571466454538</c:v>
                </c:pt>
                <c:pt idx="24559">
                  <c:v>37.704977375565619</c:v>
                </c:pt>
                <c:pt idx="24560">
                  <c:v>37.714385719285957</c:v>
                </c:pt>
                <c:pt idx="24561">
                  <c:v>37.734393543793033</c:v>
                </c:pt>
                <c:pt idx="24562">
                  <c:v>37.752849297679177</c:v>
                </c:pt>
                <c:pt idx="24563">
                  <c:v>37.760037293864002</c:v>
                </c:pt>
                <c:pt idx="24564">
                  <c:v>37.763371150729341</c:v>
                </c:pt>
                <c:pt idx="24565">
                  <c:v>37.767531904297812</c:v>
                </c:pt>
                <c:pt idx="24566">
                  <c:v>37.772397094431</c:v>
                </c:pt>
                <c:pt idx="24567">
                  <c:v>37.788281313666374</c:v>
                </c:pt>
                <c:pt idx="24568">
                  <c:v>37.796408373846617</c:v>
                </c:pt>
                <c:pt idx="24569">
                  <c:v>37.800926919280784</c:v>
                </c:pt>
                <c:pt idx="24570">
                  <c:v>37.825648778029745</c:v>
                </c:pt>
                <c:pt idx="24571">
                  <c:v>37.834941050375136</c:v>
                </c:pt>
                <c:pt idx="24572">
                  <c:v>37.842126140420476</c:v>
                </c:pt>
                <c:pt idx="24573">
                  <c:v>37.853194308736335</c:v>
                </c:pt>
                <c:pt idx="24574">
                  <c:v>37.876763177431343</c:v>
                </c:pt>
                <c:pt idx="24575">
                  <c:v>37.916215891333081</c:v>
                </c:pt>
                <c:pt idx="24576">
                  <c:v>37.917708570129577</c:v>
                </c:pt>
                <c:pt idx="24577">
                  <c:v>37.931034482758633</c:v>
                </c:pt>
                <c:pt idx="24578">
                  <c:v>37.938816449348053</c:v>
                </c:pt>
                <c:pt idx="24579">
                  <c:v>37.939282428702853</c:v>
                </c:pt>
                <c:pt idx="24580">
                  <c:v>37.942836910124527</c:v>
                </c:pt>
                <c:pt idx="24581">
                  <c:v>37.95309168443498</c:v>
                </c:pt>
                <c:pt idx="24582">
                  <c:v>37.955479937615195</c:v>
                </c:pt>
                <c:pt idx="24583">
                  <c:v>37.96164772727272</c:v>
                </c:pt>
                <c:pt idx="24584">
                  <c:v>37.966721939504822</c:v>
                </c:pt>
                <c:pt idx="24585">
                  <c:v>37.968412646771753</c:v>
                </c:pt>
                <c:pt idx="24586">
                  <c:v>37.972554227534317</c:v>
                </c:pt>
                <c:pt idx="24587">
                  <c:v>37.979603244818293</c:v>
                </c:pt>
                <c:pt idx="24588">
                  <c:v>37.989037989037996</c:v>
                </c:pt>
                <c:pt idx="24589">
                  <c:v>38</c:v>
                </c:pt>
                <c:pt idx="24590">
                  <c:v>38.010384706160039</c:v>
                </c:pt>
                <c:pt idx="24591">
                  <c:v>38.015494170122878</c:v>
                </c:pt>
                <c:pt idx="24592">
                  <c:v>38.015765153574335</c:v>
                </c:pt>
                <c:pt idx="24593">
                  <c:v>38.032266596138584</c:v>
                </c:pt>
                <c:pt idx="24594">
                  <c:v>38.054232319530968</c:v>
                </c:pt>
                <c:pt idx="24595">
                  <c:v>38.063078743994993</c:v>
                </c:pt>
                <c:pt idx="24596">
                  <c:v>38.063380281690144</c:v>
                </c:pt>
                <c:pt idx="24597">
                  <c:v>38.105476472914205</c:v>
                </c:pt>
                <c:pt idx="24598">
                  <c:v>38.108350793175703</c:v>
                </c:pt>
                <c:pt idx="24599">
                  <c:v>38.114114775459285</c:v>
                </c:pt>
                <c:pt idx="24600">
                  <c:v>38.124874523188112</c:v>
                </c:pt>
                <c:pt idx="24601">
                  <c:v>38.127318883030654</c:v>
                </c:pt>
                <c:pt idx="24602">
                  <c:v>38.131187851858243</c:v>
                </c:pt>
                <c:pt idx="24603">
                  <c:v>38.143891017454223</c:v>
                </c:pt>
                <c:pt idx="24604">
                  <c:v>38.144329896907209</c:v>
                </c:pt>
                <c:pt idx="24605">
                  <c:v>38.170829241625057</c:v>
                </c:pt>
                <c:pt idx="24606">
                  <c:v>38.172942817294285</c:v>
                </c:pt>
                <c:pt idx="24607">
                  <c:v>38.174403470715845</c:v>
                </c:pt>
                <c:pt idx="24608">
                  <c:v>38.202247191011253</c:v>
                </c:pt>
                <c:pt idx="24609">
                  <c:v>38.204092197807086</c:v>
                </c:pt>
                <c:pt idx="24610">
                  <c:v>38.256704980842898</c:v>
                </c:pt>
                <c:pt idx="24611">
                  <c:v>38.270858524788395</c:v>
                </c:pt>
                <c:pt idx="24612">
                  <c:v>38.272921108741997</c:v>
                </c:pt>
                <c:pt idx="24613">
                  <c:v>38.288923005741452</c:v>
                </c:pt>
                <c:pt idx="24614">
                  <c:v>38.318255885823447</c:v>
                </c:pt>
                <c:pt idx="24615">
                  <c:v>38.319039481544991</c:v>
                </c:pt>
                <c:pt idx="24616">
                  <c:v>38.375581220938955</c:v>
                </c:pt>
                <c:pt idx="24617">
                  <c:v>38.38410596026489</c:v>
                </c:pt>
                <c:pt idx="24618">
                  <c:v>38.408345053914672</c:v>
                </c:pt>
                <c:pt idx="24619">
                  <c:v>38.43355232160161</c:v>
                </c:pt>
                <c:pt idx="24620">
                  <c:v>38.455529516794996</c:v>
                </c:pt>
                <c:pt idx="24621">
                  <c:v>38.457076566125295</c:v>
                </c:pt>
                <c:pt idx="24622">
                  <c:v>38.468271334792121</c:v>
                </c:pt>
                <c:pt idx="24623">
                  <c:v>38.487119230257605</c:v>
                </c:pt>
                <c:pt idx="24624">
                  <c:v>38.492545908247479</c:v>
                </c:pt>
                <c:pt idx="24625">
                  <c:v>38.506937254089877</c:v>
                </c:pt>
                <c:pt idx="24626">
                  <c:v>38.518518518518505</c:v>
                </c:pt>
                <c:pt idx="24627">
                  <c:v>38.52238187344571</c:v>
                </c:pt>
                <c:pt idx="24628">
                  <c:v>38.530644839289266</c:v>
                </c:pt>
                <c:pt idx="24629">
                  <c:v>38.537502939101813</c:v>
                </c:pt>
                <c:pt idx="24630">
                  <c:v>38.538380651945317</c:v>
                </c:pt>
                <c:pt idx="24631">
                  <c:v>38.544251447477251</c:v>
                </c:pt>
                <c:pt idx="24632">
                  <c:v>38.548715082470181</c:v>
                </c:pt>
                <c:pt idx="24633">
                  <c:v>38.570943158099112</c:v>
                </c:pt>
                <c:pt idx="24634">
                  <c:v>38.578404774823667</c:v>
                </c:pt>
                <c:pt idx="24635">
                  <c:v>38.59553620032662</c:v>
                </c:pt>
                <c:pt idx="24636">
                  <c:v>38.603725295037691</c:v>
                </c:pt>
                <c:pt idx="24637">
                  <c:v>38.619400862874443</c:v>
                </c:pt>
                <c:pt idx="24638">
                  <c:v>38.625955625338804</c:v>
                </c:pt>
                <c:pt idx="24639">
                  <c:v>38.631141746200086</c:v>
                </c:pt>
                <c:pt idx="24640">
                  <c:v>38.639856557377044</c:v>
                </c:pt>
                <c:pt idx="24641">
                  <c:v>38.641259582032404</c:v>
                </c:pt>
                <c:pt idx="24642">
                  <c:v>38.6457355743253</c:v>
                </c:pt>
                <c:pt idx="24643">
                  <c:v>38.6871828449828</c:v>
                </c:pt>
                <c:pt idx="24644">
                  <c:v>38.688679886791846</c:v>
                </c:pt>
                <c:pt idx="24645">
                  <c:v>38.714890342439389</c:v>
                </c:pt>
                <c:pt idx="24646">
                  <c:v>38.727524204702632</c:v>
                </c:pt>
                <c:pt idx="24647">
                  <c:v>38.738292011019269</c:v>
                </c:pt>
                <c:pt idx="24648">
                  <c:v>38.748529411764707</c:v>
                </c:pt>
                <c:pt idx="24649">
                  <c:v>38.756687898089183</c:v>
                </c:pt>
                <c:pt idx="24650">
                  <c:v>38.759999999999991</c:v>
                </c:pt>
                <c:pt idx="24651">
                  <c:v>38.761598182162459</c:v>
                </c:pt>
                <c:pt idx="24652">
                  <c:v>38.769561215096644</c:v>
                </c:pt>
                <c:pt idx="24653">
                  <c:v>38.787138787138787</c:v>
                </c:pt>
                <c:pt idx="24654">
                  <c:v>38.790035587188612</c:v>
                </c:pt>
                <c:pt idx="24655">
                  <c:v>38.796621429249313</c:v>
                </c:pt>
                <c:pt idx="24656">
                  <c:v>38.807274497223375</c:v>
                </c:pt>
                <c:pt idx="24657">
                  <c:v>38.811582545747029</c:v>
                </c:pt>
                <c:pt idx="24658">
                  <c:v>38.844471262633874</c:v>
                </c:pt>
                <c:pt idx="24659">
                  <c:v>38.868842489357377</c:v>
                </c:pt>
                <c:pt idx="24660">
                  <c:v>38.888888888888886</c:v>
                </c:pt>
                <c:pt idx="24661">
                  <c:v>38.911472448057822</c:v>
                </c:pt>
                <c:pt idx="24662">
                  <c:v>38.912142093964746</c:v>
                </c:pt>
                <c:pt idx="24663">
                  <c:v>38.912359121819577</c:v>
                </c:pt>
                <c:pt idx="24664">
                  <c:v>38.919753086419746</c:v>
                </c:pt>
                <c:pt idx="24665">
                  <c:v>38.92141756548537</c:v>
                </c:pt>
                <c:pt idx="24666">
                  <c:v>38.933790737564323</c:v>
                </c:pt>
                <c:pt idx="24667">
                  <c:v>38.953722334004027</c:v>
                </c:pt>
                <c:pt idx="24668">
                  <c:v>38.955076422386242</c:v>
                </c:pt>
                <c:pt idx="24669">
                  <c:v>38.965039273063297</c:v>
                </c:pt>
                <c:pt idx="24670">
                  <c:v>38.979591836734699</c:v>
                </c:pt>
                <c:pt idx="24671">
                  <c:v>38.98325358851676</c:v>
                </c:pt>
                <c:pt idx="24672">
                  <c:v>38.983833718244796</c:v>
                </c:pt>
                <c:pt idx="24673">
                  <c:v>38.983986747653233</c:v>
                </c:pt>
                <c:pt idx="24674">
                  <c:v>38.99291029686276</c:v>
                </c:pt>
                <c:pt idx="24675">
                  <c:v>38.993827160493822</c:v>
                </c:pt>
                <c:pt idx="24676">
                  <c:v>38.994197292069629</c:v>
                </c:pt>
                <c:pt idx="24677">
                  <c:v>38.998482549317146</c:v>
                </c:pt>
                <c:pt idx="24678">
                  <c:v>39.000332483652898</c:v>
                </c:pt>
                <c:pt idx="24679">
                  <c:v>39.001619510336297</c:v>
                </c:pt>
                <c:pt idx="24680">
                  <c:v>39.0144166194072</c:v>
                </c:pt>
                <c:pt idx="24681">
                  <c:v>39.024335789238677</c:v>
                </c:pt>
                <c:pt idx="24682">
                  <c:v>39.031232466803829</c:v>
                </c:pt>
                <c:pt idx="24683">
                  <c:v>39.043496186353309</c:v>
                </c:pt>
                <c:pt idx="24684">
                  <c:v>39.061908623952434</c:v>
                </c:pt>
                <c:pt idx="24685">
                  <c:v>39.074444040568579</c:v>
                </c:pt>
                <c:pt idx="24686">
                  <c:v>39.080403002765706</c:v>
                </c:pt>
                <c:pt idx="24687">
                  <c:v>39.089487105339259</c:v>
                </c:pt>
                <c:pt idx="24688">
                  <c:v>39.089775561097241</c:v>
                </c:pt>
                <c:pt idx="24689">
                  <c:v>39.098873591989985</c:v>
                </c:pt>
                <c:pt idx="24690">
                  <c:v>39.102564102564088</c:v>
                </c:pt>
                <c:pt idx="24691">
                  <c:v>39.118503396807341</c:v>
                </c:pt>
                <c:pt idx="24692">
                  <c:v>39.130434782608688</c:v>
                </c:pt>
                <c:pt idx="24693">
                  <c:v>39.164788881941405</c:v>
                </c:pt>
                <c:pt idx="24694">
                  <c:v>39.17513590167809</c:v>
                </c:pt>
                <c:pt idx="24695">
                  <c:v>39.181435507716373</c:v>
                </c:pt>
                <c:pt idx="24696">
                  <c:v>39.182930098828678</c:v>
                </c:pt>
                <c:pt idx="24697">
                  <c:v>39.184397163120565</c:v>
                </c:pt>
                <c:pt idx="24698">
                  <c:v>39.189223215409783</c:v>
                </c:pt>
                <c:pt idx="24699">
                  <c:v>39.190288104089234</c:v>
                </c:pt>
                <c:pt idx="24700">
                  <c:v>39.20149880483234</c:v>
                </c:pt>
                <c:pt idx="24701">
                  <c:v>39.208179653578583</c:v>
                </c:pt>
                <c:pt idx="24702">
                  <c:v>39.213228176523785</c:v>
                </c:pt>
                <c:pt idx="24703">
                  <c:v>39.240965729395299</c:v>
                </c:pt>
                <c:pt idx="24704">
                  <c:v>39.244366986182001</c:v>
                </c:pt>
                <c:pt idx="24705">
                  <c:v>39.248475309856389</c:v>
                </c:pt>
                <c:pt idx="24706">
                  <c:v>39.255319148936167</c:v>
                </c:pt>
                <c:pt idx="24707">
                  <c:v>39.267285861713106</c:v>
                </c:pt>
                <c:pt idx="24708">
                  <c:v>39.282836422240138</c:v>
                </c:pt>
                <c:pt idx="24709">
                  <c:v>39.287003610108314</c:v>
                </c:pt>
                <c:pt idx="24710">
                  <c:v>39.31356229192221</c:v>
                </c:pt>
                <c:pt idx="24711">
                  <c:v>39.316437029219145</c:v>
                </c:pt>
                <c:pt idx="24712">
                  <c:v>39.346590909090907</c:v>
                </c:pt>
                <c:pt idx="24713">
                  <c:v>39.363532110091739</c:v>
                </c:pt>
                <c:pt idx="24714">
                  <c:v>39.376669634906477</c:v>
                </c:pt>
                <c:pt idx="24715">
                  <c:v>39.385458906847902</c:v>
                </c:pt>
                <c:pt idx="24716">
                  <c:v>39.386654402542007</c:v>
                </c:pt>
                <c:pt idx="24717">
                  <c:v>39.387755102040813</c:v>
                </c:pt>
                <c:pt idx="24718">
                  <c:v>39.393698281349458</c:v>
                </c:pt>
                <c:pt idx="24719">
                  <c:v>39.395333431473574</c:v>
                </c:pt>
                <c:pt idx="24720">
                  <c:v>39.421062654732452</c:v>
                </c:pt>
                <c:pt idx="24721">
                  <c:v>39.429119912242612</c:v>
                </c:pt>
                <c:pt idx="24722">
                  <c:v>39.436440137702391</c:v>
                </c:pt>
                <c:pt idx="24723">
                  <c:v>39.43652891496356</c:v>
                </c:pt>
                <c:pt idx="24724">
                  <c:v>39.448578647264299</c:v>
                </c:pt>
                <c:pt idx="24725">
                  <c:v>39.452152258982579</c:v>
                </c:pt>
                <c:pt idx="24726">
                  <c:v>39.483557713529024</c:v>
                </c:pt>
                <c:pt idx="24727">
                  <c:v>39.484089625305955</c:v>
                </c:pt>
                <c:pt idx="24728">
                  <c:v>39.487794108370679</c:v>
                </c:pt>
                <c:pt idx="24729">
                  <c:v>39.492588369441279</c:v>
                </c:pt>
                <c:pt idx="24730">
                  <c:v>39.49406298399586</c:v>
                </c:pt>
                <c:pt idx="24731">
                  <c:v>39.508396203455845</c:v>
                </c:pt>
                <c:pt idx="24732">
                  <c:v>39.509101308838865</c:v>
                </c:pt>
                <c:pt idx="24733">
                  <c:v>39.515346252970517</c:v>
                </c:pt>
                <c:pt idx="24734">
                  <c:v>39.524872965012804</c:v>
                </c:pt>
                <c:pt idx="24735">
                  <c:v>39.541257934218123</c:v>
                </c:pt>
                <c:pt idx="24736">
                  <c:v>39.544569087122994</c:v>
                </c:pt>
                <c:pt idx="24737">
                  <c:v>39.596165980589518</c:v>
                </c:pt>
                <c:pt idx="24738">
                  <c:v>39.600185960018592</c:v>
                </c:pt>
                <c:pt idx="24739">
                  <c:v>39.60374946740518</c:v>
                </c:pt>
                <c:pt idx="24740">
                  <c:v>39.603960396039582</c:v>
                </c:pt>
                <c:pt idx="24741">
                  <c:v>39.61010612098687</c:v>
                </c:pt>
                <c:pt idx="24742">
                  <c:v>39.62982308253217</c:v>
                </c:pt>
                <c:pt idx="24743">
                  <c:v>39.637305699481885</c:v>
                </c:pt>
                <c:pt idx="24744">
                  <c:v>39.63787085514835</c:v>
                </c:pt>
                <c:pt idx="24745">
                  <c:v>39.639417416946031</c:v>
                </c:pt>
                <c:pt idx="24746">
                  <c:v>39.643062751871042</c:v>
                </c:pt>
                <c:pt idx="24747">
                  <c:v>39.656938439727469</c:v>
                </c:pt>
                <c:pt idx="24748">
                  <c:v>39.665806885723896</c:v>
                </c:pt>
                <c:pt idx="24749">
                  <c:v>39.679316622321807</c:v>
                </c:pt>
                <c:pt idx="24750">
                  <c:v>39.698889717132886</c:v>
                </c:pt>
                <c:pt idx="24751">
                  <c:v>39.70460778610186</c:v>
                </c:pt>
                <c:pt idx="24752">
                  <c:v>39.709694142042508</c:v>
                </c:pt>
                <c:pt idx="24753">
                  <c:v>39.736525197971019</c:v>
                </c:pt>
                <c:pt idx="24754">
                  <c:v>39.789432827131151</c:v>
                </c:pt>
                <c:pt idx="24755">
                  <c:v>39.796272716749627</c:v>
                </c:pt>
                <c:pt idx="24756">
                  <c:v>39.804964539007074</c:v>
                </c:pt>
                <c:pt idx="24757">
                  <c:v>39.813444138979548</c:v>
                </c:pt>
                <c:pt idx="24758">
                  <c:v>39.855230453931028</c:v>
                </c:pt>
                <c:pt idx="24759">
                  <c:v>39.87192042552374</c:v>
                </c:pt>
                <c:pt idx="24760">
                  <c:v>39.91216442082694</c:v>
                </c:pt>
                <c:pt idx="24761">
                  <c:v>39.938080495356019</c:v>
                </c:pt>
                <c:pt idx="24762">
                  <c:v>39.961114317829697</c:v>
                </c:pt>
                <c:pt idx="24763">
                  <c:v>39.9815678195815</c:v>
                </c:pt>
                <c:pt idx="24764">
                  <c:v>39.988499137435326</c:v>
                </c:pt>
                <c:pt idx="24765">
                  <c:v>39.99002209393484</c:v>
                </c:pt>
                <c:pt idx="24766">
                  <c:v>40</c:v>
                </c:pt>
                <c:pt idx="24767">
                  <c:v>40</c:v>
                </c:pt>
                <c:pt idx="24768">
                  <c:v>40.001971673622307</c:v>
                </c:pt>
                <c:pt idx="24769">
                  <c:v>40.004882933732802</c:v>
                </c:pt>
                <c:pt idx="24770">
                  <c:v>40.018832391713744</c:v>
                </c:pt>
                <c:pt idx="24771">
                  <c:v>40.029850746268664</c:v>
                </c:pt>
                <c:pt idx="24772">
                  <c:v>40.031128404669261</c:v>
                </c:pt>
                <c:pt idx="24773">
                  <c:v>40.032032369552383</c:v>
                </c:pt>
                <c:pt idx="24774">
                  <c:v>40.047244094488178</c:v>
                </c:pt>
                <c:pt idx="24775">
                  <c:v>40.056327791405465</c:v>
                </c:pt>
                <c:pt idx="24776">
                  <c:v>40.068820493213536</c:v>
                </c:pt>
                <c:pt idx="24777">
                  <c:v>40.073109435686547</c:v>
                </c:pt>
                <c:pt idx="24778">
                  <c:v>40.103697024346275</c:v>
                </c:pt>
                <c:pt idx="24779">
                  <c:v>40.109703412455701</c:v>
                </c:pt>
                <c:pt idx="24780">
                  <c:v>40.11602355629779</c:v>
                </c:pt>
                <c:pt idx="24781">
                  <c:v>40.135556459265274</c:v>
                </c:pt>
                <c:pt idx="24782">
                  <c:v>40.137936261321016</c:v>
                </c:pt>
                <c:pt idx="24783">
                  <c:v>40.139442231075719</c:v>
                </c:pt>
                <c:pt idx="24784">
                  <c:v>40.14251781472683</c:v>
                </c:pt>
                <c:pt idx="24785">
                  <c:v>40.148861646234678</c:v>
                </c:pt>
                <c:pt idx="24786">
                  <c:v>40.148962582018072</c:v>
                </c:pt>
                <c:pt idx="24787">
                  <c:v>40.170270730461453</c:v>
                </c:pt>
                <c:pt idx="24788">
                  <c:v>40.181965295038736</c:v>
                </c:pt>
                <c:pt idx="24789">
                  <c:v>40.182128628343747</c:v>
                </c:pt>
                <c:pt idx="24790">
                  <c:v>40.188397686998684</c:v>
                </c:pt>
                <c:pt idx="24791">
                  <c:v>40.190476190476204</c:v>
                </c:pt>
                <c:pt idx="24792">
                  <c:v>40.205977382875602</c:v>
                </c:pt>
                <c:pt idx="24793">
                  <c:v>40.207075064710949</c:v>
                </c:pt>
                <c:pt idx="24794">
                  <c:v>40.20855057351406</c:v>
                </c:pt>
                <c:pt idx="24795">
                  <c:v>40.215606563317436</c:v>
                </c:pt>
                <c:pt idx="24796">
                  <c:v>40.240106714095134</c:v>
                </c:pt>
                <c:pt idx="24797">
                  <c:v>40.243079000675237</c:v>
                </c:pt>
                <c:pt idx="24798">
                  <c:v>40.249868532181722</c:v>
                </c:pt>
                <c:pt idx="24799">
                  <c:v>40.265151515151501</c:v>
                </c:pt>
                <c:pt idx="24800">
                  <c:v>40.273466371027354</c:v>
                </c:pt>
                <c:pt idx="24801">
                  <c:v>40.313414844153613</c:v>
                </c:pt>
                <c:pt idx="24802">
                  <c:v>40.320045720817262</c:v>
                </c:pt>
                <c:pt idx="24803">
                  <c:v>40.329210815408061</c:v>
                </c:pt>
                <c:pt idx="24804">
                  <c:v>40.340218712029156</c:v>
                </c:pt>
                <c:pt idx="24805">
                  <c:v>40.346362498261215</c:v>
                </c:pt>
                <c:pt idx="24806">
                  <c:v>40.350877192982438</c:v>
                </c:pt>
                <c:pt idx="24807">
                  <c:v>40.352250489236781</c:v>
                </c:pt>
                <c:pt idx="24808">
                  <c:v>40.364025695931474</c:v>
                </c:pt>
                <c:pt idx="24809">
                  <c:v>40.369068541300521</c:v>
                </c:pt>
                <c:pt idx="24810">
                  <c:v>40.373176063856846</c:v>
                </c:pt>
                <c:pt idx="24811">
                  <c:v>40.417867435158485</c:v>
                </c:pt>
                <c:pt idx="24812">
                  <c:v>40.427873895741016</c:v>
                </c:pt>
                <c:pt idx="24813">
                  <c:v>40.427912654279112</c:v>
                </c:pt>
                <c:pt idx="24814">
                  <c:v>40.42798353909464</c:v>
                </c:pt>
                <c:pt idx="24815">
                  <c:v>40.434162920732376</c:v>
                </c:pt>
                <c:pt idx="24816">
                  <c:v>40.445755490003279</c:v>
                </c:pt>
                <c:pt idx="24817">
                  <c:v>40.46844181459565</c:v>
                </c:pt>
                <c:pt idx="24818">
                  <c:v>40.480301365562696</c:v>
                </c:pt>
                <c:pt idx="24819">
                  <c:v>40.483876868500715</c:v>
                </c:pt>
                <c:pt idx="24820">
                  <c:v>40.51152928703948</c:v>
                </c:pt>
                <c:pt idx="24821">
                  <c:v>40.512567767373099</c:v>
                </c:pt>
                <c:pt idx="24822">
                  <c:v>40.531308300706826</c:v>
                </c:pt>
                <c:pt idx="24823">
                  <c:v>40.56705582262336</c:v>
                </c:pt>
                <c:pt idx="24824">
                  <c:v>40.584382871536519</c:v>
                </c:pt>
                <c:pt idx="24825">
                  <c:v>40.596482746117118</c:v>
                </c:pt>
                <c:pt idx="24826">
                  <c:v>40.60332298341811</c:v>
                </c:pt>
                <c:pt idx="24827">
                  <c:v>40.625</c:v>
                </c:pt>
                <c:pt idx="24828">
                  <c:v>40.647915070592092</c:v>
                </c:pt>
                <c:pt idx="24829">
                  <c:v>40.660474716202259</c:v>
                </c:pt>
                <c:pt idx="24830">
                  <c:v>40.661821555589938</c:v>
                </c:pt>
                <c:pt idx="24831">
                  <c:v>40.667283074398682</c:v>
                </c:pt>
                <c:pt idx="24832">
                  <c:v>40.692262943571848</c:v>
                </c:pt>
                <c:pt idx="24833">
                  <c:v>40.698249135051753</c:v>
                </c:pt>
                <c:pt idx="24834">
                  <c:v>40.702003190923591</c:v>
                </c:pt>
                <c:pt idx="24835">
                  <c:v>40.71246819338424</c:v>
                </c:pt>
                <c:pt idx="24836">
                  <c:v>40.720148265819432</c:v>
                </c:pt>
                <c:pt idx="24837">
                  <c:v>40.734778047103958</c:v>
                </c:pt>
                <c:pt idx="24838">
                  <c:v>40.737062782743038</c:v>
                </c:pt>
                <c:pt idx="24839">
                  <c:v>40.738977377654663</c:v>
                </c:pt>
                <c:pt idx="24840">
                  <c:v>40.753911806543385</c:v>
                </c:pt>
                <c:pt idx="24841">
                  <c:v>40.78087841295644</c:v>
                </c:pt>
                <c:pt idx="24842">
                  <c:v>40.782349756361668</c:v>
                </c:pt>
                <c:pt idx="24843">
                  <c:v>40.790526484237489</c:v>
                </c:pt>
                <c:pt idx="24844">
                  <c:v>40.800752665690993</c:v>
                </c:pt>
                <c:pt idx="24845">
                  <c:v>40.802764486975008</c:v>
                </c:pt>
                <c:pt idx="24846">
                  <c:v>40.807490938380994</c:v>
                </c:pt>
                <c:pt idx="24847">
                  <c:v>40.8192990063759</c:v>
                </c:pt>
                <c:pt idx="24848">
                  <c:v>40.828726257594838</c:v>
                </c:pt>
                <c:pt idx="24849">
                  <c:v>40.870341804010735</c:v>
                </c:pt>
                <c:pt idx="24850">
                  <c:v>40.872178008770504</c:v>
                </c:pt>
                <c:pt idx="24851">
                  <c:v>40.895953757225442</c:v>
                </c:pt>
                <c:pt idx="24852">
                  <c:v>40.897201150928595</c:v>
                </c:pt>
                <c:pt idx="24853">
                  <c:v>40.9072353478293</c:v>
                </c:pt>
                <c:pt idx="24854">
                  <c:v>40.909090909090907</c:v>
                </c:pt>
                <c:pt idx="24855">
                  <c:v>40.912977701769393</c:v>
                </c:pt>
                <c:pt idx="24856">
                  <c:v>40.924956369982539</c:v>
                </c:pt>
                <c:pt idx="24857">
                  <c:v>40.944206008583677</c:v>
                </c:pt>
                <c:pt idx="24858">
                  <c:v>40.998469327681619</c:v>
                </c:pt>
                <c:pt idx="24859">
                  <c:v>41.001855287569555</c:v>
                </c:pt>
                <c:pt idx="24860">
                  <c:v>41.010142508666064</c:v>
                </c:pt>
                <c:pt idx="24861">
                  <c:v>41.013268998793706</c:v>
                </c:pt>
                <c:pt idx="24862">
                  <c:v>41.01594607923721</c:v>
                </c:pt>
                <c:pt idx="24863">
                  <c:v>41.056528013049757</c:v>
                </c:pt>
                <c:pt idx="24864">
                  <c:v>41.069671955861594</c:v>
                </c:pt>
                <c:pt idx="24865">
                  <c:v>41.079046424090336</c:v>
                </c:pt>
                <c:pt idx="24866">
                  <c:v>41.080861438439655</c:v>
                </c:pt>
                <c:pt idx="24867">
                  <c:v>41.08391608391608</c:v>
                </c:pt>
                <c:pt idx="24868">
                  <c:v>41.127933196223694</c:v>
                </c:pt>
                <c:pt idx="24869">
                  <c:v>41.134020618556718</c:v>
                </c:pt>
                <c:pt idx="24870">
                  <c:v>41.137173396674569</c:v>
                </c:pt>
                <c:pt idx="24871">
                  <c:v>41.155085515987764</c:v>
                </c:pt>
                <c:pt idx="24872">
                  <c:v>41.160363689813749</c:v>
                </c:pt>
                <c:pt idx="24873">
                  <c:v>41.161107706673675</c:v>
                </c:pt>
                <c:pt idx="24874">
                  <c:v>41.164555517516845</c:v>
                </c:pt>
                <c:pt idx="24875">
                  <c:v>41.187526697992297</c:v>
                </c:pt>
                <c:pt idx="24876">
                  <c:v>41.190306790922648</c:v>
                </c:pt>
                <c:pt idx="24877">
                  <c:v>41.196107342966684</c:v>
                </c:pt>
                <c:pt idx="24878">
                  <c:v>41.2075748164429</c:v>
                </c:pt>
                <c:pt idx="24879">
                  <c:v>41.217493971563812</c:v>
                </c:pt>
                <c:pt idx="24880">
                  <c:v>41.233281077141669</c:v>
                </c:pt>
                <c:pt idx="24881">
                  <c:v>41.254946297343139</c:v>
                </c:pt>
                <c:pt idx="24882">
                  <c:v>41.260162601626007</c:v>
                </c:pt>
                <c:pt idx="24883">
                  <c:v>41.266388617269655</c:v>
                </c:pt>
                <c:pt idx="24884">
                  <c:v>41.286397218600598</c:v>
                </c:pt>
                <c:pt idx="24885">
                  <c:v>41.290322580645153</c:v>
                </c:pt>
                <c:pt idx="24886">
                  <c:v>41.294077834179348</c:v>
                </c:pt>
                <c:pt idx="24887">
                  <c:v>41.3011576716126</c:v>
                </c:pt>
                <c:pt idx="24888">
                  <c:v>41.313541520795411</c:v>
                </c:pt>
                <c:pt idx="24889">
                  <c:v>41.316922064749576</c:v>
                </c:pt>
                <c:pt idx="24890">
                  <c:v>41.324200913242009</c:v>
                </c:pt>
                <c:pt idx="24891">
                  <c:v>41.326061645934203</c:v>
                </c:pt>
                <c:pt idx="24892">
                  <c:v>41.327231121281471</c:v>
                </c:pt>
                <c:pt idx="24893">
                  <c:v>41.350298984842169</c:v>
                </c:pt>
                <c:pt idx="24894">
                  <c:v>41.375541884069264</c:v>
                </c:pt>
                <c:pt idx="24895">
                  <c:v>41.390278017282668</c:v>
                </c:pt>
                <c:pt idx="24896">
                  <c:v>41.394802675243767</c:v>
                </c:pt>
                <c:pt idx="24897">
                  <c:v>41.401129153484476</c:v>
                </c:pt>
                <c:pt idx="24898">
                  <c:v>41.402829623484962</c:v>
                </c:pt>
                <c:pt idx="24899">
                  <c:v>41.403710078408892</c:v>
                </c:pt>
                <c:pt idx="24900">
                  <c:v>41.406945681211027</c:v>
                </c:pt>
                <c:pt idx="24901">
                  <c:v>41.413431724381667</c:v>
                </c:pt>
                <c:pt idx="24902">
                  <c:v>41.426548365654185</c:v>
                </c:pt>
                <c:pt idx="24903">
                  <c:v>41.434864694776593</c:v>
                </c:pt>
                <c:pt idx="24904">
                  <c:v>41.43860946745562</c:v>
                </c:pt>
                <c:pt idx="24905">
                  <c:v>41.451724988231064</c:v>
                </c:pt>
                <c:pt idx="24906">
                  <c:v>41.454624089958912</c:v>
                </c:pt>
                <c:pt idx="24907">
                  <c:v>41.458201512549323</c:v>
                </c:pt>
                <c:pt idx="24908">
                  <c:v>41.467013888888886</c:v>
                </c:pt>
                <c:pt idx="24909">
                  <c:v>41.477065802840656</c:v>
                </c:pt>
                <c:pt idx="24910">
                  <c:v>41.481255714721129</c:v>
                </c:pt>
                <c:pt idx="24911">
                  <c:v>41.487889273356416</c:v>
                </c:pt>
                <c:pt idx="24912">
                  <c:v>41.500765696784072</c:v>
                </c:pt>
                <c:pt idx="24913">
                  <c:v>41.502578527894997</c:v>
                </c:pt>
                <c:pt idx="24914">
                  <c:v>41.503172661051678</c:v>
                </c:pt>
                <c:pt idx="24915">
                  <c:v>41.510923096350552</c:v>
                </c:pt>
                <c:pt idx="24916">
                  <c:v>41.511194029850742</c:v>
                </c:pt>
                <c:pt idx="24917">
                  <c:v>41.533415334153347</c:v>
                </c:pt>
                <c:pt idx="24918">
                  <c:v>41.546854088237382</c:v>
                </c:pt>
                <c:pt idx="24919">
                  <c:v>41.575202026293567</c:v>
                </c:pt>
                <c:pt idx="24920">
                  <c:v>41.586336287766073</c:v>
                </c:pt>
                <c:pt idx="24921">
                  <c:v>41.593092073348203</c:v>
                </c:pt>
                <c:pt idx="24922">
                  <c:v>41.612257541819559</c:v>
                </c:pt>
                <c:pt idx="24923">
                  <c:v>41.619397174952724</c:v>
                </c:pt>
                <c:pt idx="24924">
                  <c:v>41.631457806339881</c:v>
                </c:pt>
                <c:pt idx="24925">
                  <c:v>41.645689112649478</c:v>
                </c:pt>
                <c:pt idx="24926">
                  <c:v>41.663449991422198</c:v>
                </c:pt>
                <c:pt idx="24927">
                  <c:v>41.670120182345642</c:v>
                </c:pt>
                <c:pt idx="24928">
                  <c:v>41.67827298050139</c:v>
                </c:pt>
                <c:pt idx="24929">
                  <c:v>41.734948343427135</c:v>
                </c:pt>
                <c:pt idx="24930">
                  <c:v>41.737947122861584</c:v>
                </c:pt>
                <c:pt idx="24931">
                  <c:v>41.738734638142915</c:v>
                </c:pt>
                <c:pt idx="24932">
                  <c:v>41.742725393544276</c:v>
                </c:pt>
                <c:pt idx="24933">
                  <c:v>41.764662046352186</c:v>
                </c:pt>
                <c:pt idx="24934">
                  <c:v>41.771428571428572</c:v>
                </c:pt>
                <c:pt idx="24935">
                  <c:v>41.774253043157529</c:v>
                </c:pt>
                <c:pt idx="24936">
                  <c:v>41.79837959888431</c:v>
                </c:pt>
                <c:pt idx="24937">
                  <c:v>41.811389042935104</c:v>
                </c:pt>
                <c:pt idx="24938">
                  <c:v>41.816072558531943</c:v>
                </c:pt>
                <c:pt idx="24939">
                  <c:v>41.819464033850494</c:v>
                </c:pt>
                <c:pt idx="24940">
                  <c:v>41.824592331423531</c:v>
                </c:pt>
                <c:pt idx="24941">
                  <c:v>41.826040618153826</c:v>
                </c:pt>
                <c:pt idx="24942">
                  <c:v>41.86070686070687</c:v>
                </c:pt>
                <c:pt idx="24943">
                  <c:v>41.869048206443978</c:v>
                </c:pt>
                <c:pt idx="24944">
                  <c:v>41.869728786053258</c:v>
                </c:pt>
                <c:pt idx="24945">
                  <c:v>41.887728557472286</c:v>
                </c:pt>
                <c:pt idx="24946">
                  <c:v>41.916666666666657</c:v>
                </c:pt>
                <c:pt idx="24947">
                  <c:v>41.930197353699498</c:v>
                </c:pt>
                <c:pt idx="24948">
                  <c:v>41.936711872472046</c:v>
                </c:pt>
                <c:pt idx="24949">
                  <c:v>41.963322545846836</c:v>
                </c:pt>
                <c:pt idx="24950">
                  <c:v>41.96541955651071</c:v>
                </c:pt>
                <c:pt idx="24951">
                  <c:v>41.991786447638617</c:v>
                </c:pt>
                <c:pt idx="24952">
                  <c:v>42.004916689429109</c:v>
                </c:pt>
                <c:pt idx="24953">
                  <c:v>42.00736402312225</c:v>
                </c:pt>
                <c:pt idx="24954">
                  <c:v>42.011834319526628</c:v>
                </c:pt>
                <c:pt idx="24955">
                  <c:v>42.035218225140937</c:v>
                </c:pt>
                <c:pt idx="24956">
                  <c:v>42.035239122617782</c:v>
                </c:pt>
                <c:pt idx="24957">
                  <c:v>42.05061843570374</c:v>
                </c:pt>
                <c:pt idx="24958">
                  <c:v>42.062278018075062</c:v>
                </c:pt>
                <c:pt idx="24959">
                  <c:v>42.06414775648085</c:v>
                </c:pt>
                <c:pt idx="24960">
                  <c:v>42.073628850488348</c:v>
                </c:pt>
                <c:pt idx="24961">
                  <c:v>42.095607396751944</c:v>
                </c:pt>
                <c:pt idx="24962">
                  <c:v>42.115740082468363</c:v>
                </c:pt>
                <c:pt idx="24963">
                  <c:v>42.121920837887984</c:v>
                </c:pt>
                <c:pt idx="24964">
                  <c:v>42.128403432567012</c:v>
                </c:pt>
                <c:pt idx="24965">
                  <c:v>42.129393785022927</c:v>
                </c:pt>
                <c:pt idx="24966">
                  <c:v>42.14155627850505</c:v>
                </c:pt>
                <c:pt idx="24967">
                  <c:v>42.157890649269945</c:v>
                </c:pt>
                <c:pt idx="24968">
                  <c:v>42.162519632966848</c:v>
                </c:pt>
                <c:pt idx="24969">
                  <c:v>42.167195019918779</c:v>
                </c:pt>
                <c:pt idx="24970">
                  <c:v>42.168674698795172</c:v>
                </c:pt>
                <c:pt idx="24971">
                  <c:v>42.178910544727643</c:v>
                </c:pt>
                <c:pt idx="24972">
                  <c:v>42.183115979439293</c:v>
                </c:pt>
                <c:pt idx="24973">
                  <c:v>42.211792314461718</c:v>
                </c:pt>
                <c:pt idx="24974">
                  <c:v>42.217855335773038</c:v>
                </c:pt>
                <c:pt idx="24975">
                  <c:v>42.22566319971952</c:v>
                </c:pt>
                <c:pt idx="24976">
                  <c:v>42.245417327481277</c:v>
                </c:pt>
                <c:pt idx="24977">
                  <c:v>42.269368863739459</c:v>
                </c:pt>
                <c:pt idx="24978">
                  <c:v>42.270507235172659</c:v>
                </c:pt>
                <c:pt idx="24979">
                  <c:v>42.273493791200366</c:v>
                </c:pt>
                <c:pt idx="24980">
                  <c:v>42.283112410581168</c:v>
                </c:pt>
                <c:pt idx="24981">
                  <c:v>42.286771105308958</c:v>
                </c:pt>
                <c:pt idx="24982">
                  <c:v>42.291169451073984</c:v>
                </c:pt>
                <c:pt idx="24983">
                  <c:v>42.298850574712645</c:v>
                </c:pt>
                <c:pt idx="24984">
                  <c:v>42.324823465507876</c:v>
                </c:pt>
                <c:pt idx="24985">
                  <c:v>42.342342342342334</c:v>
                </c:pt>
                <c:pt idx="24986">
                  <c:v>42.404371584699447</c:v>
                </c:pt>
                <c:pt idx="24987">
                  <c:v>42.408446807249163</c:v>
                </c:pt>
                <c:pt idx="24988">
                  <c:v>42.422985612539662</c:v>
                </c:pt>
                <c:pt idx="24989">
                  <c:v>42.433696161549335</c:v>
                </c:pt>
                <c:pt idx="24990">
                  <c:v>42.466432555257171</c:v>
                </c:pt>
                <c:pt idx="24991">
                  <c:v>42.480629086614641</c:v>
                </c:pt>
                <c:pt idx="24992">
                  <c:v>42.503556187766719</c:v>
                </c:pt>
                <c:pt idx="24993">
                  <c:v>42.546261002148441</c:v>
                </c:pt>
                <c:pt idx="24994">
                  <c:v>42.571792146236049</c:v>
                </c:pt>
                <c:pt idx="24995">
                  <c:v>42.615988096848355</c:v>
                </c:pt>
                <c:pt idx="24996">
                  <c:v>42.633999365683479</c:v>
                </c:pt>
                <c:pt idx="24997">
                  <c:v>42.637407711238723</c:v>
                </c:pt>
                <c:pt idx="24998">
                  <c:v>42.63754045307445</c:v>
                </c:pt>
                <c:pt idx="24999">
                  <c:v>42.638108614232209</c:v>
                </c:pt>
                <c:pt idx="25000">
                  <c:v>42.651418890300732</c:v>
                </c:pt>
                <c:pt idx="25001">
                  <c:v>42.683134790128861</c:v>
                </c:pt>
                <c:pt idx="25002">
                  <c:v>42.683772538141454</c:v>
                </c:pt>
                <c:pt idx="25003">
                  <c:v>42.702199284044298</c:v>
                </c:pt>
                <c:pt idx="25004">
                  <c:v>42.713183823604339</c:v>
                </c:pt>
                <c:pt idx="25005">
                  <c:v>42.747483525237158</c:v>
                </c:pt>
                <c:pt idx="25006">
                  <c:v>42.754871724185449</c:v>
                </c:pt>
                <c:pt idx="25007">
                  <c:v>42.758398971226484</c:v>
                </c:pt>
                <c:pt idx="25008">
                  <c:v>42.771205133346712</c:v>
                </c:pt>
                <c:pt idx="25009">
                  <c:v>42.798237524336514</c:v>
                </c:pt>
                <c:pt idx="25010">
                  <c:v>42.81397316571983</c:v>
                </c:pt>
                <c:pt idx="25011">
                  <c:v>42.815092320042822</c:v>
                </c:pt>
                <c:pt idx="25012">
                  <c:v>42.822482814395471</c:v>
                </c:pt>
                <c:pt idx="25013">
                  <c:v>42.828485456369094</c:v>
                </c:pt>
                <c:pt idx="25014">
                  <c:v>42.857142857142861</c:v>
                </c:pt>
                <c:pt idx="25015">
                  <c:v>42.857142857142861</c:v>
                </c:pt>
                <c:pt idx="25016">
                  <c:v>42.857142857142861</c:v>
                </c:pt>
                <c:pt idx="25017">
                  <c:v>42.876742160278752</c:v>
                </c:pt>
                <c:pt idx="25018">
                  <c:v>42.890695298082932</c:v>
                </c:pt>
                <c:pt idx="25019">
                  <c:v>42.915045395590141</c:v>
                </c:pt>
                <c:pt idx="25020">
                  <c:v>42.918686052773296</c:v>
                </c:pt>
                <c:pt idx="25021">
                  <c:v>42.923294265383021</c:v>
                </c:pt>
                <c:pt idx="25022">
                  <c:v>42.932171968708843</c:v>
                </c:pt>
                <c:pt idx="25023">
                  <c:v>42.946514505706034</c:v>
                </c:pt>
                <c:pt idx="25024">
                  <c:v>42.946714261934261</c:v>
                </c:pt>
                <c:pt idx="25025">
                  <c:v>42.969677662254924</c:v>
                </c:pt>
                <c:pt idx="25026">
                  <c:v>42.985088095291815</c:v>
                </c:pt>
                <c:pt idx="25027">
                  <c:v>43.034773445732355</c:v>
                </c:pt>
                <c:pt idx="25028">
                  <c:v>43.0430007603278</c:v>
                </c:pt>
                <c:pt idx="25029">
                  <c:v>43.044110518662137</c:v>
                </c:pt>
                <c:pt idx="25030">
                  <c:v>43.090253620896846</c:v>
                </c:pt>
                <c:pt idx="25031">
                  <c:v>43.0922827846735</c:v>
                </c:pt>
                <c:pt idx="25032">
                  <c:v>43.114543114543125</c:v>
                </c:pt>
                <c:pt idx="25033">
                  <c:v>43.128878235487434</c:v>
                </c:pt>
                <c:pt idx="25034">
                  <c:v>43.132154006243496</c:v>
                </c:pt>
                <c:pt idx="25035">
                  <c:v>43.157693867328192</c:v>
                </c:pt>
                <c:pt idx="25036">
                  <c:v>43.165553435114504</c:v>
                </c:pt>
                <c:pt idx="25037">
                  <c:v>43.189189189189193</c:v>
                </c:pt>
                <c:pt idx="25038">
                  <c:v>43.191388030026985</c:v>
                </c:pt>
                <c:pt idx="25039">
                  <c:v>43.203740884961064</c:v>
                </c:pt>
                <c:pt idx="25040">
                  <c:v>43.239777224094979</c:v>
                </c:pt>
                <c:pt idx="25041">
                  <c:v>43.241091211225978</c:v>
                </c:pt>
                <c:pt idx="25042">
                  <c:v>43.253234750462099</c:v>
                </c:pt>
                <c:pt idx="25043">
                  <c:v>43.256138093706454</c:v>
                </c:pt>
                <c:pt idx="25044">
                  <c:v>43.264572879886003</c:v>
                </c:pt>
                <c:pt idx="25045">
                  <c:v>43.271896917305497</c:v>
                </c:pt>
                <c:pt idx="25046">
                  <c:v>43.27739796975348</c:v>
                </c:pt>
                <c:pt idx="25047">
                  <c:v>43.299628823755285</c:v>
                </c:pt>
                <c:pt idx="25048">
                  <c:v>43.300404020496643</c:v>
                </c:pt>
                <c:pt idx="25049">
                  <c:v>43.308210574397634</c:v>
                </c:pt>
                <c:pt idx="25050">
                  <c:v>43.315614617940213</c:v>
                </c:pt>
                <c:pt idx="25051">
                  <c:v>43.333333333333343</c:v>
                </c:pt>
                <c:pt idx="25052">
                  <c:v>43.353103548176819</c:v>
                </c:pt>
                <c:pt idx="25053">
                  <c:v>43.36198088827453</c:v>
                </c:pt>
                <c:pt idx="25054">
                  <c:v>43.36428181321682</c:v>
                </c:pt>
                <c:pt idx="25055">
                  <c:v>43.367128411542637</c:v>
                </c:pt>
                <c:pt idx="25056">
                  <c:v>43.41245058376532</c:v>
                </c:pt>
                <c:pt idx="25057">
                  <c:v>43.439647458085005</c:v>
                </c:pt>
                <c:pt idx="25058">
                  <c:v>43.466690322008333</c:v>
                </c:pt>
                <c:pt idx="25059">
                  <c:v>43.483191688951734</c:v>
                </c:pt>
                <c:pt idx="25060">
                  <c:v>43.488943488943505</c:v>
                </c:pt>
                <c:pt idx="25061">
                  <c:v>43.490577657346961</c:v>
                </c:pt>
                <c:pt idx="25062">
                  <c:v>43.503289473684191</c:v>
                </c:pt>
                <c:pt idx="25063">
                  <c:v>43.509584180693167</c:v>
                </c:pt>
                <c:pt idx="25064">
                  <c:v>43.523047408354785</c:v>
                </c:pt>
                <c:pt idx="25065">
                  <c:v>43.539499311196636</c:v>
                </c:pt>
                <c:pt idx="25066">
                  <c:v>43.547242557922232</c:v>
                </c:pt>
                <c:pt idx="25067">
                  <c:v>43.554432392526536</c:v>
                </c:pt>
                <c:pt idx="25068">
                  <c:v>43.61480531966032</c:v>
                </c:pt>
                <c:pt idx="25069">
                  <c:v>43.615494978479177</c:v>
                </c:pt>
                <c:pt idx="25070">
                  <c:v>43.621892381918201</c:v>
                </c:pt>
                <c:pt idx="25071">
                  <c:v>43.624574060750945</c:v>
                </c:pt>
                <c:pt idx="25072">
                  <c:v>43.625908647065216</c:v>
                </c:pt>
                <c:pt idx="25073">
                  <c:v>43.695582070299906</c:v>
                </c:pt>
                <c:pt idx="25074">
                  <c:v>43.696969696969688</c:v>
                </c:pt>
                <c:pt idx="25075">
                  <c:v>43.701442841287445</c:v>
                </c:pt>
                <c:pt idx="25076">
                  <c:v>43.712374581939798</c:v>
                </c:pt>
                <c:pt idx="25077">
                  <c:v>43.717291325262977</c:v>
                </c:pt>
                <c:pt idx="25078">
                  <c:v>43.729919430576842</c:v>
                </c:pt>
                <c:pt idx="25079">
                  <c:v>43.73522458628841</c:v>
                </c:pt>
                <c:pt idx="25080">
                  <c:v>43.743020918633221</c:v>
                </c:pt>
                <c:pt idx="25081">
                  <c:v>43.745885450954574</c:v>
                </c:pt>
                <c:pt idx="25082">
                  <c:v>43.764999520015351</c:v>
                </c:pt>
                <c:pt idx="25083">
                  <c:v>43.772116065109685</c:v>
                </c:pt>
                <c:pt idx="25084">
                  <c:v>43.774069319640574</c:v>
                </c:pt>
                <c:pt idx="25085">
                  <c:v>43.774409091750414</c:v>
                </c:pt>
                <c:pt idx="25086">
                  <c:v>43.781512605042025</c:v>
                </c:pt>
                <c:pt idx="25087">
                  <c:v>43.796068796068795</c:v>
                </c:pt>
                <c:pt idx="25088">
                  <c:v>43.82214621633176</c:v>
                </c:pt>
                <c:pt idx="25089">
                  <c:v>43.836608312492558</c:v>
                </c:pt>
                <c:pt idx="25090">
                  <c:v>43.855081896084187</c:v>
                </c:pt>
                <c:pt idx="25091">
                  <c:v>43.887588503418385</c:v>
                </c:pt>
                <c:pt idx="25092">
                  <c:v>43.905505365026471</c:v>
                </c:pt>
                <c:pt idx="25093">
                  <c:v>43.937339423351403</c:v>
                </c:pt>
                <c:pt idx="25094">
                  <c:v>43.961587130995525</c:v>
                </c:pt>
                <c:pt idx="25095">
                  <c:v>43.971766501335367</c:v>
                </c:pt>
                <c:pt idx="25096">
                  <c:v>43.984327501182207</c:v>
                </c:pt>
                <c:pt idx="25097">
                  <c:v>43.996141187152432</c:v>
                </c:pt>
                <c:pt idx="25098">
                  <c:v>44.00177614712203</c:v>
                </c:pt>
                <c:pt idx="25099">
                  <c:v>44.014410977774247</c:v>
                </c:pt>
                <c:pt idx="25100">
                  <c:v>44.030328393481341</c:v>
                </c:pt>
                <c:pt idx="25101">
                  <c:v>44.048734770384243</c:v>
                </c:pt>
                <c:pt idx="25102">
                  <c:v>44.063819802909421</c:v>
                </c:pt>
                <c:pt idx="25103">
                  <c:v>44.077475251955661</c:v>
                </c:pt>
                <c:pt idx="25104">
                  <c:v>44.082352941176453</c:v>
                </c:pt>
                <c:pt idx="25105">
                  <c:v>44.087223930668159</c:v>
                </c:pt>
                <c:pt idx="25106">
                  <c:v>44.089121714346049</c:v>
                </c:pt>
                <c:pt idx="25107">
                  <c:v>44.109736503598668</c:v>
                </c:pt>
                <c:pt idx="25108">
                  <c:v>44.12347776833758</c:v>
                </c:pt>
                <c:pt idx="25109">
                  <c:v>44.150364403528954</c:v>
                </c:pt>
                <c:pt idx="25110">
                  <c:v>44.166834575861373</c:v>
                </c:pt>
                <c:pt idx="25111">
                  <c:v>44.187327823691447</c:v>
                </c:pt>
                <c:pt idx="25112">
                  <c:v>44.229508196721326</c:v>
                </c:pt>
                <c:pt idx="25113">
                  <c:v>44.232513149144552</c:v>
                </c:pt>
                <c:pt idx="25114">
                  <c:v>44.238374471566885</c:v>
                </c:pt>
                <c:pt idx="25115">
                  <c:v>44.246999999999986</c:v>
                </c:pt>
                <c:pt idx="25116">
                  <c:v>44.250756519462499</c:v>
                </c:pt>
                <c:pt idx="25117">
                  <c:v>44.26229508196721</c:v>
                </c:pt>
                <c:pt idx="25118">
                  <c:v>44.267352185089976</c:v>
                </c:pt>
                <c:pt idx="25119">
                  <c:v>44.288691039969677</c:v>
                </c:pt>
                <c:pt idx="25120">
                  <c:v>44.303797468354418</c:v>
                </c:pt>
                <c:pt idx="25121">
                  <c:v>44.30935028151012</c:v>
                </c:pt>
                <c:pt idx="25122">
                  <c:v>44.320297951582887</c:v>
                </c:pt>
                <c:pt idx="25123">
                  <c:v>44.325112702201011</c:v>
                </c:pt>
                <c:pt idx="25124">
                  <c:v>44.344904815229569</c:v>
                </c:pt>
                <c:pt idx="25125">
                  <c:v>44.37034131031777</c:v>
                </c:pt>
                <c:pt idx="25126">
                  <c:v>44.378378378378358</c:v>
                </c:pt>
                <c:pt idx="25127">
                  <c:v>44.394847595969907</c:v>
                </c:pt>
                <c:pt idx="25128">
                  <c:v>44.400861405937547</c:v>
                </c:pt>
                <c:pt idx="25129">
                  <c:v>44.413361856179023</c:v>
                </c:pt>
                <c:pt idx="25130">
                  <c:v>44.449528167000295</c:v>
                </c:pt>
                <c:pt idx="25131">
                  <c:v>44.470553038188484</c:v>
                </c:pt>
                <c:pt idx="25132">
                  <c:v>44.474648662258801</c:v>
                </c:pt>
                <c:pt idx="25133">
                  <c:v>44.497307805445786</c:v>
                </c:pt>
                <c:pt idx="25134">
                  <c:v>44.499641962047974</c:v>
                </c:pt>
                <c:pt idx="25135">
                  <c:v>44.504643962848291</c:v>
                </c:pt>
                <c:pt idx="25136">
                  <c:v>44.545175661506477</c:v>
                </c:pt>
                <c:pt idx="25137">
                  <c:v>44.550277308897989</c:v>
                </c:pt>
                <c:pt idx="25138">
                  <c:v>44.567712318286169</c:v>
                </c:pt>
                <c:pt idx="25139">
                  <c:v>44.580000811984888</c:v>
                </c:pt>
                <c:pt idx="25140">
                  <c:v>44.589696989021036</c:v>
                </c:pt>
                <c:pt idx="25141">
                  <c:v>44.597393412810646</c:v>
                </c:pt>
                <c:pt idx="25142">
                  <c:v>44.597483615462806</c:v>
                </c:pt>
                <c:pt idx="25143">
                  <c:v>44.612003801131692</c:v>
                </c:pt>
                <c:pt idx="25144">
                  <c:v>44.634864353174208</c:v>
                </c:pt>
                <c:pt idx="25145">
                  <c:v>44.65032042351632</c:v>
                </c:pt>
                <c:pt idx="25146">
                  <c:v>44.694719471947195</c:v>
                </c:pt>
                <c:pt idx="25147">
                  <c:v>44.700767121770212</c:v>
                </c:pt>
                <c:pt idx="25148">
                  <c:v>44.707633871906694</c:v>
                </c:pt>
                <c:pt idx="25149">
                  <c:v>44.715216775290457</c:v>
                </c:pt>
                <c:pt idx="25150">
                  <c:v>44.716695753344965</c:v>
                </c:pt>
                <c:pt idx="25151">
                  <c:v>44.717688308547935</c:v>
                </c:pt>
                <c:pt idx="25152">
                  <c:v>44.720779568453167</c:v>
                </c:pt>
                <c:pt idx="25153">
                  <c:v>44.724812579996353</c:v>
                </c:pt>
                <c:pt idx="25154">
                  <c:v>44.725738396624479</c:v>
                </c:pt>
                <c:pt idx="25155">
                  <c:v>44.73684210526315</c:v>
                </c:pt>
                <c:pt idx="25156">
                  <c:v>44.750566893424036</c:v>
                </c:pt>
                <c:pt idx="25157">
                  <c:v>44.780472827755602</c:v>
                </c:pt>
                <c:pt idx="25158">
                  <c:v>44.78459024851665</c:v>
                </c:pt>
                <c:pt idx="25159">
                  <c:v>44.789637709388387</c:v>
                </c:pt>
                <c:pt idx="25160">
                  <c:v>44.789639883895262</c:v>
                </c:pt>
                <c:pt idx="25161">
                  <c:v>44.796123586121126</c:v>
                </c:pt>
                <c:pt idx="25162">
                  <c:v>44.801915918861994</c:v>
                </c:pt>
                <c:pt idx="25163">
                  <c:v>44.822235843996623</c:v>
                </c:pt>
                <c:pt idx="25164">
                  <c:v>44.830630652953403</c:v>
                </c:pt>
                <c:pt idx="25165">
                  <c:v>44.843365012319595</c:v>
                </c:pt>
                <c:pt idx="25166">
                  <c:v>44.850268305348806</c:v>
                </c:pt>
                <c:pt idx="25167">
                  <c:v>44.873822022642486</c:v>
                </c:pt>
                <c:pt idx="25168">
                  <c:v>44.900586035101554</c:v>
                </c:pt>
                <c:pt idx="25169">
                  <c:v>44.927939731411726</c:v>
                </c:pt>
                <c:pt idx="25170">
                  <c:v>44.929908932773969</c:v>
                </c:pt>
                <c:pt idx="25171">
                  <c:v>44.942779652047363</c:v>
                </c:pt>
                <c:pt idx="25172">
                  <c:v>44.946057937542065</c:v>
                </c:pt>
                <c:pt idx="25173">
                  <c:v>44.979113110539828</c:v>
                </c:pt>
                <c:pt idx="25174">
                  <c:v>44.989760057871564</c:v>
                </c:pt>
                <c:pt idx="25175">
                  <c:v>44.999580497664056</c:v>
                </c:pt>
                <c:pt idx="25176">
                  <c:v>45.045905641352221</c:v>
                </c:pt>
                <c:pt idx="25177">
                  <c:v>45.048790007806389</c:v>
                </c:pt>
                <c:pt idx="25178">
                  <c:v>45.0625</c:v>
                </c:pt>
                <c:pt idx="25179">
                  <c:v>45.096092866793498</c:v>
                </c:pt>
                <c:pt idx="25180">
                  <c:v>45.107543168736754</c:v>
                </c:pt>
                <c:pt idx="25181">
                  <c:v>45.130251114761791</c:v>
                </c:pt>
                <c:pt idx="25182">
                  <c:v>45.132656080481325</c:v>
                </c:pt>
                <c:pt idx="25183">
                  <c:v>45.1547219593335</c:v>
                </c:pt>
                <c:pt idx="25184">
                  <c:v>45.155258386219401</c:v>
                </c:pt>
                <c:pt idx="25185">
                  <c:v>45.163928646971726</c:v>
                </c:pt>
                <c:pt idx="25186">
                  <c:v>45.167153563080262</c:v>
                </c:pt>
                <c:pt idx="25187">
                  <c:v>45.168440413123108</c:v>
                </c:pt>
                <c:pt idx="25188">
                  <c:v>45.179646661814331</c:v>
                </c:pt>
                <c:pt idx="25189">
                  <c:v>45.189853222718568</c:v>
                </c:pt>
                <c:pt idx="25190">
                  <c:v>45.191115120081179</c:v>
                </c:pt>
                <c:pt idx="25191">
                  <c:v>45.202784110116255</c:v>
                </c:pt>
                <c:pt idx="25192">
                  <c:v>45.20697167755992</c:v>
                </c:pt>
                <c:pt idx="25193">
                  <c:v>45.222929936305718</c:v>
                </c:pt>
                <c:pt idx="25194">
                  <c:v>45.228334445609704</c:v>
                </c:pt>
                <c:pt idx="25195">
                  <c:v>45.272195859825445</c:v>
                </c:pt>
                <c:pt idx="25196">
                  <c:v>45.301451561570275</c:v>
                </c:pt>
                <c:pt idx="25197">
                  <c:v>45.313553607552251</c:v>
                </c:pt>
                <c:pt idx="25198">
                  <c:v>45.427526291723808</c:v>
                </c:pt>
                <c:pt idx="25199">
                  <c:v>45.430346051464056</c:v>
                </c:pt>
                <c:pt idx="25200">
                  <c:v>45.430439072520954</c:v>
                </c:pt>
                <c:pt idx="25201">
                  <c:v>45.439045183290716</c:v>
                </c:pt>
                <c:pt idx="25202">
                  <c:v>45.441938984685862</c:v>
                </c:pt>
                <c:pt idx="25203">
                  <c:v>45.454545454545467</c:v>
                </c:pt>
                <c:pt idx="25204">
                  <c:v>45.458747962336702</c:v>
                </c:pt>
                <c:pt idx="25205">
                  <c:v>45.478013911764037</c:v>
                </c:pt>
                <c:pt idx="25206">
                  <c:v>45.48307554360008</c:v>
                </c:pt>
                <c:pt idx="25207">
                  <c:v>45.502926474492909</c:v>
                </c:pt>
                <c:pt idx="25208">
                  <c:v>45.520976445055055</c:v>
                </c:pt>
                <c:pt idx="25209">
                  <c:v>45.522388059701512</c:v>
                </c:pt>
                <c:pt idx="25210">
                  <c:v>45.537237066515075</c:v>
                </c:pt>
                <c:pt idx="25211">
                  <c:v>45.555555555555543</c:v>
                </c:pt>
                <c:pt idx="25212">
                  <c:v>45.564201395315166</c:v>
                </c:pt>
                <c:pt idx="25213">
                  <c:v>45.568561872909697</c:v>
                </c:pt>
                <c:pt idx="25214">
                  <c:v>45.590142671854721</c:v>
                </c:pt>
                <c:pt idx="25215">
                  <c:v>45.685254270567441</c:v>
                </c:pt>
                <c:pt idx="25216">
                  <c:v>45.686465581558224</c:v>
                </c:pt>
                <c:pt idx="25217">
                  <c:v>45.691379568866779</c:v>
                </c:pt>
                <c:pt idx="25218">
                  <c:v>45.694495676052298</c:v>
                </c:pt>
                <c:pt idx="25219">
                  <c:v>45.702868852459034</c:v>
                </c:pt>
                <c:pt idx="25220">
                  <c:v>45.703318474492306</c:v>
                </c:pt>
                <c:pt idx="25221">
                  <c:v>45.703324808184163</c:v>
                </c:pt>
                <c:pt idx="25222">
                  <c:v>45.715438252751682</c:v>
                </c:pt>
                <c:pt idx="25223">
                  <c:v>45.731197323554028</c:v>
                </c:pt>
                <c:pt idx="25224">
                  <c:v>45.732814526588839</c:v>
                </c:pt>
                <c:pt idx="25225">
                  <c:v>45.733935095637207</c:v>
                </c:pt>
                <c:pt idx="25226">
                  <c:v>45.761117828832454</c:v>
                </c:pt>
                <c:pt idx="25227">
                  <c:v>45.777968281183036</c:v>
                </c:pt>
                <c:pt idx="25228">
                  <c:v>45.806683200626566</c:v>
                </c:pt>
                <c:pt idx="25229">
                  <c:v>45.816883889459746</c:v>
                </c:pt>
                <c:pt idx="25230">
                  <c:v>45.838643648862643</c:v>
                </c:pt>
                <c:pt idx="25231">
                  <c:v>45.84674348328133</c:v>
                </c:pt>
                <c:pt idx="25232">
                  <c:v>45.868686325981486</c:v>
                </c:pt>
                <c:pt idx="25233">
                  <c:v>45.881126173096987</c:v>
                </c:pt>
                <c:pt idx="25234">
                  <c:v>45.882869225245372</c:v>
                </c:pt>
                <c:pt idx="25235">
                  <c:v>45.911185738273019</c:v>
                </c:pt>
                <c:pt idx="25236">
                  <c:v>45.917422699500094</c:v>
                </c:pt>
                <c:pt idx="25237">
                  <c:v>45.939574532287281</c:v>
                </c:pt>
                <c:pt idx="25238">
                  <c:v>45.959811885421118</c:v>
                </c:pt>
                <c:pt idx="25239">
                  <c:v>45.969672785315254</c:v>
                </c:pt>
                <c:pt idx="25240">
                  <c:v>45.986778066190794</c:v>
                </c:pt>
                <c:pt idx="25241">
                  <c:v>46</c:v>
                </c:pt>
                <c:pt idx="25242">
                  <c:v>46.006634345496309</c:v>
                </c:pt>
                <c:pt idx="25243">
                  <c:v>46.045694200351505</c:v>
                </c:pt>
                <c:pt idx="25244">
                  <c:v>46.073343267732042</c:v>
                </c:pt>
                <c:pt idx="25245">
                  <c:v>46.10756608933454</c:v>
                </c:pt>
                <c:pt idx="25246">
                  <c:v>46.107784431137731</c:v>
                </c:pt>
                <c:pt idx="25247">
                  <c:v>46.108135866774262</c:v>
                </c:pt>
                <c:pt idx="25248">
                  <c:v>46.145313366611219</c:v>
                </c:pt>
                <c:pt idx="25249">
                  <c:v>46.187989556135761</c:v>
                </c:pt>
                <c:pt idx="25250">
                  <c:v>46.190858059342418</c:v>
                </c:pt>
                <c:pt idx="25251">
                  <c:v>46.194723856519261</c:v>
                </c:pt>
                <c:pt idx="25252">
                  <c:v>46.214221729300846</c:v>
                </c:pt>
                <c:pt idx="25253">
                  <c:v>46.227949455773796</c:v>
                </c:pt>
                <c:pt idx="25254">
                  <c:v>46.230872930941047</c:v>
                </c:pt>
                <c:pt idx="25255">
                  <c:v>46.252040244585743</c:v>
                </c:pt>
                <c:pt idx="25256">
                  <c:v>46.256936446445394</c:v>
                </c:pt>
                <c:pt idx="25257">
                  <c:v>46.268350676033947</c:v>
                </c:pt>
                <c:pt idx="25258">
                  <c:v>46.296634410565389</c:v>
                </c:pt>
                <c:pt idx="25259">
                  <c:v>46.30650367945168</c:v>
                </c:pt>
                <c:pt idx="25260">
                  <c:v>46.345399412228829</c:v>
                </c:pt>
                <c:pt idx="25261">
                  <c:v>46.382666177010663</c:v>
                </c:pt>
                <c:pt idx="25262">
                  <c:v>46.389380530973455</c:v>
                </c:pt>
                <c:pt idx="25263">
                  <c:v>46.392572944297086</c:v>
                </c:pt>
                <c:pt idx="25264">
                  <c:v>46.418338108882523</c:v>
                </c:pt>
                <c:pt idx="25265">
                  <c:v>46.430135786246183</c:v>
                </c:pt>
                <c:pt idx="25266">
                  <c:v>46.449723830438558</c:v>
                </c:pt>
                <c:pt idx="25267">
                  <c:v>46.462464316024978</c:v>
                </c:pt>
                <c:pt idx="25268">
                  <c:v>46.481373378286605</c:v>
                </c:pt>
                <c:pt idx="25269">
                  <c:v>46.491615180935554</c:v>
                </c:pt>
                <c:pt idx="25270">
                  <c:v>46.492607738282487</c:v>
                </c:pt>
                <c:pt idx="25271">
                  <c:v>46.50081376424086</c:v>
                </c:pt>
                <c:pt idx="25272">
                  <c:v>46.511890003381041</c:v>
                </c:pt>
                <c:pt idx="25273">
                  <c:v>46.516007532956678</c:v>
                </c:pt>
                <c:pt idx="25274">
                  <c:v>46.545454545454561</c:v>
                </c:pt>
                <c:pt idx="25275">
                  <c:v>46.552077078443148</c:v>
                </c:pt>
                <c:pt idx="25276">
                  <c:v>46.55464216634428</c:v>
                </c:pt>
                <c:pt idx="25277">
                  <c:v>46.578319261871684</c:v>
                </c:pt>
                <c:pt idx="25278">
                  <c:v>46.58049478200985</c:v>
                </c:pt>
                <c:pt idx="25279">
                  <c:v>46.584553928095858</c:v>
                </c:pt>
                <c:pt idx="25280">
                  <c:v>46.604303086997191</c:v>
                </c:pt>
                <c:pt idx="25281">
                  <c:v>46.633873672442718</c:v>
                </c:pt>
                <c:pt idx="25282">
                  <c:v>46.634470268638694</c:v>
                </c:pt>
                <c:pt idx="25283">
                  <c:v>46.637596130975965</c:v>
                </c:pt>
                <c:pt idx="25284">
                  <c:v>46.654099905749291</c:v>
                </c:pt>
                <c:pt idx="25285">
                  <c:v>46.665658551338254</c:v>
                </c:pt>
                <c:pt idx="25286">
                  <c:v>46.666666666666657</c:v>
                </c:pt>
                <c:pt idx="25287">
                  <c:v>46.682926829268297</c:v>
                </c:pt>
                <c:pt idx="25288">
                  <c:v>46.695069993913563</c:v>
                </c:pt>
                <c:pt idx="25289">
                  <c:v>46.699806683236687</c:v>
                </c:pt>
                <c:pt idx="25290">
                  <c:v>46.702030918460139</c:v>
                </c:pt>
                <c:pt idx="25291">
                  <c:v>46.707818930041157</c:v>
                </c:pt>
                <c:pt idx="25292">
                  <c:v>46.708956890775085</c:v>
                </c:pt>
                <c:pt idx="25293">
                  <c:v>46.710963455149511</c:v>
                </c:pt>
                <c:pt idx="25294">
                  <c:v>46.712259907328047</c:v>
                </c:pt>
                <c:pt idx="25295">
                  <c:v>46.718493838912678</c:v>
                </c:pt>
                <c:pt idx="25296">
                  <c:v>46.718966312874926</c:v>
                </c:pt>
                <c:pt idx="25297">
                  <c:v>46.732338106360658</c:v>
                </c:pt>
                <c:pt idx="25298">
                  <c:v>46.739579809824477</c:v>
                </c:pt>
                <c:pt idx="25299">
                  <c:v>46.747565965852971</c:v>
                </c:pt>
                <c:pt idx="25300">
                  <c:v>46.750727449078568</c:v>
                </c:pt>
                <c:pt idx="25301">
                  <c:v>46.751375425726991</c:v>
                </c:pt>
                <c:pt idx="25302">
                  <c:v>46.786534047436874</c:v>
                </c:pt>
                <c:pt idx="25303">
                  <c:v>46.811126479176266</c:v>
                </c:pt>
                <c:pt idx="25304">
                  <c:v>46.812402208618892</c:v>
                </c:pt>
                <c:pt idx="25305">
                  <c:v>46.827877896285401</c:v>
                </c:pt>
                <c:pt idx="25306">
                  <c:v>46.84938524590163</c:v>
                </c:pt>
                <c:pt idx="25307">
                  <c:v>46.8505859375</c:v>
                </c:pt>
                <c:pt idx="25308">
                  <c:v>46.868038355633672</c:v>
                </c:pt>
                <c:pt idx="25309">
                  <c:v>46.888454011741686</c:v>
                </c:pt>
                <c:pt idx="25310">
                  <c:v>46.933807695908627</c:v>
                </c:pt>
                <c:pt idx="25311">
                  <c:v>46.959232613908853</c:v>
                </c:pt>
                <c:pt idx="25312">
                  <c:v>46.994535519125691</c:v>
                </c:pt>
                <c:pt idx="25313">
                  <c:v>47.003525264394824</c:v>
                </c:pt>
                <c:pt idx="25314">
                  <c:v>47.008547008547026</c:v>
                </c:pt>
                <c:pt idx="25315">
                  <c:v>47.009267059814647</c:v>
                </c:pt>
                <c:pt idx="25316">
                  <c:v>47.012022907737361</c:v>
                </c:pt>
                <c:pt idx="25317">
                  <c:v>47.020912445846932</c:v>
                </c:pt>
                <c:pt idx="25318">
                  <c:v>47.044374009508715</c:v>
                </c:pt>
                <c:pt idx="25319">
                  <c:v>47.045517573197998</c:v>
                </c:pt>
                <c:pt idx="25320">
                  <c:v>47.058823529411768</c:v>
                </c:pt>
                <c:pt idx="25321">
                  <c:v>47.068183508067506</c:v>
                </c:pt>
                <c:pt idx="25322">
                  <c:v>47.06833078926104</c:v>
                </c:pt>
                <c:pt idx="25323">
                  <c:v>47.071259793558028</c:v>
                </c:pt>
                <c:pt idx="25324">
                  <c:v>47.089923338969442</c:v>
                </c:pt>
                <c:pt idx="25325">
                  <c:v>47.092469018112467</c:v>
                </c:pt>
                <c:pt idx="25326">
                  <c:v>47.097722263041874</c:v>
                </c:pt>
                <c:pt idx="25327">
                  <c:v>47.09911627961759</c:v>
                </c:pt>
                <c:pt idx="25328">
                  <c:v>47.099545583641003</c:v>
                </c:pt>
                <c:pt idx="25329">
                  <c:v>47.101277804070065</c:v>
                </c:pt>
                <c:pt idx="25330">
                  <c:v>47.114130807768845</c:v>
                </c:pt>
                <c:pt idx="25331">
                  <c:v>47.13509724899248</c:v>
                </c:pt>
                <c:pt idx="25332">
                  <c:v>47.159090909090907</c:v>
                </c:pt>
                <c:pt idx="25333">
                  <c:v>47.16148830072882</c:v>
                </c:pt>
                <c:pt idx="25334">
                  <c:v>47.162328055651727</c:v>
                </c:pt>
                <c:pt idx="25335">
                  <c:v>47.16734998136414</c:v>
                </c:pt>
                <c:pt idx="25336">
                  <c:v>47.179487179487182</c:v>
                </c:pt>
                <c:pt idx="25337">
                  <c:v>47.180109157064891</c:v>
                </c:pt>
                <c:pt idx="25338">
                  <c:v>47.19981562572022</c:v>
                </c:pt>
                <c:pt idx="25339">
                  <c:v>47.215102323121357</c:v>
                </c:pt>
                <c:pt idx="25340">
                  <c:v>47.222535211267598</c:v>
                </c:pt>
                <c:pt idx="25341">
                  <c:v>47.258225324027933</c:v>
                </c:pt>
                <c:pt idx="25342">
                  <c:v>47.278715079473784</c:v>
                </c:pt>
                <c:pt idx="25343">
                  <c:v>47.318817029574262</c:v>
                </c:pt>
                <c:pt idx="25344">
                  <c:v>47.33528182267591</c:v>
                </c:pt>
                <c:pt idx="25345">
                  <c:v>47.336585365853665</c:v>
                </c:pt>
                <c:pt idx="25346">
                  <c:v>47.338308457711463</c:v>
                </c:pt>
                <c:pt idx="25347">
                  <c:v>47.351846550243351</c:v>
                </c:pt>
                <c:pt idx="25348">
                  <c:v>47.352990450661736</c:v>
                </c:pt>
                <c:pt idx="25349">
                  <c:v>47.383605252686039</c:v>
                </c:pt>
                <c:pt idx="25350">
                  <c:v>47.385136565742101</c:v>
                </c:pt>
                <c:pt idx="25351">
                  <c:v>47.391170114232807</c:v>
                </c:pt>
                <c:pt idx="25352">
                  <c:v>47.393411811257295</c:v>
                </c:pt>
                <c:pt idx="25353">
                  <c:v>47.398523985239848</c:v>
                </c:pt>
                <c:pt idx="25354">
                  <c:v>47.412436205224424</c:v>
                </c:pt>
                <c:pt idx="25355">
                  <c:v>47.417218543046346</c:v>
                </c:pt>
                <c:pt idx="25356">
                  <c:v>47.432998834762344</c:v>
                </c:pt>
                <c:pt idx="25357">
                  <c:v>47.433981066268075</c:v>
                </c:pt>
                <c:pt idx="25358">
                  <c:v>47.441833937540338</c:v>
                </c:pt>
                <c:pt idx="25359">
                  <c:v>47.442244224422438</c:v>
                </c:pt>
                <c:pt idx="25360">
                  <c:v>47.448052756003477</c:v>
                </c:pt>
                <c:pt idx="25361">
                  <c:v>47.448777992532257</c:v>
                </c:pt>
                <c:pt idx="25362">
                  <c:v>47.454637096774206</c:v>
                </c:pt>
                <c:pt idx="25363">
                  <c:v>47.463294395027333</c:v>
                </c:pt>
                <c:pt idx="25364">
                  <c:v>47.481142241379303</c:v>
                </c:pt>
                <c:pt idx="25365">
                  <c:v>47.482169208066892</c:v>
                </c:pt>
                <c:pt idx="25366">
                  <c:v>47.525819488100581</c:v>
                </c:pt>
                <c:pt idx="25367">
                  <c:v>47.536945812807886</c:v>
                </c:pt>
                <c:pt idx="25368">
                  <c:v>47.594280210417139</c:v>
                </c:pt>
                <c:pt idx="25369">
                  <c:v>47.59707804690504</c:v>
                </c:pt>
                <c:pt idx="25370">
                  <c:v>47.615708274894814</c:v>
                </c:pt>
                <c:pt idx="25371">
                  <c:v>47.617251630651822</c:v>
                </c:pt>
                <c:pt idx="25372">
                  <c:v>47.62754280334002</c:v>
                </c:pt>
                <c:pt idx="25373">
                  <c:v>47.631690739167368</c:v>
                </c:pt>
                <c:pt idx="25374">
                  <c:v>47.725085910652922</c:v>
                </c:pt>
                <c:pt idx="25375">
                  <c:v>47.736376691104226</c:v>
                </c:pt>
                <c:pt idx="25376">
                  <c:v>47.739557739557739</c:v>
                </c:pt>
                <c:pt idx="25377">
                  <c:v>47.778436018957336</c:v>
                </c:pt>
                <c:pt idx="25378">
                  <c:v>47.786323009769291</c:v>
                </c:pt>
                <c:pt idx="25379">
                  <c:v>47.792233887577225</c:v>
                </c:pt>
                <c:pt idx="25380">
                  <c:v>47.802625182304325</c:v>
                </c:pt>
                <c:pt idx="25381">
                  <c:v>47.809954305106714</c:v>
                </c:pt>
                <c:pt idx="25382">
                  <c:v>47.810276679841905</c:v>
                </c:pt>
                <c:pt idx="25383">
                  <c:v>47.828345048173389</c:v>
                </c:pt>
                <c:pt idx="25384">
                  <c:v>47.833761232349161</c:v>
                </c:pt>
                <c:pt idx="25385">
                  <c:v>47.849875215972361</c:v>
                </c:pt>
                <c:pt idx="25386">
                  <c:v>47.855273637501426</c:v>
                </c:pt>
                <c:pt idx="25387">
                  <c:v>47.86037998954157</c:v>
                </c:pt>
                <c:pt idx="25388">
                  <c:v>47.876146191617948</c:v>
                </c:pt>
                <c:pt idx="25389">
                  <c:v>47.882300490414622</c:v>
                </c:pt>
                <c:pt idx="25390">
                  <c:v>47.898640296662563</c:v>
                </c:pt>
                <c:pt idx="25391">
                  <c:v>47.928604240709831</c:v>
                </c:pt>
                <c:pt idx="25392">
                  <c:v>47.928839049440597</c:v>
                </c:pt>
                <c:pt idx="25393">
                  <c:v>47.937774386892784</c:v>
                </c:pt>
                <c:pt idx="25394">
                  <c:v>47.949080756306671</c:v>
                </c:pt>
                <c:pt idx="25395">
                  <c:v>47.964436125409463</c:v>
                </c:pt>
                <c:pt idx="25396">
                  <c:v>47.969005927545965</c:v>
                </c:pt>
                <c:pt idx="25397">
                  <c:v>47.984864988820732</c:v>
                </c:pt>
                <c:pt idx="25398">
                  <c:v>47.984923166135104</c:v>
                </c:pt>
                <c:pt idx="25399">
                  <c:v>48.011326508385963</c:v>
                </c:pt>
                <c:pt idx="25400">
                  <c:v>48.019210389844659</c:v>
                </c:pt>
                <c:pt idx="25401">
                  <c:v>48.044831154445944</c:v>
                </c:pt>
                <c:pt idx="25402">
                  <c:v>48.053994208823042</c:v>
                </c:pt>
                <c:pt idx="25403">
                  <c:v>48.067899530775605</c:v>
                </c:pt>
                <c:pt idx="25404">
                  <c:v>48.071824536032778</c:v>
                </c:pt>
                <c:pt idx="25405">
                  <c:v>48.078698771219564</c:v>
                </c:pt>
                <c:pt idx="25406">
                  <c:v>48.091157961029154</c:v>
                </c:pt>
                <c:pt idx="25407">
                  <c:v>48.099200522108021</c:v>
                </c:pt>
                <c:pt idx="25408">
                  <c:v>48.101614452155331</c:v>
                </c:pt>
                <c:pt idx="25409">
                  <c:v>48.107745749283936</c:v>
                </c:pt>
                <c:pt idx="25410">
                  <c:v>48.109010011123473</c:v>
                </c:pt>
                <c:pt idx="25411">
                  <c:v>48.173106646058727</c:v>
                </c:pt>
                <c:pt idx="25412">
                  <c:v>48.176932428900926</c:v>
                </c:pt>
                <c:pt idx="25413">
                  <c:v>48.181022285799145</c:v>
                </c:pt>
                <c:pt idx="25414">
                  <c:v>48.182624113475185</c:v>
                </c:pt>
                <c:pt idx="25415">
                  <c:v>48.197800705946236</c:v>
                </c:pt>
                <c:pt idx="25416">
                  <c:v>48.198595677092527</c:v>
                </c:pt>
                <c:pt idx="25417">
                  <c:v>48.216535291365233</c:v>
                </c:pt>
                <c:pt idx="25418">
                  <c:v>48.22831380112882</c:v>
                </c:pt>
                <c:pt idx="25419">
                  <c:v>48.232044198895011</c:v>
                </c:pt>
                <c:pt idx="25420">
                  <c:v>48.245253071541953</c:v>
                </c:pt>
                <c:pt idx="25421">
                  <c:v>48.24666891144355</c:v>
                </c:pt>
                <c:pt idx="25422">
                  <c:v>48.251333728512151</c:v>
                </c:pt>
                <c:pt idx="25423">
                  <c:v>48.257276320517406</c:v>
                </c:pt>
                <c:pt idx="25424">
                  <c:v>48.294921263948282</c:v>
                </c:pt>
                <c:pt idx="25425">
                  <c:v>48.295215378139488</c:v>
                </c:pt>
                <c:pt idx="25426">
                  <c:v>48.303715670436191</c:v>
                </c:pt>
                <c:pt idx="25427">
                  <c:v>48.323631272566502</c:v>
                </c:pt>
                <c:pt idx="25428">
                  <c:v>48.333333333333343</c:v>
                </c:pt>
                <c:pt idx="25429">
                  <c:v>48.347317569285536</c:v>
                </c:pt>
                <c:pt idx="25430">
                  <c:v>48.377197894501052</c:v>
                </c:pt>
                <c:pt idx="25431">
                  <c:v>48.400000000000006</c:v>
                </c:pt>
                <c:pt idx="25432">
                  <c:v>48.404575556893434</c:v>
                </c:pt>
                <c:pt idx="25433">
                  <c:v>48.414061605404783</c:v>
                </c:pt>
                <c:pt idx="25434">
                  <c:v>48.421239882593625</c:v>
                </c:pt>
                <c:pt idx="25435">
                  <c:v>48.424068767908295</c:v>
                </c:pt>
                <c:pt idx="25436">
                  <c:v>48.425679083507447</c:v>
                </c:pt>
                <c:pt idx="25437">
                  <c:v>48.464545134287306</c:v>
                </c:pt>
                <c:pt idx="25438">
                  <c:v>48.47463340637114</c:v>
                </c:pt>
                <c:pt idx="25439">
                  <c:v>48.505919939860917</c:v>
                </c:pt>
                <c:pt idx="25440">
                  <c:v>48.517940717628704</c:v>
                </c:pt>
                <c:pt idx="25441">
                  <c:v>48.518635430993669</c:v>
                </c:pt>
                <c:pt idx="25442">
                  <c:v>48.522637013502788</c:v>
                </c:pt>
                <c:pt idx="25443">
                  <c:v>48.534349417135104</c:v>
                </c:pt>
                <c:pt idx="25444">
                  <c:v>48.540507583263462</c:v>
                </c:pt>
                <c:pt idx="25445">
                  <c:v>48.542184013815529</c:v>
                </c:pt>
                <c:pt idx="25446">
                  <c:v>48.574563328359517</c:v>
                </c:pt>
                <c:pt idx="25447">
                  <c:v>48.597811217510269</c:v>
                </c:pt>
                <c:pt idx="25448">
                  <c:v>48.599090509021551</c:v>
                </c:pt>
                <c:pt idx="25449">
                  <c:v>48.599504472347036</c:v>
                </c:pt>
                <c:pt idx="25450">
                  <c:v>48.625</c:v>
                </c:pt>
                <c:pt idx="25451">
                  <c:v>48.636363636363626</c:v>
                </c:pt>
                <c:pt idx="25452">
                  <c:v>48.642647184118601</c:v>
                </c:pt>
                <c:pt idx="25453">
                  <c:v>48.651221834338287</c:v>
                </c:pt>
                <c:pt idx="25454">
                  <c:v>48.656099241902126</c:v>
                </c:pt>
                <c:pt idx="25455">
                  <c:v>48.729064039408854</c:v>
                </c:pt>
                <c:pt idx="25456">
                  <c:v>48.738086833745143</c:v>
                </c:pt>
                <c:pt idx="25457">
                  <c:v>48.739078127288678</c:v>
                </c:pt>
                <c:pt idx="25458">
                  <c:v>48.792905238955484</c:v>
                </c:pt>
                <c:pt idx="25459">
                  <c:v>48.843163284657692</c:v>
                </c:pt>
                <c:pt idx="25460">
                  <c:v>48.84792626728111</c:v>
                </c:pt>
                <c:pt idx="25461">
                  <c:v>48.875130711902671</c:v>
                </c:pt>
                <c:pt idx="25462">
                  <c:v>48.879213030156421</c:v>
                </c:pt>
                <c:pt idx="25463">
                  <c:v>48.881228355919603</c:v>
                </c:pt>
                <c:pt idx="25464">
                  <c:v>48.882765610401123</c:v>
                </c:pt>
                <c:pt idx="25465">
                  <c:v>48.888888888888886</c:v>
                </c:pt>
                <c:pt idx="25466">
                  <c:v>48.898582333696851</c:v>
                </c:pt>
                <c:pt idx="25467">
                  <c:v>48.934866251974597</c:v>
                </c:pt>
                <c:pt idx="25468">
                  <c:v>48.986009327115255</c:v>
                </c:pt>
                <c:pt idx="25469">
                  <c:v>49.010075389276409</c:v>
                </c:pt>
                <c:pt idx="25470">
                  <c:v>49.016311240893145</c:v>
                </c:pt>
                <c:pt idx="25471">
                  <c:v>49.016478302130963</c:v>
                </c:pt>
                <c:pt idx="25472">
                  <c:v>49.041619462849184</c:v>
                </c:pt>
                <c:pt idx="25473">
                  <c:v>49.046783956553696</c:v>
                </c:pt>
                <c:pt idx="25474">
                  <c:v>49.057223572695619</c:v>
                </c:pt>
                <c:pt idx="25475">
                  <c:v>49.081270278059264</c:v>
                </c:pt>
                <c:pt idx="25476">
                  <c:v>49.107142857142861</c:v>
                </c:pt>
                <c:pt idx="25477">
                  <c:v>49.120074754711084</c:v>
                </c:pt>
                <c:pt idx="25478">
                  <c:v>49.132390745501283</c:v>
                </c:pt>
                <c:pt idx="25479">
                  <c:v>49.135157519192177</c:v>
                </c:pt>
                <c:pt idx="25480">
                  <c:v>49.179104477611929</c:v>
                </c:pt>
                <c:pt idx="25481">
                  <c:v>49.184769666340344</c:v>
                </c:pt>
                <c:pt idx="25482">
                  <c:v>49.190182000333948</c:v>
                </c:pt>
                <c:pt idx="25483">
                  <c:v>49.193387771360278</c:v>
                </c:pt>
                <c:pt idx="25484">
                  <c:v>49.211703453838822</c:v>
                </c:pt>
                <c:pt idx="25485">
                  <c:v>49.215376174030922</c:v>
                </c:pt>
                <c:pt idx="25486">
                  <c:v>49.237485118203978</c:v>
                </c:pt>
                <c:pt idx="25487">
                  <c:v>49.246304697790151</c:v>
                </c:pt>
                <c:pt idx="25488">
                  <c:v>49.265014699706001</c:v>
                </c:pt>
                <c:pt idx="25489">
                  <c:v>49.292235530613937</c:v>
                </c:pt>
                <c:pt idx="25490">
                  <c:v>49.302226027397268</c:v>
                </c:pt>
                <c:pt idx="25491">
                  <c:v>49.309928982982711</c:v>
                </c:pt>
                <c:pt idx="25492">
                  <c:v>49.325595984943561</c:v>
                </c:pt>
                <c:pt idx="25493">
                  <c:v>49.342451341399283</c:v>
                </c:pt>
                <c:pt idx="25494">
                  <c:v>49.348657348398092</c:v>
                </c:pt>
                <c:pt idx="25495">
                  <c:v>49.363378533313778</c:v>
                </c:pt>
                <c:pt idx="25496">
                  <c:v>49.368803164111199</c:v>
                </c:pt>
                <c:pt idx="25497">
                  <c:v>49.374875967453875</c:v>
                </c:pt>
                <c:pt idx="25498">
                  <c:v>49.388753056234719</c:v>
                </c:pt>
                <c:pt idx="25499">
                  <c:v>49.429948733644494</c:v>
                </c:pt>
                <c:pt idx="25500">
                  <c:v>49.47164296554439</c:v>
                </c:pt>
                <c:pt idx="25501">
                  <c:v>49.477085281863793</c:v>
                </c:pt>
                <c:pt idx="25502">
                  <c:v>49.499136442141634</c:v>
                </c:pt>
                <c:pt idx="25503">
                  <c:v>49.501945525291831</c:v>
                </c:pt>
                <c:pt idx="25504">
                  <c:v>49.524375743162921</c:v>
                </c:pt>
                <c:pt idx="25505">
                  <c:v>49.53038841422773</c:v>
                </c:pt>
                <c:pt idx="25506">
                  <c:v>49.535536833009274</c:v>
                </c:pt>
                <c:pt idx="25507">
                  <c:v>49.547283702213292</c:v>
                </c:pt>
                <c:pt idx="25508">
                  <c:v>49.55935717988595</c:v>
                </c:pt>
                <c:pt idx="25509">
                  <c:v>49.561065763129534</c:v>
                </c:pt>
                <c:pt idx="25510">
                  <c:v>49.564336372847009</c:v>
                </c:pt>
                <c:pt idx="25511">
                  <c:v>49.579704427517981</c:v>
                </c:pt>
                <c:pt idx="25512">
                  <c:v>49.585531929714591</c:v>
                </c:pt>
                <c:pt idx="25513">
                  <c:v>49.587436784668625</c:v>
                </c:pt>
                <c:pt idx="25514">
                  <c:v>49.598357729382371</c:v>
                </c:pt>
                <c:pt idx="25515">
                  <c:v>49.599999999999994</c:v>
                </c:pt>
                <c:pt idx="25516">
                  <c:v>49.608355091383828</c:v>
                </c:pt>
                <c:pt idx="25517">
                  <c:v>49.626890429197658</c:v>
                </c:pt>
                <c:pt idx="25518">
                  <c:v>49.636741048261541</c:v>
                </c:pt>
                <c:pt idx="25519">
                  <c:v>49.640212706248064</c:v>
                </c:pt>
                <c:pt idx="25520">
                  <c:v>49.645707902240048</c:v>
                </c:pt>
                <c:pt idx="25521">
                  <c:v>49.646354733405872</c:v>
                </c:pt>
                <c:pt idx="25522">
                  <c:v>49.714993804213123</c:v>
                </c:pt>
                <c:pt idx="25523">
                  <c:v>49.759743726641773</c:v>
                </c:pt>
                <c:pt idx="25524">
                  <c:v>49.795311350625269</c:v>
                </c:pt>
                <c:pt idx="25525">
                  <c:v>49.796358409199797</c:v>
                </c:pt>
                <c:pt idx="25526">
                  <c:v>49.814700432365669</c:v>
                </c:pt>
                <c:pt idx="25527">
                  <c:v>49.822081169455657</c:v>
                </c:pt>
                <c:pt idx="25528">
                  <c:v>49.850790808713811</c:v>
                </c:pt>
                <c:pt idx="25529">
                  <c:v>49.870551246262949</c:v>
                </c:pt>
                <c:pt idx="25530">
                  <c:v>49.87969044677115</c:v>
                </c:pt>
                <c:pt idx="25531">
                  <c:v>49.88027536665669</c:v>
                </c:pt>
                <c:pt idx="25532">
                  <c:v>49.89648033126295</c:v>
                </c:pt>
                <c:pt idx="25533">
                  <c:v>49.917018763180977</c:v>
                </c:pt>
                <c:pt idx="25534">
                  <c:v>49.937575292958059</c:v>
                </c:pt>
                <c:pt idx="25535">
                  <c:v>49.940886911287379</c:v>
                </c:pt>
                <c:pt idx="25536">
                  <c:v>50</c:v>
                </c:pt>
                <c:pt idx="25537">
                  <c:v>50</c:v>
                </c:pt>
                <c:pt idx="25538">
                  <c:v>50</c:v>
                </c:pt>
                <c:pt idx="25539">
                  <c:v>50</c:v>
                </c:pt>
                <c:pt idx="25540">
                  <c:v>50.029052876234744</c:v>
                </c:pt>
                <c:pt idx="25541">
                  <c:v>50.029925631621865</c:v>
                </c:pt>
                <c:pt idx="25542">
                  <c:v>50.031729243786373</c:v>
                </c:pt>
                <c:pt idx="25543">
                  <c:v>50.042290961817287</c:v>
                </c:pt>
                <c:pt idx="25544">
                  <c:v>50.061051068393681</c:v>
                </c:pt>
                <c:pt idx="25545">
                  <c:v>50.064421130130683</c:v>
                </c:pt>
                <c:pt idx="25546">
                  <c:v>50.071123755334298</c:v>
                </c:pt>
                <c:pt idx="25547">
                  <c:v>50.090441074161674</c:v>
                </c:pt>
                <c:pt idx="25548">
                  <c:v>50.117647058823536</c:v>
                </c:pt>
                <c:pt idx="25549">
                  <c:v>50.132205182443158</c:v>
                </c:pt>
                <c:pt idx="25550">
                  <c:v>50.164204403181998</c:v>
                </c:pt>
                <c:pt idx="25551">
                  <c:v>50.177452323726953</c:v>
                </c:pt>
                <c:pt idx="25552">
                  <c:v>50.198582664901494</c:v>
                </c:pt>
                <c:pt idx="25553">
                  <c:v>50.200323503794948</c:v>
                </c:pt>
                <c:pt idx="25554">
                  <c:v>50.202429149797581</c:v>
                </c:pt>
                <c:pt idx="25555">
                  <c:v>50.241200643201722</c:v>
                </c:pt>
                <c:pt idx="25556">
                  <c:v>50.305997552019591</c:v>
                </c:pt>
                <c:pt idx="25557">
                  <c:v>50.321389496717728</c:v>
                </c:pt>
                <c:pt idx="25558">
                  <c:v>50.337685727149932</c:v>
                </c:pt>
                <c:pt idx="25559">
                  <c:v>50.340632603406334</c:v>
                </c:pt>
                <c:pt idx="25560">
                  <c:v>50.341187073516153</c:v>
                </c:pt>
                <c:pt idx="25561">
                  <c:v>50.355145165586435</c:v>
                </c:pt>
                <c:pt idx="25562">
                  <c:v>50.384010363653175</c:v>
                </c:pt>
                <c:pt idx="25563">
                  <c:v>50.384789497510184</c:v>
                </c:pt>
                <c:pt idx="25564">
                  <c:v>50.393260962453382</c:v>
                </c:pt>
                <c:pt idx="25565">
                  <c:v>50.397553516819585</c:v>
                </c:pt>
                <c:pt idx="25566">
                  <c:v>50.410858400586932</c:v>
                </c:pt>
                <c:pt idx="25567">
                  <c:v>50.417098739257654</c:v>
                </c:pt>
                <c:pt idx="25568">
                  <c:v>50.419313850063531</c:v>
                </c:pt>
                <c:pt idx="25569">
                  <c:v>50.441688230570179</c:v>
                </c:pt>
                <c:pt idx="25570">
                  <c:v>50.442432093823356</c:v>
                </c:pt>
                <c:pt idx="25571">
                  <c:v>50.446631339894026</c:v>
                </c:pt>
                <c:pt idx="25572">
                  <c:v>50.483091787439605</c:v>
                </c:pt>
                <c:pt idx="25573">
                  <c:v>50.485626751841465</c:v>
                </c:pt>
                <c:pt idx="25574">
                  <c:v>50.498362355380664</c:v>
                </c:pt>
                <c:pt idx="25575">
                  <c:v>50.506840575600762</c:v>
                </c:pt>
                <c:pt idx="25576">
                  <c:v>50.527751345141041</c:v>
                </c:pt>
                <c:pt idx="25577">
                  <c:v>50.5337819933427</c:v>
                </c:pt>
                <c:pt idx="25578">
                  <c:v>50.552587953582616</c:v>
                </c:pt>
                <c:pt idx="25579">
                  <c:v>50.553555661210368</c:v>
                </c:pt>
                <c:pt idx="25580">
                  <c:v>50.561033662019724</c:v>
                </c:pt>
                <c:pt idx="25581">
                  <c:v>50.582117579084212</c:v>
                </c:pt>
                <c:pt idx="25582">
                  <c:v>50.590909090909093</c:v>
                </c:pt>
                <c:pt idx="25583">
                  <c:v>50.598404255319139</c:v>
                </c:pt>
                <c:pt idx="25584">
                  <c:v>50.629537726311924</c:v>
                </c:pt>
                <c:pt idx="25585">
                  <c:v>50.692422755858644</c:v>
                </c:pt>
                <c:pt idx="25586">
                  <c:v>50.698672324658958</c:v>
                </c:pt>
                <c:pt idx="25587">
                  <c:v>50.70817744521645</c:v>
                </c:pt>
                <c:pt idx="25588">
                  <c:v>50.709116010542601</c:v>
                </c:pt>
                <c:pt idx="25589">
                  <c:v>50.725196728899846</c:v>
                </c:pt>
                <c:pt idx="25590">
                  <c:v>50.744671475872138</c:v>
                </c:pt>
                <c:pt idx="25591">
                  <c:v>50.748026858287176</c:v>
                </c:pt>
                <c:pt idx="25592">
                  <c:v>50.766160520607372</c:v>
                </c:pt>
                <c:pt idx="25593">
                  <c:v>50.794901506373122</c:v>
                </c:pt>
                <c:pt idx="25594">
                  <c:v>50.795745671919889</c:v>
                </c:pt>
                <c:pt idx="25595">
                  <c:v>50.845760071221889</c:v>
                </c:pt>
                <c:pt idx="25596">
                  <c:v>50.891293967849748</c:v>
                </c:pt>
                <c:pt idx="25597">
                  <c:v>50.895210397164391</c:v>
                </c:pt>
                <c:pt idx="25598">
                  <c:v>50.904350659931538</c:v>
                </c:pt>
                <c:pt idx="25599">
                  <c:v>50.90560153532445</c:v>
                </c:pt>
                <c:pt idx="25600">
                  <c:v>50.912324994262093</c:v>
                </c:pt>
                <c:pt idx="25601">
                  <c:v>50.919732441471552</c:v>
                </c:pt>
                <c:pt idx="25602">
                  <c:v>50.93721565059144</c:v>
                </c:pt>
                <c:pt idx="25603">
                  <c:v>50.940245742120482</c:v>
                </c:pt>
                <c:pt idx="25604">
                  <c:v>50.950421320791691</c:v>
                </c:pt>
                <c:pt idx="25605">
                  <c:v>50.960925403042182</c:v>
                </c:pt>
                <c:pt idx="25606">
                  <c:v>51.031701369349094</c:v>
                </c:pt>
                <c:pt idx="25607">
                  <c:v>51.032974344047574</c:v>
                </c:pt>
                <c:pt idx="25608">
                  <c:v>51.033195573923479</c:v>
                </c:pt>
                <c:pt idx="25609">
                  <c:v>51.063829787234056</c:v>
                </c:pt>
                <c:pt idx="25610">
                  <c:v>51.117979427246837</c:v>
                </c:pt>
                <c:pt idx="25611">
                  <c:v>51.126668125136746</c:v>
                </c:pt>
                <c:pt idx="25612">
                  <c:v>51.139705882352956</c:v>
                </c:pt>
                <c:pt idx="25613">
                  <c:v>51.169265033407584</c:v>
                </c:pt>
                <c:pt idx="25614">
                  <c:v>51.184738955823292</c:v>
                </c:pt>
                <c:pt idx="25615">
                  <c:v>51.191203420891867</c:v>
                </c:pt>
                <c:pt idx="25616">
                  <c:v>51.216545012165454</c:v>
                </c:pt>
                <c:pt idx="25617">
                  <c:v>51.220984070501828</c:v>
                </c:pt>
                <c:pt idx="25618">
                  <c:v>51.22616613276162</c:v>
                </c:pt>
                <c:pt idx="25619">
                  <c:v>51.269572577232339</c:v>
                </c:pt>
                <c:pt idx="25620">
                  <c:v>51.297521261903029</c:v>
                </c:pt>
                <c:pt idx="25621">
                  <c:v>51.331571457613336</c:v>
                </c:pt>
                <c:pt idx="25622">
                  <c:v>51.339074477145829</c:v>
                </c:pt>
                <c:pt idx="25623">
                  <c:v>51.341131291757279</c:v>
                </c:pt>
                <c:pt idx="25624">
                  <c:v>51.366626926303724</c:v>
                </c:pt>
                <c:pt idx="25625">
                  <c:v>51.374372669091571</c:v>
                </c:pt>
                <c:pt idx="25626">
                  <c:v>51.3745148771022</c:v>
                </c:pt>
                <c:pt idx="25627">
                  <c:v>51.413917382866657</c:v>
                </c:pt>
                <c:pt idx="25628">
                  <c:v>51.424086851312893</c:v>
                </c:pt>
                <c:pt idx="25629">
                  <c:v>51.428783080541507</c:v>
                </c:pt>
                <c:pt idx="25630">
                  <c:v>51.433845625482974</c:v>
                </c:pt>
                <c:pt idx="25631">
                  <c:v>51.440618411806042</c:v>
                </c:pt>
                <c:pt idx="25632">
                  <c:v>51.446903234254307</c:v>
                </c:pt>
                <c:pt idx="25633">
                  <c:v>51.447466467958293</c:v>
                </c:pt>
                <c:pt idx="25634">
                  <c:v>51.454138702460853</c:v>
                </c:pt>
                <c:pt idx="25635">
                  <c:v>51.460972619534118</c:v>
                </c:pt>
                <c:pt idx="25636">
                  <c:v>51.471334348046668</c:v>
                </c:pt>
                <c:pt idx="25637">
                  <c:v>51.480051480051486</c:v>
                </c:pt>
                <c:pt idx="25638">
                  <c:v>51.551312649164686</c:v>
                </c:pt>
                <c:pt idx="25639">
                  <c:v>51.55840535266239</c:v>
                </c:pt>
                <c:pt idx="25640">
                  <c:v>51.562708472314881</c:v>
                </c:pt>
                <c:pt idx="25641">
                  <c:v>51.565008025682175</c:v>
                </c:pt>
                <c:pt idx="25642">
                  <c:v>51.576928540985932</c:v>
                </c:pt>
                <c:pt idx="25643">
                  <c:v>51.596063329054346</c:v>
                </c:pt>
                <c:pt idx="25644">
                  <c:v>51.611650485436911</c:v>
                </c:pt>
                <c:pt idx="25645">
                  <c:v>51.627164085451085</c:v>
                </c:pt>
                <c:pt idx="25646">
                  <c:v>51.630073186959436</c:v>
                </c:pt>
                <c:pt idx="25647">
                  <c:v>51.641517298874533</c:v>
                </c:pt>
                <c:pt idx="25648">
                  <c:v>51.642195884191267</c:v>
                </c:pt>
                <c:pt idx="25649">
                  <c:v>51.648825966850836</c:v>
                </c:pt>
                <c:pt idx="25650">
                  <c:v>51.651600912393349</c:v>
                </c:pt>
                <c:pt idx="25651">
                  <c:v>51.694733070584022</c:v>
                </c:pt>
                <c:pt idx="25652">
                  <c:v>51.716660643295995</c:v>
                </c:pt>
                <c:pt idx="25653">
                  <c:v>51.732368340006161</c:v>
                </c:pt>
                <c:pt idx="25654">
                  <c:v>51.824817518248153</c:v>
                </c:pt>
                <c:pt idx="25655">
                  <c:v>51.832246166456059</c:v>
                </c:pt>
                <c:pt idx="25656">
                  <c:v>51.855022831050235</c:v>
                </c:pt>
                <c:pt idx="25657">
                  <c:v>51.856169847211163</c:v>
                </c:pt>
                <c:pt idx="25658">
                  <c:v>51.892250084146752</c:v>
                </c:pt>
                <c:pt idx="25659">
                  <c:v>51.901336073997925</c:v>
                </c:pt>
                <c:pt idx="25660">
                  <c:v>51.902564616979305</c:v>
                </c:pt>
                <c:pt idx="25661">
                  <c:v>51.979098628347487</c:v>
                </c:pt>
                <c:pt idx="25662">
                  <c:v>52</c:v>
                </c:pt>
                <c:pt idx="25663">
                  <c:v>52.006688963210706</c:v>
                </c:pt>
                <c:pt idx="25664">
                  <c:v>52.013422818791952</c:v>
                </c:pt>
                <c:pt idx="25665">
                  <c:v>52.027656929770046</c:v>
                </c:pt>
                <c:pt idx="25666">
                  <c:v>52.040816326530603</c:v>
                </c:pt>
                <c:pt idx="25667">
                  <c:v>52.050480517820432</c:v>
                </c:pt>
                <c:pt idx="25668">
                  <c:v>52.053022955059816</c:v>
                </c:pt>
                <c:pt idx="25669">
                  <c:v>52.058799408636816</c:v>
                </c:pt>
                <c:pt idx="25670">
                  <c:v>52.059838895281928</c:v>
                </c:pt>
                <c:pt idx="25671">
                  <c:v>52.062650305235252</c:v>
                </c:pt>
                <c:pt idx="25672">
                  <c:v>52.071856287425135</c:v>
                </c:pt>
                <c:pt idx="25673">
                  <c:v>52.074626865671632</c:v>
                </c:pt>
                <c:pt idx="25674">
                  <c:v>52.092760180995469</c:v>
                </c:pt>
                <c:pt idx="25675">
                  <c:v>52.111347533287983</c:v>
                </c:pt>
                <c:pt idx="25676">
                  <c:v>52.111476207861728</c:v>
                </c:pt>
                <c:pt idx="25677">
                  <c:v>52.141413370962198</c:v>
                </c:pt>
                <c:pt idx="25678">
                  <c:v>52.214927844807193</c:v>
                </c:pt>
                <c:pt idx="25679">
                  <c:v>52.223842508202694</c:v>
                </c:pt>
                <c:pt idx="25680">
                  <c:v>52.253644255595987</c:v>
                </c:pt>
                <c:pt idx="25681">
                  <c:v>52.257020686467115</c:v>
                </c:pt>
                <c:pt idx="25682">
                  <c:v>52.291666666666657</c:v>
                </c:pt>
                <c:pt idx="25683">
                  <c:v>52.319319792158723</c:v>
                </c:pt>
                <c:pt idx="25684">
                  <c:v>52.322934797161594</c:v>
                </c:pt>
                <c:pt idx="25685">
                  <c:v>52.334538354764391</c:v>
                </c:pt>
                <c:pt idx="25686">
                  <c:v>52.363690167936682</c:v>
                </c:pt>
                <c:pt idx="25687">
                  <c:v>52.37093153759821</c:v>
                </c:pt>
                <c:pt idx="25688">
                  <c:v>52.374545943764304</c:v>
                </c:pt>
                <c:pt idx="25689">
                  <c:v>52.387986213687839</c:v>
                </c:pt>
                <c:pt idx="25690">
                  <c:v>52.394065914542068</c:v>
                </c:pt>
                <c:pt idx="25691">
                  <c:v>52.406364653024383</c:v>
                </c:pt>
                <c:pt idx="25692">
                  <c:v>52.430935349791355</c:v>
                </c:pt>
                <c:pt idx="25693">
                  <c:v>52.446504020716901</c:v>
                </c:pt>
                <c:pt idx="25694">
                  <c:v>52.455696202531641</c:v>
                </c:pt>
                <c:pt idx="25695">
                  <c:v>52.481143310837638</c:v>
                </c:pt>
                <c:pt idx="25696">
                  <c:v>52.486775658220068</c:v>
                </c:pt>
                <c:pt idx="25697">
                  <c:v>52.545917683335574</c:v>
                </c:pt>
                <c:pt idx="25698">
                  <c:v>52.554233729881048</c:v>
                </c:pt>
                <c:pt idx="25699">
                  <c:v>52.569230769230757</c:v>
                </c:pt>
                <c:pt idx="25700">
                  <c:v>52.58534568879395</c:v>
                </c:pt>
                <c:pt idx="25701">
                  <c:v>52.593462517126653</c:v>
                </c:pt>
                <c:pt idx="25702">
                  <c:v>52.609999620363709</c:v>
                </c:pt>
                <c:pt idx="25703">
                  <c:v>52.640440148520042</c:v>
                </c:pt>
                <c:pt idx="25704">
                  <c:v>52.664087305029767</c:v>
                </c:pt>
                <c:pt idx="25705">
                  <c:v>52.680764392260244</c:v>
                </c:pt>
                <c:pt idx="25706">
                  <c:v>52.694136291600614</c:v>
                </c:pt>
                <c:pt idx="25707">
                  <c:v>52.708583433373349</c:v>
                </c:pt>
                <c:pt idx="25708">
                  <c:v>52.714215904986503</c:v>
                </c:pt>
                <c:pt idx="25709">
                  <c:v>52.753644711764565</c:v>
                </c:pt>
                <c:pt idx="25710">
                  <c:v>52.773246329526899</c:v>
                </c:pt>
                <c:pt idx="25711">
                  <c:v>52.781710005780099</c:v>
                </c:pt>
                <c:pt idx="25712">
                  <c:v>52.797388133242407</c:v>
                </c:pt>
                <c:pt idx="25713">
                  <c:v>52.800557993448706</c:v>
                </c:pt>
                <c:pt idx="25714">
                  <c:v>52.836230558096986</c:v>
                </c:pt>
                <c:pt idx="25715">
                  <c:v>52.836379214862632</c:v>
                </c:pt>
                <c:pt idx="25716">
                  <c:v>52.859755018580046</c:v>
                </c:pt>
                <c:pt idx="25717">
                  <c:v>52.887696251201533</c:v>
                </c:pt>
                <c:pt idx="25718">
                  <c:v>52.941176470588232</c:v>
                </c:pt>
                <c:pt idx="25719">
                  <c:v>52.942553855760224</c:v>
                </c:pt>
                <c:pt idx="25720">
                  <c:v>53.004667950786967</c:v>
                </c:pt>
                <c:pt idx="25721">
                  <c:v>53.069679849340844</c:v>
                </c:pt>
                <c:pt idx="25722">
                  <c:v>53.087782948182053</c:v>
                </c:pt>
                <c:pt idx="25723">
                  <c:v>53.118058796080277</c:v>
                </c:pt>
                <c:pt idx="25724">
                  <c:v>53.120862332371416</c:v>
                </c:pt>
                <c:pt idx="25725">
                  <c:v>53.125</c:v>
                </c:pt>
                <c:pt idx="25726">
                  <c:v>53.129107638381754</c:v>
                </c:pt>
                <c:pt idx="25727">
                  <c:v>53.172956552949728</c:v>
                </c:pt>
                <c:pt idx="25728">
                  <c:v>53.182157112154044</c:v>
                </c:pt>
                <c:pt idx="25729">
                  <c:v>53.21047439691506</c:v>
                </c:pt>
                <c:pt idx="25730">
                  <c:v>53.211549793753676</c:v>
                </c:pt>
                <c:pt idx="25731">
                  <c:v>53.226524254561639</c:v>
                </c:pt>
                <c:pt idx="25732">
                  <c:v>53.26485365373955</c:v>
                </c:pt>
                <c:pt idx="25733">
                  <c:v>53.300869240358395</c:v>
                </c:pt>
                <c:pt idx="25734">
                  <c:v>53.307445414053461</c:v>
                </c:pt>
                <c:pt idx="25735">
                  <c:v>53.32653391211332</c:v>
                </c:pt>
                <c:pt idx="25736">
                  <c:v>53.357232939417997</c:v>
                </c:pt>
                <c:pt idx="25737">
                  <c:v>53.362054861754928</c:v>
                </c:pt>
                <c:pt idx="25738">
                  <c:v>53.368278004271019</c:v>
                </c:pt>
                <c:pt idx="25739">
                  <c:v>53.418162134013073</c:v>
                </c:pt>
                <c:pt idx="25740">
                  <c:v>53.418543315074061</c:v>
                </c:pt>
                <c:pt idx="25741">
                  <c:v>53.450389038077532</c:v>
                </c:pt>
                <c:pt idx="25742">
                  <c:v>53.464162431029337</c:v>
                </c:pt>
                <c:pt idx="25743">
                  <c:v>53.472145309558073</c:v>
                </c:pt>
                <c:pt idx="25744">
                  <c:v>53.48962804996259</c:v>
                </c:pt>
                <c:pt idx="25745">
                  <c:v>53.514419852448015</c:v>
                </c:pt>
                <c:pt idx="25746">
                  <c:v>53.518014082335412</c:v>
                </c:pt>
                <c:pt idx="25747">
                  <c:v>53.518948182521285</c:v>
                </c:pt>
                <c:pt idx="25748">
                  <c:v>53.534551231135822</c:v>
                </c:pt>
                <c:pt idx="25749">
                  <c:v>53.544433094994901</c:v>
                </c:pt>
                <c:pt idx="25750">
                  <c:v>53.578140078216251</c:v>
                </c:pt>
                <c:pt idx="25751">
                  <c:v>53.59375</c:v>
                </c:pt>
                <c:pt idx="25752">
                  <c:v>53.612284860352474</c:v>
                </c:pt>
                <c:pt idx="25753">
                  <c:v>53.632415358799733</c:v>
                </c:pt>
                <c:pt idx="25754">
                  <c:v>53.634985927689968</c:v>
                </c:pt>
                <c:pt idx="25755">
                  <c:v>53.65160941303759</c:v>
                </c:pt>
                <c:pt idx="25756">
                  <c:v>53.659980269648145</c:v>
                </c:pt>
                <c:pt idx="25757">
                  <c:v>53.736329867812174</c:v>
                </c:pt>
                <c:pt idx="25758">
                  <c:v>53.780899388853413</c:v>
                </c:pt>
                <c:pt idx="25759">
                  <c:v>53.782634366737113</c:v>
                </c:pt>
                <c:pt idx="25760">
                  <c:v>53.800078758108981</c:v>
                </c:pt>
                <c:pt idx="25761">
                  <c:v>53.822551777039109</c:v>
                </c:pt>
                <c:pt idx="25762">
                  <c:v>53.831764421916489</c:v>
                </c:pt>
                <c:pt idx="25763">
                  <c:v>53.842621612559952</c:v>
                </c:pt>
                <c:pt idx="25764">
                  <c:v>53.862038113984056</c:v>
                </c:pt>
                <c:pt idx="25765">
                  <c:v>53.870164872186223</c:v>
                </c:pt>
                <c:pt idx="25766">
                  <c:v>53.895652173913021</c:v>
                </c:pt>
                <c:pt idx="25767">
                  <c:v>53.902979561684305</c:v>
                </c:pt>
                <c:pt idx="25768">
                  <c:v>53.944737162432403</c:v>
                </c:pt>
                <c:pt idx="25769">
                  <c:v>53.958587088915976</c:v>
                </c:pt>
                <c:pt idx="25770">
                  <c:v>53.963881236608501</c:v>
                </c:pt>
                <c:pt idx="25771">
                  <c:v>53.976670201484609</c:v>
                </c:pt>
                <c:pt idx="25772">
                  <c:v>53.990610328638496</c:v>
                </c:pt>
                <c:pt idx="25773">
                  <c:v>54.004761904761921</c:v>
                </c:pt>
                <c:pt idx="25774">
                  <c:v>54.027420736932299</c:v>
                </c:pt>
                <c:pt idx="25775">
                  <c:v>54.044750430292595</c:v>
                </c:pt>
                <c:pt idx="25776">
                  <c:v>54.048174872665527</c:v>
                </c:pt>
                <c:pt idx="25777">
                  <c:v>54.058826677131094</c:v>
                </c:pt>
                <c:pt idx="25778">
                  <c:v>54.083990756235551</c:v>
                </c:pt>
                <c:pt idx="25779">
                  <c:v>54.105862954695851</c:v>
                </c:pt>
                <c:pt idx="25780">
                  <c:v>54.127615424520144</c:v>
                </c:pt>
                <c:pt idx="25781">
                  <c:v>54.135466303607899</c:v>
                </c:pt>
                <c:pt idx="25782">
                  <c:v>54.135954135954137</c:v>
                </c:pt>
                <c:pt idx="25783">
                  <c:v>54.148643334644134</c:v>
                </c:pt>
                <c:pt idx="25784">
                  <c:v>54.166666666666686</c:v>
                </c:pt>
                <c:pt idx="25785">
                  <c:v>54.177099931709535</c:v>
                </c:pt>
                <c:pt idx="25786">
                  <c:v>54.19278996865205</c:v>
                </c:pt>
                <c:pt idx="25787">
                  <c:v>54.206404979419744</c:v>
                </c:pt>
                <c:pt idx="25788">
                  <c:v>54.23818171167477</c:v>
                </c:pt>
                <c:pt idx="25789">
                  <c:v>54.272046266823537</c:v>
                </c:pt>
                <c:pt idx="25790">
                  <c:v>54.285714285714306</c:v>
                </c:pt>
                <c:pt idx="25791">
                  <c:v>54.318541996830447</c:v>
                </c:pt>
                <c:pt idx="25792">
                  <c:v>54.330708661417304</c:v>
                </c:pt>
                <c:pt idx="25793">
                  <c:v>54.33879276827372</c:v>
                </c:pt>
                <c:pt idx="25794">
                  <c:v>54.342442004458007</c:v>
                </c:pt>
                <c:pt idx="25795">
                  <c:v>54.403183023872685</c:v>
                </c:pt>
                <c:pt idx="25796">
                  <c:v>54.421372663173543</c:v>
                </c:pt>
                <c:pt idx="25797">
                  <c:v>54.428341384863131</c:v>
                </c:pt>
                <c:pt idx="25798">
                  <c:v>54.445988190343883</c:v>
                </c:pt>
                <c:pt idx="25799">
                  <c:v>54.452698469524734</c:v>
                </c:pt>
                <c:pt idx="25800">
                  <c:v>54.462144570058257</c:v>
                </c:pt>
                <c:pt idx="25801">
                  <c:v>54.481188593338118</c:v>
                </c:pt>
                <c:pt idx="25802">
                  <c:v>54.4820263916275</c:v>
                </c:pt>
                <c:pt idx="25803">
                  <c:v>54.492585053794699</c:v>
                </c:pt>
                <c:pt idx="25804">
                  <c:v>54.516742303446591</c:v>
                </c:pt>
                <c:pt idx="25805">
                  <c:v>54.544611692844683</c:v>
                </c:pt>
                <c:pt idx="25806">
                  <c:v>54.58124395179027</c:v>
                </c:pt>
                <c:pt idx="25807">
                  <c:v>54.655769963746593</c:v>
                </c:pt>
                <c:pt idx="25808">
                  <c:v>54.667398329370144</c:v>
                </c:pt>
                <c:pt idx="25809">
                  <c:v>54.679245283018872</c:v>
                </c:pt>
                <c:pt idx="25810">
                  <c:v>54.692151026163259</c:v>
                </c:pt>
                <c:pt idx="25811">
                  <c:v>54.708073077035863</c:v>
                </c:pt>
                <c:pt idx="25812">
                  <c:v>54.724028827561966</c:v>
                </c:pt>
                <c:pt idx="25813">
                  <c:v>54.725961180932558</c:v>
                </c:pt>
                <c:pt idx="25814">
                  <c:v>54.738668401648226</c:v>
                </c:pt>
                <c:pt idx="25815">
                  <c:v>54.742663838698405</c:v>
                </c:pt>
                <c:pt idx="25816">
                  <c:v>54.742916799582417</c:v>
                </c:pt>
                <c:pt idx="25817">
                  <c:v>54.767280450888904</c:v>
                </c:pt>
                <c:pt idx="25818">
                  <c:v>54.769626897081025</c:v>
                </c:pt>
                <c:pt idx="25819">
                  <c:v>54.773946026071428</c:v>
                </c:pt>
                <c:pt idx="25820">
                  <c:v>54.785865494219166</c:v>
                </c:pt>
                <c:pt idx="25821">
                  <c:v>54.826732673267315</c:v>
                </c:pt>
                <c:pt idx="25822">
                  <c:v>54.837123002806379</c:v>
                </c:pt>
                <c:pt idx="25823">
                  <c:v>54.854828982510554</c:v>
                </c:pt>
                <c:pt idx="25824">
                  <c:v>54.865808422430717</c:v>
                </c:pt>
                <c:pt idx="25825">
                  <c:v>54.908367665861618</c:v>
                </c:pt>
                <c:pt idx="25826">
                  <c:v>54.916007905138343</c:v>
                </c:pt>
                <c:pt idx="25827">
                  <c:v>54.919286321155482</c:v>
                </c:pt>
                <c:pt idx="25828">
                  <c:v>54.922988186537367</c:v>
                </c:pt>
                <c:pt idx="25829">
                  <c:v>54.93588192596178</c:v>
                </c:pt>
                <c:pt idx="25830">
                  <c:v>54.937300552833847</c:v>
                </c:pt>
                <c:pt idx="25831">
                  <c:v>54.975791034642953</c:v>
                </c:pt>
                <c:pt idx="25832">
                  <c:v>54.977536060534419</c:v>
                </c:pt>
                <c:pt idx="25833">
                  <c:v>55.02299685306221</c:v>
                </c:pt>
                <c:pt idx="25834">
                  <c:v>55.061197485941108</c:v>
                </c:pt>
                <c:pt idx="25835">
                  <c:v>55.072463768115938</c:v>
                </c:pt>
                <c:pt idx="25836">
                  <c:v>55.083516993388258</c:v>
                </c:pt>
                <c:pt idx="25837">
                  <c:v>55.148530579825263</c:v>
                </c:pt>
                <c:pt idx="25838">
                  <c:v>55.153770129643618</c:v>
                </c:pt>
                <c:pt idx="25839">
                  <c:v>55.155250059255735</c:v>
                </c:pt>
                <c:pt idx="25840">
                  <c:v>55.165595650024727</c:v>
                </c:pt>
                <c:pt idx="25841">
                  <c:v>55.176201841323547</c:v>
                </c:pt>
                <c:pt idx="25842">
                  <c:v>55.20426749934947</c:v>
                </c:pt>
                <c:pt idx="25843">
                  <c:v>55.206866197183103</c:v>
                </c:pt>
                <c:pt idx="25844">
                  <c:v>55.209639655948479</c:v>
                </c:pt>
                <c:pt idx="25845">
                  <c:v>55.219623502567032</c:v>
                </c:pt>
                <c:pt idx="25846">
                  <c:v>55.264548267793799</c:v>
                </c:pt>
                <c:pt idx="25847">
                  <c:v>55.270773046713515</c:v>
                </c:pt>
                <c:pt idx="25848">
                  <c:v>55.279162785600789</c:v>
                </c:pt>
                <c:pt idx="25849">
                  <c:v>55.312937169271947</c:v>
                </c:pt>
                <c:pt idx="25850">
                  <c:v>55.320611031002159</c:v>
                </c:pt>
                <c:pt idx="25851">
                  <c:v>55.364860632633878</c:v>
                </c:pt>
                <c:pt idx="25852">
                  <c:v>55.384730203746557</c:v>
                </c:pt>
                <c:pt idx="25853">
                  <c:v>55.387141594038155</c:v>
                </c:pt>
                <c:pt idx="25854">
                  <c:v>55.407113197328016</c:v>
                </c:pt>
                <c:pt idx="25855">
                  <c:v>55.407172207695169</c:v>
                </c:pt>
                <c:pt idx="25856">
                  <c:v>55.420767528801406</c:v>
                </c:pt>
                <c:pt idx="25857">
                  <c:v>55.432098765432102</c:v>
                </c:pt>
                <c:pt idx="25858">
                  <c:v>55.441673710904467</c:v>
                </c:pt>
                <c:pt idx="25859">
                  <c:v>55.449937518428555</c:v>
                </c:pt>
                <c:pt idx="25860">
                  <c:v>55.459907540251862</c:v>
                </c:pt>
                <c:pt idx="25861">
                  <c:v>55.464256368118328</c:v>
                </c:pt>
                <c:pt idx="25862">
                  <c:v>55.472504004271229</c:v>
                </c:pt>
                <c:pt idx="25863">
                  <c:v>55.487882248445629</c:v>
                </c:pt>
                <c:pt idx="25864">
                  <c:v>55.489731437598749</c:v>
                </c:pt>
                <c:pt idx="25865">
                  <c:v>55.525872058731693</c:v>
                </c:pt>
                <c:pt idx="25866">
                  <c:v>55.526605917426053</c:v>
                </c:pt>
                <c:pt idx="25867">
                  <c:v>55.555555555555571</c:v>
                </c:pt>
                <c:pt idx="25868">
                  <c:v>55.574449457875943</c:v>
                </c:pt>
                <c:pt idx="25869">
                  <c:v>55.576559546313803</c:v>
                </c:pt>
                <c:pt idx="25870">
                  <c:v>55.582709821885402</c:v>
                </c:pt>
                <c:pt idx="25871">
                  <c:v>55.603555703248304</c:v>
                </c:pt>
                <c:pt idx="25872">
                  <c:v>55.613025096698749</c:v>
                </c:pt>
                <c:pt idx="25873">
                  <c:v>55.615108034544164</c:v>
                </c:pt>
                <c:pt idx="25874">
                  <c:v>55.621708266544545</c:v>
                </c:pt>
                <c:pt idx="25875">
                  <c:v>55.64364418167159</c:v>
                </c:pt>
                <c:pt idx="25876">
                  <c:v>55.701270016565445</c:v>
                </c:pt>
                <c:pt idx="25877">
                  <c:v>55.712646316272668</c:v>
                </c:pt>
                <c:pt idx="25878">
                  <c:v>55.715413934004062</c:v>
                </c:pt>
                <c:pt idx="25879">
                  <c:v>55.720200479407282</c:v>
                </c:pt>
                <c:pt idx="25880">
                  <c:v>55.753184014053573</c:v>
                </c:pt>
                <c:pt idx="25881">
                  <c:v>55.76658645582674</c:v>
                </c:pt>
                <c:pt idx="25882">
                  <c:v>55.777351247600762</c:v>
                </c:pt>
                <c:pt idx="25883">
                  <c:v>55.792120809241283</c:v>
                </c:pt>
                <c:pt idx="25884">
                  <c:v>55.82369406825012</c:v>
                </c:pt>
                <c:pt idx="25885">
                  <c:v>55.825532762397927</c:v>
                </c:pt>
                <c:pt idx="25886">
                  <c:v>55.839969140054563</c:v>
                </c:pt>
                <c:pt idx="25887">
                  <c:v>55.865980464236941</c:v>
                </c:pt>
                <c:pt idx="25888">
                  <c:v>55.876865671641781</c:v>
                </c:pt>
                <c:pt idx="25889">
                  <c:v>55.887096774193537</c:v>
                </c:pt>
                <c:pt idx="25890">
                  <c:v>55.893152854777156</c:v>
                </c:pt>
                <c:pt idx="25891">
                  <c:v>55.894459102902374</c:v>
                </c:pt>
                <c:pt idx="25892">
                  <c:v>55.907012195121951</c:v>
                </c:pt>
                <c:pt idx="25893">
                  <c:v>55.91931216931215</c:v>
                </c:pt>
                <c:pt idx="25894">
                  <c:v>55.924431401320618</c:v>
                </c:pt>
                <c:pt idx="25895">
                  <c:v>55.928063943161646</c:v>
                </c:pt>
                <c:pt idx="25896">
                  <c:v>55.932364478390838</c:v>
                </c:pt>
                <c:pt idx="25897">
                  <c:v>55.934012183734268</c:v>
                </c:pt>
                <c:pt idx="25898">
                  <c:v>55.937464975225282</c:v>
                </c:pt>
                <c:pt idx="25899">
                  <c:v>55.955284552845541</c:v>
                </c:pt>
                <c:pt idx="25900">
                  <c:v>55.95967429236137</c:v>
                </c:pt>
                <c:pt idx="25901">
                  <c:v>55.974643423137877</c:v>
                </c:pt>
                <c:pt idx="25902">
                  <c:v>55.989510906273608</c:v>
                </c:pt>
                <c:pt idx="25903">
                  <c:v>55.994329688132837</c:v>
                </c:pt>
                <c:pt idx="25904">
                  <c:v>56.033272945319084</c:v>
                </c:pt>
                <c:pt idx="25905">
                  <c:v>56.036140305027175</c:v>
                </c:pt>
                <c:pt idx="25906">
                  <c:v>56.071820274662826</c:v>
                </c:pt>
                <c:pt idx="25907">
                  <c:v>56.073185731857308</c:v>
                </c:pt>
                <c:pt idx="25908">
                  <c:v>56.138482023968038</c:v>
                </c:pt>
                <c:pt idx="25909">
                  <c:v>56.155599886007394</c:v>
                </c:pt>
                <c:pt idx="25910">
                  <c:v>56.165127648017375</c:v>
                </c:pt>
                <c:pt idx="25911">
                  <c:v>56.198729058347766</c:v>
                </c:pt>
                <c:pt idx="25912">
                  <c:v>56.199544453157102</c:v>
                </c:pt>
                <c:pt idx="25913">
                  <c:v>56.21562156215623</c:v>
                </c:pt>
                <c:pt idx="25914">
                  <c:v>56.217838765008565</c:v>
                </c:pt>
                <c:pt idx="25915">
                  <c:v>56.235527621567996</c:v>
                </c:pt>
                <c:pt idx="25916">
                  <c:v>56.237245737607793</c:v>
                </c:pt>
                <c:pt idx="25917">
                  <c:v>56.244541484716166</c:v>
                </c:pt>
                <c:pt idx="25918">
                  <c:v>56.255295114374462</c:v>
                </c:pt>
                <c:pt idx="25919">
                  <c:v>56.268370607028771</c:v>
                </c:pt>
                <c:pt idx="25920">
                  <c:v>56.286864906642819</c:v>
                </c:pt>
                <c:pt idx="25921">
                  <c:v>56.301390342353102</c:v>
                </c:pt>
                <c:pt idx="25922">
                  <c:v>56.303603483810917</c:v>
                </c:pt>
                <c:pt idx="25923">
                  <c:v>56.331648707924074</c:v>
                </c:pt>
                <c:pt idx="25924">
                  <c:v>56.34070600164776</c:v>
                </c:pt>
                <c:pt idx="25925">
                  <c:v>56.345056403450542</c:v>
                </c:pt>
                <c:pt idx="25926">
                  <c:v>56.383202573120514</c:v>
                </c:pt>
                <c:pt idx="25927">
                  <c:v>56.393492473772227</c:v>
                </c:pt>
                <c:pt idx="25928">
                  <c:v>56.44962423673087</c:v>
                </c:pt>
                <c:pt idx="25929">
                  <c:v>56.469514976433032</c:v>
                </c:pt>
                <c:pt idx="25930">
                  <c:v>56.498846772126853</c:v>
                </c:pt>
                <c:pt idx="25931">
                  <c:v>56.503171170516282</c:v>
                </c:pt>
                <c:pt idx="25932">
                  <c:v>56.546397057628639</c:v>
                </c:pt>
                <c:pt idx="25933">
                  <c:v>56.564345111131701</c:v>
                </c:pt>
                <c:pt idx="25934">
                  <c:v>56.585122731237277</c:v>
                </c:pt>
                <c:pt idx="25935">
                  <c:v>56.587126528975318</c:v>
                </c:pt>
                <c:pt idx="25936">
                  <c:v>56.592804141061265</c:v>
                </c:pt>
                <c:pt idx="25937">
                  <c:v>56.603149891769107</c:v>
                </c:pt>
                <c:pt idx="25938">
                  <c:v>56.605002605523708</c:v>
                </c:pt>
                <c:pt idx="25939">
                  <c:v>56.615384615384613</c:v>
                </c:pt>
                <c:pt idx="25940">
                  <c:v>56.617523592034104</c:v>
                </c:pt>
                <c:pt idx="25941">
                  <c:v>56.63806774285365</c:v>
                </c:pt>
                <c:pt idx="25942">
                  <c:v>56.685646966424514</c:v>
                </c:pt>
                <c:pt idx="25943">
                  <c:v>56.725315644111276</c:v>
                </c:pt>
                <c:pt idx="25944">
                  <c:v>56.730955611552645</c:v>
                </c:pt>
                <c:pt idx="25945">
                  <c:v>56.733386006496346</c:v>
                </c:pt>
                <c:pt idx="25946">
                  <c:v>56.738744075829402</c:v>
                </c:pt>
                <c:pt idx="25947">
                  <c:v>56.760163882760793</c:v>
                </c:pt>
                <c:pt idx="25948">
                  <c:v>56.761363636363626</c:v>
                </c:pt>
                <c:pt idx="25949">
                  <c:v>56.778534640305679</c:v>
                </c:pt>
                <c:pt idx="25950">
                  <c:v>56.811686249603042</c:v>
                </c:pt>
                <c:pt idx="25951">
                  <c:v>56.815148481815157</c:v>
                </c:pt>
                <c:pt idx="25952">
                  <c:v>56.821952870971813</c:v>
                </c:pt>
                <c:pt idx="25953">
                  <c:v>56.849999999999994</c:v>
                </c:pt>
                <c:pt idx="25954">
                  <c:v>56.872272090916596</c:v>
                </c:pt>
                <c:pt idx="25955">
                  <c:v>56.881844380403464</c:v>
                </c:pt>
                <c:pt idx="25956">
                  <c:v>56.886930983847265</c:v>
                </c:pt>
                <c:pt idx="25957">
                  <c:v>56.887066374611578</c:v>
                </c:pt>
                <c:pt idx="25958">
                  <c:v>56.895335952452911</c:v>
                </c:pt>
                <c:pt idx="25959">
                  <c:v>56.903765690376559</c:v>
                </c:pt>
                <c:pt idx="25960">
                  <c:v>56.946526736631682</c:v>
                </c:pt>
                <c:pt idx="25961">
                  <c:v>56.96263949539059</c:v>
                </c:pt>
                <c:pt idx="25962">
                  <c:v>56.980657568697069</c:v>
                </c:pt>
                <c:pt idx="25963">
                  <c:v>56.982343499197441</c:v>
                </c:pt>
                <c:pt idx="25964">
                  <c:v>56.996587030716739</c:v>
                </c:pt>
                <c:pt idx="25965">
                  <c:v>57.052220595412393</c:v>
                </c:pt>
                <c:pt idx="25966">
                  <c:v>57.061801874883201</c:v>
                </c:pt>
                <c:pt idx="25967">
                  <c:v>57.062078922040428</c:v>
                </c:pt>
                <c:pt idx="25968">
                  <c:v>57.082125603864739</c:v>
                </c:pt>
                <c:pt idx="25969">
                  <c:v>57.125974946821088</c:v>
                </c:pt>
                <c:pt idx="25970">
                  <c:v>57.142857142857139</c:v>
                </c:pt>
                <c:pt idx="25971">
                  <c:v>57.193717277486911</c:v>
                </c:pt>
                <c:pt idx="25972">
                  <c:v>57.21919899358042</c:v>
                </c:pt>
                <c:pt idx="25973">
                  <c:v>57.240893894070041</c:v>
                </c:pt>
                <c:pt idx="25974">
                  <c:v>57.246093981005117</c:v>
                </c:pt>
                <c:pt idx="25975">
                  <c:v>57.254977597103931</c:v>
                </c:pt>
                <c:pt idx="25976">
                  <c:v>57.256914741944684</c:v>
                </c:pt>
                <c:pt idx="25977">
                  <c:v>57.258979206049133</c:v>
                </c:pt>
                <c:pt idx="25978">
                  <c:v>57.263722657862161</c:v>
                </c:pt>
                <c:pt idx="25979">
                  <c:v>57.310420076377511</c:v>
                </c:pt>
                <c:pt idx="25980">
                  <c:v>57.321279006749762</c:v>
                </c:pt>
                <c:pt idx="25981">
                  <c:v>57.327188940092157</c:v>
                </c:pt>
                <c:pt idx="25982">
                  <c:v>57.333709662244814</c:v>
                </c:pt>
                <c:pt idx="25983">
                  <c:v>57.33595280665503</c:v>
                </c:pt>
                <c:pt idx="25984">
                  <c:v>57.344164731828698</c:v>
                </c:pt>
                <c:pt idx="25985">
                  <c:v>57.372381533455354</c:v>
                </c:pt>
                <c:pt idx="25986">
                  <c:v>57.372810760290946</c:v>
                </c:pt>
                <c:pt idx="25987">
                  <c:v>57.389801210025922</c:v>
                </c:pt>
                <c:pt idx="25988">
                  <c:v>57.407407407407419</c:v>
                </c:pt>
                <c:pt idx="25989">
                  <c:v>57.415225453246308</c:v>
                </c:pt>
                <c:pt idx="25990">
                  <c:v>57.428571428571416</c:v>
                </c:pt>
                <c:pt idx="25991">
                  <c:v>57.462007336514318</c:v>
                </c:pt>
                <c:pt idx="25992">
                  <c:v>57.4753652735304</c:v>
                </c:pt>
                <c:pt idx="25993">
                  <c:v>57.483486713272526</c:v>
                </c:pt>
                <c:pt idx="25994">
                  <c:v>57.502945596481169</c:v>
                </c:pt>
                <c:pt idx="25995">
                  <c:v>57.506265932606425</c:v>
                </c:pt>
                <c:pt idx="25996">
                  <c:v>57.521648006177259</c:v>
                </c:pt>
                <c:pt idx="25997">
                  <c:v>57.52253080743057</c:v>
                </c:pt>
                <c:pt idx="25998">
                  <c:v>57.538195445373304</c:v>
                </c:pt>
                <c:pt idx="25999">
                  <c:v>57.540874207540895</c:v>
                </c:pt>
                <c:pt idx="26000">
                  <c:v>57.598901570411044</c:v>
                </c:pt>
                <c:pt idx="26001">
                  <c:v>57.602582795250981</c:v>
                </c:pt>
                <c:pt idx="26002">
                  <c:v>57.612220515446324</c:v>
                </c:pt>
                <c:pt idx="26003">
                  <c:v>57.627578246948502</c:v>
                </c:pt>
                <c:pt idx="26004">
                  <c:v>57.62759004310945</c:v>
                </c:pt>
                <c:pt idx="26005">
                  <c:v>57.644335254653697</c:v>
                </c:pt>
                <c:pt idx="26006">
                  <c:v>57.64705882352942</c:v>
                </c:pt>
                <c:pt idx="26007">
                  <c:v>57.690634559793438</c:v>
                </c:pt>
                <c:pt idx="26008">
                  <c:v>57.692307692307679</c:v>
                </c:pt>
                <c:pt idx="26009">
                  <c:v>57.711084684233583</c:v>
                </c:pt>
                <c:pt idx="26010">
                  <c:v>57.714285714285722</c:v>
                </c:pt>
                <c:pt idx="26011">
                  <c:v>57.724468023758732</c:v>
                </c:pt>
                <c:pt idx="26012">
                  <c:v>57.751791776688037</c:v>
                </c:pt>
                <c:pt idx="26013">
                  <c:v>57.767653758542139</c:v>
                </c:pt>
                <c:pt idx="26014">
                  <c:v>57.771151695862841</c:v>
                </c:pt>
                <c:pt idx="26015">
                  <c:v>57.800000000000011</c:v>
                </c:pt>
                <c:pt idx="26016">
                  <c:v>57.805477317672455</c:v>
                </c:pt>
                <c:pt idx="26017">
                  <c:v>57.80814983548467</c:v>
                </c:pt>
                <c:pt idx="26018">
                  <c:v>57.810615199034999</c:v>
                </c:pt>
                <c:pt idx="26019">
                  <c:v>57.8125</c:v>
                </c:pt>
                <c:pt idx="26020">
                  <c:v>57.815740100720831</c:v>
                </c:pt>
                <c:pt idx="26021">
                  <c:v>57.837697242933928</c:v>
                </c:pt>
                <c:pt idx="26022">
                  <c:v>57.839035195668231</c:v>
                </c:pt>
                <c:pt idx="26023">
                  <c:v>57.841413380222718</c:v>
                </c:pt>
                <c:pt idx="26024">
                  <c:v>57.88906193842098</c:v>
                </c:pt>
                <c:pt idx="26025">
                  <c:v>57.89350405996251</c:v>
                </c:pt>
                <c:pt idx="26026">
                  <c:v>57.899602094540057</c:v>
                </c:pt>
                <c:pt idx="26027">
                  <c:v>57.901390644753491</c:v>
                </c:pt>
                <c:pt idx="26028">
                  <c:v>57.910980552560147</c:v>
                </c:pt>
                <c:pt idx="26029">
                  <c:v>57.967055707308987</c:v>
                </c:pt>
                <c:pt idx="26030">
                  <c:v>58.003061745194771</c:v>
                </c:pt>
                <c:pt idx="26031">
                  <c:v>58.007695082361437</c:v>
                </c:pt>
                <c:pt idx="26032">
                  <c:v>58.034137728075336</c:v>
                </c:pt>
                <c:pt idx="26033">
                  <c:v>58.03532919969021</c:v>
                </c:pt>
                <c:pt idx="26034">
                  <c:v>58.037459283387619</c:v>
                </c:pt>
                <c:pt idx="26035">
                  <c:v>58.042837112604559</c:v>
                </c:pt>
                <c:pt idx="26036">
                  <c:v>58.077436582109499</c:v>
                </c:pt>
                <c:pt idx="26037">
                  <c:v>58.09294871794873</c:v>
                </c:pt>
                <c:pt idx="26038">
                  <c:v>58.111927642735992</c:v>
                </c:pt>
                <c:pt idx="26039">
                  <c:v>58.123569794050326</c:v>
                </c:pt>
                <c:pt idx="26040">
                  <c:v>58.125448314338087</c:v>
                </c:pt>
                <c:pt idx="26041">
                  <c:v>58.126169520949986</c:v>
                </c:pt>
                <c:pt idx="26042">
                  <c:v>58.197959954665663</c:v>
                </c:pt>
                <c:pt idx="26043">
                  <c:v>58.214594127806549</c:v>
                </c:pt>
                <c:pt idx="26044">
                  <c:v>58.236747102413062</c:v>
                </c:pt>
                <c:pt idx="26045">
                  <c:v>58.26053193554651</c:v>
                </c:pt>
                <c:pt idx="26046">
                  <c:v>58.285178599922517</c:v>
                </c:pt>
                <c:pt idx="26047">
                  <c:v>58.294209702660424</c:v>
                </c:pt>
                <c:pt idx="26048">
                  <c:v>58.294307763340157</c:v>
                </c:pt>
                <c:pt idx="26049">
                  <c:v>58.30143058633891</c:v>
                </c:pt>
                <c:pt idx="26050">
                  <c:v>58.336512781381145</c:v>
                </c:pt>
                <c:pt idx="26051">
                  <c:v>58.360128617363358</c:v>
                </c:pt>
                <c:pt idx="26052">
                  <c:v>58.368844237813164</c:v>
                </c:pt>
                <c:pt idx="26053">
                  <c:v>58.370084681814376</c:v>
                </c:pt>
                <c:pt idx="26054">
                  <c:v>58.376711008289959</c:v>
                </c:pt>
                <c:pt idx="26055">
                  <c:v>58.416736617808482</c:v>
                </c:pt>
                <c:pt idx="26056">
                  <c:v>58.425586477163961</c:v>
                </c:pt>
                <c:pt idx="26057">
                  <c:v>58.44368154324016</c:v>
                </c:pt>
                <c:pt idx="26058">
                  <c:v>58.459595959595958</c:v>
                </c:pt>
                <c:pt idx="26059">
                  <c:v>58.480215827338128</c:v>
                </c:pt>
                <c:pt idx="26060">
                  <c:v>58.483398675438025</c:v>
                </c:pt>
                <c:pt idx="26061">
                  <c:v>58.503505028954578</c:v>
                </c:pt>
                <c:pt idx="26062">
                  <c:v>58.506708146995919</c:v>
                </c:pt>
                <c:pt idx="26063">
                  <c:v>58.546168958742641</c:v>
                </c:pt>
                <c:pt idx="26064">
                  <c:v>58.561652420224107</c:v>
                </c:pt>
                <c:pt idx="26065">
                  <c:v>58.573327425786459</c:v>
                </c:pt>
                <c:pt idx="26066">
                  <c:v>58.577606553882219</c:v>
                </c:pt>
                <c:pt idx="26067">
                  <c:v>58.580242211897314</c:v>
                </c:pt>
                <c:pt idx="26068">
                  <c:v>58.596491228070192</c:v>
                </c:pt>
                <c:pt idx="26069">
                  <c:v>58.608237958259366</c:v>
                </c:pt>
                <c:pt idx="26070">
                  <c:v>58.616236930895155</c:v>
                </c:pt>
                <c:pt idx="26071">
                  <c:v>58.649822345045408</c:v>
                </c:pt>
                <c:pt idx="26072">
                  <c:v>58.670643718005579</c:v>
                </c:pt>
                <c:pt idx="26073">
                  <c:v>58.680792891319186</c:v>
                </c:pt>
                <c:pt idx="26074">
                  <c:v>58.704711074617677</c:v>
                </c:pt>
                <c:pt idx="26075">
                  <c:v>58.730158730158735</c:v>
                </c:pt>
                <c:pt idx="26076">
                  <c:v>58.753366679492103</c:v>
                </c:pt>
                <c:pt idx="26077">
                  <c:v>58.763942022738291</c:v>
                </c:pt>
                <c:pt idx="26078">
                  <c:v>58.772486772486758</c:v>
                </c:pt>
                <c:pt idx="26079">
                  <c:v>58.77819512290057</c:v>
                </c:pt>
                <c:pt idx="26080">
                  <c:v>58.818429156576059</c:v>
                </c:pt>
                <c:pt idx="26081">
                  <c:v>58.844263055375194</c:v>
                </c:pt>
                <c:pt idx="26082">
                  <c:v>58.870440580468028</c:v>
                </c:pt>
                <c:pt idx="26083">
                  <c:v>58.911898756582161</c:v>
                </c:pt>
                <c:pt idx="26084">
                  <c:v>58.941456441233754</c:v>
                </c:pt>
                <c:pt idx="26085">
                  <c:v>58.980132600957546</c:v>
                </c:pt>
                <c:pt idx="26086">
                  <c:v>58.998052045352381</c:v>
                </c:pt>
                <c:pt idx="26087">
                  <c:v>59.022499367995295</c:v>
                </c:pt>
                <c:pt idx="26088">
                  <c:v>59.037711313394027</c:v>
                </c:pt>
                <c:pt idx="26089">
                  <c:v>59.071919182382516</c:v>
                </c:pt>
                <c:pt idx="26090">
                  <c:v>59.075750357313012</c:v>
                </c:pt>
                <c:pt idx="26091">
                  <c:v>59.104428288169203</c:v>
                </c:pt>
                <c:pt idx="26092">
                  <c:v>59.121233034276514</c:v>
                </c:pt>
                <c:pt idx="26093">
                  <c:v>59.124326855537333</c:v>
                </c:pt>
                <c:pt idx="26094">
                  <c:v>59.125964010282786</c:v>
                </c:pt>
                <c:pt idx="26095">
                  <c:v>59.145148884737949</c:v>
                </c:pt>
                <c:pt idx="26096">
                  <c:v>59.198179600262733</c:v>
                </c:pt>
                <c:pt idx="26097">
                  <c:v>59.215877663901097</c:v>
                </c:pt>
                <c:pt idx="26098">
                  <c:v>59.243913703239429</c:v>
                </c:pt>
                <c:pt idx="26099">
                  <c:v>59.246228618652708</c:v>
                </c:pt>
                <c:pt idx="26100">
                  <c:v>59.249632563224452</c:v>
                </c:pt>
                <c:pt idx="26101">
                  <c:v>59.301324619654963</c:v>
                </c:pt>
                <c:pt idx="26102">
                  <c:v>59.310378542213243</c:v>
                </c:pt>
                <c:pt idx="26103">
                  <c:v>59.355424029031838</c:v>
                </c:pt>
                <c:pt idx="26104">
                  <c:v>59.408757159881588</c:v>
                </c:pt>
                <c:pt idx="26105">
                  <c:v>59.452456061288871</c:v>
                </c:pt>
                <c:pt idx="26106">
                  <c:v>59.461513407881881</c:v>
                </c:pt>
                <c:pt idx="26107">
                  <c:v>59.515738498789347</c:v>
                </c:pt>
                <c:pt idx="26108">
                  <c:v>59.526381623834425</c:v>
                </c:pt>
                <c:pt idx="26109">
                  <c:v>59.55737824261692</c:v>
                </c:pt>
                <c:pt idx="26110">
                  <c:v>59.580838323353305</c:v>
                </c:pt>
                <c:pt idx="26111">
                  <c:v>59.58831435240856</c:v>
                </c:pt>
                <c:pt idx="26112">
                  <c:v>59.608546295275744</c:v>
                </c:pt>
                <c:pt idx="26113">
                  <c:v>59.620673944957218</c:v>
                </c:pt>
                <c:pt idx="26114">
                  <c:v>59.628903999078034</c:v>
                </c:pt>
                <c:pt idx="26115">
                  <c:v>59.630785937287897</c:v>
                </c:pt>
                <c:pt idx="26116">
                  <c:v>59.633904285819284</c:v>
                </c:pt>
                <c:pt idx="26117">
                  <c:v>59.63412549153702</c:v>
                </c:pt>
                <c:pt idx="26118">
                  <c:v>59.645861000442665</c:v>
                </c:pt>
                <c:pt idx="26119">
                  <c:v>59.686727122835947</c:v>
                </c:pt>
                <c:pt idx="26120">
                  <c:v>59.711276320564224</c:v>
                </c:pt>
                <c:pt idx="26121">
                  <c:v>59.720951509606579</c:v>
                </c:pt>
                <c:pt idx="26122">
                  <c:v>59.729851086975629</c:v>
                </c:pt>
                <c:pt idx="26123">
                  <c:v>59.745762711864415</c:v>
                </c:pt>
                <c:pt idx="26124">
                  <c:v>59.746127366609301</c:v>
                </c:pt>
                <c:pt idx="26125">
                  <c:v>59.800805255350724</c:v>
                </c:pt>
                <c:pt idx="26126">
                  <c:v>59.80633653274441</c:v>
                </c:pt>
                <c:pt idx="26127">
                  <c:v>59.831335313399308</c:v>
                </c:pt>
                <c:pt idx="26128">
                  <c:v>59.846838245749467</c:v>
                </c:pt>
                <c:pt idx="26129">
                  <c:v>59.955626505046126</c:v>
                </c:pt>
                <c:pt idx="26130">
                  <c:v>59.972121550041805</c:v>
                </c:pt>
                <c:pt idx="26131">
                  <c:v>59.973772402739343</c:v>
                </c:pt>
                <c:pt idx="26132">
                  <c:v>59.977975677487308</c:v>
                </c:pt>
                <c:pt idx="26133">
                  <c:v>59.986948272251851</c:v>
                </c:pt>
                <c:pt idx="26134">
                  <c:v>59.994389114882864</c:v>
                </c:pt>
                <c:pt idx="26135">
                  <c:v>60</c:v>
                </c:pt>
                <c:pt idx="26136">
                  <c:v>60.015132826832769</c:v>
                </c:pt>
                <c:pt idx="26137">
                  <c:v>60.04424778761063</c:v>
                </c:pt>
                <c:pt idx="26138">
                  <c:v>60.04435625072955</c:v>
                </c:pt>
                <c:pt idx="26139">
                  <c:v>60.062556589019664</c:v>
                </c:pt>
                <c:pt idx="26140">
                  <c:v>60.139860139860133</c:v>
                </c:pt>
                <c:pt idx="26141">
                  <c:v>60.174129353233837</c:v>
                </c:pt>
                <c:pt idx="26142">
                  <c:v>60.184867412542616</c:v>
                </c:pt>
                <c:pt idx="26143">
                  <c:v>60.207678384300266</c:v>
                </c:pt>
                <c:pt idx="26144">
                  <c:v>60.208333333333343</c:v>
                </c:pt>
                <c:pt idx="26145">
                  <c:v>60.215960578099669</c:v>
                </c:pt>
                <c:pt idx="26146">
                  <c:v>60.21884210169722</c:v>
                </c:pt>
                <c:pt idx="26147">
                  <c:v>60.233132788998716</c:v>
                </c:pt>
                <c:pt idx="26148">
                  <c:v>60.253797702852921</c:v>
                </c:pt>
                <c:pt idx="26149">
                  <c:v>60.260186548846349</c:v>
                </c:pt>
                <c:pt idx="26150">
                  <c:v>60.281444311115962</c:v>
                </c:pt>
                <c:pt idx="26151">
                  <c:v>60.282849533732389</c:v>
                </c:pt>
                <c:pt idx="26152">
                  <c:v>60.282882181358616</c:v>
                </c:pt>
                <c:pt idx="26153">
                  <c:v>60.285517715858276</c:v>
                </c:pt>
                <c:pt idx="26154">
                  <c:v>60.298503717405481</c:v>
                </c:pt>
                <c:pt idx="26155">
                  <c:v>60.327975673327558</c:v>
                </c:pt>
                <c:pt idx="26156">
                  <c:v>60.335021853226777</c:v>
                </c:pt>
                <c:pt idx="26157">
                  <c:v>60.342584562012149</c:v>
                </c:pt>
                <c:pt idx="26158">
                  <c:v>60.351826792963465</c:v>
                </c:pt>
                <c:pt idx="26159">
                  <c:v>60.392156862745111</c:v>
                </c:pt>
                <c:pt idx="26160">
                  <c:v>60.392983512760679</c:v>
                </c:pt>
                <c:pt idx="26161">
                  <c:v>60.394076904705031</c:v>
                </c:pt>
                <c:pt idx="26162">
                  <c:v>60.40897472309004</c:v>
                </c:pt>
                <c:pt idx="26163">
                  <c:v>60.423475913031126</c:v>
                </c:pt>
                <c:pt idx="26164">
                  <c:v>60.438144329896915</c:v>
                </c:pt>
                <c:pt idx="26165">
                  <c:v>60.444776677256584</c:v>
                </c:pt>
                <c:pt idx="26166">
                  <c:v>60.450903164470986</c:v>
                </c:pt>
                <c:pt idx="26167">
                  <c:v>60.507069722086783</c:v>
                </c:pt>
                <c:pt idx="26168">
                  <c:v>60.517560073937148</c:v>
                </c:pt>
                <c:pt idx="26169">
                  <c:v>60.563799116953277</c:v>
                </c:pt>
                <c:pt idx="26170">
                  <c:v>60.584239303603056</c:v>
                </c:pt>
                <c:pt idx="26171">
                  <c:v>60.647881924477673</c:v>
                </c:pt>
                <c:pt idx="26172">
                  <c:v>60.661440077060973</c:v>
                </c:pt>
                <c:pt idx="26173">
                  <c:v>60.677140960389465</c:v>
                </c:pt>
                <c:pt idx="26174">
                  <c:v>60.696188587794666</c:v>
                </c:pt>
                <c:pt idx="26175">
                  <c:v>60.697305863708408</c:v>
                </c:pt>
                <c:pt idx="26176">
                  <c:v>60.718676122931441</c:v>
                </c:pt>
                <c:pt idx="26177">
                  <c:v>60.728127432077798</c:v>
                </c:pt>
                <c:pt idx="26178">
                  <c:v>60.768445982874823</c:v>
                </c:pt>
                <c:pt idx="26179">
                  <c:v>60.76916634826469</c:v>
                </c:pt>
                <c:pt idx="26180">
                  <c:v>60.769552488498533</c:v>
                </c:pt>
                <c:pt idx="26181">
                  <c:v>60.792951541850215</c:v>
                </c:pt>
                <c:pt idx="26182">
                  <c:v>60.820581805952571</c:v>
                </c:pt>
                <c:pt idx="26183">
                  <c:v>60.821887461231711</c:v>
                </c:pt>
                <c:pt idx="26184">
                  <c:v>60.874345549738223</c:v>
                </c:pt>
                <c:pt idx="26185">
                  <c:v>60.887969146834706</c:v>
                </c:pt>
                <c:pt idx="26186">
                  <c:v>60.892388451443594</c:v>
                </c:pt>
                <c:pt idx="26187">
                  <c:v>60.915573959052239</c:v>
                </c:pt>
                <c:pt idx="26188">
                  <c:v>60.962223806129714</c:v>
                </c:pt>
                <c:pt idx="26189">
                  <c:v>60.971366437114881</c:v>
                </c:pt>
                <c:pt idx="26190">
                  <c:v>60.976119195154212</c:v>
                </c:pt>
                <c:pt idx="26191">
                  <c:v>61.000121080033892</c:v>
                </c:pt>
                <c:pt idx="26192">
                  <c:v>61.039915108970689</c:v>
                </c:pt>
                <c:pt idx="26193">
                  <c:v>61.047105941336866</c:v>
                </c:pt>
                <c:pt idx="26194">
                  <c:v>61.111111111111114</c:v>
                </c:pt>
                <c:pt idx="26195">
                  <c:v>61.139896373056985</c:v>
                </c:pt>
                <c:pt idx="26196">
                  <c:v>61.143187066974605</c:v>
                </c:pt>
                <c:pt idx="26197">
                  <c:v>61.149241819632891</c:v>
                </c:pt>
                <c:pt idx="26198">
                  <c:v>61.161584459347864</c:v>
                </c:pt>
                <c:pt idx="26199">
                  <c:v>61.173124777817264</c:v>
                </c:pt>
                <c:pt idx="26200">
                  <c:v>61.21142857142857</c:v>
                </c:pt>
                <c:pt idx="26201">
                  <c:v>61.221153241526736</c:v>
                </c:pt>
                <c:pt idx="26202">
                  <c:v>61.236732810336889</c:v>
                </c:pt>
                <c:pt idx="26203">
                  <c:v>61.25170532060028</c:v>
                </c:pt>
                <c:pt idx="26204">
                  <c:v>61.269561815336459</c:v>
                </c:pt>
                <c:pt idx="26205">
                  <c:v>61.275320628071427</c:v>
                </c:pt>
                <c:pt idx="26206">
                  <c:v>61.310692272845813</c:v>
                </c:pt>
                <c:pt idx="26207">
                  <c:v>61.398584078102743</c:v>
                </c:pt>
                <c:pt idx="26208">
                  <c:v>61.429079274795583</c:v>
                </c:pt>
                <c:pt idx="26209">
                  <c:v>61.472992191780065</c:v>
                </c:pt>
                <c:pt idx="26210">
                  <c:v>61.47727272727272</c:v>
                </c:pt>
                <c:pt idx="26211">
                  <c:v>61.482123927917513</c:v>
                </c:pt>
                <c:pt idx="26212">
                  <c:v>61.49711327891697</c:v>
                </c:pt>
                <c:pt idx="26213">
                  <c:v>61.501772882738692</c:v>
                </c:pt>
                <c:pt idx="26214">
                  <c:v>61.545454545454561</c:v>
                </c:pt>
                <c:pt idx="26215">
                  <c:v>61.589403973509945</c:v>
                </c:pt>
                <c:pt idx="26216">
                  <c:v>61.592878848577811</c:v>
                </c:pt>
                <c:pt idx="26217">
                  <c:v>61.62049521941654</c:v>
                </c:pt>
                <c:pt idx="26218">
                  <c:v>61.620795107033643</c:v>
                </c:pt>
                <c:pt idx="26219">
                  <c:v>61.630434782608688</c:v>
                </c:pt>
                <c:pt idx="26220">
                  <c:v>61.649865114297882</c:v>
                </c:pt>
                <c:pt idx="26221">
                  <c:v>61.653885551341318</c:v>
                </c:pt>
                <c:pt idx="26222">
                  <c:v>61.69481212010183</c:v>
                </c:pt>
                <c:pt idx="26223">
                  <c:v>61.696658097686395</c:v>
                </c:pt>
                <c:pt idx="26224">
                  <c:v>61.772119989916803</c:v>
                </c:pt>
                <c:pt idx="26225">
                  <c:v>61.776061776061795</c:v>
                </c:pt>
                <c:pt idx="26226">
                  <c:v>61.815754339118826</c:v>
                </c:pt>
                <c:pt idx="26227">
                  <c:v>61.8561434783783</c:v>
                </c:pt>
                <c:pt idx="26228">
                  <c:v>61.85667304662303</c:v>
                </c:pt>
                <c:pt idx="26229">
                  <c:v>61.869535978480172</c:v>
                </c:pt>
                <c:pt idx="26230">
                  <c:v>61.92163896872907</c:v>
                </c:pt>
                <c:pt idx="26231">
                  <c:v>61.923326835607526</c:v>
                </c:pt>
                <c:pt idx="26232">
                  <c:v>61.964015469984872</c:v>
                </c:pt>
                <c:pt idx="26233">
                  <c:v>61.98010849909582</c:v>
                </c:pt>
                <c:pt idx="26234">
                  <c:v>61.993428258488507</c:v>
                </c:pt>
                <c:pt idx="26235">
                  <c:v>61.993597527320901</c:v>
                </c:pt>
                <c:pt idx="26236">
                  <c:v>61.994076999012833</c:v>
                </c:pt>
                <c:pt idx="26237">
                  <c:v>61.994720571149145</c:v>
                </c:pt>
                <c:pt idx="26238">
                  <c:v>62.017501710857772</c:v>
                </c:pt>
                <c:pt idx="26239">
                  <c:v>62.037750385208</c:v>
                </c:pt>
                <c:pt idx="26240">
                  <c:v>62.04986149584488</c:v>
                </c:pt>
                <c:pt idx="26241">
                  <c:v>62.059553349875927</c:v>
                </c:pt>
                <c:pt idx="26242">
                  <c:v>62.060048843556956</c:v>
                </c:pt>
                <c:pt idx="26243">
                  <c:v>62.061751685750039</c:v>
                </c:pt>
                <c:pt idx="26244">
                  <c:v>62.137263933671107</c:v>
                </c:pt>
                <c:pt idx="26245">
                  <c:v>62.145549679306868</c:v>
                </c:pt>
                <c:pt idx="26246">
                  <c:v>62.17656012176559</c:v>
                </c:pt>
                <c:pt idx="26247">
                  <c:v>62.181924539339008</c:v>
                </c:pt>
                <c:pt idx="26248">
                  <c:v>62.212229008658312</c:v>
                </c:pt>
                <c:pt idx="26249">
                  <c:v>62.22542115706338</c:v>
                </c:pt>
                <c:pt idx="26250">
                  <c:v>62.242076154009794</c:v>
                </c:pt>
                <c:pt idx="26251">
                  <c:v>62.309904042678482</c:v>
                </c:pt>
                <c:pt idx="26252">
                  <c:v>62.33223600911623</c:v>
                </c:pt>
                <c:pt idx="26253">
                  <c:v>62.381766381766369</c:v>
                </c:pt>
                <c:pt idx="26254">
                  <c:v>62.431882046439654</c:v>
                </c:pt>
                <c:pt idx="26255">
                  <c:v>62.454154877920985</c:v>
                </c:pt>
                <c:pt idx="26256">
                  <c:v>62.45919786551616</c:v>
                </c:pt>
                <c:pt idx="26257">
                  <c:v>62.470569132093857</c:v>
                </c:pt>
                <c:pt idx="26258">
                  <c:v>62.480211081794209</c:v>
                </c:pt>
                <c:pt idx="26259">
                  <c:v>62.533642691415309</c:v>
                </c:pt>
                <c:pt idx="26260">
                  <c:v>62.537843885744365</c:v>
                </c:pt>
                <c:pt idx="26261">
                  <c:v>62.547742308042984</c:v>
                </c:pt>
                <c:pt idx="26262">
                  <c:v>62.576044207172743</c:v>
                </c:pt>
                <c:pt idx="26263">
                  <c:v>62.585271995802003</c:v>
                </c:pt>
                <c:pt idx="26264">
                  <c:v>62.674716731453145</c:v>
                </c:pt>
                <c:pt idx="26265">
                  <c:v>62.723593158375763</c:v>
                </c:pt>
                <c:pt idx="26266">
                  <c:v>62.73725253812151</c:v>
                </c:pt>
                <c:pt idx="26267">
                  <c:v>62.739214365102924</c:v>
                </c:pt>
                <c:pt idx="26268">
                  <c:v>62.745098039215691</c:v>
                </c:pt>
                <c:pt idx="26269">
                  <c:v>62.778779538768163</c:v>
                </c:pt>
                <c:pt idx="26270">
                  <c:v>62.781025938778555</c:v>
                </c:pt>
                <c:pt idx="26271">
                  <c:v>62.790697674418595</c:v>
                </c:pt>
                <c:pt idx="26272">
                  <c:v>62.804840965760519</c:v>
                </c:pt>
                <c:pt idx="26273">
                  <c:v>62.84722319993017</c:v>
                </c:pt>
                <c:pt idx="26274">
                  <c:v>62.970450086212026</c:v>
                </c:pt>
                <c:pt idx="26275">
                  <c:v>62.986787204450621</c:v>
                </c:pt>
                <c:pt idx="26276">
                  <c:v>62.989588497768978</c:v>
                </c:pt>
                <c:pt idx="26277">
                  <c:v>62.991656734207396</c:v>
                </c:pt>
                <c:pt idx="26278">
                  <c:v>62.995203410907806</c:v>
                </c:pt>
                <c:pt idx="26279">
                  <c:v>63.002465359718371</c:v>
                </c:pt>
                <c:pt idx="26280">
                  <c:v>63.013247549330032</c:v>
                </c:pt>
                <c:pt idx="26281">
                  <c:v>63.01664590646584</c:v>
                </c:pt>
                <c:pt idx="26282">
                  <c:v>63.023708996427416</c:v>
                </c:pt>
                <c:pt idx="26283">
                  <c:v>63.040784136998639</c:v>
                </c:pt>
                <c:pt idx="26284">
                  <c:v>63.063977948643554</c:v>
                </c:pt>
                <c:pt idx="26285">
                  <c:v>63.06570821099524</c:v>
                </c:pt>
                <c:pt idx="26286">
                  <c:v>63.093870111344472</c:v>
                </c:pt>
                <c:pt idx="26287">
                  <c:v>63.104234136979727</c:v>
                </c:pt>
                <c:pt idx="26288">
                  <c:v>63.154351119340191</c:v>
                </c:pt>
                <c:pt idx="26289">
                  <c:v>63.154972813219473</c:v>
                </c:pt>
                <c:pt idx="26290">
                  <c:v>63.158665105386405</c:v>
                </c:pt>
                <c:pt idx="26291">
                  <c:v>63.165075034106422</c:v>
                </c:pt>
                <c:pt idx="26292">
                  <c:v>63.262901091630852</c:v>
                </c:pt>
                <c:pt idx="26293">
                  <c:v>63.31357254290171</c:v>
                </c:pt>
                <c:pt idx="26294">
                  <c:v>63.333333333333343</c:v>
                </c:pt>
                <c:pt idx="26295">
                  <c:v>63.338057342199932</c:v>
                </c:pt>
                <c:pt idx="26296">
                  <c:v>63.340162580133494</c:v>
                </c:pt>
                <c:pt idx="26297">
                  <c:v>63.350018312782339</c:v>
                </c:pt>
                <c:pt idx="26298">
                  <c:v>63.380434782608688</c:v>
                </c:pt>
                <c:pt idx="26299">
                  <c:v>63.433780703975685</c:v>
                </c:pt>
                <c:pt idx="26300">
                  <c:v>63.439586114819775</c:v>
                </c:pt>
                <c:pt idx="26301">
                  <c:v>63.452801615345777</c:v>
                </c:pt>
                <c:pt idx="26302">
                  <c:v>63.458734324876048</c:v>
                </c:pt>
                <c:pt idx="26303">
                  <c:v>63.476465142775766</c:v>
                </c:pt>
                <c:pt idx="26304">
                  <c:v>63.481928068664445</c:v>
                </c:pt>
                <c:pt idx="26305">
                  <c:v>63.507257146564285</c:v>
                </c:pt>
                <c:pt idx="26306">
                  <c:v>63.514311006196522</c:v>
                </c:pt>
                <c:pt idx="26307">
                  <c:v>63.550078520535322</c:v>
                </c:pt>
                <c:pt idx="26308">
                  <c:v>63.578826237054074</c:v>
                </c:pt>
                <c:pt idx="26309">
                  <c:v>63.586452211568201</c:v>
                </c:pt>
                <c:pt idx="26310">
                  <c:v>63.670865633074925</c:v>
                </c:pt>
                <c:pt idx="26311">
                  <c:v>63.67168913560667</c:v>
                </c:pt>
                <c:pt idx="26312">
                  <c:v>63.673208191126264</c:v>
                </c:pt>
                <c:pt idx="26313">
                  <c:v>63.701801843106693</c:v>
                </c:pt>
                <c:pt idx="26314">
                  <c:v>63.758250825082513</c:v>
                </c:pt>
                <c:pt idx="26315">
                  <c:v>63.769099578852092</c:v>
                </c:pt>
                <c:pt idx="26316">
                  <c:v>63.793989811655848</c:v>
                </c:pt>
                <c:pt idx="26317">
                  <c:v>63.818155661055954</c:v>
                </c:pt>
                <c:pt idx="26318">
                  <c:v>63.841094882641301</c:v>
                </c:pt>
                <c:pt idx="26319">
                  <c:v>63.851567498400499</c:v>
                </c:pt>
                <c:pt idx="26320">
                  <c:v>63.855761766988934</c:v>
                </c:pt>
                <c:pt idx="26321">
                  <c:v>63.864606206239387</c:v>
                </c:pt>
                <c:pt idx="26322">
                  <c:v>63.890240832424269</c:v>
                </c:pt>
                <c:pt idx="26323">
                  <c:v>63.907099456347936</c:v>
                </c:pt>
                <c:pt idx="26324">
                  <c:v>63.909107047754304</c:v>
                </c:pt>
                <c:pt idx="26325">
                  <c:v>63.919751698079267</c:v>
                </c:pt>
                <c:pt idx="26326">
                  <c:v>63.923597553039173</c:v>
                </c:pt>
                <c:pt idx="26327">
                  <c:v>63.970370370370375</c:v>
                </c:pt>
                <c:pt idx="26328">
                  <c:v>63.977265303455937</c:v>
                </c:pt>
                <c:pt idx="26329">
                  <c:v>63.979179944763132</c:v>
                </c:pt>
                <c:pt idx="26330">
                  <c:v>64.035315985130097</c:v>
                </c:pt>
                <c:pt idx="26331">
                  <c:v>64.070233325477261</c:v>
                </c:pt>
                <c:pt idx="26332">
                  <c:v>64.082087887575284</c:v>
                </c:pt>
                <c:pt idx="26333">
                  <c:v>64.090257433148423</c:v>
                </c:pt>
                <c:pt idx="26334">
                  <c:v>64.097527937690472</c:v>
                </c:pt>
                <c:pt idx="26335">
                  <c:v>64.101830663615573</c:v>
                </c:pt>
                <c:pt idx="26336">
                  <c:v>64.119372089011563</c:v>
                </c:pt>
                <c:pt idx="26337">
                  <c:v>64.155378603120511</c:v>
                </c:pt>
                <c:pt idx="26338">
                  <c:v>64.162167468342005</c:v>
                </c:pt>
                <c:pt idx="26339">
                  <c:v>64.179216553335266</c:v>
                </c:pt>
                <c:pt idx="26340">
                  <c:v>64.254239243280665</c:v>
                </c:pt>
                <c:pt idx="26341">
                  <c:v>64.269911504424783</c:v>
                </c:pt>
                <c:pt idx="26342">
                  <c:v>64.296754250386385</c:v>
                </c:pt>
                <c:pt idx="26343">
                  <c:v>64.379865875279421</c:v>
                </c:pt>
                <c:pt idx="26344">
                  <c:v>64.385480614725395</c:v>
                </c:pt>
                <c:pt idx="26345">
                  <c:v>64.417697914900828</c:v>
                </c:pt>
                <c:pt idx="26346">
                  <c:v>64.435493714146219</c:v>
                </c:pt>
                <c:pt idx="26347">
                  <c:v>64.47566799542173</c:v>
                </c:pt>
                <c:pt idx="26348">
                  <c:v>64.489865357507398</c:v>
                </c:pt>
                <c:pt idx="26349">
                  <c:v>64.502711208667847</c:v>
                </c:pt>
                <c:pt idx="26350">
                  <c:v>64.532613609897112</c:v>
                </c:pt>
                <c:pt idx="26351">
                  <c:v>64.55443589250541</c:v>
                </c:pt>
                <c:pt idx="26352">
                  <c:v>64.556101246694368</c:v>
                </c:pt>
                <c:pt idx="26353">
                  <c:v>64.581013879611078</c:v>
                </c:pt>
                <c:pt idx="26354">
                  <c:v>64.588190641435773</c:v>
                </c:pt>
                <c:pt idx="26355">
                  <c:v>64.591675202532826</c:v>
                </c:pt>
                <c:pt idx="26356">
                  <c:v>64.613265105294232</c:v>
                </c:pt>
                <c:pt idx="26357">
                  <c:v>64.616446284671213</c:v>
                </c:pt>
                <c:pt idx="26358">
                  <c:v>64.62609843353826</c:v>
                </c:pt>
                <c:pt idx="26359">
                  <c:v>64.678633468442371</c:v>
                </c:pt>
                <c:pt idx="26360">
                  <c:v>64.691604797258719</c:v>
                </c:pt>
                <c:pt idx="26361">
                  <c:v>64.7218980941268</c:v>
                </c:pt>
                <c:pt idx="26362">
                  <c:v>64.748246049181489</c:v>
                </c:pt>
                <c:pt idx="26363">
                  <c:v>64.755093779516926</c:v>
                </c:pt>
                <c:pt idx="26364">
                  <c:v>64.769166266851641</c:v>
                </c:pt>
                <c:pt idx="26365">
                  <c:v>64.771976206212827</c:v>
                </c:pt>
                <c:pt idx="26366">
                  <c:v>64.79637051439758</c:v>
                </c:pt>
                <c:pt idx="26367">
                  <c:v>64.809119995029988</c:v>
                </c:pt>
                <c:pt idx="26368">
                  <c:v>64.817880794701978</c:v>
                </c:pt>
                <c:pt idx="26369">
                  <c:v>64.871887788020473</c:v>
                </c:pt>
                <c:pt idx="26370">
                  <c:v>64.872588711598013</c:v>
                </c:pt>
                <c:pt idx="26371">
                  <c:v>64.882678618507782</c:v>
                </c:pt>
                <c:pt idx="26372">
                  <c:v>64.905607213299533</c:v>
                </c:pt>
                <c:pt idx="26373">
                  <c:v>64.915795404745495</c:v>
                </c:pt>
                <c:pt idx="26374">
                  <c:v>64.930693069306926</c:v>
                </c:pt>
                <c:pt idx="26375">
                  <c:v>64.955381908671598</c:v>
                </c:pt>
                <c:pt idx="26376">
                  <c:v>64.960501225824032</c:v>
                </c:pt>
                <c:pt idx="26377">
                  <c:v>64.968842339311294</c:v>
                </c:pt>
                <c:pt idx="26378">
                  <c:v>64.985895627644567</c:v>
                </c:pt>
                <c:pt idx="26379">
                  <c:v>65.015903869941695</c:v>
                </c:pt>
                <c:pt idx="26380">
                  <c:v>65.028986213280064</c:v>
                </c:pt>
                <c:pt idx="26381">
                  <c:v>65.040967616074909</c:v>
                </c:pt>
                <c:pt idx="26382">
                  <c:v>65.055619485999216</c:v>
                </c:pt>
                <c:pt idx="26383">
                  <c:v>65.078173590408994</c:v>
                </c:pt>
                <c:pt idx="26384">
                  <c:v>65.082644628099189</c:v>
                </c:pt>
                <c:pt idx="26385">
                  <c:v>65.087099524911679</c:v>
                </c:pt>
                <c:pt idx="26386">
                  <c:v>65.148148148148152</c:v>
                </c:pt>
                <c:pt idx="26387">
                  <c:v>65.150035270497597</c:v>
                </c:pt>
                <c:pt idx="26388">
                  <c:v>65.196743554952519</c:v>
                </c:pt>
                <c:pt idx="26389">
                  <c:v>65.207431916518175</c:v>
                </c:pt>
                <c:pt idx="26390">
                  <c:v>65.220239069919757</c:v>
                </c:pt>
                <c:pt idx="26391">
                  <c:v>65.239235695319422</c:v>
                </c:pt>
                <c:pt idx="26392">
                  <c:v>65.239785619823209</c:v>
                </c:pt>
                <c:pt idx="26393">
                  <c:v>65.256934970441108</c:v>
                </c:pt>
                <c:pt idx="26394">
                  <c:v>65.264559716763557</c:v>
                </c:pt>
                <c:pt idx="26395">
                  <c:v>65.280210157618228</c:v>
                </c:pt>
                <c:pt idx="26396">
                  <c:v>65.299165393205584</c:v>
                </c:pt>
                <c:pt idx="26397">
                  <c:v>65.300221567007611</c:v>
                </c:pt>
                <c:pt idx="26398">
                  <c:v>65.348961518643563</c:v>
                </c:pt>
                <c:pt idx="26399">
                  <c:v>65.361768168682431</c:v>
                </c:pt>
                <c:pt idx="26400">
                  <c:v>65.366275162415604</c:v>
                </c:pt>
                <c:pt idx="26401">
                  <c:v>65.405893382097645</c:v>
                </c:pt>
                <c:pt idx="26402">
                  <c:v>65.415549597855232</c:v>
                </c:pt>
                <c:pt idx="26403">
                  <c:v>65.437672435415095</c:v>
                </c:pt>
                <c:pt idx="26404">
                  <c:v>65.443629086057371</c:v>
                </c:pt>
                <c:pt idx="26405">
                  <c:v>65.448354143019316</c:v>
                </c:pt>
                <c:pt idx="26406">
                  <c:v>65.450793192781276</c:v>
                </c:pt>
                <c:pt idx="26407">
                  <c:v>65.458750963762526</c:v>
                </c:pt>
                <c:pt idx="26408">
                  <c:v>65.479150275373712</c:v>
                </c:pt>
                <c:pt idx="26409">
                  <c:v>65.498287528193146</c:v>
                </c:pt>
                <c:pt idx="26410">
                  <c:v>65.501519756838917</c:v>
                </c:pt>
                <c:pt idx="26411">
                  <c:v>65.525982256020285</c:v>
                </c:pt>
                <c:pt idx="26412">
                  <c:v>65.564024049529536</c:v>
                </c:pt>
                <c:pt idx="26413">
                  <c:v>65.576625386996909</c:v>
                </c:pt>
                <c:pt idx="26414">
                  <c:v>65.58702211887163</c:v>
                </c:pt>
                <c:pt idx="26415">
                  <c:v>65.587044534412939</c:v>
                </c:pt>
                <c:pt idx="26416">
                  <c:v>65.58782365290412</c:v>
                </c:pt>
                <c:pt idx="26417">
                  <c:v>65.598906937907998</c:v>
                </c:pt>
                <c:pt idx="26418">
                  <c:v>65.648952478283093</c:v>
                </c:pt>
                <c:pt idx="26419">
                  <c:v>65.662861817756834</c:v>
                </c:pt>
                <c:pt idx="26420">
                  <c:v>65.67495187881832</c:v>
                </c:pt>
                <c:pt idx="26421">
                  <c:v>65.685980186130308</c:v>
                </c:pt>
                <c:pt idx="26422">
                  <c:v>65.742273730684332</c:v>
                </c:pt>
                <c:pt idx="26423">
                  <c:v>65.759637188208615</c:v>
                </c:pt>
                <c:pt idx="26424">
                  <c:v>65.773160371943504</c:v>
                </c:pt>
                <c:pt idx="26425">
                  <c:v>65.790838375108052</c:v>
                </c:pt>
                <c:pt idx="26426">
                  <c:v>65.798385348938012</c:v>
                </c:pt>
                <c:pt idx="26427">
                  <c:v>65.81322736304287</c:v>
                </c:pt>
                <c:pt idx="26428">
                  <c:v>65.822116653470573</c:v>
                </c:pt>
                <c:pt idx="26429">
                  <c:v>65.83042017958735</c:v>
                </c:pt>
                <c:pt idx="26430">
                  <c:v>65.844464475948541</c:v>
                </c:pt>
                <c:pt idx="26431">
                  <c:v>65.850781480389287</c:v>
                </c:pt>
                <c:pt idx="26432">
                  <c:v>65.871430250323186</c:v>
                </c:pt>
                <c:pt idx="26433">
                  <c:v>65.878150043448869</c:v>
                </c:pt>
                <c:pt idx="26434">
                  <c:v>65.908096280087534</c:v>
                </c:pt>
                <c:pt idx="26435">
                  <c:v>65.924089187395055</c:v>
                </c:pt>
                <c:pt idx="26436">
                  <c:v>65.939070016034208</c:v>
                </c:pt>
                <c:pt idx="26437">
                  <c:v>65.950526062163675</c:v>
                </c:pt>
                <c:pt idx="26438">
                  <c:v>65.975873801422836</c:v>
                </c:pt>
                <c:pt idx="26439">
                  <c:v>65.995432842017863</c:v>
                </c:pt>
                <c:pt idx="26440">
                  <c:v>66.028594618218165</c:v>
                </c:pt>
                <c:pt idx="26441">
                  <c:v>66.049382716049394</c:v>
                </c:pt>
                <c:pt idx="26442">
                  <c:v>66.053357865685371</c:v>
                </c:pt>
                <c:pt idx="26443">
                  <c:v>66.063124567131695</c:v>
                </c:pt>
                <c:pt idx="26444">
                  <c:v>66.085452922802318</c:v>
                </c:pt>
                <c:pt idx="26445">
                  <c:v>66.137391112581327</c:v>
                </c:pt>
                <c:pt idx="26446">
                  <c:v>66.161799261497151</c:v>
                </c:pt>
                <c:pt idx="26447">
                  <c:v>66.172839506172835</c:v>
                </c:pt>
                <c:pt idx="26448">
                  <c:v>66.193390452876372</c:v>
                </c:pt>
                <c:pt idx="26449">
                  <c:v>66.195391980849791</c:v>
                </c:pt>
                <c:pt idx="26450">
                  <c:v>66.203016331952796</c:v>
                </c:pt>
                <c:pt idx="26451">
                  <c:v>66.232010045397459</c:v>
                </c:pt>
                <c:pt idx="26452">
                  <c:v>66.23863455096506</c:v>
                </c:pt>
                <c:pt idx="26453">
                  <c:v>66.250515889393313</c:v>
                </c:pt>
                <c:pt idx="26454">
                  <c:v>66.265482589390047</c:v>
                </c:pt>
                <c:pt idx="26455">
                  <c:v>66.278823778294907</c:v>
                </c:pt>
                <c:pt idx="26456">
                  <c:v>66.287367405978785</c:v>
                </c:pt>
                <c:pt idx="26457">
                  <c:v>66.309523809523824</c:v>
                </c:pt>
                <c:pt idx="26458">
                  <c:v>66.315327184892396</c:v>
                </c:pt>
                <c:pt idx="26459">
                  <c:v>66.321509458556704</c:v>
                </c:pt>
                <c:pt idx="26460">
                  <c:v>66.33654115668503</c:v>
                </c:pt>
                <c:pt idx="26461">
                  <c:v>66.356661241571743</c:v>
                </c:pt>
                <c:pt idx="26462">
                  <c:v>66.365496930065405</c:v>
                </c:pt>
                <c:pt idx="26463">
                  <c:v>66.380715449944233</c:v>
                </c:pt>
                <c:pt idx="26464">
                  <c:v>66.399408711859508</c:v>
                </c:pt>
                <c:pt idx="26465">
                  <c:v>66.400356400356401</c:v>
                </c:pt>
                <c:pt idx="26466">
                  <c:v>66.437069505322484</c:v>
                </c:pt>
                <c:pt idx="26467">
                  <c:v>66.448502804963937</c:v>
                </c:pt>
                <c:pt idx="26468">
                  <c:v>66.471354166666686</c:v>
                </c:pt>
                <c:pt idx="26469">
                  <c:v>66.502665026650277</c:v>
                </c:pt>
                <c:pt idx="26470">
                  <c:v>66.513938289558979</c:v>
                </c:pt>
                <c:pt idx="26471">
                  <c:v>66.555395491852892</c:v>
                </c:pt>
                <c:pt idx="26472">
                  <c:v>66.608524192325206</c:v>
                </c:pt>
                <c:pt idx="26473">
                  <c:v>66.622720281256875</c:v>
                </c:pt>
                <c:pt idx="26474">
                  <c:v>66.626813760121735</c:v>
                </c:pt>
                <c:pt idx="26475">
                  <c:v>66.666666666666686</c:v>
                </c:pt>
                <c:pt idx="26476">
                  <c:v>66.666666666666686</c:v>
                </c:pt>
                <c:pt idx="26477">
                  <c:v>66.670000000000016</c:v>
                </c:pt>
                <c:pt idx="26478">
                  <c:v>66.692307692307708</c:v>
                </c:pt>
                <c:pt idx="26479">
                  <c:v>66.71199758235116</c:v>
                </c:pt>
                <c:pt idx="26480">
                  <c:v>66.71266905879105</c:v>
                </c:pt>
                <c:pt idx="26481">
                  <c:v>66.714285714285694</c:v>
                </c:pt>
                <c:pt idx="26482">
                  <c:v>66.719593521752927</c:v>
                </c:pt>
                <c:pt idx="26483">
                  <c:v>66.743625777956225</c:v>
                </c:pt>
                <c:pt idx="26484">
                  <c:v>66.754098360655746</c:v>
                </c:pt>
                <c:pt idx="26485">
                  <c:v>66.757948989543422</c:v>
                </c:pt>
                <c:pt idx="26486">
                  <c:v>66.777799568542861</c:v>
                </c:pt>
                <c:pt idx="26487">
                  <c:v>66.835739367928227</c:v>
                </c:pt>
                <c:pt idx="26488">
                  <c:v>66.839406651860401</c:v>
                </c:pt>
                <c:pt idx="26489">
                  <c:v>66.845158411423455</c:v>
                </c:pt>
                <c:pt idx="26490">
                  <c:v>66.84521955777015</c:v>
                </c:pt>
                <c:pt idx="26491">
                  <c:v>66.848027698775809</c:v>
                </c:pt>
                <c:pt idx="26492">
                  <c:v>66.86984582287559</c:v>
                </c:pt>
                <c:pt idx="26493">
                  <c:v>66.928096031720088</c:v>
                </c:pt>
                <c:pt idx="26494">
                  <c:v>66.952893026241867</c:v>
                </c:pt>
                <c:pt idx="26495">
                  <c:v>66.956475640142088</c:v>
                </c:pt>
                <c:pt idx="26496">
                  <c:v>66.969652543615297</c:v>
                </c:pt>
                <c:pt idx="26497">
                  <c:v>66.976503365467579</c:v>
                </c:pt>
                <c:pt idx="26498">
                  <c:v>66.978284156198271</c:v>
                </c:pt>
                <c:pt idx="26499">
                  <c:v>66.986970684039079</c:v>
                </c:pt>
                <c:pt idx="26500">
                  <c:v>67.011375387797301</c:v>
                </c:pt>
                <c:pt idx="26501">
                  <c:v>67.014486880761837</c:v>
                </c:pt>
                <c:pt idx="26502">
                  <c:v>67.014492753623188</c:v>
                </c:pt>
                <c:pt idx="26503">
                  <c:v>67.016307465377366</c:v>
                </c:pt>
                <c:pt idx="26504">
                  <c:v>67.023480345352226</c:v>
                </c:pt>
                <c:pt idx="26505">
                  <c:v>67.041800643086816</c:v>
                </c:pt>
                <c:pt idx="26506">
                  <c:v>67.073936350026571</c:v>
                </c:pt>
                <c:pt idx="26507">
                  <c:v>67.080511662904428</c:v>
                </c:pt>
                <c:pt idx="26508">
                  <c:v>67.098445595854912</c:v>
                </c:pt>
                <c:pt idx="26509">
                  <c:v>67.124605642941845</c:v>
                </c:pt>
                <c:pt idx="26510">
                  <c:v>67.135357105728247</c:v>
                </c:pt>
                <c:pt idx="26511">
                  <c:v>67.14183891660727</c:v>
                </c:pt>
                <c:pt idx="26512">
                  <c:v>67.178556470752483</c:v>
                </c:pt>
                <c:pt idx="26513">
                  <c:v>67.230491655390153</c:v>
                </c:pt>
                <c:pt idx="26514">
                  <c:v>67.256292708243222</c:v>
                </c:pt>
                <c:pt idx="26515">
                  <c:v>67.287639132981838</c:v>
                </c:pt>
                <c:pt idx="26516">
                  <c:v>67.315549146839714</c:v>
                </c:pt>
                <c:pt idx="26517">
                  <c:v>67.333074534161483</c:v>
                </c:pt>
                <c:pt idx="26518">
                  <c:v>67.349727570346175</c:v>
                </c:pt>
                <c:pt idx="26519">
                  <c:v>67.387005649717509</c:v>
                </c:pt>
                <c:pt idx="26520">
                  <c:v>67.482140103818665</c:v>
                </c:pt>
                <c:pt idx="26521">
                  <c:v>67.484321262391262</c:v>
                </c:pt>
                <c:pt idx="26522">
                  <c:v>67.509520625599578</c:v>
                </c:pt>
                <c:pt idx="26523">
                  <c:v>67.519962423673093</c:v>
                </c:pt>
                <c:pt idx="26524">
                  <c:v>67.545422158888499</c:v>
                </c:pt>
                <c:pt idx="26525">
                  <c:v>67.591925018024511</c:v>
                </c:pt>
                <c:pt idx="26526">
                  <c:v>67.625899280575538</c:v>
                </c:pt>
                <c:pt idx="26527">
                  <c:v>67.629699745263707</c:v>
                </c:pt>
                <c:pt idx="26528">
                  <c:v>67.65518829897502</c:v>
                </c:pt>
                <c:pt idx="26529">
                  <c:v>67.696429547815626</c:v>
                </c:pt>
                <c:pt idx="26530">
                  <c:v>67.719531344365265</c:v>
                </c:pt>
                <c:pt idx="26531">
                  <c:v>67.729026725739601</c:v>
                </c:pt>
                <c:pt idx="26532">
                  <c:v>67.73486254005735</c:v>
                </c:pt>
                <c:pt idx="26533">
                  <c:v>67.744379893912594</c:v>
                </c:pt>
                <c:pt idx="26534">
                  <c:v>67.789757412398927</c:v>
                </c:pt>
                <c:pt idx="26535">
                  <c:v>67.807103290974254</c:v>
                </c:pt>
                <c:pt idx="26536">
                  <c:v>67.819540668812408</c:v>
                </c:pt>
                <c:pt idx="26537">
                  <c:v>67.835822413046827</c:v>
                </c:pt>
                <c:pt idx="26538">
                  <c:v>67.892852734230331</c:v>
                </c:pt>
                <c:pt idx="26539">
                  <c:v>67.985280588776448</c:v>
                </c:pt>
                <c:pt idx="26540">
                  <c:v>67.985387843929743</c:v>
                </c:pt>
                <c:pt idx="26541">
                  <c:v>67.998049256278961</c:v>
                </c:pt>
                <c:pt idx="26542">
                  <c:v>68.040128986026502</c:v>
                </c:pt>
                <c:pt idx="26543">
                  <c:v>68.046623658241998</c:v>
                </c:pt>
                <c:pt idx="26544">
                  <c:v>68.069803089258329</c:v>
                </c:pt>
                <c:pt idx="26545">
                  <c:v>68.099074903014042</c:v>
                </c:pt>
                <c:pt idx="26546">
                  <c:v>68.130933190041191</c:v>
                </c:pt>
                <c:pt idx="26547">
                  <c:v>68.148362793393233</c:v>
                </c:pt>
                <c:pt idx="26548">
                  <c:v>68.173869597801655</c:v>
                </c:pt>
                <c:pt idx="26549">
                  <c:v>68.183440399714499</c:v>
                </c:pt>
                <c:pt idx="26550">
                  <c:v>68.201161907789015</c:v>
                </c:pt>
                <c:pt idx="26551">
                  <c:v>68.213457076566129</c:v>
                </c:pt>
                <c:pt idx="26552">
                  <c:v>68.244630667628627</c:v>
                </c:pt>
                <c:pt idx="26553">
                  <c:v>68.269230769230774</c:v>
                </c:pt>
                <c:pt idx="26554">
                  <c:v>68.316272502647394</c:v>
                </c:pt>
                <c:pt idx="26555">
                  <c:v>68.329441732116322</c:v>
                </c:pt>
                <c:pt idx="26556">
                  <c:v>68.351412564072007</c:v>
                </c:pt>
                <c:pt idx="26557">
                  <c:v>68.391655450874822</c:v>
                </c:pt>
                <c:pt idx="26558">
                  <c:v>68.396300360558087</c:v>
                </c:pt>
                <c:pt idx="26559">
                  <c:v>68.411128454626976</c:v>
                </c:pt>
                <c:pt idx="26560">
                  <c:v>68.441621885686374</c:v>
                </c:pt>
                <c:pt idx="26561">
                  <c:v>68.444846292947545</c:v>
                </c:pt>
                <c:pt idx="26562">
                  <c:v>68.445085316029804</c:v>
                </c:pt>
                <c:pt idx="26563">
                  <c:v>68.44760672703751</c:v>
                </c:pt>
                <c:pt idx="26564">
                  <c:v>68.478857770455789</c:v>
                </c:pt>
                <c:pt idx="26565">
                  <c:v>68.483146067415731</c:v>
                </c:pt>
                <c:pt idx="26566">
                  <c:v>68.521636818613928</c:v>
                </c:pt>
                <c:pt idx="26567">
                  <c:v>68.540999999999997</c:v>
                </c:pt>
                <c:pt idx="26568">
                  <c:v>68.578522656734947</c:v>
                </c:pt>
                <c:pt idx="26569">
                  <c:v>68.582121244293461</c:v>
                </c:pt>
                <c:pt idx="26570">
                  <c:v>68.583910227780251</c:v>
                </c:pt>
                <c:pt idx="26571">
                  <c:v>68.619892058596747</c:v>
                </c:pt>
                <c:pt idx="26572">
                  <c:v>68.62474817092567</c:v>
                </c:pt>
                <c:pt idx="26573">
                  <c:v>68.628321728009098</c:v>
                </c:pt>
                <c:pt idx="26574">
                  <c:v>68.657635467980299</c:v>
                </c:pt>
                <c:pt idx="26575">
                  <c:v>68.699379049676025</c:v>
                </c:pt>
                <c:pt idx="26576">
                  <c:v>68.709327548806954</c:v>
                </c:pt>
                <c:pt idx="26577">
                  <c:v>68.728893058161333</c:v>
                </c:pt>
                <c:pt idx="26578">
                  <c:v>68.731563421828923</c:v>
                </c:pt>
                <c:pt idx="26579">
                  <c:v>68.739205526770291</c:v>
                </c:pt>
                <c:pt idx="26580">
                  <c:v>68.763769889840887</c:v>
                </c:pt>
                <c:pt idx="26581">
                  <c:v>68.782471199457859</c:v>
                </c:pt>
                <c:pt idx="26582">
                  <c:v>68.807826482633118</c:v>
                </c:pt>
                <c:pt idx="26583">
                  <c:v>68.836820930644478</c:v>
                </c:pt>
                <c:pt idx="26584">
                  <c:v>68.84692574347747</c:v>
                </c:pt>
                <c:pt idx="26585">
                  <c:v>68.852862568575034</c:v>
                </c:pt>
                <c:pt idx="26586">
                  <c:v>68.891950753366814</c:v>
                </c:pt>
                <c:pt idx="26587">
                  <c:v>68.90381078653607</c:v>
                </c:pt>
                <c:pt idx="26588">
                  <c:v>68.904373610081535</c:v>
                </c:pt>
                <c:pt idx="26589">
                  <c:v>68.911114241442448</c:v>
                </c:pt>
                <c:pt idx="26590">
                  <c:v>68.936170212765973</c:v>
                </c:pt>
                <c:pt idx="26591">
                  <c:v>69.072625698324032</c:v>
                </c:pt>
                <c:pt idx="26592">
                  <c:v>69.173419773095645</c:v>
                </c:pt>
                <c:pt idx="26593">
                  <c:v>69.231273089317995</c:v>
                </c:pt>
                <c:pt idx="26594">
                  <c:v>69.273545915795836</c:v>
                </c:pt>
                <c:pt idx="26595">
                  <c:v>69.275453332286673</c:v>
                </c:pt>
                <c:pt idx="26596">
                  <c:v>69.281914893617</c:v>
                </c:pt>
                <c:pt idx="26597">
                  <c:v>69.285764677662854</c:v>
                </c:pt>
                <c:pt idx="26598">
                  <c:v>69.325485944397116</c:v>
                </c:pt>
                <c:pt idx="26599">
                  <c:v>69.386154147872134</c:v>
                </c:pt>
                <c:pt idx="26600">
                  <c:v>69.389043396439888</c:v>
                </c:pt>
                <c:pt idx="26601">
                  <c:v>69.400853681501474</c:v>
                </c:pt>
                <c:pt idx="26602">
                  <c:v>69.428578314414466</c:v>
                </c:pt>
                <c:pt idx="26603">
                  <c:v>69.462681409813399</c:v>
                </c:pt>
                <c:pt idx="26604">
                  <c:v>69.471900593052823</c:v>
                </c:pt>
                <c:pt idx="26605">
                  <c:v>69.510620819152678</c:v>
                </c:pt>
                <c:pt idx="26606">
                  <c:v>69.534821316986978</c:v>
                </c:pt>
                <c:pt idx="26607">
                  <c:v>69.541313226515854</c:v>
                </c:pt>
                <c:pt idx="26608">
                  <c:v>69.564146003388259</c:v>
                </c:pt>
                <c:pt idx="26609">
                  <c:v>69.57130630981095</c:v>
                </c:pt>
                <c:pt idx="26610">
                  <c:v>69.575667491559983</c:v>
                </c:pt>
                <c:pt idx="26611">
                  <c:v>69.611650485436883</c:v>
                </c:pt>
                <c:pt idx="26612">
                  <c:v>69.685341519570215</c:v>
                </c:pt>
                <c:pt idx="26613">
                  <c:v>69.695374200827388</c:v>
                </c:pt>
                <c:pt idx="26614">
                  <c:v>69.737919737919754</c:v>
                </c:pt>
                <c:pt idx="26615">
                  <c:v>69.7594501718213</c:v>
                </c:pt>
                <c:pt idx="26616">
                  <c:v>69.773527023369127</c:v>
                </c:pt>
                <c:pt idx="26617">
                  <c:v>69.773930462154823</c:v>
                </c:pt>
                <c:pt idx="26618">
                  <c:v>69.809547675729874</c:v>
                </c:pt>
                <c:pt idx="26619">
                  <c:v>69.862869198312239</c:v>
                </c:pt>
                <c:pt idx="26620">
                  <c:v>69.898430286241933</c:v>
                </c:pt>
                <c:pt idx="26621">
                  <c:v>69.932870097750566</c:v>
                </c:pt>
                <c:pt idx="26622">
                  <c:v>69.952798381658795</c:v>
                </c:pt>
                <c:pt idx="26623">
                  <c:v>69.974459465410177</c:v>
                </c:pt>
                <c:pt idx="26624">
                  <c:v>70.00183250870441</c:v>
                </c:pt>
                <c:pt idx="26625">
                  <c:v>70.038127515356905</c:v>
                </c:pt>
                <c:pt idx="26626">
                  <c:v>70.039108995068858</c:v>
                </c:pt>
                <c:pt idx="26627">
                  <c:v>70.041285227068727</c:v>
                </c:pt>
                <c:pt idx="26628">
                  <c:v>70.073102808076129</c:v>
                </c:pt>
                <c:pt idx="26629">
                  <c:v>70.083333333333343</c:v>
                </c:pt>
                <c:pt idx="26630">
                  <c:v>70.113851992409877</c:v>
                </c:pt>
                <c:pt idx="26631">
                  <c:v>70.145164391463197</c:v>
                </c:pt>
                <c:pt idx="26632">
                  <c:v>70.165054832153317</c:v>
                </c:pt>
                <c:pt idx="26633">
                  <c:v>70.169105073152195</c:v>
                </c:pt>
                <c:pt idx="26634">
                  <c:v>70.204437110377711</c:v>
                </c:pt>
                <c:pt idx="26635">
                  <c:v>70.224719101123611</c:v>
                </c:pt>
                <c:pt idx="26636">
                  <c:v>70.29399872927857</c:v>
                </c:pt>
                <c:pt idx="26637">
                  <c:v>70.314891755958882</c:v>
                </c:pt>
                <c:pt idx="26638">
                  <c:v>70.341503215347785</c:v>
                </c:pt>
                <c:pt idx="26639">
                  <c:v>70.361207323107379</c:v>
                </c:pt>
                <c:pt idx="26640">
                  <c:v>70.392454158787473</c:v>
                </c:pt>
                <c:pt idx="26641">
                  <c:v>70.411505054819884</c:v>
                </c:pt>
                <c:pt idx="26642">
                  <c:v>70.413798509270748</c:v>
                </c:pt>
                <c:pt idx="26643">
                  <c:v>70.442203258339816</c:v>
                </c:pt>
                <c:pt idx="26644">
                  <c:v>70.455357781113747</c:v>
                </c:pt>
                <c:pt idx="26645">
                  <c:v>70.494972931167808</c:v>
                </c:pt>
                <c:pt idx="26646">
                  <c:v>70.508982035928142</c:v>
                </c:pt>
                <c:pt idx="26647">
                  <c:v>70.553505535055336</c:v>
                </c:pt>
                <c:pt idx="26648">
                  <c:v>70.556776992096957</c:v>
                </c:pt>
                <c:pt idx="26649">
                  <c:v>70.572319073877452</c:v>
                </c:pt>
                <c:pt idx="26650">
                  <c:v>70.59535446632222</c:v>
                </c:pt>
                <c:pt idx="26651">
                  <c:v>70.616969310820878</c:v>
                </c:pt>
                <c:pt idx="26652">
                  <c:v>70.707932458800371</c:v>
                </c:pt>
                <c:pt idx="26653">
                  <c:v>70.731937074135715</c:v>
                </c:pt>
                <c:pt idx="26654">
                  <c:v>70.758346779198206</c:v>
                </c:pt>
                <c:pt idx="26655">
                  <c:v>70.774410774410768</c:v>
                </c:pt>
                <c:pt idx="26656">
                  <c:v>70.788770053475957</c:v>
                </c:pt>
                <c:pt idx="26657">
                  <c:v>70.800385728061713</c:v>
                </c:pt>
                <c:pt idx="26658">
                  <c:v>70.809772751520313</c:v>
                </c:pt>
                <c:pt idx="26659">
                  <c:v>70.830425680390789</c:v>
                </c:pt>
                <c:pt idx="26660">
                  <c:v>70.846337433449605</c:v>
                </c:pt>
                <c:pt idx="26661">
                  <c:v>70.868554522400672</c:v>
                </c:pt>
                <c:pt idx="26662">
                  <c:v>70.876279273045128</c:v>
                </c:pt>
                <c:pt idx="26663">
                  <c:v>70.900750108486761</c:v>
                </c:pt>
                <c:pt idx="26664">
                  <c:v>70.915003563791885</c:v>
                </c:pt>
                <c:pt idx="26665">
                  <c:v>70.949074074074076</c:v>
                </c:pt>
                <c:pt idx="26666">
                  <c:v>70.950157408776846</c:v>
                </c:pt>
                <c:pt idx="26667">
                  <c:v>70.985867529371717</c:v>
                </c:pt>
                <c:pt idx="26668">
                  <c:v>71.013058963197466</c:v>
                </c:pt>
                <c:pt idx="26669">
                  <c:v>71.018213913183018</c:v>
                </c:pt>
                <c:pt idx="26670">
                  <c:v>71.031014249790445</c:v>
                </c:pt>
                <c:pt idx="26671">
                  <c:v>71.040050993307119</c:v>
                </c:pt>
                <c:pt idx="26672">
                  <c:v>71.047957371225579</c:v>
                </c:pt>
                <c:pt idx="26673">
                  <c:v>71.07069923026458</c:v>
                </c:pt>
                <c:pt idx="26674">
                  <c:v>71.0730759893178</c:v>
                </c:pt>
                <c:pt idx="26675">
                  <c:v>71.086398631308811</c:v>
                </c:pt>
                <c:pt idx="26676">
                  <c:v>71.171792730309733</c:v>
                </c:pt>
                <c:pt idx="26677">
                  <c:v>71.191330210234725</c:v>
                </c:pt>
                <c:pt idx="26678">
                  <c:v>71.199603436880352</c:v>
                </c:pt>
                <c:pt idx="26679">
                  <c:v>71.211789408597298</c:v>
                </c:pt>
                <c:pt idx="26680">
                  <c:v>71.217616580310874</c:v>
                </c:pt>
                <c:pt idx="26681">
                  <c:v>71.21964309673956</c:v>
                </c:pt>
                <c:pt idx="26682">
                  <c:v>71.222926571579478</c:v>
                </c:pt>
                <c:pt idx="26683">
                  <c:v>71.229957044955256</c:v>
                </c:pt>
                <c:pt idx="26684">
                  <c:v>71.364624632305919</c:v>
                </c:pt>
                <c:pt idx="26685">
                  <c:v>71.371237458193974</c:v>
                </c:pt>
                <c:pt idx="26686">
                  <c:v>71.376694118409972</c:v>
                </c:pt>
                <c:pt idx="26687">
                  <c:v>71.380379595870124</c:v>
                </c:pt>
                <c:pt idx="26688">
                  <c:v>71.425549915397625</c:v>
                </c:pt>
                <c:pt idx="26689">
                  <c:v>71.428571428571416</c:v>
                </c:pt>
                <c:pt idx="26690">
                  <c:v>71.428571428571416</c:v>
                </c:pt>
                <c:pt idx="26691">
                  <c:v>71.542489883361128</c:v>
                </c:pt>
                <c:pt idx="26692">
                  <c:v>71.567154513664036</c:v>
                </c:pt>
                <c:pt idx="26693">
                  <c:v>71.57016171100679</c:v>
                </c:pt>
                <c:pt idx="26694">
                  <c:v>71.580634084926174</c:v>
                </c:pt>
                <c:pt idx="26695">
                  <c:v>71.582004240803911</c:v>
                </c:pt>
                <c:pt idx="26696">
                  <c:v>71.606206411850593</c:v>
                </c:pt>
                <c:pt idx="26697">
                  <c:v>71.632113653258443</c:v>
                </c:pt>
                <c:pt idx="26698">
                  <c:v>71.666666666666657</c:v>
                </c:pt>
                <c:pt idx="26699">
                  <c:v>71.667798144376547</c:v>
                </c:pt>
                <c:pt idx="26700">
                  <c:v>71.671991480298203</c:v>
                </c:pt>
                <c:pt idx="26701">
                  <c:v>71.69699030777079</c:v>
                </c:pt>
                <c:pt idx="26702">
                  <c:v>71.733443480655382</c:v>
                </c:pt>
                <c:pt idx="26703">
                  <c:v>71.747076023391799</c:v>
                </c:pt>
                <c:pt idx="26704">
                  <c:v>71.762010453211133</c:v>
                </c:pt>
                <c:pt idx="26705">
                  <c:v>71.791044776119406</c:v>
                </c:pt>
                <c:pt idx="26706">
                  <c:v>71.805694663041919</c:v>
                </c:pt>
                <c:pt idx="26707">
                  <c:v>71.843836197750903</c:v>
                </c:pt>
                <c:pt idx="26708">
                  <c:v>71.850158283503333</c:v>
                </c:pt>
                <c:pt idx="26709">
                  <c:v>71.975308641975289</c:v>
                </c:pt>
                <c:pt idx="26710">
                  <c:v>71.99386503067484</c:v>
                </c:pt>
                <c:pt idx="26711">
                  <c:v>72.016577187529435</c:v>
                </c:pt>
                <c:pt idx="26712">
                  <c:v>72.019002375296907</c:v>
                </c:pt>
                <c:pt idx="26713">
                  <c:v>72.043010752688161</c:v>
                </c:pt>
                <c:pt idx="26714">
                  <c:v>72.043960357177895</c:v>
                </c:pt>
                <c:pt idx="26715">
                  <c:v>72.04510567953713</c:v>
                </c:pt>
                <c:pt idx="26716">
                  <c:v>72.085424203524326</c:v>
                </c:pt>
                <c:pt idx="26717">
                  <c:v>72.097890838834331</c:v>
                </c:pt>
                <c:pt idx="26718">
                  <c:v>72.15233499913839</c:v>
                </c:pt>
                <c:pt idx="26719">
                  <c:v>72.157973174366617</c:v>
                </c:pt>
                <c:pt idx="26720">
                  <c:v>72.20779220779221</c:v>
                </c:pt>
                <c:pt idx="26721">
                  <c:v>72.217275155832596</c:v>
                </c:pt>
                <c:pt idx="26722">
                  <c:v>72.225193455116738</c:v>
                </c:pt>
                <c:pt idx="26723">
                  <c:v>72.298443039926013</c:v>
                </c:pt>
                <c:pt idx="26724">
                  <c:v>72.300469483568065</c:v>
                </c:pt>
                <c:pt idx="26725">
                  <c:v>72.31735941476029</c:v>
                </c:pt>
                <c:pt idx="26726">
                  <c:v>72.357028724313494</c:v>
                </c:pt>
                <c:pt idx="26727">
                  <c:v>72.357354974723989</c:v>
                </c:pt>
                <c:pt idx="26728">
                  <c:v>72.360570687418942</c:v>
                </c:pt>
                <c:pt idx="26729">
                  <c:v>72.413793103448256</c:v>
                </c:pt>
                <c:pt idx="26730">
                  <c:v>72.415849456665796</c:v>
                </c:pt>
                <c:pt idx="26731">
                  <c:v>72.449339207048467</c:v>
                </c:pt>
                <c:pt idx="26732">
                  <c:v>72.461650840029222</c:v>
                </c:pt>
                <c:pt idx="26733">
                  <c:v>72.481203007518786</c:v>
                </c:pt>
                <c:pt idx="26734">
                  <c:v>72.517695954282743</c:v>
                </c:pt>
                <c:pt idx="26735">
                  <c:v>72.535211267605632</c:v>
                </c:pt>
                <c:pt idx="26736">
                  <c:v>72.54901960784315</c:v>
                </c:pt>
                <c:pt idx="26737">
                  <c:v>72.562589049460627</c:v>
                </c:pt>
                <c:pt idx="26738">
                  <c:v>72.569224174882123</c:v>
                </c:pt>
                <c:pt idx="26739">
                  <c:v>72.612658388643666</c:v>
                </c:pt>
                <c:pt idx="26740">
                  <c:v>72.640355170244021</c:v>
                </c:pt>
                <c:pt idx="26741">
                  <c:v>72.680412371134025</c:v>
                </c:pt>
                <c:pt idx="26742">
                  <c:v>72.69407842514687</c:v>
                </c:pt>
                <c:pt idx="26743">
                  <c:v>72.699008427808423</c:v>
                </c:pt>
                <c:pt idx="26744">
                  <c:v>72.708575863407077</c:v>
                </c:pt>
                <c:pt idx="26745">
                  <c:v>72.737551992892634</c:v>
                </c:pt>
                <c:pt idx="26746">
                  <c:v>72.740998838559818</c:v>
                </c:pt>
                <c:pt idx="26747">
                  <c:v>72.777694498575926</c:v>
                </c:pt>
                <c:pt idx="26748">
                  <c:v>72.787979966611005</c:v>
                </c:pt>
                <c:pt idx="26749">
                  <c:v>72.789800369065603</c:v>
                </c:pt>
                <c:pt idx="26750">
                  <c:v>72.796067679446509</c:v>
                </c:pt>
                <c:pt idx="26751">
                  <c:v>72.802008781325156</c:v>
                </c:pt>
                <c:pt idx="26752">
                  <c:v>72.807533843437312</c:v>
                </c:pt>
                <c:pt idx="26753">
                  <c:v>72.818650223836471</c:v>
                </c:pt>
                <c:pt idx="26754">
                  <c:v>72.90640394088669</c:v>
                </c:pt>
                <c:pt idx="26755">
                  <c:v>72.9281767955801</c:v>
                </c:pt>
                <c:pt idx="26756">
                  <c:v>72.963751268625572</c:v>
                </c:pt>
                <c:pt idx="26757">
                  <c:v>72.985781990521332</c:v>
                </c:pt>
                <c:pt idx="26758">
                  <c:v>72.988461240610235</c:v>
                </c:pt>
                <c:pt idx="26759">
                  <c:v>73.00380228136882</c:v>
                </c:pt>
                <c:pt idx="26760">
                  <c:v>73.023086711506977</c:v>
                </c:pt>
                <c:pt idx="26761">
                  <c:v>73.036187113857011</c:v>
                </c:pt>
                <c:pt idx="26762">
                  <c:v>73.070701303644512</c:v>
                </c:pt>
                <c:pt idx="26763">
                  <c:v>73.07140358464008</c:v>
                </c:pt>
                <c:pt idx="26764">
                  <c:v>73.084447342680136</c:v>
                </c:pt>
                <c:pt idx="26765">
                  <c:v>73.086915446386399</c:v>
                </c:pt>
                <c:pt idx="26766">
                  <c:v>73.098863520873323</c:v>
                </c:pt>
                <c:pt idx="26767">
                  <c:v>73.144677661169396</c:v>
                </c:pt>
                <c:pt idx="26768">
                  <c:v>73.150859855372204</c:v>
                </c:pt>
                <c:pt idx="26769">
                  <c:v>73.212390722118357</c:v>
                </c:pt>
                <c:pt idx="26770">
                  <c:v>73.22606436138318</c:v>
                </c:pt>
                <c:pt idx="26771">
                  <c:v>73.237742830712307</c:v>
                </c:pt>
                <c:pt idx="26772">
                  <c:v>73.24186534712851</c:v>
                </c:pt>
                <c:pt idx="26773">
                  <c:v>73.252822638273557</c:v>
                </c:pt>
                <c:pt idx="26774">
                  <c:v>73.260073260073256</c:v>
                </c:pt>
                <c:pt idx="26775">
                  <c:v>73.264696114247755</c:v>
                </c:pt>
                <c:pt idx="26776">
                  <c:v>73.270656998704197</c:v>
                </c:pt>
                <c:pt idx="26777">
                  <c:v>73.274199768607787</c:v>
                </c:pt>
                <c:pt idx="26778">
                  <c:v>73.28339075394598</c:v>
                </c:pt>
                <c:pt idx="26779">
                  <c:v>73.308724955466175</c:v>
                </c:pt>
                <c:pt idx="26780">
                  <c:v>73.327198042692658</c:v>
                </c:pt>
                <c:pt idx="26781">
                  <c:v>73.3603026557291</c:v>
                </c:pt>
                <c:pt idx="26782">
                  <c:v>73.37069323370693</c:v>
                </c:pt>
                <c:pt idx="26783">
                  <c:v>73.372319348840733</c:v>
                </c:pt>
                <c:pt idx="26784">
                  <c:v>73.372966207759703</c:v>
                </c:pt>
                <c:pt idx="26785">
                  <c:v>73.37298215802889</c:v>
                </c:pt>
                <c:pt idx="26786">
                  <c:v>73.413294526335562</c:v>
                </c:pt>
                <c:pt idx="26787">
                  <c:v>73.489531405782657</c:v>
                </c:pt>
                <c:pt idx="26788">
                  <c:v>73.5004224162208</c:v>
                </c:pt>
                <c:pt idx="26789">
                  <c:v>73.505045366516583</c:v>
                </c:pt>
                <c:pt idx="26790">
                  <c:v>73.521198273673519</c:v>
                </c:pt>
                <c:pt idx="26791">
                  <c:v>73.528096586674621</c:v>
                </c:pt>
                <c:pt idx="26792">
                  <c:v>73.549854669531157</c:v>
                </c:pt>
                <c:pt idx="26793">
                  <c:v>73.555027711797322</c:v>
                </c:pt>
                <c:pt idx="26794">
                  <c:v>73.625532845119665</c:v>
                </c:pt>
                <c:pt idx="26795">
                  <c:v>73.642219038634011</c:v>
                </c:pt>
                <c:pt idx="26796">
                  <c:v>73.642533936651603</c:v>
                </c:pt>
                <c:pt idx="26797">
                  <c:v>73.64501448076129</c:v>
                </c:pt>
                <c:pt idx="26798">
                  <c:v>73.653813981568362</c:v>
                </c:pt>
                <c:pt idx="26799">
                  <c:v>73.661957719667384</c:v>
                </c:pt>
                <c:pt idx="26800">
                  <c:v>73.67248421834384</c:v>
                </c:pt>
                <c:pt idx="26801">
                  <c:v>73.742396643138278</c:v>
                </c:pt>
                <c:pt idx="26802">
                  <c:v>73.773747841105347</c:v>
                </c:pt>
                <c:pt idx="26803">
                  <c:v>73.789772130631093</c:v>
                </c:pt>
                <c:pt idx="26804">
                  <c:v>73.815254377956677</c:v>
                </c:pt>
                <c:pt idx="26805">
                  <c:v>73.81804750539834</c:v>
                </c:pt>
                <c:pt idx="26806">
                  <c:v>73.819526130062172</c:v>
                </c:pt>
                <c:pt idx="26807">
                  <c:v>73.825906257215422</c:v>
                </c:pt>
                <c:pt idx="26808">
                  <c:v>73.946902654867245</c:v>
                </c:pt>
                <c:pt idx="26809">
                  <c:v>73.947278329339269</c:v>
                </c:pt>
                <c:pt idx="26810">
                  <c:v>73.977722772277218</c:v>
                </c:pt>
                <c:pt idx="26811">
                  <c:v>74.006765645555362</c:v>
                </c:pt>
                <c:pt idx="26812">
                  <c:v>74.025974025974023</c:v>
                </c:pt>
                <c:pt idx="26813">
                  <c:v>74.064171122994651</c:v>
                </c:pt>
                <c:pt idx="26814">
                  <c:v>74.065383008132699</c:v>
                </c:pt>
                <c:pt idx="26815">
                  <c:v>74.069812044495592</c:v>
                </c:pt>
                <c:pt idx="26816">
                  <c:v>74.089635854341736</c:v>
                </c:pt>
                <c:pt idx="26817">
                  <c:v>74.107683000604965</c:v>
                </c:pt>
                <c:pt idx="26818">
                  <c:v>74.122113255298956</c:v>
                </c:pt>
                <c:pt idx="26819">
                  <c:v>74.153026265702323</c:v>
                </c:pt>
                <c:pt idx="26820">
                  <c:v>74.183006535947726</c:v>
                </c:pt>
                <c:pt idx="26821">
                  <c:v>74.200081004455257</c:v>
                </c:pt>
                <c:pt idx="26822">
                  <c:v>74.21052631578948</c:v>
                </c:pt>
                <c:pt idx="26823">
                  <c:v>74.242424242424249</c:v>
                </c:pt>
                <c:pt idx="26824">
                  <c:v>74.248251748251761</c:v>
                </c:pt>
                <c:pt idx="26825">
                  <c:v>74.270931326434606</c:v>
                </c:pt>
                <c:pt idx="26826">
                  <c:v>74.279225463234297</c:v>
                </c:pt>
                <c:pt idx="26827">
                  <c:v>74.285363759047982</c:v>
                </c:pt>
                <c:pt idx="26828">
                  <c:v>74.343434343434325</c:v>
                </c:pt>
                <c:pt idx="26829">
                  <c:v>74.417077175697841</c:v>
                </c:pt>
                <c:pt idx="26830">
                  <c:v>74.420190995907234</c:v>
                </c:pt>
                <c:pt idx="26831">
                  <c:v>74.428204842128764</c:v>
                </c:pt>
                <c:pt idx="26832">
                  <c:v>74.434104018225014</c:v>
                </c:pt>
                <c:pt idx="26833">
                  <c:v>74.480095068330343</c:v>
                </c:pt>
                <c:pt idx="26834">
                  <c:v>74.493927125506076</c:v>
                </c:pt>
                <c:pt idx="26835">
                  <c:v>74.533582089552226</c:v>
                </c:pt>
                <c:pt idx="26836">
                  <c:v>74.538885719718593</c:v>
                </c:pt>
                <c:pt idx="26837">
                  <c:v>74.545520916989119</c:v>
                </c:pt>
                <c:pt idx="26838">
                  <c:v>74.566355207968201</c:v>
                </c:pt>
                <c:pt idx="26839">
                  <c:v>74.588602113285987</c:v>
                </c:pt>
                <c:pt idx="26840">
                  <c:v>74.599896747547746</c:v>
                </c:pt>
                <c:pt idx="26841">
                  <c:v>74.621808060026638</c:v>
                </c:pt>
                <c:pt idx="26842">
                  <c:v>74.625276021797106</c:v>
                </c:pt>
                <c:pt idx="26843">
                  <c:v>74.649788164548312</c:v>
                </c:pt>
                <c:pt idx="26844">
                  <c:v>74.670995264478222</c:v>
                </c:pt>
                <c:pt idx="26845">
                  <c:v>74.688750555802585</c:v>
                </c:pt>
                <c:pt idx="26846">
                  <c:v>74.690177160442488</c:v>
                </c:pt>
                <c:pt idx="26847">
                  <c:v>74.706079946254619</c:v>
                </c:pt>
                <c:pt idx="26848">
                  <c:v>74.724924979539878</c:v>
                </c:pt>
                <c:pt idx="26849">
                  <c:v>74.736842105263179</c:v>
                </c:pt>
                <c:pt idx="26850">
                  <c:v>74.779714117877432</c:v>
                </c:pt>
                <c:pt idx="26851">
                  <c:v>74.817421104290389</c:v>
                </c:pt>
                <c:pt idx="26852">
                  <c:v>74.855945521215318</c:v>
                </c:pt>
                <c:pt idx="26853">
                  <c:v>74.875886524822675</c:v>
                </c:pt>
                <c:pt idx="26854">
                  <c:v>74.889624724061832</c:v>
                </c:pt>
                <c:pt idx="26855">
                  <c:v>74.896894047227988</c:v>
                </c:pt>
                <c:pt idx="26856">
                  <c:v>74.904942965779469</c:v>
                </c:pt>
                <c:pt idx="26857">
                  <c:v>74.929478138222834</c:v>
                </c:pt>
                <c:pt idx="26858">
                  <c:v>74.935732647814888</c:v>
                </c:pt>
                <c:pt idx="26859">
                  <c:v>74.958993985784588</c:v>
                </c:pt>
                <c:pt idx="26860">
                  <c:v>74.968797226420122</c:v>
                </c:pt>
                <c:pt idx="26861">
                  <c:v>74.987041555519028</c:v>
                </c:pt>
                <c:pt idx="26862">
                  <c:v>74.994074425219225</c:v>
                </c:pt>
                <c:pt idx="26863">
                  <c:v>74.994450962361668</c:v>
                </c:pt>
                <c:pt idx="26864">
                  <c:v>74.996436208125431</c:v>
                </c:pt>
                <c:pt idx="26865">
                  <c:v>75</c:v>
                </c:pt>
                <c:pt idx="26866">
                  <c:v>75.031164298179988</c:v>
                </c:pt>
                <c:pt idx="26867">
                  <c:v>75.050946142649195</c:v>
                </c:pt>
                <c:pt idx="26868">
                  <c:v>75.061921522617666</c:v>
                </c:pt>
                <c:pt idx="26869">
                  <c:v>75.066341678793634</c:v>
                </c:pt>
                <c:pt idx="26870">
                  <c:v>75.091675834250083</c:v>
                </c:pt>
                <c:pt idx="26871">
                  <c:v>75.106015391864304</c:v>
                </c:pt>
                <c:pt idx="26872">
                  <c:v>75.113746036122961</c:v>
                </c:pt>
                <c:pt idx="26873">
                  <c:v>75.120772946859915</c:v>
                </c:pt>
                <c:pt idx="26874">
                  <c:v>75.162173850367594</c:v>
                </c:pt>
                <c:pt idx="26875">
                  <c:v>75.192032198649287</c:v>
                </c:pt>
                <c:pt idx="26876">
                  <c:v>75.219876868953406</c:v>
                </c:pt>
                <c:pt idx="26877">
                  <c:v>75.235636217788027</c:v>
                </c:pt>
                <c:pt idx="26878">
                  <c:v>75.24115755627011</c:v>
                </c:pt>
                <c:pt idx="26879">
                  <c:v>75.253620876666872</c:v>
                </c:pt>
                <c:pt idx="26880">
                  <c:v>75.259438027926223</c:v>
                </c:pt>
                <c:pt idx="26881">
                  <c:v>75.335671416203212</c:v>
                </c:pt>
                <c:pt idx="26882">
                  <c:v>75.339613986803585</c:v>
                </c:pt>
                <c:pt idx="26883">
                  <c:v>75.35445475231927</c:v>
                </c:pt>
                <c:pt idx="26884">
                  <c:v>75.371383893666945</c:v>
                </c:pt>
                <c:pt idx="26885">
                  <c:v>75.374627699180934</c:v>
                </c:pt>
                <c:pt idx="26886">
                  <c:v>75.377732863375314</c:v>
                </c:pt>
                <c:pt idx="26887">
                  <c:v>75.384615384615387</c:v>
                </c:pt>
                <c:pt idx="26888">
                  <c:v>75.387152404786917</c:v>
                </c:pt>
                <c:pt idx="26889">
                  <c:v>75.392670157068039</c:v>
                </c:pt>
                <c:pt idx="26890">
                  <c:v>75.395121872789247</c:v>
                </c:pt>
                <c:pt idx="26891">
                  <c:v>75.422427035330259</c:v>
                </c:pt>
                <c:pt idx="26892">
                  <c:v>75.434947049924347</c:v>
                </c:pt>
                <c:pt idx="26893">
                  <c:v>75.462831102250078</c:v>
                </c:pt>
                <c:pt idx="26894">
                  <c:v>75.472818251208537</c:v>
                </c:pt>
                <c:pt idx="26895">
                  <c:v>75.495849016310302</c:v>
                </c:pt>
                <c:pt idx="26896">
                  <c:v>75.518111691727995</c:v>
                </c:pt>
                <c:pt idx="26897">
                  <c:v>75.665796344647504</c:v>
                </c:pt>
                <c:pt idx="26898">
                  <c:v>75.708215297450408</c:v>
                </c:pt>
                <c:pt idx="26899">
                  <c:v>75.708781981626004</c:v>
                </c:pt>
                <c:pt idx="26900">
                  <c:v>75.710621927762332</c:v>
                </c:pt>
                <c:pt idx="26901">
                  <c:v>75.736314572089441</c:v>
                </c:pt>
                <c:pt idx="26902">
                  <c:v>75.747452814431284</c:v>
                </c:pt>
                <c:pt idx="26903">
                  <c:v>75.757575757575751</c:v>
                </c:pt>
                <c:pt idx="26904">
                  <c:v>75.770392749244706</c:v>
                </c:pt>
                <c:pt idx="26905">
                  <c:v>75.820550175679159</c:v>
                </c:pt>
                <c:pt idx="26906">
                  <c:v>75.891216464535091</c:v>
                </c:pt>
                <c:pt idx="26907">
                  <c:v>75.898416985520299</c:v>
                </c:pt>
                <c:pt idx="26908">
                  <c:v>75.91212989493792</c:v>
                </c:pt>
                <c:pt idx="26909">
                  <c:v>75.928623452294261</c:v>
                </c:pt>
                <c:pt idx="26910">
                  <c:v>75.948553054662369</c:v>
                </c:pt>
                <c:pt idx="26911">
                  <c:v>76.026588913186856</c:v>
                </c:pt>
                <c:pt idx="26912">
                  <c:v>76.085356880058868</c:v>
                </c:pt>
                <c:pt idx="26913">
                  <c:v>76.087719298245617</c:v>
                </c:pt>
                <c:pt idx="26914">
                  <c:v>76.157348201954051</c:v>
                </c:pt>
                <c:pt idx="26915">
                  <c:v>76.177285318559569</c:v>
                </c:pt>
                <c:pt idx="26916">
                  <c:v>76.198760465369162</c:v>
                </c:pt>
                <c:pt idx="26917">
                  <c:v>76.24831309041835</c:v>
                </c:pt>
                <c:pt idx="26918">
                  <c:v>76.293835738012518</c:v>
                </c:pt>
                <c:pt idx="26919">
                  <c:v>76.294349540078855</c:v>
                </c:pt>
                <c:pt idx="26920">
                  <c:v>76.298837112022085</c:v>
                </c:pt>
                <c:pt idx="26921">
                  <c:v>76.310043668122262</c:v>
                </c:pt>
                <c:pt idx="26922">
                  <c:v>76.328807493948005</c:v>
                </c:pt>
                <c:pt idx="26923">
                  <c:v>76.358471291229932</c:v>
                </c:pt>
                <c:pt idx="26924">
                  <c:v>76.421325490391553</c:v>
                </c:pt>
                <c:pt idx="26925">
                  <c:v>76.433121019108285</c:v>
                </c:pt>
                <c:pt idx="26926">
                  <c:v>76.446991404011442</c:v>
                </c:pt>
                <c:pt idx="26927">
                  <c:v>76.456659927508525</c:v>
                </c:pt>
                <c:pt idx="26928">
                  <c:v>76.461266532577554</c:v>
                </c:pt>
                <c:pt idx="26929">
                  <c:v>76.535490989334335</c:v>
                </c:pt>
                <c:pt idx="26930">
                  <c:v>76.541437345457439</c:v>
                </c:pt>
                <c:pt idx="26931">
                  <c:v>76.564368274212825</c:v>
                </c:pt>
                <c:pt idx="26932">
                  <c:v>76.57859381997315</c:v>
                </c:pt>
                <c:pt idx="26933">
                  <c:v>76.587008673186915</c:v>
                </c:pt>
                <c:pt idx="26934">
                  <c:v>76.609336609336623</c:v>
                </c:pt>
                <c:pt idx="26935">
                  <c:v>76.617275775009318</c:v>
                </c:pt>
                <c:pt idx="26936">
                  <c:v>76.668880770508139</c:v>
                </c:pt>
                <c:pt idx="26937">
                  <c:v>76.681489716509162</c:v>
                </c:pt>
                <c:pt idx="26938">
                  <c:v>76.705698220393003</c:v>
                </c:pt>
                <c:pt idx="26939">
                  <c:v>76.706703348319138</c:v>
                </c:pt>
                <c:pt idx="26940">
                  <c:v>76.709470304975923</c:v>
                </c:pt>
                <c:pt idx="26941">
                  <c:v>76.713374261058163</c:v>
                </c:pt>
                <c:pt idx="26942">
                  <c:v>76.722072476789464</c:v>
                </c:pt>
                <c:pt idx="26943">
                  <c:v>76.751592356687894</c:v>
                </c:pt>
                <c:pt idx="26944">
                  <c:v>76.792381364644768</c:v>
                </c:pt>
                <c:pt idx="26945">
                  <c:v>76.879260325022983</c:v>
                </c:pt>
                <c:pt idx="26946">
                  <c:v>76.915455746367257</c:v>
                </c:pt>
                <c:pt idx="26947">
                  <c:v>76.916451335055967</c:v>
                </c:pt>
                <c:pt idx="26948">
                  <c:v>76.953125</c:v>
                </c:pt>
                <c:pt idx="26949">
                  <c:v>76.970061079403223</c:v>
                </c:pt>
                <c:pt idx="26950">
                  <c:v>76.986858573216523</c:v>
                </c:pt>
                <c:pt idx="26951">
                  <c:v>76.999727928173058</c:v>
                </c:pt>
                <c:pt idx="26952">
                  <c:v>77.026421854008049</c:v>
                </c:pt>
                <c:pt idx="26953">
                  <c:v>77.0413064361191</c:v>
                </c:pt>
                <c:pt idx="26954">
                  <c:v>77.053795536259429</c:v>
                </c:pt>
                <c:pt idx="26955">
                  <c:v>77.066666666666663</c:v>
                </c:pt>
                <c:pt idx="26956">
                  <c:v>77.075424987621716</c:v>
                </c:pt>
                <c:pt idx="26957">
                  <c:v>77.120136064718366</c:v>
                </c:pt>
                <c:pt idx="26958">
                  <c:v>77.126265634306122</c:v>
                </c:pt>
                <c:pt idx="26959">
                  <c:v>77.139852786540473</c:v>
                </c:pt>
                <c:pt idx="26960">
                  <c:v>77.174724771747236</c:v>
                </c:pt>
                <c:pt idx="26961">
                  <c:v>77.199999999999989</c:v>
                </c:pt>
                <c:pt idx="26962">
                  <c:v>77.22445682357494</c:v>
                </c:pt>
                <c:pt idx="26963">
                  <c:v>77.239884393063562</c:v>
                </c:pt>
                <c:pt idx="26964">
                  <c:v>77.260638297872333</c:v>
                </c:pt>
                <c:pt idx="26965">
                  <c:v>77.261733508275512</c:v>
                </c:pt>
                <c:pt idx="26966">
                  <c:v>77.496453126705234</c:v>
                </c:pt>
                <c:pt idx="26967">
                  <c:v>77.534310304722027</c:v>
                </c:pt>
                <c:pt idx="26968">
                  <c:v>77.553558400212239</c:v>
                </c:pt>
                <c:pt idx="26969">
                  <c:v>77.570404932511252</c:v>
                </c:pt>
                <c:pt idx="26970">
                  <c:v>77.651858567543059</c:v>
                </c:pt>
                <c:pt idx="26971">
                  <c:v>77.655003069367694</c:v>
                </c:pt>
                <c:pt idx="26972">
                  <c:v>77.693144722524494</c:v>
                </c:pt>
                <c:pt idx="26973">
                  <c:v>77.713178294573652</c:v>
                </c:pt>
                <c:pt idx="26974">
                  <c:v>77.719684096665361</c:v>
                </c:pt>
                <c:pt idx="26975">
                  <c:v>77.728007594073063</c:v>
                </c:pt>
                <c:pt idx="26976">
                  <c:v>77.755896701427758</c:v>
                </c:pt>
                <c:pt idx="26977">
                  <c:v>77.807991120976681</c:v>
                </c:pt>
                <c:pt idx="26978">
                  <c:v>77.820843063145475</c:v>
                </c:pt>
                <c:pt idx="26979">
                  <c:v>77.840653012168872</c:v>
                </c:pt>
                <c:pt idx="26980">
                  <c:v>77.892207346378285</c:v>
                </c:pt>
                <c:pt idx="26981">
                  <c:v>77.89273962461229</c:v>
                </c:pt>
                <c:pt idx="26982">
                  <c:v>77.934857949435866</c:v>
                </c:pt>
                <c:pt idx="26983">
                  <c:v>78.044978203758774</c:v>
                </c:pt>
                <c:pt idx="26984">
                  <c:v>78.059891951199148</c:v>
                </c:pt>
                <c:pt idx="26985">
                  <c:v>78.095238095238074</c:v>
                </c:pt>
                <c:pt idx="26986">
                  <c:v>78.129455374964351</c:v>
                </c:pt>
                <c:pt idx="26987">
                  <c:v>78.13193041249815</c:v>
                </c:pt>
                <c:pt idx="26988">
                  <c:v>78.154536119202788</c:v>
                </c:pt>
                <c:pt idx="26989">
                  <c:v>78.203693340794615</c:v>
                </c:pt>
                <c:pt idx="26990">
                  <c:v>78.22096495363823</c:v>
                </c:pt>
                <c:pt idx="26991">
                  <c:v>78.233438485804413</c:v>
                </c:pt>
                <c:pt idx="26992">
                  <c:v>78.310022386578225</c:v>
                </c:pt>
                <c:pt idx="26993">
                  <c:v>78.374824511102759</c:v>
                </c:pt>
                <c:pt idx="26994">
                  <c:v>78.381919423517843</c:v>
                </c:pt>
                <c:pt idx="26995">
                  <c:v>78.423026005721681</c:v>
                </c:pt>
                <c:pt idx="26996">
                  <c:v>78.479264584728639</c:v>
                </c:pt>
                <c:pt idx="26997">
                  <c:v>78.518290049966055</c:v>
                </c:pt>
                <c:pt idx="26998">
                  <c:v>78.567681400542597</c:v>
                </c:pt>
                <c:pt idx="26999">
                  <c:v>78.600376924231568</c:v>
                </c:pt>
                <c:pt idx="27000">
                  <c:v>78.604471858134161</c:v>
                </c:pt>
                <c:pt idx="27001">
                  <c:v>78.650985818056029</c:v>
                </c:pt>
                <c:pt idx="27002">
                  <c:v>78.670261198693112</c:v>
                </c:pt>
                <c:pt idx="27003">
                  <c:v>78.751084128360816</c:v>
                </c:pt>
                <c:pt idx="27004">
                  <c:v>78.873946380047443</c:v>
                </c:pt>
                <c:pt idx="27005">
                  <c:v>78.875595343553613</c:v>
                </c:pt>
                <c:pt idx="27006">
                  <c:v>78.904338537236384</c:v>
                </c:pt>
                <c:pt idx="27007">
                  <c:v>78.909826466517643</c:v>
                </c:pt>
                <c:pt idx="27008">
                  <c:v>78.915329275041501</c:v>
                </c:pt>
                <c:pt idx="27009">
                  <c:v>79.042640474460256</c:v>
                </c:pt>
                <c:pt idx="27010">
                  <c:v>79.046156471290857</c:v>
                </c:pt>
                <c:pt idx="27011">
                  <c:v>79.047456857402352</c:v>
                </c:pt>
                <c:pt idx="27012">
                  <c:v>79.097560975609753</c:v>
                </c:pt>
                <c:pt idx="27013">
                  <c:v>79.098039215686271</c:v>
                </c:pt>
                <c:pt idx="27014">
                  <c:v>79.102186980432265</c:v>
                </c:pt>
                <c:pt idx="27015">
                  <c:v>79.115141792844184</c:v>
                </c:pt>
                <c:pt idx="27016">
                  <c:v>79.130548416604967</c:v>
                </c:pt>
                <c:pt idx="27017">
                  <c:v>79.145832301929119</c:v>
                </c:pt>
                <c:pt idx="27018">
                  <c:v>79.159502029025361</c:v>
                </c:pt>
                <c:pt idx="27019">
                  <c:v>79.161118508655136</c:v>
                </c:pt>
                <c:pt idx="27020">
                  <c:v>79.166666666666686</c:v>
                </c:pt>
                <c:pt idx="27021">
                  <c:v>79.20942898266631</c:v>
                </c:pt>
                <c:pt idx="27022">
                  <c:v>79.211764705882359</c:v>
                </c:pt>
                <c:pt idx="27023">
                  <c:v>79.256965944272451</c:v>
                </c:pt>
                <c:pt idx="27024">
                  <c:v>79.270426706151568</c:v>
                </c:pt>
                <c:pt idx="27025">
                  <c:v>79.281345565749234</c:v>
                </c:pt>
                <c:pt idx="27026">
                  <c:v>79.283228457181451</c:v>
                </c:pt>
                <c:pt idx="27027">
                  <c:v>79.293478260869563</c:v>
                </c:pt>
                <c:pt idx="27028">
                  <c:v>79.313243662700472</c:v>
                </c:pt>
                <c:pt idx="27029">
                  <c:v>79.357604723081238</c:v>
                </c:pt>
                <c:pt idx="27030">
                  <c:v>79.387595382508323</c:v>
                </c:pt>
                <c:pt idx="27031">
                  <c:v>79.408138101109728</c:v>
                </c:pt>
                <c:pt idx="27032">
                  <c:v>79.453015427769998</c:v>
                </c:pt>
                <c:pt idx="27033">
                  <c:v>79.464285714285722</c:v>
                </c:pt>
                <c:pt idx="27034">
                  <c:v>79.52563302349904</c:v>
                </c:pt>
                <c:pt idx="27035">
                  <c:v>79.544472563422005</c:v>
                </c:pt>
                <c:pt idx="27036">
                  <c:v>79.567451308400052</c:v>
                </c:pt>
                <c:pt idx="27037">
                  <c:v>79.604034366828557</c:v>
                </c:pt>
                <c:pt idx="27038">
                  <c:v>79.60526315789474</c:v>
                </c:pt>
                <c:pt idx="27039">
                  <c:v>79.614827773421013</c:v>
                </c:pt>
                <c:pt idx="27040">
                  <c:v>79.72068107901282</c:v>
                </c:pt>
                <c:pt idx="27041">
                  <c:v>79.783393501805051</c:v>
                </c:pt>
                <c:pt idx="27042">
                  <c:v>79.833876563978549</c:v>
                </c:pt>
                <c:pt idx="27043">
                  <c:v>79.847996315062176</c:v>
                </c:pt>
                <c:pt idx="27044">
                  <c:v>79.852125693160815</c:v>
                </c:pt>
                <c:pt idx="27045">
                  <c:v>79.868100217651005</c:v>
                </c:pt>
                <c:pt idx="27046">
                  <c:v>79.896103896103881</c:v>
                </c:pt>
                <c:pt idx="27047">
                  <c:v>79.907975460122685</c:v>
                </c:pt>
                <c:pt idx="27048">
                  <c:v>79.917022427995931</c:v>
                </c:pt>
                <c:pt idx="27049">
                  <c:v>79.919408441342654</c:v>
                </c:pt>
                <c:pt idx="27050">
                  <c:v>79.966044142614606</c:v>
                </c:pt>
                <c:pt idx="27051">
                  <c:v>80.007263482840017</c:v>
                </c:pt>
                <c:pt idx="27052">
                  <c:v>80.025473236536669</c:v>
                </c:pt>
                <c:pt idx="27053">
                  <c:v>80.057197330791212</c:v>
                </c:pt>
                <c:pt idx="27054">
                  <c:v>80.063291139240505</c:v>
                </c:pt>
                <c:pt idx="27055">
                  <c:v>80.111376292760553</c:v>
                </c:pt>
                <c:pt idx="27056">
                  <c:v>80.113012086014749</c:v>
                </c:pt>
                <c:pt idx="27057">
                  <c:v>80.117085862966178</c:v>
                </c:pt>
                <c:pt idx="27058">
                  <c:v>80.129789864029675</c:v>
                </c:pt>
                <c:pt idx="27059">
                  <c:v>80.136986301369859</c:v>
                </c:pt>
                <c:pt idx="27060">
                  <c:v>80.170235403644085</c:v>
                </c:pt>
                <c:pt idx="27061">
                  <c:v>80.173324878461216</c:v>
                </c:pt>
                <c:pt idx="27062">
                  <c:v>80.200000000000017</c:v>
                </c:pt>
                <c:pt idx="27063">
                  <c:v>80.214106174858415</c:v>
                </c:pt>
                <c:pt idx="27064">
                  <c:v>80.299152135658289</c:v>
                </c:pt>
                <c:pt idx="27065">
                  <c:v>80.300207039337465</c:v>
                </c:pt>
                <c:pt idx="27066">
                  <c:v>80.309536589729845</c:v>
                </c:pt>
                <c:pt idx="27067">
                  <c:v>80.317873892652415</c:v>
                </c:pt>
                <c:pt idx="27068">
                  <c:v>80.338325013865784</c:v>
                </c:pt>
                <c:pt idx="27069">
                  <c:v>80.353940434146381</c:v>
                </c:pt>
                <c:pt idx="27070">
                  <c:v>80.357142857142861</c:v>
                </c:pt>
                <c:pt idx="27071">
                  <c:v>80.383565579658097</c:v>
                </c:pt>
                <c:pt idx="27072">
                  <c:v>80.40113353202716</c:v>
                </c:pt>
                <c:pt idx="27073">
                  <c:v>80.45153198351548</c:v>
                </c:pt>
                <c:pt idx="27074">
                  <c:v>80.476794319046405</c:v>
                </c:pt>
                <c:pt idx="27075">
                  <c:v>80.506820515853605</c:v>
                </c:pt>
                <c:pt idx="27076">
                  <c:v>80.530096606390885</c:v>
                </c:pt>
                <c:pt idx="27077">
                  <c:v>80.531463722156417</c:v>
                </c:pt>
                <c:pt idx="27078">
                  <c:v>80.573751976507793</c:v>
                </c:pt>
                <c:pt idx="27079">
                  <c:v>80.580317080466642</c:v>
                </c:pt>
                <c:pt idx="27080">
                  <c:v>80.612160026615641</c:v>
                </c:pt>
                <c:pt idx="27081">
                  <c:v>80.65248634665133</c:v>
                </c:pt>
                <c:pt idx="27082">
                  <c:v>80.672748004561015</c:v>
                </c:pt>
                <c:pt idx="27083">
                  <c:v>80.759904761035955</c:v>
                </c:pt>
                <c:pt idx="27084">
                  <c:v>80.77251701481984</c:v>
                </c:pt>
                <c:pt idx="27085">
                  <c:v>80.791150655284355</c:v>
                </c:pt>
                <c:pt idx="27086">
                  <c:v>80.793173393019515</c:v>
                </c:pt>
                <c:pt idx="27087">
                  <c:v>80.819531231852068</c:v>
                </c:pt>
                <c:pt idx="27088">
                  <c:v>80.825476236290172</c:v>
                </c:pt>
                <c:pt idx="27089">
                  <c:v>80.889395667046756</c:v>
                </c:pt>
                <c:pt idx="27090">
                  <c:v>80.889423076923094</c:v>
                </c:pt>
                <c:pt idx="27091">
                  <c:v>80.899359905330527</c:v>
                </c:pt>
                <c:pt idx="27092">
                  <c:v>80.932811365206447</c:v>
                </c:pt>
                <c:pt idx="27093">
                  <c:v>80.964998874283424</c:v>
                </c:pt>
                <c:pt idx="27094">
                  <c:v>80.991948470209337</c:v>
                </c:pt>
                <c:pt idx="27095">
                  <c:v>81.036713999539103</c:v>
                </c:pt>
                <c:pt idx="27096">
                  <c:v>81.077613855035281</c:v>
                </c:pt>
                <c:pt idx="27097">
                  <c:v>81.128520884069303</c:v>
                </c:pt>
                <c:pt idx="27098">
                  <c:v>81.161354914066408</c:v>
                </c:pt>
                <c:pt idx="27099">
                  <c:v>81.249536613696478</c:v>
                </c:pt>
                <c:pt idx="27100">
                  <c:v>81.27606338615513</c:v>
                </c:pt>
                <c:pt idx="27101">
                  <c:v>81.309881309881291</c:v>
                </c:pt>
                <c:pt idx="27102">
                  <c:v>81.390677311357194</c:v>
                </c:pt>
                <c:pt idx="27103">
                  <c:v>81.433533312282918</c:v>
                </c:pt>
                <c:pt idx="27104">
                  <c:v>81.436547133347659</c:v>
                </c:pt>
                <c:pt idx="27105">
                  <c:v>81.436547873440418</c:v>
                </c:pt>
                <c:pt idx="27106">
                  <c:v>81.448002027540781</c:v>
                </c:pt>
                <c:pt idx="27107">
                  <c:v>81.461123802759431</c:v>
                </c:pt>
                <c:pt idx="27108">
                  <c:v>81.493506493506487</c:v>
                </c:pt>
                <c:pt idx="27109">
                  <c:v>81.518003884655627</c:v>
                </c:pt>
                <c:pt idx="27110">
                  <c:v>81.538461538461547</c:v>
                </c:pt>
                <c:pt idx="27111">
                  <c:v>81.5424610051993</c:v>
                </c:pt>
                <c:pt idx="27112">
                  <c:v>81.60826679604574</c:v>
                </c:pt>
                <c:pt idx="27113">
                  <c:v>81.609112536947578</c:v>
                </c:pt>
                <c:pt idx="27114">
                  <c:v>81.683899556868539</c:v>
                </c:pt>
                <c:pt idx="27115">
                  <c:v>81.684724084126316</c:v>
                </c:pt>
                <c:pt idx="27116">
                  <c:v>81.689805537055861</c:v>
                </c:pt>
                <c:pt idx="27117">
                  <c:v>81.720459369727308</c:v>
                </c:pt>
                <c:pt idx="27118">
                  <c:v>81.723746145106304</c:v>
                </c:pt>
                <c:pt idx="27119">
                  <c:v>81.750890980535502</c:v>
                </c:pt>
                <c:pt idx="27120">
                  <c:v>81.824132664193741</c:v>
                </c:pt>
                <c:pt idx="27121">
                  <c:v>81.825672625658285</c:v>
                </c:pt>
                <c:pt idx="27122">
                  <c:v>81.827408419827606</c:v>
                </c:pt>
                <c:pt idx="27123">
                  <c:v>81.829049611476393</c:v>
                </c:pt>
                <c:pt idx="27124">
                  <c:v>81.830398588450123</c:v>
                </c:pt>
                <c:pt idx="27125">
                  <c:v>81.832825174020599</c:v>
                </c:pt>
                <c:pt idx="27126">
                  <c:v>81.875511627201888</c:v>
                </c:pt>
                <c:pt idx="27127">
                  <c:v>81.935923653715065</c:v>
                </c:pt>
                <c:pt idx="27128">
                  <c:v>81.963603092998341</c:v>
                </c:pt>
                <c:pt idx="27129">
                  <c:v>81.998831092928128</c:v>
                </c:pt>
                <c:pt idx="27130">
                  <c:v>82.013660511004304</c:v>
                </c:pt>
                <c:pt idx="27131">
                  <c:v>82.028272894898578</c:v>
                </c:pt>
                <c:pt idx="27132">
                  <c:v>82.096621408272796</c:v>
                </c:pt>
                <c:pt idx="27133">
                  <c:v>82.119427758457164</c:v>
                </c:pt>
                <c:pt idx="27134">
                  <c:v>82.163966725043792</c:v>
                </c:pt>
                <c:pt idx="27135">
                  <c:v>82.186754723903874</c:v>
                </c:pt>
                <c:pt idx="27136">
                  <c:v>82.200000000000017</c:v>
                </c:pt>
                <c:pt idx="27137">
                  <c:v>82.205367561260204</c:v>
                </c:pt>
                <c:pt idx="27138">
                  <c:v>82.248952068525597</c:v>
                </c:pt>
                <c:pt idx="27139">
                  <c:v>82.281352392611552</c:v>
                </c:pt>
                <c:pt idx="27140">
                  <c:v>82.287829821664616</c:v>
                </c:pt>
                <c:pt idx="27141">
                  <c:v>82.378762541806026</c:v>
                </c:pt>
                <c:pt idx="27142">
                  <c:v>82.38733008390389</c:v>
                </c:pt>
                <c:pt idx="27143">
                  <c:v>82.400379506641372</c:v>
                </c:pt>
                <c:pt idx="27144">
                  <c:v>82.42603550295857</c:v>
                </c:pt>
                <c:pt idx="27145">
                  <c:v>82.453280549572099</c:v>
                </c:pt>
                <c:pt idx="27146">
                  <c:v>82.47263036588879</c:v>
                </c:pt>
                <c:pt idx="27147">
                  <c:v>82.476340006105801</c:v>
                </c:pt>
                <c:pt idx="27148">
                  <c:v>82.480286738351253</c:v>
                </c:pt>
                <c:pt idx="27149">
                  <c:v>82.511533366829582</c:v>
                </c:pt>
                <c:pt idx="27150">
                  <c:v>82.568238213399525</c:v>
                </c:pt>
                <c:pt idx="27151">
                  <c:v>82.575452716297775</c:v>
                </c:pt>
                <c:pt idx="27152">
                  <c:v>82.595782595782595</c:v>
                </c:pt>
                <c:pt idx="27153">
                  <c:v>82.63274336283186</c:v>
                </c:pt>
                <c:pt idx="27154">
                  <c:v>82.683192132864036</c:v>
                </c:pt>
                <c:pt idx="27155">
                  <c:v>82.715077803612957</c:v>
                </c:pt>
                <c:pt idx="27156">
                  <c:v>82.777245314224615</c:v>
                </c:pt>
                <c:pt idx="27157">
                  <c:v>82.800000000000011</c:v>
                </c:pt>
                <c:pt idx="27158">
                  <c:v>82.812322382630441</c:v>
                </c:pt>
                <c:pt idx="27159">
                  <c:v>82.843615095390618</c:v>
                </c:pt>
                <c:pt idx="27160">
                  <c:v>82.880650024273706</c:v>
                </c:pt>
                <c:pt idx="27161">
                  <c:v>82.907023954527006</c:v>
                </c:pt>
                <c:pt idx="27162">
                  <c:v>82.923773730365241</c:v>
                </c:pt>
                <c:pt idx="27163">
                  <c:v>82.934355488054763</c:v>
                </c:pt>
                <c:pt idx="27164">
                  <c:v>82.949540707185093</c:v>
                </c:pt>
                <c:pt idx="27165">
                  <c:v>82.96443028162949</c:v>
                </c:pt>
                <c:pt idx="27166">
                  <c:v>82.972284166932155</c:v>
                </c:pt>
                <c:pt idx="27167">
                  <c:v>82.973733583489661</c:v>
                </c:pt>
                <c:pt idx="27168">
                  <c:v>82.98181818181817</c:v>
                </c:pt>
                <c:pt idx="27169">
                  <c:v>83.062146892655363</c:v>
                </c:pt>
                <c:pt idx="27170">
                  <c:v>83.100805659265063</c:v>
                </c:pt>
                <c:pt idx="27171">
                  <c:v>83.102385773395554</c:v>
                </c:pt>
                <c:pt idx="27172">
                  <c:v>83.103879849812273</c:v>
                </c:pt>
                <c:pt idx="27173">
                  <c:v>83.105923294424713</c:v>
                </c:pt>
                <c:pt idx="27174">
                  <c:v>83.132530120481931</c:v>
                </c:pt>
                <c:pt idx="27175">
                  <c:v>83.135257498585162</c:v>
                </c:pt>
                <c:pt idx="27176">
                  <c:v>83.143136615585263</c:v>
                </c:pt>
                <c:pt idx="27177">
                  <c:v>83.158267437743405</c:v>
                </c:pt>
                <c:pt idx="27178">
                  <c:v>83.215316024127958</c:v>
                </c:pt>
                <c:pt idx="27179">
                  <c:v>83.216026917530741</c:v>
                </c:pt>
                <c:pt idx="27180">
                  <c:v>83.221077336076775</c:v>
                </c:pt>
                <c:pt idx="27181">
                  <c:v>83.339422725611996</c:v>
                </c:pt>
                <c:pt idx="27182">
                  <c:v>83.37233923994205</c:v>
                </c:pt>
                <c:pt idx="27183">
                  <c:v>83.393792825473582</c:v>
                </c:pt>
                <c:pt idx="27184">
                  <c:v>83.396226415094333</c:v>
                </c:pt>
                <c:pt idx="27185">
                  <c:v>83.402659607991438</c:v>
                </c:pt>
                <c:pt idx="27186">
                  <c:v>83.417329472565314</c:v>
                </c:pt>
                <c:pt idx="27187">
                  <c:v>83.418928833455595</c:v>
                </c:pt>
                <c:pt idx="27188">
                  <c:v>83.424336973478944</c:v>
                </c:pt>
                <c:pt idx="27189">
                  <c:v>83.428107229894408</c:v>
                </c:pt>
                <c:pt idx="27190">
                  <c:v>83.456855479089484</c:v>
                </c:pt>
                <c:pt idx="27191">
                  <c:v>83.457249070631974</c:v>
                </c:pt>
                <c:pt idx="27192">
                  <c:v>83.497737031449475</c:v>
                </c:pt>
                <c:pt idx="27193">
                  <c:v>83.500094393052677</c:v>
                </c:pt>
                <c:pt idx="27194">
                  <c:v>83.514641679902297</c:v>
                </c:pt>
                <c:pt idx="27195">
                  <c:v>83.572404371584696</c:v>
                </c:pt>
                <c:pt idx="27196">
                  <c:v>83.579388513191731</c:v>
                </c:pt>
                <c:pt idx="27197">
                  <c:v>83.631618195376575</c:v>
                </c:pt>
                <c:pt idx="27198">
                  <c:v>83.655839668279214</c:v>
                </c:pt>
                <c:pt idx="27199">
                  <c:v>83.690137359237724</c:v>
                </c:pt>
                <c:pt idx="27200">
                  <c:v>83.706051649035459</c:v>
                </c:pt>
                <c:pt idx="27201">
                  <c:v>83.71936439536762</c:v>
                </c:pt>
                <c:pt idx="27202">
                  <c:v>83.75382305203766</c:v>
                </c:pt>
                <c:pt idx="27203">
                  <c:v>83.773000375516347</c:v>
                </c:pt>
                <c:pt idx="27204">
                  <c:v>83.824528400480744</c:v>
                </c:pt>
                <c:pt idx="27205">
                  <c:v>83.843283582089555</c:v>
                </c:pt>
                <c:pt idx="27206">
                  <c:v>83.903515686583631</c:v>
                </c:pt>
                <c:pt idx="27207">
                  <c:v>83.965014577259467</c:v>
                </c:pt>
                <c:pt idx="27208">
                  <c:v>83.974974014551862</c:v>
                </c:pt>
                <c:pt idx="27209">
                  <c:v>84.001209738394067</c:v>
                </c:pt>
                <c:pt idx="27210">
                  <c:v>84.011026878015173</c:v>
                </c:pt>
                <c:pt idx="27211">
                  <c:v>84.031183201307698</c:v>
                </c:pt>
                <c:pt idx="27212">
                  <c:v>84.086444007858546</c:v>
                </c:pt>
                <c:pt idx="27213">
                  <c:v>84.154929577464799</c:v>
                </c:pt>
                <c:pt idx="27214">
                  <c:v>84.155972359328729</c:v>
                </c:pt>
                <c:pt idx="27215">
                  <c:v>84.165723341634589</c:v>
                </c:pt>
                <c:pt idx="27216">
                  <c:v>84.193496198026196</c:v>
                </c:pt>
                <c:pt idx="27217">
                  <c:v>84.246890833717202</c:v>
                </c:pt>
                <c:pt idx="27218">
                  <c:v>84.26666666666668</c:v>
                </c:pt>
                <c:pt idx="27219">
                  <c:v>84.27826086956523</c:v>
                </c:pt>
                <c:pt idx="27220">
                  <c:v>84.290808240887486</c:v>
                </c:pt>
                <c:pt idx="27221">
                  <c:v>84.318279569892468</c:v>
                </c:pt>
                <c:pt idx="27222">
                  <c:v>84.329669135623618</c:v>
                </c:pt>
                <c:pt idx="27223">
                  <c:v>84.456702433126793</c:v>
                </c:pt>
                <c:pt idx="27224">
                  <c:v>84.459236802214463</c:v>
                </c:pt>
                <c:pt idx="27225">
                  <c:v>84.477494336649272</c:v>
                </c:pt>
                <c:pt idx="27226">
                  <c:v>84.482758620689651</c:v>
                </c:pt>
                <c:pt idx="27227">
                  <c:v>84.489429973574943</c:v>
                </c:pt>
                <c:pt idx="27228">
                  <c:v>84.511005413435043</c:v>
                </c:pt>
                <c:pt idx="27229">
                  <c:v>84.59518355031571</c:v>
                </c:pt>
                <c:pt idx="27230">
                  <c:v>84.61904761904762</c:v>
                </c:pt>
                <c:pt idx="27231">
                  <c:v>84.656972408650262</c:v>
                </c:pt>
                <c:pt idx="27232">
                  <c:v>84.668094218415405</c:v>
                </c:pt>
                <c:pt idx="27233">
                  <c:v>84.677861549006167</c:v>
                </c:pt>
                <c:pt idx="27234">
                  <c:v>84.696110892867182</c:v>
                </c:pt>
                <c:pt idx="27235">
                  <c:v>84.712221639406806</c:v>
                </c:pt>
                <c:pt idx="27236">
                  <c:v>84.758446131836706</c:v>
                </c:pt>
                <c:pt idx="27237">
                  <c:v>84.762908324552143</c:v>
                </c:pt>
                <c:pt idx="27238">
                  <c:v>84.781341107871725</c:v>
                </c:pt>
                <c:pt idx="27239">
                  <c:v>84.796238244514086</c:v>
                </c:pt>
                <c:pt idx="27240">
                  <c:v>84.826082331666839</c:v>
                </c:pt>
                <c:pt idx="27241">
                  <c:v>84.903627439243365</c:v>
                </c:pt>
                <c:pt idx="27242">
                  <c:v>84.929646051721051</c:v>
                </c:pt>
                <c:pt idx="27243">
                  <c:v>84.969939879759522</c:v>
                </c:pt>
                <c:pt idx="27244">
                  <c:v>84.972967463667061</c:v>
                </c:pt>
                <c:pt idx="27245">
                  <c:v>84.995171414775456</c:v>
                </c:pt>
                <c:pt idx="27246">
                  <c:v>85.021135820621197</c:v>
                </c:pt>
                <c:pt idx="27247">
                  <c:v>85.03289473684211</c:v>
                </c:pt>
                <c:pt idx="27248">
                  <c:v>85.113190169179319</c:v>
                </c:pt>
                <c:pt idx="27249">
                  <c:v>85.138231250954618</c:v>
                </c:pt>
                <c:pt idx="27250">
                  <c:v>85.163090541710773</c:v>
                </c:pt>
                <c:pt idx="27251">
                  <c:v>85.217391304347814</c:v>
                </c:pt>
                <c:pt idx="27252">
                  <c:v>85.21985815602838</c:v>
                </c:pt>
                <c:pt idx="27253">
                  <c:v>85.247025107469938</c:v>
                </c:pt>
                <c:pt idx="27254">
                  <c:v>85.295185534819552</c:v>
                </c:pt>
                <c:pt idx="27255">
                  <c:v>85.307621671258033</c:v>
                </c:pt>
                <c:pt idx="27256">
                  <c:v>85.310859761957545</c:v>
                </c:pt>
                <c:pt idx="27257">
                  <c:v>85.331380446722818</c:v>
                </c:pt>
                <c:pt idx="27258">
                  <c:v>85.362727505767737</c:v>
                </c:pt>
                <c:pt idx="27259">
                  <c:v>85.430823593367762</c:v>
                </c:pt>
                <c:pt idx="27260">
                  <c:v>85.452037052679003</c:v>
                </c:pt>
                <c:pt idx="27261">
                  <c:v>85.465576365075179</c:v>
                </c:pt>
                <c:pt idx="27262">
                  <c:v>85.466771672623736</c:v>
                </c:pt>
                <c:pt idx="27263">
                  <c:v>85.556818181818187</c:v>
                </c:pt>
                <c:pt idx="27264">
                  <c:v>85.565366691194498</c:v>
                </c:pt>
                <c:pt idx="27265">
                  <c:v>85.573430202387129</c:v>
                </c:pt>
                <c:pt idx="27266">
                  <c:v>85.635795881260123</c:v>
                </c:pt>
                <c:pt idx="27267">
                  <c:v>85.690298507462671</c:v>
                </c:pt>
                <c:pt idx="27268">
                  <c:v>85.704874835309624</c:v>
                </c:pt>
                <c:pt idx="27269">
                  <c:v>85.73690376922346</c:v>
                </c:pt>
                <c:pt idx="27270">
                  <c:v>85.759315546549573</c:v>
                </c:pt>
                <c:pt idx="27271">
                  <c:v>85.769347037484891</c:v>
                </c:pt>
                <c:pt idx="27272">
                  <c:v>85.794516022464478</c:v>
                </c:pt>
                <c:pt idx="27273">
                  <c:v>85.801442041042691</c:v>
                </c:pt>
                <c:pt idx="27274">
                  <c:v>85.816727573605448</c:v>
                </c:pt>
                <c:pt idx="27275">
                  <c:v>85.839371980676333</c:v>
                </c:pt>
                <c:pt idx="27276">
                  <c:v>85.873540582360391</c:v>
                </c:pt>
                <c:pt idx="27277">
                  <c:v>85.879888268156435</c:v>
                </c:pt>
                <c:pt idx="27278">
                  <c:v>85.888347363757191</c:v>
                </c:pt>
                <c:pt idx="27279">
                  <c:v>85.925201227375823</c:v>
                </c:pt>
                <c:pt idx="27280">
                  <c:v>85.96830305373021</c:v>
                </c:pt>
                <c:pt idx="27281">
                  <c:v>85.979687887044832</c:v>
                </c:pt>
                <c:pt idx="27282">
                  <c:v>86.033950617283949</c:v>
                </c:pt>
                <c:pt idx="27283">
                  <c:v>86.083965714909652</c:v>
                </c:pt>
                <c:pt idx="27284">
                  <c:v>86.088903998682184</c:v>
                </c:pt>
                <c:pt idx="27285">
                  <c:v>86.101139378804447</c:v>
                </c:pt>
                <c:pt idx="27286">
                  <c:v>86.155747836835587</c:v>
                </c:pt>
                <c:pt idx="27287">
                  <c:v>86.165501313401762</c:v>
                </c:pt>
                <c:pt idx="27288">
                  <c:v>86.21102093122596</c:v>
                </c:pt>
                <c:pt idx="27289">
                  <c:v>86.214118279983097</c:v>
                </c:pt>
                <c:pt idx="27290">
                  <c:v>86.256781193490042</c:v>
                </c:pt>
                <c:pt idx="27291">
                  <c:v>86.355204829125654</c:v>
                </c:pt>
                <c:pt idx="27292">
                  <c:v>86.364416171722468</c:v>
                </c:pt>
                <c:pt idx="27293">
                  <c:v>86.419724138739582</c:v>
                </c:pt>
                <c:pt idx="27294">
                  <c:v>86.423713228842757</c:v>
                </c:pt>
                <c:pt idx="27295">
                  <c:v>86.443760180288734</c:v>
                </c:pt>
                <c:pt idx="27296">
                  <c:v>86.492135574869934</c:v>
                </c:pt>
                <c:pt idx="27297">
                  <c:v>86.495042189557637</c:v>
                </c:pt>
                <c:pt idx="27298">
                  <c:v>86.550015348857613</c:v>
                </c:pt>
                <c:pt idx="27299">
                  <c:v>86.598587997982861</c:v>
                </c:pt>
                <c:pt idx="27300">
                  <c:v>86.616473761096756</c:v>
                </c:pt>
                <c:pt idx="27301">
                  <c:v>86.632991467113555</c:v>
                </c:pt>
                <c:pt idx="27302">
                  <c:v>86.666666666666657</c:v>
                </c:pt>
                <c:pt idx="27303">
                  <c:v>86.78797468354432</c:v>
                </c:pt>
                <c:pt idx="27304">
                  <c:v>86.793364470929305</c:v>
                </c:pt>
                <c:pt idx="27305">
                  <c:v>86.818877250794401</c:v>
                </c:pt>
                <c:pt idx="27306">
                  <c:v>86.842267121813194</c:v>
                </c:pt>
                <c:pt idx="27307">
                  <c:v>86.949806949806941</c:v>
                </c:pt>
                <c:pt idx="27308">
                  <c:v>87.003255645703064</c:v>
                </c:pt>
                <c:pt idx="27309">
                  <c:v>87.029523750078027</c:v>
                </c:pt>
                <c:pt idx="27310">
                  <c:v>87.084357960012824</c:v>
                </c:pt>
                <c:pt idx="27311">
                  <c:v>87.101180269254627</c:v>
                </c:pt>
                <c:pt idx="27312">
                  <c:v>87.126650007091399</c:v>
                </c:pt>
                <c:pt idx="27313">
                  <c:v>87.140625</c:v>
                </c:pt>
                <c:pt idx="27314">
                  <c:v>87.191975894662988</c:v>
                </c:pt>
                <c:pt idx="27315">
                  <c:v>87.242192103712426</c:v>
                </c:pt>
                <c:pt idx="27316">
                  <c:v>87.277315914489293</c:v>
                </c:pt>
                <c:pt idx="27317">
                  <c:v>87.280304402971552</c:v>
                </c:pt>
                <c:pt idx="27318">
                  <c:v>87.296781685467806</c:v>
                </c:pt>
                <c:pt idx="27319">
                  <c:v>87.305927155551217</c:v>
                </c:pt>
                <c:pt idx="27320">
                  <c:v>87.32502226179875</c:v>
                </c:pt>
                <c:pt idx="27321">
                  <c:v>87.32861261499184</c:v>
                </c:pt>
                <c:pt idx="27322">
                  <c:v>87.329724155710238</c:v>
                </c:pt>
                <c:pt idx="27323">
                  <c:v>87.339290264347824</c:v>
                </c:pt>
                <c:pt idx="27324">
                  <c:v>87.36945315169433</c:v>
                </c:pt>
                <c:pt idx="27325">
                  <c:v>87.402103378831953</c:v>
                </c:pt>
                <c:pt idx="27326">
                  <c:v>87.408949011446396</c:v>
                </c:pt>
                <c:pt idx="27327">
                  <c:v>87.456320038558857</c:v>
                </c:pt>
                <c:pt idx="27328">
                  <c:v>87.567387687188017</c:v>
                </c:pt>
                <c:pt idx="27329">
                  <c:v>87.614431879375331</c:v>
                </c:pt>
                <c:pt idx="27330">
                  <c:v>87.684953334850888</c:v>
                </c:pt>
                <c:pt idx="27331">
                  <c:v>87.687291359366498</c:v>
                </c:pt>
                <c:pt idx="27332">
                  <c:v>87.725416418115913</c:v>
                </c:pt>
                <c:pt idx="27333">
                  <c:v>87.747278024842814</c:v>
                </c:pt>
                <c:pt idx="27334">
                  <c:v>87.773427303576085</c:v>
                </c:pt>
                <c:pt idx="27335">
                  <c:v>87.783094098883566</c:v>
                </c:pt>
                <c:pt idx="27336">
                  <c:v>87.812272550661362</c:v>
                </c:pt>
                <c:pt idx="27337">
                  <c:v>87.818181818181813</c:v>
                </c:pt>
                <c:pt idx="27338">
                  <c:v>87.850771518548754</c:v>
                </c:pt>
                <c:pt idx="27339">
                  <c:v>87.882074923488176</c:v>
                </c:pt>
                <c:pt idx="27340">
                  <c:v>87.9164302901074</c:v>
                </c:pt>
                <c:pt idx="27341">
                  <c:v>87.931034482758633</c:v>
                </c:pt>
                <c:pt idx="27342">
                  <c:v>87.934398523588101</c:v>
                </c:pt>
                <c:pt idx="27343">
                  <c:v>87.942900841192966</c:v>
                </c:pt>
                <c:pt idx="27344">
                  <c:v>87.978142076502735</c:v>
                </c:pt>
                <c:pt idx="27345">
                  <c:v>88.019438659129236</c:v>
                </c:pt>
                <c:pt idx="27346">
                  <c:v>88.065489013356313</c:v>
                </c:pt>
                <c:pt idx="27347">
                  <c:v>88.076600033596492</c:v>
                </c:pt>
                <c:pt idx="27348">
                  <c:v>88.09898440852524</c:v>
                </c:pt>
                <c:pt idx="27349">
                  <c:v>88.130563798219583</c:v>
                </c:pt>
                <c:pt idx="27350">
                  <c:v>88.141504733432981</c:v>
                </c:pt>
                <c:pt idx="27351">
                  <c:v>88.151445151839539</c:v>
                </c:pt>
                <c:pt idx="27352">
                  <c:v>88.153310104529623</c:v>
                </c:pt>
                <c:pt idx="27353">
                  <c:v>88.205752549079307</c:v>
                </c:pt>
                <c:pt idx="27354">
                  <c:v>88.224052718286657</c:v>
                </c:pt>
                <c:pt idx="27355">
                  <c:v>88.232074438970983</c:v>
                </c:pt>
                <c:pt idx="27356">
                  <c:v>88.317397516210576</c:v>
                </c:pt>
                <c:pt idx="27357">
                  <c:v>88.326974592093507</c:v>
                </c:pt>
                <c:pt idx="27358">
                  <c:v>88.348825760866418</c:v>
                </c:pt>
                <c:pt idx="27359">
                  <c:v>88.356577818724787</c:v>
                </c:pt>
                <c:pt idx="27360">
                  <c:v>88.362919132149898</c:v>
                </c:pt>
                <c:pt idx="27361">
                  <c:v>88.375650045885578</c:v>
                </c:pt>
                <c:pt idx="27362">
                  <c:v>88.379841732611425</c:v>
                </c:pt>
                <c:pt idx="27363">
                  <c:v>88.444259300797881</c:v>
                </c:pt>
                <c:pt idx="27364">
                  <c:v>88.451443569553817</c:v>
                </c:pt>
                <c:pt idx="27365">
                  <c:v>88.47567567567566</c:v>
                </c:pt>
                <c:pt idx="27366">
                  <c:v>88.476312419974391</c:v>
                </c:pt>
                <c:pt idx="27367">
                  <c:v>88.498517151180607</c:v>
                </c:pt>
                <c:pt idx="27368">
                  <c:v>88.50678733031674</c:v>
                </c:pt>
                <c:pt idx="27369">
                  <c:v>88.545953360768181</c:v>
                </c:pt>
                <c:pt idx="27370">
                  <c:v>88.577827547592392</c:v>
                </c:pt>
                <c:pt idx="27371">
                  <c:v>88.603481018853898</c:v>
                </c:pt>
                <c:pt idx="27372">
                  <c:v>88.606696935300789</c:v>
                </c:pt>
                <c:pt idx="27373">
                  <c:v>88.642816581487779</c:v>
                </c:pt>
                <c:pt idx="27374">
                  <c:v>88.648090815273463</c:v>
                </c:pt>
                <c:pt idx="27375">
                  <c:v>88.688695652173919</c:v>
                </c:pt>
                <c:pt idx="27376">
                  <c:v>88.701929564161389</c:v>
                </c:pt>
                <c:pt idx="27377">
                  <c:v>88.780891324578647</c:v>
                </c:pt>
                <c:pt idx="27378">
                  <c:v>88.820160366552102</c:v>
                </c:pt>
                <c:pt idx="27379">
                  <c:v>88.872691933916428</c:v>
                </c:pt>
                <c:pt idx="27380">
                  <c:v>88.88277380297194</c:v>
                </c:pt>
                <c:pt idx="27381">
                  <c:v>88.927471847717584</c:v>
                </c:pt>
                <c:pt idx="27382">
                  <c:v>88.939816660023894</c:v>
                </c:pt>
                <c:pt idx="27383">
                  <c:v>88.961821617043455</c:v>
                </c:pt>
                <c:pt idx="27384">
                  <c:v>88.962044926413654</c:v>
                </c:pt>
                <c:pt idx="27385">
                  <c:v>88.965517241379303</c:v>
                </c:pt>
                <c:pt idx="27386">
                  <c:v>89.005436520626802</c:v>
                </c:pt>
                <c:pt idx="27387">
                  <c:v>89.047682649926543</c:v>
                </c:pt>
                <c:pt idx="27388">
                  <c:v>89.094396492670228</c:v>
                </c:pt>
                <c:pt idx="27389">
                  <c:v>89.179755671902257</c:v>
                </c:pt>
                <c:pt idx="27390">
                  <c:v>89.188755020080322</c:v>
                </c:pt>
                <c:pt idx="27391">
                  <c:v>89.257455873402307</c:v>
                </c:pt>
                <c:pt idx="27392">
                  <c:v>89.263531499556336</c:v>
                </c:pt>
                <c:pt idx="27393">
                  <c:v>89.299902385870922</c:v>
                </c:pt>
                <c:pt idx="27394">
                  <c:v>89.342864411926428</c:v>
                </c:pt>
                <c:pt idx="27395">
                  <c:v>89.343302405188723</c:v>
                </c:pt>
                <c:pt idx="27396">
                  <c:v>89.389338549152257</c:v>
                </c:pt>
                <c:pt idx="27397">
                  <c:v>89.389586367035321</c:v>
                </c:pt>
                <c:pt idx="27398">
                  <c:v>89.419873635841469</c:v>
                </c:pt>
                <c:pt idx="27399">
                  <c:v>89.425101214574909</c:v>
                </c:pt>
                <c:pt idx="27400">
                  <c:v>89.431943932128377</c:v>
                </c:pt>
                <c:pt idx="27401">
                  <c:v>89.465082432658107</c:v>
                </c:pt>
                <c:pt idx="27402">
                  <c:v>89.472907442546898</c:v>
                </c:pt>
                <c:pt idx="27403">
                  <c:v>89.52095808383234</c:v>
                </c:pt>
                <c:pt idx="27404">
                  <c:v>89.533768612790794</c:v>
                </c:pt>
                <c:pt idx="27405">
                  <c:v>89.544670925869582</c:v>
                </c:pt>
                <c:pt idx="27406">
                  <c:v>89.639404233080739</c:v>
                </c:pt>
                <c:pt idx="27407">
                  <c:v>89.664804469273747</c:v>
                </c:pt>
                <c:pt idx="27408">
                  <c:v>89.701104613385326</c:v>
                </c:pt>
                <c:pt idx="27409">
                  <c:v>89.790771529983175</c:v>
                </c:pt>
                <c:pt idx="27410">
                  <c:v>89.827294277006445</c:v>
                </c:pt>
                <c:pt idx="27411">
                  <c:v>89.86235286550459</c:v>
                </c:pt>
                <c:pt idx="27412">
                  <c:v>89.893004115226347</c:v>
                </c:pt>
                <c:pt idx="27413">
                  <c:v>90.004840271055173</c:v>
                </c:pt>
                <c:pt idx="27414">
                  <c:v>90.010223455527949</c:v>
                </c:pt>
                <c:pt idx="27415">
                  <c:v>90.060851926977676</c:v>
                </c:pt>
                <c:pt idx="27416">
                  <c:v>90.075525135709228</c:v>
                </c:pt>
                <c:pt idx="27417">
                  <c:v>90.122222222222206</c:v>
                </c:pt>
                <c:pt idx="27418">
                  <c:v>90.149154405914089</c:v>
                </c:pt>
                <c:pt idx="27419">
                  <c:v>90.170356526739511</c:v>
                </c:pt>
                <c:pt idx="27420">
                  <c:v>90.186915887850461</c:v>
                </c:pt>
                <c:pt idx="27421">
                  <c:v>90.209967113584611</c:v>
                </c:pt>
                <c:pt idx="27422">
                  <c:v>90.227870289219993</c:v>
                </c:pt>
                <c:pt idx="27423">
                  <c:v>90.23154848046309</c:v>
                </c:pt>
                <c:pt idx="27424">
                  <c:v>90.265225726263452</c:v>
                </c:pt>
                <c:pt idx="27425">
                  <c:v>90.354734681911452</c:v>
                </c:pt>
                <c:pt idx="27426">
                  <c:v>90.355256493741422</c:v>
                </c:pt>
                <c:pt idx="27427">
                  <c:v>90.431679129843644</c:v>
                </c:pt>
                <c:pt idx="27428">
                  <c:v>90.474614143253206</c:v>
                </c:pt>
                <c:pt idx="27429">
                  <c:v>90.488183887508143</c:v>
                </c:pt>
                <c:pt idx="27430">
                  <c:v>90.491421924978198</c:v>
                </c:pt>
                <c:pt idx="27431">
                  <c:v>90.497440609003803</c:v>
                </c:pt>
                <c:pt idx="27432">
                  <c:v>90.511538905659762</c:v>
                </c:pt>
                <c:pt idx="27433">
                  <c:v>90.539243907119555</c:v>
                </c:pt>
                <c:pt idx="27434">
                  <c:v>90.549930945985636</c:v>
                </c:pt>
                <c:pt idx="27435">
                  <c:v>90.586689074181805</c:v>
                </c:pt>
                <c:pt idx="27436">
                  <c:v>90.595097056411191</c:v>
                </c:pt>
                <c:pt idx="27437">
                  <c:v>90.598091691878039</c:v>
                </c:pt>
                <c:pt idx="27438">
                  <c:v>90.624013771338383</c:v>
                </c:pt>
                <c:pt idx="27439">
                  <c:v>90.652853073601023</c:v>
                </c:pt>
                <c:pt idx="27440">
                  <c:v>90.690451948245169</c:v>
                </c:pt>
                <c:pt idx="27441">
                  <c:v>90.71023427866831</c:v>
                </c:pt>
                <c:pt idx="27442">
                  <c:v>90.739357729648987</c:v>
                </c:pt>
                <c:pt idx="27443">
                  <c:v>90.951289865711601</c:v>
                </c:pt>
                <c:pt idx="27444">
                  <c:v>90.977530358533556</c:v>
                </c:pt>
                <c:pt idx="27445">
                  <c:v>90.985955861278313</c:v>
                </c:pt>
                <c:pt idx="27446">
                  <c:v>91.036414565826334</c:v>
                </c:pt>
                <c:pt idx="27447">
                  <c:v>91.040883638873964</c:v>
                </c:pt>
                <c:pt idx="27448">
                  <c:v>91.045845272206293</c:v>
                </c:pt>
                <c:pt idx="27449">
                  <c:v>91.055085477465042</c:v>
                </c:pt>
                <c:pt idx="27450">
                  <c:v>91.072913778763507</c:v>
                </c:pt>
                <c:pt idx="27451">
                  <c:v>91.093117408906892</c:v>
                </c:pt>
                <c:pt idx="27452">
                  <c:v>91.111730286988035</c:v>
                </c:pt>
                <c:pt idx="27453">
                  <c:v>91.114893617021266</c:v>
                </c:pt>
                <c:pt idx="27454">
                  <c:v>91.13796576032226</c:v>
                </c:pt>
                <c:pt idx="27455">
                  <c:v>91.166666666666657</c:v>
                </c:pt>
                <c:pt idx="27456">
                  <c:v>91.177266576454656</c:v>
                </c:pt>
                <c:pt idx="27457">
                  <c:v>91.192533702039412</c:v>
                </c:pt>
                <c:pt idx="27458">
                  <c:v>91.234969371549568</c:v>
                </c:pt>
                <c:pt idx="27459">
                  <c:v>91.295839792624975</c:v>
                </c:pt>
                <c:pt idx="27460">
                  <c:v>91.307849965316677</c:v>
                </c:pt>
                <c:pt idx="27461">
                  <c:v>91.318453153386969</c:v>
                </c:pt>
                <c:pt idx="27462">
                  <c:v>91.324200913242009</c:v>
                </c:pt>
                <c:pt idx="27463">
                  <c:v>91.352739726027409</c:v>
                </c:pt>
                <c:pt idx="27464">
                  <c:v>91.413272136163698</c:v>
                </c:pt>
                <c:pt idx="27465">
                  <c:v>91.424272818455364</c:v>
                </c:pt>
                <c:pt idx="27466">
                  <c:v>91.487300904003462</c:v>
                </c:pt>
                <c:pt idx="27467">
                  <c:v>91.497775580820587</c:v>
                </c:pt>
                <c:pt idx="27468">
                  <c:v>91.510539363814644</c:v>
                </c:pt>
                <c:pt idx="27469">
                  <c:v>91.527767109609044</c:v>
                </c:pt>
                <c:pt idx="27470">
                  <c:v>91.543151969981238</c:v>
                </c:pt>
                <c:pt idx="27471">
                  <c:v>91.547749725576296</c:v>
                </c:pt>
                <c:pt idx="27472">
                  <c:v>91.570881226053643</c:v>
                </c:pt>
                <c:pt idx="27473">
                  <c:v>91.582555703675496</c:v>
                </c:pt>
                <c:pt idx="27474">
                  <c:v>91.601679664067177</c:v>
                </c:pt>
                <c:pt idx="27475">
                  <c:v>91.613388491914236</c:v>
                </c:pt>
                <c:pt idx="27476">
                  <c:v>91.707836869127192</c:v>
                </c:pt>
                <c:pt idx="27477">
                  <c:v>91.813130398018984</c:v>
                </c:pt>
                <c:pt idx="27478">
                  <c:v>91.814946619217068</c:v>
                </c:pt>
                <c:pt idx="27479">
                  <c:v>91.820580474934047</c:v>
                </c:pt>
                <c:pt idx="27480">
                  <c:v>91.884929154143407</c:v>
                </c:pt>
                <c:pt idx="27481">
                  <c:v>91.891067980896253</c:v>
                </c:pt>
                <c:pt idx="27482">
                  <c:v>91.89865374687264</c:v>
                </c:pt>
                <c:pt idx="27483">
                  <c:v>91.961203353608425</c:v>
                </c:pt>
                <c:pt idx="27484">
                  <c:v>92.027407979614566</c:v>
                </c:pt>
                <c:pt idx="27485">
                  <c:v>92.055239642567017</c:v>
                </c:pt>
                <c:pt idx="27486">
                  <c:v>92.152886115444602</c:v>
                </c:pt>
                <c:pt idx="27487">
                  <c:v>92.177223952924891</c:v>
                </c:pt>
                <c:pt idx="27488">
                  <c:v>92.260940032414908</c:v>
                </c:pt>
                <c:pt idx="27489">
                  <c:v>92.290119931467729</c:v>
                </c:pt>
                <c:pt idx="27490">
                  <c:v>92.369093231162196</c:v>
                </c:pt>
                <c:pt idx="27491">
                  <c:v>92.502696871628899</c:v>
                </c:pt>
                <c:pt idx="27492">
                  <c:v>92.545407592321595</c:v>
                </c:pt>
                <c:pt idx="27493">
                  <c:v>92.577293778946057</c:v>
                </c:pt>
                <c:pt idx="27494">
                  <c:v>92.603141294797354</c:v>
                </c:pt>
                <c:pt idx="27495">
                  <c:v>92.607272100637601</c:v>
                </c:pt>
                <c:pt idx="27496">
                  <c:v>92.610302108237335</c:v>
                </c:pt>
                <c:pt idx="27497">
                  <c:v>92.642827784628025</c:v>
                </c:pt>
                <c:pt idx="27498">
                  <c:v>92.673618210318267</c:v>
                </c:pt>
                <c:pt idx="27499">
                  <c:v>92.690800092229665</c:v>
                </c:pt>
                <c:pt idx="27500">
                  <c:v>92.702485966319159</c:v>
                </c:pt>
                <c:pt idx="27501">
                  <c:v>92.761545711592817</c:v>
                </c:pt>
                <c:pt idx="27502">
                  <c:v>92.7864214992928</c:v>
                </c:pt>
                <c:pt idx="27503">
                  <c:v>92.803578476516265</c:v>
                </c:pt>
                <c:pt idx="27504">
                  <c:v>92.870561713319546</c:v>
                </c:pt>
                <c:pt idx="27505">
                  <c:v>92.87225937526452</c:v>
                </c:pt>
                <c:pt idx="27506">
                  <c:v>92.899168188273478</c:v>
                </c:pt>
                <c:pt idx="27507">
                  <c:v>93.026315789473699</c:v>
                </c:pt>
                <c:pt idx="27508">
                  <c:v>93.039138429209345</c:v>
                </c:pt>
                <c:pt idx="27509">
                  <c:v>93.05397464065436</c:v>
                </c:pt>
                <c:pt idx="27510">
                  <c:v>93.060085748866584</c:v>
                </c:pt>
                <c:pt idx="27511">
                  <c:v>93.086507855865136</c:v>
                </c:pt>
                <c:pt idx="27512">
                  <c:v>93.090996629754471</c:v>
                </c:pt>
                <c:pt idx="27513">
                  <c:v>93.106535362578342</c:v>
                </c:pt>
                <c:pt idx="27514">
                  <c:v>93.150684931506845</c:v>
                </c:pt>
                <c:pt idx="27515">
                  <c:v>93.16419589409827</c:v>
                </c:pt>
                <c:pt idx="27516">
                  <c:v>93.181364341561562</c:v>
                </c:pt>
                <c:pt idx="27517">
                  <c:v>93.185893604303658</c:v>
                </c:pt>
                <c:pt idx="27518">
                  <c:v>93.232805831476384</c:v>
                </c:pt>
                <c:pt idx="27519">
                  <c:v>93.259334006054473</c:v>
                </c:pt>
                <c:pt idx="27520">
                  <c:v>93.305214035717512</c:v>
                </c:pt>
                <c:pt idx="27521">
                  <c:v>93.322670931627329</c:v>
                </c:pt>
                <c:pt idx="27522">
                  <c:v>93.348281016442456</c:v>
                </c:pt>
                <c:pt idx="27523">
                  <c:v>93.350001240787151</c:v>
                </c:pt>
                <c:pt idx="27524">
                  <c:v>93.361801242236027</c:v>
                </c:pt>
                <c:pt idx="27525">
                  <c:v>93.39473684210526</c:v>
                </c:pt>
                <c:pt idx="27526">
                  <c:v>93.41863372306787</c:v>
                </c:pt>
                <c:pt idx="27527">
                  <c:v>93.449855761072456</c:v>
                </c:pt>
                <c:pt idx="27528">
                  <c:v>93.545507542082646</c:v>
                </c:pt>
                <c:pt idx="27529">
                  <c:v>93.583151913783269</c:v>
                </c:pt>
                <c:pt idx="27530">
                  <c:v>93.590283541230548</c:v>
                </c:pt>
                <c:pt idx="27531">
                  <c:v>93.608497603914429</c:v>
                </c:pt>
                <c:pt idx="27532">
                  <c:v>93.633919843597255</c:v>
                </c:pt>
                <c:pt idx="27533">
                  <c:v>93.63725682845353</c:v>
                </c:pt>
                <c:pt idx="27534">
                  <c:v>93.728572912698695</c:v>
                </c:pt>
                <c:pt idx="27535">
                  <c:v>93.752260397830014</c:v>
                </c:pt>
                <c:pt idx="27536">
                  <c:v>93.795843520782398</c:v>
                </c:pt>
                <c:pt idx="27537">
                  <c:v>93.801828620029767</c:v>
                </c:pt>
                <c:pt idx="27538">
                  <c:v>93.810926736276599</c:v>
                </c:pt>
                <c:pt idx="27539">
                  <c:v>93.819806403574091</c:v>
                </c:pt>
                <c:pt idx="27540">
                  <c:v>93.83674777506593</c:v>
                </c:pt>
                <c:pt idx="27541">
                  <c:v>93.916349809885929</c:v>
                </c:pt>
                <c:pt idx="27542">
                  <c:v>93.946338338908276</c:v>
                </c:pt>
                <c:pt idx="27543">
                  <c:v>93.965031020868594</c:v>
                </c:pt>
                <c:pt idx="27544">
                  <c:v>93.974239212195869</c:v>
                </c:pt>
                <c:pt idx="27545">
                  <c:v>94.00640093104451</c:v>
                </c:pt>
                <c:pt idx="27546">
                  <c:v>94.018680744909204</c:v>
                </c:pt>
                <c:pt idx="27547">
                  <c:v>94.070152217074764</c:v>
                </c:pt>
                <c:pt idx="27548">
                  <c:v>94.080620321621723</c:v>
                </c:pt>
                <c:pt idx="27549">
                  <c:v>94.084044134908822</c:v>
                </c:pt>
                <c:pt idx="27550">
                  <c:v>94.152314645169184</c:v>
                </c:pt>
                <c:pt idx="27551">
                  <c:v>94.189723320158095</c:v>
                </c:pt>
                <c:pt idx="27552">
                  <c:v>94.190059825126554</c:v>
                </c:pt>
                <c:pt idx="27553">
                  <c:v>94.315035021990553</c:v>
                </c:pt>
                <c:pt idx="27554">
                  <c:v>94.318181818181813</c:v>
                </c:pt>
                <c:pt idx="27555">
                  <c:v>94.324853228962837</c:v>
                </c:pt>
                <c:pt idx="27556">
                  <c:v>94.388584702173546</c:v>
                </c:pt>
                <c:pt idx="27557">
                  <c:v>94.396240057845262</c:v>
                </c:pt>
                <c:pt idx="27558">
                  <c:v>94.4</c:v>
                </c:pt>
                <c:pt idx="27559">
                  <c:v>94.448351466512236</c:v>
                </c:pt>
                <c:pt idx="27560">
                  <c:v>94.453039225471628</c:v>
                </c:pt>
                <c:pt idx="27561">
                  <c:v>94.488188976377955</c:v>
                </c:pt>
                <c:pt idx="27562">
                  <c:v>94.5</c:v>
                </c:pt>
                <c:pt idx="27563">
                  <c:v>94.64544138929088</c:v>
                </c:pt>
                <c:pt idx="27564">
                  <c:v>94.675226586102724</c:v>
                </c:pt>
                <c:pt idx="27565">
                  <c:v>94.681290042349872</c:v>
                </c:pt>
                <c:pt idx="27566">
                  <c:v>94.806048652202492</c:v>
                </c:pt>
                <c:pt idx="27567">
                  <c:v>94.829711268557617</c:v>
                </c:pt>
                <c:pt idx="27568">
                  <c:v>94.849837761350614</c:v>
                </c:pt>
                <c:pt idx="27569">
                  <c:v>94.879198104213771</c:v>
                </c:pt>
                <c:pt idx="27570">
                  <c:v>95.016956569303147</c:v>
                </c:pt>
                <c:pt idx="27571">
                  <c:v>95.073339085418468</c:v>
                </c:pt>
                <c:pt idx="27572">
                  <c:v>95.14802631578948</c:v>
                </c:pt>
                <c:pt idx="27573">
                  <c:v>95.171727227476367</c:v>
                </c:pt>
                <c:pt idx="27574">
                  <c:v>95.319148936170222</c:v>
                </c:pt>
                <c:pt idx="27575">
                  <c:v>95.386846997773119</c:v>
                </c:pt>
                <c:pt idx="27576">
                  <c:v>95.432238580596476</c:v>
                </c:pt>
                <c:pt idx="27577">
                  <c:v>95.463628352633094</c:v>
                </c:pt>
                <c:pt idx="27578">
                  <c:v>95.583714948873961</c:v>
                </c:pt>
                <c:pt idx="27579">
                  <c:v>95.632894383230308</c:v>
                </c:pt>
                <c:pt idx="27580">
                  <c:v>95.652790582228221</c:v>
                </c:pt>
                <c:pt idx="27581">
                  <c:v>95.66388332083082</c:v>
                </c:pt>
                <c:pt idx="27582">
                  <c:v>95.666131621187787</c:v>
                </c:pt>
                <c:pt idx="27583">
                  <c:v>95.743544078361538</c:v>
                </c:pt>
                <c:pt idx="27584">
                  <c:v>95.75406672180867</c:v>
                </c:pt>
                <c:pt idx="27585">
                  <c:v>95.756126718469829</c:v>
                </c:pt>
                <c:pt idx="27586">
                  <c:v>95.77205882352942</c:v>
                </c:pt>
                <c:pt idx="27587">
                  <c:v>95.774522204030319</c:v>
                </c:pt>
                <c:pt idx="27588">
                  <c:v>95.816147728804424</c:v>
                </c:pt>
                <c:pt idx="27589">
                  <c:v>95.841307608751862</c:v>
                </c:pt>
                <c:pt idx="27590">
                  <c:v>95.853721349472067</c:v>
                </c:pt>
                <c:pt idx="27591">
                  <c:v>95.892526250772079</c:v>
                </c:pt>
                <c:pt idx="27592">
                  <c:v>95.922049801515698</c:v>
                </c:pt>
                <c:pt idx="27593">
                  <c:v>96.038991180566285</c:v>
                </c:pt>
                <c:pt idx="27594">
                  <c:v>96.064587936275899</c:v>
                </c:pt>
                <c:pt idx="27595">
                  <c:v>96.070259005656453</c:v>
                </c:pt>
                <c:pt idx="27596">
                  <c:v>96.193237238539069</c:v>
                </c:pt>
                <c:pt idx="27597">
                  <c:v>96.200049031625412</c:v>
                </c:pt>
                <c:pt idx="27598">
                  <c:v>96.230811403508767</c:v>
                </c:pt>
                <c:pt idx="27599">
                  <c:v>96.274383493961579</c:v>
                </c:pt>
                <c:pt idx="27600">
                  <c:v>96.280701754385973</c:v>
                </c:pt>
                <c:pt idx="27601">
                  <c:v>96.326180257510742</c:v>
                </c:pt>
                <c:pt idx="27602">
                  <c:v>96.336601972822763</c:v>
                </c:pt>
                <c:pt idx="27603">
                  <c:v>96.343647191104822</c:v>
                </c:pt>
                <c:pt idx="27604">
                  <c:v>96.369235034357132</c:v>
                </c:pt>
                <c:pt idx="27605">
                  <c:v>96.416360643282246</c:v>
                </c:pt>
                <c:pt idx="27606">
                  <c:v>96.41823444283645</c:v>
                </c:pt>
                <c:pt idx="27607">
                  <c:v>96.418599004491909</c:v>
                </c:pt>
                <c:pt idx="27608">
                  <c:v>96.427509293680288</c:v>
                </c:pt>
                <c:pt idx="27609">
                  <c:v>96.432197244379978</c:v>
                </c:pt>
                <c:pt idx="27610">
                  <c:v>96.542726679712985</c:v>
                </c:pt>
                <c:pt idx="27611">
                  <c:v>96.552946693047573</c:v>
                </c:pt>
                <c:pt idx="27612">
                  <c:v>96.563573883161496</c:v>
                </c:pt>
                <c:pt idx="27613">
                  <c:v>96.599743435186468</c:v>
                </c:pt>
                <c:pt idx="27614">
                  <c:v>96.607669616519161</c:v>
                </c:pt>
                <c:pt idx="27615">
                  <c:v>96.611692567924734</c:v>
                </c:pt>
                <c:pt idx="27616">
                  <c:v>96.698473282442734</c:v>
                </c:pt>
                <c:pt idx="27617">
                  <c:v>96.707136511696774</c:v>
                </c:pt>
                <c:pt idx="27618">
                  <c:v>96.741064619451947</c:v>
                </c:pt>
                <c:pt idx="27619">
                  <c:v>96.76025917926566</c:v>
                </c:pt>
                <c:pt idx="27620">
                  <c:v>96.883340507963823</c:v>
                </c:pt>
                <c:pt idx="27621">
                  <c:v>96.928727590730205</c:v>
                </c:pt>
                <c:pt idx="27622">
                  <c:v>96.986179719154137</c:v>
                </c:pt>
                <c:pt idx="27623">
                  <c:v>97.010587502594973</c:v>
                </c:pt>
                <c:pt idx="27624">
                  <c:v>97.023004059539915</c:v>
                </c:pt>
                <c:pt idx="27625">
                  <c:v>97.07911095972068</c:v>
                </c:pt>
                <c:pt idx="27626">
                  <c:v>97.08139950017852</c:v>
                </c:pt>
                <c:pt idx="27627">
                  <c:v>97.086020669826723</c:v>
                </c:pt>
                <c:pt idx="27628">
                  <c:v>97.092704333516167</c:v>
                </c:pt>
                <c:pt idx="27629">
                  <c:v>97.111367763929024</c:v>
                </c:pt>
                <c:pt idx="27630">
                  <c:v>97.116504259361392</c:v>
                </c:pt>
                <c:pt idx="27631">
                  <c:v>97.20190331735003</c:v>
                </c:pt>
                <c:pt idx="27632">
                  <c:v>97.216936251189338</c:v>
                </c:pt>
                <c:pt idx="27633">
                  <c:v>97.329773030707599</c:v>
                </c:pt>
                <c:pt idx="27634">
                  <c:v>97.364104213573484</c:v>
                </c:pt>
                <c:pt idx="27635">
                  <c:v>97.449616550740132</c:v>
                </c:pt>
                <c:pt idx="27636">
                  <c:v>97.482638888888886</c:v>
                </c:pt>
                <c:pt idx="27637">
                  <c:v>97.48928352725045</c:v>
                </c:pt>
                <c:pt idx="27638">
                  <c:v>97.52148997134671</c:v>
                </c:pt>
                <c:pt idx="27639">
                  <c:v>97.588978185993113</c:v>
                </c:pt>
                <c:pt idx="27640">
                  <c:v>97.601688698594245</c:v>
                </c:pt>
                <c:pt idx="27641">
                  <c:v>97.653098643197637</c:v>
                </c:pt>
                <c:pt idx="27642">
                  <c:v>97.740358500814779</c:v>
                </c:pt>
                <c:pt idx="27643">
                  <c:v>97.757806198870838</c:v>
                </c:pt>
                <c:pt idx="27644">
                  <c:v>97.85190749802041</c:v>
                </c:pt>
                <c:pt idx="27645">
                  <c:v>97.86516853932585</c:v>
                </c:pt>
                <c:pt idx="27646">
                  <c:v>97.881567973311093</c:v>
                </c:pt>
                <c:pt idx="27647">
                  <c:v>97.892241655455194</c:v>
                </c:pt>
                <c:pt idx="27648">
                  <c:v>97.893517199460547</c:v>
                </c:pt>
                <c:pt idx="27649">
                  <c:v>97.94650560828299</c:v>
                </c:pt>
                <c:pt idx="27650">
                  <c:v>97.963587322993931</c:v>
                </c:pt>
                <c:pt idx="27651">
                  <c:v>97.969130787977235</c:v>
                </c:pt>
                <c:pt idx="27652">
                  <c:v>97.987236131566021</c:v>
                </c:pt>
                <c:pt idx="27653">
                  <c:v>98.006358322223349</c:v>
                </c:pt>
                <c:pt idx="27654">
                  <c:v>98.015873015873012</c:v>
                </c:pt>
                <c:pt idx="27655">
                  <c:v>98.017355324406651</c:v>
                </c:pt>
                <c:pt idx="27656">
                  <c:v>98.030821917808197</c:v>
                </c:pt>
                <c:pt idx="27657">
                  <c:v>98.093810237738268</c:v>
                </c:pt>
                <c:pt idx="27658">
                  <c:v>98.12080536912751</c:v>
                </c:pt>
                <c:pt idx="27659">
                  <c:v>98.174160376326455</c:v>
                </c:pt>
                <c:pt idx="27660">
                  <c:v>98.189781021897829</c:v>
                </c:pt>
                <c:pt idx="27661">
                  <c:v>98.201633209298876</c:v>
                </c:pt>
                <c:pt idx="27662">
                  <c:v>98.224852071005898</c:v>
                </c:pt>
                <c:pt idx="27663">
                  <c:v>98.229166666666657</c:v>
                </c:pt>
                <c:pt idx="27664">
                  <c:v>98.255639097744364</c:v>
                </c:pt>
                <c:pt idx="27665">
                  <c:v>98.287854467629757</c:v>
                </c:pt>
                <c:pt idx="27666">
                  <c:v>98.361805201427842</c:v>
                </c:pt>
                <c:pt idx="27667">
                  <c:v>98.396653886371553</c:v>
                </c:pt>
                <c:pt idx="27668">
                  <c:v>98.400158009085516</c:v>
                </c:pt>
                <c:pt idx="27669">
                  <c:v>98.423860329776915</c:v>
                </c:pt>
                <c:pt idx="27670">
                  <c:v>98.579321231254937</c:v>
                </c:pt>
                <c:pt idx="27671">
                  <c:v>98.619858369745373</c:v>
                </c:pt>
                <c:pt idx="27672">
                  <c:v>98.62242918121845</c:v>
                </c:pt>
                <c:pt idx="27673">
                  <c:v>98.639498630050696</c:v>
                </c:pt>
                <c:pt idx="27674">
                  <c:v>98.654073199527744</c:v>
                </c:pt>
                <c:pt idx="27675">
                  <c:v>98.672675070243031</c:v>
                </c:pt>
                <c:pt idx="27676">
                  <c:v>98.689116055321705</c:v>
                </c:pt>
                <c:pt idx="27677">
                  <c:v>98.729186815082215</c:v>
                </c:pt>
                <c:pt idx="27678">
                  <c:v>98.742887389175593</c:v>
                </c:pt>
                <c:pt idx="27679">
                  <c:v>98.913043478260875</c:v>
                </c:pt>
                <c:pt idx="27680">
                  <c:v>98.974028069043385</c:v>
                </c:pt>
                <c:pt idx="27681">
                  <c:v>99.068820020369571</c:v>
                </c:pt>
                <c:pt idx="27682">
                  <c:v>99.130434782608688</c:v>
                </c:pt>
                <c:pt idx="27683">
                  <c:v>99.136988441112152</c:v>
                </c:pt>
                <c:pt idx="27684">
                  <c:v>99.137931034482762</c:v>
                </c:pt>
                <c:pt idx="27685">
                  <c:v>99.18774473489259</c:v>
                </c:pt>
                <c:pt idx="27686">
                  <c:v>99.214955758099933</c:v>
                </c:pt>
                <c:pt idx="27687">
                  <c:v>99.228845352230081</c:v>
                </c:pt>
                <c:pt idx="27688">
                  <c:v>99.239657709707302</c:v>
                </c:pt>
                <c:pt idx="27689">
                  <c:v>99.25334563179365</c:v>
                </c:pt>
                <c:pt idx="27690">
                  <c:v>99.263240533848659</c:v>
                </c:pt>
                <c:pt idx="27691">
                  <c:v>99.283838624970173</c:v>
                </c:pt>
                <c:pt idx="27692">
                  <c:v>99.312714776632305</c:v>
                </c:pt>
                <c:pt idx="27693">
                  <c:v>99.320016999574989</c:v>
                </c:pt>
                <c:pt idx="27694">
                  <c:v>99.421640743444328</c:v>
                </c:pt>
                <c:pt idx="27695">
                  <c:v>99.427170623108282</c:v>
                </c:pt>
                <c:pt idx="27696">
                  <c:v>99.501961100056349</c:v>
                </c:pt>
                <c:pt idx="27697">
                  <c:v>99.502456876169333</c:v>
                </c:pt>
                <c:pt idx="27698">
                  <c:v>99.512512187195313</c:v>
                </c:pt>
                <c:pt idx="27699">
                  <c:v>99.532710280373834</c:v>
                </c:pt>
                <c:pt idx="27700">
                  <c:v>99.590934217799884</c:v>
                </c:pt>
                <c:pt idx="27701">
                  <c:v>99.598021026592448</c:v>
                </c:pt>
                <c:pt idx="27702">
                  <c:v>99.612553273924846</c:v>
                </c:pt>
                <c:pt idx="27703">
                  <c:v>99.705409748259228</c:v>
                </c:pt>
                <c:pt idx="27704">
                  <c:v>99.770273374684109</c:v>
                </c:pt>
                <c:pt idx="27705">
                  <c:v>99.924632583846261</c:v>
                </c:pt>
                <c:pt idx="27706">
                  <c:v>99.930020993701902</c:v>
                </c:pt>
                <c:pt idx="27707">
                  <c:v>99.954001839926406</c:v>
                </c:pt>
                <c:pt idx="27708">
                  <c:v>99.966080889003734</c:v>
                </c:pt>
                <c:pt idx="27709">
                  <c:v>99.976853637836598</c:v>
                </c:pt>
                <c:pt idx="27710">
                  <c:v>99.993403693931384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768-4C66-AABF-018A4EB26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3337999"/>
        <c:axId val="2093352559"/>
      </c:scatterChart>
      <c:valAx>
        <c:axId val="2093337999"/>
        <c:scaling>
          <c:orientation val="minMax"/>
          <c:max val="100"/>
          <c:min val="-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low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093352559"/>
        <c:crosses val="autoZero"/>
        <c:crossBetween val="midCat"/>
        <c:majorUnit val="10"/>
      </c:valAx>
      <c:valAx>
        <c:axId val="2093352559"/>
        <c:scaling>
          <c:orientation val="minMax"/>
          <c:max val="100"/>
          <c:min val="-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low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093337999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65546013192262E-2"/>
          <c:y val="4.8511576626240352E-2"/>
          <c:w val="0.90257235278401238"/>
          <c:h val="0.79239962149163545"/>
        </c:manualLayout>
      </c:layout>
      <c:lineChart>
        <c:grouping val="standard"/>
        <c:varyColors val="0"/>
        <c:ser>
          <c:idx val="7"/>
          <c:order val="0"/>
          <c:tx>
            <c:strRef>
              <c:f>'2'!$C$1</c:f>
              <c:strCache>
                <c:ptCount val="1"/>
                <c:pt idx="0">
                  <c:v>Lietuva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D1A42852-EBB0-4EA8-994B-6CB349D2D13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414-442C-92CD-5ABD4D01B4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5D403F3-E173-42B6-8AB3-EA172921B79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A414-442C-92CD-5ABD4D01B4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5546189-ADAF-475E-A4A3-728FAC62120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414-442C-92CD-5ABD4D01B42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01B03B5-D538-48C4-B1D3-3880AC1BEE5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A414-442C-92CD-5ABD4D01B42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1706DE2-8A2F-4F4D-8796-135696E97E9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414-442C-92CD-5ABD4D01B42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D7DE768-E376-4EB6-AC5F-9D8FB483C5C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A414-442C-92CD-5ABD4D01B42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AE143BC-FE99-411A-8D14-DDC801C670D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414-442C-92CD-5ABD4D01B42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F51985E-F193-4954-8D14-2A02138FDEF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A414-442C-92CD-5ABD4D01B42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DB2F2F58-1CB5-4F75-887E-E3BAF9C523C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A414-442C-92CD-5ABD4D01B42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BEA4A37E-9F4F-4E68-977B-2B94918B9BF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A414-442C-92CD-5ABD4D01B42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6A5D9E2C-7C65-4CEB-ABEC-7FFEFF432E3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A414-442C-92CD-5ABD4D01B42B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E1526BFF-FE84-441D-9747-A77A7DD850B7}" type="CELLRANGE">
                      <a:rPr lang="fr-FR"/>
                      <a:pPr/>
                      <a:t>[CELLRANGE]</a:t>
                    </a:fld>
                    <a:endParaRPr lang="lv-LV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A414-442C-92CD-5ABD4D01B42B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CCFC0996-5417-4DE2-8AC9-835D6E55F4E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A414-442C-92CD-5ABD4D01B42B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2E0143EF-7C6A-4FEC-98F8-C248984BFB7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A414-442C-92CD-5ABD4D01B42B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2BB58C69-BB25-4DF8-BCEA-286463A622F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A414-442C-92CD-5ABD4D01B42B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442B414A-441C-4CBA-8077-B4EBAA5A5DD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A414-442C-92CD-5ABD4D01B42B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9EB636A0-D4E1-4DE9-A795-55A1922FB27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A414-442C-92CD-5ABD4D01B42B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E7760E5D-8392-4DF4-BF15-DF8ED393954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A414-442C-92CD-5ABD4D01B42B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BD1FF806-A6CE-4917-9106-5A8C0632764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A414-442C-92CD-5ABD4D01B42B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95D66BAB-E3F1-431C-85B9-24672566DE1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A414-442C-92CD-5ABD4D01B42B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475C0BFF-A5D1-4F04-B598-012775B3D45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A414-442C-92CD-5ABD4D01B42B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330A4451-6EA9-42FF-BD21-3BD3BF39CBA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A414-442C-92CD-5ABD4D01B42B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34D31E6E-02EC-4B5A-99DE-F8B7D335CB9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A414-442C-92CD-5ABD4D01B42B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7D74D30B-2E65-4496-A30C-4B0DDE3F9A0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A414-442C-92CD-5ABD4D01B42B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0A57B7FE-08C6-4E0E-B282-AAD5574C3AA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A414-442C-92CD-5ABD4D01B42B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61F9A533-F79F-4EB1-B8F4-1F9AAD3DA16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A414-442C-92CD-5ABD4D01B42B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BDCADA1E-0B4A-4F4D-B8F2-8683B6DA8BB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A414-442C-92CD-5ABD4D01B42B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B91043FA-F6F0-49D5-85B8-7DAF191191B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A414-442C-92CD-5ABD4D01B42B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931F0F7D-C748-4A0D-8DEA-9CA53BD988A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A414-442C-92CD-5ABD4D01B42B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471B6D77-B06E-4E75-B693-D5B5658A79EA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A414-442C-92CD-5ABD4D01B42B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B8582569-E669-4216-BDC5-E3CA1F0FD02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A414-442C-92CD-5ABD4D01B42B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7B4154C1-8DBA-4BCC-BEE7-CE5CD705293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A414-442C-92CD-5ABD4D01B42B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5C3B7A27-B02E-45F7-92F4-9D836EBB114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A414-442C-92CD-5ABD4D01B42B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C96BD1A4-AC83-4ADD-BD1D-3D4A4151584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A414-442C-92CD-5ABD4D01B42B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79231D05-03A8-44B0-B018-6DEAD086B43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A414-442C-92CD-5ABD4D01B42B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E7C0DDA0-CA5C-4EAD-8F14-773574E1062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A414-442C-92CD-5ABD4D01B42B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AA7D2704-5DA5-4028-B730-63D9266B1AF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A414-442C-92CD-5ABD4D01B42B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D46CB9BD-B68E-47E2-B047-76400B8F92D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A414-442C-92CD-5ABD4D01B42B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fld id="{3FC5A69C-4B39-479F-8F58-F0B40FAFA6A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A414-442C-92CD-5ABD4D01B4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'2'!$A$2:$B$357</c:f>
              <c:multiLvlStrCache>
                <c:ptCount val="39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1</c:v>
                  </c:pt>
                  <c:pt idx="32">
                    <c:v>2</c:v>
                  </c:pt>
                  <c:pt idx="33">
                    <c:v>3</c:v>
                  </c:pt>
                  <c:pt idx="34">
                    <c:v>4</c:v>
                  </c:pt>
                  <c:pt idx="35">
                    <c:v>5</c:v>
                  </c:pt>
                  <c:pt idx="36">
                    <c:v>6</c:v>
                  </c:pt>
                  <c:pt idx="37">
                    <c:v>7</c:v>
                  </c:pt>
                  <c:pt idx="38">
                    <c:v>8</c:v>
                  </c:pt>
                </c:lvl>
                <c:lvl>
                  <c:pt idx="0">
                    <c:v>Jan</c:v>
                  </c:pt>
                  <c:pt idx="31">
                    <c:v>Feb</c:v>
                  </c:pt>
                </c:lvl>
              </c:multiLvlStrCache>
            </c:multiLvlStrRef>
          </c:cat>
          <c:val>
            <c:numRef>
              <c:f>'2'!$C$2:$C$357</c:f>
              <c:numCache>
                <c:formatCode>0.0</c:formatCode>
                <c:ptCount val="39"/>
                <c:pt idx="0">
                  <c:v>1349.3026944539085</c:v>
                </c:pt>
                <c:pt idx="1">
                  <c:v>1287.5315297775664</c:v>
                </c:pt>
                <c:pt idx="2">
                  <c:v>1227.1203328055703</c:v>
                </c:pt>
                <c:pt idx="3">
                  <c:v>1199.5988811044656</c:v>
                </c:pt>
                <c:pt idx="4">
                  <c:v>1186.6791879131797</c:v>
                </c:pt>
                <c:pt idx="5">
                  <c:v>1150.1747916386323</c:v>
                </c:pt>
                <c:pt idx="6">
                  <c:v>1097.6370919023229</c:v>
                </c:pt>
                <c:pt idx="7">
                  <c:v>1072.656632490917</c:v>
                </c:pt>
                <c:pt idx="8">
                  <c:v>1047.2824982177265</c:v>
                </c:pt>
                <c:pt idx="9">
                  <c:v>1040.91212318158</c:v>
                </c:pt>
                <c:pt idx="10">
                  <c:v>1005.1950766306012</c:v>
                </c:pt>
                <c:pt idx="11">
                  <c:v>968.72646897985248</c:v>
                </c:pt>
                <c:pt idx="12">
                  <c:v>888.55995167104231</c:v>
                </c:pt>
                <c:pt idx="13">
                  <c:v>853.16500273425083</c:v>
                </c:pt>
                <c:pt idx="14">
                  <c:v>775.39632321994543</c:v>
                </c:pt>
                <c:pt idx="15">
                  <c:v>762.11874379067376</c:v>
                </c:pt>
                <c:pt idx="16">
                  <c:v>747.80329427124343</c:v>
                </c:pt>
                <c:pt idx="17">
                  <c:v>716.1303622095038</c:v>
                </c:pt>
                <c:pt idx="18">
                  <c:v>687.74998353723311</c:v>
                </c:pt>
                <c:pt idx="19">
                  <c:v>634.60387719634787</c:v>
                </c:pt>
                <c:pt idx="20">
                  <c:v>596.77530184125317</c:v>
                </c:pt>
                <c:pt idx="21">
                  <c:v>562.38243437082167</c:v>
                </c:pt>
                <c:pt idx="22">
                  <c:v>539.47771513973316</c:v>
                </c:pt>
                <c:pt idx="23">
                  <c:v>513.81727187615411</c:v>
                </c:pt>
                <c:pt idx="24">
                  <c:v>505.44273390728739</c:v>
                </c:pt>
                <c:pt idx="25">
                  <c:v>497.71239116679504</c:v>
                </c:pt>
                <c:pt idx="26">
                  <c:v>482.82432366658747</c:v>
                </c:pt>
                <c:pt idx="27">
                  <c:v>467.86467891878272</c:v>
                </c:pt>
                <c:pt idx="28">
                  <c:v>457.52176664099431</c:v>
                </c:pt>
                <c:pt idx="29">
                  <c:v>443.0631626263696</c:v>
                </c:pt>
                <c:pt idx="30">
                  <c:v>441.77477216962092</c:v>
                </c:pt>
                <c:pt idx="31">
                  <c:v>437.44434868999321</c:v>
                </c:pt>
                <c:pt idx="32">
                  <c:v>431.32449402043676</c:v>
                </c:pt>
                <c:pt idx="33">
                  <c:v>414.43226358750894</c:v>
                </c:pt>
                <c:pt idx="34">
                  <c:v>394.64115462689642</c:v>
                </c:pt>
                <c:pt idx="35">
                  <c:v>381.11305483103473</c:v>
                </c:pt>
                <c:pt idx="36">
                  <c:v>369.48175209649759</c:v>
                </c:pt>
                <c:pt idx="37">
                  <c:v>359.38936018529921</c:v>
                </c:pt>
                <c:pt idx="38">
                  <c:v>349.69064313588513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'2'!$O$2:$O$357</c15:f>
                <c15:dlblRangeCache>
                  <c:ptCount val="39"/>
                  <c:pt idx="0">
                    <c:v>max 1432</c:v>
                  </c:pt>
                  <c:pt idx="11">
                    <c:v>max 1432 (24.dec. 2020)</c:v>
                  </c:pt>
                  <c:pt idx="38">
                    <c:v>350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7-A414-442C-92CD-5ABD4D01B42B}"/>
            </c:ext>
          </c:extLst>
        </c:ser>
        <c:ser>
          <c:idx val="2"/>
          <c:order val="1"/>
          <c:tx>
            <c:strRef>
              <c:f>'2'!$D$1</c:f>
              <c:strCache>
                <c:ptCount val="1"/>
                <c:pt idx="0">
                  <c:v>Igaunija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9"/>
            <c:marker>
              <c:symbol val="diamond"/>
              <c:size val="8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A414-442C-92CD-5ABD4D01B42B}"/>
              </c:ext>
            </c:extLst>
          </c:dPt>
          <c:dPt>
            <c:idx val="149"/>
            <c:bubble3D val="0"/>
            <c:spPr>
              <a:ln w="28575" cap="rnd">
                <a:solidFill>
                  <a:schemeClr val="accent6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A-A414-442C-92CD-5ABD4D01B42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FD071EA-6F9A-4811-88C5-AA0AAF408D31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B-A414-442C-92CD-5ABD4D01B4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FD65ED4-B25C-4BAC-8933-3A2E7514356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A414-442C-92CD-5ABD4D01B4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1C423DE-1679-4D1E-8988-96F4C10C06A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A414-442C-92CD-5ABD4D01B42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AEDA5ED-5498-47B8-9164-10C063864DF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A414-442C-92CD-5ABD4D01B42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6EFD6FF-21AE-4AAB-9DC7-376DCE94B86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A414-442C-92CD-5ABD4D01B42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EDA943D-EE97-4032-9D8F-4E5E15105DE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A414-442C-92CD-5ABD4D01B42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A6C031E-6EEE-4234-A928-F6632864F24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A414-442C-92CD-5ABD4D01B42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3CDEA79-7040-48C7-8F49-F291EE40687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A414-442C-92CD-5ABD4D01B42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135C1A0C-4D2C-4618-B2F9-18F75C4027D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A414-442C-92CD-5ABD4D01B42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84B3FA17-1FD0-47EB-9B9F-DA9590EEF02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A414-442C-92CD-5ABD4D01B42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D44286E5-F84B-41AD-9CD6-CDE29A3023AA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A414-442C-92CD-5ABD4D01B42B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CA3038B2-1E46-4F37-9EB5-519B12F7B3C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5-A414-442C-92CD-5ABD4D01B42B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25850E23-49DF-42D5-805E-287694EE7AE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A414-442C-92CD-5ABD4D01B42B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76732501-9279-4EE3-A641-4DC0A759178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7-A414-442C-92CD-5ABD4D01B42B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79022DA7-9FC8-4EE7-A750-841C3C073C4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A414-442C-92CD-5ABD4D01B42B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E4B30038-B7B8-4BF5-AA38-7262AC38801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A414-442C-92CD-5ABD4D01B42B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19735B16-F5F3-4F25-8A60-6B46DA85451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A414-442C-92CD-5ABD4D01B42B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3BE08122-B39E-4938-906B-0F38139A4A9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B-A414-442C-92CD-5ABD4D01B42B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6BC9AC50-755E-4FC0-B35E-7DB542474D1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C-A414-442C-92CD-5ABD4D01B42B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0D412F92-2F07-4DD7-BF40-73DC7F9A5CA3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D-A414-442C-92CD-5ABD4D01B42B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07BD323C-ABB2-42B1-81E5-D9C8699092E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E-A414-442C-92CD-5ABD4D01B42B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D8E82BEF-4FB9-403B-BC14-F846DAF8A4E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F-A414-442C-92CD-5ABD4D01B42B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F280B509-A344-4207-BCDD-BAE03DBA679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0-A414-442C-92CD-5ABD4D01B42B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79A23E75-0593-4560-8292-B5607449864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1-A414-442C-92CD-5ABD4D01B42B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18FF9CD8-EF81-407E-A7AF-77EF37C1184E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2-A414-442C-92CD-5ABD4D01B42B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16A9D25B-DDD2-48F0-998D-028552D24345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3-A414-442C-92CD-5ABD4D01B42B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FA69767A-AA7F-41F1-B694-765F5D4CBBCC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4-A414-442C-92CD-5ABD4D01B42B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1D63C51A-64E1-452D-A459-E4C568F809C1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5-A414-442C-92CD-5ABD4D01B42B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C3C78516-464E-41BA-8DBD-FEAC67FACD9A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6-A414-442C-92CD-5ABD4D01B42B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E84E15FE-F630-4295-926D-783DAE800A1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7-A414-442C-92CD-5ABD4D01B42B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18CD9E3B-606D-4063-955A-158B5321705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8-A414-442C-92CD-5ABD4D01B42B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253A0191-F05C-4EC7-929C-3146F108FBA5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9-A414-442C-92CD-5ABD4D01B42B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7E8428A5-DBC0-4946-B489-BBC1B2FC0C34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A-A414-442C-92CD-5ABD4D01B42B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ACB80296-DDEA-439A-B19D-198016DBF14D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B-A414-442C-92CD-5ABD4D01B42B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4598A675-C375-4EA8-9836-888D33B30A1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C-A414-442C-92CD-5ABD4D01B42B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233B8BEA-A19B-473F-9D37-693526C9AC3A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D-A414-442C-92CD-5ABD4D01B42B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7C941F84-6430-4407-AB13-026CDAF297B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E-A414-442C-92CD-5ABD4D01B42B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320E7FAC-1690-4CCE-9807-27FBF97230BA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F-A414-442C-92CD-5ABD4D01B42B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fld id="{E4F792B2-8346-4360-9D88-C9DF2A88704A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0-A414-442C-92CD-5ABD4D01B4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'2'!$A$2:$B$357</c:f>
              <c:multiLvlStrCache>
                <c:ptCount val="39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1</c:v>
                  </c:pt>
                  <c:pt idx="32">
                    <c:v>2</c:v>
                  </c:pt>
                  <c:pt idx="33">
                    <c:v>3</c:v>
                  </c:pt>
                  <c:pt idx="34">
                    <c:v>4</c:v>
                  </c:pt>
                  <c:pt idx="35">
                    <c:v>5</c:v>
                  </c:pt>
                  <c:pt idx="36">
                    <c:v>6</c:v>
                  </c:pt>
                  <c:pt idx="37">
                    <c:v>7</c:v>
                  </c:pt>
                  <c:pt idx="38">
                    <c:v>8</c:v>
                  </c:pt>
                </c:lvl>
                <c:lvl>
                  <c:pt idx="0">
                    <c:v>Jan</c:v>
                  </c:pt>
                  <c:pt idx="31">
                    <c:v>Feb</c:v>
                  </c:pt>
                </c:lvl>
              </c:multiLvlStrCache>
            </c:multiLvlStrRef>
          </c:cat>
          <c:val>
            <c:numRef>
              <c:f>'2'!$D$2:$D$357</c:f>
              <c:numCache>
                <c:formatCode>0.0</c:formatCode>
                <c:ptCount val="39"/>
                <c:pt idx="0">
                  <c:v>586.34380519617764</c:v>
                </c:pt>
                <c:pt idx="1">
                  <c:v>572.90801769296957</c:v>
                </c:pt>
                <c:pt idx="2">
                  <c:v>555.01879500611403</c:v>
                </c:pt>
                <c:pt idx="3">
                  <c:v>562.793436089431</c:v>
                </c:pt>
                <c:pt idx="4">
                  <c:v>552.37692667683154</c:v>
                </c:pt>
                <c:pt idx="5">
                  <c:v>556.83036186047912</c:v>
                </c:pt>
                <c:pt idx="6">
                  <c:v>587.17410667109493</c:v>
                </c:pt>
                <c:pt idx="7">
                  <c:v>603.25176250358538</c:v>
                </c:pt>
                <c:pt idx="8">
                  <c:v>611.55477725275887</c:v>
                </c:pt>
                <c:pt idx="9">
                  <c:v>616.00821243640644</c:v>
                </c:pt>
                <c:pt idx="10">
                  <c:v>606.49748645098964</c:v>
                </c:pt>
                <c:pt idx="11">
                  <c:v>595.70356727706405</c:v>
                </c:pt>
                <c:pt idx="12">
                  <c:v>587.17410667109493</c:v>
                </c:pt>
                <c:pt idx="13">
                  <c:v>579.17301973098233</c:v>
                </c:pt>
                <c:pt idx="14">
                  <c:v>583.6264549146299</c:v>
                </c:pt>
                <c:pt idx="15">
                  <c:v>601.36471369695505</c:v>
                </c:pt>
                <c:pt idx="16">
                  <c:v>604.98784740568522</c:v>
                </c:pt>
                <c:pt idx="17">
                  <c:v>595.55260337253355</c:v>
                </c:pt>
                <c:pt idx="18">
                  <c:v>608.46001720988511</c:v>
                </c:pt>
                <c:pt idx="19">
                  <c:v>599.40218293805947</c:v>
                </c:pt>
                <c:pt idx="20">
                  <c:v>566.56753370269166</c:v>
                </c:pt>
                <c:pt idx="21">
                  <c:v>544.07391192765806</c:v>
                </c:pt>
                <c:pt idx="22">
                  <c:v>538.86565722135845</c:v>
                </c:pt>
                <c:pt idx="23">
                  <c:v>546.64029830467541</c:v>
                </c:pt>
                <c:pt idx="24">
                  <c:v>544.30035778445369</c:v>
                </c:pt>
                <c:pt idx="25">
                  <c:v>545.96096073428839</c:v>
                </c:pt>
                <c:pt idx="26">
                  <c:v>529.43041318820667</c:v>
                </c:pt>
                <c:pt idx="27">
                  <c:v>533.80836641958911</c:v>
                </c:pt>
                <c:pt idx="28">
                  <c:v>550.03698615660994</c:v>
                </c:pt>
                <c:pt idx="29">
                  <c:v>533.95933032411949</c:v>
                </c:pt>
                <c:pt idx="30">
                  <c:v>539.84692260080612</c:v>
                </c:pt>
                <c:pt idx="31">
                  <c:v>547.54608173185784</c:v>
                </c:pt>
                <c:pt idx="32">
                  <c:v>537.50698208058452</c:v>
                </c:pt>
                <c:pt idx="33">
                  <c:v>543.92294802312767</c:v>
                </c:pt>
                <c:pt idx="34">
                  <c:v>544.22487583218856</c:v>
                </c:pt>
                <c:pt idx="35">
                  <c:v>552.22596277230116</c:v>
                </c:pt>
                <c:pt idx="36">
                  <c:v>559.92512190335287</c:v>
                </c:pt>
                <c:pt idx="37">
                  <c:v>551.24469739285337</c:v>
                </c:pt>
                <c:pt idx="38">
                  <c:v>557.28325357407039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'2'!$P$2:$P$357</c15:f>
                <c15:dlblRangeCache>
                  <c:ptCount val="39"/>
                  <c:pt idx="9">
                    <c:v>max 616</c:v>
                  </c:pt>
                  <c:pt idx="38">
                    <c:v>557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51-A414-442C-92CD-5ABD4D01B42B}"/>
            </c:ext>
          </c:extLst>
        </c:ser>
        <c:ser>
          <c:idx val="0"/>
          <c:order val="2"/>
          <c:tx>
            <c:strRef>
              <c:f>'2'!$E$1</c:f>
              <c:strCache>
                <c:ptCount val="1"/>
                <c:pt idx="0">
                  <c:v>Latvija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9"/>
            <c:marker>
              <c:symbol val="diamond"/>
              <c:size val="8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2-A414-442C-92CD-5ABD4D01B42B}"/>
              </c:ext>
            </c:extLst>
          </c:dPt>
          <c:dPt>
            <c:idx val="149"/>
            <c:bubble3D val="0"/>
            <c:spPr>
              <a:ln w="28575" cap="rnd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4-A414-442C-92CD-5ABD4D01B42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392D203-1705-4C2D-916E-89EED98203F7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5-A414-442C-92CD-5ABD4D01B4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ED3B447-9AA9-46E4-830A-1A7BD30A8133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6-A414-442C-92CD-5ABD4D01B4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58B9C7D-33F2-405E-994F-3ED3C870715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7-A414-442C-92CD-5ABD4D01B42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AB6477B-8CAF-4C45-96BF-184AB0D7BFD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8-A414-442C-92CD-5ABD4D01B42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BF2601F-81F8-4658-99CB-80164622EF4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9-A414-442C-92CD-5ABD4D01B42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3A3378C-FE62-4485-9C30-1A1B23F32BA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A-A414-442C-92CD-5ABD4D01B42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CC3BBF1-C924-41E4-A286-2BE5DCE8ED4A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B-A414-442C-92CD-5ABD4D01B42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A9563CA-9842-4AF4-943E-487F78B64F5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C-A414-442C-92CD-5ABD4D01B42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82172DD9-F02B-4687-80CE-51FF67EDA1E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D-A414-442C-92CD-5ABD4D01B42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46CA281-46E5-49A2-B76A-97073E610DF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2-A414-442C-92CD-5ABD4D01B42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3C50A1F4-E8B4-42C4-8992-6702FCC469E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E-A414-442C-92CD-5ABD4D01B42B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2EDB60DA-3C2F-480C-8007-476B0F56EA9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F-A414-442C-92CD-5ABD4D01B42B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9E65D95B-3BD5-439F-8365-082D44798BF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0-A414-442C-92CD-5ABD4D01B42B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98D36139-E51C-4F83-9ED6-F9DC26830A03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1-A414-442C-92CD-5ABD4D01B42B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0D0C0A13-BADF-46D3-BE82-8564C50F156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2-A414-442C-92CD-5ABD4D01B42B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88212F54-F2BE-4CFF-8C04-D6CCAA57D03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3-A414-442C-92CD-5ABD4D01B42B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014F9CD4-86F5-4EF0-9DFE-6986EE6B2F5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4-A414-442C-92CD-5ABD4D01B42B}"/>
                </c:ext>
              </c:extLst>
            </c:dLbl>
            <c:dLbl>
              <c:idx val="17"/>
              <c:layout>
                <c:manualLayout>
                  <c:x val="-2.2550880423971771E-4"/>
                  <c:y val="2.1066015564990864E-3"/>
                </c:manualLayout>
              </c:layout>
              <c:tx>
                <c:rich>
                  <a:bodyPr/>
                  <a:lstStyle/>
                  <a:p>
                    <a:fld id="{CF8E1D79-82FD-40CD-85D7-D14155A8B192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5-A414-442C-92CD-5ABD4D01B42B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7D246458-0CF9-47F6-9AAA-08C64F6E62A2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6-A414-442C-92CD-5ABD4D01B42B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E3018C6A-1702-4EC5-AB2D-77BB2CDCFD1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7-A414-442C-92CD-5ABD4D01B42B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101A2764-7738-42F5-8E13-4540ED40CA93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8-A414-442C-92CD-5ABD4D01B42B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61255672-55BE-4DFB-9BBE-FACB367AA83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9-A414-442C-92CD-5ABD4D01B42B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008FFF50-D0A2-4867-A57F-97203DBCC45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A-A414-442C-92CD-5ABD4D01B42B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7E1402E5-048F-4B75-B2A6-BA20D10CF2E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B-A414-442C-92CD-5ABD4D01B42B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31D3A935-0350-4536-857C-114A3FA2155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C-A414-442C-92CD-5ABD4D01B42B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AFF156F0-2B3B-4879-B93D-C9223FF3986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D-A414-442C-92CD-5ABD4D01B42B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BC315D42-CFB3-44F7-A436-231D4A122B1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E-A414-442C-92CD-5ABD4D01B42B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A0C2BB63-EB71-4570-B439-A7E8C5700B7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F-A414-442C-92CD-5ABD4D01B42B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2F5825B6-73BA-48FC-8FF2-A84202002E9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0-A414-442C-92CD-5ABD4D01B42B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C135D672-BEF6-4F3C-B201-24A075C8D04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1-A414-442C-92CD-5ABD4D01B42B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089BB881-6293-4094-8D64-5FF9FEB7DD2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2-A414-442C-92CD-5ABD4D01B42B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B007F613-A32E-4DC4-AEAC-585FF51D1BB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3-A414-442C-92CD-5ABD4D01B42B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C277E8B0-210A-43B8-9F9C-EAA8EE5EB2A4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4-A414-442C-92CD-5ABD4D01B42B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5DFB53FF-EEB2-470D-A4F9-B552EA98BC5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5-A414-442C-92CD-5ABD4D01B42B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672F1735-DF55-4531-8F0D-31FF973DF3D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6-A414-442C-92CD-5ABD4D01B42B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187E3398-9EAB-490E-9E4B-7C2CF15C622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7-A414-442C-92CD-5ABD4D01B42B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6AB638B6-9C01-48B2-9300-7CD9E0BD505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8-A414-442C-92CD-5ABD4D01B42B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0956016A-7466-4913-9E5E-13A6205A25C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9-A414-442C-92CD-5ABD4D01B42B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fld id="{694F3C3B-68B5-48D6-85E5-BEB10207995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A-A414-442C-92CD-5ABD4D01B4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'2'!$A$2:$B$357</c:f>
              <c:multiLvlStrCache>
                <c:ptCount val="39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1</c:v>
                  </c:pt>
                  <c:pt idx="32">
                    <c:v>2</c:v>
                  </c:pt>
                  <c:pt idx="33">
                    <c:v>3</c:v>
                  </c:pt>
                  <c:pt idx="34">
                    <c:v>4</c:v>
                  </c:pt>
                  <c:pt idx="35">
                    <c:v>5</c:v>
                  </c:pt>
                  <c:pt idx="36">
                    <c:v>6</c:v>
                  </c:pt>
                  <c:pt idx="37">
                    <c:v>7</c:v>
                  </c:pt>
                  <c:pt idx="38">
                    <c:v>8</c:v>
                  </c:pt>
                </c:lvl>
                <c:lvl>
                  <c:pt idx="0">
                    <c:v>Jan</c:v>
                  </c:pt>
                  <c:pt idx="31">
                    <c:v>Feb</c:v>
                  </c:pt>
                </c:lvl>
              </c:multiLvlStrCache>
            </c:multiLvlStrRef>
          </c:cat>
          <c:val>
            <c:numRef>
              <c:f>'2'!$E$2:$E$357</c:f>
              <c:numCache>
                <c:formatCode>0.0</c:formatCode>
                <c:ptCount val="39"/>
                <c:pt idx="0">
                  <c:v>659.75057917631955</c:v>
                </c:pt>
                <c:pt idx="1">
                  <c:v>630.79176319605335</c:v>
                </c:pt>
                <c:pt idx="2">
                  <c:v>626.88544809080145</c:v>
                </c:pt>
                <c:pt idx="3">
                  <c:v>638.65647760796014</c:v>
                </c:pt>
                <c:pt idx="4">
                  <c:v>629.28132135535589</c:v>
                </c:pt>
                <c:pt idx="5">
                  <c:v>633.65639427323788</c:v>
                </c:pt>
                <c:pt idx="6">
                  <c:v>639.07315121918703</c:v>
                </c:pt>
                <c:pt idx="7">
                  <c:v>643.86489774829579</c:v>
                </c:pt>
                <c:pt idx="8">
                  <c:v>684.02181703028384</c:v>
                </c:pt>
                <c:pt idx="9">
                  <c:v>689.49065817763631</c:v>
                </c:pt>
                <c:pt idx="10">
                  <c:v>680.27175452924212</c:v>
                </c:pt>
                <c:pt idx="11">
                  <c:v>682.35512258537642</c:v>
                </c:pt>
                <c:pt idx="12">
                  <c:v>676.52169202820039</c:v>
                </c:pt>
                <c:pt idx="13">
                  <c:v>629.0729845497425</c:v>
                </c:pt>
                <c:pt idx="14">
                  <c:v>648.50039167319449</c:v>
                </c:pt>
                <c:pt idx="15">
                  <c:v>685.84476407940133</c:v>
                </c:pt>
                <c:pt idx="16">
                  <c:v>685.79267987799801</c:v>
                </c:pt>
                <c:pt idx="17">
                  <c:v>666.15693594893241</c:v>
                </c:pt>
                <c:pt idx="18">
                  <c:v>665.53192553209226</c:v>
                </c:pt>
                <c:pt idx="19">
                  <c:v>658.18805313421888</c:v>
                </c:pt>
                <c:pt idx="20">
                  <c:v>633.60431007183456</c:v>
                </c:pt>
                <c:pt idx="21">
                  <c:v>614.80191336522273</c:v>
                </c:pt>
                <c:pt idx="22">
                  <c:v>601.26002100034998</c:v>
                </c:pt>
                <c:pt idx="23">
                  <c:v>595.84326405440095</c:v>
                </c:pt>
                <c:pt idx="24">
                  <c:v>590.21817030283842</c:v>
                </c:pt>
                <c:pt idx="25">
                  <c:v>580.58259304321734</c:v>
                </c:pt>
                <c:pt idx="26">
                  <c:v>572.66579442990712</c:v>
                </c:pt>
                <c:pt idx="27">
                  <c:v>573.44705745095757</c:v>
                </c:pt>
                <c:pt idx="28">
                  <c:v>565.47817463624392</c:v>
                </c:pt>
                <c:pt idx="29">
                  <c:v>552.66546109101819</c:v>
                </c:pt>
                <c:pt idx="30">
                  <c:v>550.89459824330402</c:v>
                </c:pt>
                <c:pt idx="31">
                  <c:v>559.59265987766469</c:v>
                </c:pt>
                <c:pt idx="32">
                  <c:v>557.66554442574045</c:v>
                </c:pt>
                <c:pt idx="33">
                  <c:v>565.11358522642047</c:v>
                </c:pt>
                <c:pt idx="34">
                  <c:v>556.78011300188336</c:v>
                </c:pt>
                <c:pt idx="35">
                  <c:v>556.78011300188336</c:v>
                </c:pt>
                <c:pt idx="36">
                  <c:v>563.75939598993318</c:v>
                </c:pt>
                <c:pt idx="37">
                  <c:v>562.09270154502576</c:v>
                </c:pt>
                <c:pt idx="38">
                  <c:v>565.47817463624392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'2'!$Q$2:$Q$357</c15:f>
                <c15:dlblRangeCache>
                  <c:ptCount val="39"/>
                  <c:pt idx="9">
                    <c:v>max 689</c:v>
                  </c:pt>
                  <c:pt idx="38">
                    <c:v>565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7B-A414-442C-92CD-5ABD4D01B42B}"/>
            </c:ext>
          </c:extLst>
        </c:ser>
        <c:ser>
          <c:idx val="1"/>
          <c:order val="3"/>
          <c:tx>
            <c:strRef>
              <c:f>'2'!$F$1</c:f>
              <c:strCache>
                <c:ptCount val="1"/>
                <c:pt idx="0">
                  <c:v>1.kategorija</c:v>
                </c:pt>
              </c:strCache>
            </c:strRef>
          </c:tx>
          <c:spPr>
            <a:ln w="12700" cap="rnd">
              <a:noFill/>
              <a:prstDash val="sysDash"/>
              <a:round/>
            </a:ln>
            <a:effectLst/>
          </c:spPr>
          <c:marker>
            <c:symbol val="none"/>
          </c:marker>
          <c:dPt>
            <c:idx val="149"/>
            <c:bubble3D val="0"/>
            <c:spPr>
              <a:ln w="28575" cap="rnd">
                <a:solidFill>
                  <a:srgbClr val="C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D-A414-442C-92CD-5ABD4D01B42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D2CDD0E-24B4-4F87-AEB8-4B2A0234DA8C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E-A414-442C-92CD-5ABD4D01B4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36DD467-ED4D-4FFE-9373-D4E255A726C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F-A414-442C-92CD-5ABD4D01B4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B4F6C07-17AF-4E1A-B690-6AE1E95288E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0-A414-442C-92CD-5ABD4D01B42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17EB018-6A45-43B4-AB13-BA11299C80C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1-A414-442C-92CD-5ABD4D01B42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171D03D-A411-4164-9DFB-D14CD9F7B71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2-A414-442C-92CD-5ABD4D01B42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6636649-6173-4425-AB98-134DA7840C8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3-A414-442C-92CD-5ABD4D01B42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E420683-EFD9-4FF3-B37A-0048B3A4FAB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4-A414-442C-92CD-5ABD4D01B42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11A1C4B-1DC9-49B3-BE47-30C64994257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5-A414-442C-92CD-5ABD4D01B42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22527527-38FD-4FDC-A6DB-4AEA3030CDF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6-A414-442C-92CD-5ABD4D01B42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6C7AA6D3-B5F1-4B97-8E52-C2F765C6C9D4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7-A414-442C-92CD-5ABD4D01B42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97CD01D3-21F8-4290-870F-E3235C2800A4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8-A414-442C-92CD-5ABD4D01B42B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133ADB38-B67B-4353-A778-D246EEC702F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9-A414-442C-92CD-5ABD4D01B42B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523D8BB0-F818-46EA-BF23-ADF401CD347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A-A414-442C-92CD-5ABD4D01B42B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7834AA03-64B1-40C4-928F-BBBC46E25473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B-A414-442C-92CD-5ABD4D01B42B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3FFB3FFC-E71E-4B1F-BA2C-6DDDA8A9455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C-A414-442C-92CD-5ABD4D01B42B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67784F41-C50E-4FC8-8910-1729C7A904E3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D-A414-442C-92CD-5ABD4D01B42B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C1CFBAD6-2D9B-4313-8C0A-5F4C37E5E0E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E-A414-442C-92CD-5ABD4D01B42B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54020075-FB4D-4321-BC47-DF2578374B1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F-A414-442C-92CD-5ABD4D01B42B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01DDA8D6-AD3F-4A37-AD15-E3C4BBC3EAD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0-A414-442C-92CD-5ABD4D01B42B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9E02DA07-2308-485C-A12C-1AA5370DE38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1-A414-442C-92CD-5ABD4D01B42B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8E048588-E162-4D07-A192-2EB26144CD7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2-A414-442C-92CD-5ABD4D01B42B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579C0B82-6B88-4C19-AE1E-26B35451A4F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3-A414-442C-92CD-5ABD4D01B42B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697A1A43-8013-4120-BAE5-E6CEF11C791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4-A414-442C-92CD-5ABD4D01B42B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BDFF9256-8D5C-48C0-A17C-F23455DDCED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5-A414-442C-92CD-5ABD4D01B42B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7F17AD55-6ACB-490C-83B8-0884DEDDE6F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6-A414-442C-92CD-5ABD4D01B42B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E354C5A7-FCEE-40BC-ACA5-C63D763F1B5A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7-A414-442C-92CD-5ABD4D01B42B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E6C71534-1C48-43D8-AF59-4092E094969A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8-A414-442C-92CD-5ABD4D01B42B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171DA8E5-376F-449E-B412-F4B238FFCE9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9-A414-442C-92CD-5ABD4D01B42B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83598AE3-DD48-4908-B85D-A8DFCDA7BE3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A-A414-442C-92CD-5ABD4D01B42B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627BC31B-BD15-4062-816E-6C48DD32EE7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B-A414-442C-92CD-5ABD4D01B42B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6D33882D-39C6-46D4-ABB2-F44E053B96B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C-A414-442C-92CD-5ABD4D01B42B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70FEB12E-E6DE-43CF-AB31-48A01D02C2B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D-A414-442C-92CD-5ABD4D01B42B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ED0EB3C8-1491-4F6C-BDB6-C31F44D52BE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E-A414-442C-92CD-5ABD4D01B42B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BA95C0C8-41DE-41A8-AAE6-B9FAB66C30E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F-A414-442C-92CD-5ABD4D01B42B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E4005C43-3C33-4612-B4E0-9A2E1531929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0-A414-442C-92CD-5ABD4D01B42B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2BCE1D2F-7EB5-43C2-975C-CDA135572B2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1-A414-442C-92CD-5ABD4D01B42B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9EFBB1AF-2AC9-488C-942F-01B7FCCD3674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2-A414-442C-92CD-5ABD4D01B42B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60AF4731-0692-4B8B-A418-BE8E1C3A528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3-A414-442C-92CD-5ABD4D01B42B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fld id="{EDA65D1E-16CB-426C-82E8-87F8C6BEF73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4-A414-442C-92CD-5ABD4D01B4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0" rIns="38100" bIns="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'2'!$A$2:$B$357</c:f>
              <c:multiLvlStrCache>
                <c:ptCount val="39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1</c:v>
                  </c:pt>
                  <c:pt idx="32">
                    <c:v>2</c:v>
                  </c:pt>
                  <c:pt idx="33">
                    <c:v>3</c:v>
                  </c:pt>
                  <c:pt idx="34">
                    <c:v>4</c:v>
                  </c:pt>
                  <c:pt idx="35">
                    <c:v>5</c:v>
                  </c:pt>
                  <c:pt idx="36">
                    <c:v>6</c:v>
                  </c:pt>
                  <c:pt idx="37">
                    <c:v>7</c:v>
                  </c:pt>
                  <c:pt idx="38">
                    <c:v>8</c:v>
                  </c:pt>
                </c:lvl>
                <c:lvl>
                  <c:pt idx="0">
                    <c:v>Jan</c:v>
                  </c:pt>
                  <c:pt idx="31">
                    <c:v>Feb</c:v>
                  </c:pt>
                </c:lvl>
              </c:multiLvlStrCache>
            </c:multiLvlStrRef>
          </c:cat>
          <c:val>
            <c:numRef>
              <c:f>'2'!$F$2:$F$357</c:f>
              <c:numCache>
                <c:formatCode>0</c:formatCode>
                <c:ptCount val="39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  <c:pt idx="3">
                  <c:v>300</c:v>
                </c:pt>
                <c:pt idx="4">
                  <c:v>300</c:v>
                </c:pt>
                <c:pt idx="5">
                  <c:v>300</c:v>
                </c:pt>
                <c:pt idx="6">
                  <c:v>300</c:v>
                </c:pt>
                <c:pt idx="7">
                  <c:v>300</c:v>
                </c:pt>
                <c:pt idx="8">
                  <c:v>300</c:v>
                </c:pt>
                <c:pt idx="9">
                  <c:v>300</c:v>
                </c:pt>
                <c:pt idx="10">
                  <c:v>300</c:v>
                </c:pt>
                <c:pt idx="11">
                  <c:v>300</c:v>
                </c:pt>
                <c:pt idx="12">
                  <c:v>300</c:v>
                </c:pt>
                <c:pt idx="13">
                  <c:v>300</c:v>
                </c:pt>
                <c:pt idx="14">
                  <c:v>300</c:v>
                </c:pt>
                <c:pt idx="15">
                  <c:v>300</c:v>
                </c:pt>
                <c:pt idx="16">
                  <c:v>300</c:v>
                </c:pt>
                <c:pt idx="17">
                  <c:v>300</c:v>
                </c:pt>
                <c:pt idx="18">
                  <c:v>300</c:v>
                </c:pt>
                <c:pt idx="19">
                  <c:v>300</c:v>
                </c:pt>
                <c:pt idx="20">
                  <c:v>300</c:v>
                </c:pt>
                <c:pt idx="21">
                  <c:v>300</c:v>
                </c:pt>
                <c:pt idx="22">
                  <c:v>300</c:v>
                </c:pt>
                <c:pt idx="23">
                  <c:v>300</c:v>
                </c:pt>
                <c:pt idx="24">
                  <c:v>300</c:v>
                </c:pt>
                <c:pt idx="25">
                  <c:v>300</c:v>
                </c:pt>
                <c:pt idx="26">
                  <c:v>300</c:v>
                </c:pt>
                <c:pt idx="27">
                  <c:v>300</c:v>
                </c:pt>
                <c:pt idx="28">
                  <c:v>300</c:v>
                </c:pt>
                <c:pt idx="29">
                  <c:v>300</c:v>
                </c:pt>
                <c:pt idx="30">
                  <c:v>300</c:v>
                </c:pt>
                <c:pt idx="31">
                  <c:v>300</c:v>
                </c:pt>
                <c:pt idx="32">
                  <c:v>300</c:v>
                </c:pt>
                <c:pt idx="33">
                  <c:v>300</c:v>
                </c:pt>
                <c:pt idx="34">
                  <c:v>300</c:v>
                </c:pt>
                <c:pt idx="35">
                  <c:v>300</c:v>
                </c:pt>
                <c:pt idx="36">
                  <c:v>300</c:v>
                </c:pt>
                <c:pt idx="37">
                  <c:v>300</c:v>
                </c:pt>
                <c:pt idx="38">
                  <c:v>300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'2'!$S$2:$S$357</c15:f>
                <c15:dlblRangeCache>
                  <c:ptCount val="39"/>
                  <c:pt idx="3">
                    <c:v>1.kategorija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A5-A414-442C-92CD-5ABD4D01B42B}"/>
            </c:ext>
          </c:extLst>
        </c:ser>
        <c:ser>
          <c:idx val="3"/>
          <c:order val="4"/>
          <c:tx>
            <c:strRef>
              <c:f>'2'!$G$1</c:f>
              <c:strCache>
                <c:ptCount val="1"/>
                <c:pt idx="0">
                  <c:v>2.kategorija</c:v>
                </c:pt>
              </c:strCache>
            </c:strRef>
          </c:tx>
          <c:spPr>
            <a:ln w="127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01BEDF8C-5C58-41E4-86E5-CF00706F716C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A6-A414-442C-92CD-5ABD4D01B4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7F1E16C-EE35-4857-8F0A-FE4068507D8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7-A414-442C-92CD-5ABD4D01B4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D3AA1D3-5A7F-4BCB-83AA-532982BE429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8-A414-442C-92CD-5ABD4D01B42B}"/>
                </c:ext>
              </c:extLst>
            </c:dLbl>
            <c:dLbl>
              <c:idx val="3"/>
              <c:layout>
                <c:manualLayout>
                  <c:x val="-5.7752641353575745E-2"/>
                  <c:y val="4.1511000415110001E-2"/>
                </c:manualLayout>
              </c:layout>
              <c:tx>
                <c:rich>
                  <a:bodyPr/>
                  <a:lstStyle/>
                  <a:p>
                    <a:fld id="{FB1BE287-5A44-4372-9308-29352046EB4A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A9-A414-442C-92CD-5ABD4D01B42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5734F63-20D9-4983-A928-4E00691A84BA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A-A414-442C-92CD-5ABD4D01B42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2D84C27-9EB4-489B-A672-FC888F6E13F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B-A414-442C-92CD-5ABD4D01B42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8E0CF69-2269-4D37-A668-2AEA9FE8647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C-A414-442C-92CD-5ABD4D01B42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4D68B8F-06C4-4EC3-A0F8-38E0753FB9A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D-A414-442C-92CD-5ABD4D01B42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E3FE0A31-166A-48E7-8A49-806183C0BCD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E-A414-442C-92CD-5ABD4D01B42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8DB07BB9-8C5E-41ED-96A3-A9F164439DC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F-A414-442C-92CD-5ABD4D01B42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BE4E84F2-E904-4F21-8173-294AD03A7D5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0-A414-442C-92CD-5ABD4D01B42B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955D5D1C-9F4D-4CE3-9315-6EE764C3459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1-A414-442C-92CD-5ABD4D01B42B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9A29FBFF-881F-473D-AA26-CCA5BA874B8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2-A414-442C-92CD-5ABD4D01B42B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8A3EBF6D-D08F-40D5-8465-425CC353DEC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3-A414-442C-92CD-5ABD4D01B42B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24CCA803-81AC-422D-AAF1-AFF2F5671674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4-A414-442C-92CD-5ABD4D01B42B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5E671CE7-68FA-4150-8390-4FF5A1711A7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5-A414-442C-92CD-5ABD4D01B42B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73311C14-62D1-4D49-9402-42D8262C7F0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6-A414-442C-92CD-5ABD4D01B42B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62A2E64A-F17C-4607-97E0-1FA9DA70336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7-A414-442C-92CD-5ABD4D01B42B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0DC81C52-2507-4DDD-9097-0DCBB8C71C14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8-A414-442C-92CD-5ABD4D01B42B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AAD18719-6BD2-48DA-ABE5-0B88D4B22F6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9-A414-442C-92CD-5ABD4D01B42B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11983079-DE59-4071-A7FA-A761867599F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A-A414-442C-92CD-5ABD4D01B42B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FAA62EB9-7777-49FE-9AF5-00DEB933AD2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B-A414-442C-92CD-5ABD4D01B42B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EC780224-F5D9-4011-8C89-F5BF80F66EB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C-A414-442C-92CD-5ABD4D01B42B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D0EBF6AC-3B07-4949-BB71-0273B93C10D4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D-A414-442C-92CD-5ABD4D01B42B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2851BD24-CAA6-4A2E-BDD5-A5309C4EC4F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E-A414-442C-92CD-5ABD4D01B42B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9D0CA405-CAF6-4EF3-AF82-CA3459D9E81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F-A414-442C-92CD-5ABD4D01B42B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D33E152A-2531-4825-A7BD-B3FFA628499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0-A414-442C-92CD-5ABD4D01B42B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86CF1948-5CD7-4594-AF25-593B5F397E9A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1-A414-442C-92CD-5ABD4D01B42B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0793E3C3-B68C-4A2E-B65F-2817985EAB5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2-A414-442C-92CD-5ABD4D01B42B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0FFBA4BF-05B9-47A3-AAD8-12B43DDBB79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3-A414-442C-92CD-5ABD4D01B42B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B09D637F-4804-4F07-8918-D5D0E716D69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4-A414-442C-92CD-5ABD4D01B42B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3A46A820-6B70-45EE-8F4B-E33F7578BE9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5-A414-442C-92CD-5ABD4D01B42B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05C1B67F-5602-4E64-BC01-013B271AB7D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6-A414-442C-92CD-5ABD4D01B42B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A5A1AC2A-FA65-41B9-ABE2-FEB95FAAB55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7-A414-442C-92CD-5ABD4D01B42B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3834E2C9-1968-437C-AD4E-495ACE8D5A8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8-A414-442C-92CD-5ABD4D01B42B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29017ACA-D247-4F47-BC85-EEEA47414B5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9-A414-442C-92CD-5ABD4D01B42B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60568C35-60DD-432F-8AE7-8D18B0B827A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A-A414-442C-92CD-5ABD4D01B42B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369EDF35-2295-4431-B913-6A10453BEE8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B-A414-442C-92CD-5ABD4D01B42B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fld id="{A821C3A9-042E-4DC7-850A-E079FB07B7A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C-A414-442C-92CD-5ABD4D01B4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6000" tIns="0" rIns="36000" bIns="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0"/>
              </c:ext>
            </c:extLst>
          </c:dLbls>
          <c:cat>
            <c:multiLvlStrRef>
              <c:f>'2'!$A$2:$B$357</c:f>
              <c:multiLvlStrCache>
                <c:ptCount val="39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1</c:v>
                  </c:pt>
                  <c:pt idx="32">
                    <c:v>2</c:v>
                  </c:pt>
                  <c:pt idx="33">
                    <c:v>3</c:v>
                  </c:pt>
                  <c:pt idx="34">
                    <c:v>4</c:v>
                  </c:pt>
                  <c:pt idx="35">
                    <c:v>5</c:v>
                  </c:pt>
                  <c:pt idx="36">
                    <c:v>6</c:v>
                  </c:pt>
                  <c:pt idx="37">
                    <c:v>7</c:v>
                  </c:pt>
                  <c:pt idx="38">
                    <c:v>8</c:v>
                  </c:pt>
                </c:lvl>
                <c:lvl>
                  <c:pt idx="0">
                    <c:v>Jan</c:v>
                  </c:pt>
                  <c:pt idx="31">
                    <c:v>Feb</c:v>
                  </c:pt>
                </c:lvl>
              </c:multiLvlStrCache>
            </c:multiLvlStrRef>
          </c:cat>
          <c:val>
            <c:numRef>
              <c:f>'2'!$G$2:$G$357</c:f>
              <c:numCache>
                <c:formatCode>0</c:formatCode>
                <c:ptCount val="39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  <c:pt idx="4">
                  <c:v>200</c:v>
                </c:pt>
                <c:pt idx="5">
                  <c:v>200</c:v>
                </c:pt>
                <c:pt idx="6">
                  <c:v>200</c:v>
                </c:pt>
                <c:pt idx="7">
                  <c:v>200</c:v>
                </c:pt>
                <c:pt idx="8">
                  <c:v>200</c:v>
                </c:pt>
                <c:pt idx="9">
                  <c:v>200</c:v>
                </c:pt>
                <c:pt idx="10">
                  <c:v>200</c:v>
                </c:pt>
                <c:pt idx="11">
                  <c:v>200</c:v>
                </c:pt>
                <c:pt idx="12">
                  <c:v>200</c:v>
                </c:pt>
                <c:pt idx="13">
                  <c:v>200</c:v>
                </c:pt>
                <c:pt idx="14">
                  <c:v>200</c:v>
                </c:pt>
                <c:pt idx="15">
                  <c:v>200</c:v>
                </c:pt>
                <c:pt idx="16">
                  <c:v>200</c:v>
                </c:pt>
                <c:pt idx="17">
                  <c:v>200</c:v>
                </c:pt>
                <c:pt idx="18">
                  <c:v>200</c:v>
                </c:pt>
                <c:pt idx="19">
                  <c:v>200</c:v>
                </c:pt>
                <c:pt idx="20">
                  <c:v>200</c:v>
                </c:pt>
                <c:pt idx="21">
                  <c:v>200</c:v>
                </c:pt>
                <c:pt idx="22">
                  <c:v>200</c:v>
                </c:pt>
                <c:pt idx="23">
                  <c:v>200</c:v>
                </c:pt>
                <c:pt idx="24">
                  <c:v>200</c:v>
                </c:pt>
                <c:pt idx="25">
                  <c:v>200</c:v>
                </c:pt>
                <c:pt idx="26">
                  <c:v>200</c:v>
                </c:pt>
                <c:pt idx="27">
                  <c:v>200</c:v>
                </c:pt>
                <c:pt idx="28">
                  <c:v>200</c:v>
                </c:pt>
                <c:pt idx="29">
                  <c:v>200</c:v>
                </c:pt>
                <c:pt idx="30">
                  <c:v>200</c:v>
                </c:pt>
                <c:pt idx="31">
                  <c:v>200</c:v>
                </c:pt>
                <c:pt idx="32">
                  <c:v>200</c:v>
                </c:pt>
                <c:pt idx="33">
                  <c:v>200</c:v>
                </c:pt>
                <c:pt idx="34">
                  <c:v>200</c:v>
                </c:pt>
                <c:pt idx="35">
                  <c:v>200</c:v>
                </c:pt>
                <c:pt idx="36">
                  <c:v>200</c:v>
                </c:pt>
                <c:pt idx="37">
                  <c:v>200</c:v>
                </c:pt>
                <c:pt idx="38">
                  <c:v>200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'2'!$T$2:$T$357</c15:f>
                <c15:dlblRangeCache>
                  <c:ptCount val="39"/>
                  <c:pt idx="3">
                    <c:v>2.kategorija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CD-A414-442C-92CD-5ABD4D01B42B}"/>
            </c:ext>
          </c:extLst>
        </c:ser>
        <c:ser>
          <c:idx val="4"/>
          <c:order val="5"/>
          <c:tx>
            <c:strRef>
              <c:f>'2'!$H$1</c:f>
              <c:strCache>
                <c:ptCount val="1"/>
                <c:pt idx="0">
                  <c:v>3.kategorija</c:v>
                </c:pt>
              </c:strCache>
            </c:strRef>
          </c:tx>
          <c:spPr>
            <a:ln w="1270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A1E7CB7E-72E0-46C9-BDC6-A798D8E5DE2D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CE-A414-442C-92CD-5ABD4D01B4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4D86EA8-5F66-4BC1-B46F-B5AB3062B9D4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F-A414-442C-92CD-5ABD4D01B4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5F11622-5662-4DBF-B024-08DE7E35295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0-A414-442C-92CD-5ABD4D01B42B}"/>
                </c:ext>
              </c:extLst>
            </c:dLbl>
            <c:dLbl>
              <c:idx val="3"/>
              <c:layout>
                <c:manualLayout>
                  <c:x val="-5.1812281895810032E-2"/>
                  <c:y val="3.3208800332087854E-2"/>
                </c:manualLayout>
              </c:layout>
              <c:tx>
                <c:rich>
                  <a:bodyPr/>
                  <a:lstStyle/>
                  <a:p>
                    <a:fld id="{1D5D5C58-6063-475F-8648-1D18DCF2936A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D1-A414-442C-92CD-5ABD4D01B42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7927A89-B74F-4095-8EC3-06FA54F4345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2-A414-442C-92CD-5ABD4D01B42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2FB34EE-B3F4-493C-BEA8-C9692B0C617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3-A414-442C-92CD-5ABD4D01B42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BA4F7B0-2F72-4DD7-9EFE-CDEE2315ED6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4-A414-442C-92CD-5ABD4D01B42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A4DE098-03B3-4917-A29E-265E1552BB04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5-A414-442C-92CD-5ABD4D01B42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F26E39D-D7E6-4C17-B5A4-D8E3BA00B45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6-A414-442C-92CD-5ABD4D01B42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A8891DE2-0A27-4DB3-966D-6503EA91E1A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7-A414-442C-92CD-5ABD4D01B42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36F8F23D-F104-4A84-B0F0-8E0ADA55BD6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8-A414-442C-92CD-5ABD4D01B42B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E130DDBF-B127-4739-B705-A02A128753F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9-A414-442C-92CD-5ABD4D01B42B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41ECA9BC-9ACB-4012-8545-AEE27B16A08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A-A414-442C-92CD-5ABD4D01B42B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0E697E21-1E73-4E46-8429-4582B156F39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B-A414-442C-92CD-5ABD4D01B42B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45E140EE-447A-4C06-80B3-06EA5970B03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C-A414-442C-92CD-5ABD4D01B42B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83613E5D-755B-40AF-A300-8DD9BD1B154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D-A414-442C-92CD-5ABD4D01B42B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20DFEBB5-3364-4D94-9FBA-BD3DF090BB8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E-A414-442C-92CD-5ABD4D01B42B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3D0F69E8-E577-4C5F-98B7-B1BC4108B61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F-A414-442C-92CD-5ABD4D01B42B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D08F03BA-2EED-44EE-9F85-19773B19C14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0-A414-442C-92CD-5ABD4D01B42B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721FB9AB-59F7-466E-AE9E-4075EE7DC57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1-A414-442C-92CD-5ABD4D01B42B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D2E6952C-03B6-47ED-A9F5-1E0EAEE9AEB3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2-A414-442C-92CD-5ABD4D01B42B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D0CC42CE-F27E-4976-AB84-F24A811BDB7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3-A414-442C-92CD-5ABD4D01B42B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64FA3EDC-AF14-45DD-AB1F-33C2AAB609C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4-A414-442C-92CD-5ABD4D01B42B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33DF01A8-8196-46B4-B572-A624FBDED83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5-A414-442C-92CD-5ABD4D01B42B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35C7381D-F695-4003-B761-D193754B05C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6-A414-442C-92CD-5ABD4D01B42B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897032C2-1937-454F-A4FE-B8FE9263AAD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7-A414-442C-92CD-5ABD4D01B42B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AFE07269-6381-4F79-AFF4-15E7E700C6E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8-A414-442C-92CD-5ABD4D01B42B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BD82EDEE-E786-4616-B620-DE53208AE293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9-A414-442C-92CD-5ABD4D01B42B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7E811E04-6503-419D-B7EC-9AFC1012B5D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A-A414-442C-92CD-5ABD4D01B42B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859E5134-5F94-433B-A120-07BA929C040A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B-A414-442C-92CD-5ABD4D01B42B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B1291CE3-1FEC-422B-857C-CA3C1BA7DD4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C-A414-442C-92CD-5ABD4D01B42B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4C048F54-7B8F-4CC8-906F-E74C364F9C5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D-A414-442C-92CD-5ABD4D01B42B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FC45D069-5E37-4E63-8033-F74BA67B411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E-A414-442C-92CD-5ABD4D01B42B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26B0B980-4A94-4F54-9761-EDE506F20A6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F-A414-442C-92CD-5ABD4D01B42B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5D598073-E306-416E-9E95-B20A23624CA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F0-A414-442C-92CD-5ABD4D01B42B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3AD72CA4-6CD1-43D2-A027-52E8CC3AD9FA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F1-A414-442C-92CD-5ABD4D01B42B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C85434C3-9403-4DED-9948-2C4BFE4D1D5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F2-A414-442C-92CD-5ABD4D01B42B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DFAC9ABD-0163-4F3F-AAE4-9DE4F15B955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F3-A414-442C-92CD-5ABD4D01B42B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fld id="{E1E689BE-33BF-4D26-937A-BE188E438863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F4-A414-442C-92CD-5ABD4D01B42B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overflow" horzOverflow="overflow" vert="horz" wrap="square" lIns="0" tIns="0" rIns="0" bIns="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0"/>
              </c:ext>
            </c:extLst>
          </c:dLbls>
          <c:cat>
            <c:multiLvlStrRef>
              <c:f>'2'!$A$2:$B$357</c:f>
              <c:multiLvlStrCache>
                <c:ptCount val="39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1</c:v>
                  </c:pt>
                  <c:pt idx="32">
                    <c:v>2</c:v>
                  </c:pt>
                  <c:pt idx="33">
                    <c:v>3</c:v>
                  </c:pt>
                  <c:pt idx="34">
                    <c:v>4</c:v>
                  </c:pt>
                  <c:pt idx="35">
                    <c:v>5</c:v>
                  </c:pt>
                  <c:pt idx="36">
                    <c:v>6</c:v>
                  </c:pt>
                  <c:pt idx="37">
                    <c:v>7</c:v>
                  </c:pt>
                  <c:pt idx="38">
                    <c:v>8</c:v>
                  </c:pt>
                </c:lvl>
                <c:lvl>
                  <c:pt idx="0">
                    <c:v>Jan</c:v>
                  </c:pt>
                  <c:pt idx="31">
                    <c:v>Feb</c:v>
                  </c:pt>
                </c:lvl>
              </c:multiLvlStrCache>
            </c:multiLvlStrRef>
          </c:cat>
          <c:val>
            <c:numRef>
              <c:f>'2'!$H$2:$H$357</c:f>
              <c:numCache>
                <c:formatCode>General</c:formatCode>
                <c:ptCount val="3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'2'!$U$2:$U$357</c15:f>
                <c15:dlblRangeCache>
                  <c:ptCount val="39"/>
                  <c:pt idx="3">
                    <c:v>3.kategorija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F5-A414-442C-92CD-5ABD4D01B42B}"/>
            </c:ext>
          </c:extLst>
        </c:ser>
        <c:ser>
          <c:idx val="5"/>
          <c:order val="6"/>
          <c:tx>
            <c:strRef>
              <c:f>'2'!$I$1</c:f>
              <c:strCache>
                <c:ptCount val="1"/>
                <c:pt idx="0">
                  <c:v>4.kategorija</c:v>
                </c:pt>
              </c:strCache>
            </c:strRef>
          </c:tx>
          <c:spPr>
            <a:ln w="12700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48CD2272-017A-4D49-8339-E884855F0A7A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F6-A414-442C-92CD-5ABD4D01B4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C975644-65B6-4B75-8146-31C61783007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F7-A414-442C-92CD-5ABD4D01B4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2CAF738-2B97-4FC3-A451-21D0D4763D0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F8-A414-442C-92CD-5ABD4D01B42B}"/>
                </c:ext>
              </c:extLst>
            </c:dLbl>
            <c:dLbl>
              <c:idx val="3"/>
              <c:layout>
                <c:manualLayout>
                  <c:x val="-5.8099075168784355E-2"/>
                  <c:y val="1.245330012453285E-2"/>
                </c:manualLayout>
              </c:layout>
              <c:tx>
                <c:rich>
                  <a:bodyPr/>
                  <a:lstStyle/>
                  <a:p>
                    <a:fld id="{1ACA8CBA-22E1-4D49-8FE7-3207F89B4EE4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F9-A414-442C-92CD-5ABD4D01B42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4582EB1-023C-4355-9319-D1284C5BCE5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FA-A414-442C-92CD-5ABD4D01B42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D8F2AAB-5E59-4B76-8ADB-7A79ED19737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FB-A414-442C-92CD-5ABD4D01B42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06E4AA4-E5D0-467B-BDFB-82F571C3B2C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FC-A414-442C-92CD-5ABD4D01B42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11E3244-D5B0-4354-83FF-B3C49C51358A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FD-A414-442C-92CD-5ABD4D01B42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8D5D1AC0-197E-4FEE-A341-EA481E73F82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FE-A414-442C-92CD-5ABD4D01B42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FEA70CF1-0FC0-4DB6-92D0-4ED2C5D1319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FF-A414-442C-92CD-5ABD4D01B42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D7B1168B-FFCB-48CB-AEB0-7E60E54ABA2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00-A414-442C-92CD-5ABD4D01B42B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E6844997-A244-450E-BD43-2B7536DCCCB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01-A414-442C-92CD-5ABD4D01B42B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67683360-B0EA-4725-AFEF-2DDBDD60457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02-A414-442C-92CD-5ABD4D01B42B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265F1692-7749-4AC3-AF5A-144BA762E1E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03-A414-442C-92CD-5ABD4D01B42B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F2FA979C-B315-484A-8A6A-D448EB79381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04-A414-442C-92CD-5ABD4D01B42B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F8066F21-A158-4A39-8504-7B2D51E4D6A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05-A414-442C-92CD-5ABD4D01B42B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118C3D25-EC8F-4C2A-B46E-3B4CF373E08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06-A414-442C-92CD-5ABD4D01B42B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DD8CD3AC-B8AF-46F9-9C19-F4F85D9A0B8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07-A414-442C-92CD-5ABD4D01B42B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30E9959B-EDC1-4A99-8907-EB2DC58ABDA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08-A414-442C-92CD-5ABD4D01B42B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14CA2993-50AF-4674-BB2F-C3436927011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09-A414-442C-92CD-5ABD4D01B42B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0FE47770-079D-402C-B9F7-4FFFFC8EABA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0A-A414-442C-92CD-5ABD4D01B42B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B318056C-B247-4600-B635-9723D003542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0B-A414-442C-92CD-5ABD4D01B42B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9411C899-8F43-4018-823F-CE752FCD4B7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0C-A414-442C-92CD-5ABD4D01B42B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369F861C-FA1F-49F5-ACA3-96E3E2893A0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0D-A414-442C-92CD-5ABD4D01B42B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8D52DFD4-8C0D-41FF-A6AF-AE20E73653C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0E-A414-442C-92CD-5ABD4D01B42B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949C394B-E771-4CE2-9708-0C54C962BDC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0F-A414-442C-92CD-5ABD4D01B42B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78F109F0-BAEE-4151-BC11-BFF8338A42A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10-A414-442C-92CD-5ABD4D01B42B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ACF0212A-6401-45A8-9470-0E3F013D2B3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11-A414-442C-92CD-5ABD4D01B42B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E9B7C005-EA76-4CD9-A805-A95C60820D6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12-A414-442C-92CD-5ABD4D01B42B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C1D82EAD-414B-467C-8E76-8F65A3DF856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13-A414-442C-92CD-5ABD4D01B42B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77E3DD2C-A0C4-4D6D-B653-B70D6FF645F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14-A414-442C-92CD-5ABD4D01B42B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190BA93F-2857-4019-895E-CCCFAD80701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15-A414-442C-92CD-5ABD4D01B42B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2DE61A17-3C97-494C-A033-53AE6573982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16-A414-442C-92CD-5ABD4D01B42B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A76BDB70-627D-4359-9867-A7D3EC8C1E2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17-A414-442C-92CD-5ABD4D01B42B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0526CAED-2610-4AE1-BEE6-5E5E3484B01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18-A414-442C-92CD-5ABD4D01B42B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11F84558-EDFB-4F42-893A-3AE1590D132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19-A414-442C-92CD-5ABD4D01B42B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CC8FDD5D-58FC-4CD7-9955-37F59BB896C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1A-A414-442C-92CD-5ABD4D01B42B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C5C9955B-1D1D-4420-8677-31747FD22994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1B-A414-442C-92CD-5ABD4D01B42B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fld id="{82DEA4C0-D3B9-43B6-89B5-7575F59BFCD3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1C-A414-442C-92CD-5ABD4D01B4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0" rIns="38100" bIns="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0"/>
              </c:ext>
            </c:extLst>
          </c:dLbls>
          <c:cat>
            <c:multiLvlStrRef>
              <c:f>'2'!$A$2:$B$357</c:f>
              <c:multiLvlStrCache>
                <c:ptCount val="39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1</c:v>
                  </c:pt>
                  <c:pt idx="32">
                    <c:v>2</c:v>
                  </c:pt>
                  <c:pt idx="33">
                    <c:v>3</c:v>
                  </c:pt>
                  <c:pt idx="34">
                    <c:v>4</c:v>
                  </c:pt>
                  <c:pt idx="35">
                    <c:v>5</c:v>
                  </c:pt>
                  <c:pt idx="36">
                    <c:v>6</c:v>
                  </c:pt>
                  <c:pt idx="37">
                    <c:v>7</c:v>
                  </c:pt>
                  <c:pt idx="38">
                    <c:v>8</c:v>
                  </c:pt>
                </c:lvl>
                <c:lvl>
                  <c:pt idx="0">
                    <c:v>Jan</c:v>
                  </c:pt>
                  <c:pt idx="31">
                    <c:v>Feb</c:v>
                  </c:pt>
                </c:lvl>
              </c:multiLvlStrCache>
            </c:multiLvlStrRef>
          </c:cat>
          <c:val>
            <c:numRef>
              <c:f>'2'!$I$2:$I$357</c:f>
              <c:numCache>
                <c:formatCode>General</c:formatCode>
                <c:ptCount val="39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  <c:pt idx="22">
                  <c:v>20</c:v>
                </c:pt>
                <c:pt idx="23">
                  <c:v>20</c:v>
                </c:pt>
                <c:pt idx="24">
                  <c:v>20</c:v>
                </c:pt>
                <c:pt idx="25">
                  <c:v>20</c:v>
                </c:pt>
                <c:pt idx="26">
                  <c:v>20</c:v>
                </c:pt>
                <c:pt idx="27">
                  <c:v>20</c:v>
                </c:pt>
                <c:pt idx="28">
                  <c:v>20</c:v>
                </c:pt>
                <c:pt idx="29">
                  <c:v>20</c:v>
                </c:pt>
                <c:pt idx="30">
                  <c:v>20</c:v>
                </c:pt>
                <c:pt idx="31">
                  <c:v>20</c:v>
                </c:pt>
                <c:pt idx="32">
                  <c:v>20</c:v>
                </c:pt>
                <c:pt idx="33">
                  <c:v>20</c:v>
                </c:pt>
                <c:pt idx="34">
                  <c:v>20</c:v>
                </c:pt>
                <c:pt idx="35">
                  <c:v>20</c:v>
                </c:pt>
                <c:pt idx="36">
                  <c:v>20</c:v>
                </c:pt>
                <c:pt idx="37">
                  <c:v>20</c:v>
                </c:pt>
                <c:pt idx="38">
                  <c:v>20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'2'!$V$2:$V$357</c15:f>
                <c15:dlblRangeCache>
                  <c:ptCount val="39"/>
                  <c:pt idx="3">
                    <c:v>4.kategorija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11D-A414-442C-92CD-5ABD4D01B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5064408"/>
        <c:axId val="405061456"/>
      </c:lineChart>
      <c:catAx>
        <c:axId val="405064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05061456"/>
        <c:crosses val="autoZero"/>
        <c:auto val="1"/>
        <c:lblAlgn val="ctr"/>
        <c:lblOffset val="100"/>
        <c:noMultiLvlLbl val="0"/>
      </c:catAx>
      <c:valAx>
        <c:axId val="405061456"/>
        <c:scaling>
          <c:orientation val="minMax"/>
          <c:max val="100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05064408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43757859104386881"/>
          <c:y val="8.6096756585377021E-2"/>
          <c:w val="0.50047217948539868"/>
          <c:h val="8.66547036539486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6E-4943-99F6-28749C275286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46E-4943-99F6-28749C275286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6E-4943-99F6-28749C275286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46E-4943-99F6-28749C275286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6E-4943-99F6-28749C275286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46E-4943-99F6-28749C275286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46E-4943-99F6-28749C275286}"/>
              </c:ext>
            </c:extLst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A46E-4943-99F6-28749C275286}"/>
              </c:ext>
            </c:extLst>
          </c:dPt>
          <c:dPt>
            <c:idx val="20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46E-4943-99F6-28749C275286}"/>
              </c:ext>
            </c:extLst>
          </c:dPt>
          <c:dPt>
            <c:idx val="25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A46E-4943-99F6-28749C275286}"/>
              </c:ext>
            </c:extLst>
          </c:dPt>
          <c:dPt>
            <c:idx val="26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46E-4943-99F6-28749C275286}"/>
              </c:ext>
            </c:extLst>
          </c:dPt>
          <c:dPt>
            <c:idx val="27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A46E-4943-99F6-28749C275286}"/>
              </c:ext>
            </c:extLst>
          </c:dPt>
          <c:dPt>
            <c:idx val="30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46E-4943-99F6-28749C275286}"/>
              </c:ext>
            </c:extLst>
          </c:dPt>
          <c:dPt>
            <c:idx val="33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A46E-4943-99F6-28749C275286}"/>
              </c:ext>
            </c:extLst>
          </c:dPt>
          <c:dPt>
            <c:idx val="40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46E-4943-99F6-28749C275286}"/>
              </c:ext>
            </c:extLst>
          </c:dPt>
          <c:dPt>
            <c:idx val="41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A46E-4943-99F6-28749C275286}"/>
              </c:ext>
            </c:extLst>
          </c:dPt>
          <c:dPt>
            <c:idx val="42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46E-4943-99F6-28749C275286}"/>
              </c:ext>
            </c:extLst>
          </c:dPt>
          <c:dPt>
            <c:idx val="43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A46E-4943-99F6-28749C275286}"/>
              </c:ext>
            </c:extLst>
          </c:dPt>
          <c:dPt>
            <c:idx val="45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46E-4943-99F6-28749C275286}"/>
              </c:ext>
            </c:extLst>
          </c:dPt>
          <c:dPt>
            <c:idx val="46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A46E-4943-99F6-28749C275286}"/>
              </c:ext>
            </c:extLst>
          </c:dPt>
          <c:dPt>
            <c:idx val="48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46E-4943-99F6-28749C275286}"/>
              </c:ext>
            </c:extLst>
          </c:dPt>
          <c:dPt>
            <c:idx val="49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A46E-4943-99F6-28749C275286}"/>
              </c:ext>
            </c:extLst>
          </c:dPt>
          <c:dPt>
            <c:idx val="50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A46E-4943-99F6-28749C275286}"/>
              </c:ext>
            </c:extLst>
          </c:dPt>
          <c:dPt>
            <c:idx val="54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A46E-4943-99F6-28749C275286}"/>
              </c:ext>
            </c:extLst>
          </c:dPt>
          <c:dPt>
            <c:idx val="55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A46E-4943-99F6-28749C275286}"/>
              </c:ext>
            </c:extLst>
          </c:dPt>
          <c:dLbls>
            <c:delete val="1"/>
          </c:dLbls>
          <c:cat>
            <c:strRef>
              <c:f>Sheet1!$A$1:$A$60</c:f>
              <c:strCache>
                <c:ptCount val="58"/>
                <c:pt idx="0">
                  <c:v>Mazumtirdzniecība</c:v>
                </c:pt>
                <c:pt idx="1">
                  <c:v>Vairumtirdzniecība</c:v>
                </c:pt>
                <c:pt idx="2">
                  <c:v>Sauszemes transports</c:v>
                </c:pt>
                <c:pt idx="3">
                  <c:v>Spec. būvdarbi</c:v>
                </c:pt>
                <c:pt idx="4">
                  <c:v>Datorprogrammēšana</c:v>
                </c:pt>
                <c:pt idx="5">
                  <c:v>Ēdināšana</c:v>
                </c:pt>
                <c:pt idx="6">
                  <c:v>Pārtikas ražošana</c:v>
                </c:pt>
                <c:pt idx="7">
                  <c:v>Transporta palīgdarbības</c:v>
                </c:pt>
                <c:pt idx="8">
                  <c:v>Apsardze, uzņēmumu palīgdarbības</c:v>
                </c:pt>
                <c:pt idx="9">
                  <c:v>Kokapstrāde</c:v>
                </c:pt>
                <c:pt idx="10">
                  <c:v>Īpašumu apsaimniekošana</c:v>
                </c:pt>
                <c:pt idx="11">
                  <c:v>Ēku būvniecība</c:v>
                </c:pt>
                <c:pt idx="12">
                  <c:v>Augkopība, lopkopība</c:v>
                </c:pt>
                <c:pt idx="13">
                  <c:v>Auto tirdzniecība</c:v>
                </c:pt>
                <c:pt idx="14">
                  <c:v>Inženierbūvn.</c:v>
                </c:pt>
                <c:pt idx="15">
                  <c:v>Juridiskie, grāmatvedības pakalpojumi</c:v>
                </c:pt>
                <c:pt idx="16">
                  <c:v>Veselības aizsardzība</c:v>
                </c:pt>
                <c:pt idx="17">
                  <c:v>Metālapstrāde</c:v>
                </c:pt>
                <c:pt idx="18">
                  <c:v>Mežsaimniecība</c:v>
                </c:pt>
                <c:pt idx="19">
                  <c:v>Finanšu pakalpojumi</c:v>
                </c:pt>
                <c:pt idx="20">
                  <c:v>Vieglā rūpniecība</c:v>
                </c:pt>
                <c:pt idx="21">
                  <c:v>Enerģētika</c:v>
                </c:pt>
                <c:pt idx="22">
                  <c:v>Pārējie pakalpojumi</c:v>
                </c:pt>
                <c:pt idx="23">
                  <c:v>Izglītība</c:v>
                </c:pt>
                <c:pt idx="24">
                  <c:v>Arhitektūra, inženiertehniski pak.</c:v>
                </c:pt>
                <c:pt idx="25">
                  <c:v>Cita ražošana</c:v>
                </c:pt>
                <c:pt idx="26">
                  <c:v>Mēbeles</c:v>
                </c:pt>
                <c:pt idx="27">
                  <c:v>Nemetāliskie minerāli</c:v>
                </c:pt>
                <c:pt idx="28">
                  <c:v>Apdrošināšana</c:v>
                </c:pt>
                <c:pt idx="29">
                  <c:v>Darbaspēka meklēšana</c:v>
                </c:pt>
                <c:pt idx="30">
                  <c:v>Izmitināšana </c:v>
                </c:pt>
                <c:pt idx="31">
                  <c:v>Nav noteikta nozare</c:v>
                </c:pt>
                <c:pt idx="32">
                  <c:v>Reklāma</c:v>
                </c:pt>
                <c:pt idx="33">
                  <c:v>Telekomunikācija</c:v>
                </c:pt>
                <c:pt idx="34">
                  <c:v>Sports</c:v>
                </c:pt>
                <c:pt idx="35">
                  <c:v>Pasts, kurjeri</c:v>
                </c:pt>
                <c:pt idx="36">
                  <c:v>Citi komercpakalpojumi</c:v>
                </c:pt>
                <c:pt idx="37">
                  <c:v>Sociālā aprūpe</c:v>
                </c:pt>
                <c:pt idx="38">
                  <c:v>Sabiedriskās organizācijas</c:v>
                </c:pt>
                <c:pt idx="39">
                  <c:v>Izdevējdarbība, TV</c:v>
                </c:pt>
                <c:pt idx="40">
                  <c:v>Elektrisko iekārtu ražošana</c:v>
                </c:pt>
                <c:pt idx="41">
                  <c:v>Ieguves rūpniecība</c:v>
                </c:pt>
                <c:pt idx="42">
                  <c:v>Poligrāfija</c:v>
                </c:pt>
                <c:pt idx="43">
                  <c:v>Mašīnas un iekārtas</c:v>
                </c:pt>
                <c:pt idx="44">
                  <c:v>Iznomāšana, līzings</c:v>
                </c:pt>
                <c:pt idx="45">
                  <c:v>Transportlīdzekļu ražošana</c:v>
                </c:pt>
                <c:pt idx="46">
                  <c:v>Gumija, plastmasa</c:v>
                </c:pt>
                <c:pt idx="47">
                  <c:v> Azartspēles</c:v>
                </c:pt>
                <c:pt idx="48">
                  <c:v>Ķīmiskā rūpniecība</c:v>
                </c:pt>
                <c:pt idx="49">
                  <c:v>Farmācija</c:v>
                </c:pt>
                <c:pt idx="50">
                  <c:v>Datori, elektroniskās iekārtas</c:v>
                </c:pt>
                <c:pt idx="51">
                  <c:v>Radošas, mākslinieciskas darbības</c:v>
                </c:pt>
                <c:pt idx="52">
                  <c:v>Ūdens apgāde</c:v>
                </c:pt>
                <c:pt idx="53">
                  <c:v>Ceļojumu biroji</c:v>
                </c:pt>
                <c:pt idx="54">
                  <c:v>Papīra ražošana</c:v>
                </c:pt>
                <c:pt idx="55">
                  <c:v>Gaisa transports</c:v>
                </c:pt>
                <c:pt idx="56">
                  <c:v>Piederumu remonts</c:v>
                </c:pt>
                <c:pt idx="57">
                  <c:v>Zivsaimniecība</c:v>
                </c:pt>
              </c:strCache>
            </c:strRef>
          </c:cat>
          <c:val>
            <c:numRef>
              <c:f>Sheet1!$B$1:$B$60</c:f>
              <c:numCache>
                <c:formatCode>General</c:formatCode>
                <c:ptCount val="60"/>
                <c:pt idx="0">
                  <c:v>84138</c:v>
                </c:pt>
                <c:pt idx="1">
                  <c:v>40999</c:v>
                </c:pt>
                <c:pt idx="2">
                  <c:v>33294</c:v>
                </c:pt>
                <c:pt idx="3">
                  <c:v>26052</c:v>
                </c:pt>
                <c:pt idx="4">
                  <c:v>25536</c:v>
                </c:pt>
                <c:pt idx="5">
                  <c:v>25352</c:v>
                </c:pt>
                <c:pt idx="6">
                  <c:v>23667</c:v>
                </c:pt>
                <c:pt idx="7">
                  <c:v>23308</c:v>
                </c:pt>
                <c:pt idx="8">
                  <c:v>23303</c:v>
                </c:pt>
                <c:pt idx="9">
                  <c:v>23030</c:v>
                </c:pt>
                <c:pt idx="10">
                  <c:v>20940</c:v>
                </c:pt>
                <c:pt idx="11">
                  <c:v>20850</c:v>
                </c:pt>
                <c:pt idx="12">
                  <c:v>20411</c:v>
                </c:pt>
                <c:pt idx="13">
                  <c:v>16009</c:v>
                </c:pt>
                <c:pt idx="14">
                  <c:v>15594</c:v>
                </c:pt>
                <c:pt idx="15">
                  <c:v>14908</c:v>
                </c:pt>
                <c:pt idx="16">
                  <c:v>13505</c:v>
                </c:pt>
                <c:pt idx="17">
                  <c:v>12416</c:v>
                </c:pt>
                <c:pt idx="18">
                  <c:v>11067</c:v>
                </c:pt>
                <c:pt idx="19">
                  <c:v>10085</c:v>
                </c:pt>
                <c:pt idx="20">
                  <c:v>9784</c:v>
                </c:pt>
                <c:pt idx="21">
                  <c:v>9101</c:v>
                </c:pt>
                <c:pt idx="22">
                  <c:v>9016</c:v>
                </c:pt>
                <c:pt idx="23">
                  <c:v>7927</c:v>
                </c:pt>
                <c:pt idx="24">
                  <c:v>7724</c:v>
                </c:pt>
                <c:pt idx="25">
                  <c:v>7145</c:v>
                </c:pt>
                <c:pt idx="26">
                  <c:v>6114</c:v>
                </c:pt>
                <c:pt idx="27">
                  <c:v>5952</c:v>
                </c:pt>
                <c:pt idx="28">
                  <c:v>5947</c:v>
                </c:pt>
                <c:pt idx="29">
                  <c:v>5872</c:v>
                </c:pt>
                <c:pt idx="30">
                  <c:v>5749</c:v>
                </c:pt>
                <c:pt idx="31">
                  <c:v>5696</c:v>
                </c:pt>
                <c:pt idx="32">
                  <c:v>5617</c:v>
                </c:pt>
                <c:pt idx="33">
                  <c:v>4800</c:v>
                </c:pt>
                <c:pt idx="34">
                  <c:v>4704</c:v>
                </c:pt>
                <c:pt idx="35">
                  <c:v>4665</c:v>
                </c:pt>
                <c:pt idx="36">
                  <c:v>4549</c:v>
                </c:pt>
                <c:pt idx="37">
                  <c:v>4307</c:v>
                </c:pt>
                <c:pt idx="38">
                  <c:v>4305</c:v>
                </c:pt>
                <c:pt idx="39">
                  <c:v>4034</c:v>
                </c:pt>
                <c:pt idx="40">
                  <c:v>3691</c:v>
                </c:pt>
                <c:pt idx="41">
                  <c:v>3587</c:v>
                </c:pt>
                <c:pt idx="42">
                  <c:v>3516</c:v>
                </c:pt>
                <c:pt idx="43">
                  <c:v>3478</c:v>
                </c:pt>
                <c:pt idx="44">
                  <c:v>3383</c:v>
                </c:pt>
                <c:pt idx="45">
                  <c:v>3350</c:v>
                </c:pt>
                <c:pt idx="46">
                  <c:v>3087</c:v>
                </c:pt>
                <c:pt idx="47">
                  <c:v>3073</c:v>
                </c:pt>
                <c:pt idx="48">
                  <c:v>2649</c:v>
                </c:pt>
                <c:pt idx="49">
                  <c:v>2467</c:v>
                </c:pt>
                <c:pt idx="50">
                  <c:v>2241</c:v>
                </c:pt>
                <c:pt idx="51">
                  <c:v>1883</c:v>
                </c:pt>
                <c:pt idx="52">
                  <c:v>1606</c:v>
                </c:pt>
                <c:pt idx="53">
                  <c:v>1480</c:v>
                </c:pt>
                <c:pt idx="54">
                  <c:v>1327</c:v>
                </c:pt>
                <c:pt idx="55">
                  <c:v>1241</c:v>
                </c:pt>
                <c:pt idx="56">
                  <c:v>1220</c:v>
                </c:pt>
                <c:pt idx="57">
                  <c:v>1041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6E-4943-99F6-28749C275286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</c:dLbls>
        <c:gapWidth val="10"/>
        <c:axId val="448439912"/>
        <c:axId val="448434336"/>
      </c:barChart>
      <c:catAx>
        <c:axId val="448439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lv-LV"/>
          </a:p>
        </c:txPr>
        <c:crossAx val="448434336"/>
        <c:crosses val="autoZero"/>
        <c:auto val="1"/>
        <c:lblAlgn val="ctr"/>
        <c:lblOffset val="100"/>
        <c:noMultiLvlLbl val="0"/>
      </c:catAx>
      <c:valAx>
        <c:axId val="448434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48439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5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DFCD-44A2-BCEA-AE24A2745EB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2-DFCD-44A2-BCEA-AE24A2745EB9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CD-44A2-BCEA-AE24A2745EB9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DFCD-44A2-BCEA-AE24A2745EB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CD-44A2-BCEA-AE24A2745EB9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DFCD-44A2-BCEA-AE24A2745EB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CD-44A2-BCEA-AE24A2745EB9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FCD-44A2-BCEA-AE24A2745EB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DFCD-44A2-BCEA-AE24A2745EB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FCD-44A2-BCEA-AE24A2745EB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4-DFCD-44A2-BCEA-AE24A2745EB9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5-DFCD-44A2-BCEA-AE24A2745EB9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FCD-44A2-BCEA-AE24A2745EB9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6-DFCD-44A2-BCEA-AE24A2745EB9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7-DFCD-44A2-BCEA-AE24A2745EB9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8-DFCD-44A2-BCEA-AE24A2745EB9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DFCD-44A2-BCEA-AE24A2745EB9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FCD-44A2-BCEA-AE24A2745EB9}"/>
              </c:ext>
            </c:extLst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FCD-44A2-BCEA-AE24A2745EB9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9-DFCD-44A2-BCEA-AE24A2745EB9}"/>
              </c:ext>
            </c:extLst>
          </c:dPt>
          <c:dPt>
            <c:idx val="20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FCD-44A2-BCEA-AE24A2745EB9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A-DFCD-44A2-BCEA-AE24A2745EB9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B-DFCD-44A2-BCEA-AE24A2745EB9}"/>
              </c:ext>
            </c:extLst>
          </c:dPt>
          <c:dPt>
            <c:idx val="23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6-DFCD-44A2-BCEA-AE24A2745EB9}"/>
              </c:ext>
            </c:extLst>
          </c:dPt>
          <c:dPt>
            <c:idx val="24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DFCD-44A2-BCEA-AE24A2745EB9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FCD-44A2-BCEA-AE24A2745EB9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FCD-44A2-BCEA-AE24A2745EB9}"/>
              </c:ext>
            </c:extLst>
          </c:dPt>
          <c:dPt>
            <c:idx val="27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FCD-44A2-BCEA-AE24A2745EB9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C-DFCD-44A2-BCEA-AE24A2745EB9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D-DFCD-44A2-BCEA-AE24A2745EB9}"/>
              </c:ext>
            </c:extLst>
          </c:dPt>
          <c:dPt>
            <c:idx val="30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DFCD-44A2-BCEA-AE24A2745EB9}"/>
              </c:ext>
            </c:extLst>
          </c:dPt>
          <c:dPt>
            <c:idx val="31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8-DFCD-44A2-BCEA-AE24A2745EB9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E-DFCD-44A2-BCEA-AE24A2745EB9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DFCD-44A2-BCEA-AE24A2745EB9}"/>
              </c:ext>
            </c:extLst>
          </c:dPt>
          <c:dPt>
            <c:idx val="34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DFCD-44A2-BCEA-AE24A2745EB9}"/>
              </c:ext>
            </c:extLst>
          </c:dPt>
          <c:dPt>
            <c:idx val="35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A-DFCD-44A2-BCEA-AE24A2745EB9}"/>
              </c:ext>
            </c:extLst>
          </c:dPt>
          <c:dPt>
            <c:idx val="36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DFCD-44A2-BCEA-AE24A2745EB9}"/>
              </c:ext>
            </c:extLst>
          </c:dPt>
          <c:dPt>
            <c:idx val="37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C-DFCD-44A2-BCEA-AE24A2745EB9}"/>
              </c:ext>
            </c:extLst>
          </c:dPt>
          <c:dPt>
            <c:idx val="38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DFCD-44A2-BCEA-AE24A2745EB9}"/>
              </c:ext>
            </c:extLst>
          </c:dPt>
          <c:dPt>
            <c:idx val="39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F-DFCD-44A2-BCEA-AE24A2745EB9}"/>
              </c:ext>
            </c:extLst>
          </c:dPt>
          <c:dPt>
            <c:idx val="4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DFCD-44A2-BCEA-AE24A2745EB9}"/>
              </c:ext>
            </c:extLst>
          </c:dPt>
          <c:dPt>
            <c:idx val="4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DFCD-44A2-BCEA-AE24A2745EB9}"/>
              </c:ext>
            </c:extLst>
          </c:dPt>
          <c:dPt>
            <c:idx val="42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DFCD-44A2-BCEA-AE24A2745EB9}"/>
              </c:ext>
            </c:extLst>
          </c:dPt>
          <c:dPt>
            <c:idx val="4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DFCD-44A2-BCEA-AE24A2745EB9}"/>
              </c:ext>
            </c:extLst>
          </c:dPt>
          <c:dPt>
            <c:idx val="4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0-DFCD-44A2-BCEA-AE24A2745EB9}"/>
              </c:ext>
            </c:extLst>
          </c:dPt>
          <c:dPt>
            <c:idx val="45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DFCD-44A2-BCEA-AE24A2745EB9}"/>
              </c:ext>
            </c:extLst>
          </c:dPt>
          <c:dPt>
            <c:idx val="46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DFCD-44A2-BCEA-AE24A2745EB9}"/>
              </c:ext>
            </c:extLst>
          </c:dPt>
          <c:dPt>
            <c:idx val="47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E-DFCD-44A2-BCEA-AE24A2745EB9}"/>
              </c:ext>
            </c:extLst>
          </c:dPt>
          <c:dPt>
            <c:idx val="48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DFCD-44A2-BCEA-AE24A2745EB9}"/>
              </c:ext>
            </c:extLst>
          </c:dPt>
          <c:dPt>
            <c:idx val="49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DFCD-44A2-BCEA-AE24A2745EB9}"/>
              </c:ext>
            </c:extLst>
          </c:dPt>
          <c:dPt>
            <c:idx val="50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DFCD-44A2-BCEA-AE24A2745EB9}"/>
              </c:ext>
            </c:extLst>
          </c:dPt>
          <c:dPt>
            <c:idx val="51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DFCD-44A2-BCEA-AE24A2745EB9}"/>
              </c:ext>
            </c:extLst>
          </c:dPt>
          <c:dPt>
            <c:idx val="5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1-DFCD-44A2-BCEA-AE24A2745EB9}"/>
              </c:ext>
            </c:extLst>
          </c:dPt>
          <c:dPt>
            <c:idx val="53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0-DFCD-44A2-BCEA-AE24A2745EB9}"/>
              </c:ext>
            </c:extLst>
          </c:dPt>
          <c:dPt>
            <c:idx val="5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DFCD-44A2-BCEA-AE24A2745EB9}"/>
              </c:ext>
            </c:extLst>
          </c:dPt>
          <c:dPt>
            <c:idx val="55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DFCD-44A2-BCEA-AE24A2745EB9}"/>
              </c:ext>
            </c:extLst>
          </c:dPt>
          <c:dLbls>
            <c:delete val="1"/>
          </c:dLbls>
          <c:cat>
            <c:strRef>
              <c:f>Sheet1!$A$1:$A$57</c:f>
              <c:strCache>
                <c:ptCount val="57"/>
                <c:pt idx="0">
                  <c:v>Mazumtirdzniecība</c:v>
                </c:pt>
                <c:pt idx="1">
                  <c:v>Vairumtirdzniecība</c:v>
                </c:pt>
                <c:pt idx="2">
                  <c:v>Datorprogrammēšana</c:v>
                </c:pt>
                <c:pt idx="3">
                  <c:v>Transporta palīgdarbības</c:v>
                </c:pt>
                <c:pt idx="4">
                  <c:v>Sauszemes transports</c:v>
                </c:pt>
                <c:pt idx="5">
                  <c:v>Kokapstrāde</c:v>
                </c:pt>
                <c:pt idx="6">
                  <c:v>Finanšu pakalpojumi</c:v>
                </c:pt>
                <c:pt idx="7">
                  <c:v>Pārtikas ražošana</c:v>
                </c:pt>
                <c:pt idx="8">
                  <c:v>Inženierbūvn.</c:v>
                </c:pt>
                <c:pt idx="9">
                  <c:v>Spec. būvdarbi</c:v>
                </c:pt>
                <c:pt idx="10">
                  <c:v>Ēku būvniecība</c:v>
                </c:pt>
                <c:pt idx="11">
                  <c:v>Juridiskie, grāmatvedības pakalpojumi</c:v>
                </c:pt>
                <c:pt idx="12">
                  <c:v>Veselības aizsardzība</c:v>
                </c:pt>
                <c:pt idx="13">
                  <c:v>Īpašumu apsaimniekošana</c:v>
                </c:pt>
                <c:pt idx="14">
                  <c:v>Apsardze, uzņēmumu palīgdarbības</c:v>
                </c:pt>
                <c:pt idx="15">
                  <c:v>Enerģētika</c:v>
                </c:pt>
                <c:pt idx="16">
                  <c:v>Augkopība, lopkopība</c:v>
                </c:pt>
                <c:pt idx="17">
                  <c:v>Ēdināšana</c:v>
                </c:pt>
                <c:pt idx="18">
                  <c:v>Metālapstrāde</c:v>
                </c:pt>
                <c:pt idx="19">
                  <c:v>Auto tirdzniecība</c:v>
                </c:pt>
                <c:pt idx="20">
                  <c:v>Mežsaimniecība</c:v>
                </c:pt>
                <c:pt idx="21">
                  <c:v>Apdrošināšana</c:v>
                </c:pt>
                <c:pt idx="22">
                  <c:v>Arhitektūra, inženiertehniski pak.</c:v>
                </c:pt>
                <c:pt idx="23">
                  <c:v>Nemetāliskie minerāli</c:v>
                </c:pt>
                <c:pt idx="24">
                  <c:v>Telekomunikācija</c:v>
                </c:pt>
                <c:pt idx="25">
                  <c:v>Izglītība</c:v>
                </c:pt>
                <c:pt idx="26">
                  <c:v>Nav noteikta nozare</c:v>
                </c:pt>
                <c:pt idx="27">
                  <c:v>Cita ražošana</c:v>
                </c:pt>
                <c:pt idx="28">
                  <c:v>Reklāma</c:v>
                </c:pt>
                <c:pt idx="29">
                  <c:v>Darbaspēka meklēšana</c:v>
                </c:pt>
                <c:pt idx="30">
                  <c:v>Vieglā rūpniecība</c:v>
                </c:pt>
                <c:pt idx="31">
                  <c:v>Mēbeles</c:v>
                </c:pt>
                <c:pt idx="32">
                  <c:v>Sabiedriskās organizācijas</c:v>
                </c:pt>
                <c:pt idx="33">
                  <c:v>Izdevējdarbība, TV</c:v>
                </c:pt>
                <c:pt idx="34">
                  <c:v>Ieguves rūpniecība</c:v>
                </c:pt>
                <c:pt idx="35">
                  <c:v>Mašīnas un iekārtas</c:v>
                </c:pt>
                <c:pt idx="36">
                  <c:v>Elektrisko iekārtu ražošana</c:v>
                </c:pt>
                <c:pt idx="37">
                  <c:v>Poligrāfija</c:v>
                </c:pt>
                <c:pt idx="38">
                  <c:v>Transportlīdzekļu ražošana</c:v>
                </c:pt>
                <c:pt idx="39">
                  <c:v>Sports</c:v>
                </c:pt>
                <c:pt idx="40">
                  <c:v>Iznomāšana, līzings</c:v>
                </c:pt>
                <c:pt idx="41">
                  <c:v>Pasts, kurjeri</c:v>
                </c:pt>
                <c:pt idx="42">
                  <c:v>Izmitināšana </c:v>
                </c:pt>
                <c:pt idx="43">
                  <c:v>Citi komercpakalpojumi</c:v>
                </c:pt>
                <c:pt idx="44">
                  <c:v>Pārējie pakalpojumi</c:v>
                </c:pt>
                <c:pt idx="45">
                  <c:v>Farmācija</c:v>
                </c:pt>
                <c:pt idx="46">
                  <c:v> Azartspēles</c:v>
                </c:pt>
                <c:pt idx="47">
                  <c:v>Gumija, plastmasa</c:v>
                </c:pt>
                <c:pt idx="48">
                  <c:v>Datori, elektroniskās iekārtas</c:v>
                </c:pt>
                <c:pt idx="49">
                  <c:v>Sociālā aprūpe</c:v>
                </c:pt>
                <c:pt idx="50">
                  <c:v>Ķīmiskā rūpniecība</c:v>
                </c:pt>
                <c:pt idx="51">
                  <c:v>Gaisa transports</c:v>
                </c:pt>
                <c:pt idx="52">
                  <c:v>Ūdens apgāde</c:v>
                </c:pt>
                <c:pt idx="53">
                  <c:v>Papīra ražošana</c:v>
                </c:pt>
                <c:pt idx="54">
                  <c:v>Radošas, mākslinieciskas darbības</c:v>
                </c:pt>
                <c:pt idx="55">
                  <c:v>Ceļojumu biroji</c:v>
                </c:pt>
                <c:pt idx="56">
                  <c:v>Zivsaimniecība</c:v>
                </c:pt>
              </c:strCache>
            </c:strRef>
          </c:cat>
          <c:val>
            <c:numRef>
              <c:f>Sheet1!$B$1:$B$57</c:f>
              <c:numCache>
                <c:formatCode>General</c:formatCode>
                <c:ptCount val="57"/>
                <c:pt idx="0">
                  <c:v>1876.375</c:v>
                </c:pt>
                <c:pt idx="1">
                  <c:v>1676.627</c:v>
                </c:pt>
                <c:pt idx="2">
                  <c:v>1541.8230000000001</c:v>
                </c:pt>
                <c:pt idx="3">
                  <c:v>901.65200000000004</c:v>
                </c:pt>
                <c:pt idx="4">
                  <c:v>822.94799999999998</c:v>
                </c:pt>
                <c:pt idx="5">
                  <c:v>742.48599999999999</c:v>
                </c:pt>
                <c:pt idx="6">
                  <c:v>712.49199999999996</c:v>
                </c:pt>
                <c:pt idx="7">
                  <c:v>687.52</c:v>
                </c:pt>
                <c:pt idx="8">
                  <c:v>678.48400000000004</c:v>
                </c:pt>
                <c:pt idx="9">
                  <c:v>673.66499999999996</c:v>
                </c:pt>
                <c:pt idx="10">
                  <c:v>656.83199999999999</c:v>
                </c:pt>
                <c:pt idx="11">
                  <c:v>614.10299999999995</c:v>
                </c:pt>
                <c:pt idx="12">
                  <c:v>606.77599999999995</c:v>
                </c:pt>
                <c:pt idx="13">
                  <c:v>599.25900000000001</c:v>
                </c:pt>
                <c:pt idx="14">
                  <c:v>593.68200000000002</c:v>
                </c:pt>
                <c:pt idx="15">
                  <c:v>509.11700000000002</c:v>
                </c:pt>
                <c:pt idx="16">
                  <c:v>492.63600000000002</c:v>
                </c:pt>
                <c:pt idx="17">
                  <c:v>452.09100000000001</c:v>
                </c:pt>
                <c:pt idx="18">
                  <c:v>440.77100000000002</c:v>
                </c:pt>
                <c:pt idx="19">
                  <c:v>432.77300000000002</c:v>
                </c:pt>
                <c:pt idx="20">
                  <c:v>367.03100000000001</c:v>
                </c:pt>
                <c:pt idx="21">
                  <c:v>339.101</c:v>
                </c:pt>
                <c:pt idx="22">
                  <c:v>299.76799999999997</c:v>
                </c:pt>
                <c:pt idx="23">
                  <c:v>255.90700000000001</c:v>
                </c:pt>
                <c:pt idx="24">
                  <c:v>255.15</c:v>
                </c:pt>
                <c:pt idx="25">
                  <c:v>232.244</c:v>
                </c:pt>
                <c:pt idx="26">
                  <c:v>218.34</c:v>
                </c:pt>
                <c:pt idx="27">
                  <c:v>216.17599999999999</c:v>
                </c:pt>
                <c:pt idx="28">
                  <c:v>214.53399999999999</c:v>
                </c:pt>
                <c:pt idx="29">
                  <c:v>183.267</c:v>
                </c:pt>
                <c:pt idx="30">
                  <c:v>180.58</c:v>
                </c:pt>
                <c:pt idx="31">
                  <c:v>159.48099999999999</c:v>
                </c:pt>
                <c:pt idx="32">
                  <c:v>159.119</c:v>
                </c:pt>
                <c:pt idx="33">
                  <c:v>148.54300000000001</c:v>
                </c:pt>
                <c:pt idx="34">
                  <c:v>144.041</c:v>
                </c:pt>
                <c:pt idx="35">
                  <c:v>143.227</c:v>
                </c:pt>
                <c:pt idx="36">
                  <c:v>132.20400000000001</c:v>
                </c:pt>
                <c:pt idx="37">
                  <c:v>131.43899999999999</c:v>
                </c:pt>
                <c:pt idx="38">
                  <c:v>131.166</c:v>
                </c:pt>
                <c:pt idx="39">
                  <c:v>125.685</c:v>
                </c:pt>
                <c:pt idx="40">
                  <c:v>123.777</c:v>
                </c:pt>
                <c:pt idx="41">
                  <c:v>123.363</c:v>
                </c:pt>
                <c:pt idx="42">
                  <c:v>123.29600000000001</c:v>
                </c:pt>
                <c:pt idx="43">
                  <c:v>123.182</c:v>
                </c:pt>
                <c:pt idx="44">
                  <c:v>121.249</c:v>
                </c:pt>
                <c:pt idx="45">
                  <c:v>118.065</c:v>
                </c:pt>
                <c:pt idx="46">
                  <c:v>106.393</c:v>
                </c:pt>
                <c:pt idx="47">
                  <c:v>105.898</c:v>
                </c:pt>
                <c:pt idx="48">
                  <c:v>102.639</c:v>
                </c:pt>
                <c:pt idx="49">
                  <c:v>91.778000000000006</c:v>
                </c:pt>
                <c:pt idx="50">
                  <c:v>88.872</c:v>
                </c:pt>
                <c:pt idx="51">
                  <c:v>72.676000000000002</c:v>
                </c:pt>
                <c:pt idx="52">
                  <c:v>63.566000000000003</c:v>
                </c:pt>
                <c:pt idx="53">
                  <c:v>51.341000000000001</c:v>
                </c:pt>
                <c:pt idx="54">
                  <c:v>45.430999999999997</c:v>
                </c:pt>
                <c:pt idx="55">
                  <c:v>36.923999999999999</c:v>
                </c:pt>
                <c:pt idx="56">
                  <c:v>29.298999999999999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DFCD-44A2-BCEA-AE24A2745EB9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</c:dLbls>
        <c:gapWidth val="10"/>
        <c:axId val="448439912"/>
        <c:axId val="448434336"/>
      </c:barChart>
      <c:catAx>
        <c:axId val="448439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lv-LV"/>
          </a:p>
        </c:txPr>
        <c:crossAx val="448434336"/>
        <c:crosses val="autoZero"/>
        <c:auto val="1"/>
        <c:lblAlgn val="ctr"/>
        <c:lblOffset val="100"/>
        <c:noMultiLvlLbl val="0"/>
      </c:catAx>
      <c:valAx>
        <c:axId val="448434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48439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651580204767625E-2"/>
          <c:y val="7.9100555555555549E-2"/>
          <c:w val="0.94115940329097436"/>
          <c:h val="0.780831152148644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IKP</c:v>
                </c:pt>
              </c:strCache>
            </c:strRef>
          </c:tx>
          <c:spPr>
            <a:solidFill>
              <a:srgbClr val="C00000"/>
            </a:solidFill>
            <a:ln w="6350" cmpd="sng"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5DB-43DF-AB57-86FC6A4E02BA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5DB-43DF-AB57-86FC6A4E02BA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5DB-43DF-AB57-86FC6A4E02BA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Sheet1!$B$1:$U$2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</c:lvl>
              </c:multiLvlStrCache>
            </c:multiLvlStrRef>
          </c:cat>
          <c:val>
            <c:numRef>
              <c:f>Sheet1!$B$3:$U$3</c:f>
              <c:numCache>
                <c:formatCode>0.0</c:formatCode>
                <c:ptCount val="12"/>
                <c:pt idx="0">
                  <c:v>1.9156539641803931</c:v>
                </c:pt>
                <c:pt idx="1">
                  <c:v>4.5700355167959543</c:v>
                </c:pt>
                <c:pt idx="2">
                  <c:v>4.3556786325395223</c:v>
                </c:pt>
                <c:pt idx="3">
                  <c:v>4.9406388539453587</c:v>
                </c:pt>
                <c:pt idx="4">
                  <c:v>3.4</c:v>
                </c:pt>
                <c:pt idx="5">
                  <c:v>1.7</c:v>
                </c:pt>
                <c:pt idx="6">
                  <c:v>2.6</c:v>
                </c:pt>
                <c:pt idx="7">
                  <c:v>0.8</c:v>
                </c:pt>
                <c:pt idx="8">
                  <c:v>-1</c:v>
                </c:pt>
                <c:pt idx="9" formatCode="General">
                  <c:v>-8.9</c:v>
                </c:pt>
                <c:pt idx="10" formatCode="General">
                  <c:v>-2.6</c:v>
                </c:pt>
                <c:pt idx="11" formatCode="General">
                  <c:v>-1.4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DB-43DF-AB57-86FC6A4E02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65297168"/>
        <c:axId val="265297952"/>
      </c:barChart>
      <c:catAx>
        <c:axId val="26529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">
            <a:solidFill>
              <a:schemeClr val="bg1">
                <a:lumMod val="50000"/>
              </a:schemeClr>
            </a:solidFill>
          </a:ln>
        </c:spPr>
        <c:txPr>
          <a:bodyPr rot="0" vert="horz"/>
          <a:lstStyle/>
          <a:p>
            <a:pPr>
              <a:defRPr sz="1100"/>
            </a:pPr>
            <a:endParaRPr lang="lv-LV"/>
          </a:p>
        </c:txPr>
        <c:crossAx val="265297952"/>
        <c:crosses val="autoZero"/>
        <c:auto val="1"/>
        <c:lblAlgn val="ctr"/>
        <c:lblOffset val="100"/>
        <c:tickLblSkip val="1"/>
        <c:noMultiLvlLbl val="1"/>
      </c:catAx>
      <c:valAx>
        <c:axId val="265297952"/>
        <c:scaling>
          <c:orientation val="minMax"/>
          <c:min val="-12"/>
        </c:scaling>
        <c:delete val="1"/>
        <c:axPos val="l"/>
        <c:numFmt formatCode="0" sourceLinked="0"/>
        <c:majorTickMark val="out"/>
        <c:minorTickMark val="none"/>
        <c:tickLblPos val="nextTo"/>
        <c:crossAx val="265297168"/>
        <c:crosses val="autoZero"/>
        <c:crossBetween val="between"/>
        <c:majorUnit val="2"/>
      </c:valAx>
      <c:spPr>
        <a:noFill/>
        <a:ln w="2475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Gill Sans Nova Cond Lt" panose="020B0306020104020203" pitchFamily="34" charset="0"/>
          <a:ea typeface="Arial"/>
          <a:cs typeface="Arial"/>
        </a:defRPr>
      </a:pPr>
      <a:endParaRPr lang="lv-LV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031703186392842E-3"/>
          <c:y val="0"/>
          <c:w val="0.98593759026491812"/>
          <c:h val="0.4942761353298861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6-DC5B-4592-A217-3C609B94399D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7-DC5B-4592-A217-3C609B94399D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8-DC5B-4592-A217-3C609B94399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DC5B-4592-A217-3C609B94399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A-DC5B-4592-A217-3C609B94399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B-DC5B-4592-A217-3C609B94399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DC5B-4592-A217-3C609B94399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C-DC5B-4592-A217-3C609B94399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D-DC5B-4592-A217-3C609B94399D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E-DC5B-4592-A217-3C609B94399D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F-DC5B-4592-A217-3C609B94399D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0-DC5B-4592-A217-3C609B94399D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C5B-4592-A217-3C609B94399D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DC5B-4592-A217-3C609B94399D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1-DC5B-4592-A217-3C609B94399D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2-DC5B-4592-A217-3C609B94399D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3-DC5B-4592-A217-3C609B94399D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4-DC5B-4592-A217-3C609B94399D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5-DC5B-4592-A217-3C609B94399D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6-DC5B-4592-A217-3C609B94399D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30-DC5B-4592-A217-3C609B94399D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31-DC5B-4592-A217-3C609B94399D}"/>
              </c:ext>
            </c:extLst>
          </c:dPt>
          <c:dPt>
            <c:idx val="3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2E-DC5B-4592-A217-3C609B94399D}"/>
              </c:ext>
            </c:extLst>
          </c:dPt>
          <c:dPt>
            <c:idx val="38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2F-DC5B-4592-A217-3C609B94399D}"/>
              </c:ext>
            </c:extLst>
          </c:dPt>
          <c:dPt>
            <c:idx val="3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D-DC5B-4592-A217-3C609B94399D}"/>
              </c:ext>
            </c:extLst>
          </c:dPt>
          <c:dPt>
            <c:idx val="4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C-DC5B-4592-A217-3C609B94399D}"/>
              </c:ext>
            </c:extLst>
          </c:dPt>
          <c:dPt>
            <c:idx val="4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B-DC5B-4592-A217-3C609B94399D}"/>
              </c:ext>
            </c:extLst>
          </c:dPt>
          <c:dPt>
            <c:idx val="4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A-DC5B-4592-A217-3C609B94399D}"/>
              </c:ext>
            </c:extLst>
          </c:dPt>
          <c:dPt>
            <c:idx val="4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9-DC5B-4592-A217-3C609B94399D}"/>
              </c:ext>
            </c:extLst>
          </c:dPt>
          <c:dPt>
            <c:idx val="4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8-DC5B-4592-A217-3C609B94399D}"/>
              </c:ext>
            </c:extLst>
          </c:dPt>
          <c:dPt>
            <c:idx val="4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7-DC5B-4592-A217-3C609B94399D}"/>
              </c:ext>
            </c:extLst>
          </c:dPt>
          <c:dPt>
            <c:idx val="4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3E-9C00-4785-AE0B-A62290EBB828}"/>
              </c:ext>
            </c:extLst>
          </c:dPt>
          <c:dPt>
            <c:idx val="4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3F-9C00-4785-AE0B-A62290EBB828}"/>
              </c:ext>
            </c:extLst>
          </c:dPt>
          <c:dPt>
            <c:idx val="4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40-9C00-4785-AE0B-A62290EBB828}"/>
              </c:ext>
            </c:extLst>
          </c:dPt>
          <c:dPt>
            <c:idx val="4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41-9C00-4785-AE0B-A62290EBB828}"/>
              </c:ext>
            </c:extLst>
          </c:dPt>
          <c:dPt>
            <c:idx val="5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42-9C00-4785-AE0B-A62290EBB828}"/>
              </c:ext>
            </c:extLst>
          </c:dPt>
          <c:dPt>
            <c:idx val="5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43-9C00-4785-AE0B-A62290EBB828}"/>
              </c:ext>
            </c:extLst>
          </c:dPt>
          <c:dPt>
            <c:idx val="5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44-9C00-4785-AE0B-A62290EBB82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0" rIns="38100" bIns="19050" anchor="ctr">
                  <a:spAutoFit/>
                </a:bodyPr>
                <a:lstStyle/>
                <a:p>
                  <a:pPr>
                    <a:defRPr/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DC5B-4592-A217-3C609B94399D}"/>
                </c:ext>
              </c:extLst>
            </c:dLbl>
            <c:dLbl>
              <c:idx val="52"/>
              <c:spPr>
                <a:noFill/>
                <a:ln>
                  <a:noFill/>
                </a:ln>
                <a:effectLst/>
              </c:spPr>
              <c:txPr>
                <a:bodyPr wrap="square" lIns="38100" tIns="54000" rIns="38100" bIns="0" anchor="ctr">
                  <a:spAutoFit/>
                </a:bodyPr>
                <a:lstStyle/>
                <a:p>
                  <a:pPr>
                    <a:defRPr/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44-9C00-4785-AE0B-A62290EBB82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Sheet1!$A$1:$A$53</c:f>
              <c:strCache>
                <c:ptCount val="53"/>
                <c:pt idx="0">
                  <c:v>(51) Gaisa transports</c:v>
                </c:pt>
                <c:pt idx="1">
                  <c:v>(79)Ceļojumu biroju, Tūrisma operatoru pakalpojumi</c:v>
                </c:pt>
                <c:pt idx="2">
                  <c:v>(55) Izmitināšana</c:v>
                </c:pt>
                <c:pt idx="3">
                  <c:v>(92) Azartspēles</c:v>
                </c:pt>
                <c:pt idx="4">
                  <c:v>(90) Radošas, mākslinieciskas darbības</c:v>
                </c:pt>
                <c:pt idx="5">
                  <c:v>(93) Sporta nodarbības un izklaide</c:v>
                </c:pt>
                <c:pt idx="6">
                  <c:v>(59) Kinofilmu, TV programmu un skaņu ierakstu producēšana</c:v>
                </c:pt>
                <c:pt idx="7">
                  <c:v>C33 Iekārtu un ierīču remonts un uzstādīšana</c:v>
                </c:pt>
                <c:pt idx="8">
                  <c:v>(56) Ēdināšanas pakalpojumi</c:v>
                </c:pt>
                <c:pt idx="9">
                  <c:v>C24 Metālu ražošana</c:v>
                </c:pt>
                <c:pt idx="10">
                  <c:v>C29 Automobiļu, piekabju un puspiekabju ražošana</c:v>
                </c:pt>
                <c:pt idx="11">
                  <c:v>(49) Sauszemes transports</c:v>
                </c:pt>
                <c:pt idx="12">
                  <c:v>(52) Uzglabāšanas un transporta palīgdarbības</c:v>
                </c:pt>
                <c:pt idx="13">
                  <c:v>(60) Radio un televīzijas programmu izstrāde un apraide</c:v>
                </c:pt>
                <c:pt idx="14">
                  <c:v>(50) Ūdens transports</c:v>
                </c:pt>
                <c:pt idx="15">
                  <c:v>(91) Bibliotēkas, arhīvi, muzeji</c:v>
                </c:pt>
                <c:pt idx="16">
                  <c:v>(53) Pasta un kurjeru darbība</c:v>
                </c:pt>
                <c:pt idx="17">
                  <c:v>(80) Apsardzes pakalpojumi un izmeklēšana</c:v>
                </c:pt>
                <c:pt idx="18">
                  <c:v>C13 Tekstilizstrādājumu ražošana</c:v>
                </c:pt>
                <c:pt idx="19">
                  <c:v>(61) Telekomunikācija</c:v>
                </c:pt>
                <c:pt idx="20">
                  <c:v>C14 Apģērbu ražošana</c:v>
                </c:pt>
                <c:pt idx="21">
                  <c:v>(96) Pārējo individuālo pakalpojumu sniegšana</c:v>
                </c:pt>
                <c:pt idx="22">
                  <c:v>(58) Izdevējdarbība</c:v>
                </c:pt>
                <c:pt idx="23">
                  <c:v>(74) Profesionālie, zinātniskie un tehniskie pakalpojumi</c:v>
                </c:pt>
                <c:pt idx="24">
                  <c:v>(63) Informācijas pakalpojumi</c:v>
                </c:pt>
                <c:pt idx="25">
                  <c:v>D Elektroenerģija un gāzes apgāde</c:v>
                </c:pt>
                <c:pt idx="26">
                  <c:v>C32 Cita veida ražošana</c:v>
                </c:pt>
                <c:pt idx="27">
                  <c:v>(95) Mājsaimniecības priekšmetu remonts</c:v>
                </c:pt>
                <c:pt idx="28">
                  <c:v>C11 Dzērienu ražošana</c:v>
                </c:pt>
                <c:pt idx="29">
                  <c:v>C28 Iekārtu, mehānismu un darba mašīnu ražošana</c:v>
                </c:pt>
                <c:pt idx="30">
                  <c:v>(71) Arhitektūras un inženiertehniskie pakalpojumi</c:v>
                </c:pt>
                <c:pt idx="31">
                  <c:v>(46) Vairumtirdzniecība</c:v>
                </c:pt>
                <c:pt idx="32">
                  <c:v>(78) Darbaspēka meklēšana un nodrošināšana ar personālu</c:v>
                </c:pt>
                <c:pt idx="33">
                  <c:v>C25 Gatavo metālizstrādājumu ražošana</c:v>
                </c:pt>
                <c:pt idx="34">
                  <c:v>C23 Nemetālisko minerālu ražošana</c:v>
                </c:pt>
                <c:pt idx="35">
                  <c:v>(73) Reklāmas un tirgus izpētes pakalpojumi</c:v>
                </c:pt>
                <c:pt idx="36">
                  <c:v>C31 Mēbeļu ražošana</c:v>
                </c:pt>
                <c:pt idx="37">
                  <c:v>(62) Datorprogrammēšana, konsultēšana</c:v>
                </c:pt>
                <c:pt idx="38">
                  <c:v>C10 Pārtikas produktu ražošana</c:v>
                </c:pt>
                <c:pt idx="39">
                  <c:v>(81) Ēku uzturēšanas un ainavu arhitektu pakalpojumi</c:v>
                </c:pt>
                <c:pt idx="40">
                  <c:v>(82) Biroju administratīvās darbības</c:v>
                </c:pt>
                <c:pt idx="41">
                  <c:v>C17 Papīra izstrādājumu ražošana</c:v>
                </c:pt>
                <c:pt idx="42">
                  <c:v>C22 Gumijas un plastmasas izstrādājumu ražošana</c:v>
                </c:pt>
                <c:pt idx="43">
                  <c:v>C16 Kokapstrāde</c:v>
                </c:pt>
                <c:pt idx="44">
                  <c:v>(47) Mazumtirdzniecība</c:v>
                </c:pt>
                <c:pt idx="45">
                  <c:v>(69) Juridiskie un grāmatvedības pakalpojumi</c:v>
                </c:pt>
                <c:pt idx="46">
                  <c:v>(F) Būvniecība</c:v>
                </c:pt>
                <c:pt idx="47">
                  <c:v>C18 Poligrāfija un ierakstu reproducēšana</c:v>
                </c:pt>
                <c:pt idx="48">
                  <c:v>C27 Elektrisko iekārtu ražošana</c:v>
                </c:pt>
                <c:pt idx="49">
                  <c:v>C20 Ķīmiskā rūpniecība</c:v>
                </c:pt>
                <c:pt idx="50">
                  <c:v>B Ieguves rūpniecība un karjeru izstrāde</c:v>
                </c:pt>
                <c:pt idx="51">
                  <c:v>(77) Iznomāšana un ekspluatācijas līzings</c:v>
                </c:pt>
                <c:pt idx="52">
                  <c:v>(75) Veterinārie pakalpojumi</c:v>
                </c:pt>
              </c:strCache>
            </c:strRef>
          </c:cat>
          <c:val>
            <c:numRef>
              <c:f>Sheet1!$B$1:$B$53</c:f>
              <c:numCache>
                <c:formatCode>0.0</c:formatCode>
                <c:ptCount val="53"/>
                <c:pt idx="0">
                  <c:v>-65.035949520000003</c:v>
                </c:pt>
                <c:pt idx="1">
                  <c:v>-57.77860604</c:v>
                </c:pt>
                <c:pt idx="2">
                  <c:v>-47.15900173</c:v>
                </c:pt>
                <c:pt idx="3">
                  <c:v>-37.443233419999999</c:v>
                </c:pt>
                <c:pt idx="4">
                  <c:v>-36.675858609999999</c:v>
                </c:pt>
                <c:pt idx="5">
                  <c:v>-33.034450210000003</c:v>
                </c:pt>
                <c:pt idx="6">
                  <c:v>-27.582551980000002</c:v>
                </c:pt>
                <c:pt idx="7">
                  <c:v>-27.369477910000001</c:v>
                </c:pt>
                <c:pt idx="8">
                  <c:v>-26.969104420000001</c:v>
                </c:pt>
                <c:pt idx="9">
                  <c:v>-25.707642539999998</c:v>
                </c:pt>
                <c:pt idx="10">
                  <c:v>-22.329100140000001</c:v>
                </c:pt>
                <c:pt idx="11">
                  <c:v>-21.372366530000001</c:v>
                </c:pt>
                <c:pt idx="12">
                  <c:v>-18.633540369999999</c:v>
                </c:pt>
                <c:pt idx="13">
                  <c:v>-16.115942029999999</c:v>
                </c:pt>
                <c:pt idx="14">
                  <c:v>-15.43979386</c:v>
                </c:pt>
                <c:pt idx="15">
                  <c:v>-15.112912570000001</c:v>
                </c:pt>
                <c:pt idx="16">
                  <c:v>-13.31226659</c:v>
                </c:pt>
                <c:pt idx="17">
                  <c:v>-13.232023720000001</c:v>
                </c:pt>
                <c:pt idx="18">
                  <c:v>-11.859838269999999</c:v>
                </c:pt>
                <c:pt idx="19">
                  <c:v>-11.21572971</c:v>
                </c:pt>
                <c:pt idx="20">
                  <c:v>-10.183462110000001</c:v>
                </c:pt>
                <c:pt idx="21">
                  <c:v>-10.08426966</c:v>
                </c:pt>
                <c:pt idx="22">
                  <c:v>-8.8238604390000006</c:v>
                </c:pt>
                <c:pt idx="23">
                  <c:v>-8.1630985460000005</c:v>
                </c:pt>
                <c:pt idx="24">
                  <c:v>-8.1393568149999993</c:v>
                </c:pt>
                <c:pt idx="25">
                  <c:v>-7.8252199840000003</c:v>
                </c:pt>
                <c:pt idx="26">
                  <c:v>-7.813620072</c:v>
                </c:pt>
                <c:pt idx="27">
                  <c:v>-7.2515377140000004</c:v>
                </c:pt>
                <c:pt idx="28">
                  <c:v>-6.2211083260000004</c:v>
                </c:pt>
                <c:pt idx="29">
                  <c:v>-5.462995007</c:v>
                </c:pt>
                <c:pt idx="30">
                  <c:v>-5.3892215569999999</c:v>
                </c:pt>
                <c:pt idx="31">
                  <c:v>-3.8393084160000002</c:v>
                </c:pt>
                <c:pt idx="32">
                  <c:v>-3.719392499</c:v>
                </c:pt>
                <c:pt idx="33">
                  <c:v>-3.596942565</c:v>
                </c:pt>
                <c:pt idx="34">
                  <c:v>-2.7475705220000002</c:v>
                </c:pt>
                <c:pt idx="35">
                  <c:v>-2.4802785869999999</c:v>
                </c:pt>
                <c:pt idx="36">
                  <c:v>-2.3874880909999998</c:v>
                </c:pt>
                <c:pt idx="37">
                  <c:v>-1.815875559</c:v>
                </c:pt>
                <c:pt idx="38">
                  <c:v>-0.455504835</c:v>
                </c:pt>
                <c:pt idx="39">
                  <c:v>0.41513872600000001</c:v>
                </c:pt>
                <c:pt idx="40">
                  <c:v>0.432416313</c:v>
                </c:pt>
                <c:pt idx="41">
                  <c:v>0.49927670200000002</c:v>
                </c:pt>
                <c:pt idx="42">
                  <c:v>1.8191894580000001</c:v>
                </c:pt>
                <c:pt idx="43">
                  <c:v>1.8401937049999999</c:v>
                </c:pt>
                <c:pt idx="44">
                  <c:v>1.963211885</c:v>
                </c:pt>
                <c:pt idx="45">
                  <c:v>3.6579952059999998</c:v>
                </c:pt>
                <c:pt idx="46">
                  <c:v>4.3582887699999997</c:v>
                </c:pt>
                <c:pt idx="47">
                  <c:v>4.5998208089999997</c:v>
                </c:pt>
                <c:pt idx="48">
                  <c:v>4.6379082719999998</c:v>
                </c:pt>
                <c:pt idx="49">
                  <c:v>6.2662371400000003</c:v>
                </c:pt>
                <c:pt idx="50">
                  <c:v>7.1784823659999999</c:v>
                </c:pt>
                <c:pt idx="51">
                  <c:v>8.0466984680000007</c:v>
                </c:pt>
                <c:pt idx="52">
                  <c:v>23.214285709999999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5B-4592-A217-3C609B943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65297168"/>
        <c:axId val="265297952"/>
      </c:barChart>
      <c:catAx>
        <c:axId val="26529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"/>
        </c:spPr>
        <c:txPr>
          <a:bodyPr rot="-5400000" vert="horz"/>
          <a:lstStyle/>
          <a:p>
            <a:pPr>
              <a:defRPr sz="1100">
                <a:latin typeface="Gill Sans Nova Cond Lt" panose="020B0306020104020203" pitchFamily="34" charset="0"/>
              </a:defRPr>
            </a:pPr>
            <a:endParaRPr lang="lv-LV"/>
          </a:p>
        </c:txPr>
        <c:crossAx val="265297952"/>
        <c:crosses val="autoZero"/>
        <c:auto val="1"/>
        <c:lblAlgn val="ctr"/>
        <c:lblOffset val="100"/>
        <c:tickLblSkip val="1"/>
        <c:noMultiLvlLbl val="1"/>
      </c:catAx>
      <c:valAx>
        <c:axId val="265297952"/>
        <c:scaling>
          <c:orientation val="minMax"/>
          <c:min val="-75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lv-LV"/>
          </a:p>
        </c:txPr>
        <c:crossAx val="265297168"/>
        <c:crosses val="autoZero"/>
        <c:crossBetween val="between"/>
        <c:majorUnit val="15"/>
      </c:valAx>
      <c:spPr>
        <a:noFill/>
        <a:ln w="2475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Gill Sans Nova Cond Lt" panose="020B0306020104020203" pitchFamily="34" charset="0"/>
          <a:ea typeface="Arial"/>
          <a:cs typeface="Arial"/>
        </a:defRPr>
      </a:pPr>
      <a:endParaRPr lang="lv-LV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674107835061436E-2"/>
          <c:y val="2.2486845162671281E-2"/>
          <c:w val="0.97774529462671778"/>
          <c:h val="0.937793386925631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52C8-48C5-808B-22130D74ACC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2-52C8-48C5-808B-22130D74ACC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52C8-48C5-808B-22130D74ACC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0-52C8-48C5-808B-22130D74ACC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52C8-48C5-808B-22130D74ACCC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2C8-48C5-808B-22130D74ACCC}"/>
                </c:ext>
              </c:extLst>
            </c:dLbl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2C8-48C5-808B-22130D74ACC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Sheet1!$A$5:$A$12</c:f>
              <c:strCache>
                <c:ptCount val="8"/>
                <c:pt idx="0">
                  <c:v>Apģērbi un apavi</c:v>
                </c:pt>
                <c:pt idx="1">
                  <c:v>Grāmatas, avīzes, kancelejas piederumi</c:v>
                </c:pt>
                <c:pt idx="2">
                  <c:v>Tidzniecība internetveikalos</c:v>
                </c:pt>
                <c:pt idx="3">
                  <c:v>Farmācijas produkti</c:v>
                </c:pt>
                <c:pt idx="4">
                  <c:v>Nepārtikas veikali,                                                                                                  tai skaitā:</c:v>
                </c:pt>
                <c:pt idx="5">
                  <c:v>Pārtikas veikali</c:v>
                </c:pt>
                <c:pt idx="6">
                  <c:v>Auto degviela</c:v>
                </c:pt>
                <c:pt idx="7">
                  <c:v>Mazumtirdzniecība, kopā</c:v>
                </c:pt>
              </c:strCache>
            </c:strRef>
          </c:cat>
          <c:val>
            <c:numRef>
              <c:f>Sheet1!$B$5:$B$12</c:f>
              <c:numCache>
                <c:formatCode>0.0</c:formatCode>
                <c:ptCount val="8"/>
                <c:pt idx="0">
                  <c:v>-16.600000000000001</c:v>
                </c:pt>
                <c:pt idx="1">
                  <c:v>-10.8</c:v>
                </c:pt>
                <c:pt idx="2">
                  <c:v>-2.8</c:v>
                </c:pt>
                <c:pt idx="3">
                  <c:v>10.5</c:v>
                </c:pt>
                <c:pt idx="4">
                  <c:v>-1.8</c:v>
                </c:pt>
                <c:pt idx="5">
                  <c:v>3.6</c:v>
                </c:pt>
                <c:pt idx="6">
                  <c:v>6.5</c:v>
                </c:pt>
                <c:pt idx="7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C8-48C5-808B-22130D74A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65297168"/>
        <c:axId val="265297952"/>
      </c:barChart>
      <c:catAx>
        <c:axId val="265297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 w="3175"/>
        </c:spPr>
        <c:txPr>
          <a:bodyPr rot="0" vert="horz"/>
          <a:lstStyle/>
          <a:p>
            <a:pPr>
              <a:defRPr sz="1400"/>
            </a:pPr>
            <a:endParaRPr lang="lv-LV"/>
          </a:p>
        </c:txPr>
        <c:crossAx val="265297952"/>
        <c:crosses val="autoZero"/>
        <c:auto val="1"/>
        <c:lblAlgn val="ctr"/>
        <c:lblOffset val="100"/>
        <c:noMultiLvlLbl val="1"/>
      </c:catAx>
      <c:valAx>
        <c:axId val="265297952"/>
        <c:scaling>
          <c:orientation val="minMax"/>
          <c:min val="-18"/>
        </c:scaling>
        <c:delete val="1"/>
        <c:axPos val="b"/>
        <c:numFmt formatCode="0" sourceLinked="0"/>
        <c:majorTickMark val="out"/>
        <c:minorTickMark val="none"/>
        <c:tickLblPos val="nextTo"/>
        <c:crossAx val="265297168"/>
        <c:crosses val="autoZero"/>
        <c:crossBetween val="between"/>
        <c:majorUnit val="2"/>
      </c:valAx>
      <c:spPr>
        <a:noFill/>
        <a:ln w="2475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Gill Sans Nova Cond Lt" panose="020B0306020104020203" pitchFamily="34" charset="0"/>
          <a:ea typeface="Arial"/>
          <a:cs typeface="Arial"/>
        </a:defRPr>
      </a:pPr>
      <a:endParaRPr lang="lv-LV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868290598290598"/>
          <c:y val="3.0258571252606156E-2"/>
          <c:w val="0.59603931623931627"/>
          <c:h val="0.9385601119969542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Pt>
            <c:idx val="1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7504-4EAD-8A60-AB42ABB75427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04-4EAD-8A60-AB42ABB7542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Sheet1!$A$16:$A$34</c:f>
              <c:strCache>
                <c:ptCount val="19"/>
                <c:pt idx="0">
                  <c:v>Iekārtu un ierīču remonts un uzstādīšana</c:v>
                </c:pt>
                <c:pt idx="1">
                  <c:v>Metālu ražošana</c:v>
                </c:pt>
                <c:pt idx="2">
                  <c:v>Automobiļu un piekabju ražošana</c:v>
                </c:pt>
                <c:pt idx="3">
                  <c:v>Tekstilizstrādājumu ražošana</c:v>
                </c:pt>
                <c:pt idx="4">
                  <c:v>Cita veida ražošana</c:v>
                </c:pt>
                <c:pt idx="5">
                  <c:v>Dzērienu ražošana</c:v>
                </c:pt>
                <c:pt idx="6">
                  <c:v>Apģērbu ražošana</c:v>
                </c:pt>
                <c:pt idx="7">
                  <c:v>Gatavo metālizstrādājumu ražošana</c:v>
                </c:pt>
                <c:pt idx="8">
                  <c:v>Mehānismu un darba mašīnu ražošana</c:v>
                </c:pt>
                <c:pt idx="9">
                  <c:v>Nemetālisko minerālu izstrādājumu ražošana</c:v>
                </c:pt>
                <c:pt idx="10">
                  <c:v>Mēbeļu ražošana</c:v>
                </c:pt>
                <c:pt idx="11">
                  <c:v>Pārtikas produktu ražošana</c:v>
                </c:pt>
                <c:pt idx="12">
                  <c:v>Papīra un papīra izstrādājumu ražošana</c:v>
                </c:pt>
                <c:pt idx="13">
                  <c:v>Ķīmisko vielu un ķīmisko produktu ražošana</c:v>
                </c:pt>
                <c:pt idx="14">
                  <c:v>Gumijas un plastmasas izstrādājumu ražošana</c:v>
                </c:pt>
                <c:pt idx="15">
                  <c:v>Kokapstrāde</c:v>
                </c:pt>
                <c:pt idx="16">
                  <c:v>Elektrisko iekārtu ražošana</c:v>
                </c:pt>
                <c:pt idx="17">
                  <c:v>Poligrāfija un ierakstu reproducēšana</c:v>
                </c:pt>
                <c:pt idx="18">
                  <c:v>Apstrādes rūpniecība kopā</c:v>
                </c:pt>
              </c:strCache>
            </c:strRef>
          </c:cat>
          <c:val>
            <c:numRef>
              <c:f>Sheet1!$B$16:$B$34</c:f>
              <c:numCache>
                <c:formatCode>0.0</c:formatCode>
                <c:ptCount val="19"/>
                <c:pt idx="0">
                  <c:v>-29.492252721565478</c:v>
                </c:pt>
                <c:pt idx="1">
                  <c:v>-22.48252177112721</c:v>
                </c:pt>
                <c:pt idx="2">
                  <c:v>-17.319767654639847</c:v>
                </c:pt>
                <c:pt idx="3">
                  <c:v>-11.316812857489396</c:v>
                </c:pt>
                <c:pt idx="4">
                  <c:v>-8.396128071481769</c:v>
                </c:pt>
                <c:pt idx="5">
                  <c:v>-8.1486519532921733</c:v>
                </c:pt>
                <c:pt idx="6">
                  <c:v>-8.1183024005195676</c:v>
                </c:pt>
                <c:pt idx="7">
                  <c:v>-3.3482731347218646</c:v>
                </c:pt>
                <c:pt idx="8">
                  <c:v>-2.7207605598163838</c:v>
                </c:pt>
                <c:pt idx="9">
                  <c:v>-1.4012264118982216</c:v>
                </c:pt>
                <c:pt idx="10">
                  <c:v>-1.1750202257580042</c:v>
                </c:pt>
                <c:pt idx="11">
                  <c:v>-0.33810270482163673</c:v>
                </c:pt>
                <c:pt idx="12">
                  <c:v>3.9412336900014111E-2</c:v>
                </c:pt>
                <c:pt idx="13">
                  <c:v>3.2231308562615339</c:v>
                </c:pt>
                <c:pt idx="14">
                  <c:v>3.6042741341193647</c:v>
                </c:pt>
                <c:pt idx="15">
                  <c:v>4.4553202871415039</c:v>
                </c:pt>
                <c:pt idx="16">
                  <c:v>5.7990922925673232</c:v>
                </c:pt>
                <c:pt idx="17">
                  <c:v>6.7898333273075764</c:v>
                </c:pt>
                <c:pt idx="18">
                  <c:v>-0.87769974455524391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504-4EAD-8A60-AB42ABB754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65297168"/>
        <c:axId val="265297952"/>
      </c:barChart>
      <c:catAx>
        <c:axId val="265297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 w="3175"/>
        </c:spPr>
        <c:txPr>
          <a:bodyPr rot="0" vert="horz"/>
          <a:lstStyle/>
          <a:p>
            <a:pPr>
              <a:defRPr sz="1200"/>
            </a:pPr>
            <a:endParaRPr lang="lv-LV"/>
          </a:p>
        </c:txPr>
        <c:crossAx val="265297952"/>
        <c:crosses val="autoZero"/>
        <c:auto val="1"/>
        <c:lblAlgn val="ctr"/>
        <c:lblOffset val="0"/>
        <c:noMultiLvlLbl val="1"/>
      </c:catAx>
      <c:valAx>
        <c:axId val="265297952"/>
        <c:scaling>
          <c:orientation val="minMax"/>
          <c:max val="7"/>
          <c:min val="-30"/>
        </c:scaling>
        <c:delete val="1"/>
        <c:axPos val="b"/>
        <c:numFmt formatCode="0" sourceLinked="0"/>
        <c:majorTickMark val="out"/>
        <c:minorTickMark val="none"/>
        <c:tickLblPos val="nextTo"/>
        <c:crossAx val="265297168"/>
        <c:crosses val="autoZero"/>
        <c:crossBetween val="between"/>
      </c:valAx>
      <c:spPr>
        <a:noFill/>
        <a:ln w="2475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Gill Sans Nova Cond Lt" panose="020B0306020104020203" pitchFamily="34" charset="0"/>
          <a:ea typeface="Arial"/>
          <a:cs typeface="Arial"/>
        </a:defRPr>
      </a:pPr>
      <a:endParaRPr lang="lv-LV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651580204767625E-2"/>
          <c:y val="6.8739114917219735E-2"/>
          <c:w val="0.94115940329097436"/>
          <c:h val="0.76377249421250026"/>
        </c:manualLayout>
      </c:layout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  Eksports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strRef>
              <c:f>Sheet1!$B$1:$GJ$2</c:f>
              <c:strCache>
                <c:ptCount val="97"/>
                <c:pt idx="0">
                  <c:v>2012</c:v>
                </c:pt>
                <c:pt idx="12">
                  <c:v>2013</c:v>
                </c:pt>
                <c:pt idx="24">
                  <c:v>2014</c:v>
                </c:pt>
                <c:pt idx="36">
                  <c:v>2015</c:v>
                </c:pt>
                <c:pt idx="48">
                  <c:v>2016</c:v>
                </c:pt>
                <c:pt idx="60">
                  <c:v>2017</c:v>
                </c:pt>
                <c:pt idx="72">
                  <c:v>2018</c:v>
                </c:pt>
                <c:pt idx="84">
                  <c:v>2019</c:v>
                </c:pt>
                <c:pt idx="96">
                  <c:v>2020</c:v>
                </c:pt>
              </c:strCache>
            </c:strRef>
          </c:cat>
          <c:val>
            <c:numRef>
              <c:f>Sheet1!$B$3:$GJ$3</c:f>
              <c:numCache>
                <c:formatCode>0</c:formatCode>
                <c:ptCount val="107"/>
                <c:pt idx="0">
                  <c:v>673.45927200000006</c:v>
                </c:pt>
                <c:pt idx="1">
                  <c:v>701.96835099999998</c:v>
                </c:pt>
                <c:pt idx="2">
                  <c:v>785.49855600000001</c:v>
                </c:pt>
                <c:pt idx="3">
                  <c:v>720.173991</c:v>
                </c:pt>
                <c:pt idx="4">
                  <c:v>806.78158699999994</c:v>
                </c:pt>
                <c:pt idx="5">
                  <c:v>772.89543200000003</c:v>
                </c:pt>
                <c:pt idx="6">
                  <c:v>795.37779999999998</c:v>
                </c:pt>
                <c:pt idx="7">
                  <c:v>899.67615499999999</c:v>
                </c:pt>
                <c:pt idx="8">
                  <c:v>928.204521</c:v>
                </c:pt>
                <c:pt idx="9">
                  <c:v>993.64853600000004</c:v>
                </c:pt>
                <c:pt idx="10">
                  <c:v>993.49886000000004</c:v>
                </c:pt>
                <c:pt idx="11">
                  <c:v>799.87067999999999</c:v>
                </c:pt>
                <c:pt idx="12">
                  <c:v>756.63730299999997</c:v>
                </c:pt>
                <c:pt idx="13">
                  <c:v>774.51824699999997</c:v>
                </c:pt>
                <c:pt idx="14">
                  <c:v>806.324747</c:v>
                </c:pt>
                <c:pt idx="15">
                  <c:v>833.90266399999996</c:v>
                </c:pt>
                <c:pt idx="16">
                  <c:v>804.09012199999995</c:v>
                </c:pt>
                <c:pt idx="17">
                  <c:v>783.62384599999996</c:v>
                </c:pt>
                <c:pt idx="18">
                  <c:v>789.78132600000004</c:v>
                </c:pt>
                <c:pt idx="19">
                  <c:v>843.65298499999994</c:v>
                </c:pt>
                <c:pt idx="20">
                  <c:v>916.67861600000003</c:v>
                </c:pt>
                <c:pt idx="21">
                  <c:v>982.44906500000002</c:v>
                </c:pt>
                <c:pt idx="22">
                  <c:v>919.56521099999998</c:v>
                </c:pt>
                <c:pt idx="23">
                  <c:v>810.06705099999999</c:v>
                </c:pt>
                <c:pt idx="24">
                  <c:v>760.69842000000006</c:v>
                </c:pt>
                <c:pt idx="25">
                  <c:v>812.52411900000004</c:v>
                </c:pt>
                <c:pt idx="26">
                  <c:v>877.43190400000003</c:v>
                </c:pt>
                <c:pt idx="27">
                  <c:v>858.28170699999998</c:v>
                </c:pt>
                <c:pt idx="28">
                  <c:v>837.01949100000002</c:v>
                </c:pt>
                <c:pt idx="29">
                  <c:v>798.13950299999999</c:v>
                </c:pt>
                <c:pt idx="30">
                  <c:v>861.28036399999996</c:v>
                </c:pt>
                <c:pt idx="31">
                  <c:v>824.764408</c:v>
                </c:pt>
                <c:pt idx="32">
                  <c:v>939.42652399999997</c:v>
                </c:pt>
                <c:pt idx="33">
                  <c:v>1069.194315</c:v>
                </c:pt>
                <c:pt idx="34">
                  <c:v>920.72227499999997</c:v>
                </c:pt>
                <c:pt idx="35">
                  <c:v>826.82391900000005</c:v>
                </c:pt>
                <c:pt idx="36">
                  <c:v>801.15576699999997</c:v>
                </c:pt>
                <c:pt idx="37">
                  <c:v>790.33326999999997</c:v>
                </c:pt>
                <c:pt idx="38">
                  <c:v>885.01717199999996</c:v>
                </c:pt>
                <c:pt idx="39">
                  <c:v>913.68461500000001</c:v>
                </c:pt>
                <c:pt idx="40">
                  <c:v>817.91592100000003</c:v>
                </c:pt>
                <c:pt idx="41">
                  <c:v>823.56599600000004</c:v>
                </c:pt>
                <c:pt idx="42">
                  <c:v>864.62480700000003</c:v>
                </c:pt>
                <c:pt idx="43">
                  <c:v>807.49679200000003</c:v>
                </c:pt>
                <c:pt idx="44">
                  <c:v>991.24421299999995</c:v>
                </c:pt>
                <c:pt idx="45">
                  <c:v>1030.6687649999999</c:v>
                </c:pt>
                <c:pt idx="46">
                  <c:v>951.87223400000005</c:v>
                </c:pt>
                <c:pt idx="47">
                  <c:v>826.98783000000003</c:v>
                </c:pt>
                <c:pt idx="48">
                  <c:v>735.29090299999996</c:v>
                </c:pt>
                <c:pt idx="49">
                  <c:v>797.96061599999996</c:v>
                </c:pt>
                <c:pt idx="50">
                  <c:v>858.25278100000003</c:v>
                </c:pt>
                <c:pt idx="51">
                  <c:v>864.71590300000003</c:v>
                </c:pt>
                <c:pt idx="52">
                  <c:v>872.61339699999996</c:v>
                </c:pt>
                <c:pt idx="53">
                  <c:v>832.20745099999999</c:v>
                </c:pt>
                <c:pt idx="54">
                  <c:v>817.48212999999998</c:v>
                </c:pt>
                <c:pt idx="55">
                  <c:v>893.21090500000003</c:v>
                </c:pt>
                <c:pt idx="56">
                  <c:v>967.53182600000002</c:v>
                </c:pt>
                <c:pt idx="57">
                  <c:v>983.45996500000001</c:v>
                </c:pt>
                <c:pt idx="58">
                  <c:v>968.70983799999999</c:v>
                </c:pt>
                <c:pt idx="59">
                  <c:v>898.58788000000004</c:v>
                </c:pt>
                <c:pt idx="60">
                  <c:v>825.84750299999996</c:v>
                </c:pt>
                <c:pt idx="61">
                  <c:v>851.76355999999998</c:v>
                </c:pt>
                <c:pt idx="62">
                  <c:v>1041.94022</c:v>
                </c:pt>
                <c:pt idx="63">
                  <c:v>865.16889700000002</c:v>
                </c:pt>
                <c:pt idx="64">
                  <c:v>975.57479499999999</c:v>
                </c:pt>
                <c:pt idx="65">
                  <c:v>943.08459800000003</c:v>
                </c:pt>
                <c:pt idx="66">
                  <c:v>888.72939399999996</c:v>
                </c:pt>
                <c:pt idx="67">
                  <c:v>1011.205478</c:v>
                </c:pt>
                <c:pt idx="68">
                  <c:v>1056.931544</c:v>
                </c:pt>
                <c:pt idx="69">
                  <c:v>1094.5704559999999</c:v>
                </c:pt>
                <c:pt idx="70">
                  <c:v>1124.679492</c:v>
                </c:pt>
                <c:pt idx="71">
                  <c:v>967.79296999999997</c:v>
                </c:pt>
                <c:pt idx="72">
                  <c:v>989.90318400000001</c:v>
                </c:pt>
                <c:pt idx="73">
                  <c:v>983.18378600000005</c:v>
                </c:pt>
                <c:pt idx="74">
                  <c:v>996.80509600000005</c:v>
                </c:pt>
                <c:pt idx="75">
                  <c:v>1026.371281</c:v>
                </c:pt>
                <c:pt idx="76">
                  <c:v>1096.6217429999999</c:v>
                </c:pt>
                <c:pt idx="77">
                  <c:v>1070.356892</c:v>
                </c:pt>
                <c:pt idx="78">
                  <c:v>1007.864004</c:v>
                </c:pt>
                <c:pt idx="79">
                  <c:v>1120.769074</c:v>
                </c:pt>
                <c:pt idx="80">
                  <c:v>1061.038033</c:v>
                </c:pt>
                <c:pt idx="81">
                  <c:v>1217.350424</c:v>
                </c:pt>
                <c:pt idx="82">
                  <c:v>1217.914812</c:v>
                </c:pt>
                <c:pt idx="83">
                  <c:v>985.21411899999998</c:v>
                </c:pt>
                <c:pt idx="84">
                  <c:v>1027.203798</c:v>
                </c:pt>
                <c:pt idx="85">
                  <c:v>989.65041900000006</c:v>
                </c:pt>
                <c:pt idx="86">
                  <c:v>1106.709965</c:v>
                </c:pt>
                <c:pt idx="87">
                  <c:v>1077.1330149999999</c:v>
                </c:pt>
                <c:pt idx="88">
                  <c:v>1088.8609060000001</c:v>
                </c:pt>
                <c:pt idx="89">
                  <c:v>992.18782599999997</c:v>
                </c:pt>
                <c:pt idx="90">
                  <c:v>1053.260025</c:v>
                </c:pt>
                <c:pt idx="91">
                  <c:v>1116.4499920000001</c:v>
                </c:pt>
                <c:pt idx="92">
                  <c:v>1128.796734</c:v>
                </c:pt>
                <c:pt idx="93">
                  <c:v>1217.772344</c:v>
                </c:pt>
                <c:pt idx="94">
                  <c:v>1146.7562190000001</c:v>
                </c:pt>
                <c:pt idx="95">
                  <c:v>1020.8159020000001</c:v>
                </c:pt>
                <c:pt idx="96">
                  <c:v>1077.480906</c:v>
                </c:pt>
                <c:pt idx="97">
                  <c:v>1062.0884639999999</c:v>
                </c:pt>
                <c:pt idx="98">
                  <c:v>1099.3986420000001</c:v>
                </c:pt>
                <c:pt idx="99">
                  <c:v>927.65959499999997</c:v>
                </c:pt>
                <c:pt idx="100">
                  <c:v>910.05594699999995</c:v>
                </c:pt>
                <c:pt idx="101">
                  <c:v>980.27495299999998</c:v>
                </c:pt>
                <c:pt idx="102">
                  <c:v>1052.082071</c:v>
                </c:pt>
                <c:pt idx="103">
                  <c:v>1085.8929350000001</c:v>
                </c:pt>
                <c:pt idx="104">
                  <c:v>1275.1492659999999</c:v>
                </c:pt>
                <c:pt idx="105">
                  <c:v>1311.450468</c:v>
                </c:pt>
                <c:pt idx="106">
                  <c:v>1251.489887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45-4A71-9627-C88E24262ABA}"/>
            </c:ext>
          </c:extLst>
        </c:ser>
        <c:ser>
          <c:idx val="1"/>
          <c:order val="1"/>
          <c:spPr>
            <a:ln w="12700">
              <a:prstDash val="sysDash"/>
            </a:ln>
          </c:spPr>
          <c:marker>
            <c:symbol val="none"/>
          </c:marker>
          <c:val>
            <c:numRef>
              <c:f>Sheet1!$CH$4:$GJ$4</c:f>
              <c:numCache>
                <c:formatCode>0</c:formatCode>
                <c:ptCount val="107"/>
                <c:pt idx="0">
                  <c:v>1311.450468</c:v>
                </c:pt>
                <c:pt idx="1">
                  <c:v>1311.450468</c:v>
                </c:pt>
                <c:pt idx="2">
                  <c:v>1311.450468</c:v>
                </c:pt>
                <c:pt idx="3">
                  <c:v>1311.450468</c:v>
                </c:pt>
                <c:pt idx="4">
                  <c:v>1311.450468</c:v>
                </c:pt>
                <c:pt idx="5">
                  <c:v>1311.450468</c:v>
                </c:pt>
                <c:pt idx="6">
                  <c:v>1311.450468</c:v>
                </c:pt>
                <c:pt idx="7">
                  <c:v>1311.450468</c:v>
                </c:pt>
                <c:pt idx="8">
                  <c:v>1311.450468</c:v>
                </c:pt>
                <c:pt idx="9">
                  <c:v>1311.450468</c:v>
                </c:pt>
                <c:pt idx="10">
                  <c:v>1311.450468</c:v>
                </c:pt>
                <c:pt idx="11">
                  <c:v>1311.450468</c:v>
                </c:pt>
                <c:pt idx="12">
                  <c:v>1311.450468</c:v>
                </c:pt>
                <c:pt idx="13">
                  <c:v>1311.450468</c:v>
                </c:pt>
                <c:pt idx="14">
                  <c:v>1311.450468</c:v>
                </c:pt>
                <c:pt idx="15">
                  <c:v>1311.450468</c:v>
                </c:pt>
                <c:pt idx="16">
                  <c:v>1311.450468</c:v>
                </c:pt>
                <c:pt idx="17">
                  <c:v>1311.450468</c:v>
                </c:pt>
                <c:pt idx="18">
                  <c:v>1311.450468</c:v>
                </c:pt>
                <c:pt idx="19">
                  <c:v>1311.450468</c:v>
                </c:pt>
                <c:pt idx="20">
                  <c:v>1311.450468</c:v>
                </c:pt>
                <c:pt idx="21">
                  <c:v>1311.450468</c:v>
                </c:pt>
                <c:pt idx="22">
                  <c:v>1311.450468</c:v>
                </c:pt>
                <c:pt idx="23">
                  <c:v>1311.450468</c:v>
                </c:pt>
                <c:pt idx="24">
                  <c:v>1311.450468</c:v>
                </c:pt>
                <c:pt idx="25">
                  <c:v>1311.450468</c:v>
                </c:pt>
                <c:pt idx="26">
                  <c:v>1311.450468</c:v>
                </c:pt>
                <c:pt idx="27">
                  <c:v>1311.450468</c:v>
                </c:pt>
                <c:pt idx="28">
                  <c:v>1311.450468</c:v>
                </c:pt>
                <c:pt idx="29">
                  <c:v>1311.450468</c:v>
                </c:pt>
                <c:pt idx="30">
                  <c:v>1311.450468</c:v>
                </c:pt>
                <c:pt idx="31">
                  <c:v>1311.450468</c:v>
                </c:pt>
                <c:pt idx="32">
                  <c:v>1311.450468</c:v>
                </c:pt>
                <c:pt idx="33">
                  <c:v>1311.450468</c:v>
                </c:pt>
                <c:pt idx="34">
                  <c:v>1311.450468</c:v>
                </c:pt>
                <c:pt idx="35">
                  <c:v>1311.450468</c:v>
                </c:pt>
                <c:pt idx="36">
                  <c:v>1311.450468</c:v>
                </c:pt>
                <c:pt idx="37">
                  <c:v>1311.450468</c:v>
                </c:pt>
                <c:pt idx="38">
                  <c:v>1311.450468</c:v>
                </c:pt>
                <c:pt idx="39">
                  <c:v>1311.450468</c:v>
                </c:pt>
                <c:pt idx="40">
                  <c:v>1311.450468</c:v>
                </c:pt>
                <c:pt idx="41">
                  <c:v>1311.450468</c:v>
                </c:pt>
                <c:pt idx="42">
                  <c:v>1311.450468</c:v>
                </c:pt>
                <c:pt idx="43">
                  <c:v>1311.450468</c:v>
                </c:pt>
                <c:pt idx="44">
                  <c:v>1311.450468</c:v>
                </c:pt>
                <c:pt idx="45">
                  <c:v>1311.450468</c:v>
                </c:pt>
                <c:pt idx="46">
                  <c:v>1311.450468</c:v>
                </c:pt>
                <c:pt idx="47">
                  <c:v>1311.450468</c:v>
                </c:pt>
                <c:pt idx="48">
                  <c:v>1311.450468</c:v>
                </c:pt>
                <c:pt idx="49">
                  <c:v>1311.450468</c:v>
                </c:pt>
                <c:pt idx="50">
                  <c:v>1311.450468</c:v>
                </c:pt>
                <c:pt idx="51">
                  <c:v>1311.450468</c:v>
                </c:pt>
                <c:pt idx="52">
                  <c:v>1311.450468</c:v>
                </c:pt>
                <c:pt idx="53">
                  <c:v>1311.450468</c:v>
                </c:pt>
                <c:pt idx="54">
                  <c:v>1311.450468</c:v>
                </c:pt>
                <c:pt idx="55">
                  <c:v>1311.450468</c:v>
                </c:pt>
                <c:pt idx="56">
                  <c:v>1311.450468</c:v>
                </c:pt>
                <c:pt idx="57">
                  <c:v>1311.450468</c:v>
                </c:pt>
                <c:pt idx="58">
                  <c:v>1311.450468</c:v>
                </c:pt>
                <c:pt idx="59">
                  <c:v>1311.450468</c:v>
                </c:pt>
                <c:pt idx="60">
                  <c:v>1311.450468</c:v>
                </c:pt>
                <c:pt idx="61">
                  <c:v>1311.450468</c:v>
                </c:pt>
                <c:pt idx="62">
                  <c:v>1311.450468</c:v>
                </c:pt>
                <c:pt idx="63">
                  <c:v>1311.450468</c:v>
                </c:pt>
                <c:pt idx="64">
                  <c:v>1311.450468</c:v>
                </c:pt>
                <c:pt idx="65">
                  <c:v>1311.450468</c:v>
                </c:pt>
                <c:pt idx="66">
                  <c:v>1311.450468</c:v>
                </c:pt>
                <c:pt idx="67">
                  <c:v>1311.450468</c:v>
                </c:pt>
                <c:pt idx="68">
                  <c:v>1311.450468</c:v>
                </c:pt>
                <c:pt idx="69">
                  <c:v>1311.450468</c:v>
                </c:pt>
                <c:pt idx="70">
                  <c:v>1311.450468</c:v>
                </c:pt>
                <c:pt idx="71">
                  <c:v>1311.450468</c:v>
                </c:pt>
                <c:pt idx="72">
                  <c:v>1311.450468</c:v>
                </c:pt>
                <c:pt idx="73">
                  <c:v>1311.450468</c:v>
                </c:pt>
                <c:pt idx="74">
                  <c:v>1311.450468</c:v>
                </c:pt>
                <c:pt idx="75">
                  <c:v>1311.450468</c:v>
                </c:pt>
                <c:pt idx="76">
                  <c:v>1311.450468</c:v>
                </c:pt>
                <c:pt idx="77">
                  <c:v>1311.450468</c:v>
                </c:pt>
                <c:pt idx="78">
                  <c:v>1311.450468</c:v>
                </c:pt>
                <c:pt idx="79">
                  <c:v>1311.450468</c:v>
                </c:pt>
                <c:pt idx="80">
                  <c:v>1311.450468</c:v>
                </c:pt>
                <c:pt idx="81">
                  <c:v>1311.450468</c:v>
                </c:pt>
                <c:pt idx="82">
                  <c:v>1311.450468</c:v>
                </c:pt>
                <c:pt idx="83">
                  <c:v>1311.450468</c:v>
                </c:pt>
                <c:pt idx="84">
                  <c:v>1311.450468</c:v>
                </c:pt>
                <c:pt idx="85">
                  <c:v>1311.450468</c:v>
                </c:pt>
                <c:pt idx="86">
                  <c:v>1311.450468</c:v>
                </c:pt>
                <c:pt idx="87">
                  <c:v>1311.450468</c:v>
                </c:pt>
                <c:pt idx="88">
                  <c:v>1311.450468</c:v>
                </c:pt>
                <c:pt idx="89">
                  <c:v>1311.450468</c:v>
                </c:pt>
                <c:pt idx="90">
                  <c:v>1311.450468</c:v>
                </c:pt>
                <c:pt idx="91">
                  <c:v>1311.450468</c:v>
                </c:pt>
                <c:pt idx="92">
                  <c:v>1311.450468</c:v>
                </c:pt>
                <c:pt idx="93">
                  <c:v>1311.450468</c:v>
                </c:pt>
                <c:pt idx="94">
                  <c:v>1311.450468</c:v>
                </c:pt>
                <c:pt idx="95">
                  <c:v>1311.450468</c:v>
                </c:pt>
                <c:pt idx="96">
                  <c:v>1311.450468</c:v>
                </c:pt>
                <c:pt idx="97">
                  <c:v>1311.450468</c:v>
                </c:pt>
                <c:pt idx="98">
                  <c:v>1311.450468</c:v>
                </c:pt>
                <c:pt idx="99">
                  <c:v>1311.450468</c:v>
                </c:pt>
                <c:pt idx="100">
                  <c:v>1311.450468</c:v>
                </c:pt>
                <c:pt idx="101">
                  <c:v>1311.450468</c:v>
                </c:pt>
                <c:pt idx="102">
                  <c:v>1311.450468</c:v>
                </c:pt>
                <c:pt idx="103">
                  <c:v>1311.450468</c:v>
                </c:pt>
                <c:pt idx="104">
                  <c:v>1311.450468</c:v>
                </c:pt>
                <c:pt idx="105">
                  <c:v>1311.450468</c:v>
                </c:pt>
                <c:pt idx="106">
                  <c:v>1311.450468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16-4E03-A910-185E6FFAA1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5297168"/>
        <c:axId val="265297952"/>
      </c:lineChart>
      <c:catAx>
        <c:axId val="26529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"/>
        </c:spPr>
        <c:txPr>
          <a:bodyPr rot="0" vert="horz"/>
          <a:lstStyle/>
          <a:p>
            <a:pPr>
              <a:defRPr sz="1100"/>
            </a:pPr>
            <a:endParaRPr lang="lv-LV"/>
          </a:p>
        </c:txPr>
        <c:crossAx val="265297952"/>
        <c:crosses val="autoZero"/>
        <c:auto val="1"/>
        <c:lblAlgn val="ctr"/>
        <c:lblOffset val="100"/>
        <c:tickLblSkip val="12"/>
        <c:noMultiLvlLbl val="1"/>
      </c:catAx>
      <c:valAx>
        <c:axId val="265297952"/>
        <c:scaling>
          <c:orientation val="minMax"/>
          <c:max val="1350"/>
          <c:min val="500"/>
        </c:scaling>
        <c:delete val="0"/>
        <c:axPos val="l"/>
        <c:numFmt formatCode="0" sourceLinked="0"/>
        <c:majorTickMark val="out"/>
        <c:minorTickMark val="none"/>
        <c:tickLblPos val="nextTo"/>
        <c:crossAx val="265297168"/>
        <c:crosses val="autoZero"/>
        <c:crossBetween val="between"/>
        <c:majorUnit val="200"/>
      </c:valAx>
      <c:spPr>
        <a:noFill/>
        <a:ln w="2475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Gill Sans Nova Cond Lt" panose="020B0306020104020203" pitchFamily="34" charset="0"/>
          <a:ea typeface="Arial"/>
          <a:cs typeface="Arial"/>
        </a:defRPr>
      </a:pPr>
      <a:endParaRPr lang="lv-LV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0076923076923"/>
          <c:y val="3.0258571252606156E-2"/>
          <c:w val="0.76971452991452982"/>
          <c:h val="0.9385601119969542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CC-4DE4-B195-A3CAB904F4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Gill Sans Nova Cond Lt" panose="020B0306020104020203" pitchFamily="34" charset="0"/>
                    <a:ea typeface="Arial"/>
                    <a:cs typeface="Arial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Zviedrija</c:v>
                </c:pt>
                <c:pt idx="1">
                  <c:v>Krievija</c:v>
                </c:pt>
                <c:pt idx="2">
                  <c:v>Lietuva</c:v>
                </c:pt>
                <c:pt idx="3">
                  <c:v>Norvēģija</c:v>
                </c:pt>
                <c:pt idx="4">
                  <c:v>Saūda Arābija</c:v>
                </c:pt>
                <c:pt idx="5">
                  <c:v>Spānija</c:v>
                </c:pt>
                <c:pt idx="6">
                  <c:v>Čehija</c:v>
                </c:pt>
                <c:pt idx="7">
                  <c:v>Kenija</c:v>
                </c:pt>
                <c:pt idx="8">
                  <c:v>Gruzija</c:v>
                </c:pt>
                <c:pt idx="9">
                  <c:v>Apvienotā Karaliste</c:v>
                </c:pt>
                <c:pt idx="10">
                  <c:v>Itālija</c:v>
                </c:pt>
                <c:pt idx="11">
                  <c:v>ASV</c:v>
                </c:pt>
                <c:pt idx="12">
                  <c:v>Izraēla</c:v>
                </c:pt>
                <c:pt idx="13">
                  <c:v>Somija</c:v>
                </c:pt>
                <c:pt idx="14">
                  <c:v>Maroka</c:v>
                </c:pt>
                <c:pt idx="15">
                  <c:v>Dānija</c:v>
                </c:pt>
                <c:pt idx="16">
                  <c:v>Alžīrija</c:v>
                </c:pt>
                <c:pt idx="17">
                  <c:v>Nīderlande</c:v>
                </c:pt>
                <c:pt idx="18">
                  <c:v>Ukraina</c:v>
                </c:pt>
                <c:pt idx="19">
                  <c:v>Nigērija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10" formatCode="0.00">
                  <c:v>0.13111245465340932</c:v>
                </c:pt>
                <c:pt idx="11" formatCode="0.00">
                  <c:v>0.19180892235455749</c:v>
                </c:pt>
                <c:pt idx="12" formatCode="0.00">
                  <c:v>0.21397439125043072</c:v>
                </c:pt>
                <c:pt idx="13" formatCode="0.00">
                  <c:v>0.22673879785794485</c:v>
                </c:pt>
                <c:pt idx="14" formatCode="0.00">
                  <c:v>0.36271382938404978</c:v>
                </c:pt>
                <c:pt idx="15" formatCode="0.00">
                  <c:v>0.4093507712190857</c:v>
                </c:pt>
                <c:pt idx="16" formatCode="0.00">
                  <c:v>0.45928321905942077</c:v>
                </c:pt>
                <c:pt idx="17" formatCode="0.00">
                  <c:v>0.47164461804815144</c:v>
                </c:pt>
                <c:pt idx="18" formatCode="0.00">
                  <c:v>0.5336779983290274</c:v>
                </c:pt>
                <c:pt idx="19" formatCode="0.00">
                  <c:v>0.77426389829460451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CC-4DE4-B195-A3CAB904F49F}"/>
            </c:ext>
          </c:extLst>
        </c:ser>
        <c:ser>
          <c:idx val="1"/>
          <c:order val="1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Gill Sans Nova Cond Lt" panose="020B0306020104020203" pitchFamily="34" charset="0"/>
                    <a:ea typeface="Arial"/>
                    <a:cs typeface="Arial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Sheet1!$C$2:$C$21</c:f>
              <c:numCache>
                <c:formatCode>0.00</c:formatCode>
                <c:ptCount val="20"/>
                <c:pt idx="0">
                  <c:v>-0.73582906817338456</c:v>
                </c:pt>
                <c:pt idx="1">
                  <c:v>-0.60142842072258906</c:v>
                </c:pt>
                <c:pt idx="2">
                  <c:v>-0.47650604807687891</c:v>
                </c:pt>
                <c:pt idx="3">
                  <c:v>-0.28604867302833858</c:v>
                </c:pt>
                <c:pt idx="4">
                  <c:v>-0.28046522161701681</c:v>
                </c:pt>
                <c:pt idx="5">
                  <c:v>-0.16672649737797801</c:v>
                </c:pt>
                <c:pt idx="6">
                  <c:v>-0.15497751306824673</c:v>
                </c:pt>
                <c:pt idx="7">
                  <c:v>-0.1333109794717694</c:v>
                </c:pt>
                <c:pt idx="8">
                  <c:v>-0.13064198269162905</c:v>
                </c:pt>
                <c:pt idx="9">
                  <c:v>-0.12458977127401574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CC-4DE4-B195-A3CAB904F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65297168"/>
        <c:axId val="265297952"/>
      </c:barChart>
      <c:catAx>
        <c:axId val="265297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317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Gill Sans Nova Cond Lt" panose="020B0306020104020203" pitchFamily="34" charset="0"/>
                <a:ea typeface="Arial"/>
                <a:cs typeface="Arial"/>
              </a:defRPr>
            </a:pPr>
            <a:endParaRPr lang="lv-LV"/>
          </a:p>
        </c:txPr>
        <c:crossAx val="265297952"/>
        <c:crosses val="autoZero"/>
        <c:auto val="1"/>
        <c:lblAlgn val="ctr"/>
        <c:lblOffset val="0"/>
        <c:noMultiLvlLbl val="1"/>
      </c:catAx>
      <c:valAx>
        <c:axId val="265297952"/>
        <c:scaling>
          <c:orientation val="minMax"/>
          <c:max val="0.85000000000000009"/>
          <c:min val="-0.85000000000000009"/>
        </c:scaling>
        <c:delete val="1"/>
        <c:axPos val="b"/>
        <c:numFmt formatCode="0" sourceLinked="0"/>
        <c:majorTickMark val="out"/>
        <c:minorTickMark val="none"/>
        <c:tickLblPos val="nextTo"/>
        <c:crossAx val="265297168"/>
        <c:crosses val="autoZero"/>
        <c:crossBetween val="between"/>
      </c:valAx>
      <c:spPr>
        <a:noFill/>
        <a:ln w="24758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Gill Sans Nova Cond Lt" panose="020B0306020104020203" pitchFamily="34" charset="0"/>
          <a:ea typeface="Arial"/>
          <a:cs typeface="Arial"/>
        </a:defRPr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651580204767625E-2"/>
          <c:y val="4.6762674539055589E-2"/>
          <c:w val="0.57540909196158485"/>
          <c:h val="0.860206546346765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Autotransports</c:v>
                </c:pt>
              </c:strCache>
            </c:strRef>
          </c:tx>
          <c:spPr>
            <a:ln w="22225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Sheet1!$B$1:$AR$1</c:f>
              <c:numCache>
                <c:formatCode>General</c:formatCode>
                <c:ptCount val="35"/>
                <c:pt idx="0">
                  <c:v>2012</c:v>
                </c:pt>
                <c:pt idx="4">
                  <c:v>2013</c:v>
                </c:pt>
                <c:pt idx="8">
                  <c:v>2014</c:v>
                </c:pt>
                <c:pt idx="12">
                  <c:v>2015</c:v>
                </c:pt>
                <c:pt idx="16">
                  <c:v>2016</c:v>
                </c:pt>
                <c:pt idx="20">
                  <c:v>2017</c:v>
                </c:pt>
                <c:pt idx="24">
                  <c:v>2018</c:v>
                </c:pt>
                <c:pt idx="28">
                  <c:v>2019</c:v>
                </c:pt>
                <c:pt idx="32">
                  <c:v>2020</c:v>
                </c:pt>
              </c:numCache>
            </c:numRef>
          </c:cat>
          <c:val>
            <c:numRef>
              <c:f>Sheet1!$B$2:$AR$2</c:f>
              <c:numCache>
                <c:formatCode>0</c:formatCode>
                <c:ptCount val="35"/>
                <c:pt idx="0">
                  <c:v>122.75</c:v>
                </c:pt>
                <c:pt idx="1">
                  <c:v>126.75</c:v>
                </c:pt>
                <c:pt idx="2">
                  <c:v>129.25</c:v>
                </c:pt>
                <c:pt idx="3">
                  <c:v>131.75</c:v>
                </c:pt>
                <c:pt idx="4">
                  <c:v>132.5</c:v>
                </c:pt>
                <c:pt idx="5">
                  <c:v>131.75</c:v>
                </c:pt>
                <c:pt idx="6">
                  <c:v>131.75</c:v>
                </c:pt>
                <c:pt idx="7">
                  <c:v>131.25</c:v>
                </c:pt>
                <c:pt idx="8">
                  <c:v>146.75</c:v>
                </c:pt>
                <c:pt idx="9">
                  <c:v>158.5</c:v>
                </c:pt>
                <c:pt idx="10">
                  <c:v>169</c:v>
                </c:pt>
                <c:pt idx="11">
                  <c:v>178.25</c:v>
                </c:pt>
                <c:pt idx="12">
                  <c:v>173.5</c:v>
                </c:pt>
                <c:pt idx="13">
                  <c:v>171.25</c:v>
                </c:pt>
                <c:pt idx="14">
                  <c:v>170</c:v>
                </c:pt>
                <c:pt idx="15">
                  <c:v>170.25</c:v>
                </c:pt>
                <c:pt idx="16">
                  <c:v>179.75</c:v>
                </c:pt>
                <c:pt idx="17">
                  <c:v>189.25</c:v>
                </c:pt>
                <c:pt idx="18">
                  <c:v>188.75</c:v>
                </c:pt>
                <c:pt idx="19">
                  <c:v>184.75</c:v>
                </c:pt>
                <c:pt idx="20">
                  <c:v>188</c:v>
                </c:pt>
                <c:pt idx="21">
                  <c:v>190.25</c:v>
                </c:pt>
                <c:pt idx="22">
                  <c:v>201.5</c:v>
                </c:pt>
                <c:pt idx="23">
                  <c:v>215</c:v>
                </c:pt>
                <c:pt idx="24">
                  <c:v>211</c:v>
                </c:pt>
                <c:pt idx="25">
                  <c:v>204.75</c:v>
                </c:pt>
                <c:pt idx="26">
                  <c:v>201.25</c:v>
                </c:pt>
                <c:pt idx="27">
                  <c:v>198</c:v>
                </c:pt>
                <c:pt idx="28">
                  <c:v>201</c:v>
                </c:pt>
                <c:pt idx="29">
                  <c:v>207.75</c:v>
                </c:pt>
                <c:pt idx="30">
                  <c:v>213.75</c:v>
                </c:pt>
                <c:pt idx="31">
                  <c:v>223</c:v>
                </c:pt>
                <c:pt idx="32">
                  <c:v>226</c:v>
                </c:pt>
                <c:pt idx="33">
                  <c:v>217.75</c:v>
                </c:pt>
                <c:pt idx="34">
                  <c:v>210.25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02-45D7-9D2A-90A144A99CC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IT pakalopjumi</c:v>
                </c:pt>
              </c:strCache>
            </c:strRef>
          </c:tx>
          <c:spPr>
            <a:ln w="22225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Sheet1!$B$1:$AR$1</c:f>
              <c:numCache>
                <c:formatCode>General</c:formatCode>
                <c:ptCount val="35"/>
                <c:pt idx="0">
                  <c:v>2012</c:v>
                </c:pt>
                <c:pt idx="4">
                  <c:v>2013</c:v>
                </c:pt>
                <c:pt idx="8">
                  <c:v>2014</c:v>
                </c:pt>
                <c:pt idx="12">
                  <c:v>2015</c:v>
                </c:pt>
                <c:pt idx="16">
                  <c:v>2016</c:v>
                </c:pt>
                <c:pt idx="20">
                  <c:v>2017</c:v>
                </c:pt>
                <c:pt idx="24">
                  <c:v>2018</c:v>
                </c:pt>
                <c:pt idx="28">
                  <c:v>2019</c:v>
                </c:pt>
                <c:pt idx="32">
                  <c:v>2020</c:v>
                </c:pt>
              </c:numCache>
            </c:numRef>
          </c:cat>
          <c:val>
            <c:numRef>
              <c:f>Sheet1!$B$3:$AR$3</c:f>
              <c:numCache>
                <c:formatCode>0</c:formatCode>
                <c:ptCount val="35"/>
                <c:pt idx="0">
                  <c:v>49.25</c:v>
                </c:pt>
                <c:pt idx="1">
                  <c:v>52.5</c:v>
                </c:pt>
                <c:pt idx="2">
                  <c:v>57</c:v>
                </c:pt>
                <c:pt idx="3">
                  <c:v>59.75</c:v>
                </c:pt>
                <c:pt idx="4">
                  <c:v>62.5</c:v>
                </c:pt>
                <c:pt idx="5">
                  <c:v>64.75</c:v>
                </c:pt>
                <c:pt idx="6">
                  <c:v>66.75</c:v>
                </c:pt>
                <c:pt idx="7">
                  <c:v>70.5</c:v>
                </c:pt>
                <c:pt idx="8">
                  <c:v>72.5</c:v>
                </c:pt>
                <c:pt idx="9">
                  <c:v>72.75</c:v>
                </c:pt>
                <c:pt idx="10">
                  <c:v>72.75</c:v>
                </c:pt>
                <c:pt idx="11">
                  <c:v>73.25</c:v>
                </c:pt>
                <c:pt idx="12">
                  <c:v>76.5</c:v>
                </c:pt>
                <c:pt idx="13">
                  <c:v>82.25</c:v>
                </c:pt>
                <c:pt idx="14">
                  <c:v>85.5</c:v>
                </c:pt>
                <c:pt idx="15">
                  <c:v>90.25</c:v>
                </c:pt>
                <c:pt idx="16">
                  <c:v>98.5</c:v>
                </c:pt>
                <c:pt idx="17">
                  <c:v>108.5</c:v>
                </c:pt>
                <c:pt idx="18">
                  <c:v>121.25</c:v>
                </c:pt>
                <c:pt idx="19">
                  <c:v>133</c:v>
                </c:pt>
                <c:pt idx="20">
                  <c:v>138.75</c:v>
                </c:pt>
                <c:pt idx="21">
                  <c:v>142.25</c:v>
                </c:pt>
                <c:pt idx="22">
                  <c:v>147.5</c:v>
                </c:pt>
                <c:pt idx="23">
                  <c:v>156</c:v>
                </c:pt>
                <c:pt idx="24">
                  <c:v>162.25</c:v>
                </c:pt>
                <c:pt idx="25">
                  <c:v>172.75</c:v>
                </c:pt>
                <c:pt idx="26">
                  <c:v>184</c:v>
                </c:pt>
                <c:pt idx="27">
                  <c:v>194.75</c:v>
                </c:pt>
                <c:pt idx="28">
                  <c:v>205.25</c:v>
                </c:pt>
                <c:pt idx="29">
                  <c:v>211.25</c:v>
                </c:pt>
                <c:pt idx="30">
                  <c:v>212.75</c:v>
                </c:pt>
                <c:pt idx="31">
                  <c:v>211.5</c:v>
                </c:pt>
                <c:pt idx="32">
                  <c:v>211.25</c:v>
                </c:pt>
                <c:pt idx="33">
                  <c:v>210</c:v>
                </c:pt>
                <c:pt idx="34">
                  <c:v>207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02-45D7-9D2A-90A144A99CC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Ceļojumi</c:v>
                </c:pt>
              </c:strCache>
            </c:strRef>
          </c:tx>
          <c:spPr>
            <a:ln w="22225"/>
          </c:spPr>
          <c:marker>
            <c:symbol val="none"/>
          </c:marker>
          <c:cat>
            <c:numRef>
              <c:f>Sheet1!$B$1:$AR$1</c:f>
              <c:numCache>
                <c:formatCode>General</c:formatCode>
                <c:ptCount val="35"/>
                <c:pt idx="0">
                  <c:v>2012</c:v>
                </c:pt>
                <c:pt idx="4">
                  <c:v>2013</c:v>
                </c:pt>
                <c:pt idx="8">
                  <c:v>2014</c:v>
                </c:pt>
                <c:pt idx="12">
                  <c:v>2015</c:v>
                </c:pt>
                <c:pt idx="16">
                  <c:v>2016</c:v>
                </c:pt>
                <c:pt idx="20">
                  <c:v>2017</c:v>
                </c:pt>
                <c:pt idx="24">
                  <c:v>2018</c:v>
                </c:pt>
                <c:pt idx="28">
                  <c:v>2019</c:v>
                </c:pt>
                <c:pt idx="32">
                  <c:v>2020</c:v>
                </c:pt>
              </c:numCache>
            </c:numRef>
          </c:cat>
          <c:val>
            <c:numRef>
              <c:f>Sheet1!$B$4:$AR$4</c:f>
              <c:numCache>
                <c:formatCode>0</c:formatCode>
                <c:ptCount val="35"/>
                <c:pt idx="0">
                  <c:v>142</c:v>
                </c:pt>
                <c:pt idx="1">
                  <c:v>143.5</c:v>
                </c:pt>
                <c:pt idx="2">
                  <c:v>145</c:v>
                </c:pt>
                <c:pt idx="3">
                  <c:v>145.25</c:v>
                </c:pt>
                <c:pt idx="4">
                  <c:v>146.75</c:v>
                </c:pt>
                <c:pt idx="5">
                  <c:v>148.75</c:v>
                </c:pt>
                <c:pt idx="6">
                  <c:v>156.25</c:v>
                </c:pt>
                <c:pt idx="7">
                  <c:v>162.75</c:v>
                </c:pt>
                <c:pt idx="8">
                  <c:v>166.75</c:v>
                </c:pt>
                <c:pt idx="9">
                  <c:v>172</c:v>
                </c:pt>
                <c:pt idx="10">
                  <c:v>175.75</c:v>
                </c:pt>
                <c:pt idx="11">
                  <c:v>179.75</c:v>
                </c:pt>
                <c:pt idx="12">
                  <c:v>183.75</c:v>
                </c:pt>
                <c:pt idx="13">
                  <c:v>189.5</c:v>
                </c:pt>
                <c:pt idx="14">
                  <c:v>196.5</c:v>
                </c:pt>
                <c:pt idx="15">
                  <c:v>201.75</c:v>
                </c:pt>
                <c:pt idx="16">
                  <c:v>208.5</c:v>
                </c:pt>
                <c:pt idx="17">
                  <c:v>209.75</c:v>
                </c:pt>
                <c:pt idx="18">
                  <c:v>206</c:v>
                </c:pt>
                <c:pt idx="19">
                  <c:v>203</c:v>
                </c:pt>
                <c:pt idx="20">
                  <c:v>200.5</c:v>
                </c:pt>
                <c:pt idx="21">
                  <c:v>203.5</c:v>
                </c:pt>
                <c:pt idx="22">
                  <c:v>207.75</c:v>
                </c:pt>
                <c:pt idx="23">
                  <c:v>209.5</c:v>
                </c:pt>
                <c:pt idx="24">
                  <c:v>213.75</c:v>
                </c:pt>
                <c:pt idx="25">
                  <c:v>217.75</c:v>
                </c:pt>
                <c:pt idx="26">
                  <c:v>221</c:v>
                </c:pt>
                <c:pt idx="27">
                  <c:v>224.25</c:v>
                </c:pt>
                <c:pt idx="28">
                  <c:v>224.75</c:v>
                </c:pt>
                <c:pt idx="29">
                  <c:v>225.5</c:v>
                </c:pt>
                <c:pt idx="30">
                  <c:v>225.5</c:v>
                </c:pt>
                <c:pt idx="31">
                  <c:v>227</c:v>
                </c:pt>
                <c:pt idx="32">
                  <c:v>225.75</c:v>
                </c:pt>
                <c:pt idx="33">
                  <c:v>184.25</c:v>
                </c:pt>
                <c:pt idx="34">
                  <c:v>143.5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02-45D7-9D2A-90A144A99CC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Būvniecība</c:v>
                </c:pt>
              </c:strCache>
            </c:strRef>
          </c:tx>
          <c:spPr>
            <a:ln w="22225"/>
          </c:spPr>
          <c:marker>
            <c:symbol val="none"/>
          </c:marker>
          <c:cat>
            <c:numRef>
              <c:f>Sheet1!$B$1:$AR$1</c:f>
              <c:numCache>
                <c:formatCode>General</c:formatCode>
                <c:ptCount val="35"/>
                <c:pt idx="0">
                  <c:v>2012</c:v>
                </c:pt>
                <c:pt idx="4">
                  <c:v>2013</c:v>
                </c:pt>
                <c:pt idx="8">
                  <c:v>2014</c:v>
                </c:pt>
                <c:pt idx="12">
                  <c:v>2015</c:v>
                </c:pt>
                <c:pt idx="16">
                  <c:v>2016</c:v>
                </c:pt>
                <c:pt idx="20">
                  <c:v>2017</c:v>
                </c:pt>
                <c:pt idx="24">
                  <c:v>2018</c:v>
                </c:pt>
                <c:pt idx="28">
                  <c:v>2019</c:v>
                </c:pt>
                <c:pt idx="32">
                  <c:v>2020</c:v>
                </c:pt>
              </c:numCache>
            </c:numRef>
          </c:cat>
          <c:val>
            <c:numRef>
              <c:f>Sheet1!$B$5:$AR$5</c:f>
              <c:numCache>
                <c:formatCode>0</c:formatCode>
                <c:ptCount val="35"/>
                <c:pt idx="0">
                  <c:v>16.25</c:v>
                </c:pt>
                <c:pt idx="1">
                  <c:v>18</c:v>
                </c:pt>
                <c:pt idx="2">
                  <c:v>20.75</c:v>
                </c:pt>
                <c:pt idx="3">
                  <c:v>24.5</c:v>
                </c:pt>
                <c:pt idx="4">
                  <c:v>26.75</c:v>
                </c:pt>
                <c:pt idx="5">
                  <c:v>27.75</c:v>
                </c:pt>
                <c:pt idx="6">
                  <c:v>29</c:v>
                </c:pt>
                <c:pt idx="7">
                  <c:v>30.5</c:v>
                </c:pt>
                <c:pt idx="8">
                  <c:v>31</c:v>
                </c:pt>
                <c:pt idx="9">
                  <c:v>36</c:v>
                </c:pt>
                <c:pt idx="10">
                  <c:v>40.25</c:v>
                </c:pt>
                <c:pt idx="11">
                  <c:v>39.75</c:v>
                </c:pt>
                <c:pt idx="12">
                  <c:v>39.75</c:v>
                </c:pt>
                <c:pt idx="13">
                  <c:v>36.5</c:v>
                </c:pt>
                <c:pt idx="14">
                  <c:v>30.75</c:v>
                </c:pt>
                <c:pt idx="15">
                  <c:v>30.5</c:v>
                </c:pt>
                <c:pt idx="16">
                  <c:v>32.75</c:v>
                </c:pt>
                <c:pt idx="17">
                  <c:v>35</c:v>
                </c:pt>
                <c:pt idx="18">
                  <c:v>43.25</c:v>
                </c:pt>
                <c:pt idx="19">
                  <c:v>47.75</c:v>
                </c:pt>
                <c:pt idx="20">
                  <c:v>51</c:v>
                </c:pt>
                <c:pt idx="21">
                  <c:v>55.5</c:v>
                </c:pt>
                <c:pt idx="22">
                  <c:v>58.5</c:v>
                </c:pt>
                <c:pt idx="23">
                  <c:v>65.5</c:v>
                </c:pt>
                <c:pt idx="24">
                  <c:v>66.25</c:v>
                </c:pt>
                <c:pt idx="25">
                  <c:v>70</c:v>
                </c:pt>
                <c:pt idx="26">
                  <c:v>68.25</c:v>
                </c:pt>
                <c:pt idx="27">
                  <c:v>66</c:v>
                </c:pt>
                <c:pt idx="28">
                  <c:v>67.75</c:v>
                </c:pt>
                <c:pt idx="29">
                  <c:v>67.5</c:v>
                </c:pt>
                <c:pt idx="30">
                  <c:v>71.5</c:v>
                </c:pt>
                <c:pt idx="31">
                  <c:v>80.25</c:v>
                </c:pt>
                <c:pt idx="32">
                  <c:v>85.75</c:v>
                </c:pt>
                <c:pt idx="33">
                  <c:v>92.25</c:v>
                </c:pt>
                <c:pt idx="34">
                  <c:v>93.5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F02-45D7-9D2A-90A144A99CC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Jūras transports</c:v>
                </c:pt>
              </c:strCache>
            </c:strRef>
          </c:tx>
          <c:spPr>
            <a:ln w="22225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Sheet1!$B$1:$AR$1</c:f>
              <c:numCache>
                <c:formatCode>General</c:formatCode>
                <c:ptCount val="35"/>
                <c:pt idx="0">
                  <c:v>2012</c:v>
                </c:pt>
                <c:pt idx="4">
                  <c:v>2013</c:v>
                </c:pt>
                <c:pt idx="8">
                  <c:v>2014</c:v>
                </c:pt>
                <c:pt idx="12">
                  <c:v>2015</c:v>
                </c:pt>
                <c:pt idx="16">
                  <c:v>2016</c:v>
                </c:pt>
                <c:pt idx="20">
                  <c:v>2017</c:v>
                </c:pt>
                <c:pt idx="24">
                  <c:v>2018</c:v>
                </c:pt>
                <c:pt idx="28">
                  <c:v>2019</c:v>
                </c:pt>
                <c:pt idx="32">
                  <c:v>2020</c:v>
                </c:pt>
              </c:numCache>
            </c:numRef>
          </c:cat>
          <c:val>
            <c:numRef>
              <c:f>Sheet1!$B$6:$AR$6</c:f>
              <c:numCache>
                <c:formatCode>0</c:formatCode>
                <c:ptCount val="35"/>
                <c:pt idx="0">
                  <c:v>108.75</c:v>
                </c:pt>
                <c:pt idx="1">
                  <c:v>113.75</c:v>
                </c:pt>
                <c:pt idx="2">
                  <c:v>117.75</c:v>
                </c:pt>
                <c:pt idx="3">
                  <c:v>118</c:v>
                </c:pt>
                <c:pt idx="4">
                  <c:v>117.5</c:v>
                </c:pt>
                <c:pt idx="5">
                  <c:v>113</c:v>
                </c:pt>
                <c:pt idx="6">
                  <c:v>110.25</c:v>
                </c:pt>
                <c:pt idx="7">
                  <c:v>107</c:v>
                </c:pt>
                <c:pt idx="8">
                  <c:v>104.25</c:v>
                </c:pt>
                <c:pt idx="9">
                  <c:v>102.5</c:v>
                </c:pt>
                <c:pt idx="10">
                  <c:v>99</c:v>
                </c:pt>
                <c:pt idx="11">
                  <c:v>98.5</c:v>
                </c:pt>
                <c:pt idx="12">
                  <c:v>99.25</c:v>
                </c:pt>
                <c:pt idx="13">
                  <c:v>101.75</c:v>
                </c:pt>
                <c:pt idx="14">
                  <c:v>104.75</c:v>
                </c:pt>
                <c:pt idx="15">
                  <c:v>106.5</c:v>
                </c:pt>
                <c:pt idx="16">
                  <c:v>104</c:v>
                </c:pt>
                <c:pt idx="17">
                  <c:v>101</c:v>
                </c:pt>
                <c:pt idx="18">
                  <c:v>98.5</c:v>
                </c:pt>
                <c:pt idx="19">
                  <c:v>99.75</c:v>
                </c:pt>
                <c:pt idx="20">
                  <c:v>106</c:v>
                </c:pt>
                <c:pt idx="21">
                  <c:v>107.75</c:v>
                </c:pt>
                <c:pt idx="22">
                  <c:v>107.75</c:v>
                </c:pt>
                <c:pt idx="23">
                  <c:v>104.5</c:v>
                </c:pt>
                <c:pt idx="24">
                  <c:v>98.25</c:v>
                </c:pt>
                <c:pt idx="25">
                  <c:v>97.75</c:v>
                </c:pt>
                <c:pt idx="26">
                  <c:v>98.25</c:v>
                </c:pt>
                <c:pt idx="27">
                  <c:v>98.5</c:v>
                </c:pt>
                <c:pt idx="28">
                  <c:v>97.25</c:v>
                </c:pt>
                <c:pt idx="29">
                  <c:v>92.75</c:v>
                </c:pt>
                <c:pt idx="30">
                  <c:v>89</c:v>
                </c:pt>
                <c:pt idx="31">
                  <c:v>82.25</c:v>
                </c:pt>
                <c:pt idx="32">
                  <c:v>72.75</c:v>
                </c:pt>
                <c:pt idx="33">
                  <c:v>66</c:v>
                </c:pt>
                <c:pt idx="34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F02-45D7-9D2A-90A144A99CC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Finanses un apdrošināšana</c:v>
                </c:pt>
              </c:strCache>
            </c:strRef>
          </c:tx>
          <c:spPr>
            <a:ln w="22225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Sheet1!$B$1:$AR$1</c:f>
              <c:numCache>
                <c:formatCode>General</c:formatCode>
                <c:ptCount val="35"/>
                <c:pt idx="0">
                  <c:v>2012</c:v>
                </c:pt>
                <c:pt idx="4">
                  <c:v>2013</c:v>
                </c:pt>
                <c:pt idx="8">
                  <c:v>2014</c:v>
                </c:pt>
                <c:pt idx="12">
                  <c:v>2015</c:v>
                </c:pt>
                <c:pt idx="16">
                  <c:v>2016</c:v>
                </c:pt>
                <c:pt idx="20">
                  <c:v>2017</c:v>
                </c:pt>
                <c:pt idx="24">
                  <c:v>2018</c:v>
                </c:pt>
                <c:pt idx="28">
                  <c:v>2019</c:v>
                </c:pt>
                <c:pt idx="32">
                  <c:v>2020</c:v>
                </c:pt>
              </c:numCache>
            </c:numRef>
          </c:cat>
          <c:val>
            <c:numRef>
              <c:f>Sheet1!$B$7:$AR$7</c:f>
              <c:numCache>
                <c:formatCode>0</c:formatCode>
                <c:ptCount val="35"/>
                <c:pt idx="0">
                  <c:v>101</c:v>
                </c:pt>
                <c:pt idx="1">
                  <c:v>103.5</c:v>
                </c:pt>
                <c:pt idx="2">
                  <c:v>99.25</c:v>
                </c:pt>
                <c:pt idx="3">
                  <c:v>93.25</c:v>
                </c:pt>
                <c:pt idx="4">
                  <c:v>94.75</c:v>
                </c:pt>
                <c:pt idx="5">
                  <c:v>93.5</c:v>
                </c:pt>
                <c:pt idx="6">
                  <c:v>95.75</c:v>
                </c:pt>
                <c:pt idx="7">
                  <c:v>96.75</c:v>
                </c:pt>
                <c:pt idx="8">
                  <c:v>96</c:v>
                </c:pt>
                <c:pt idx="9">
                  <c:v>99.25</c:v>
                </c:pt>
                <c:pt idx="10">
                  <c:v>101</c:v>
                </c:pt>
                <c:pt idx="11">
                  <c:v>104.25</c:v>
                </c:pt>
                <c:pt idx="12">
                  <c:v>110.75</c:v>
                </c:pt>
                <c:pt idx="13">
                  <c:v>112.5</c:v>
                </c:pt>
                <c:pt idx="14">
                  <c:v>115.25</c:v>
                </c:pt>
                <c:pt idx="15">
                  <c:v>116</c:v>
                </c:pt>
                <c:pt idx="16">
                  <c:v>114.75</c:v>
                </c:pt>
                <c:pt idx="17">
                  <c:v>114</c:v>
                </c:pt>
                <c:pt idx="18">
                  <c:v>110.5</c:v>
                </c:pt>
                <c:pt idx="19">
                  <c:v>112.75</c:v>
                </c:pt>
                <c:pt idx="20">
                  <c:v>109.25</c:v>
                </c:pt>
                <c:pt idx="21">
                  <c:v>104.5</c:v>
                </c:pt>
                <c:pt idx="22">
                  <c:v>102</c:v>
                </c:pt>
                <c:pt idx="23">
                  <c:v>93.75</c:v>
                </c:pt>
                <c:pt idx="24">
                  <c:v>90.75</c:v>
                </c:pt>
                <c:pt idx="25">
                  <c:v>92.75</c:v>
                </c:pt>
                <c:pt idx="26">
                  <c:v>86.75</c:v>
                </c:pt>
                <c:pt idx="27">
                  <c:v>78.25</c:v>
                </c:pt>
                <c:pt idx="28">
                  <c:v>69.25</c:v>
                </c:pt>
                <c:pt idx="29">
                  <c:v>57</c:v>
                </c:pt>
                <c:pt idx="30">
                  <c:v>52.75</c:v>
                </c:pt>
                <c:pt idx="31">
                  <c:v>47.5</c:v>
                </c:pt>
                <c:pt idx="32">
                  <c:v>43.5</c:v>
                </c:pt>
                <c:pt idx="33">
                  <c:v>38.75</c:v>
                </c:pt>
                <c:pt idx="34">
                  <c:v>35.75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F02-45D7-9D2A-90A144A99CC9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Gaisa transports</c:v>
                </c:pt>
              </c:strCache>
            </c:strRef>
          </c:tx>
          <c:spPr>
            <a:ln w="22225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Sheet1!$B$1:$AR$1</c:f>
              <c:numCache>
                <c:formatCode>General</c:formatCode>
                <c:ptCount val="35"/>
                <c:pt idx="0">
                  <c:v>2012</c:v>
                </c:pt>
                <c:pt idx="4">
                  <c:v>2013</c:v>
                </c:pt>
                <c:pt idx="8">
                  <c:v>2014</c:v>
                </c:pt>
                <c:pt idx="12">
                  <c:v>2015</c:v>
                </c:pt>
                <c:pt idx="16">
                  <c:v>2016</c:v>
                </c:pt>
                <c:pt idx="20">
                  <c:v>2017</c:v>
                </c:pt>
                <c:pt idx="24">
                  <c:v>2018</c:v>
                </c:pt>
                <c:pt idx="28">
                  <c:v>2019</c:v>
                </c:pt>
                <c:pt idx="32">
                  <c:v>2020</c:v>
                </c:pt>
              </c:numCache>
            </c:numRef>
          </c:cat>
          <c:val>
            <c:numRef>
              <c:f>Sheet1!$B$8:$AR$8</c:f>
              <c:numCache>
                <c:formatCode>0</c:formatCode>
                <c:ptCount val="35"/>
                <c:pt idx="0">
                  <c:v>65.5</c:v>
                </c:pt>
                <c:pt idx="1">
                  <c:v>66</c:v>
                </c:pt>
                <c:pt idx="2">
                  <c:v>67</c:v>
                </c:pt>
                <c:pt idx="3">
                  <c:v>68</c:v>
                </c:pt>
                <c:pt idx="4">
                  <c:v>68.25</c:v>
                </c:pt>
                <c:pt idx="5">
                  <c:v>67.75</c:v>
                </c:pt>
                <c:pt idx="6">
                  <c:v>67</c:v>
                </c:pt>
                <c:pt idx="7">
                  <c:v>66.75</c:v>
                </c:pt>
                <c:pt idx="8">
                  <c:v>65.25</c:v>
                </c:pt>
                <c:pt idx="9">
                  <c:v>66.75</c:v>
                </c:pt>
                <c:pt idx="10">
                  <c:v>69.75</c:v>
                </c:pt>
                <c:pt idx="11">
                  <c:v>70.75</c:v>
                </c:pt>
                <c:pt idx="12">
                  <c:v>74.75</c:v>
                </c:pt>
                <c:pt idx="13">
                  <c:v>82</c:v>
                </c:pt>
                <c:pt idx="14">
                  <c:v>91.75</c:v>
                </c:pt>
                <c:pt idx="15">
                  <c:v>96.5</c:v>
                </c:pt>
                <c:pt idx="16">
                  <c:v>98</c:v>
                </c:pt>
                <c:pt idx="17">
                  <c:v>100.25</c:v>
                </c:pt>
                <c:pt idx="18">
                  <c:v>101</c:v>
                </c:pt>
                <c:pt idx="19">
                  <c:v>104</c:v>
                </c:pt>
                <c:pt idx="20">
                  <c:v>105.75</c:v>
                </c:pt>
                <c:pt idx="21">
                  <c:v>108</c:v>
                </c:pt>
                <c:pt idx="22">
                  <c:v>110.25</c:v>
                </c:pt>
                <c:pt idx="23">
                  <c:v>114</c:v>
                </c:pt>
                <c:pt idx="24">
                  <c:v>118.25</c:v>
                </c:pt>
                <c:pt idx="25">
                  <c:v>124.75</c:v>
                </c:pt>
                <c:pt idx="26">
                  <c:v>133.25</c:v>
                </c:pt>
                <c:pt idx="27">
                  <c:v>132.5</c:v>
                </c:pt>
                <c:pt idx="28">
                  <c:v>128</c:v>
                </c:pt>
                <c:pt idx="29">
                  <c:v>131</c:v>
                </c:pt>
                <c:pt idx="30">
                  <c:v>133.75</c:v>
                </c:pt>
                <c:pt idx="31">
                  <c:v>134.5</c:v>
                </c:pt>
                <c:pt idx="32">
                  <c:v>131.75</c:v>
                </c:pt>
                <c:pt idx="33">
                  <c:v>92.75</c:v>
                </c:pt>
                <c:pt idx="34">
                  <c:v>53.75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F02-45D7-9D2A-90A144A99CC9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Dzelzceļa transports</c:v>
                </c:pt>
              </c:strCache>
            </c:strRef>
          </c:tx>
          <c:spPr>
            <a:ln w="2222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Sheet1!$B$1:$AR$1</c:f>
              <c:numCache>
                <c:formatCode>General</c:formatCode>
                <c:ptCount val="35"/>
                <c:pt idx="0">
                  <c:v>2012</c:v>
                </c:pt>
                <c:pt idx="4">
                  <c:v>2013</c:v>
                </c:pt>
                <c:pt idx="8">
                  <c:v>2014</c:v>
                </c:pt>
                <c:pt idx="12">
                  <c:v>2015</c:v>
                </c:pt>
                <c:pt idx="16">
                  <c:v>2016</c:v>
                </c:pt>
                <c:pt idx="20">
                  <c:v>2017</c:v>
                </c:pt>
                <c:pt idx="24">
                  <c:v>2018</c:v>
                </c:pt>
                <c:pt idx="28">
                  <c:v>2019</c:v>
                </c:pt>
                <c:pt idx="32">
                  <c:v>2020</c:v>
                </c:pt>
              </c:numCache>
            </c:numRef>
          </c:cat>
          <c:val>
            <c:numRef>
              <c:f>Sheet1!$B$9:$AR$9</c:f>
              <c:numCache>
                <c:formatCode>0</c:formatCode>
                <c:ptCount val="35"/>
                <c:pt idx="0">
                  <c:v>115.25</c:v>
                </c:pt>
                <c:pt idx="1">
                  <c:v>120.75</c:v>
                </c:pt>
                <c:pt idx="2">
                  <c:v>122</c:v>
                </c:pt>
                <c:pt idx="3">
                  <c:v>116.5</c:v>
                </c:pt>
                <c:pt idx="4">
                  <c:v>112.25</c:v>
                </c:pt>
                <c:pt idx="5">
                  <c:v>105.75</c:v>
                </c:pt>
                <c:pt idx="6">
                  <c:v>102.5</c:v>
                </c:pt>
                <c:pt idx="7">
                  <c:v>104.5</c:v>
                </c:pt>
                <c:pt idx="8">
                  <c:v>106</c:v>
                </c:pt>
                <c:pt idx="9">
                  <c:v>105</c:v>
                </c:pt>
                <c:pt idx="10">
                  <c:v>103.25</c:v>
                </c:pt>
                <c:pt idx="11">
                  <c:v>103.75</c:v>
                </c:pt>
                <c:pt idx="12">
                  <c:v>102.5</c:v>
                </c:pt>
                <c:pt idx="13">
                  <c:v>102</c:v>
                </c:pt>
                <c:pt idx="14">
                  <c:v>102</c:v>
                </c:pt>
                <c:pt idx="15">
                  <c:v>97.25</c:v>
                </c:pt>
                <c:pt idx="16">
                  <c:v>90.5</c:v>
                </c:pt>
                <c:pt idx="17">
                  <c:v>84</c:v>
                </c:pt>
                <c:pt idx="18">
                  <c:v>79</c:v>
                </c:pt>
                <c:pt idx="19">
                  <c:v>79</c:v>
                </c:pt>
                <c:pt idx="20">
                  <c:v>79.75</c:v>
                </c:pt>
                <c:pt idx="21">
                  <c:v>79</c:v>
                </c:pt>
                <c:pt idx="22">
                  <c:v>76.75</c:v>
                </c:pt>
                <c:pt idx="23">
                  <c:v>72.75</c:v>
                </c:pt>
                <c:pt idx="24">
                  <c:v>69.25</c:v>
                </c:pt>
                <c:pt idx="25">
                  <c:v>72.25</c:v>
                </c:pt>
                <c:pt idx="26">
                  <c:v>79.5</c:v>
                </c:pt>
                <c:pt idx="27">
                  <c:v>84</c:v>
                </c:pt>
                <c:pt idx="28">
                  <c:v>85.25</c:v>
                </c:pt>
                <c:pt idx="29">
                  <c:v>83.25</c:v>
                </c:pt>
                <c:pt idx="30">
                  <c:v>78.5</c:v>
                </c:pt>
                <c:pt idx="31">
                  <c:v>73.75</c:v>
                </c:pt>
                <c:pt idx="32">
                  <c:v>62.75</c:v>
                </c:pt>
                <c:pt idx="33">
                  <c:v>53.5</c:v>
                </c:pt>
                <c:pt idx="34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F02-45D7-9D2A-90A144A99CC9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Citi transporta pakalpojumi, pasts, kurjeri</c:v>
                </c:pt>
              </c:strCache>
            </c:strRef>
          </c:tx>
          <c:spPr>
            <a:ln w="22225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numRef>
              <c:f>Sheet1!$B$1:$AR$1</c:f>
              <c:numCache>
                <c:formatCode>General</c:formatCode>
                <c:ptCount val="35"/>
                <c:pt idx="0">
                  <c:v>2012</c:v>
                </c:pt>
                <c:pt idx="4">
                  <c:v>2013</c:v>
                </c:pt>
                <c:pt idx="8">
                  <c:v>2014</c:v>
                </c:pt>
                <c:pt idx="12">
                  <c:v>2015</c:v>
                </c:pt>
                <c:pt idx="16">
                  <c:v>2016</c:v>
                </c:pt>
                <c:pt idx="20">
                  <c:v>2017</c:v>
                </c:pt>
                <c:pt idx="24">
                  <c:v>2018</c:v>
                </c:pt>
                <c:pt idx="28">
                  <c:v>2019</c:v>
                </c:pt>
                <c:pt idx="32">
                  <c:v>2020</c:v>
                </c:pt>
              </c:numCache>
            </c:numRef>
          </c:cat>
          <c:val>
            <c:numRef>
              <c:f>Sheet1!$B$10:$AR$10</c:f>
              <c:numCache>
                <c:formatCode>0</c:formatCode>
                <c:ptCount val="35"/>
                <c:pt idx="0">
                  <c:v>12.25</c:v>
                </c:pt>
                <c:pt idx="1">
                  <c:v>12.5</c:v>
                </c:pt>
                <c:pt idx="2">
                  <c:v>12.25</c:v>
                </c:pt>
                <c:pt idx="3">
                  <c:v>12.75</c:v>
                </c:pt>
                <c:pt idx="4">
                  <c:v>11.75</c:v>
                </c:pt>
                <c:pt idx="5">
                  <c:v>12.75</c:v>
                </c:pt>
                <c:pt idx="6">
                  <c:v>12.75</c:v>
                </c:pt>
                <c:pt idx="7">
                  <c:v>11.5</c:v>
                </c:pt>
                <c:pt idx="8">
                  <c:v>12.5</c:v>
                </c:pt>
                <c:pt idx="9">
                  <c:v>12</c:v>
                </c:pt>
                <c:pt idx="10">
                  <c:v>12.25</c:v>
                </c:pt>
                <c:pt idx="11">
                  <c:v>13.5</c:v>
                </c:pt>
                <c:pt idx="12">
                  <c:v>13.25</c:v>
                </c:pt>
                <c:pt idx="13">
                  <c:v>13.25</c:v>
                </c:pt>
                <c:pt idx="14">
                  <c:v>13</c:v>
                </c:pt>
                <c:pt idx="15">
                  <c:v>11.75</c:v>
                </c:pt>
                <c:pt idx="16">
                  <c:v>11.75</c:v>
                </c:pt>
                <c:pt idx="17">
                  <c:v>11</c:v>
                </c:pt>
                <c:pt idx="18">
                  <c:v>9.5</c:v>
                </c:pt>
                <c:pt idx="19">
                  <c:v>9.25</c:v>
                </c:pt>
                <c:pt idx="20">
                  <c:v>8</c:v>
                </c:pt>
                <c:pt idx="21">
                  <c:v>7.25</c:v>
                </c:pt>
                <c:pt idx="22">
                  <c:v>9.25</c:v>
                </c:pt>
                <c:pt idx="23">
                  <c:v>12</c:v>
                </c:pt>
                <c:pt idx="24">
                  <c:v>13.5</c:v>
                </c:pt>
                <c:pt idx="25">
                  <c:v>14.75</c:v>
                </c:pt>
                <c:pt idx="26">
                  <c:v>16</c:v>
                </c:pt>
                <c:pt idx="27">
                  <c:v>16.25</c:v>
                </c:pt>
                <c:pt idx="28">
                  <c:v>17.5</c:v>
                </c:pt>
                <c:pt idx="29">
                  <c:v>18.5</c:v>
                </c:pt>
                <c:pt idx="30">
                  <c:v>18.5</c:v>
                </c:pt>
                <c:pt idx="31">
                  <c:v>19</c:v>
                </c:pt>
                <c:pt idx="32">
                  <c:v>18</c:v>
                </c:pt>
                <c:pt idx="33">
                  <c:v>17</c:v>
                </c:pt>
                <c:pt idx="34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F02-45D7-9D2A-90A144A99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5297168"/>
        <c:axId val="265297952"/>
      </c:lineChart>
      <c:catAx>
        <c:axId val="26529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"/>
        </c:spPr>
        <c:txPr>
          <a:bodyPr rot="0" vert="horz"/>
          <a:lstStyle/>
          <a:p>
            <a:pPr>
              <a:defRPr sz="1200"/>
            </a:pPr>
            <a:endParaRPr lang="lv-LV"/>
          </a:p>
        </c:txPr>
        <c:crossAx val="265297952"/>
        <c:crosses val="autoZero"/>
        <c:auto val="1"/>
        <c:lblAlgn val="ctr"/>
        <c:lblOffset val="100"/>
        <c:tickLblSkip val="4"/>
        <c:noMultiLvlLbl val="1"/>
      </c:catAx>
      <c:valAx>
        <c:axId val="265297952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lv-LV"/>
          </a:p>
        </c:txPr>
        <c:crossAx val="265297168"/>
        <c:crosses val="autoZero"/>
        <c:crossBetween val="between"/>
        <c:majorUnit val="40"/>
      </c:valAx>
      <c:spPr>
        <a:noFill/>
        <a:ln w="24758">
          <a:noFill/>
        </a:ln>
      </c:spPr>
    </c:plotArea>
    <c:legend>
      <c:legendPos val="r"/>
      <c:layout>
        <c:manualLayout>
          <c:xMode val="edge"/>
          <c:yMode val="edge"/>
          <c:x val="0.64825667711359636"/>
          <c:y val="9.8607597682150078E-2"/>
          <c:w val="0.33566993150246466"/>
          <c:h val="0.79434626190335811"/>
        </c:manualLayout>
      </c:layout>
      <c:overlay val="0"/>
      <c:txPr>
        <a:bodyPr/>
        <a:lstStyle/>
        <a:p>
          <a:pPr>
            <a:defRPr sz="1200"/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Gill Sans Nova Cond Lt" panose="020B0306020104020203" pitchFamily="34" charset="0"/>
          <a:ea typeface="Arial"/>
          <a:cs typeface="Arial"/>
        </a:defRPr>
      </a:pPr>
      <a:endParaRPr lang="lv-LV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16512453471568E-2"/>
          <c:y val="2.4631109267540963E-2"/>
          <c:w val="0.91126485529508117"/>
          <c:h val="0.841656751412758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Nodarbinātie (izmaiņas %)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1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1.8017617225731827E-3"/>
                  <c:y val="-1.1951002020942717E-2"/>
                </c:manualLayout>
              </c:layout>
              <c:tx>
                <c:rich>
                  <a:bodyPr/>
                  <a:lstStyle/>
                  <a:p>
                    <a:fld id="{B8D47487-BA13-4A0F-AF6E-B4122F9F7B28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51D1-464B-BCA7-5A0E96F6A242}"/>
                </c:ext>
              </c:extLst>
            </c:dLbl>
            <c:dLbl>
              <c:idx val="1"/>
              <c:layout>
                <c:manualLayout>
                  <c:x val="1.059373539691987E-2"/>
                  <c:y val="6.2145210508901809E-2"/>
                </c:manualLayout>
              </c:layout>
              <c:tx>
                <c:rich>
                  <a:bodyPr/>
                  <a:lstStyle/>
                  <a:p>
                    <a:fld id="{ED5C17A0-EC02-4F0E-9ABC-D2B146766876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51D1-464B-BCA7-5A0E96F6A242}"/>
                </c:ext>
              </c:extLst>
            </c:dLbl>
            <c:dLbl>
              <c:idx val="2"/>
              <c:layout>
                <c:manualLayout>
                  <c:x val="-5.9569356704333123E-2"/>
                  <c:y val="0.1864356315267057"/>
                </c:manualLayout>
              </c:layout>
              <c:tx>
                <c:rich>
                  <a:bodyPr/>
                  <a:lstStyle/>
                  <a:p>
                    <a:fld id="{9E6695E6-8556-4AAA-89D2-F091D40AA46F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51D1-464B-BCA7-5A0E96F6A242}"/>
                </c:ext>
              </c:extLst>
            </c:dLbl>
            <c:dLbl>
              <c:idx val="3"/>
              <c:layout>
                <c:manualLayout>
                  <c:x val="-9.3307857271466829E-2"/>
                  <c:y val="0.10277861738010698"/>
                </c:manualLayout>
              </c:layout>
              <c:tx>
                <c:rich>
                  <a:bodyPr/>
                  <a:lstStyle/>
                  <a:p>
                    <a:fld id="{EDDDD885-B4B5-4A1C-A80F-3C2969CBBB87}" type="CELLRANGE">
                      <a:rPr lang="en-US" dirty="0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51D1-464B-BCA7-5A0E96F6A242}"/>
                </c:ext>
              </c:extLst>
            </c:dLbl>
            <c:dLbl>
              <c:idx val="4"/>
              <c:layout>
                <c:manualLayout>
                  <c:x val="-2.7804964854524425E-4"/>
                  <c:y val="9.5608016167540496E-3"/>
                </c:manualLayout>
              </c:layout>
              <c:tx>
                <c:rich>
                  <a:bodyPr/>
                  <a:lstStyle/>
                  <a:p>
                    <a:fld id="{18A4EAB1-F555-4AA3-B7F3-D475AFB7CB94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51D1-464B-BCA7-5A0E96F6A242}"/>
                </c:ext>
              </c:extLst>
            </c:dLbl>
            <c:dLbl>
              <c:idx val="5"/>
              <c:layout>
                <c:manualLayout>
                  <c:x val="1.1566865379480529E-3"/>
                  <c:y val="-0.17926503031414009"/>
                </c:manualLayout>
              </c:layout>
              <c:tx>
                <c:rich>
                  <a:bodyPr/>
                  <a:lstStyle/>
                  <a:p>
                    <a:fld id="{CB8B1D67-7E79-4413-BEB1-86F42080DCB4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51D1-464B-BCA7-5A0E96F6A242}"/>
                </c:ext>
              </c:extLst>
            </c:dLbl>
            <c:dLbl>
              <c:idx val="6"/>
              <c:layout>
                <c:manualLayout>
                  <c:x val="-4.2319594382050083E-3"/>
                  <c:y val="0.10516881778429543"/>
                </c:manualLayout>
              </c:layout>
              <c:tx>
                <c:rich>
                  <a:bodyPr/>
                  <a:lstStyle/>
                  <a:p>
                    <a:fld id="{E47B01BD-0B8A-44FF-BAE5-E84B8E2BFDC8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51D1-464B-BCA7-5A0E96F6A242}"/>
                </c:ext>
              </c:extLst>
            </c:dLbl>
            <c:dLbl>
              <c:idx val="7"/>
              <c:layout>
                <c:manualLayout>
                  <c:x val="5.8946525491591781E-2"/>
                  <c:y val="-7.1706012125656035E-3"/>
                </c:manualLayout>
              </c:layout>
              <c:tx>
                <c:rich>
                  <a:bodyPr/>
                  <a:lstStyle/>
                  <a:p>
                    <a:fld id="{8D0B8ABF-A6CC-4266-9A4C-BAAF710CE799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51D1-464B-BCA7-5A0E96F6A242}"/>
                </c:ext>
              </c:extLst>
            </c:dLbl>
            <c:dLbl>
              <c:idx val="8"/>
              <c:layout>
                <c:manualLayout>
                  <c:x val="5.0627280007118074E-2"/>
                  <c:y val="1.6731402829319699E-2"/>
                </c:manualLayout>
              </c:layout>
              <c:tx>
                <c:rich>
                  <a:bodyPr/>
                  <a:lstStyle/>
                  <a:p>
                    <a:fld id="{02F77ED4-3CFE-43A2-ADDC-1AE082A92045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51D1-464B-BCA7-5A0E96F6A242}"/>
                </c:ext>
              </c:extLst>
            </c:dLbl>
            <c:dLbl>
              <c:idx val="9"/>
              <c:layout>
                <c:manualLayout>
                  <c:x val="-1.0288274869636313E-3"/>
                  <c:y val="-0.22228863758953379"/>
                </c:manualLayout>
              </c:layout>
              <c:tx>
                <c:rich>
                  <a:bodyPr/>
                  <a:lstStyle/>
                  <a:p>
                    <a:fld id="{E93FDAFD-ACC2-4690-9E3A-FF3A70D1495C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51D1-464B-BCA7-5A0E96F6A242}"/>
                </c:ext>
              </c:extLst>
            </c:dLbl>
            <c:dLbl>
              <c:idx val="10"/>
              <c:layout>
                <c:manualLayout>
                  <c:x val="-8.2313817955334267E-2"/>
                  <c:y val="-0.27248284607749296"/>
                </c:manualLayout>
              </c:layout>
              <c:tx>
                <c:rich>
                  <a:bodyPr/>
                  <a:lstStyle/>
                  <a:p>
                    <a:fld id="{122A97B4-9207-4B8C-96F3-DA3105F88024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51D1-464B-BCA7-5A0E96F6A242}"/>
                </c:ext>
              </c:extLst>
            </c:dLbl>
            <c:dLbl>
              <c:idx val="11"/>
              <c:layout>
                <c:manualLayout>
                  <c:x val="-5.3830411958360096E-3"/>
                  <c:y val="-2.8682404850262414E-2"/>
                </c:manualLayout>
              </c:layout>
              <c:tx>
                <c:rich>
                  <a:bodyPr/>
                  <a:lstStyle/>
                  <a:p>
                    <a:fld id="{24543EC5-C904-495E-AE9F-0BE61FE3C79E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51D1-464B-BCA7-5A0E96F6A242}"/>
                </c:ext>
              </c:extLst>
            </c:dLbl>
            <c:dLbl>
              <c:idx val="12"/>
              <c:layout>
                <c:manualLayout>
                  <c:x val="-5.8229113610998903E-2"/>
                  <c:y val="-7.6486412934033132E-2"/>
                </c:manualLayout>
              </c:layout>
              <c:tx>
                <c:rich>
                  <a:bodyPr/>
                  <a:lstStyle/>
                  <a:p>
                    <a:fld id="{49E849B0-A0B0-4059-90DB-110B98E7916D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51D1-464B-BCA7-5A0E96F6A242}"/>
                </c:ext>
              </c:extLst>
            </c:dLbl>
            <c:dLbl>
              <c:idx val="13"/>
              <c:layout>
                <c:manualLayout>
                  <c:x val="2.1020553430020465E-2"/>
                  <c:y val="-2.1511803637696812E-2"/>
                </c:manualLayout>
              </c:layout>
              <c:tx>
                <c:rich>
                  <a:bodyPr/>
                  <a:lstStyle/>
                  <a:p>
                    <a:fld id="{10D1AF6C-FEAB-4822-B358-B0A54EC16862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51D1-464B-BCA7-5A0E96F6A242}"/>
                </c:ext>
              </c:extLst>
            </c:dLbl>
            <c:dLbl>
              <c:idx val="14"/>
              <c:layout>
                <c:manualLayout>
                  <c:x val="-7.4217012189696674E-2"/>
                  <c:y val="0.32267705456545215"/>
                </c:manualLayout>
              </c:layout>
              <c:tx>
                <c:rich>
                  <a:bodyPr/>
                  <a:lstStyle/>
                  <a:p>
                    <a:fld id="{0E183AF8-0AD2-4A38-806A-E982E923AF20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51D1-464B-BCA7-5A0E96F6A242}"/>
                </c:ext>
              </c:extLst>
            </c:dLbl>
            <c:dLbl>
              <c:idx val="15"/>
              <c:layout>
                <c:manualLayout>
                  <c:x val="-5.1661624699706463E-2"/>
                  <c:y val="5.0194208487959226E-2"/>
                </c:manualLayout>
              </c:layout>
              <c:tx>
                <c:rich>
                  <a:bodyPr/>
                  <a:lstStyle/>
                  <a:p>
                    <a:fld id="{007EA9C6-8076-4E5C-A339-5295BA7411A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51D1-464B-BCA7-5A0E96F6A242}"/>
                </c:ext>
              </c:extLst>
            </c:dLbl>
            <c:dLbl>
              <c:idx val="16"/>
              <c:layout>
                <c:manualLayout>
                  <c:x val="-2.3350565697483384E-2"/>
                  <c:y val="5.0194208487959226E-2"/>
                </c:manualLayout>
              </c:layout>
              <c:tx>
                <c:rich>
                  <a:bodyPr/>
                  <a:lstStyle/>
                  <a:p>
                    <a:fld id="{7C213C66-A3A0-472B-B8A6-5101678B218B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51D1-464B-BCA7-5A0E96F6A242}"/>
                </c:ext>
              </c:extLst>
            </c:dLbl>
            <c:dLbl>
              <c:idx val="17"/>
              <c:layout>
                <c:manualLayout>
                  <c:x val="-8.0167274668564825E-2"/>
                  <c:y val="0.16970422869738594"/>
                </c:manualLayout>
              </c:layout>
              <c:tx>
                <c:rich>
                  <a:bodyPr/>
                  <a:lstStyle/>
                  <a:p>
                    <a:fld id="{A70C982A-3047-4153-BC1C-E29C602DE469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51D1-464B-BCA7-5A0E96F6A242}"/>
                </c:ext>
              </c:extLst>
            </c:dLbl>
            <c:dLbl>
              <c:idx val="18"/>
              <c:layout>
                <c:manualLayout>
                  <c:x val="-0.10901770620161937"/>
                  <c:y val="-4.5413807679582155E-2"/>
                </c:manualLayout>
              </c:layout>
              <c:tx>
                <c:rich>
                  <a:bodyPr/>
                  <a:lstStyle/>
                  <a:p>
                    <a:fld id="{697D7911-936B-4505-902D-149D0709866D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51D1-464B-BCA7-5A0E96F6A242}"/>
                </c:ext>
              </c:extLst>
            </c:dLbl>
            <c:dLbl>
              <c:idx val="19"/>
              <c:layout>
                <c:manualLayout>
                  <c:x val="-0.11289376208968629"/>
                  <c:y val="-4.0633406871205084E-2"/>
                </c:manualLayout>
              </c:layout>
              <c:tx>
                <c:rich>
                  <a:bodyPr/>
                  <a:lstStyle/>
                  <a:p>
                    <a:fld id="{DDF4660B-B687-4817-AF86-64201F30F6DC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51D1-464B-BCA7-5A0E96F6A242}"/>
                </c:ext>
              </c:extLst>
            </c:dLbl>
            <c:dLbl>
              <c:idx val="20"/>
              <c:layout>
                <c:manualLayout>
                  <c:x val="3.1307952552732227E-3"/>
                  <c:y val="-7.1706012125656035E-3"/>
                </c:manualLayout>
              </c:layout>
              <c:tx>
                <c:rich>
                  <a:bodyPr/>
                  <a:lstStyle/>
                  <a:p>
                    <a:fld id="{179005EE-3067-4DC5-BCDF-666692B92641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51D1-464B-BCA7-5A0E96F6A242}"/>
                </c:ext>
              </c:extLst>
            </c:dLbl>
            <c:dLbl>
              <c:idx val="21"/>
              <c:layout>
                <c:manualLayout>
                  <c:x val="-0.11066936490132442"/>
                  <c:y val="4.0633406871205043E-2"/>
                </c:manualLayout>
              </c:layout>
              <c:tx>
                <c:rich>
                  <a:bodyPr/>
                  <a:lstStyle/>
                  <a:p>
                    <a:fld id="{BB741C4C-51F9-4113-A6CD-62ED0D795839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51D1-464B-BCA7-5A0E96F6A242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CFDD6504-CA7C-4E5E-BE9E-EE7405807EF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51D1-464B-BCA7-5A0E96F6A242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91BC33EC-3C39-4291-984C-003FBC6EFA1C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51D1-464B-BCA7-5A0E96F6A242}"/>
                </c:ext>
              </c:extLst>
            </c:dLbl>
            <c:dLbl>
              <c:idx val="24"/>
              <c:layout>
                <c:manualLayout>
                  <c:x val="-0.16439407420589019"/>
                  <c:y val="2.8682404850262414E-2"/>
                </c:manualLayout>
              </c:layout>
              <c:tx>
                <c:rich>
                  <a:bodyPr/>
                  <a:lstStyle/>
                  <a:p>
                    <a:fld id="{752B2C35-C6DA-4D45-9772-241B3AD40130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51D1-464B-BCA7-5A0E96F6A242}"/>
                </c:ext>
              </c:extLst>
            </c:dLbl>
            <c:dLbl>
              <c:idx val="25"/>
              <c:layout>
                <c:manualLayout>
                  <c:x val="-8.5383486075273601E-2"/>
                  <c:y val="4.7804008083770687E-2"/>
                </c:manualLayout>
              </c:layout>
              <c:tx>
                <c:rich>
                  <a:bodyPr/>
                  <a:lstStyle/>
                  <a:p>
                    <a:fld id="{D4D2F140-5C65-49EE-A03E-3553B51603A0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51D1-464B-BCA7-5A0E96F6A242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FF65330A-9C7F-417F-AC27-EE2930141BF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51D1-464B-BCA7-5A0E96F6A242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2A399883-5F4F-41B3-A1CD-7BBEA789990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51D1-464B-BCA7-5A0E96F6A242}"/>
                </c:ext>
              </c:extLst>
            </c:dLbl>
            <c:dLbl>
              <c:idx val="28"/>
              <c:layout>
                <c:manualLayout>
                  <c:x val="-0.16120766902090802"/>
                  <c:y val="0.22945923880209931"/>
                </c:manualLayout>
              </c:layout>
              <c:tx>
                <c:rich>
                  <a:bodyPr/>
                  <a:lstStyle/>
                  <a:p>
                    <a:fld id="{779F9491-48F0-45CB-A775-722A70049545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51D1-464B-BCA7-5A0E96F6A242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5515E471-CA39-4654-9219-B3373B666A9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51D1-464B-BCA7-5A0E96F6A242}"/>
                </c:ext>
              </c:extLst>
            </c:dLbl>
            <c:dLbl>
              <c:idx val="30"/>
              <c:layout>
                <c:manualLayout>
                  <c:x val="-0.11126995214218206"/>
                  <c:y val="-3.585300606282802E-2"/>
                </c:manualLayout>
              </c:layout>
              <c:tx>
                <c:rich>
                  <a:bodyPr/>
                  <a:lstStyle/>
                  <a:p>
                    <a:fld id="{D8802300-7440-4324-86D4-A581F60F409B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51D1-464B-BCA7-5A0E96F6A242}"/>
                </c:ext>
              </c:extLst>
            </c:dLbl>
            <c:dLbl>
              <c:idx val="31"/>
              <c:layout>
                <c:manualLayout>
                  <c:x val="-0.13298558590621942"/>
                  <c:y val="-0.27487304648168148"/>
                </c:manualLayout>
              </c:layout>
              <c:tx>
                <c:rich>
                  <a:bodyPr/>
                  <a:lstStyle/>
                  <a:p>
                    <a:fld id="{44EA29F7-F4B2-459D-9B88-2A04CA920AB1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51D1-464B-BCA7-5A0E96F6A242}"/>
                </c:ext>
              </c:extLst>
            </c:dLbl>
            <c:dLbl>
              <c:idx val="32"/>
              <c:layout>
                <c:manualLayout>
                  <c:x val="-8.3008898289351069E-2"/>
                  <c:y val="-0.11951002020942672"/>
                </c:manualLayout>
              </c:layout>
              <c:tx>
                <c:rich>
                  <a:bodyPr/>
                  <a:lstStyle/>
                  <a:p>
                    <a:fld id="{15F2EEA9-8E15-4EB4-801F-9DBBA672848C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51D1-464B-BCA7-5A0E96F6A242}"/>
                </c:ext>
              </c:extLst>
            </c:dLbl>
            <c:dLbl>
              <c:idx val="33"/>
              <c:layout>
                <c:manualLayout>
                  <c:x val="-0.12266438295221994"/>
                  <c:y val="-5.2584408892147758E-2"/>
                </c:manualLayout>
              </c:layout>
              <c:tx>
                <c:rich>
                  <a:bodyPr/>
                  <a:lstStyle/>
                  <a:p>
                    <a:fld id="{017B2AEB-5F35-4D1B-8041-C2F931044028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51D1-464B-BCA7-5A0E96F6A242}"/>
                </c:ext>
              </c:extLst>
            </c:dLbl>
            <c:dLbl>
              <c:idx val="34"/>
              <c:layout>
                <c:manualLayout>
                  <c:x val="7.0791440519619178E-2"/>
                  <c:y val="4.5413807679582155E-2"/>
                </c:manualLayout>
              </c:layout>
              <c:tx>
                <c:rich>
                  <a:bodyPr/>
                  <a:lstStyle/>
                  <a:p>
                    <a:fld id="{91E3A6D7-99E0-46CD-A8F1-BFB751FAF3B8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51D1-464B-BCA7-5A0E96F6A242}"/>
                </c:ext>
              </c:extLst>
            </c:dLbl>
            <c:dLbl>
              <c:idx val="35"/>
              <c:layout>
                <c:manualLayout>
                  <c:x val="-0.1551573086685635"/>
                  <c:y val="-0.23902004041885344"/>
                </c:manualLayout>
              </c:layout>
              <c:tx>
                <c:rich>
                  <a:bodyPr/>
                  <a:lstStyle/>
                  <a:p>
                    <a:fld id="{726E7895-A4C0-447F-B5E5-4D182F75221B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51D1-464B-BCA7-5A0E96F6A242}"/>
                </c:ext>
              </c:extLst>
            </c:dLbl>
            <c:dLbl>
              <c:idx val="36"/>
              <c:layout>
                <c:manualLayout>
                  <c:x val="3.7742415506185227E-2"/>
                  <c:y val="-0.13385122263455793"/>
                </c:manualLayout>
              </c:layout>
              <c:tx>
                <c:rich>
                  <a:bodyPr/>
                  <a:lstStyle/>
                  <a:p>
                    <a:fld id="{49EC7C92-3C1C-4469-AF85-B5B2B899C853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51D1-464B-BCA7-5A0E96F6A242}"/>
                </c:ext>
              </c:extLst>
            </c:dLbl>
            <c:dLbl>
              <c:idx val="37"/>
              <c:layout>
                <c:manualLayout>
                  <c:x val="-0.13110597028205356"/>
                  <c:y val="-0.12190022061361526"/>
                </c:manualLayout>
              </c:layout>
              <c:tx>
                <c:rich>
                  <a:bodyPr/>
                  <a:lstStyle/>
                  <a:p>
                    <a:fld id="{2855452D-9AB2-4C2E-9D66-24EB5C86D845}" type="CELLRANGE">
                      <a:rPr lang="pl-PL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51D1-464B-BCA7-5A0E96F6A242}"/>
                </c:ext>
              </c:extLst>
            </c:dLbl>
            <c:dLbl>
              <c:idx val="38"/>
              <c:layout>
                <c:manualLayout>
                  <c:x val="-7.0791878393081462E-3"/>
                  <c:y val="5.0194208487959226E-2"/>
                </c:manualLayout>
              </c:layout>
              <c:tx>
                <c:rich>
                  <a:bodyPr/>
                  <a:lstStyle/>
                  <a:p>
                    <a:fld id="{982EFD5C-16CE-48FD-B5E2-81D9662C8BF2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6-51D1-464B-BCA7-5A0E96F6A242}"/>
                </c:ext>
              </c:extLst>
            </c:dLbl>
            <c:dLbl>
              <c:idx val="39"/>
              <c:layout>
                <c:manualLayout>
                  <c:x val="-2.4634760987647178E-3"/>
                  <c:y val="0.20555723476021395"/>
                </c:manualLayout>
              </c:layout>
              <c:tx>
                <c:rich>
                  <a:bodyPr/>
                  <a:lstStyle/>
                  <a:p>
                    <a:fld id="{D014E2C4-51A2-48FE-A33E-27D39B48FBB1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7-51D1-464B-BCA7-5A0E96F6A242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fld id="{BAFC9BE5-7073-422B-BAB2-B633835C6CA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51D1-464B-BCA7-5A0E96F6A242}"/>
                </c:ext>
              </c:extLst>
            </c:dLbl>
            <c:dLbl>
              <c:idx val="41"/>
              <c:layout>
                <c:manualLayout>
                  <c:x val="-0.2609384293864237"/>
                  <c:y val="-0.15536302627225473"/>
                </c:manualLayout>
              </c:layout>
              <c:tx>
                <c:rich>
                  <a:bodyPr/>
                  <a:lstStyle/>
                  <a:p>
                    <a:fld id="{D6720E15-4605-42A4-882E-2680CCF0F485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9-51D1-464B-BCA7-5A0E96F6A242}"/>
                </c:ext>
              </c:extLst>
            </c:dLbl>
            <c:dLbl>
              <c:idx val="42"/>
              <c:layout>
                <c:manualLayout>
                  <c:x val="-0.10291173591956572"/>
                  <c:y val="2.3902004041885345E-3"/>
                </c:manualLayout>
              </c:layout>
              <c:tx>
                <c:rich>
                  <a:bodyPr/>
                  <a:lstStyle/>
                  <a:p>
                    <a:fld id="{13815C2A-5CA1-4EF8-B98B-04F41184FD00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A-51D1-464B-BCA7-5A0E96F6A242}"/>
                </c:ext>
              </c:extLst>
            </c:dLbl>
            <c:dLbl>
              <c:idx val="43"/>
              <c:layout>
                <c:manualLayout>
                  <c:x val="-2.3150369950530807E-2"/>
                  <c:y val="-0.22945923880209931"/>
                </c:manualLayout>
              </c:layout>
              <c:tx>
                <c:rich>
                  <a:bodyPr/>
                  <a:lstStyle/>
                  <a:p>
                    <a:fld id="{003D1DE1-3A25-4555-952B-0CFD47BAB192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B-51D1-464B-BCA7-5A0E96F6A242}"/>
                </c:ext>
              </c:extLst>
            </c:dLbl>
            <c:dLbl>
              <c:idx val="44"/>
              <c:layout>
                <c:manualLayout>
                  <c:x val="9.6983717412581199E-3"/>
                  <c:y val="0.16492382788900889"/>
                </c:manualLayout>
              </c:layout>
              <c:tx>
                <c:rich>
                  <a:bodyPr/>
                  <a:lstStyle/>
                  <a:p>
                    <a:fld id="{93C8878B-EB4A-452E-ACC6-41F20BE01526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C-51D1-464B-BCA7-5A0E96F6A242}"/>
                </c:ext>
              </c:extLst>
            </c:dLbl>
            <c:dLbl>
              <c:idx val="45"/>
              <c:layout>
                <c:manualLayout>
                  <c:x val="-3.5256695435536968E-3"/>
                  <c:y val="-0.26770244526911585"/>
                </c:manualLayout>
              </c:layout>
              <c:tx>
                <c:rich>
                  <a:bodyPr/>
                  <a:lstStyle/>
                  <a:p>
                    <a:fld id="{459298E3-CBC5-41E7-A43C-95C79291065A}" type="CELLRANGE">
                      <a:rPr lang="en-US" dirty="0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D-51D1-464B-BCA7-5A0E96F6A242}"/>
                </c:ext>
              </c:extLst>
            </c:dLbl>
            <c:dLbl>
              <c:idx val="46"/>
              <c:tx>
                <c:rich>
                  <a:bodyPr/>
                  <a:lstStyle/>
                  <a:p>
                    <a:fld id="{15A8B1E7-6267-4618-AB73-C1478DBB54A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5A5-486E-BC21-6A1E8E70ECCE}"/>
                </c:ext>
              </c:extLst>
            </c:dLbl>
            <c:dLbl>
              <c:idx val="47"/>
              <c:tx>
                <c:rich>
                  <a:bodyPr/>
                  <a:lstStyle/>
                  <a:p>
                    <a:fld id="{AB489368-0A31-410C-B2F3-FB21FF72BDF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A5A5-486E-BC21-6A1E8E70ECCE}"/>
                </c:ext>
              </c:extLst>
            </c:dLbl>
            <c:dLbl>
              <c:idx val="48"/>
              <c:layout>
                <c:manualLayout>
                  <c:x val="-0.19778227600320314"/>
                  <c:y val="-0.10277861738010698"/>
                </c:manualLayout>
              </c:layout>
              <c:tx>
                <c:rich>
                  <a:bodyPr/>
                  <a:lstStyle/>
                  <a:p>
                    <a:fld id="{512EEC8B-EC5C-451E-B426-95EBE7A022A2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A5A5-486E-BC21-6A1E8E70ECCE}"/>
                </c:ext>
              </c:extLst>
            </c:dLbl>
            <c:dLbl>
              <c:idx val="49"/>
              <c:tx>
                <c:rich>
                  <a:bodyPr/>
                  <a:lstStyle/>
                  <a:p>
                    <a:fld id="{9D307164-CD02-4DAC-BF78-846AB04C725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A5A5-486E-BC21-6A1E8E70ECCE}"/>
                </c:ext>
              </c:extLst>
            </c:dLbl>
            <c:dLbl>
              <c:idx val="50"/>
              <c:tx>
                <c:rich>
                  <a:bodyPr/>
                  <a:lstStyle/>
                  <a:p>
                    <a:fld id="{12FF0990-1DC9-4164-BA79-04345D8AA4E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5A5-486E-BC21-6A1E8E70ECCE}"/>
                </c:ext>
              </c:extLst>
            </c:dLbl>
            <c:dLbl>
              <c:idx val="51"/>
              <c:layout>
                <c:manualLayout>
                  <c:x val="2.5269152059791796E-2"/>
                  <c:y val="0.13385122263455793"/>
                </c:manualLayout>
              </c:layout>
              <c:tx>
                <c:rich>
                  <a:bodyPr/>
                  <a:lstStyle/>
                  <a:p>
                    <a:fld id="{EFD2B881-6416-47E2-8FFB-7B4DBD098B59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357B-457D-8E5B-FC472992BD2A}"/>
                </c:ext>
              </c:extLst>
            </c:dLbl>
            <c:dLbl>
              <c:idx val="52"/>
              <c:layout>
                <c:manualLayout>
                  <c:x val="-0.23886137486662373"/>
                  <c:y val="0.19838663354764835"/>
                </c:manualLayout>
              </c:layout>
              <c:tx>
                <c:rich>
                  <a:bodyPr/>
                  <a:lstStyle/>
                  <a:p>
                    <a:fld id="{F0776688-F7C7-4D69-9D0F-05AB903E5C74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A5A5-486E-BC21-6A1E8E70EC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Gill Sans Nova Cond Lt" panose="020B0306020104020203" pitchFamily="34" charset="0"/>
                    <a:ea typeface="+mn-ea"/>
                    <a:cs typeface="+mn-cs"/>
                  </a:defRPr>
                </a:pPr>
                <a:endParaRPr lang="lv-LV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Sheet1!$A$2:$A$54</c:f>
              <c:numCache>
                <c:formatCode>0.0</c:formatCode>
                <c:ptCount val="53"/>
                <c:pt idx="0">
                  <c:v>7</c:v>
                </c:pt>
                <c:pt idx="1">
                  <c:v>0</c:v>
                </c:pt>
                <c:pt idx="2">
                  <c:v>-6</c:v>
                </c:pt>
                <c:pt idx="3">
                  <c:v>-12</c:v>
                </c:pt>
                <c:pt idx="4">
                  <c:v>-10</c:v>
                </c:pt>
                <c:pt idx="5">
                  <c:v>2</c:v>
                </c:pt>
                <c:pt idx="6">
                  <c:v>0</c:v>
                </c:pt>
                <c:pt idx="7">
                  <c:v>5</c:v>
                </c:pt>
                <c:pt idx="8">
                  <c:v>6</c:v>
                </c:pt>
                <c:pt idx="9">
                  <c:v>2</c:v>
                </c:pt>
                <c:pt idx="10">
                  <c:v>-3</c:v>
                </c:pt>
                <c:pt idx="11">
                  <c:v>-26</c:v>
                </c:pt>
                <c:pt idx="12">
                  <c:v>-4</c:v>
                </c:pt>
                <c:pt idx="13">
                  <c:v>5</c:v>
                </c:pt>
                <c:pt idx="14">
                  <c:v>-5</c:v>
                </c:pt>
                <c:pt idx="15">
                  <c:v>-22</c:v>
                </c:pt>
                <c:pt idx="16">
                  <c:v>-2</c:v>
                </c:pt>
                <c:pt idx="17">
                  <c:v>-8</c:v>
                </c:pt>
                <c:pt idx="18">
                  <c:v>-27</c:v>
                </c:pt>
                <c:pt idx="19">
                  <c:v>-8</c:v>
                </c:pt>
                <c:pt idx="20">
                  <c:v>4</c:v>
                </c:pt>
                <c:pt idx="21">
                  <c:v>-21</c:v>
                </c:pt>
                <c:pt idx="22">
                  <c:v>-15</c:v>
                </c:pt>
                <c:pt idx="23">
                  <c:v>-65</c:v>
                </c:pt>
                <c:pt idx="24">
                  <c:v>-19</c:v>
                </c:pt>
                <c:pt idx="25">
                  <c:v>-13</c:v>
                </c:pt>
                <c:pt idx="26">
                  <c:v>-47</c:v>
                </c:pt>
                <c:pt idx="27">
                  <c:v>-27</c:v>
                </c:pt>
                <c:pt idx="28">
                  <c:v>-9</c:v>
                </c:pt>
                <c:pt idx="29">
                  <c:v>-28</c:v>
                </c:pt>
                <c:pt idx="30">
                  <c:v>-16</c:v>
                </c:pt>
                <c:pt idx="31">
                  <c:v>-11</c:v>
                </c:pt>
                <c:pt idx="32">
                  <c:v>-2</c:v>
                </c:pt>
                <c:pt idx="33">
                  <c:v>-8</c:v>
                </c:pt>
                <c:pt idx="34">
                  <c:v>4</c:v>
                </c:pt>
                <c:pt idx="35">
                  <c:v>-5</c:v>
                </c:pt>
                <c:pt idx="36">
                  <c:v>-2</c:v>
                </c:pt>
                <c:pt idx="37">
                  <c:v>-8</c:v>
                </c:pt>
                <c:pt idx="38">
                  <c:v>8</c:v>
                </c:pt>
                <c:pt idx="39">
                  <c:v>-4</c:v>
                </c:pt>
                <c:pt idx="40">
                  <c:v>-58</c:v>
                </c:pt>
                <c:pt idx="41">
                  <c:v>-13</c:v>
                </c:pt>
                <c:pt idx="42">
                  <c:v>0</c:v>
                </c:pt>
                <c:pt idx="43">
                  <c:v>0</c:v>
                </c:pt>
                <c:pt idx="44">
                  <c:v>-4</c:v>
                </c:pt>
                <c:pt idx="45">
                  <c:v>2</c:v>
                </c:pt>
                <c:pt idx="46">
                  <c:v>23</c:v>
                </c:pt>
                <c:pt idx="47">
                  <c:v>-37</c:v>
                </c:pt>
                <c:pt idx="48">
                  <c:v>-15</c:v>
                </c:pt>
                <c:pt idx="49">
                  <c:v>-37</c:v>
                </c:pt>
                <c:pt idx="50">
                  <c:v>-33</c:v>
                </c:pt>
                <c:pt idx="51" formatCode="General">
                  <c:v>-7</c:v>
                </c:pt>
                <c:pt idx="52" formatCode="General">
                  <c:v>-10</c:v>
                </c:pt>
              </c:numCache>
            </c:numRef>
          </c:xVal>
          <c:yVal>
            <c:numRef>
              <c:f>Sheet1!$B$2:$B$54</c:f>
              <c:numCache>
                <c:formatCode>0.0</c:formatCode>
                <c:ptCount val="53"/>
                <c:pt idx="0">
                  <c:v>2</c:v>
                </c:pt>
                <c:pt idx="1">
                  <c:v>-4</c:v>
                </c:pt>
                <c:pt idx="2">
                  <c:v>-9</c:v>
                </c:pt>
                <c:pt idx="3">
                  <c:v>-10</c:v>
                </c:pt>
                <c:pt idx="4">
                  <c:v>-15</c:v>
                </c:pt>
                <c:pt idx="5">
                  <c:v>-2</c:v>
                </c:pt>
                <c:pt idx="6">
                  <c:v>-4</c:v>
                </c:pt>
                <c:pt idx="7">
                  <c:v>-3</c:v>
                </c:pt>
                <c:pt idx="8">
                  <c:v>-4</c:v>
                </c:pt>
                <c:pt idx="9">
                  <c:v>-2</c:v>
                </c:pt>
                <c:pt idx="10">
                  <c:v>-2</c:v>
                </c:pt>
                <c:pt idx="11">
                  <c:v>8</c:v>
                </c:pt>
                <c:pt idx="12">
                  <c:v>4</c:v>
                </c:pt>
                <c:pt idx="13">
                  <c:v>4</c:v>
                </c:pt>
                <c:pt idx="14">
                  <c:v>-7</c:v>
                </c:pt>
                <c:pt idx="15">
                  <c:v>-11</c:v>
                </c:pt>
                <c:pt idx="16">
                  <c:v>-5</c:v>
                </c:pt>
                <c:pt idx="17">
                  <c:v>-6</c:v>
                </c:pt>
                <c:pt idx="18">
                  <c:v>-4</c:v>
                </c:pt>
                <c:pt idx="19">
                  <c:v>-1</c:v>
                </c:pt>
                <c:pt idx="20">
                  <c:v>-2</c:v>
                </c:pt>
                <c:pt idx="21">
                  <c:v>-4</c:v>
                </c:pt>
                <c:pt idx="22">
                  <c:v>-32</c:v>
                </c:pt>
                <c:pt idx="23">
                  <c:v>-19</c:v>
                </c:pt>
                <c:pt idx="24">
                  <c:v>-8</c:v>
                </c:pt>
                <c:pt idx="25">
                  <c:v>-8</c:v>
                </c:pt>
                <c:pt idx="26">
                  <c:v>-22</c:v>
                </c:pt>
                <c:pt idx="27">
                  <c:v>-17</c:v>
                </c:pt>
                <c:pt idx="28">
                  <c:v>-8</c:v>
                </c:pt>
                <c:pt idx="29">
                  <c:v>15</c:v>
                </c:pt>
                <c:pt idx="30">
                  <c:v>-4</c:v>
                </c:pt>
                <c:pt idx="31">
                  <c:v>-2</c:v>
                </c:pt>
                <c:pt idx="32">
                  <c:v>6</c:v>
                </c:pt>
                <c:pt idx="33">
                  <c:v>4</c:v>
                </c:pt>
                <c:pt idx="34">
                  <c:v>-5</c:v>
                </c:pt>
                <c:pt idx="35">
                  <c:v>-3</c:v>
                </c:pt>
                <c:pt idx="36">
                  <c:v>-2</c:v>
                </c:pt>
                <c:pt idx="37">
                  <c:v>-4</c:v>
                </c:pt>
                <c:pt idx="38">
                  <c:v>-9</c:v>
                </c:pt>
                <c:pt idx="39">
                  <c:v>-3</c:v>
                </c:pt>
                <c:pt idx="40">
                  <c:v>-28</c:v>
                </c:pt>
                <c:pt idx="41">
                  <c:v>-5</c:v>
                </c:pt>
                <c:pt idx="42">
                  <c:v>2</c:v>
                </c:pt>
                <c:pt idx="43">
                  <c:v>2</c:v>
                </c:pt>
                <c:pt idx="44">
                  <c:v>-3</c:v>
                </c:pt>
                <c:pt idx="45">
                  <c:v>-2</c:v>
                </c:pt>
                <c:pt idx="46">
                  <c:v>13</c:v>
                </c:pt>
                <c:pt idx="47">
                  <c:v>-3</c:v>
                </c:pt>
                <c:pt idx="48">
                  <c:v>-3</c:v>
                </c:pt>
                <c:pt idx="49">
                  <c:v>-14</c:v>
                </c:pt>
                <c:pt idx="50">
                  <c:v>-8</c:v>
                </c:pt>
                <c:pt idx="51" formatCode="General">
                  <c:v>-11</c:v>
                </c:pt>
                <c:pt idx="52" formatCode="General">
                  <c:v>-7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Sheet1!$E$2:$E$54</c15:f>
                <c15:dlblRangeCache>
                  <c:ptCount val="53"/>
                  <c:pt idx="0">
                    <c:v>B Ieguve</c:v>
                  </c:pt>
                  <c:pt idx="1">
                    <c:v>C10 Pārtika</c:v>
                  </c:pt>
                  <c:pt idx="2">
                    <c:v>C11 Dzērieni</c:v>
                  </c:pt>
                  <c:pt idx="3">
                    <c:v>C13 Tekstils</c:v>
                  </c:pt>
                  <c:pt idx="4">
                    <c:v>C14 Apģērbi</c:v>
                  </c:pt>
                  <c:pt idx="5">
                    <c:v>C16 Kokapstrāde</c:v>
                  </c:pt>
                  <c:pt idx="6">
                    <c:v>C17 Papīrs</c:v>
                  </c:pt>
                  <c:pt idx="7">
                    <c:v>C18 Poligrāfija</c:v>
                  </c:pt>
                  <c:pt idx="8">
                    <c:v>C20 Ķīmiskā</c:v>
                  </c:pt>
                  <c:pt idx="9">
                    <c:v>C22 Gumija</c:v>
                  </c:pt>
                  <c:pt idx="10">
                    <c:v>C23 Nemetāliskie</c:v>
                  </c:pt>
                  <c:pt idx="11">
                    <c:v>C24 Metāli</c:v>
                  </c:pt>
                  <c:pt idx="12">
                    <c:v>C25 Metālapstrāde</c:v>
                  </c:pt>
                  <c:pt idx="13">
                    <c:v>C27 Elektrisko iekārtu ražošana</c:v>
                  </c:pt>
                  <c:pt idx="14">
                    <c:v>C28 Iekārtas, mehānismi</c:v>
                  </c:pt>
                  <c:pt idx="15">
                    <c:v>C29 Transportlīdzekļi</c:v>
                  </c:pt>
                  <c:pt idx="16">
                    <c:v>C31 Mēbeles</c:v>
                  </c:pt>
                  <c:pt idx="17">
                    <c:v>C32 Cita raž.</c:v>
                  </c:pt>
                  <c:pt idx="18">
                    <c:v>C33 Remonts, uzstādīšana</c:v>
                  </c:pt>
                  <c:pt idx="19">
                    <c:v>D Elektrība, gāze</c:v>
                  </c:pt>
                  <c:pt idx="20">
                    <c:v>(F) Būvniecība</c:v>
                  </c:pt>
                  <c:pt idx="21">
                    <c:v>(49) Sauszemes transp.</c:v>
                  </c:pt>
                  <c:pt idx="22">
                    <c:v>(50) Ūdens transp.</c:v>
                  </c:pt>
                  <c:pt idx="23">
                    <c:v>(51) Gaisa transports</c:v>
                  </c:pt>
                  <c:pt idx="24">
                    <c:v>(52) Uzglabāšana, palīgdarbības</c:v>
                  </c:pt>
                  <c:pt idx="25">
                    <c:v>(53) Pasts un kurjeri</c:v>
                  </c:pt>
                  <c:pt idx="26">
                    <c:v>(55) Izmitināšana</c:v>
                  </c:pt>
                  <c:pt idx="27">
                    <c:v>(56) Ēdināšana</c:v>
                  </c:pt>
                  <c:pt idx="28">
                    <c:v>(58) Izdevējdarbība</c:v>
                  </c:pt>
                  <c:pt idx="29">
                    <c:v>(59) Producēšana</c:v>
                  </c:pt>
                  <c:pt idx="30">
                    <c:v>(60) Radio un TV</c:v>
                  </c:pt>
                  <c:pt idx="31">
                    <c:v>(61) Telekomunikācija</c:v>
                  </c:pt>
                  <c:pt idx="32">
                    <c:v>(62) Datorprogrammēšana</c:v>
                  </c:pt>
                  <c:pt idx="33">
                    <c:v>(63) Informācijas pakalpojumi</c:v>
                  </c:pt>
                  <c:pt idx="34">
                    <c:v>(69) Juridiskie pak.</c:v>
                  </c:pt>
                  <c:pt idx="35">
                    <c:v>(71) Inženiertehniskie pak.</c:v>
                  </c:pt>
                  <c:pt idx="36">
                    <c:v>(73) Reklāma</c:v>
                  </c:pt>
                  <c:pt idx="37">
                    <c:v>(74) Zinātniskie un tehniskie pak.</c:v>
                  </c:pt>
                  <c:pt idx="38">
                    <c:v>(77) Iznomāšana, līzings</c:v>
                  </c:pt>
                  <c:pt idx="39">
                    <c:v>(78) Darbaspēka meklēšana</c:v>
                  </c:pt>
                  <c:pt idx="40">
                    <c:v>(79) Ceļojumu biroji</c:v>
                  </c:pt>
                  <c:pt idx="41">
                    <c:v>(80) Apsardze</c:v>
                  </c:pt>
                  <c:pt idx="42">
                    <c:v>(81) Ēku uzturēšana</c:v>
                  </c:pt>
                  <c:pt idx="43">
                    <c:v>(82) Biroji</c:v>
                  </c:pt>
                  <c:pt idx="44">
                    <c:v>(46) Vairumtirdzniecība</c:v>
                  </c:pt>
                  <c:pt idx="45">
                    <c:v>(47) Mazumtirdzniecība</c:v>
                  </c:pt>
                  <c:pt idx="46">
                    <c:v>(75) Veterinārie pakalpojumi</c:v>
                  </c:pt>
                  <c:pt idx="47">
                    <c:v>(90) Radošas, mākslinieciskas darbības</c:v>
                  </c:pt>
                  <c:pt idx="48">
                    <c:v>(91) Bibliotēkas, arhīvi, muzeji </c:v>
                  </c:pt>
                  <c:pt idx="49">
                    <c:v>(92) Azartspēles</c:v>
                  </c:pt>
                  <c:pt idx="50">
                    <c:v>(93) Sporta nodarbības un izklaide</c:v>
                  </c:pt>
                  <c:pt idx="51">
                    <c:v>(95) Mājsaimniecības priekšmetu remonts</c:v>
                  </c:pt>
                  <c:pt idx="52">
                    <c:v>(96) Pārējo individuālo pakalpojumu sniegšana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E-51D1-464B-BCA7-5A0E96F6A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653040"/>
        <c:axId val="506653368"/>
      </c:scatterChart>
      <c:valAx>
        <c:axId val="506653040"/>
        <c:scaling>
          <c:orientation val="minMax"/>
          <c:max val="25"/>
          <c:min val="-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Gill Sans Nova Cond Lt" panose="020B0306020104020203" pitchFamily="34" charset="0"/>
                    <a:ea typeface="+mn-ea"/>
                    <a:cs typeface="+mn-cs"/>
                  </a:defRPr>
                </a:pPr>
                <a:r>
                  <a:rPr lang="lv-LV"/>
                  <a:t>RAŽOŠANAS UN SNIEGTO PAKALPOJUMU APJOMU IZMAIŅAS, %</a:t>
                </a:r>
              </a:p>
            </c:rich>
          </c:tx>
          <c:layout>
            <c:manualLayout>
              <c:xMode val="edge"/>
              <c:yMode val="edge"/>
              <c:x val="0.46143508298227559"/>
              <c:y val="0.942073399102112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Gill Sans Nova Cond Lt" panose="020B0306020104020203" pitchFamily="34" charset="0"/>
                  <a:ea typeface="+mn-ea"/>
                  <a:cs typeface="+mn-cs"/>
                </a:defRPr>
              </a:pPr>
              <a:endParaRPr lang="lv-LV"/>
            </a:p>
          </c:txPr>
        </c:title>
        <c:numFmt formatCode="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Gill Sans Nova Cond Lt" panose="020B0306020104020203" pitchFamily="34" charset="0"/>
                <a:ea typeface="+mn-ea"/>
                <a:cs typeface="+mn-cs"/>
              </a:defRPr>
            </a:pPr>
            <a:endParaRPr lang="lv-LV"/>
          </a:p>
        </c:txPr>
        <c:crossAx val="506653368"/>
        <c:crosses val="autoZero"/>
        <c:crossBetween val="midCat"/>
        <c:majorUnit val="5"/>
      </c:valAx>
      <c:valAx>
        <c:axId val="506653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Gill Sans Nova Cond Lt" panose="020B0306020104020203" pitchFamily="34" charset="0"/>
                    <a:ea typeface="+mn-ea"/>
                    <a:cs typeface="+mn-cs"/>
                  </a:defRPr>
                </a:pPr>
                <a:r>
                  <a:rPr lang="lv-LV"/>
                  <a:t>NODARBINĀTO SKAITA IZMAIŅAS, % </a:t>
                </a:r>
              </a:p>
            </c:rich>
          </c:tx>
          <c:layout>
            <c:manualLayout>
              <c:xMode val="edge"/>
              <c:yMode val="edge"/>
              <c:x val="2.0019574695257586E-2"/>
              <c:y val="0.265220400943884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Gill Sans Nova Cond Lt" panose="020B0306020104020203" pitchFamily="34" charset="0"/>
                  <a:ea typeface="+mn-ea"/>
                  <a:cs typeface="+mn-cs"/>
                </a:defRPr>
              </a:pPr>
              <a:endParaRPr lang="lv-LV"/>
            </a:p>
          </c:txPr>
        </c:title>
        <c:numFmt formatCode="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Gill Sans Nova Cond Lt" panose="020B0306020104020203" pitchFamily="34" charset="0"/>
                <a:ea typeface="+mn-ea"/>
                <a:cs typeface="+mn-cs"/>
              </a:defRPr>
            </a:pPr>
            <a:endParaRPr lang="lv-LV"/>
          </a:p>
        </c:txPr>
        <c:crossAx val="5066530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Gill Sans Nova Cond Lt" panose="020B0306020104020203" pitchFamily="34" charset="0"/>
        </a:defRPr>
      </a:pPr>
      <a:endParaRPr lang="lv-LV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Sheet1!$A$2:$B$68</cx:f>
        <cx:lvl ptCount="67">
          <cx:pt idx="0">Augkopība, lopkopība</cx:pt>
          <cx:pt idx="1">Mežsaimniecība</cx:pt>
          <cx:pt idx="2">Zivsaimniecība</cx:pt>
          <cx:pt idx="3">Ieguves rūpniecība</cx:pt>
          <cx:pt idx="4">Pārtikas ražošana</cx:pt>
          <cx:pt idx="5">Vieglā rūpniecība</cx:pt>
          <cx:pt idx="6">Kokapstrāde</cx:pt>
          <cx:pt idx="7">Papīra ražošana</cx:pt>
          <cx:pt idx="8">Poligrāfija</cx:pt>
          <cx:pt idx="9">Ķīmiskā rūpniecība</cx:pt>
          <cx:pt idx="10">Farmācija</cx:pt>
          <cx:pt idx="11">Gumija, plastmasa</cx:pt>
          <cx:pt idx="12">Nemetāliskie minerāli</cx:pt>
          <cx:pt idx="13">Metālapstrāde</cx:pt>
          <cx:pt idx="14">Metālu ražošana</cx:pt>
          <cx:pt idx="15">Datori, elektroniskās iekārtas</cx:pt>
          <cx:pt idx="16">Elektrisko iekārtu ražošana</cx:pt>
          <cx:pt idx="17">Mašīnas un iekārtas</cx:pt>
          <cx:pt idx="18">Transportlīdzekļu ražošana</cx:pt>
          <cx:pt idx="19">Mēbeles</cx:pt>
          <cx:pt idx="20">Cita ražošana</cx:pt>
          <cx:pt idx="21">Ierīču remonts un uzstādīšana</cx:pt>
          <cx:pt idx="22">Enerģētika</cx:pt>
          <cx:pt idx="23">Ūdens apgāde</cx:pt>
          <cx:pt idx="24">Notekūdeņi, atkritumi</cx:pt>
          <cx:pt idx="25">Ēku būvniecība</cx:pt>
          <cx:pt idx="26">Inženierbūvniecība</cx:pt>
          <cx:pt idx="27">Specializētie būvdarbi</cx:pt>
          <cx:pt idx="28">Auto tirdzniecība</cx:pt>
          <cx:pt idx="29">Vairumtirdzniecība</cx:pt>
          <cx:pt idx="30">Mazumtirdzniecība</cx:pt>
          <cx:pt idx="31">Sauszemes transports</cx:pt>
          <cx:pt idx="32">Ūdens transports</cx:pt>
          <cx:pt idx="33">Gaisa transports</cx:pt>
          <cx:pt idx="34">Transporta palīgdarbības</cx:pt>
          <cx:pt idx="35">Pasts, kurjeri</cx:pt>
          <cx:pt idx="36">Izmitināšana </cx:pt>
          <cx:pt idx="37">Ēdināšana</cx:pt>
          <cx:pt idx="38">Izdevējdarbība, TV</cx:pt>
          <cx:pt idx="39">Telekomunikācija</cx:pt>
          <cx:pt idx="40">Datorprogrammēšana</cx:pt>
          <cx:pt idx="41">Finanšu pakalpojumi</cx:pt>
          <cx:pt idx="42">Apdrošināšana</cx:pt>
          <cx:pt idx="43">Finanšu palīgdarbības</cx:pt>
          <cx:pt idx="44">Īpašumu apsaimniekošana</cx:pt>
          <cx:pt idx="45">Nosacītā īre</cx:pt>
          <cx:pt idx="46">Juridiskie, grāmatvedības pakalpojumi</cx:pt>
          <cx:pt idx="47">Arhitektūra, inženiertehniski pak.</cx:pt>
          <cx:pt idx="48">Zinātne</cx:pt>
          <cx:pt idx="49">Reklāma</cx:pt>
          <cx:pt idx="50">Citi komercpakalpojumi</cx:pt>
          <cx:pt idx="51">Iznomāšana, līzings</cx:pt>
          <cx:pt idx="52">Darbaspēka meklēšana</cx:pt>
          <cx:pt idx="53">Ceļojumu biroji</cx:pt>
          <cx:pt idx="54">Apsardze, uzņēmumu palīgdarbības</cx:pt>
          <cx:pt idx="55">Valsts pārvalde un aizsardzība</cx:pt>
          <cx:pt idx="56">Izglītība</cx:pt>
          <cx:pt idx="57">Veselības aizsardzība</cx:pt>
          <cx:pt idx="58">Sociālā aprūpe</cx:pt>
          <cx:pt idx="59">Radošas, mākslinieciskas darbības</cx:pt>
          <cx:pt idx="60">Bibliotēkas, muzeji</cx:pt>
          <cx:pt idx="61">Azartspēles</cx:pt>
          <cx:pt idx="62">Sports</cx:pt>
          <cx:pt idx="63">Sabiedriskās organizācijas</cx:pt>
          <cx:pt idx="64">Piederumu remonts</cx:pt>
          <cx:pt idx="65">Pārējie pakalpojumi</cx:pt>
          <cx:pt idx="66">Mājsaimniecības kā darba devējs</cx:pt>
        </cx:lvl>
        <cx:lvl ptCount="67">
          <cx:pt idx="0">Lauksaimniecība, mežsaimniecība</cx:pt>
          <cx:pt idx="1">Lauksaimniecība, mežsaimniecība</cx:pt>
          <cx:pt idx="2">Lauksaimniecība, mežsaimniecība</cx:pt>
          <cx:pt idx="3">Ieguves rūpniecība</cx:pt>
          <cx:pt idx="4">Apstrādes rūpniecība</cx:pt>
          <cx:pt idx="5">Apstrādes rūpniecība</cx:pt>
          <cx:pt idx="6">Apstrādes rūpniecība</cx:pt>
          <cx:pt idx="7">Apstrādes rūpniecība</cx:pt>
          <cx:pt idx="8">Apstrādes rūpniecība</cx:pt>
          <cx:pt idx="9">Apstrādes rūpniecība</cx:pt>
          <cx:pt idx="10">Apstrādes rūpniecība</cx:pt>
          <cx:pt idx="11">Apstrādes rūpniecība</cx:pt>
          <cx:pt idx="12">Apstrādes rūpniecība</cx:pt>
          <cx:pt idx="13">Apstrādes rūpniecība</cx:pt>
          <cx:pt idx="14">Apstrādes rūpniecība</cx:pt>
          <cx:pt idx="15">Apstrādes rūpniecība</cx:pt>
          <cx:pt idx="16">Apstrādes rūpniecība</cx:pt>
          <cx:pt idx="17">Apstrādes rūpniecība</cx:pt>
          <cx:pt idx="18">Apstrādes rūpniecība</cx:pt>
          <cx:pt idx="19">Apstrādes rūpniecība</cx:pt>
          <cx:pt idx="20">Apstrādes rūpniecība</cx:pt>
          <cx:pt idx="21">Apstrādes rūpniecība</cx:pt>
          <cx:pt idx="22">Enerģētika</cx:pt>
          <cx:pt idx="23">Ūdens apgāde</cx:pt>
          <cx:pt idx="24">Ūdens apgāde</cx:pt>
          <cx:pt idx="25">Būvniecība</cx:pt>
          <cx:pt idx="26">Būvniecība</cx:pt>
          <cx:pt idx="27">Būvniecība</cx:pt>
          <cx:pt idx="28">Tirdzniecība</cx:pt>
          <cx:pt idx="29">Tirdzniecība</cx:pt>
          <cx:pt idx="30">Tirdzniecība</cx:pt>
          <cx:pt idx="31">Transports un uzglabāšana</cx:pt>
          <cx:pt idx="32">Transports un uzglabāšana</cx:pt>
          <cx:pt idx="33">Transports un uzglabāšana</cx:pt>
          <cx:pt idx="34">Transports un uzglabāšana</cx:pt>
          <cx:pt idx="35">Transports un uzglabāšana</cx:pt>
          <cx:pt idx="36">Izmitināšana un ēdināšana</cx:pt>
          <cx:pt idx="37">Izmitināšana un ēdināšana</cx:pt>
          <cx:pt idx="38">IKT</cx:pt>
          <cx:pt idx="39">IKT</cx:pt>
          <cx:pt idx="40">IKT</cx:pt>
          <cx:pt idx="41">Finanšu un apdrošināšanas darbības</cx:pt>
          <cx:pt idx="42">Finanšu un apdrošināšanas darbības</cx:pt>
          <cx:pt idx="43">Finanšu un apdrošināšanas darbības</cx:pt>
          <cx:pt idx="44">Operācijas ar nekustamo īpašumu</cx:pt>
          <cx:pt idx="45">Operācijas ar nekustamo īpašumu</cx:pt>
          <cx:pt idx="46">Profesionālie, zinātniskie un tehniskie pakalpojumi</cx:pt>
          <cx:pt idx="47">Profesionālie, zinātniskie un tehniskie pakalpojumi</cx:pt>
          <cx:pt idx="48">Profesionālie, zinātniskie un tehniskie pakalpojumi</cx:pt>
          <cx:pt idx="49">Profesionālie, zinātniskie un tehniskie pakalpojumi</cx:pt>
          <cx:pt idx="50">Profesionālie, zinātniskie un tehniskie pakalpojumi</cx:pt>
          <cx:pt idx="51">Administratīvie un apkalpojošie dienesti</cx:pt>
          <cx:pt idx="52">Administratīvie un apkalpojošie dienesti</cx:pt>
          <cx:pt idx="53">Administratīvie un apkalpojošie dienesti</cx:pt>
          <cx:pt idx="54">Administratīvie un apkalpojošie dienesti</cx:pt>
          <cx:pt idx="55">Valsts pārvalde un aizsardzība</cx:pt>
          <cx:pt idx="56">Izglītība</cx:pt>
          <cx:pt idx="57">Veselība un sociālā aprūpe</cx:pt>
          <cx:pt idx="58">Veselība un sociālā aprūpe</cx:pt>
          <cx:pt idx="59">Māksla, izklaide un atpūta</cx:pt>
          <cx:pt idx="60">Māksla, izklaide un atpūta</cx:pt>
          <cx:pt idx="61">Māksla, izklaide un atpūta</cx:pt>
          <cx:pt idx="62">Māksla, izklaide un atpūta</cx:pt>
          <cx:pt idx="63">Citi pakalpojumi</cx:pt>
          <cx:pt idx="64">Citi pakalpojumi</cx:pt>
          <cx:pt idx="65">Citi pakalpojumi</cx:pt>
          <cx:pt idx="66">Mājsaimniecību kā darba devēju darbība</cx:pt>
        </cx:lvl>
      </cx:strDim>
      <cx:numDim type="size">
        <cx:f>Sheet1!$C$2:$C$68</cx:f>
        <cx:lvl ptCount="67" formatCode="0.0%">
          <cx:pt idx="0">0.018818956898813785</cx:pt>
          <cx:pt idx="1">0.022661469946349651</cx:pt>
          <cx:pt idx="2">0.0013291891688254097</cx:pt>
          <cx:pt idx="3">0.0048273605005503305</cx:pt>
          <cx:pt idx="4">0.023236187765541691</cx:pt>
          <cx:pt idx="5">0.0057464831251679204</cx:pt>
          <cx:pt idx="6">0.029270478022948101</cx:pt>
          <cx:pt idx="7">0.0014843461788437273</cx:pt>
          <cx:pt idx="8">0.0032901720321530737</cx:pt>
          <cx:pt idx="9">0.0037902946293789401</cx:pt>
          <cx:pt idx="10">0.0033833534220488641</cx:pt>
          <cx:pt idx="11">0.0030332055347884958</cx:pt>
          <cx:pt idx="12">0.0085637654225875701</cx:pt>
          <cx:pt idx="13">0.01</cx:pt>
          <cx:pt idx="14">0.001</cx:pt>
          <cx:pt idx="15">0.0043478312386971332</cx:pt>
          <cx:pt idx="16">0.0039372434657341665</cx:pt>
          <cx:pt idx="17">0.0040622353217892185</cx:pt>
          <cx:pt idx="18">0.0040576965113738126</cx:pt>
          <cx:pt idx="19">0.0042695464573442171</cx:pt>
          <cx:pt idx="20">0.0030000000000000001</cx:pt>
          <cx:pt idx="21">0.0030000000000000001</cx:pt>
          <cx:pt idx="22">0.015593606552274746</cx:pt>
          <cx:pt idx="23">0.0023298976549444832</cx:pt>
          <cx:pt idx="24">0.0065499285784878505</cx:pt>
          <cx:pt idx="25">0.025911808569554658</cx:pt>
          <cx:pt idx="26">0.018045828443176849</cx:pt>
          <cx:pt idx="27">0.020590870777243354</cx:pt>
          <cx:pt idx="28">0.016834598222747299</cx:pt>
          <cx:pt idx="29">0.068013606399958682</cx:pt>
          <cx:pt idx="30">0.05907280440044186</cx:pt>
          <cx:pt idx="31">0.035742382478988678</cx:pt>
          <cx:pt idx="32">0.001860285456177791</cx:pt>
          <cx:pt idx="33">0.0056167254737565352</cx:pt>
          <cx:pt idx="34">0.036389945296330287</cx:pt>
          <cx:pt idx="35">0.0030552580542605352</cx:pt>
          <cx:pt idx="36">0.006171032592557071</cx:pt>
          <cx:pt idx="37">0.01495582813104902</cx:pt>
          <cx:pt idx="38">0.0055245324809877908</cx:pt>
          <cx:pt idx="39">0.016683072934390787</cx:pt>
          <cx:pt idx="40">0.033742890353164058</cx:pt>
          <cx:pt idx="41">0.020628860464202727</cx:pt>
          <cx:pt idx="42">0.0050472564803410282</cx:pt>
          <cx:pt idx="43">0.003924976358784733</cx:pt>
          <cx:pt idx="44">0.047990924590166781</cx:pt>
          <cx:pt idx="45">0.07655043409764288</cx:pt>
          <cx:pt idx="46">0.020756837912386715</cx:pt>
          <cx:pt idx="47">0.01021066754564715</cx:pt>
          <cx:pt idx="48">0.0057392941372360192</cx:pt>
          <cx:pt idx="49">0.0067911872564267129</cx:pt>
          <cx:pt idx="50">0.005218983991509888</cx:pt>
          <cx:pt idx="51">0.0093340689931101627</cx:pt>
          <cx:pt idx="52">0.0044883874160758204</cx:pt>
          <cx:pt idx="53">0.0025940494789459811</cx:pt>
          <cx:pt idx="54">0.01711588217856555</cx:pt>
          <cx:pt idx="55">0.077692028373824468</cx:pt>
          <cx:pt idx="56">0.048168160464333261</cx:pt>
          <cx:pt idx="57">0.036980586580497944</cx:pt>
          <cx:pt idx="58">0.0066154306716625913</cx:pt>
          <cx:pt idx="59">0.0058224791452557356</cx:pt>
          <cx:pt idx="60">0.0019885824978759965</cx:pt>
          <cx:pt idx="61">0.009001683591690967</cx:pt>
          <cx:pt idx="62">0.0049505553490835222</cx:pt>
          <cx:pt idx="63">0.0035721453875516458</cx:pt>
          <cx:pt idx="64">0.0010161888469485325</cx:pt>
          <cx:pt idx="65">0.006164937673813045</cx:pt>
          <cx:pt idx="66">0.0019162438489675373</cx:pt>
        </cx:lvl>
      </cx:numDim>
    </cx:data>
  </cx:chartData>
  <cx:chart>
    <cx:plotArea>
      <cx:plotAreaRegion>
        <cx:series layoutId="treemap" uniqueId="{75819AD3-20BC-4DF0-9903-356B5C92C723}">
          <cx:tx>
            <cx:txData>
              <cx:f>Sheet1!$C$1</cx:f>
              <cx:v>Series1</cx:v>
            </cx:txData>
          </cx:tx>
          <cx:dataLabels>
            <cx:numFmt formatCode="0.0%" sourceLinked="0"/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600">
                    <a:latin typeface="Gill Sans Nova Cond Lt" panose="020B0306020104020203" pitchFamily="34" charset="0"/>
                    <a:ea typeface="Gill Sans Nova Cond Lt" panose="020B0306020104020203" pitchFamily="34" charset="0"/>
                    <a:cs typeface="Gill Sans Nova Cond Lt" panose="020B0306020104020203" pitchFamily="34" charset="0"/>
                  </a:defRPr>
                </a:pPr>
                <a:endParaRPr lang="en-US" sz="600" b="0" i="0" u="none" strike="noStrike" baseline="0">
                  <a:solidFill>
                    <a:sysClr val="window" lastClr="FFFFFF"/>
                  </a:solidFill>
                  <a:latin typeface="Gill Sans Nova Cond Lt" panose="020B0306020104020203" pitchFamily="34" charset="0"/>
                </a:endParaRPr>
              </a:p>
            </cx:txPr>
            <cx:visibility seriesName="0" categoryName="1" value="1"/>
            <cx:separator>
</cx:separator>
            <cx:dataLabel idx="28">
              <cx:numFmt formatCode="0.0%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400"/>
                  </a:pPr>
                  <a:r>
                    <a:rPr lang="en-US" sz="400" b="0" i="0" u="none" strike="noStrike" baseline="0">
                      <a:solidFill>
                        <a:sysClr val="window" lastClr="FFFFFF"/>
                      </a:solidFill>
                      <a:latin typeface="Gill Sans Nova Cond Lt" panose="020B0306020104020203" pitchFamily="34" charset="0"/>
                    </a:rPr>
                    <a:t>Ūdens apgāde
0.2%</a:t>
                  </a:r>
                </a:p>
              </cx:txPr>
              <cx:visibility seriesName="0" categoryName="1" value="1"/>
              <cx:separator>
</cx:separator>
            </cx:dataLabel>
            <cx:dataLabel idx="86">
              <cx:numFmt formatCode="0.0%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400"/>
                  </a:pPr>
                  <a:r>
                    <a:rPr lang="en-US" sz="400" b="0" i="0" u="none" strike="noStrike" baseline="0">
                      <a:solidFill>
                        <a:sysClr val="window" lastClr="FFFFFF"/>
                      </a:solidFill>
                      <a:latin typeface="Gill Sans Nova Cond Lt" panose="020B0306020104020203" pitchFamily="34" charset="0"/>
                    </a:rPr>
                    <a:t>Mājsaimniecības kā darba devējs
0.2%</a:t>
                  </a:r>
                </a:p>
              </cx:txPr>
              <cx:visibility seriesName="0" categoryName="1" value="1"/>
              <cx:separator>
</cx:separator>
            </cx:dataLabel>
          </cx:dataLabels>
          <cx:dataId val="0"/>
          <cx:layoutPr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0.07491</cdr:x>
      <cdr:y>0.3057</cdr:y>
    </cdr:from>
    <cdr:to>
      <cdr:x>0.98604</cdr:x>
      <cdr:y>0.3057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8D74B3F0-ADC7-4333-BC5F-BA3503E23C81}"/>
            </a:ext>
          </a:extLst>
        </cdr:cNvPr>
        <cdr:cNvCxnSpPr/>
      </cdr:nvCxnSpPr>
      <cdr:spPr>
        <a:xfrm xmlns:a="http://schemas.openxmlformats.org/drawingml/2006/main" flipH="1">
          <a:off x="855416" y="1624294"/>
          <a:ext cx="104040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0.07505</cdr:x>
      <cdr:y>0.51794</cdr:y>
    </cdr:from>
    <cdr:to>
      <cdr:x>0.31465</cdr:x>
      <cdr:y>0.75696</cdr:y>
    </cdr:to>
    <cdr:sp macro="" textlink="">
      <cdr:nvSpPr>
        <cdr:cNvPr id="9" name="Oval 8">
          <a:extLst xmlns:a="http://schemas.openxmlformats.org/drawingml/2006/main">
            <a:ext uri="{FF2B5EF4-FFF2-40B4-BE49-F238E27FC236}">
              <a16:creationId xmlns:a16="http://schemas.microsoft.com/office/drawing/2014/main" id="{E91E007E-83D5-4EB5-890E-ACE13CA303C4}"/>
            </a:ext>
          </a:extLst>
        </cdr:cNvPr>
        <cdr:cNvSpPr/>
      </cdr:nvSpPr>
      <cdr:spPr>
        <a:xfrm xmlns:a="http://schemas.openxmlformats.org/drawingml/2006/main">
          <a:off x="856983" y="2752004"/>
          <a:ext cx="2736001" cy="127000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lv-LV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0.88592</cdr:x>
      <cdr:y>0.45013</cdr:y>
    </cdr:from>
    <cdr:to>
      <cdr:x>0.90279</cdr:x>
      <cdr:y>0.52277</cdr:y>
    </cdr:to>
    <cdr:sp macro="" textlink="">
      <cdr:nvSpPr>
        <cdr:cNvPr id="2" name="Arrow: Down 1">
          <a:extLst xmlns:a="http://schemas.openxmlformats.org/drawingml/2006/main">
            <a:ext uri="{FF2B5EF4-FFF2-40B4-BE49-F238E27FC236}">
              <a16:creationId xmlns:a16="http://schemas.microsoft.com/office/drawing/2014/main" id="{7B9FDB31-33CD-438F-B041-E204FB6FEFAB}"/>
            </a:ext>
          </a:extLst>
        </cdr:cNvPr>
        <cdr:cNvSpPr/>
      </cdr:nvSpPr>
      <cdr:spPr>
        <a:xfrm xmlns:a="http://schemas.openxmlformats.org/drawingml/2006/main">
          <a:off x="9456429" y="2230717"/>
          <a:ext cx="180000" cy="360000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2">
            <a:lumMod val="75000"/>
          </a:schemeClr>
        </a:solidFill>
        <a:ln xmlns:a="http://schemas.openxmlformats.org/drawingml/2006/main" w="63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lv-LV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lv-LV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483C37-B89A-435D-898E-856B6F067C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5A4405-9B69-4726-AECF-54F75DDF02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55D98-5455-4CC1-8C78-3B85385688B1}" type="datetimeFigureOut">
              <a:rPr lang="en-US" smtClean="0">
                <a:latin typeface="Segoe UI Light" panose="020B0502040204020203" pitchFamily="34" charset="0"/>
              </a:rPr>
              <a:t>2/9/2021</a:t>
            </a:fld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D4433-9E19-466B-8B44-656685E084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7917D-F526-463B-B602-2B966ED2DA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4AB1B-51FC-454F-9CD5-15AE92F9D231}" type="slidenum">
              <a:rPr lang="en-US" smtClean="0">
                <a:latin typeface="Segoe UI Light" panose="020B0502040204020203" pitchFamily="34" charset="0"/>
              </a:rPr>
              <a:t>‹#›</a:t>
            </a:fld>
            <a:endParaRPr lang="en-U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86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lv-LV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1340C005-51BF-4D1F-BDAE-F1B5B0CA96F0}" type="datetimeFigureOut">
              <a:rPr lang="lv-LV" smtClean="0"/>
              <a:pPr/>
              <a:t>09.02.2021</a:t>
            </a:fld>
            <a:endParaRPr lang="lv-LV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FECBFA2B-209C-4C68-A927-15C9EE5BB4F6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9799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BFA2B-209C-4C68-A927-15C9EE5BB4F6}" type="slidenum">
              <a:rPr lang="lv-LV" smtClean="0"/>
              <a:pPr/>
              <a:t>10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5065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000" y="6"/>
            <a:ext cx="3778135" cy="41688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Segoe UI Light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Segoe UI Ligh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Segoe UI Ligh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Segoe UI Ligh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163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5808-A995-4D10-8E3A-0AAC6AF1F108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F231A3-E2A9-4AAD-99A3-A422981FF6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1762298" cy="195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03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1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1" y="1752602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6A52D7E7-571E-4270-99A6-3B9E3D4459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1"/>
            <a:ext cx="1762298" cy="195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83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Segoe UI Ligh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EC6329-FF80-4EDE-8BEA-A482E5EA8E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1762298" cy="195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58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932" y="0"/>
            <a:ext cx="3778135" cy="416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Segoe UI Ligh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Segoe UI Ligh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51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</a:defRPr>
            </a:lvl1pPr>
          </a:lstStyle>
          <a:p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</a:defRPr>
            </a:lvl1pPr>
          </a:lstStyle>
          <a:p>
            <a:fld id="{DE995808-A995-4D10-8E3A-0AAC6AF1F108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2501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723" r:id="rId3"/>
    <p:sldLayoutId id="2147483724" r:id="rId4"/>
    <p:sldLayoutId id="214748372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 Ligh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.gov.lv/" TargetMode="External"/><Relationship Id="rId2" Type="http://schemas.openxmlformats.org/officeDocument/2006/relationships/hyperlink" Target="mailto:pasts@em.gov.lv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facebook.com/atbalstsuznemejiem" TargetMode="External"/><Relationship Id="rId4" Type="http://schemas.openxmlformats.org/officeDocument/2006/relationships/hyperlink" Target="http://www.youtube.com/ekonomikasministrij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4400" y="5843698"/>
            <a:ext cx="10363200" cy="63976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altLang="lv-LV" b="1" dirty="0">
                <a:ea typeface="Segoe UI" panose="020B0502040204020203" pitchFamily="34" charset="0"/>
                <a:cs typeface="Segoe UI" panose="020B0502040204020203" pitchFamily="34" charset="0"/>
              </a:rPr>
              <a:t>09.02.2021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961587-E8C9-40F8-AFFB-0CCE07D0A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16" y="3593592"/>
            <a:ext cx="10945368" cy="19385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lv-LV" altLang="lv-LV" sz="3600" cap="all" dirty="0">
                <a:solidFill>
                  <a:srgbClr val="228B9D"/>
                </a:solidFill>
                <a:ea typeface="Segoe UI" panose="020B0502040204020203" pitchFamily="34" charset="0"/>
                <a:cs typeface="Segoe UI Light" panose="020B0502040204020203" pitchFamily="34" charset="0"/>
              </a:rPr>
              <a:t>EKONOMISKĀ SITUĀCIJA UN COVID-19 IETEKME</a:t>
            </a:r>
            <a:endParaRPr lang="lv-LV" altLang="lv-LV" sz="4400" b="0" cap="all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10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0A90A9-89FD-478C-B12D-1A16B1786CFC}"/>
              </a:ext>
            </a:extLst>
          </p:cNvPr>
          <p:cNvSpPr/>
          <p:nvPr/>
        </p:nvSpPr>
        <p:spPr>
          <a:xfrm>
            <a:off x="8750808" y="1521714"/>
            <a:ext cx="2736000" cy="4471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4AC806-BBF2-4C4D-B1D5-1992F28F3B67}"/>
              </a:ext>
            </a:extLst>
          </p:cNvPr>
          <p:cNvSpPr/>
          <p:nvPr/>
        </p:nvSpPr>
        <p:spPr>
          <a:xfrm>
            <a:off x="1098550" y="1518920"/>
            <a:ext cx="7652258" cy="44714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EAD0F526-F34A-4619-AB19-F5095DAB01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444089"/>
              </p:ext>
            </p:extLst>
          </p:nvPr>
        </p:nvGraphicFramePr>
        <p:xfrm>
          <a:off x="230632" y="1388195"/>
          <a:ext cx="11418824" cy="5313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CA38C6D-4415-48D4-B906-AA6621316608}"/>
              </a:ext>
            </a:extLst>
          </p:cNvPr>
          <p:cNvSpPr/>
          <p:nvPr/>
        </p:nvSpPr>
        <p:spPr>
          <a:xfrm>
            <a:off x="2502238" y="399615"/>
            <a:ext cx="9253728" cy="86793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lv-LV" altLang="lv-LV" sz="2800" cap="all" dirty="0">
                <a:solidFill>
                  <a:srgbClr val="228B9D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NOZARU ATTĪSTĪBAS TENDENCES UN TO IETEKME UZ DARBA TIRGU</a:t>
            </a:r>
            <a:endParaRPr lang="lv-LV" sz="2800" cap="all" dirty="0">
              <a:solidFill>
                <a:srgbClr val="228B9D"/>
              </a:solidFill>
              <a:latin typeface="Segoe UI Ligh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C0218FB-8F2B-40BE-BC11-511A0B8E625A}"/>
              </a:ext>
            </a:extLst>
          </p:cNvPr>
          <p:cNvSpPr txBox="1">
            <a:spLocks/>
          </p:cNvSpPr>
          <p:nvPr/>
        </p:nvSpPr>
        <p:spPr>
          <a:xfrm>
            <a:off x="11345333" y="6545200"/>
            <a:ext cx="846667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2BD7A-E27C-4D8B-9BA7-C703671C96E0}" type="slidenum">
              <a:rPr lang="en-US" altLang="lv-LV" smtClean="0"/>
              <a:pPr/>
              <a:t>10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4293369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BC683E-CC48-49BF-B90E-7A29A5A7CC43}"/>
              </a:ext>
            </a:extLst>
          </p:cNvPr>
          <p:cNvSpPr/>
          <p:nvPr/>
        </p:nvSpPr>
        <p:spPr>
          <a:xfrm>
            <a:off x="2502237" y="403974"/>
            <a:ext cx="928901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lv-LV" altLang="lv-LV" sz="2800" cap="all" dirty="0">
                <a:solidFill>
                  <a:srgbClr val="228B9D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COVID-19 2.VILNIS - REĢISTRĒTĀ BEZDARBA </a:t>
            </a:r>
            <a:r>
              <a:rPr lang="lv-LV" altLang="lv-LV" sz="2800" cap="all" dirty="0" err="1">
                <a:solidFill>
                  <a:srgbClr val="228B9D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PIEAUGUMs</a:t>
            </a:r>
            <a:r>
              <a:rPr lang="lv-LV" altLang="lv-LV" sz="2800" cap="all" dirty="0">
                <a:solidFill>
                  <a:srgbClr val="228B9D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 lēnāks nekā pavasarī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C688DE7-F031-4668-89B6-FB09E48A7F2C}"/>
              </a:ext>
            </a:extLst>
          </p:cNvPr>
          <p:cNvSpPr txBox="1">
            <a:spLocks/>
          </p:cNvSpPr>
          <p:nvPr/>
        </p:nvSpPr>
        <p:spPr>
          <a:xfrm>
            <a:off x="11345333" y="6545200"/>
            <a:ext cx="846667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2BD7A-E27C-4D8B-9BA7-C703671C96E0}" type="slidenum">
              <a:rPr lang="en-US" altLang="lv-LV" smtClean="0"/>
              <a:pPr/>
              <a:t>11</a:t>
            </a:fld>
            <a:endParaRPr lang="en-US" altLang="lv-LV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BCF1F8-4ACB-49BE-A1DB-DD25C5449966}"/>
              </a:ext>
            </a:extLst>
          </p:cNvPr>
          <p:cNvSpPr/>
          <p:nvPr/>
        </p:nvSpPr>
        <p:spPr>
          <a:xfrm>
            <a:off x="509456" y="1693820"/>
            <a:ext cx="36698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000" b="1" dirty="0">
                <a:latin typeface="Gill Sans Nova Cond Lt" panose="020B0306020104020203" pitchFamily="34" charset="0"/>
              </a:rPr>
              <a:t>NVA REĢISTRĒTO DARBA MEKLĒTĀJU SKAITS</a:t>
            </a:r>
            <a:endParaRPr lang="lv-LV" sz="1400" b="1" dirty="0">
              <a:latin typeface="Gill Sans Nova Cond Lt" panose="020B0306020104020203" pitchFamily="34" charset="0"/>
            </a:endParaRPr>
          </a:p>
          <a:p>
            <a:pPr algn="ctr"/>
            <a:r>
              <a:rPr lang="lv-LV" sz="1400" dirty="0">
                <a:latin typeface="Gill Sans Nova Cond Lt" panose="020B0306020104020203" pitchFamily="34" charset="0"/>
              </a:rPr>
              <a:t>tūkstoši</a:t>
            </a:r>
            <a:endParaRPr lang="lv-LV" sz="2000" dirty="0">
              <a:latin typeface="Gill Sans Nova Cond Lt" panose="020B03060201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91D6FB-DAEB-43D9-8D23-65F88705BA88}"/>
              </a:ext>
            </a:extLst>
          </p:cNvPr>
          <p:cNvSpPr/>
          <p:nvPr/>
        </p:nvSpPr>
        <p:spPr>
          <a:xfrm>
            <a:off x="8012679" y="1688336"/>
            <a:ext cx="37785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000" b="1" dirty="0">
                <a:latin typeface="Gill Sans Nova Cond Lt" panose="020B0306020104020203" pitchFamily="34" charset="0"/>
              </a:rPr>
              <a:t>NVA REĢISTRĒTO DARBA MEKLĒTĀJU SKAITA IZMAIŅAS</a:t>
            </a:r>
            <a:endParaRPr lang="lv-LV" sz="1400" b="1" dirty="0">
              <a:latin typeface="Gill Sans Nova Cond Lt" panose="020B0306020104020203" pitchFamily="34" charset="0"/>
            </a:endParaRPr>
          </a:p>
          <a:p>
            <a:pPr algn="ctr"/>
            <a:r>
              <a:rPr lang="lv-LV" sz="1400" dirty="0">
                <a:latin typeface="Gill Sans Nova Cond Lt" panose="020B0306020104020203" pitchFamily="34" charset="0"/>
              </a:rPr>
              <a:t>tūkstoši</a:t>
            </a:r>
            <a:endParaRPr lang="lv-LV" sz="2000" dirty="0">
              <a:latin typeface="Gill Sans Nova Cond Lt" panose="020B03060201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2FEC3A-1EB1-4B59-86CC-F3E9E3297C60}"/>
              </a:ext>
            </a:extLst>
          </p:cNvPr>
          <p:cNvSpPr txBox="1"/>
          <p:nvPr/>
        </p:nvSpPr>
        <p:spPr>
          <a:xfrm>
            <a:off x="353245" y="6329756"/>
            <a:ext cx="4459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800" dirty="0">
                <a:latin typeface="Gill Sans Nova Cond Lt" panose="020B0306020104020203" pitchFamily="34" charset="0"/>
              </a:rPr>
              <a:t>Avots: NVA</a:t>
            </a:r>
            <a:endParaRPr lang="lv-LV" sz="800" dirty="0"/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B014E727-BBD4-423E-9C8E-083E4C8C71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4227908"/>
              </p:ext>
            </p:extLst>
          </p:nvPr>
        </p:nvGraphicFramePr>
        <p:xfrm>
          <a:off x="8047092" y="2309372"/>
          <a:ext cx="3601039" cy="4235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834BB078-0B5E-48E7-A836-9CECA91030B2}"/>
              </a:ext>
            </a:extLst>
          </p:cNvPr>
          <p:cNvSpPr/>
          <p:nvPr/>
        </p:nvSpPr>
        <p:spPr>
          <a:xfrm>
            <a:off x="4038600" y="1691078"/>
            <a:ext cx="4114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40" b="0" i="0" u="none" strike="noStrike" kern="1200" baseline="0">
                <a:solidFill>
                  <a:srgbClr val="000000"/>
                </a:solidFill>
                <a:latin typeface="Gill Sans Nova Cond Lt" panose="020B0306020104020203" pitchFamily="34" charset="0"/>
                <a:ea typeface="Arial"/>
                <a:cs typeface="Arial"/>
              </a:defRPr>
            </a:pPr>
            <a:r>
              <a:rPr lang="lv-LV" sz="2000" b="1" dirty="0"/>
              <a:t>TOP 10 PROFESIJAS PĒC PIEŠĶIRTĀ BEZDARBNIEKA STATUSA</a:t>
            </a:r>
          </a:p>
          <a:p>
            <a:pPr algn="ctr">
              <a:defRPr sz="1440" b="0" i="0" u="none" strike="noStrike" kern="1200" baseline="0">
                <a:solidFill>
                  <a:srgbClr val="000000"/>
                </a:solidFill>
                <a:latin typeface="Gill Sans Nova Cond Lt" panose="020B0306020104020203" pitchFamily="34" charset="0"/>
                <a:ea typeface="Arial"/>
                <a:cs typeface="Arial"/>
              </a:defRPr>
            </a:pPr>
            <a:r>
              <a:rPr lang="lv-LV" sz="1400" dirty="0"/>
              <a:t>Kopš 2020.gada novembra</a:t>
            </a:r>
            <a:endParaRPr lang="en-US" sz="1400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49E6EFE-607E-45A5-87A8-0F128435F7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9272954"/>
              </p:ext>
            </p:extLst>
          </p:nvPr>
        </p:nvGraphicFramePr>
        <p:xfrm>
          <a:off x="4476000" y="2303888"/>
          <a:ext cx="324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B0F6171-C126-4FB9-B76E-E336091B31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1211219"/>
              </p:ext>
            </p:extLst>
          </p:nvPr>
        </p:nvGraphicFramePr>
        <p:xfrm>
          <a:off x="543870" y="2303888"/>
          <a:ext cx="3601038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35108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B7391-4777-419B-8073-6211251B9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900" y="329020"/>
            <a:ext cx="8128000" cy="603251"/>
          </a:xfrm>
        </p:spPr>
        <p:txBody>
          <a:bodyPr anchor="b">
            <a:normAutofit/>
          </a:bodyPr>
          <a:lstStyle/>
          <a:p>
            <a:r>
              <a:rPr lang="lv-LV" sz="2800" b="0" cap="all" dirty="0">
                <a:solidFill>
                  <a:srgbClr val="228B9D"/>
                </a:solidFill>
                <a:ea typeface="+mn-ea"/>
                <a:cs typeface="Segoe UI" panose="020B0502040204020203" pitchFamily="34" charset="0"/>
              </a:rPr>
              <a:t>UZŅĒMUMU LĪMEŅA DATI – valsts atbalsts mērķēts vairāk cietušajiem uzņēmumiem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58D3655-99AF-49BA-888D-68C9D32F29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633949"/>
              </p:ext>
            </p:extLst>
          </p:nvPr>
        </p:nvGraphicFramePr>
        <p:xfrm>
          <a:off x="6169152" y="1591860"/>
          <a:ext cx="576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1BE7737-7104-42E7-9BE2-497F38B3B5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8011400"/>
              </p:ext>
            </p:extLst>
          </p:nvPr>
        </p:nvGraphicFramePr>
        <p:xfrm>
          <a:off x="308208" y="1591860"/>
          <a:ext cx="576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2C37586-BE54-4CC0-951C-7967C0ABC675}"/>
              </a:ext>
            </a:extLst>
          </p:cNvPr>
          <p:cNvSpPr/>
          <p:nvPr/>
        </p:nvSpPr>
        <p:spPr>
          <a:xfrm rot="16200000">
            <a:off x="-1444646" y="3881872"/>
            <a:ext cx="3505708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lv-LV" sz="1100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Y ass – izmaiņas % pret iepriekšējā gada atbilstošo mēnesi</a:t>
            </a:r>
            <a:endParaRPr lang="lv-LV" sz="1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238027-F94A-4E76-B428-1263CE845FC5}"/>
              </a:ext>
            </a:extLst>
          </p:cNvPr>
          <p:cNvSpPr/>
          <p:nvPr/>
        </p:nvSpPr>
        <p:spPr>
          <a:xfrm>
            <a:off x="2202526" y="1284083"/>
            <a:ext cx="23992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400" b="1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2020.G. NOVEMBRIS</a:t>
            </a:r>
            <a:endParaRPr lang="lv-LV" sz="14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AB0B28-AA06-4CAD-96D8-6900ACD8512C}"/>
              </a:ext>
            </a:extLst>
          </p:cNvPr>
          <p:cNvSpPr/>
          <p:nvPr/>
        </p:nvSpPr>
        <p:spPr>
          <a:xfrm rot="16200000">
            <a:off x="4449410" y="3981055"/>
            <a:ext cx="3505708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lv-LV" sz="1100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Y ass – izmaiņas % pret iepriekšējā gada atbilstošo mēnesi</a:t>
            </a:r>
            <a:endParaRPr lang="lv-LV" sz="11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971401-D30B-45DA-BB45-745258B1BC87}"/>
              </a:ext>
            </a:extLst>
          </p:cNvPr>
          <p:cNvSpPr/>
          <p:nvPr/>
        </p:nvSpPr>
        <p:spPr>
          <a:xfrm>
            <a:off x="7774778" y="6556873"/>
            <a:ext cx="3505708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lv-LV" sz="1100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X ass – izmaiņas % pret 2020.gada augustu-oktobri</a:t>
            </a:r>
            <a:endParaRPr lang="lv-LV" sz="11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EBF27E-9341-43E7-8C7B-1947FCC0E822}"/>
              </a:ext>
            </a:extLst>
          </p:cNvPr>
          <p:cNvSpPr/>
          <p:nvPr/>
        </p:nvSpPr>
        <p:spPr>
          <a:xfrm>
            <a:off x="7962526" y="1286446"/>
            <a:ext cx="23992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400" b="1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2020.G. DECEMBRIS</a:t>
            </a:r>
            <a:endParaRPr lang="lv-LV" sz="14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92297F-358A-4CFC-AFF7-F5F163A081DD}"/>
              </a:ext>
            </a:extLst>
          </p:cNvPr>
          <p:cNvSpPr/>
          <p:nvPr/>
        </p:nvSpPr>
        <p:spPr>
          <a:xfrm>
            <a:off x="1810159" y="6541999"/>
            <a:ext cx="3505708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lv-LV" sz="1100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X ass – izmaiņas % pret 2020.gada augustu-oktobri</a:t>
            </a:r>
            <a:endParaRPr lang="lv-LV" sz="11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5AD755-E589-4C71-A212-D4CF1A884054}"/>
              </a:ext>
            </a:extLst>
          </p:cNvPr>
          <p:cNvSpPr/>
          <p:nvPr/>
        </p:nvSpPr>
        <p:spPr>
          <a:xfrm>
            <a:off x="704088" y="4700016"/>
            <a:ext cx="5120640" cy="1656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923D45-15AD-4F8C-890D-6A2DB88E3C0A}"/>
              </a:ext>
            </a:extLst>
          </p:cNvPr>
          <p:cNvSpPr/>
          <p:nvPr/>
        </p:nvSpPr>
        <p:spPr>
          <a:xfrm>
            <a:off x="6565900" y="4705106"/>
            <a:ext cx="5120640" cy="1656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1FE2358F-CAB9-4920-AEA6-49AF4C6918DE}"/>
              </a:ext>
            </a:extLst>
          </p:cNvPr>
          <p:cNvSpPr txBox="1">
            <a:spLocks/>
          </p:cNvSpPr>
          <p:nvPr/>
        </p:nvSpPr>
        <p:spPr>
          <a:xfrm>
            <a:off x="11345333" y="6545200"/>
            <a:ext cx="846667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2BD7A-E27C-4D8B-9BA7-C703671C96E0}" type="slidenum">
              <a:rPr lang="en-US" altLang="lv-LV" smtClean="0"/>
              <a:pPr/>
              <a:t>12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652152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5C5801E-D510-44F4-8A0C-B07470A6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442" y="231350"/>
            <a:ext cx="9816028" cy="902769"/>
          </a:xfrm>
        </p:spPr>
        <p:txBody>
          <a:bodyPr anchor="b">
            <a:normAutofit fontScale="90000"/>
          </a:bodyPr>
          <a:lstStyle/>
          <a:p>
            <a:r>
              <a:rPr lang="lv-LV" sz="2800" b="0" cap="all" dirty="0">
                <a:solidFill>
                  <a:srgbClr val="228B9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Straujas globālās ekonomikas atgūšanas optimisms izsīkst – </a:t>
            </a:r>
            <a:br>
              <a:rPr lang="lv-LV" sz="2800" b="0" cap="all" dirty="0">
                <a:solidFill>
                  <a:srgbClr val="228B9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lv-LV" sz="2800" b="0" cap="all" dirty="0">
                <a:solidFill>
                  <a:srgbClr val="228B9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starptautisko organizāciju SECINĀJUMI PAR GLOBĀLO SITUĀCIJU</a:t>
            </a:r>
          </a:p>
        </p:txBody>
      </p:sp>
      <p:pic>
        <p:nvPicPr>
          <p:cNvPr id="2050" name="Picture 2" descr="Globe Icon | Free SVG / PNG, Premium Animated GIF / APNG Customizable Icons  · Loading.io">
            <a:extLst>
              <a:ext uri="{FF2B5EF4-FFF2-40B4-BE49-F238E27FC236}">
                <a16:creationId xmlns:a16="http://schemas.microsoft.com/office/drawing/2014/main" id="{872010BA-52E7-4933-9C69-1B2E68E1D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46" y="1887786"/>
            <a:ext cx="1078992" cy="10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73B3A8B-13FD-41E8-A321-B801B6D68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46" y="4327398"/>
            <a:ext cx="1137172" cy="115214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29695B1-3822-4DF3-8408-B74F1C5BFE20}"/>
              </a:ext>
            </a:extLst>
          </p:cNvPr>
          <p:cNvSpPr txBox="1">
            <a:spLocks/>
          </p:cNvSpPr>
          <p:nvPr/>
        </p:nvSpPr>
        <p:spPr>
          <a:xfrm>
            <a:off x="2364427" y="1332426"/>
            <a:ext cx="9404239" cy="5122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1859C"/>
              </a:buClr>
              <a:buFont typeface="Wingdings" panose="05000000000000000000" pitchFamily="2" charset="2"/>
              <a:buChar char="ü"/>
            </a:pPr>
            <a:r>
              <a:rPr lang="lv-LV" sz="2200" b="1" dirty="0">
                <a:latin typeface="Gill Sans Nova Cond Lt" panose="020B0306020104020203" pitchFamily="34" charset="0"/>
              </a:rPr>
              <a:t>SITUĀCIJA PASAULĒ IR ĻOTI SAREŽĢĪTA</a:t>
            </a:r>
            <a:r>
              <a:rPr lang="lv-LV" sz="2200" dirty="0">
                <a:latin typeface="Gill Sans Nova Cond Lt" panose="020B0306020104020203" pitchFamily="34" charset="0"/>
              </a:rPr>
              <a:t> 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lv-LV" sz="1900" dirty="0">
                <a:latin typeface="Gill Sans Nova Cond Lt" panose="020B0306020104020203" pitchFamily="34" charset="0"/>
              </a:rPr>
              <a:t>Ekonomiskās attīstības prognozes tiek koriģētas uz leju, jo pieaug saslimstība ar COVID-19 visā pasaulē, īpaši Eiropā. Tiek novērota arī kavēšanās ar vakcināciju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lv-LV" sz="1900" dirty="0">
                <a:latin typeface="Gill Sans Nova Cond Lt" panose="020B0306020104020203" pitchFamily="34" charset="0"/>
              </a:rPr>
              <a:t>OECD pieļauj, ka valdībām ik pa laikam būs jāievieš stingrāki ierobežojumi, tas būs kā pa viļņiem: mīkstinās, pēc tam atkal stiprinās ierobežojumus. </a:t>
            </a:r>
            <a:br>
              <a:rPr lang="lv-LV" sz="1900" dirty="0">
                <a:latin typeface="Gill Sans Nova Cond Lt" panose="020B0306020104020203" pitchFamily="34" charset="0"/>
              </a:rPr>
            </a:br>
            <a:r>
              <a:rPr lang="lv-LV" sz="1900" dirty="0">
                <a:latin typeface="Gill Sans Nova Cond Lt" panose="020B0306020104020203" pitchFamily="34" charset="0"/>
              </a:rPr>
              <a:t>Tas pēc OECD prognozēm var ievilkties līdz pat 2022.gadam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lv-LV" sz="1900" dirty="0">
                <a:latin typeface="Gill Sans Nova Cond Lt" panose="020B0306020104020203" pitchFamily="34" charset="0"/>
              </a:rPr>
              <a:t>Pat pēc vakcīnas izstrādes cilvēkiem visā pasaulē būs jāturpina ievērot </a:t>
            </a:r>
            <a:r>
              <a:rPr lang="lv-LV" sz="1900" dirty="0" err="1">
                <a:latin typeface="Gill Sans Nova Cond Lt" panose="020B0306020104020203" pitchFamily="34" charset="0"/>
              </a:rPr>
              <a:t>distancēšanās</a:t>
            </a:r>
            <a:r>
              <a:rPr lang="lv-LV" sz="1900" dirty="0">
                <a:latin typeface="Gill Sans Nova Cond Lt" panose="020B0306020104020203" pitchFamily="34" charset="0"/>
              </a:rPr>
              <a:t> un jālieto maskas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lv-LV" sz="1900" dirty="0">
                <a:latin typeface="Gill Sans Nova Cond Lt" panose="020B0306020104020203" pitchFamily="34" charset="0"/>
              </a:rPr>
              <a:t>Vissmagāk skartās nozares (pasažieru pārvadājumi, tūrisms,  izklaides nozares, izmitināšanas un ēdināšanas pakalpojumi) var neatgūties tik ātri</a:t>
            </a:r>
          </a:p>
          <a:p>
            <a:r>
              <a:rPr lang="lv-LV" sz="1900" dirty="0">
                <a:latin typeface="Gill Sans Nova Cond Lt" panose="020B0306020104020203" pitchFamily="34" charset="0"/>
              </a:rPr>
              <a:t> 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1859C"/>
              </a:buClr>
              <a:buFont typeface="Wingdings" panose="05000000000000000000" pitchFamily="2" charset="2"/>
              <a:buChar char="ü"/>
            </a:pPr>
            <a:r>
              <a:rPr lang="lv-LV" sz="2200" b="1" dirty="0">
                <a:latin typeface="Gill Sans Nova Cond Lt" panose="020B0306020104020203" pitchFamily="34" charset="0"/>
              </a:rPr>
              <a:t>GALVENIE GLOBĀLIE RISKI SAISTĪTI AR COVID-19 PANDĒMIJU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lv-LV" sz="1900" dirty="0">
                <a:latin typeface="Gill Sans Nova Cond Lt" panose="020B0306020104020203" pitchFamily="34" charset="0"/>
              </a:rPr>
              <a:t>Fragmentāra un dažādu ātrumu ekonomikas atgūšanās, protekcionisma pieaugums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lv-LV" sz="1900" dirty="0">
                <a:latin typeface="Gill Sans Nova Cond Lt" panose="020B0306020104020203" pitchFamily="34" charset="0"/>
              </a:rPr>
              <a:t>Palielinās uzņēmumu bankroti un bezdarba līmenis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lv-LV" sz="1900" dirty="0">
                <a:latin typeface="Gill Sans Nova Cond Lt" panose="020B0306020104020203" pitchFamily="34" charset="0"/>
              </a:rPr>
              <a:t>Palielinās sociālā nevienlīdzība un ekonomikas attīstības līmeņu atšķirība starp valstīm/reģioniem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lv-LV" sz="1900" dirty="0">
                <a:latin typeface="Gill Sans Nova Cond Lt" panose="020B0306020104020203" pitchFamily="34" charset="0"/>
              </a:rPr>
              <a:t>Jauno COVID-19 paveidu attīstība un izplatība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lv-LV" sz="1900" dirty="0">
                <a:latin typeface="Gill Sans Nova Cond Lt" panose="020B0306020104020203" pitchFamily="34" charset="0"/>
              </a:rPr>
              <a:t>COVID-19 trešā viļņa iespējamība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lv-LV" sz="1900" dirty="0">
                <a:latin typeface="Gill Sans Nova Cond Lt" panose="020B0306020104020203" pitchFamily="34" charset="0"/>
              </a:rPr>
              <a:t>Atbalsta pasākumi nedos vēlamo efektu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lv-LV" sz="1900" dirty="0">
                <a:latin typeface="Gill Sans Nova Cond Lt" panose="020B0306020104020203" pitchFamily="34" charset="0"/>
              </a:rPr>
              <a:t>Valdībām ar laiku nebūs iespējas aizņemties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lv-LV" sz="1900" dirty="0">
                <a:latin typeface="Gill Sans Nova Cond Lt" panose="020B0306020104020203" pitchFamily="34" charset="0"/>
              </a:rPr>
              <a:t>Strauji pieaugs publiskā sektora parāda līmenis, kas var novest pie globālās parādu krīzes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lv-LV" sz="1900" dirty="0">
                <a:latin typeface="Gill Sans Nova Cond Lt" panose="020B0306020104020203" pitchFamily="34" charset="0"/>
              </a:rPr>
              <a:t>Veselības aprūpes sistēmas nespēja un kapacitātes trūkums cīnīties pret COVID-19 krīzi un ārstniecības personāla trūkums visās valstīs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lv-LV" sz="1900" dirty="0">
                <a:latin typeface="Gill Sans Nova Cond Lt" panose="020B0306020104020203" pitchFamily="34" charset="0"/>
              </a:rPr>
              <a:t>Pieaugs mirstības rādītāji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242EBD0-2507-4C6D-B465-6CA944D7B5E2}"/>
              </a:ext>
            </a:extLst>
          </p:cNvPr>
          <p:cNvSpPr txBox="1">
            <a:spLocks/>
          </p:cNvSpPr>
          <p:nvPr/>
        </p:nvSpPr>
        <p:spPr>
          <a:xfrm>
            <a:off x="11345333" y="6545200"/>
            <a:ext cx="846667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2BD7A-E27C-4D8B-9BA7-C703671C96E0}" type="slidenum">
              <a:rPr lang="en-US" altLang="lv-LV" smtClean="0"/>
              <a:pPr/>
              <a:t>13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4144474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EA703B-F9F4-4EA1-9F3F-E7827532984E}"/>
              </a:ext>
            </a:extLst>
          </p:cNvPr>
          <p:cNvSpPr/>
          <p:nvPr/>
        </p:nvSpPr>
        <p:spPr>
          <a:xfrm>
            <a:off x="256032" y="3429000"/>
            <a:ext cx="11219688" cy="2121408"/>
          </a:xfrm>
          <a:prstGeom prst="rect">
            <a:avLst/>
          </a:prstGeom>
          <a:solidFill>
            <a:srgbClr val="018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/>
            <a:r>
              <a:rPr lang="lv-LV" sz="3600" dirty="0">
                <a:latin typeface="+mj-lt"/>
              </a:rPr>
              <a:t>IEROBEŽOJOŠIE PASĀKUMI </a:t>
            </a:r>
          </a:p>
          <a:p>
            <a:pPr marL="174625"/>
            <a:r>
              <a:rPr lang="lv-LV" sz="3600" dirty="0">
                <a:latin typeface="+mj-lt"/>
              </a:rPr>
              <a:t>UN EKONOMISKĀ IETEKME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2B05D1F-E8E4-4C76-A3FB-B3C3F0A669EE}"/>
              </a:ext>
            </a:extLst>
          </p:cNvPr>
          <p:cNvSpPr txBox="1">
            <a:spLocks/>
          </p:cNvSpPr>
          <p:nvPr/>
        </p:nvSpPr>
        <p:spPr>
          <a:xfrm>
            <a:off x="11345333" y="6545200"/>
            <a:ext cx="846667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2BD7A-E27C-4D8B-9BA7-C703671C96E0}" type="slidenum">
              <a:rPr lang="en-US" altLang="lv-LV" smtClean="0"/>
              <a:pPr/>
              <a:t>14</a:t>
            </a:fld>
            <a:endParaRPr lang="en-US" altLang="lv-LV" dirty="0"/>
          </a:p>
        </p:txBody>
      </p:sp>
      <p:pic>
        <p:nvPicPr>
          <p:cNvPr id="3" name="Picture 2" descr="A picture containing text, computer, scoreboard&#10;&#10;Description automatically generated">
            <a:extLst>
              <a:ext uri="{FF2B5EF4-FFF2-40B4-BE49-F238E27FC236}">
                <a16:creationId xmlns:a16="http://schemas.microsoft.com/office/drawing/2014/main" id="{4B23013A-CA5F-4796-BEAE-37B7FCA16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66" y="1399248"/>
            <a:ext cx="5544312" cy="392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33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A94C5-63DC-4184-914A-E9024FA43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049" y="1423741"/>
            <a:ext cx="6280911" cy="3239699"/>
          </a:xfrm>
          <a:solidFill>
            <a:schemeClr val="bg1">
              <a:lumMod val="95000"/>
            </a:schemeClr>
          </a:solidFill>
          <a:ln w="412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1000" b="1" dirty="0"/>
              <a:t>Vienlaikus, sekojot Lielbritānijas, Īrijas un Portugāles pieredzei, ir jābūt gataviem pasākumiem, ja situācija pasliktinās. </a:t>
            </a:r>
            <a:endParaRPr lang="lv-LV" sz="10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lv-LV" sz="1000" b="1" dirty="0"/>
              <a:t>Ja tiek sasniegts ārkārtīgi augsts saslimstības līmenis – </a:t>
            </a:r>
            <a:r>
              <a:rPr lang="lv-LV" sz="1000" b="1" dirty="0">
                <a:solidFill>
                  <a:srgbClr val="FF0000"/>
                </a:solidFill>
              </a:rPr>
              <a:t>14 dienu kumulatīvais gadījumu skaits pārsniedz 700 </a:t>
            </a:r>
            <a:r>
              <a:rPr lang="lv-LV" sz="1000" b="1" dirty="0"/>
              <a:t>uz 100 000 iedzīvotājiem;</a:t>
            </a:r>
            <a:endParaRPr lang="lv-LV" sz="10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lv-LV" sz="1100" b="1" dirty="0">
                <a:solidFill>
                  <a:srgbClr val="FF0000"/>
                </a:solidFill>
              </a:rPr>
              <a:t>VAI</a:t>
            </a:r>
            <a:r>
              <a:rPr lang="lv-LV" sz="1000" b="1" dirty="0"/>
              <a:t> ir ļoti straujš saslimstības pieaugums – ja, pie 14 dienu kumulatīvā saslimstības līmeņa virs 200 uz 100 000 iedzīvotājiem, 7 dienu saslimstības rādītājs </a:t>
            </a:r>
            <a:r>
              <a:rPr lang="lv-LV" sz="1000" b="1" dirty="0">
                <a:solidFill>
                  <a:srgbClr val="FF0000"/>
                </a:solidFill>
              </a:rPr>
              <a:t>nedēļas laikā ir pieaudzis par 20 %;</a:t>
            </a:r>
            <a:endParaRPr lang="lv-LV" sz="1000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lv-LV" sz="1100" b="1" dirty="0">
                <a:solidFill>
                  <a:srgbClr val="FF0000"/>
                </a:solidFill>
              </a:rPr>
              <a:t>VAI </a:t>
            </a:r>
            <a:r>
              <a:rPr lang="lv-LV" sz="1000" b="1" dirty="0"/>
              <a:t>strauji izplatās jaunie paaugstinātas </a:t>
            </a:r>
            <a:r>
              <a:rPr lang="lv-LV" sz="1000" b="1" dirty="0" err="1"/>
              <a:t>virulences</a:t>
            </a:r>
            <a:r>
              <a:rPr lang="lv-LV" sz="1000" b="1" dirty="0"/>
              <a:t> </a:t>
            </a:r>
            <a:r>
              <a:rPr lang="lv-LV" sz="1000" b="1" dirty="0" err="1"/>
              <a:t>koronavīrusu</a:t>
            </a:r>
            <a:r>
              <a:rPr lang="lv-LV" sz="1000" b="1" dirty="0"/>
              <a:t> paveidi – ja nedēļas laikā no kopējā SARS-CoV-2 sekvencēto paraugu skaita </a:t>
            </a:r>
            <a:r>
              <a:rPr lang="lv-LV" sz="1000" b="1" dirty="0">
                <a:solidFill>
                  <a:srgbClr val="FF0000"/>
                </a:solidFill>
              </a:rPr>
              <a:t>vairāk kā 5 % gadījumu tiek atklāti jaunā tipa vīrusa paveidi</a:t>
            </a:r>
            <a:r>
              <a:rPr lang="lv-LV" sz="1000" b="1" dirty="0"/>
              <a:t>, un ir aizdomas par vietējo transmisiju, </a:t>
            </a:r>
            <a:endParaRPr lang="lv-LV" sz="1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1000" b="1" dirty="0"/>
              <a:t>var tikt lemts par zemāk minēto vai citu papildu stingru piesardzības un drošības pasākumu ieviešanu reģionālā vai nacionālā mērogā:</a:t>
            </a:r>
            <a:endParaRPr lang="lv-LV" sz="10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lv-LV" sz="1000" dirty="0"/>
              <a:t>Klātienē darba pienākumus veic tikai tie darbinieki, kas pilda neatliekamus darba uzdevumus;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lv-LV" sz="1000" dirty="0"/>
              <a:t>Valsts un pašvaldību iestāžu pakalpojumi klātienē tiek sniegti tikai īpašos gadījumos;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lv-LV" sz="1000" dirty="0"/>
              <a:t>Klātienē atļauti tikai pirmās nepieciešamības pakalpojumi un pārtikas un pirmās nepieciešamības preču iegāde;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lv-LV" sz="1000" dirty="0"/>
              <a:t>Pirmsskolas izglītības iestādes nodrošina </a:t>
            </a:r>
            <a:r>
              <a:rPr lang="lv-LV" sz="1000" dirty="0" err="1"/>
              <a:t>dežūrgrupas</a:t>
            </a:r>
            <a:r>
              <a:rPr lang="lv-LV" sz="1000" dirty="0"/>
              <a:t> tikai tiem bērniem, kuru vecāki veic neatliekamus darba pienākumus un nevar nodrošināt bērnu uzraudzību;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lv-LV" sz="1000" dirty="0"/>
              <a:t>Iespējami personu pārvietošanās ierobežojumi dzīves un darba vietu apkārtnē.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lv-LV" sz="1000" dirty="0"/>
              <a:t>Var tikt ierobežota pārrobežu migrācija.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lv-LV" sz="1000" dirty="0"/>
              <a:t>Pastiprināti tiek nodrošināta visu noteikto ierobežojumu ieviešana un ievērošanas kontrole.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lv-LV" sz="1000" dirty="0"/>
              <a:t>Iedzīvotājiem tiek nodrošināts nepieciešamais atbalsts šādai situācijai (pabalsti, pārtikas un pirmās nepieciešamības preču nodrošinājums, kritiski nepieciešamo pakalpojumu pieejamība).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lv-LV" sz="1000" b="1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BFAC537-0986-4C5E-B3AF-C1B6C93C5011}"/>
              </a:ext>
            </a:extLst>
          </p:cNvPr>
          <p:cNvSpPr/>
          <p:nvPr/>
        </p:nvSpPr>
        <p:spPr>
          <a:xfrm>
            <a:off x="6661404" y="5460820"/>
            <a:ext cx="795528" cy="777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E4A081-0539-4C70-8523-92132EE78599}"/>
              </a:ext>
            </a:extLst>
          </p:cNvPr>
          <p:cNvSpPr txBox="1"/>
          <p:nvPr/>
        </p:nvSpPr>
        <p:spPr>
          <a:xfrm>
            <a:off x="2157982" y="5680163"/>
            <a:ext cx="3938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+mj-lt"/>
              </a:rPr>
              <a:t>Stingrāki ierobežojumi ir tikai laika jautājums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74D9B66-EC53-4809-A57F-F5AA5927A171}"/>
              </a:ext>
            </a:extLst>
          </p:cNvPr>
          <p:cNvSpPr/>
          <p:nvPr/>
        </p:nvSpPr>
        <p:spPr>
          <a:xfrm rot="5400000">
            <a:off x="3276602" y="4893779"/>
            <a:ext cx="795528" cy="777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0ECC0-F8B0-454E-9C95-078D7B6FA0D9}"/>
              </a:ext>
            </a:extLst>
          </p:cNvPr>
          <p:cNvSpPr txBox="1"/>
          <p:nvPr/>
        </p:nvSpPr>
        <p:spPr>
          <a:xfrm>
            <a:off x="8107679" y="5309938"/>
            <a:ext cx="309981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solidFill>
                  <a:srgbClr val="FF0000"/>
                </a:solidFill>
                <a:latin typeface="+mj-lt"/>
              </a:rPr>
              <a:t>Ekonomikas kapacitāte vs epidemioloģiskie ierobežojumi</a:t>
            </a:r>
          </a:p>
          <a:p>
            <a:pPr algn="ctr"/>
            <a:r>
              <a:rPr lang="lv-LV" sz="40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D72DD7B-FA84-47E4-8401-D729DFBC6A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3358722"/>
              </p:ext>
            </p:extLst>
          </p:nvPr>
        </p:nvGraphicFramePr>
        <p:xfrm>
          <a:off x="6615684" y="1423742"/>
          <a:ext cx="5324411" cy="3239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62C909-F100-455F-9235-709C2539ED6C}"/>
              </a:ext>
            </a:extLst>
          </p:cNvPr>
          <p:cNvCxnSpPr/>
          <p:nvPr/>
        </p:nvCxnSpPr>
        <p:spPr>
          <a:xfrm>
            <a:off x="7059168" y="2313432"/>
            <a:ext cx="48554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7ACEDA1-1FCF-40BC-9B41-4A0D7BA41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960" y="255850"/>
            <a:ext cx="8128000" cy="744436"/>
          </a:xfrm>
        </p:spPr>
        <p:txBody>
          <a:bodyPr anchor="b">
            <a:noAutofit/>
          </a:bodyPr>
          <a:lstStyle/>
          <a:p>
            <a:r>
              <a:rPr lang="lv-LV" b="0" cap="all" dirty="0">
                <a:solidFill>
                  <a:srgbClr val="228B9D"/>
                </a:solidFill>
                <a:ea typeface="+mn-ea"/>
                <a:cs typeface="Segoe UI" panose="020B0502040204020203" pitchFamily="34" charset="0"/>
              </a:rPr>
              <a:t>papildu stingru piesardzības un drošības pasākumu ieviešana reģionālā vai nacionālā mērogā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A7174A-A208-40A4-BFDC-C3A91FD8B1EE}"/>
              </a:ext>
            </a:extLst>
          </p:cNvPr>
          <p:cNvSpPr/>
          <p:nvPr/>
        </p:nvSpPr>
        <p:spPr>
          <a:xfrm>
            <a:off x="6906768" y="1053230"/>
            <a:ext cx="4855464" cy="446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JAUNU REĢISTRĒTO COVID-19 GADĪJUMU SKAITS BALTIJAS VALSTĪS PĒDĒJO 14 DIENU LAIKĀ UZ 100 000 IEDZĪVOTĀJIEM</a:t>
            </a:r>
            <a:endParaRPr lang="lv-LV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6241A37-4998-4B87-891F-329905780D0B}"/>
              </a:ext>
            </a:extLst>
          </p:cNvPr>
          <p:cNvSpPr txBox="1">
            <a:spLocks/>
          </p:cNvSpPr>
          <p:nvPr/>
        </p:nvSpPr>
        <p:spPr>
          <a:xfrm>
            <a:off x="11345333" y="6545200"/>
            <a:ext cx="846667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2BD7A-E27C-4D8B-9BA7-C703671C96E0}" type="slidenum">
              <a:rPr lang="en-US" altLang="lv-LV" smtClean="0"/>
              <a:pPr/>
              <a:t>15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163561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70293E-CB97-4D48-9BD1-657911FF0936}"/>
              </a:ext>
            </a:extLst>
          </p:cNvPr>
          <p:cNvSpPr txBox="1"/>
          <p:nvPr/>
        </p:nvSpPr>
        <p:spPr>
          <a:xfrm>
            <a:off x="1421892" y="2084832"/>
            <a:ext cx="2189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latin typeface="+mj-lt"/>
              </a:rPr>
              <a:t>Nodarbināto iedzīvotāju ienākumi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61D1F6-D04E-4108-B5F3-6B7FACA2A7D6}"/>
              </a:ext>
            </a:extLst>
          </p:cNvPr>
          <p:cNvSpPr txBox="1"/>
          <p:nvPr/>
        </p:nvSpPr>
        <p:spPr>
          <a:xfrm>
            <a:off x="3966972" y="1807830"/>
            <a:ext cx="2189988" cy="1508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400" dirty="0">
                <a:latin typeface="+mj-lt"/>
              </a:rPr>
              <a:t>1 diena</a:t>
            </a:r>
          </a:p>
          <a:p>
            <a:pPr algn="ctr"/>
            <a:r>
              <a:rPr lang="lv-LV" sz="4400" dirty="0">
                <a:latin typeface="+mj-lt"/>
              </a:rPr>
              <a:t>28,7 </a:t>
            </a:r>
          </a:p>
          <a:p>
            <a:pPr algn="ctr"/>
            <a:r>
              <a:rPr lang="lv-LV" sz="2400" dirty="0">
                <a:latin typeface="+mj-lt"/>
              </a:rPr>
              <a:t>milj. EUR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58F6AB-464C-4A4F-B90B-A010FCEDECD1}"/>
              </a:ext>
            </a:extLst>
          </p:cNvPr>
          <p:cNvSpPr txBox="1"/>
          <p:nvPr/>
        </p:nvSpPr>
        <p:spPr>
          <a:xfrm>
            <a:off x="7200647" y="1807830"/>
            <a:ext cx="2189988" cy="1508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400" dirty="0">
                <a:latin typeface="+mj-lt"/>
              </a:rPr>
              <a:t>1 mēnesis</a:t>
            </a:r>
          </a:p>
          <a:p>
            <a:pPr algn="ctr"/>
            <a:r>
              <a:rPr lang="lv-LV" sz="4400" dirty="0">
                <a:latin typeface="+mj-lt"/>
              </a:rPr>
              <a:t>866,1</a:t>
            </a:r>
            <a:r>
              <a:rPr lang="lv-LV" sz="2400" dirty="0">
                <a:latin typeface="+mj-lt"/>
              </a:rPr>
              <a:t> </a:t>
            </a:r>
          </a:p>
          <a:p>
            <a:pPr algn="ctr"/>
            <a:r>
              <a:rPr lang="lv-LV" sz="2400" dirty="0">
                <a:latin typeface="+mj-lt"/>
              </a:rPr>
              <a:t>milj. EUR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FACC0D-5AD2-44D1-90F5-1B1593C1013E}"/>
              </a:ext>
            </a:extLst>
          </p:cNvPr>
          <p:cNvSpPr txBox="1"/>
          <p:nvPr/>
        </p:nvSpPr>
        <p:spPr>
          <a:xfrm>
            <a:off x="1143000" y="4111752"/>
            <a:ext cx="240182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chemeClr val="accent2"/>
                </a:solidFill>
                <a:latin typeface="+mj-lt"/>
              </a:rPr>
              <a:t>Privātais sektors</a:t>
            </a:r>
          </a:p>
          <a:p>
            <a:r>
              <a:rPr lang="lv-LV" sz="1700" dirty="0">
                <a:solidFill>
                  <a:schemeClr val="accent2"/>
                </a:solidFill>
                <a:latin typeface="+mj-lt"/>
              </a:rPr>
              <a:t>659 tūkst. darba ņēmēju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9062D2-E317-4650-8914-A0839EE03F74}"/>
              </a:ext>
            </a:extLst>
          </p:cNvPr>
          <p:cNvSpPr txBox="1"/>
          <p:nvPr/>
        </p:nvSpPr>
        <p:spPr>
          <a:xfrm>
            <a:off x="3966972" y="4017631"/>
            <a:ext cx="218998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b="1" dirty="0">
                <a:solidFill>
                  <a:schemeClr val="accent2"/>
                </a:solidFill>
                <a:latin typeface="+mj-lt"/>
              </a:rPr>
              <a:t>1 diena</a:t>
            </a:r>
          </a:p>
          <a:p>
            <a:pPr algn="ctr"/>
            <a:r>
              <a:rPr lang="lv-LV" sz="3600" b="1" dirty="0">
                <a:solidFill>
                  <a:schemeClr val="accent2"/>
                </a:solidFill>
                <a:latin typeface="+mj-lt"/>
              </a:rPr>
              <a:t>21,4 </a:t>
            </a:r>
          </a:p>
          <a:p>
            <a:pPr algn="ctr"/>
            <a:r>
              <a:rPr lang="lv-LV" b="1" dirty="0">
                <a:solidFill>
                  <a:schemeClr val="accent2"/>
                </a:solidFill>
                <a:latin typeface="+mj-lt"/>
              </a:rPr>
              <a:t>milj. EUR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E3A6A5-3298-4949-9CFB-67D08027B79D}"/>
              </a:ext>
            </a:extLst>
          </p:cNvPr>
          <p:cNvSpPr txBox="1"/>
          <p:nvPr/>
        </p:nvSpPr>
        <p:spPr>
          <a:xfrm>
            <a:off x="7200647" y="4017631"/>
            <a:ext cx="218998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b="1" dirty="0">
                <a:solidFill>
                  <a:schemeClr val="accent2"/>
                </a:solidFill>
                <a:latin typeface="+mj-lt"/>
              </a:rPr>
              <a:t>1 mēnesis</a:t>
            </a:r>
          </a:p>
          <a:p>
            <a:pPr algn="ctr"/>
            <a:r>
              <a:rPr lang="lv-LV" sz="3600" b="1" dirty="0">
                <a:solidFill>
                  <a:schemeClr val="accent2"/>
                </a:solidFill>
                <a:latin typeface="+mj-lt"/>
              </a:rPr>
              <a:t>647,0</a:t>
            </a:r>
            <a:r>
              <a:rPr lang="lv-LV" b="1" dirty="0">
                <a:solidFill>
                  <a:schemeClr val="accent2"/>
                </a:solidFill>
                <a:latin typeface="+mj-lt"/>
              </a:rPr>
              <a:t> </a:t>
            </a:r>
          </a:p>
          <a:p>
            <a:pPr algn="ctr"/>
            <a:r>
              <a:rPr lang="lv-LV" b="1" dirty="0">
                <a:solidFill>
                  <a:schemeClr val="accent2"/>
                </a:solidFill>
                <a:latin typeface="+mj-lt"/>
              </a:rPr>
              <a:t>milj. EUR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DFB7C5-A752-40B1-8201-390E2FD89A5A}"/>
              </a:ext>
            </a:extLst>
          </p:cNvPr>
          <p:cNvSpPr txBox="1"/>
          <p:nvPr/>
        </p:nvSpPr>
        <p:spPr>
          <a:xfrm>
            <a:off x="1143000" y="5468036"/>
            <a:ext cx="240182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rgbClr val="01859C"/>
                </a:solidFill>
                <a:latin typeface="+mj-lt"/>
              </a:rPr>
              <a:t>Publiskais sektors</a:t>
            </a:r>
          </a:p>
          <a:p>
            <a:r>
              <a:rPr lang="lv-LV" sz="1700" dirty="0">
                <a:solidFill>
                  <a:srgbClr val="01859C"/>
                </a:solidFill>
              </a:rPr>
              <a:t>210 tūkst. darba ņēmēju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EE9387-BCAB-40EA-84CE-EEC405721DFB}"/>
              </a:ext>
            </a:extLst>
          </p:cNvPr>
          <p:cNvSpPr txBox="1"/>
          <p:nvPr/>
        </p:nvSpPr>
        <p:spPr>
          <a:xfrm>
            <a:off x="3966972" y="5373915"/>
            <a:ext cx="218998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solidFill>
                  <a:srgbClr val="01859C"/>
                </a:solidFill>
                <a:latin typeface="+mj-lt"/>
              </a:rPr>
              <a:t>1 diena</a:t>
            </a:r>
          </a:p>
          <a:p>
            <a:pPr algn="ctr"/>
            <a:r>
              <a:rPr lang="lv-LV" sz="3600" dirty="0">
                <a:solidFill>
                  <a:srgbClr val="01859C"/>
                </a:solidFill>
                <a:latin typeface="+mj-lt"/>
              </a:rPr>
              <a:t>7,3 </a:t>
            </a:r>
          </a:p>
          <a:p>
            <a:pPr algn="ctr"/>
            <a:r>
              <a:rPr lang="lv-LV" dirty="0">
                <a:solidFill>
                  <a:srgbClr val="01859C"/>
                </a:solidFill>
                <a:latin typeface="+mj-lt"/>
              </a:rPr>
              <a:t>milj. EUR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13CC40-1E0B-47E1-817C-926CA6C93EDC}"/>
              </a:ext>
            </a:extLst>
          </p:cNvPr>
          <p:cNvSpPr txBox="1"/>
          <p:nvPr/>
        </p:nvSpPr>
        <p:spPr>
          <a:xfrm>
            <a:off x="7200647" y="5373915"/>
            <a:ext cx="218998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solidFill>
                  <a:srgbClr val="01859C"/>
                </a:solidFill>
                <a:latin typeface="+mj-lt"/>
              </a:rPr>
              <a:t>1 mēnesis</a:t>
            </a:r>
          </a:p>
          <a:p>
            <a:pPr algn="ctr"/>
            <a:r>
              <a:rPr lang="lv-LV" sz="3600" dirty="0">
                <a:solidFill>
                  <a:srgbClr val="01859C"/>
                </a:solidFill>
                <a:latin typeface="+mj-lt"/>
              </a:rPr>
              <a:t>219,1</a:t>
            </a:r>
            <a:r>
              <a:rPr lang="lv-LV" dirty="0">
                <a:solidFill>
                  <a:srgbClr val="01859C"/>
                </a:solidFill>
                <a:latin typeface="+mj-lt"/>
              </a:rPr>
              <a:t> </a:t>
            </a:r>
          </a:p>
          <a:p>
            <a:pPr algn="ctr"/>
            <a:r>
              <a:rPr lang="lv-LV" dirty="0">
                <a:solidFill>
                  <a:srgbClr val="01859C"/>
                </a:solidFill>
                <a:latin typeface="+mj-lt"/>
              </a:rPr>
              <a:t>milj. EUR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40DBA92-9D72-407B-9ACB-7A34897B6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796" y="325038"/>
            <a:ext cx="8128000" cy="744436"/>
          </a:xfrm>
        </p:spPr>
        <p:txBody>
          <a:bodyPr anchor="b">
            <a:normAutofit/>
          </a:bodyPr>
          <a:lstStyle/>
          <a:p>
            <a:r>
              <a:rPr lang="lv-LV" sz="2800" b="0" cap="all" dirty="0">
                <a:solidFill>
                  <a:srgbClr val="228B9D"/>
                </a:solidFill>
                <a:ea typeface="+mn-ea"/>
                <a:cs typeface="Segoe UI" panose="020B0502040204020203" pitchFamily="34" charset="0"/>
              </a:rPr>
              <a:t>IEDZĪVOTĀJU DARBA IENĀKUMI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5F3687-BB54-4294-B26E-108A4B5570CC}"/>
              </a:ext>
            </a:extLst>
          </p:cNvPr>
          <p:cNvSpPr txBox="1"/>
          <p:nvPr/>
        </p:nvSpPr>
        <p:spPr>
          <a:xfrm>
            <a:off x="9742170" y="4191366"/>
            <a:ext cx="2189988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3600" b="1" dirty="0">
                <a:latin typeface="+mj-lt"/>
              </a:rPr>
              <a:t>329,5</a:t>
            </a:r>
            <a:r>
              <a:rPr lang="lv-LV" b="1" dirty="0">
                <a:latin typeface="+mj-lt"/>
              </a:rPr>
              <a:t> </a:t>
            </a:r>
          </a:p>
          <a:p>
            <a:pPr algn="ctr"/>
            <a:r>
              <a:rPr lang="lv-LV" b="1" dirty="0">
                <a:latin typeface="+mj-lt"/>
              </a:rPr>
              <a:t>milj. EUR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07ED4327-6308-4DD5-806B-581C4B7770DE}"/>
              </a:ext>
            </a:extLst>
          </p:cNvPr>
          <p:cNvSpPr/>
          <p:nvPr/>
        </p:nvSpPr>
        <p:spPr>
          <a:xfrm>
            <a:off x="10645140" y="3685032"/>
            <a:ext cx="384048" cy="466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BE51F0-0268-4D21-B687-07EF5886CC46}"/>
              </a:ext>
            </a:extLst>
          </p:cNvPr>
          <p:cNvSpPr txBox="1"/>
          <p:nvPr/>
        </p:nvSpPr>
        <p:spPr>
          <a:xfrm>
            <a:off x="9912096" y="2468880"/>
            <a:ext cx="18105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latin typeface="+mj-lt"/>
              </a:rPr>
              <a:t>Kompensācijas apmērs 1 mēnesim privātajā sektorā strādājošajiem minimālās algas(500 EUR) apmērā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BA5A92B8-8E19-4CF0-9A1D-B0AB7DB6E83E}"/>
              </a:ext>
            </a:extLst>
          </p:cNvPr>
          <p:cNvSpPr txBox="1">
            <a:spLocks/>
          </p:cNvSpPr>
          <p:nvPr/>
        </p:nvSpPr>
        <p:spPr>
          <a:xfrm>
            <a:off x="11345333" y="6545200"/>
            <a:ext cx="846667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2BD7A-E27C-4D8B-9BA7-C703671C96E0}" type="slidenum">
              <a:rPr lang="en-US" altLang="lv-LV" smtClean="0"/>
              <a:pPr/>
              <a:t>16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535283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B9EF5-3B6A-4670-8C7B-30242DA42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5808-A995-4D10-8E3A-0AAC6AF1F108}" type="slidenum">
              <a:rPr lang="lv-LV" smtClean="0"/>
              <a:t>17</a:t>
            </a:fld>
            <a:endParaRPr lang="lv-LV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B053C219-9D70-478F-A438-11B3A69BCA3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65138001"/>
                  </p:ext>
                </p:extLst>
              </p:nvPr>
            </p:nvGraphicFramePr>
            <p:xfrm>
              <a:off x="192024" y="1326515"/>
              <a:ext cx="11999976" cy="539496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Chart 4">
                <a:extLst>
                  <a:ext uri="{FF2B5EF4-FFF2-40B4-BE49-F238E27FC236}">
                    <a16:creationId xmlns:a16="http://schemas.microsoft.com/office/drawing/2014/main" id="{B053C219-9D70-478F-A438-11B3A69BCA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024" y="1326515"/>
                <a:ext cx="11999976" cy="53949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40475D4-ABB3-4DB6-A53F-328B1C812778}"/>
              </a:ext>
            </a:extLst>
          </p:cNvPr>
          <p:cNvSpPr/>
          <p:nvPr/>
        </p:nvSpPr>
        <p:spPr>
          <a:xfrm>
            <a:off x="2752344" y="403331"/>
            <a:ext cx="925372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lv-LV" altLang="lv-LV" sz="2800" cap="all" dirty="0">
                <a:solidFill>
                  <a:srgbClr val="228B9D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Eksportējošās NOZARES 2020.gādā veidoja 32% no kopējās pievienotās vērtības TAUTSAIMNIECĪBĀ </a:t>
            </a:r>
            <a:endParaRPr lang="lv-LV" sz="2800" cap="all" dirty="0">
              <a:solidFill>
                <a:srgbClr val="228B9D"/>
              </a:solidFill>
              <a:latin typeface="Segoe UI Ligh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253E47-40E5-4B0E-96E3-1C4393C66765}"/>
              </a:ext>
            </a:extLst>
          </p:cNvPr>
          <p:cNvSpPr/>
          <p:nvPr/>
        </p:nvSpPr>
        <p:spPr>
          <a:xfrm>
            <a:off x="3429000" y="1408811"/>
            <a:ext cx="2404872" cy="3090037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B81576-43ED-42D1-8937-EB333FB0194D}"/>
              </a:ext>
            </a:extLst>
          </p:cNvPr>
          <p:cNvSpPr/>
          <p:nvPr/>
        </p:nvSpPr>
        <p:spPr>
          <a:xfrm>
            <a:off x="7543800" y="5102352"/>
            <a:ext cx="1685544" cy="1533144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1FCE9E-09D1-421C-BA89-2A6B6AF9DC5A}"/>
              </a:ext>
            </a:extLst>
          </p:cNvPr>
          <p:cNvSpPr/>
          <p:nvPr/>
        </p:nvSpPr>
        <p:spPr>
          <a:xfrm>
            <a:off x="3425952" y="4498848"/>
            <a:ext cx="2404872" cy="214579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71FD6F-D9AC-4BFE-9393-E99059BBB8B0}"/>
              </a:ext>
            </a:extLst>
          </p:cNvPr>
          <p:cNvSpPr/>
          <p:nvPr/>
        </p:nvSpPr>
        <p:spPr>
          <a:xfrm>
            <a:off x="7543800" y="1427099"/>
            <a:ext cx="1685544" cy="2020189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DC7813A-948E-4DD7-9EAD-D6ACB9CEAADB}"/>
              </a:ext>
            </a:extLst>
          </p:cNvPr>
          <p:cNvSpPr txBox="1">
            <a:spLocks/>
          </p:cNvSpPr>
          <p:nvPr/>
        </p:nvSpPr>
        <p:spPr>
          <a:xfrm>
            <a:off x="11345333" y="6545200"/>
            <a:ext cx="846667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2BD7A-E27C-4D8B-9BA7-C703671C96E0}" type="slidenum">
              <a:rPr lang="en-US" altLang="lv-LV" smtClean="0"/>
              <a:pPr/>
              <a:t>17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079686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D9868-0B51-49A0-AF2D-2837CC19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160" y="381000"/>
            <a:ext cx="9159241" cy="1036642"/>
          </a:xfrm>
        </p:spPr>
        <p:txBody>
          <a:bodyPr>
            <a:normAutofit/>
          </a:bodyPr>
          <a:lstStyle/>
          <a:p>
            <a:r>
              <a:rPr lang="lv-LV" cap="all" dirty="0">
                <a:solidFill>
                  <a:srgbClr val="228B9D"/>
                </a:solidFill>
                <a:latin typeface="Segoe UI Light" panose="020B0502040204020203" pitchFamily="34" charset="0"/>
                <a:ea typeface="+mn-ea"/>
                <a:cs typeface="Segoe UI" panose="020B0502040204020203" pitchFamily="34" charset="0"/>
              </a:rPr>
              <a:t>Privātajā sektorā nodarbināto skaits un eksportējošās nozares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9911932-E010-4F40-8173-D53346DD8C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7773273"/>
              </p:ext>
            </p:extLst>
          </p:nvPr>
        </p:nvGraphicFramePr>
        <p:xfrm>
          <a:off x="758951" y="1774258"/>
          <a:ext cx="10674097" cy="495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E1DCA65-960B-4463-B4FA-92E41C2AA469}"/>
              </a:ext>
            </a:extLst>
          </p:cNvPr>
          <p:cNvSpPr txBox="1"/>
          <p:nvPr/>
        </p:nvSpPr>
        <p:spPr>
          <a:xfrm>
            <a:off x="5937504" y="1108870"/>
            <a:ext cx="45156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>
                <a:solidFill>
                  <a:srgbClr val="01859C"/>
                </a:solidFill>
                <a:latin typeface="+mj-lt"/>
              </a:rPr>
              <a:t>240</a:t>
            </a:r>
            <a:r>
              <a:rPr lang="lv-LV" sz="3200" dirty="0">
                <a:solidFill>
                  <a:srgbClr val="01859C"/>
                </a:solidFill>
                <a:latin typeface="+mj-lt"/>
              </a:rPr>
              <a:t> tūkst</a:t>
            </a:r>
            <a:r>
              <a:rPr lang="lv-LV" sz="2400" dirty="0">
                <a:solidFill>
                  <a:srgbClr val="01859C"/>
                </a:solidFill>
                <a:latin typeface="+mj-lt"/>
              </a:rPr>
              <a:t>. strādājošo </a:t>
            </a:r>
          </a:p>
          <a:p>
            <a:r>
              <a:rPr lang="lv-LV" sz="2400" dirty="0">
                <a:solidFill>
                  <a:srgbClr val="01859C"/>
                </a:solidFill>
                <a:latin typeface="+mj-lt"/>
              </a:rPr>
              <a:t>eksportējošās nozarēs, </a:t>
            </a:r>
          </a:p>
          <a:p>
            <a:endParaRPr lang="lv-LV" sz="800" dirty="0">
              <a:solidFill>
                <a:srgbClr val="01859C"/>
              </a:solidFill>
              <a:latin typeface="+mj-lt"/>
            </a:endParaRPr>
          </a:p>
          <a:p>
            <a:r>
              <a:rPr lang="lv-LV" dirty="0">
                <a:solidFill>
                  <a:srgbClr val="01859C"/>
                </a:solidFill>
                <a:latin typeface="+mj-lt"/>
              </a:rPr>
              <a:t>t.sk. 150 tūkst. apstrādes rūpniecībā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60B54A-57B1-44FA-AA1E-BA331EA78CBB}"/>
              </a:ext>
            </a:extLst>
          </p:cNvPr>
          <p:cNvSpPr/>
          <p:nvPr/>
        </p:nvSpPr>
        <p:spPr>
          <a:xfrm>
            <a:off x="5431536" y="1307914"/>
            <a:ext cx="420624" cy="237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4EAE6F-D67E-4C9C-AF56-42031EC1A36F}"/>
              </a:ext>
            </a:extLst>
          </p:cNvPr>
          <p:cNvSpPr txBox="1"/>
          <p:nvPr/>
        </p:nvSpPr>
        <p:spPr>
          <a:xfrm>
            <a:off x="5937504" y="3058346"/>
            <a:ext cx="581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rgbClr val="01859C"/>
                </a:solidFill>
                <a:latin typeface="+mj-lt"/>
              </a:rPr>
              <a:t>Tiešā veidā esošo Covid-19 ierobežojumu skartās nozares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8FB381FC-CFB5-4760-9721-0457DD7F1867}"/>
              </a:ext>
            </a:extLst>
          </p:cNvPr>
          <p:cNvSpPr/>
          <p:nvPr/>
        </p:nvSpPr>
        <p:spPr>
          <a:xfrm>
            <a:off x="5550408" y="3058346"/>
            <a:ext cx="304800" cy="369332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3CDABB4-14CD-4903-BA60-7AB9C417EE6B}"/>
              </a:ext>
            </a:extLst>
          </p:cNvPr>
          <p:cNvSpPr/>
          <p:nvPr/>
        </p:nvSpPr>
        <p:spPr>
          <a:xfrm>
            <a:off x="1167384" y="1589592"/>
            <a:ext cx="180000" cy="3600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F12336FC-CA59-4BEA-8FB6-3FF1D2F236A1}"/>
              </a:ext>
            </a:extLst>
          </p:cNvPr>
          <p:cNvSpPr/>
          <p:nvPr/>
        </p:nvSpPr>
        <p:spPr>
          <a:xfrm>
            <a:off x="1365672" y="2811840"/>
            <a:ext cx="180000" cy="3600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48FB927-B96E-4A92-B031-B18B3ED53B1A}"/>
              </a:ext>
            </a:extLst>
          </p:cNvPr>
          <p:cNvSpPr/>
          <p:nvPr/>
        </p:nvSpPr>
        <p:spPr>
          <a:xfrm>
            <a:off x="2020992" y="3330000"/>
            <a:ext cx="180000" cy="3600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808F2A3A-31FD-4793-A88F-F7D69B44C391}"/>
              </a:ext>
            </a:extLst>
          </p:cNvPr>
          <p:cNvSpPr/>
          <p:nvPr/>
        </p:nvSpPr>
        <p:spPr>
          <a:xfrm>
            <a:off x="6233328" y="3892121"/>
            <a:ext cx="180000" cy="3600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054EB609-AEC7-4507-88DC-2515F6426FCF}"/>
              </a:ext>
            </a:extLst>
          </p:cNvPr>
          <p:cNvSpPr/>
          <p:nvPr/>
        </p:nvSpPr>
        <p:spPr>
          <a:xfrm>
            <a:off x="4895256" y="3843353"/>
            <a:ext cx="180000" cy="3600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6EDD26A6-0D7D-44E7-9266-29267C4F766F}"/>
              </a:ext>
            </a:extLst>
          </p:cNvPr>
          <p:cNvSpPr/>
          <p:nvPr/>
        </p:nvSpPr>
        <p:spPr>
          <a:xfrm>
            <a:off x="10107336" y="4020466"/>
            <a:ext cx="180000" cy="3600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851BD1C6-03CE-40DC-8012-1EB5FC1BF26C}"/>
              </a:ext>
            </a:extLst>
          </p:cNvPr>
          <p:cNvSpPr/>
          <p:nvPr/>
        </p:nvSpPr>
        <p:spPr>
          <a:xfrm>
            <a:off x="9775104" y="4019323"/>
            <a:ext cx="180000" cy="3600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71B839EB-26CA-4C7F-B408-E6C5C60B06E6}"/>
              </a:ext>
            </a:extLst>
          </p:cNvPr>
          <p:cNvSpPr/>
          <p:nvPr/>
        </p:nvSpPr>
        <p:spPr>
          <a:xfrm>
            <a:off x="9103273" y="3972470"/>
            <a:ext cx="180000" cy="3600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A9C94E2A-EC4C-45DA-90E0-534E53A56D21}"/>
              </a:ext>
            </a:extLst>
          </p:cNvPr>
          <p:cNvSpPr/>
          <p:nvPr/>
        </p:nvSpPr>
        <p:spPr>
          <a:xfrm>
            <a:off x="6905159" y="3953529"/>
            <a:ext cx="180000" cy="3600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B02EAB97-3936-43E4-9274-CB32B55EC043}"/>
              </a:ext>
            </a:extLst>
          </p:cNvPr>
          <p:cNvSpPr txBox="1">
            <a:spLocks/>
          </p:cNvSpPr>
          <p:nvPr/>
        </p:nvSpPr>
        <p:spPr>
          <a:xfrm>
            <a:off x="11345333" y="6545200"/>
            <a:ext cx="846667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2BD7A-E27C-4D8B-9BA7-C703671C96E0}" type="slidenum">
              <a:rPr lang="en-US" altLang="lv-LV" smtClean="0"/>
              <a:pPr/>
              <a:t>18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1653550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D9868-0B51-49A0-AF2D-2837CC19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769" y="298704"/>
            <a:ext cx="8128000" cy="1036642"/>
          </a:xfrm>
        </p:spPr>
        <p:txBody>
          <a:bodyPr/>
          <a:lstStyle/>
          <a:p>
            <a:r>
              <a:rPr lang="lv-LV" cap="all" dirty="0">
                <a:solidFill>
                  <a:srgbClr val="228B9D"/>
                </a:solidFill>
                <a:latin typeface="Segoe UI Light" panose="020B0502040204020203" pitchFamily="34" charset="0"/>
                <a:ea typeface="+mn-ea"/>
                <a:cs typeface="Segoe UI" panose="020B0502040204020203" pitchFamily="34" charset="0"/>
              </a:rPr>
              <a:t>Darba ienākumi vidēji vienā dienā privātajā sektorā un eksportējošās nozarēs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3A16FA9-7834-4F15-9F37-E423C6BE325B}"/>
              </a:ext>
            </a:extLst>
          </p:cNvPr>
          <p:cNvSpPr txBox="1">
            <a:spLocks/>
          </p:cNvSpPr>
          <p:nvPr/>
        </p:nvSpPr>
        <p:spPr>
          <a:xfrm>
            <a:off x="11345333" y="6545200"/>
            <a:ext cx="846667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2BD7A-E27C-4D8B-9BA7-C703671C96E0}" type="slidenum">
              <a:rPr lang="en-US" altLang="lv-LV" smtClean="0"/>
              <a:pPr/>
              <a:t>19</a:t>
            </a:fld>
            <a:endParaRPr lang="en-US" altLang="lv-LV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0F6102F-3BC8-4708-99EC-3E7B734847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2950251"/>
              </p:ext>
            </p:extLst>
          </p:nvPr>
        </p:nvGraphicFramePr>
        <p:xfrm>
          <a:off x="758951" y="1774258"/>
          <a:ext cx="10674097" cy="495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5A392C0-C7B8-410E-B477-AB96EEF22EF7}"/>
              </a:ext>
            </a:extLst>
          </p:cNvPr>
          <p:cNvSpPr txBox="1"/>
          <p:nvPr/>
        </p:nvSpPr>
        <p:spPr>
          <a:xfrm>
            <a:off x="5937504" y="1255174"/>
            <a:ext cx="45156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>
                <a:solidFill>
                  <a:srgbClr val="01859C"/>
                </a:solidFill>
                <a:latin typeface="+mj-lt"/>
              </a:rPr>
              <a:t>8,2</a:t>
            </a:r>
            <a:r>
              <a:rPr lang="lv-LV" sz="3200" dirty="0">
                <a:solidFill>
                  <a:srgbClr val="01859C"/>
                </a:solidFill>
                <a:latin typeface="+mj-lt"/>
              </a:rPr>
              <a:t> milj. EUR </a:t>
            </a:r>
            <a:r>
              <a:rPr lang="lv-LV" sz="2400" dirty="0">
                <a:solidFill>
                  <a:srgbClr val="01859C"/>
                </a:solidFill>
                <a:latin typeface="+mj-lt"/>
              </a:rPr>
              <a:t>strādājošo </a:t>
            </a:r>
          </a:p>
          <a:p>
            <a:r>
              <a:rPr lang="lv-LV" sz="2400" dirty="0">
                <a:solidFill>
                  <a:srgbClr val="01859C"/>
                </a:solidFill>
                <a:latin typeface="+mj-lt"/>
              </a:rPr>
              <a:t>ienākumi 1 dienā eksportējošās nozarēs, </a:t>
            </a:r>
          </a:p>
          <a:p>
            <a:endParaRPr lang="lv-LV" sz="800" dirty="0">
              <a:solidFill>
                <a:srgbClr val="01859C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927569-A9FE-4711-AA3D-958512A580AB}"/>
              </a:ext>
            </a:extLst>
          </p:cNvPr>
          <p:cNvSpPr/>
          <p:nvPr/>
        </p:nvSpPr>
        <p:spPr>
          <a:xfrm>
            <a:off x="5431536" y="1454218"/>
            <a:ext cx="420624" cy="237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AF2A52-D81A-496C-9E1E-DBD5C97B3B97}"/>
              </a:ext>
            </a:extLst>
          </p:cNvPr>
          <p:cNvSpPr txBox="1"/>
          <p:nvPr/>
        </p:nvSpPr>
        <p:spPr>
          <a:xfrm>
            <a:off x="5937504" y="3058346"/>
            <a:ext cx="581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rgbClr val="01859C"/>
                </a:solidFill>
                <a:latin typeface="+mj-lt"/>
              </a:rPr>
              <a:t>Tiešā veidā esošo Covid-19 ierobežojumu skartās nozares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E10467A-C259-4694-89BA-C7A0A54804CB}"/>
              </a:ext>
            </a:extLst>
          </p:cNvPr>
          <p:cNvSpPr/>
          <p:nvPr/>
        </p:nvSpPr>
        <p:spPr>
          <a:xfrm>
            <a:off x="5550408" y="3058346"/>
            <a:ext cx="304800" cy="369332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8E6DAD68-B574-4CFA-A547-64ECBDA39147}"/>
              </a:ext>
            </a:extLst>
          </p:cNvPr>
          <p:cNvSpPr/>
          <p:nvPr/>
        </p:nvSpPr>
        <p:spPr>
          <a:xfrm>
            <a:off x="1167384" y="1589592"/>
            <a:ext cx="180000" cy="3600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6B35533E-0BA0-458D-A61A-947D74ECAD3E}"/>
              </a:ext>
            </a:extLst>
          </p:cNvPr>
          <p:cNvSpPr/>
          <p:nvPr/>
        </p:nvSpPr>
        <p:spPr>
          <a:xfrm>
            <a:off x="1347384" y="1798449"/>
            <a:ext cx="180000" cy="3600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BC7DE8EF-937F-474E-9A25-131358DD2479}"/>
              </a:ext>
            </a:extLst>
          </p:cNvPr>
          <p:cNvSpPr/>
          <p:nvPr/>
        </p:nvSpPr>
        <p:spPr>
          <a:xfrm>
            <a:off x="4181856" y="3445467"/>
            <a:ext cx="180000" cy="3600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605B7C0C-A689-43D7-A169-E82CC7385DFC}"/>
              </a:ext>
            </a:extLst>
          </p:cNvPr>
          <p:cNvSpPr/>
          <p:nvPr/>
        </p:nvSpPr>
        <p:spPr>
          <a:xfrm>
            <a:off x="8068734" y="3928697"/>
            <a:ext cx="180000" cy="3600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4DB0E2C8-415C-4E63-BF36-A0C1ECE16B16}"/>
              </a:ext>
            </a:extLst>
          </p:cNvPr>
          <p:cNvSpPr/>
          <p:nvPr/>
        </p:nvSpPr>
        <p:spPr>
          <a:xfrm>
            <a:off x="8620506" y="3912310"/>
            <a:ext cx="180000" cy="3600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7B9FDB31-33CD-438F-B041-E204FB6FEFAB}"/>
              </a:ext>
            </a:extLst>
          </p:cNvPr>
          <p:cNvSpPr/>
          <p:nvPr/>
        </p:nvSpPr>
        <p:spPr>
          <a:xfrm>
            <a:off x="10941391" y="4072121"/>
            <a:ext cx="180000" cy="3600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B75EE741-BC60-4747-9799-0EFA0BCA9C3C}"/>
              </a:ext>
            </a:extLst>
          </p:cNvPr>
          <p:cNvSpPr/>
          <p:nvPr/>
        </p:nvSpPr>
        <p:spPr>
          <a:xfrm>
            <a:off x="10765498" y="4036609"/>
            <a:ext cx="180000" cy="3600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6535D03-4C40-41E9-9D54-C65C149BFD94}"/>
              </a:ext>
            </a:extLst>
          </p:cNvPr>
          <p:cNvSpPr/>
          <p:nvPr/>
        </p:nvSpPr>
        <p:spPr>
          <a:xfrm>
            <a:off x="9336153" y="3939742"/>
            <a:ext cx="180000" cy="3600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24719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EA703B-F9F4-4EA1-9F3F-E7827532984E}"/>
              </a:ext>
            </a:extLst>
          </p:cNvPr>
          <p:cNvSpPr/>
          <p:nvPr/>
        </p:nvSpPr>
        <p:spPr>
          <a:xfrm>
            <a:off x="256032" y="3429000"/>
            <a:ext cx="11219688" cy="2121408"/>
          </a:xfrm>
          <a:prstGeom prst="rect">
            <a:avLst/>
          </a:prstGeom>
          <a:solidFill>
            <a:srgbClr val="018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lv-LV" sz="4000" dirty="0">
                <a:latin typeface="+mj-lt"/>
              </a:rPr>
              <a:t>AKTUĀLĀ </a:t>
            </a:r>
          </a:p>
          <a:p>
            <a:pPr marL="357188"/>
            <a:r>
              <a:rPr lang="lv-LV" sz="4000" dirty="0">
                <a:latin typeface="+mj-lt"/>
              </a:rPr>
              <a:t>STATISTIKA</a:t>
            </a:r>
          </a:p>
        </p:txBody>
      </p:sp>
      <p:pic>
        <p:nvPicPr>
          <p:cNvPr id="7" name="Picture 6" descr="A picture containing text, dark, laser, night&#10;&#10;Description automatically generated">
            <a:extLst>
              <a:ext uri="{FF2B5EF4-FFF2-40B4-BE49-F238E27FC236}">
                <a16:creationId xmlns:a16="http://schemas.microsoft.com/office/drawing/2014/main" id="{54CA6223-1679-4F69-9C39-32AB2FA0D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32" y="1210056"/>
            <a:ext cx="5544312" cy="3928872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086BBE4-739F-41F8-BA24-8DA6D0CEA1D5}"/>
              </a:ext>
            </a:extLst>
          </p:cNvPr>
          <p:cNvSpPr txBox="1">
            <a:spLocks/>
          </p:cNvSpPr>
          <p:nvPr/>
        </p:nvSpPr>
        <p:spPr>
          <a:xfrm>
            <a:off x="11345333" y="6545200"/>
            <a:ext cx="846667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2BD7A-E27C-4D8B-9BA7-C703671C96E0}" type="slidenum">
              <a:rPr lang="en-US" altLang="lv-LV" smtClean="0"/>
              <a:pPr/>
              <a:t>2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626459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A2439-991A-45E6-BE80-C4E51B476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336" y="1688594"/>
            <a:ext cx="8359648" cy="4797550"/>
          </a:xfrm>
        </p:spPr>
        <p:txBody>
          <a:bodyPr/>
          <a:lstStyle/>
          <a:p>
            <a:r>
              <a:rPr lang="lv-LV" sz="2800" dirty="0">
                <a:latin typeface="Gill Sans Nova Cond Lt" panose="020B0306020104020203" pitchFamily="34" charset="0"/>
              </a:rPr>
              <a:t>Jāsaglabā eksporta potenciāls:</a:t>
            </a:r>
          </a:p>
          <a:p>
            <a:pPr marL="712788" indent="-342900">
              <a:buFont typeface="Wingdings" panose="05000000000000000000" pitchFamily="2" charset="2"/>
              <a:buChar char="ü"/>
            </a:pPr>
            <a:r>
              <a:rPr lang="lv-LV" sz="2800" dirty="0">
                <a:latin typeface="Gill Sans Nova Cond Lt" panose="020B0306020104020203" pitchFamily="34" charset="0"/>
              </a:rPr>
              <a:t>Eksports 2020.gadā ir mazinājis ekonomikas kritumu Covid-19 ietekmē</a:t>
            </a:r>
          </a:p>
          <a:p>
            <a:pPr marL="712788" indent="-342900">
              <a:buFont typeface="Wingdings" panose="05000000000000000000" pitchFamily="2" charset="2"/>
              <a:buChar char="ü"/>
            </a:pPr>
            <a:r>
              <a:rPr lang="lv-LV" sz="2800" dirty="0">
                <a:latin typeface="Gill Sans Nova Cond Lt" panose="020B0306020104020203" pitchFamily="34" charset="0"/>
              </a:rPr>
              <a:t>Eksporta apturēšana – zaudējam tirgus. Arī vidējā termiņā – nišas, pasūtījumi (ietekme  uz 2022.gadu)</a:t>
            </a:r>
          </a:p>
          <a:p>
            <a:endParaRPr lang="lv-LV" sz="2800" dirty="0">
              <a:latin typeface="Gill Sans Nova Cond Lt" panose="020B0306020104020203" pitchFamily="34" charset="0"/>
            </a:endParaRPr>
          </a:p>
          <a:p>
            <a:r>
              <a:rPr lang="lv-LV" sz="2800" u="sng" dirty="0">
                <a:latin typeface="Gill Sans Nova Cond Lt" panose="020B0306020104020203" pitchFamily="34" charset="0"/>
              </a:rPr>
              <a:t>Eksportējošās nozarēs strādājošie </a:t>
            </a:r>
            <a:r>
              <a:rPr lang="lv-LV" sz="2800" b="1" u="sng" dirty="0">
                <a:solidFill>
                  <a:srgbClr val="FF0000"/>
                </a:solidFill>
                <a:latin typeface="Gill Sans Nova Cond Lt" panose="020B0306020104020203" pitchFamily="34" charset="0"/>
              </a:rPr>
              <a:t>1 mēnesī </a:t>
            </a:r>
            <a:r>
              <a:rPr lang="lv-LV" sz="2800" u="sng" dirty="0">
                <a:latin typeface="Gill Sans Nova Cond Lt" panose="020B0306020104020203" pitchFamily="34" charset="0"/>
              </a:rPr>
              <a:t>nomaksā:</a:t>
            </a:r>
          </a:p>
          <a:p>
            <a:r>
              <a:rPr lang="lv-LV" sz="2800" dirty="0">
                <a:latin typeface="Gill Sans Nova Cond Lt" panose="020B0306020104020203" pitchFamily="34" charset="0"/>
              </a:rPr>
              <a:t>darbaspēka nodokļus (</a:t>
            </a:r>
            <a:r>
              <a:rPr lang="lv-LV" sz="2800" dirty="0" err="1">
                <a:latin typeface="Gill Sans Nova Cond Lt" panose="020B0306020104020203" pitchFamily="34" charset="0"/>
              </a:rPr>
              <a:t>VSOAI</a:t>
            </a:r>
            <a:r>
              <a:rPr lang="lv-LV" sz="2800" dirty="0">
                <a:latin typeface="Gill Sans Nova Cond Lt" panose="020B0306020104020203" pitchFamily="34" charset="0"/>
              </a:rPr>
              <a:t> + </a:t>
            </a:r>
            <a:r>
              <a:rPr lang="lv-LV" sz="2800" dirty="0" err="1">
                <a:latin typeface="Gill Sans Nova Cond Lt" panose="020B0306020104020203" pitchFamily="34" charset="0"/>
              </a:rPr>
              <a:t>IIN</a:t>
            </a:r>
            <a:r>
              <a:rPr lang="lv-LV" sz="2800" dirty="0">
                <a:latin typeface="Gill Sans Nova Cond Lt" panose="020B0306020104020203" pitchFamily="34" charset="0"/>
              </a:rPr>
              <a:t>) – </a:t>
            </a:r>
            <a:r>
              <a:rPr lang="lv-LV" sz="3600" b="1" dirty="0">
                <a:latin typeface="Gill Sans Nova Cond Lt" panose="020B0306020104020203" pitchFamily="34" charset="0"/>
              </a:rPr>
              <a:t>128,2</a:t>
            </a:r>
            <a:r>
              <a:rPr lang="lv-LV" sz="2800" dirty="0">
                <a:latin typeface="Gill Sans Nova Cond Lt" panose="020B0306020104020203" pitchFamily="34" charset="0"/>
              </a:rPr>
              <a:t> milj. EUR</a:t>
            </a:r>
          </a:p>
          <a:p>
            <a:r>
              <a:rPr lang="lv-LV" sz="2800" dirty="0">
                <a:latin typeface="Gill Sans Nova Cond Lt" panose="020B0306020104020203" pitchFamily="34" charset="0"/>
              </a:rPr>
              <a:t>                                                 t.sk. </a:t>
            </a:r>
            <a:r>
              <a:rPr lang="lv-LV" sz="2800" dirty="0" err="1">
                <a:latin typeface="Gill Sans Nova Cond Lt" panose="020B0306020104020203" pitchFamily="34" charset="0"/>
              </a:rPr>
              <a:t>IIN</a:t>
            </a:r>
            <a:r>
              <a:rPr lang="lv-LV" sz="2800" dirty="0">
                <a:latin typeface="Gill Sans Nova Cond Lt" panose="020B0306020104020203" pitchFamily="34" charset="0"/>
              </a:rPr>
              <a:t> –  </a:t>
            </a:r>
            <a:r>
              <a:rPr lang="lv-LV" sz="4000" b="1" dirty="0">
                <a:latin typeface="Gill Sans Nova Cond Lt" panose="020B0306020104020203" pitchFamily="34" charset="0"/>
              </a:rPr>
              <a:t>44,1</a:t>
            </a:r>
            <a:r>
              <a:rPr lang="lv-LV" sz="2800" dirty="0">
                <a:latin typeface="Gill Sans Nova Cond Lt" panose="020B0306020104020203" pitchFamily="34" charset="0"/>
              </a:rPr>
              <a:t> milj. EUR</a:t>
            </a:r>
          </a:p>
          <a:p>
            <a:endParaRPr lang="lv-LV" sz="2800" dirty="0">
              <a:latin typeface="Gill Sans Nova Cond Lt" panose="020B0306020104020203" pitchFamily="34" charset="0"/>
            </a:endParaRPr>
          </a:p>
          <a:p>
            <a:endParaRPr lang="lv-LV" sz="2800" dirty="0">
              <a:latin typeface="Gill Sans Nova Cond Lt" panose="020B0306020104020203" pitchFamily="34" charset="0"/>
            </a:endParaRPr>
          </a:p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73EC1-BCA6-45A6-BFC3-609301FEA5A7}"/>
              </a:ext>
            </a:extLst>
          </p:cNvPr>
          <p:cNvSpPr txBox="1">
            <a:spLocks/>
          </p:cNvSpPr>
          <p:nvPr/>
        </p:nvSpPr>
        <p:spPr>
          <a:xfrm>
            <a:off x="11345333" y="6545200"/>
            <a:ext cx="846667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2BD7A-E27C-4D8B-9BA7-C703671C96E0}" type="slidenum">
              <a:rPr lang="en-US" altLang="lv-LV" smtClean="0"/>
              <a:pPr/>
              <a:t>20</a:t>
            </a:fld>
            <a:endParaRPr lang="en-US" altLang="lv-LV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C02E9EC-8032-4FC0-9ED8-4D4572112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8"/>
          <a:stretch/>
        </p:blipFill>
        <p:spPr>
          <a:xfrm>
            <a:off x="5861938" y="4087369"/>
            <a:ext cx="3154046" cy="254813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EEC0C7-DC44-4154-884B-7D56F31D5A60}"/>
              </a:ext>
            </a:extLst>
          </p:cNvPr>
          <p:cNvSpPr txBox="1">
            <a:spLocks/>
          </p:cNvSpPr>
          <p:nvPr/>
        </p:nvSpPr>
        <p:spPr>
          <a:xfrm>
            <a:off x="9249156" y="3119630"/>
            <a:ext cx="2834640" cy="29428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400" dirty="0">
                <a:latin typeface="Gill Sans Nova Cond Lt" panose="020B0306020104020203" pitchFamily="34" charset="0"/>
              </a:rPr>
              <a:t>Salīdzinājumam:</a:t>
            </a:r>
          </a:p>
          <a:p>
            <a:pPr algn="ctr"/>
            <a:r>
              <a:rPr lang="lv-LV" sz="2400" dirty="0">
                <a:latin typeface="Gill Sans Nova Cond Lt" panose="020B0306020104020203" pitchFamily="34" charset="0"/>
              </a:rPr>
              <a:t>Veselības ministrijai </a:t>
            </a:r>
            <a:r>
              <a:rPr lang="lv-LV" sz="2400" b="1" dirty="0">
                <a:solidFill>
                  <a:srgbClr val="FF0000"/>
                </a:solidFill>
                <a:latin typeface="Gill Sans Nova Cond Lt" panose="020B0306020104020203" pitchFamily="34" charset="0"/>
              </a:rPr>
              <a:t>2020. un 2021.gadā </a:t>
            </a:r>
            <a:r>
              <a:rPr lang="lv-LV" sz="2400" dirty="0">
                <a:latin typeface="Gill Sans Nova Cond Lt" panose="020B0306020104020203" pitchFamily="34" charset="0"/>
              </a:rPr>
              <a:t>papildus piešķirtais finansējums Covid-19 seku mazināšanai</a:t>
            </a:r>
          </a:p>
          <a:p>
            <a:pPr algn="ctr"/>
            <a:r>
              <a:rPr lang="lv-LV" sz="4000" b="1" dirty="0">
                <a:latin typeface="Gill Sans Nova Cond Lt" panose="020B0306020104020203" pitchFamily="34" charset="0"/>
              </a:rPr>
              <a:t>73,4</a:t>
            </a:r>
          </a:p>
          <a:p>
            <a:pPr algn="ctr"/>
            <a:r>
              <a:rPr lang="lv-LV" sz="2400" dirty="0">
                <a:latin typeface="Gill Sans Nova Cond Lt" panose="020B0306020104020203" pitchFamily="34" charset="0"/>
              </a:rPr>
              <a:t>milj. EUR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0C8710-B56A-4608-A094-D2E71BC1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160" y="381000"/>
            <a:ext cx="9159241" cy="1036642"/>
          </a:xfrm>
        </p:spPr>
        <p:txBody>
          <a:bodyPr>
            <a:normAutofit/>
          </a:bodyPr>
          <a:lstStyle/>
          <a:p>
            <a:r>
              <a:rPr lang="lv-LV" cap="all" dirty="0" err="1">
                <a:solidFill>
                  <a:srgbClr val="228B9D"/>
                </a:solidFill>
                <a:latin typeface="Segoe UI Light" panose="020B0502040204020203" pitchFamily="34" charset="0"/>
                <a:ea typeface="+mn-ea"/>
                <a:cs typeface="Segoe UI" panose="020B0502040204020203" pitchFamily="34" charset="0"/>
              </a:rPr>
              <a:t>PROAKTĪVĀS</a:t>
            </a:r>
            <a:r>
              <a:rPr lang="lv-LV" cap="all" dirty="0">
                <a:solidFill>
                  <a:srgbClr val="228B9D"/>
                </a:solidFill>
                <a:latin typeface="Segoe UI Light" panose="020B0502040204020203" pitchFamily="34" charset="0"/>
                <a:ea typeface="+mn-ea"/>
                <a:cs typeface="Segoe UI" panose="020B0502040204020203" pitchFamily="34" charset="0"/>
              </a:rPr>
              <a:t> IZVĒLES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612A29-4AB5-42B1-A32A-468C37F97045}"/>
              </a:ext>
            </a:extLst>
          </p:cNvPr>
          <p:cNvSpPr/>
          <p:nvPr/>
        </p:nvSpPr>
        <p:spPr>
          <a:xfrm>
            <a:off x="9118363" y="6134559"/>
            <a:ext cx="296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800" dirty="0">
                <a:latin typeface="+mj-lt"/>
              </a:rPr>
              <a:t>Avots: </a:t>
            </a:r>
            <a:r>
              <a:rPr lang="lv-LV" sz="800" dirty="0" err="1">
                <a:latin typeface="+mj-lt"/>
              </a:rPr>
              <a:t>https</a:t>
            </a:r>
            <a:r>
              <a:rPr lang="lv-LV" sz="800" dirty="0">
                <a:latin typeface="+mj-lt"/>
              </a:rPr>
              <a:t>://covid19.gov.lv/atbalsts-</a:t>
            </a:r>
            <a:r>
              <a:rPr lang="lv-LV" sz="800" dirty="0" err="1">
                <a:latin typeface="+mj-lt"/>
              </a:rPr>
              <a:t>sabiedribai</a:t>
            </a:r>
            <a:r>
              <a:rPr lang="lv-LV" sz="800" dirty="0">
                <a:latin typeface="+mj-lt"/>
              </a:rPr>
              <a:t>/ekonomika/</a:t>
            </a:r>
            <a:r>
              <a:rPr lang="lv-LV" sz="800" dirty="0" err="1">
                <a:latin typeface="+mj-lt"/>
              </a:rPr>
              <a:t>finansu-ieguldijums-krizes-parvaresanai</a:t>
            </a:r>
            <a:r>
              <a:rPr lang="lv-LV" sz="800" dirty="0">
                <a:latin typeface="+mj-lt"/>
              </a:rPr>
              <a:t>/</a:t>
            </a:r>
            <a:r>
              <a:rPr lang="lv-LV" sz="800" dirty="0" err="1">
                <a:latin typeface="+mj-lt"/>
              </a:rPr>
              <a:t>pieskirto-lidzeklu</a:t>
            </a:r>
            <a:endParaRPr lang="lv-LV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91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5C5801E-D510-44F4-8A0C-B07470A6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103" y="235838"/>
            <a:ext cx="8128000" cy="1036610"/>
          </a:xfrm>
        </p:spPr>
        <p:txBody>
          <a:bodyPr anchor="b">
            <a:normAutofit/>
          </a:bodyPr>
          <a:lstStyle/>
          <a:p>
            <a:r>
              <a:rPr lang="lv-LV" sz="2800" b="0" cap="all" dirty="0">
                <a:solidFill>
                  <a:srgbClr val="228B9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TĀLĀKIE SOĻI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5A636EE-D033-4AB1-BF7F-EFE232CAA766}"/>
              </a:ext>
            </a:extLst>
          </p:cNvPr>
          <p:cNvSpPr txBox="1">
            <a:spLocks/>
          </p:cNvSpPr>
          <p:nvPr/>
        </p:nvSpPr>
        <p:spPr>
          <a:xfrm>
            <a:off x="11345333" y="6545200"/>
            <a:ext cx="846667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2BD7A-E27C-4D8B-9BA7-C703671C96E0}" type="slidenum">
              <a:rPr lang="en-US" altLang="lv-LV" smtClean="0"/>
              <a:pPr/>
              <a:t>21</a:t>
            </a:fld>
            <a:endParaRPr lang="en-US" altLang="lv-LV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60D78E2-D713-40DA-827D-7DD311608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1893297"/>
            <a:ext cx="10306051" cy="3783603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Clr>
                <a:srgbClr val="01859C"/>
              </a:buClr>
              <a:buFont typeface="Wingdings" panose="05000000000000000000" pitchFamily="2" charset="2"/>
              <a:buChar char="ü"/>
            </a:pPr>
            <a:r>
              <a:rPr lang="lv-LV" sz="3200" dirty="0">
                <a:latin typeface="Gill Sans Nova Cond Lt" panose="020B0306020104020203" pitchFamily="34" charset="0"/>
              </a:rPr>
              <a:t> Vakcinēšanas plāni un gaita galvenajos eksporta tirgos</a:t>
            </a:r>
          </a:p>
          <a:p>
            <a:pPr marL="539750">
              <a:spcAft>
                <a:spcPts val="600"/>
              </a:spcAft>
              <a:buClr>
                <a:srgbClr val="01859C"/>
              </a:buClr>
            </a:pPr>
            <a:r>
              <a:rPr lang="lv-LV" sz="2800" dirty="0">
                <a:latin typeface="Gill Sans Nova Cond Lt" panose="020B0306020104020203" pitchFamily="34" charset="0"/>
              </a:rPr>
              <a:t>vakcinācija un Covid-19 saslimušo ārstēšana, epidemioloģisko pasākumu ievērošana – tam visam ir tieša ietekme uz ekonomikas attīstību. Šiem pasākumiem nevajadzētu žēlot līdzekļus, jo tās valstis, kas pirmās izies no krīzes, ātrāk spēs atjaunot ekonomiku un iegūs konkurētspējas priekšrocības. </a:t>
            </a:r>
          </a:p>
          <a:p>
            <a:pPr>
              <a:spcAft>
                <a:spcPts val="600"/>
              </a:spcAft>
              <a:buClr>
                <a:srgbClr val="01859C"/>
              </a:buClr>
            </a:pPr>
            <a:endParaRPr lang="lv-LV" sz="2800" dirty="0">
              <a:latin typeface="Gill Sans Nova Cond Lt" panose="020B0306020104020203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01859C"/>
              </a:buClr>
              <a:buFont typeface="Wingdings" panose="05000000000000000000" pitchFamily="2" charset="2"/>
              <a:buChar char="ü"/>
            </a:pPr>
            <a:r>
              <a:rPr lang="lv-LV" sz="3200" dirty="0">
                <a:latin typeface="Gill Sans Nova Cond Lt" panose="020B0306020104020203" pitchFamily="34" charset="0"/>
              </a:rPr>
              <a:t>Priekšlikumi kompensējošiem pasākumiem – papildus nauda ekonomikas kapacitātes noturēšanai, mājsaimniecību ienākumu saglabāšanai, jo īpaši ģimenēm ar bērniem</a:t>
            </a:r>
          </a:p>
          <a:p>
            <a:pPr marL="542925">
              <a:spcAft>
                <a:spcPts val="600"/>
              </a:spcAft>
              <a:buClr>
                <a:srgbClr val="01859C"/>
              </a:buClr>
            </a:pPr>
            <a:r>
              <a:rPr lang="lv-LV" sz="2800" dirty="0">
                <a:latin typeface="Gill Sans Nova Cond Lt" panose="020B0306020104020203" pitchFamily="34" charset="0"/>
              </a:rPr>
              <a:t>uz </a:t>
            </a:r>
            <a:r>
              <a:rPr lang="lv-LV" sz="2800" dirty="0" err="1">
                <a:latin typeface="Gill Sans Nova Cond Lt" panose="020B0306020104020203" pitchFamily="34" charset="0"/>
              </a:rPr>
              <a:t>OVG</a:t>
            </a:r>
            <a:r>
              <a:rPr lang="lv-LV" sz="2800" dirty="0">
                <a:latin typeface="Gill Sans Nova Cond Lt" panose="020B0306020104020203" pitchFamily="34" charset="0"/>
              </a:rPr>
              <a:t> analītika par nozarēm – nodarbinātie, apgrozījums, </a:t>
            </a:r>
            <a:r>
              <a:rPr lang="lv-LV" sz="2800" dirty="0" err="1">
                <a:latin typeface="Gill Sans Nova Cond Lt" panose="020B0306020104020203" pitchFamily="34" charset="0"/>
              </a:rPr>
              <a:t>PV</a:t>
            </a:r>
            <a:r>
              <a:rPr lang="lv-LV" sz="2800" dirty="0">
                <a:latin typeface="Gill Sans Nova Cond Lt" panose="020B0306020104020203" pitchFamily="34" charset="0"/>
              </a:rPr>
              <a:t> u.c. dati lēmumu pieņemšanai, MK informēšana par aktuālākajām tendencēm tautsaimniecībā</a:t>
            </a:r>
          </a:p>
          <a:p>
            <a:pPr marL="342900" indent="-342900">
              <a:spcAft>
                <a:spcPts val="600"/>
              </a:spcAft>
              <a:buClr>
                <a:srgbClr val="01859C"/>
              </a:buClr>
              <a:buFont typeface="Wingdings" panose="05000000000000000000" pitchFamily="2" charset="2"/>
              <a:buChar char="ü"/>
            </a:pPr>
            <a:endParaRPr lang="lv-LV" sz="2800" dirty="0">
              <a:latin typeface="Gill Sans Nova Cond Lt" panose="020B03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765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09800" y="3479801"/>
            <a:ext cx="7772400" cy="639273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lv-LV" altLang="lv-LV" sz="3600" dirty="0">
                <a:solidFill>
                  <a:srgbClr val="228B9D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PALDIES!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lv-LV" altLang="lv-LV" sz="36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45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09800" y="4902201"/>
            <a:ext cx="7772400" cy="16430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tabLst>
                <a:tab pos="984250" algn="l"/>
              </a:tabLst>
              <a:defRPr/>
            </a:pPr>
            <a:r>
              <a:rPr lang="lv-LV" altLang="lv-LV" b="1" dirty="0">
                <a:cs typeface="Arial" pitchFamily="34" charset="0"/>
              </a:rPr>
              <a:t>Ekonomikas ministrija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tabLst>
                <a:tab pos="984250" algn="l"/>
              </a:tabLst>
              <a:defRPr/>
            </a:pPr>
            <a:r>
              <a:rPr lang="lv-LV" altLang="lv-LV" dirty="0">
                <a:cs typeface="Arial" pitchFamily="34" charset="0"/>
              </a:rPr>
              <a:t>Adrese: Brīvības iela 55, Rīga, LV-1519</a:t>
            </a:r>
            <a:br>
              <a:rPr lang="lv-LV" altLang="lv-LV" dirty="0">
                <a:cs typeface="Arial" pitchFamily="34" charset="0"/>
              </a:rPr>
            </a:br>
            <a:r>
              <a:rPr lang="lv-LV" altLang="lv-LV" dirty="0">
                <a:cs typeface="Arial" pitchFamily="34" charset="0"/>
              </a:rPr>
              <a:t>Tālrunis: +371 6 7013 100</a:t>
            </a:r>
            <a:br>
              <a:rPr lang="lv-LV" altLang="lv-LV" dirty="0">
                <a:cs typeface="Arial" pitchFamily="34" charset="0"/>
              </a:rPr>
            </a:br>
            <a:r>
              <a:rPr lang="lv-LV" altLang="lv-LV" dirty="0">
                <a:cs typeface="Arial" pitchFamily="34" charset="0"/>
              </a:rPr>
              <a:t>Fakss: +371 6 7280 882</a:t>
            </a:r>
            <a:br>
              <a:rPr lang="lv-LV" altLang="lv-LV" dirty="0">
                <a:solidFill>
                  <a:srgbClr val="005374"/>
                </a:solidFill>
                <a:cs typeface="Arial" pitchFamily="34" charset="0"/>
              </a:rPr>
            </a:br>
            <a:r>
              <a:rPr lang="lv-LV" altLang="lv-LV" dirty="0">
                <a:cs typeface="Arial" pitchFamily="34" charset="0"/>
              </a:rPr>
              <a:t>E-pasts:</a:t>
            </a:r>
            <a:r>
              <a:rPr lang="lv-LV" altLang="lv-LV" dirty="0">
                <a:solidFill>
                  <a:srgbClr val="83D7EA"/>
                </a:solidFill>
                <a:cs typeface="Arial" pitchFamily="34" charset="0"/>
              </a:rPr>
              <a:t> </a:t>
            </a:r>
            <a:r>
              <a:rPr lang="lv-LV" altLang="lv-LV" dirty="0" err="1">
                <a:solidFill>
                  <a:srgbClr val="83D7EA"/>
                </a:solidFill>
                <a:cs typeface="Arial" pitchFamily="34" charset="0"/>
                <a:hlinkClick r:id="rId2"/>
              </a:rPr>
              <a:t>pasts@em.gov.lv</a:t>
            </a:r>
            <a:endParaRPr lang="lv-LV" altLang="lv-LV" dirty="0">
              <a:solidFill>
                <a:srgbClr val="83D7EA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tabLst>
                <a:tab pos="984250" algn="l"/>
              </a:tabLst>
              <a:defRPr/>
            </a:pPr>
            <a:r>
              <a:rPr lang="lv-LV" altLang="lv-LV" dirty="0" err="1">
                <a:cs typeface="Arial" pitchFamily="34" charset="0"/>
              </a:rPr>
              <a:t>Mājaslapa</a:t>
            </a:r>
            <a:r>
              <a:rPr lang="lv-LV" altLang="lv-LV" dirty="0">
                <a:cs typeface="Arial" pitchFamily="34" charset="0"/>
              </a:rPr>
              <a:t>:</a:t>
            </a:r>
            <a:r>
              <a:rPr lang="lv-LV" altLang="lv-LV" dirty="0">
                <a:solidFill>
                  <a:srgbClr val="005374"/>
                </a:solidFill>
                <a:cs typeface="Arial" pitchFamily="34" charset="0"/>
              </a:rPr>
              <a:t> </a:t>
            </a:r>
            <a:r>
              <a:rPr lang="lv-LV" altLang="lv-LV" dirty="0" err="1">
                <a:solidFill>
                  <a:srgbClr val="005374"/>
                </a:solidFill>
                <a:cs typeface="Arial" pitchFamily="34" charset="0"/>
                <a:hlinkClick r:id="rId3"/>
              </a:rPr>
              <a:t>www.em.gov.lv</a:t>
            </a:r>
            <a:endParaRPr lang="lv-LV" altLang="lv-LV" dirty="0">
              <a:solidFill>
                <a:srgbClr val="005374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tabLst>
                <a:tab pos="984250" algn="l"/>
              </a:tabLst>
              <a:defRPr/>
            </a:pPr>
            <a:r>
              <a:rPr lang="lv-LV" altLang="lv-LV" dirty="0" err="1">
                <a:cs typeface="Arial" pitchFamily="34" charset="0"/>
              </a:rPr>
              <a:t>Twitter</a:t>
            </a:r>
            <a:r>
              <a:rPr lang="lv-LV" altLang="lv-LV" dirty="0">
                <a:cs typeface="Arial" pitchFamily="34" charset="0"/>
              </a:rPr>
              <a:t>: @</a:t>
            </a:r>
            <a:r>
              <a:rPr lang="lv-LV" altLang="lv-LV" dirty="0" err="1">
                <a:cs typeface="Arial" pitchFamily="34" charset="0"/>
              </a:rPr>
              <a:t>EM_gov_lv</a:t>
            </a:r>
            <a:r>
              <a:rPr lang="lv-LV" altLang="lv-LV" dirty="0">
                <a:cs typeface="Arial" pitchFamily="34" charset="0"/>
              </a:rPr>
              <a:t>, @</a:t>
            </a:r>
            <a:r>
              <a:rPr lang="lv-LV" altLang="lv-LV" dirty="0" err="1">
                <a:cs typeface="Arial" pitchFamily="34" charset="0"/>
              </a:rPr>
              <a:t>siltinam</a:t>
            </a:r>
            <a:endParaRPr lang="lv-LV" altLang="lv-LV" dirty="0"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tabLst>
                <a:tab pos="984250" algn="l"/>
              </a:tabLst>
              <a:defRPr/>
            </a:pPr>
            <a:r>
              <a:rPr lang="lv-LV" altLang="lv-LV" dirty="0" err="1">
                <a:cs typeface="Arial" pitchFamily="34" charset="0"/>
              </a:rPr>
              <a:t>Youtube</a:t>
            </a:r>
            <a:r>
              <a:rPr lang="lv-LV" altLang="lv-LV" dirty="0">
                <a:cs typeface="Arial" pitchFamily="34" charset="0"/>
              </a:rPr>
              <a:t>: </a:t>
            </a:r>
            <a:r>
              <a:rPr lang="lv-LV" altLang="lv-LV" u="sng" dirty="0">
                <a:solidFill>
                  <a:srgbClr val="005374"/>
                </a:solidFill>
                <a:cs typeface="Arial" pitchFamily="34" charset="0"/>
                <a:hlinkClick r:id="rId4"/>
              </a:rPr>
              <a:t>http://www.youtube.com/ekonomikasministrija</a:t>
            </a:r>
            <a:endParaRPr lang="lv-LV" altLang="lv-LV" u="sng" dirty="0">
              <a:solidFill>
                <a:srgbClr val="005374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tabLst>
                <a:tab pos="984250" algn="l"/>
              </a:tabLst>
              <a:defRPr/>
            </a:pPr>
            <a:r>
              <a:rPr lang="lv-LV" altLang="lv-LV" dirty="0" err="1">
                <a:cs typeface="Arial" pitchFamily="34" charset="0"/>
              </a:rPr>
              <a:t>Facebook</a:t>
            </a:r>
            <a:r>
              <a:rPr lang="lv-LV" altLang="lv-LV" dirty="0">
                <a:cs typeface="Arial" pitchFamily="34" charset="0"/>
              </a:rPr>
              <a:t>:</a:t>
            </a:r>
            <a:r>
              <a:rPr lang="en-AU" dirty="0"/>
              <a:t> </a:t>
            </a:r>
            <a:r>
              <a:rPr lang="en-AU" dirty="0">
                <a:hlinkClick r:id="rId5"/>
              </a:rPr>
              <a:t>http:/</a:t>
            </a:r>
            <a:r>
              <a:rPr lang="lv-LV" dirty="0">
                <a:hlinkClick r:id="rId5"/>
              </a:rPr>
              <a:t>/</a:t>
            </a:r>
            <a:r>
              <a:rPr lang="en-AU" u="sng" dirty="0">
                <a:hlinkClick r:id="rId5"/>
              </a:rPr>
              <a:t>www.facebook.com/atbalstsuznemejiem</a:t>
            </a:r>
            <a:r>
              <a:rPr lang="lv-LV" u="sng" dirty="0"/>
              <a:t> </a:t>
            </a:r>
            <a:endParaRPr lang="lv-LV" dirty="0"/>
          </a:p>
          <a:p>
            <a:pPr>
              <a:spcBef>
                <a:spcPct val="0"/>
              </a:spcBef>
              <a:buClr>
                <a:srgbClr val="DAEDA9"/>
              </a:buClr>
              <a:tabLst>
                <a:tab pos="984250" algn="l"/>
              </a:tabLst>
              <a:defRPr/>
            </a:pPr>
            <a:endParaRPr lang="lv-LV" altLang="lv-LV" dirty="0">
              <a:solidFill>
                <a:srgbClr val="005374"/>
              </a:solidFill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877073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1">
            <a:extLst>
              <a:ext uri="{FF2B5EF4-FFF2-40B4-BE49-F238E27FC236}">
                <a16:creationId xmlns:a16="http://schemas.microsoft.com/office/drawing/2014/main" id="{86E3E5E6-41CB-4930-ACBF-4D738F3606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584412"/>
              </p:ext>
            </p:extLst>
          </p:nvPr>
        </p:nvGraphicFramePr>
        <p:xfrm>
          <a:off x="6381532" y="2198220"/>
          <a:ext cx="5203915" cy="3809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820EB136-C250-428C-A5C7-515FC1FD274B}"/>
              </a:ext>
            </a:extLst>
          </p:cNvPr>
          <p:cNvSpPr/>
          <p:nvPr/>
        </p:nvSpPr>
        <p:spPr>
          <a:xfrm>
            <a:off x="7169328" y="1613446"/>
            <a:ext cx="3464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40" b="0" i="0" u="none" strike="noStrike" kern="1200" baseline="0">
                <a:solidFill>
                  <a:srgbClr val="000000"/>
                </a:solidFill>
                <a:latin typeface="Gill Sans Nova Cond Lt" panose="020B0306020104020203" pitchFamily="34" charset="0"/>
                <a:ea typeface="Arial"/>
                <a:cs typeface="Arial"/>
              </a:defRPr>
            </a:pPr>
            <a:r>
              <a:rPr lang="en-US" sz="2000" b="1" dirty="0"/>
              <a:t>IKP</a:t>
            </a:r>
            <a:r>
              <a:rPr lang="lv-LV" sz="2000" b="1" dirty="0"/>
              <a:t> DINAMIKA ES VALSTĪS</a:t>
            </a:r>
          </a:p>
          <a:p>
            <a:pPr algn="ctr">
              <a:defRPr sz="1440" b="0" i="0" u="none" strike="noStrike" kern="1200" baseline="0">
                <a:solidFill>
                  <a:srgbClr val="000000"/>
                </a:solidFill>
                <a:latin typeface="Gill Sans Nova Cond Lt" panose="020B0306020104020203" pitchFamily="34" charset="0"/>
                <a:ea typeface="Arial"/>
                <a:cs typeface="Arial"/>
              </a:defRPr>
            </a:pPr>
            <a:r>
              <a:rPr lang="lv-LV" sz="1200" dirty="0"/>
              <a:t>izmaiņas procentos 2020.gada 4.ceturksnī salīdzinājumā ar 2019.gada atbilstošo periodu</a:t>
            </a:r>
            <a:endParaRPr lang="en-US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71BD6-F60F-45C3-A65C-5C3655C08644}"/>
              </a:ext>
            </a:extLst>
          </p:cNvPr>
          <p:cNvSpPr/>
          <p:nvPr/>
        </p:nvSpPr>
        <p:spPr>
          <a:xfrm>
            <a:off x="2502238" y="415037"/>
            <a:ext cx="767046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lv-LV" altLang="lv-LV" sz="2800" cap="all" dirty="0">
                <a:solidFill>
                  <a:srgbClr val="228B9D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4.Ceturksnī ekonomikas sniegums labāks nekā bija gaidīts</a:t>
            </a:r>
            <a:endParaRPr lang="lv-LV" sz="2800" cap="all" dirty="0">
              <a:solidFill>
                <a:srgbClr val="228B9D"/>
              </a:solidFill>
              <a:latin typeface="Segoe UI Ligh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8E22807-D3E5-4787-AE06-E470DC7668A2}"/>
              </a:ext>
            </a:extLst>
          </p:cNvPr>
          <p:cNvSpPr txBox="1">
            <a:spLocks/>
          </p:cNvSpPr>
          <p:nvPr/>
        </p:nvSpPr>
        <p:spPr>
          <a:xfrm>
            <a:off x="11345333" y="6545200"/>
            <a:ext cx="846667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2BD7A-E27C-4D8B-9BA7-C703671C96E0}" type="slidenum">
              <a:rPr lang="en-US" altLang="lv-LV" smtClean="0"/>
              <a:pPr/>
              <a:t>3</a:t>
            </a:fld>
            <a:endParaRPr lang="en-US" altLang="lv-LV" dirty="0"/>
          </a:p>
        </p:txBody>
      </p:sp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CB9ACD8F-17E3-4DE0-8C01-B0B19D56C7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982608"/>
              </p:ext>
            </p:extLst>
          </p:nvPr>
        </p:nvGraphicFramePr>
        <p:xfrm>
          <a:off x="872236" y="2241990"/>
          <a:ext cx="4859340" cy="3631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8F7B7A6-1AEE-4D10-B58A-64C12D20A6FA}"/>
              </a:ext>
            </a:extLst>
          </p:cNvPr>
          <p:cNvSpPr/>
          <p:nvPr/>
        </p:nvSpPr>
        <p:spPr>
          <a:xfrm>
            <a:off x="1915388" y="1626437"/>
            <a:ext cx="277832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40" b="0" i="0" u="none" strike="noStrike" kern="1200" baseline="0">
                <a:solidFill>
                  <a:srgbClr val="000000"/>
                </a:solidFill>
                <a:latin typeface="Gill Sans Nova Cond Lt" panose="020B0306020104020203" pitchFamily="34" charset="0"/>
                <a:ea typeface="Arial"/>
                <a:cs typeface="Arial"/>
              </a:defRPr>
            </a:pPr>
            <a:r>
              <a:rPr lang="en-US" sz="2000" b="1" dirty="0"/>
              <a:t>IKP</a:t>
            </a:r>
            <a:r>
              <a:rPr lang="lv-LV" sz="2000" b="1" dirty="0"/>
              <a:t> DINAMIKA</a:t>
            </a:r>
            <a:endParaRPr lang="lv-LV" sz="2800" b="1" dirty="0"/>
          </a:p>
          <a:p>
            <a:pPr algn="ctr">
              <a:defRPr sz="1440" b="0" i="0" u="none" strike="noStrike" kern="1200" baseline="0">
                <a:solidFill>
                  <a:srgbClr val="000000"/>
                </a:solidFill>
                <a:latin typeface="Gill Sans Nova Cond Lt" panose="020B0306020104020203" pitchFamily="34" charset="0"/>
                <a:ea typeface="Arial"/>
                <a:cs typeface="Arial"/>
              </a:defRPr>
            </a:pPr>
            <a:r>
              <a:rPr lang="lv-LV" sz="1400" dirty="0"/>
              <a:t>izmaiņas procentos pret iepriekšējā gada atbilstošo ceturksni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62443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0B9D60-F8E2-420F-9F80-64D4E4C48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61746"/>
            <a:ext cx="11092543" cy="56572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316E31-3521-4F02-91C2-14C0D0732D94}"/>
              </a:ext>
            </a:extLst>
          </p:cNvPr>
          <p:cNvSpPr/>
          <p:nvPr/>
        </p:nvSpPr>
        <p:spPr>
          <a:xfrm>
            <a:off x="2593678" y="238952"/>
            <a:ext cx="767046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lv-LV" altLang="lv-LV" sz="2800" cap="all" dirty="0">
                <a:solidFill>
                  <a:srgbClr val="228B9D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Salīdzinoši labos rādītājus nodrošina eksportējošās nozares</a:t>
            </a:r>
            <a:endParaRPr lang="lv-LV" sz="2800" cap="all" dirty="0">
              <a:solidFill>
                <a:srgbClr val="228B9D"/>
              </a:solidFill>
              <a:latin typeface="Segoe UI Ligh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58B04EB-3E47-4754-916D-2C42F9341690}"/>
              </a:ext>
            </a:extLst>
          </p:cNvPr>
          <p:cNvSpPr txBox="1">
            <a:spLocks/>
          </p:cNvSpPr>
          <p:nvPr/>
        </p:nvSpPr>
        <p:spPr>
          <a:xfrm>
            <a:off x="11345333" y="6545200"/>
            <a:ext cx="846667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2BD7A-E27C-4D8B-9BA7-C703671C96E0}" type="slidenum">
              <a:rPr lang="en-US" altLang="lv-LV" smtClean="0"/>
              <a:pPr/>
              <a:t>4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130287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57FD22-5776-40C9-AD81-A28E5D8ADB0F}"/>
              </a:ext>
            </a:extLst>
          </p:cNvPr>
          <p:cNvSpPr/>
          <p:nvPr/>
        </p:nvSpPr>
        <p:spPr>
          <a:xfrm>
            <a:off x="565150" y="1994408"/>
            <a:ext cx="651002" cy="230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99DB74-55CA-45D0-9013-5B54BAAEA9E9}"/>
              </a:ext>
            </a:extLst>
          </p:cNvPr>
          <p:cNvSpPr/>
          <p:nvPr/>
        </p:nvSpPr>
        <p:spPr>
          <a:xfrm>
            <a:off x="3337561" y="1995995"/>
            <a:ext cx="1508760" cy="230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F84AA7-3ACC-49D2-908A-B38EACC3D21F}"/>
              </a:ext>
            </a:extLst>
          </p:cNvPr>
          <p:cNvSpPr/>
          <p:nvPr/>
        </p:nvSpPr>
        <p:spPr>
          <a:xfrm>
            <a:off x="8924544" y="1994408"/>
            <a:ext cx="2974848" cy="230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52125C77-B1B2-499D-B07E-E5D9B4336C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671452"/>
              </p:ext>
            </p:extLst>
          </p:nvPr>
        </p:nvGraphicFramePr>
        <p:xfrm>
          <a:off x="292862" y="1908129"/>
          <a:ext cx="11612880" cy="46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88F049D-065B-4DC2-8B22-2FC7862B203C}"/>
              </a:ext>
            </a:extLst>
          </p:cNvPr>
          <p:cNvSpPr/>
          <p:nvPr/>
        </p:nvSpPr>
        <p:spPr>
          <a:xfrm>
            <a:off x="2502238" y="402089"/>
            <a:ext cx="925372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lv-LV" altLang="lv-LV" sz="2800" cap="all" dirty="0">
                <a:solidFill>
                  <a:srgbClr val="228B9D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Vissmagāk cieš nozares ar augstu sociālo kontaktu</a:t>
            </a:r>
            <a:endParaRPr lang="lv-LV" sz="2800" cap="all" dirty="0">
              <a:solidFill>
                <a:srgbClr val="228B9D"/>
              </a:solidFill>
              <a:latin typeface="Segoe UI Ligh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75C3397-8FA2-42C1-9298-F03B9496DAE6}"/>
              </a:ext>
            </a:extLst>
          </p:cNvPr>
          <p:cNvSpPr txBox="1">
            <a:spLocks/>
          </p:cNvSpPr>
          <p:nvPr/>
        </p:nvSpPr>
        <p:spPr>
          <a:xfrm>
            <a:off x="11345333" y="6545200"/>
            <a:ext cx="846667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2BD7A-E27C-4D8B-9BA7-C703671C96E0}" type="slidenum">
              <a:rPr lang="en-US" altLang="lv-LV" smtClean="0"/>
              <a:pPr/>
              <a:t>5</a:t>
            </a:fld>
            <a:endParaRPr lang="en-US" altLang="lv-LV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CE0C07-9C75-46C5-961B-2CA2159E8FFD}"/>
              </a:ext>
            </a:extLst>
          </p:cNvPr>
          <p:cNvSpPr/>
          <p:nvPr/>
        </p:nvSpPr>
        <p:spPr>
          <a:xfrm>
            <a:off x="3450183" y="1360444"/>
            <a:ext cx="5811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/>
                </a:solidFill>
                <a:latin typeface="Gill Sans Nova Cond Lt" panose="020B0306020104020203" pitchFamily="34" charset="0"/>
                <a:ea typeface="+mn-ea"/>
                <a:cs typeface="+mn-cs"/>
              </a:defRPr>
            </a:pPr>
            <a:r>
              <a:rPr lang="lv-LV" sz="2000" b="1" dirty="0"/>
              <a:t>NOZARU ATTĪSTĪBA 2020.GADA JANVĀRĪ-NOVEMBRĪ</a:t>
            </a:r>
            <a:r>
              <a:rPr lang="lv-LV" sz="1400" dirty="0"/>
              <a:t>, izmaiņas procentos pret iepriekšējā gada attiecīgo periodu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E3AB9-C2F8-4F9E-907D-B2FFA717184F}"/>
              </a:ext>
            </a:extLst>
          </p:cNvPr>
          <p:cNvSpPr txBox="1"/>
          <p:nvPr/>
        </p:nvSpPr>
        <p:spPr>
          <a:xfrm>
            <a:off x="173736" y="6618352"/>
            <a:ext cx="42793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00" dirty="0">
                <a:latin typeface="+mj-lt"/>
              </a:rPr>
              <a:t>Dati par kultūras, izklaides un sporta nozarēm par 2020.gada janvāri-septembri</a:t>
            </a:r>
          </a:p>
        </p:txBody>
      </p:sp>
    </p:spTree>
    <p:extLst>
      <p:ext uri="{BB962C8B-B14F-4D97-AF65-F5344CB8AC3E}">
        <p14:creationId xmlns:p14="http://schemas.microsoft.com/office/powerpoint/2010/main" val="1499601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62838D-C520-4B0C-B108-15F11823C055}"/>
              </a:ext>
            </a:extLst>
          </p:cNvPr>
          <p:cNvSpPr/>
          <p:nvPr/>
        </p:nvSpPr>
        <p:spPr>
          <a:xfrm>
            <a:off x="2460794" y="445734"/>
            <a:ext cx="727041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lv-LV" altLang="lv-LV" sz="2800" cap="all" dirty="0">
                <a:solidFill>
                  <a:srgbClr val="228B9D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Mazumtirdzniecībā tendences dažādas</a:t>
            </a:r>
            <a:endParaRPr lang="lv-LV" sz="2800" cap="all" dirty="0">
              <a:solidFill>
                <a:srgbClr val="228B9D"/>
              </a:solidFill>
              <a:latin typeface="Segoe UI Ligh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7D5916-C874-4B46-86A2-DF0086D60FBB}"/>
              </a:ext>
            </a:extLst>
          </p:cNvPr>
          <p:cNvSpPr/>
          <p:nvPr/>
        </p:nvSpPr>
        <p:spPr>
          <a:xfrm>
            <a:off x="2143302" y="1626437"/>
            <a:ext cx="273664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40" b="0" i="0" u="none" strike="noStrike" kern="1200" baseline="0">
                <a:solidFill>
                  <a:srgbClr val="000000"/>
                </a:solidFill>
                <a:latin typeface="Gill Sans Nova Cond Lt" panose="020B0306020104020203" pitchFamily="34" charset="0"/>
                <a:ea typeface="Arial"/>
                <a:cs typeface="Arial"/>
              </a:defRPr>
            </a:pPr>
            <a:r>
              <a:rPr lang="lv-LV" sz="2000" b="1" dirty="0"/>
              <a:t>MAZUMTIRDZNIECĪBAS APGROZĪJUMS</a:t>
            </a:r>
            <a:endParaRPr lang="lv-LV" sz="2800" b="1" dirty="0"/>
          </a:p>
          <a:p>
            <a:pPr algn="ctr">
              <a:defRPr sz="1440" b="0" i="0" u="none" strike="noStrike" kern="1200" baseline="0">
                <a:solidFill>
                  <a:srgbClr val="000000"/>
                </a:solidFill>
                <a:latin typeface="Gill Sans Nova Cond Lt" panose="020B0306020104020203" pitchFamily="34" charset="0"/>
                <a:ea typeface="Arial"/>
                <a:cs typeface="Arial"/>
              </a:defRPr>
            </a:pPr>
            <a:r>
              <a:rPr lang="lv-LV" sz="1400" dirty="0"/>
              <a:t>izmaiņas procentos pret iepriekšējā gada atbilstošo periodu</a:t>
            </a:r>
            <a:endParaRPr lang="en-US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71813D-1C12-424E-8619-69347B5D67CD}"/>
              </a:ext>
            </a:extLst>
          </p:cNvPr>
          <p:cNvSpPr/>
          <p:nvPr/>
        </p:nvSpPr>
        <p:spPr>
          <a:xfrm>
            <a:off x="7758654" y="1626437"/>
            <a:ext cx="239392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40" b="0" i="0" u="none" strike="noStrike" kern="1200" baseline="0">
                <a:solidFill>
                  <a:srgbClr val="000000"/>
                </a:solidFill>
                <a:latin typeface="Gill Sans Nova Cond Lt" panose="020B0306020104020203" pitchFamily="34" charset="0"/>
                <a:ea typeface="Arial"/>
                <a:cs typeface="Arial"/>
              </a:defRPr>
            </a:pPr>
            <a:r>
              <a:rPr lang="lv-LV" sz="2000" b="1" dirty="0"/>
              <a:t>MAZUMTIRDZNIECĪBAS APGROZĪJUMS</a:t>
            </a:r>
            <a:endParaRPr lang="lv-LV" sz="2800" b="1" dirty="0"/>
          </a:p>
          <a:p>
            <a:pPr algn="ctr">
              <a:defRPr sz="1440" b="0" i="0" u="none" strike="noStrike" kern="1200" baseline="0">
                <a:solidFill>
                  <a:srgbClr val="000000"/>
                </a:solidFill>
                <a:latin typeface="Gill Sans Nova Cond Lt" panose="020B0306020104020203" pitchFamily="34" charset="0"/>
                <a:ea typeface="Arial"/>
                <a:cs typeface="Arial"/>
              </a:defRPr>
            </a:pPr>
            <a:r>
              <a:rPr lang="lv-LV" sz="1400" dirty="0"/>
              <a:t>2020.gads salīdzinot ar 2019.gadu, procentos</a:t>
            </a:r>
            <a:endParaRPr lang="en-US" sz="1400" dirty="0"/>
          </a:p>
        </p:txBody>
      </p:sp>
      <p:graphicFrame>
        <p:nvGraphicFramePr>
          <p:cNvPr id="16" name="Object 1">
            <a:extLst>
              <a:ext uri="{FF2B5EF4-FFF2-40B4-BE49-F238E27FC236}">
                <a16:creationId xmlns:a16="http://schemas.microsoft.com/office/drawing/2014/main" id="{0ED2006B-B821-427E-A5BF-51D4DC857A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14581"/>
              </p:ext>
            </p:extLst>
          </p:nvPr>
        </p:nvGraphicFramePr>
        <p:xfrm>
          <a:off x="6838950" y="2396234"/>
          <a:ext cx="4866154" cy="3775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69FCC4D4-F9B1-4BAB-8FAF-143E8D7D5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96" y="2396234"/>
            <a:ext cx="6049460" cy="3600197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DF6FE57-72BA-4D5F-BF8E-C2B9DB5EDB22}"/>
              </a:ext>
            </a:extLst>
          </p:cNvPr>
          <p:cNvSpPr txBox="1">
            <a:spLocks/>
          </p:cNvSpPr>
          <p:nvPr/>
        </p:nvSpPr>
        <p:spPr>
          <a:xfrm>
            <a:off x="11345333" y="6545200"/>
            <a:ext cx="846667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2BD7A-E27C-4D8B-9BA7-C703671C96E0}" type="slidenum">
              <a:rPr lang="en-US" altLang="lv-LV" smtClean="0"/>
              <a:pPr/>
              <a:t>6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020321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59C3AD-937C-41C7-9FDA-E7AFD8056A1F}"/>
              </a:ext>
            </a:extLst>
          </p:cNvPr>
          <p:cNvSpPr/>
          <p:nvPr/>
        </p:nvSpPr>
        <p:spPr>
          <a:xfrm>
            <a:off x="2438230" y="595707"/>
            <a:ext cx="948554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lv-LV" altLang="lv-LV" sz="2800" cap="all" dirty="0">
                <a:solidFill>
                  <a:srgbClr val="228B9D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APSTRĀDES Rūpniecībā gada nogalē straujš kāpums </a:t>
            </a:r>
            <a:endParaRPr lang="lv-LV" sz="2800" cap="all" dirty="0">
              <a:solidFill>
                <a:srgbClr val="228B9D"/>
              </a:solidFill>
              <a:latin typeface="Segoe UI Ligh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042F91-25A4-46AB-857D-EF9B834BD1FA}"/>
              </a:ext>
            </a:extLst>
          </p:cNvPr>
          <p:cNvSpPr/>
          <p:nvPr/>
        </p:nvSpPr>
        <p:spPr>
          <a:xfrm>
            <a:off x="2163168" y="1626436"/>
            <a:ext cx="273664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40" b="0" i="0" u="none" strike="noStrike" kern="1200" baseline="0">
                <a:solidFill>
                  <a:srgbClr val="000000"/>
                </a:solidFill>
                <a:latin typeface="Gill Sans Nova Cond Lt" panose="020B0306020104020203" pitchFamily="34" charset="0"/>
                <a:ea typeface="Arial"/>
                <a:cs typeface="Arial"/>
              </a:defRPr>
            </a:pPr>
            <a:r>
              <a:rPr lang="lv-LV" sz="2000" b="1" dirty="0"/>
              <a:t>APSTRĀDES RŪPNIECĪBAS IZLAIDE</a:t>
            </a:r>
            <a:endParaRPr lang="lv-LV" sz="2800" b="1" dirty="0"/>
          </a:p>
          <a:p>
            <a:pPr algn="ctr">
              <a:defRPr sz="1440" b="0" i="0" u="none" strike="noStrike" kern="1200" baseline="0">
                <a:solidFill>
                  <a:srgbClr val="000000"/>
                </a:solidFill>
                <a:latin typeface="Gill Sans Nova Cond Lt" panose="020B0306020104020203" pitchFamily="34" charset="0"/>
                <a:ea typeface="Arial"/>
                <a:cs typeface="Arial"/>
              </a:defRPr>
            </a:pPr>
            <a:r>
              <a:rPr lang="lv-LV" sz="1400" dirty="0"/>
              <a:t>izmaiņas procentos pret iepriekšējā gada atbilstošo periodu</a:t>
            </a:r>
            <a:endParaRPr 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B23812-CA12-4D4B-9DA8-4C3676FFE084}"/>
              </a:ext>
            </a:extLst>
          </p:cNvPr>
          <p:cNvSpPr/>
          <p:nvPr/>
        </p:nvSpPr>
        <p:spPr>
          <a:xfrm>
            <a:off x="8067684" y="1620922"/>
            <a:ext cx="222253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40" b="0" i="0" u="none" strike="noStrike" kern="1200" baseline="0">
                <a:solidFill>
                  <a:srgbClr val="000000"/>
                </a:solidFill>
                <a:latin typeface="Gill Sans Nova Cond Lt" panose="020B0306020104020203" pitchFamily="34" charset="0"/>
                <a:ea typeface="Arial"/>
                <a:cs typeface="Arial"/>
              </a:defRPr>
            </a:pPr>
            <a:r>
              <a:rPr lang="lv-LV" sz="2000" b="1" dirty="0"/>
              <a:t>APSTRĀDES RŪPNIECĪBAS IZLAIDE</a:t>
            </a:r>
            <a:endParaRPr lang="lv-LV" sz="2800" b="1" dirty="0"/>
          </a:p>
          <a:p>
            <a:pPr algn="ctr">
              <a:defRPr sz="1440" b="0" i="0" u="none" strike="noStrike" kern="1200" baseline="0">
                <a:solidFill>
                  <a:srgbClr val="000000"/>
                </a:solidFill>
                <a:latin typeface="Gill Sans Nova Cond Lt" panose="020B0306020104020203" pitchFamily="34" charset="0"/>
                <a:ea typeface="Arial"/>
                <a:cs typeface="Arial"/>
              </a:defRPr>
            </a:pPr>
            <a:r>
              <a:rPr lang="lv-LV" sz="1400" dirty="0"/>
              <a:t>2020.gads salīdzinot ar 2019.gadu, procentos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CC308B-A8CF-4DB9-86DA-E9C773178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92" y="2236474"/>
            <a:ext cx="6287408" cy="4197257"/>
          </a:xfrm>
          <a:prstGeom prst="rect">
            <a:avLst/>
          </a:prstGeom>
        </p:spPr>
      </p:pic>
      <p:graphicFrame>
        <p:nvGraphicFramePr>
          <p:cNvPr id="13" name="Object 1">
            <a:extLst>
              <a:ext uri="{FF2B5EF4-FFF2-40B4-BE49-F238E27FC236}">
                <a16:creationId xmlns:a16="http://schemas.microsoft.com/office/drawing/2014/main" id="{5B9CA5CB-F8C6-4C73-A9C2-44A71DDD93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124139"/>
              </p:ext>
            </p:extLst>
          </p:nvPr>
        </p:nvGraphicFramePr>
        <p:xfrm>
          <a:off x="6838950" y="2241989"/>
          <a:ext cx="5084826" cy="4197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D8B2A1D-F96B-47AB-8055-51623BDCECAF}"/>
              </a:ext>
            </a:extLst>
          </p:cNvPr>
          <p:cNvSpPr txBox="1">
            <a:spLocks/>
          </p:cNvSpPr>
          <p:nvPr/>
        </p:nvSpPr>
        <p:spPr>
          <a:xfrm>
            <a:off x="11345333" y="6545200"/>
            <a:ext cx="846667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2BD7A-E27C-4D8B-9BA7-C703671C96E0}" type="slidenum">
              <a:rPr lang="en-US" altLang="lv-LV" smtClean="0"/>
              <a:pPr/>
              <a:t>7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511619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59C3AD-937C-41C7-9FDA-E7AFD8056A1F}"/>
              </a:ext>
            </a:extLst>
          </p:cNvPr>
          <p:cNvSpPr/>
          <p:nvPr/>
        </p:nvSpPr>
        <p:spPr>
          <a:xfrm>
            <a:off x="2498852" y="352170"/>
            <a:ext cx="750239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lv-LV" altLang="lv-LV" sz="2800" cap="all" dirty="0">
                <a:solidFill>
                  <a:srgbClr val="228B9D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PREČU Eksportā RUDENĪ SASNIEGTI VĒSTURISKI AUGSTĀKIE APJOMI</a:t>
            </a:r>
            <a:endParaRPr lang="lv-LV" sz="2800" cap="all" dirty="0">
              <a:solidFill>
                <a:srgbClr val="228B9D"/>
              </a:solidFill>
              <a:latin typeface="Segoe UI Light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EF31921F-F8B2-490B-8E20-6828F368B9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34037"/>
              </p:ext>
            </p:extLst>
          </p:nvPr>
        </p:nvGraphicFramePr>
        <p:xfrm>
          <a:off x="673050" y="1885793"/>
          <a:ext cx="531627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E755AB5-C51C-4259-BE09-7AB98B9F0DE7}"/>
              </a:ext>
            </a:extLst>
          </p:cNvPr>
          <p:cNvSpPr/>
          <p:nvPr/>
        </p:nvSpPr>
        <p:spPr>
          <a:xfrm>
            <a:off x="1775866" y="1485683"/>
            <a:ext cx="288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40" b="0" i="0" u="none" strike="noStrike" kern="1200" baseline="0">
                <a:solidFill>
                  <a:srgbClr val="000000"/>
                </a:solidFill>
                <a:latin typeface="Gill Sans Nova Cond Lt" panose="020B0306020104020203" pitchFamily="34" charset="0"/>
                <a:ea typeface="Arial"/>
                <a:cs typeface="Arial"/>
              </a:defRPr>
            </a:pPr>
            <a:r>
              <a:rPr lang="lv-LV" sz="2000" b="1" dirty="0"/>
              <a:t>PREČU EKSPORTS, </a:t>
            </a:r>
            <a:r>
              <a:rPr lang="lv-LV" sz="1400" dirty="0"/>
              <a:t>faktiskajās cenās, milj. EUR</a:t>
            </a:r>
            <a:endParaRPr 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2D224A-F66F-4911-8641-16D2123C0D43}"/>
              </a:ext>
            </a:extLst>
          </p:cNvPr>
          <p:cNvSpPr/>
          <p:nvPr/>
        </p:nvSpPr>
        <p:spPr>
          <a:xfrm>
            <a:off x="1285626" y="3791472"/>
            <a:ext cx="3860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40" b="0" i="0" u="none" strike="noStrike" kern="1200" baseline="0">
                <a:solidFill>
                  <a:srgbClr val="000000"/>
                </a:solidFill>
                <a:latin typeface="Gill Sans Nova Cond Lt" panose="020B0306020104020203" pitchFamily="34" charset="0"/>
                <a:ea typeface="Arial"/>
                <a:cs typeface="Arial"/>
              </a:defRPr>
            </a:pPr>
            <a:r>
              <a:rPr lang="lv-LV" sz="2000" b="1" dirty="0"/>
              <a:t>PREČU EKSPORTS, </a:t>
            </a:r>
            <a:r>
              <a:rPr lang="lv-LV" sz="1400" dirty="0"/>
              <a:t>izmaiņas procentos pret iepriekšējā gada atbilstošo periodu</a:t>
            </a:r>
            <a:endParaRPr lang="en-US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BD975F-3F18-4C69-BD1B-78F7E87613E0}"/>
              </a:ext>
            </a:extLst>
          </p:cNvPr>
          <p:cNvSpPr/>
          <p:nvPr/>
        </p:nvSpPr>
        <p:spPr>
          <a:xfrm>
            <a:off x="7337100" y="1272421"/>
            <a:ext cx="418185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40" b="0" i="0" u="none" strike="noStrike" kern="1200" baseline="0">
                <a:solidFill>
                  <a:srgbClr val="000000"/>
                </a:solidFill>
                <a:latin typeface="Gill Sans Nova Cond Lt" panose="020B0306020104020203" pitchFamily="34" charset="0"/>
                <a:ea typeface="Arial"/>
                <a:cs typeface="Arial"/>
              </a:defRPr>
            </a:pPr>
            <a:r>
              <a:rPr lang="lv-LV" sz="2000" b="1" dirty="0"/>
              <a:t>VALSTIS AR BŪTISKĀKO IEGULDĪJUMU PREČU EKSPORTA IZMAIŅĀS </a:t>
            </a:r>
          </a:p>
          <a:p>
            <a:pPr algn="ctr">
              <a:defRPr sz="1440" b="0" i="0" u="none" strike="noStrike" kern="1200" baseline="0">
                <a:solidFill>
                  <a:srgbClr val="000000"/>
                </a:solidFill>
                <a:latin typeface="Gill Sans Nova Cond Lt" panose="020B0306020104020203" pitchFamily="34" charset="0"/>
                <a:ea typeface="Arial"/>
                <a:cs typeface="Arial"/>
              </a:defRPr>
            </a:pPr>
            <a:r>
              <a:rPr lang="lv-LV" sz="1400" dirty="0"/>
              <a:t>2020.gada janvāris-novembris salīdzinot ar 2019.gada attiecīgo periodu, procentpunktos</a:t>
            </a:r>
            <a:endParaRPr lang="en-US" sz="1400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2FDC914-D7D0-40EB-81B9-5C3E580FE030}"/>
              </a:ext>
            </a:extLst>
          </p:cNvPr>
          <p:cNvSpPr txBox="1">
            <a:spLocks/>
          </p:cNvSpPr>
          <p:nvPr/>
        </p:nvSpPr>
        <p:spPr>
          <a:xfrm>
            <a:off x="11345333" y="6545200"/>
            <a:ext cx="846667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2BD7A-E27C-4D8B-9BA7-C703671C96E0}" type="slidenum">
              <a:rPr lang="en-US" altLang="lv-LV" smtClean="0"/>
              <a:pPr/>
              <a:t>8</a:t>
            </a:fld>
            <a:endParaRPr lang="en-US" altLang="lv-LV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8F9D5E-0DDB-468E-802C-C9F38DFBA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47" y="4112317"/>
            <a:ext cx="4696437" cy="2520000"/>
          </a:xfrm>
          <a:prstGeom prst="rect">
            <a:avLst/>
          </a:prstGeom>
        </p:spPr>
      </p:pic>
      <p:graphicFrame>
        <p:nvGraphicFramePr>
          <p:cNvPr id="17" name="Object 1">
            <a:extLst>
              <a:ext uri="{FF2B5EF4-FFF2-40B4-BE49-F238E27FC236}">
                <a16:creationId xmlns:a16="http://schemas.microsoft.com/office/drawing/2014/main" id="{CC4C0733-641B-4A19-8BF4-0F3AAB2690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342800"/>
              </p:ext>
            </p:extLst>
          </p:nvPr>
        </p:nvGraphicFramePr>
        <p:xfrm>
          <a:off x="6838950" y="2023532"/>
          <a:ext cx="468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6A15025C-0F56-40F2-B4B5-6857948F4D35}"/>
              </a:ext>
            </a:extLst>
          </p:cNvPr>
          <p:cNvSpPr/>
          <p:nvPr/>
        </p:nvSpPr>
        <p:spPr>
          <a:xfrm>
            <a:off x="9549082" y="2120384"/>
            <a:ext cx="506545" cy="276999"/>
          </a:xfrm>
          <a:prstGeom prst="rect">
            <a:avLst/>
          </a:prstGeom>
        </p:spPr>
        <p:txBody>
          <a:bodyPr wrap="none" lIns="36000">
            <a:spAutoFit/>
          </a:bodyPr>
          <a:lstStyle/>
          <a:p>
            <a:r>
              <a:rPr lang="lv-LV" sz="1200" dirty="0">
                <a:solidFill>
                  <a:srgbClr val="000000"/>
                </a:solidFill>
                <a:latin typeface="Gill Sans Nova Cond Lt" panose="020B0306020104020203" pitchFamily="34" charset="0"/>
                <a:cs typeface="Arial"/>
              </a:rPr>
              <a:t>graudaugi</a:t>
            </a:r>
            <a:endParaRPr lang="lv-LV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F09855-59D8-499F-9C9C-0E2931C45091}"/>
              </a:ext>
            </a:extLst>
          </p:cNvPr>
          <p:cNvSpPr/>
          <p:nvPr/>
        </p:nvSpPr>
        <p:spPr>
          <a:xfrm>
            <a:off x="9549082" y="2335770"/>
            <a:ext cx="807268" cy="276999"/>
          </a:xfrm>
          <a:prstGeom prst="rect">
            <a:avLst/>
          </a:prstGeom>
        </p:spPr>
        <p:txBody>
          <a:bodyPr wrap="none" lIns="36000">
            <a:spAutoFit/>
          </a:bodyPr>
          <a:lstStyle/>
          <a:p>
            <a:r>
              <a:rPr lang="lv-LV" sz="1200" dirty="0">
                <a:solidFill>
                  <a:srgbClr val="000000"/>
                </a:solidFill>
                <a:latin typeface="Gill Sans Nova Cond Lt" panose="020B0306020104020203" pitchFamily="34" charset="0"/>
                <a:cs typeface="Arial"/>
              </a:rPr>
              <a:t>lidaparāti, to daļas</a:t>
            </a:r>
            <a:endParaRPr lang="lv-LV" sz="1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4A2AA7-DAD6-4D68-8C4A-84C691667FAA}"/>
              </a:ext>
            </a:extLst>
          </p:cNvPr>
          <p:cNvSpPr/>
          <p:nvPr/>
        </p:nvSpPr>
        <p:spPr>
          <a:xfrm>
            <a:off x="9549082" y="2545641"/>
            <a:ext cx="732568" cy="276999"/>
          </a:xfrm>
          <a:prstGeom prst="rect">
            <a:avLst/>
          </a:prstGeom>
        </p:spPr>
        <p:txBody>
          <a:bodyPr wrap="none" lIns="36000">
            <a:spAutoFit/>
          </a:bodyPr>
          <a:lstStyle/>
          <a:p>
            <a:r>
              <a:rPr lang="lv-LV" sz="1200" dirty="0">
                <a:solidFill>
                  <a:srgbClr val="000000"/>
                </a:solidFill>
                <a:latin typeface="Gill Sans Nova Cond Lt" panose="020B0306020104020203" pitchFamily="34" charset="0"/>
                <a:cs typeface="Arial"/>
              </a:rPr>
              <a:t>eļļas augu sēklas</a:t>
            </a:r>
            <a:endParaRPr lang="lv-LV" sz="1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B8F938-EA58-42A5-B7BD-1E15BAF2D5E1}"/>
              </a:ext>
            </a:extLst>
          </p:cNvPr>
          <p:cNvSpPr/>
          <p:nvPr/>
        </p:nvSpPr>
        <p:spPr>
          <a:xfrm>
            <a:off x="9549082" y="2751567"/>
            <a:ext cx="506545" cy="276999"/>
          </a:xfrm>
          <a:prstGeom prst="rect">
            <a:avLst/>
          </a:prstGeom>
        </p:spPr>
        <p:txBody>
          <a:bodyPr wrap="none" lIns="36000">
            <a:spAutoFit/>
          </a:bodyPr>
          <a:lstStyle/>
          <a:p>
            <a:r>
              <a:rPr lang="lv-LV" sz="1200" dirty="0">
                <a:solidFill>
                  <a:srgbClr val="000000"/>
                </a:solidFill>
                <a:latin typeface="Gill Sans Nova Cond Lt" panose="020B0306020104020203" pitchFamily="34" charset="0"/>
                <a:cs typeface="Arial"/>
              </a:rPr>
              <a:t>graudaugi</a:t>
            </a:r>
            <a:endParaRPr lang="lv-LV"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9613CA-4A9E-4FFD-BB56-8179DF823FE6}"/>
              </a:ext>
            </a:extLst>
          </p:cNvPr>
          <p:cNvSpPr/>
          <p:nvPr/>
        </p:nvSpPr>
        <p:spPr>
          <a:xfrm>
            <a:off x="9549082" y="2965297"/>
            <a:ext cx="732568" cy="276999"/>
          </a:xfrm>
          <a:prstGeom prst="rect">
            <a:avLst/>
          </a:prstGeom>
        </p:spPr>
        <p:txBody>
          <a:bodyPr wrap="none" lIns="36000">
            <a:spAutoFit/>
          </a:bodyPr>
          <a:lstStyle/>
          <a:p>
            <a:r>
              <a:rPr lang="lv-LV" sz="1200" dirty="0">
                <a:solidFill>
                  <a:srgbClr val="000000"/>
                </a:solidFill>
                <a:latin typeface="Gill Sans Nova Cond Lt" panose="020B0306020104020203" pitchFamily="34" charset="0"/>
                <a:cs typeface="Arial"/>
              </a:rPr>
              <a:t>eļļas augu sēklas</a:t>
            </a:r>
            <a:endParaRPr lang="lv-LV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8863C9-AEC2-4FBD-9159-52BEAD01048C}"/>
              </a:ext>
            </a:extLst>
          </p:cNvPr>
          <p:cNvSpPr/>
          <p:nvPr/>
        </p:nvSpPr>
        <p:spPr>
          <a:xfrm>
            <a:off x="9549082" y="3171223"/>
            <a:ext cx="506545" cy="276999"/>
          </a:xfrm>
          <a:prstGeom prst="rect">
            <a:avLst/>
          </a:prstGeom>
        </p:spPr>
        <p:txBody>
          <a:bodyPr wrap="none" lIns="36000">
            <a:spAutoFit/>
          </a:bodyPr>
          <a:lstStyle/>
          <a:p>
            <a:r>
              <a:rPr lang="lv-LV" sz="1200" dirty="0">
                <a:solidFill>
                  <a:srgbClr val="000000"/>
                </a:solidFill>
                <a:latin typeface="Gill Sans Nova Cond Lt" panose="020B0306020104020203" pitchFamily="34" charset="0"/>
                <a:cs typeface="Arial"/>
              </a:rPr>
              <a:t>graudaugi</a:t>
            </a:r>
            <a:endParaRPr lang="lv-LV" sz="1200" dirty="0"/>
          </a:p>
        </p:txBody>
      </p:sp>
      <p:sp>
        <p:nvSpPr>
          <p:cNvPr id="24" name="Callout: Line with No Border 23">
            <a:extLst>
              <a:ext uri="{FF2B5EF4-FFF2-40B4-BE49-F238E27FC236}">
                <a16:creationId xmlns:a16="http://schemas.microsoft.com/office/drawing/2014/main" id="{FD2FE994-A081-4DCB-86C3-E1EDFDEE7B1F}"/>
              </a:ext>
            </a:extLst>
          </p:cNvPr>
          <p:cNvSpPr/>
          <p:nvPr/>
        </p:nvSpPr>
        <p:spPr>
          <a:xfrm>
            <a:off x="8441115" y="3416300"/>
            <a:ext cx="941068" cy="216000"/>
          </a:xfrm>
          <a:prstGeom prst="callout1">
            <a:avLst>
              <a:gd name="adj1" fmla="val 54028"/>
              <a:gd name="adj2" fmla="val 100877"/>
              <a:gd name="adj3" fmla="val 53704"/>
              <a:gd name="adj4" fmla="val 117369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r"/>
            <a:r>
              <a:rPr lang="lv-LV" sz="1200" dirty="0">
                <a:solidFill>
                  <a:srgbClr val="000000"/>
                </a:solidFill>
                <a:latin typeface="Gill Sans Nova Cond Lt" panose="020B0306020104020203" pitchFamily="34" charset="0"/>
                <a:cs typeface="Arial"/>
              </a:rPr>
              <a:t>minerālais kurināmais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3AEF28-8F35-44CA-B062-2BCD61534703}"/>
              </a:ext>
            </a:extLst>
          </p:cNvPr>
          <p:cNvSpPr/>
          <p:nvPr/>
        </p:nvSpPr>
        <p:spPr>
          <a:xfrm>
            <a:off x="9549082" y="3590879"/>
            <a:ext cx="506545" cy="276999"/>
          </a:xfrm>
          <a:prstGeom prst="rect">
            <a:avLst/>
          </a:prstGeom>
        </p:spPr>
        <p:txBody>
          <a:bodyPr wrap="none" lIns="36000">
            <a:spAutoFit/>
          </a:bodyPr>
          <a:lstStyle/>
          <a:p>
            <a:r>
              <a:rPr lang="lv-LV" sz="1200" dirty="0">
                <a:solidFill>
                  <a:srgbClr val="000000"/>
                </a:solidFill>
                <a:latin typeface="Gill Sans Nova Cond Lt" panose="020B0306020104020203" pitchFamily="34" charset="0"/>
                <a:cs typeface="Arial"/>
              </a:rPr>
              <a:t>graudaugi</a:t>
            </a:r>
            <a:endParaRPr lang="lv-LV" sz="1200" dirty="0"/>
          </a:p>
        </p:txBody>
      </p:sp>
      <p:sp>
        <p:nvSpPr>
          <p:cNvPr id="26" name="Callout: Line with No Border 25">
            <a:extLst>
              <a:ext uri="{FF2B5EF4-FFF2-40B4-BE49-F238E27FC236}">
                <a16:creationId xmlns:a16="http://schemas.microsoft.com/office/drawing/2014/main" id="{FC0363B4-F881-4AC8-8707-155E5C183C44}"/>
              </a:ext>
            </a:extLst>
          </p:cNvPr>
          <p:cNvSpPr/>
          <p:nvPr/>
        </p:nvSpPr>
        <p:spPr>
          <a:xfrm>
            <a:off x="8337550" y="3849556"/>
            <a:ext cx="1063683" cy="216000"/>
          </a:xfrm>
          <a:prstGeom prst="callout1">
            <a:avLst>
              <a:gd name="adj1" fmla="val 54028"/>
              <a:gd name="adj2" fmla="val 100877"/>
              <a:gd name="adj3" fmla="val 53704"/>
              <a:gd name="adj4" fmla="val 113787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r"/>
            <a:r>
              <a:rPr lang="lv-LV" sz="1200" dirty="0">
                <a:solidFill>
                  <a:srgbClr val="000000"/>
                </a:solidFill>
                <a:latin typeface="Gill Sans Nova Cond Lt" panose="020B0306020104020203" pitchFamily="34" charset="0"/>
                <a:cs typeface="Arial"/>
              </a:rPr>
              <a:t>koksne, tās izstrādājumi</a:t>
            </a:r>
          </a:p>
        </p:txBody>
      </p:sp>
      <p:sp>
        <p:nvSpPr>
          <p:cNvPr id="27" name="Callout: Line with No Border 26">
            <a:extLst>
              <a:ext uri="{FF2B5EF4-FFF2-40B4-BE49-F238E27FC236}">
                <a16:creationId xmlns:a16="http://schemas.microsoft.com/office/drawing/2014/main" id="{AC5F666C-4EEF-4A3F-8E61-3B41FD8B71EF}"/>
              </a:ext>
            </a:extLst>
          </p:cNvPr>
          <p:cNvSpPr/>
          <p:nvPr/>
        </p:nvSpPr>
        <p:spPr>
          <a:xfrm>
            <a:off x="8441115" y="4051182"/>
            <a:ext cx="941068" cy="216000"/>
          </a:xfrm>
          <a:prstGeom prst="callout1">
            <a:avLst>
              <a:gd name="adj1" fmla="val 54028"/>
              <a:gd name="adj2" fmla="val 100877"/>
              <a:gd name="adj3" fmla="val 53704"/>
              <a:gd name="adj4" fmla="val 117369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r"/>
            <a:r>
              <a:rPr lang="lv-LV" sz="1200" dirty="0">
                <a:solidFill>
                  <a:srgbClr val="000000"/>
                </a:solidFill>
                <a:latin typeface="Gill Sans Nova Cond Lt" panose="020B0306020104020203" pitchFamily="34" charset="0"/>
                <a:cs typeface="Arial"/>
              </a:rPr>
              <a:t>elektroierīces</a:t>
            </a:r>
          </a:p>
        </p:txBody>
      </p:sp>
      <p:sp>
        <p:nvSpPr>
          <p:cNvPr id="28" name="Callout: Line with No Border 27">
            <a:extLst>
              <a:ext uri="{FF2B5EF4-FFF2-40B4-BE49-F238E27FC236}">
                <a16:creationId xmlns:a16="http://schemas.microsoft.com/office/drawing/2014/main" id="{3C2C7952-10A9-4A8B-9323-D36FFE4F35F8}"/>
              </a:ext>
            </a:extLst>
          </p:cNvPr>
          <p:cNvSpPr/>
          <p:nvPr/>
        </p:nvSpPr>
        <p:spPr>
          <a:xfrm>
            <a:off x="9706321" y="4269632"/>
            <a:ext cx="1063683" cy="216000"/>
          </a:xfrm>
          <a:prstGeom prst="callout1">
            <a:avLst>
              <a:gd name="adj1" fmla="val 51088"/>
              <a:gd name="adj2" fmla="val -2401"/>
              <a:gd name="adj3" fmla="val 50764"/>
              <a:gd name="adj4" fmla="val -15161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lv-LV" sz="1200" dirty="0">
                <a:solidFill>
                  <a:srgbClr val="000000"/>
                </a:solidFill>
                <a:latin typeface="Gill Sans Nova Cond Lt" panose="020B0306020104020203" pitchFamily="34" charset="0"/>
                <a:cs typeface="Arial"/>
              </a:rPr>
              <a:t>koksne, tās izstrādājumi</a:t>
            </a:r>
          </a:p>
        </p:txBody>
      </p:sp>
      <p:sp>
        <p:nvSpPr>
          <p:cNvPr id="29" name="Callout: Line with No Border 28">
            <a:extLst>
              <a:ext uri="{FF2B5EF4-FFF2-40B4-BE49-F238E27FC236}">
                <a16:creationId xmlns:a16="http://schemas.microsoft.com/office/drawing/2014/main" id="{493390B2-185C-49AF-9965-DF13868F69EF}"/>
              </a:ext>
            </a:extLst>
          </p:cNvPr>
          <p:cNvSpPr/>
          <p:nvPr/>
        </p:nvSpPr>
        <p:spPr>
          <a:xfrm>
            <a:off x="9706321" y="4462123"/>
            <a:ext cx="1063683" cy="216000"/>
          </a:xfrm>
          <a:prstGeom prst="callout1">
            <a:avLst>
              <a:gd name="adj1" fmla="val 51088"/>
              <a:gd name="adj2" fmla="val -2401"/>
              <a:gd name="adj3" fmla="val 50764"/>
              <a:gd name="adj4" fmla="val -15161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lv-LV" sz="1200" dirty="0">
                <a:solidFill>
                  <a:srgbClr val="000000"/>
                </a:solidFill>
                <a:latin typeface="Gill Sans Nova Cond Lt" panose="020B0306020104020203" pitchFamily="34" charset="0"/>
                <a:cs typeface="Arial"/>
              </a:rPr>
              <a:t>dzērieni</a:t>
            </a:r>
          </a:p>
        </p:txBody>
      </p:sp>
      <p:sp>
        <p:nvSpPr>
          <p:cNvPr id="30" name="Callout: Line with No Border 29">
            <a:extLst>
              <a:ext uri="{FF2B5EF4-FFF2-40B4-BE49-F238E27FC236}">
                <a16:creationId xmlns:a16="http://schemas.microsoft.com/office/drawing/2014/main" id="{A0CC2AEF-30B4-4532-B62C-B703D93C19B3}"/>
              </a:ext>
            </a:extLst>
          </p:cNvPr>
          <p:cNvSpPr/>
          <p:nvPr/>
        </p:nvSpPr>
        <p:spPr>
          <a:xfrm>
            <a:off x="9706321" y="4683602"/>
            <a:ext cx="1063683" cy="216000"/>
          </a:xfrm>
          <a:prstGeom prst="callout1">
            <a:avLst>
              <a:gd name="adj1" fmla="val 51088"/>
              <a:gd name="adj2" fmla="val -2401"/>
              <a:gd name="adj3" fmla="val 50764"/>
              <a:gd name="adj4" fmla="val -15161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lv-LV" sz="1200" dirty="0">
                <a:solidFill>
                  <a:srgbClr val="000000"/>
                </a:solidFill>
                <a:latin typeface="Gill Sans Nova Cond Lt" panose="020B0306020104020203" pitchFamily="34" charset="0"/>
                <a:cs typeface="Arial"/>
              </a:rPr>
              <a:t>graudaugi</a:t>
            </a:r>
          </a:p>
        </p:txBody>
      </p:sp>
      <p:sp>
        <p:nvSpPr>
          <p:cNvPr id="31" name="Callout: Line with No Border 30">
            <a:extLst>
              <a:ext uri="{FF2B5EF4-FFF2-40B4-BE49-F238E27FC236}">
                <a16:creationId xmlns:a16="http://schemas.microsoft.com/office/drawing/2014/main" id="{1F671941-28F8-488B-92DE-E9A8808EF466}"/>
              </a:ext>
            </a:extLst>
          </p:cNvPr>
          <p:cNvSpPr/>
          <p:nvPr/>
        </p:nvSpPr>
        <p:spPr>
          <a:xfrm>
            <a:off x="9712671" y="4898095"/>
            <a:ext cx="1342679" cy="216000"/>
          </a:xfrm>
          <a:prstGeom prst="callout1">
            <a:avLst>
              <a:gd name="adj1" fmla="val 51088"/>
              <a:gd name="adj2" fmla="val -2401"/>
              <a:gd name="adj3" fmla="val 50764"/>
              <a:gd name="adj4" fmla="val -12679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lv-LV" sz="1200" dirty="0">
                <a:solidFill>
                  <a:srgbClr val="000000"/>
                </a:solidFill>
                <a:latin typeface="Gill Sans Nova Cond Lt" panose="020B0306020104020203" pitchFamily="34" charset="0"/>
                <a:cs typeface="Arial"/>
              </a:rPr>
              <a:t>dārgmetāli, bižutērija</a:t>
            </a:r>
          </a:p>
        </p:txBody>
      </p:sp>
      <p:sp>
        <p:nvSpPr>
          <p:cNvPr id="32" name="Callout: Line with No Border 31">
            <a:extLst>
              <a:ext uri="{FF2B5EF4-FFF2-40B4-BE49-F238E27FC236}">
                <a16:creationId xmlns:a16="http://schemas.microsoft.com/office/drawing/2014/main" id="{455B9B51-B533-4D90-8951-AF949888E0F1}"/>
              </a:ext>
            </a:extLst>
          </p:cNvPr>
          <p:cNvSpPr/>
          <p:nvPr/>
        </p:nvSpPr>
        <p:spPr>
          <a:xfrm>
            <a:off x="9706321" y="5109119"/>
            <a:ext cx="1063683" cy="216000"/>
          </a:xfrm>
          <a:prstGeom prst="callout1">
            <a:avLst>
              <a:gd name="adj1" fmla="val 51088"/>
              <a:gd name="adj2" fmla="val -2401"/>
              <a:gd name="adj3" fmla="val 50764"/>
              <a:gd name="adj4" fmla="val -15161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lv-LV" sz="1200" dirty="0">
                <a:solidFill>
                  <a:srgbClr val="000000"/>
                </a:solidFill>
                <a:latin typeface="Gill Sans Nova Cond Lt" panose="020B0306020104020203" pitchFamily="34" charset="0"/>
                <a:cs typeface="Arial"/>
              </a:rPr>
              <a:t>graudaugi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F29092-F0B7-4D7F-820D-129989E6D154}"/>
              </a:ext>
            </a:extLst>
          </p:cNvPr>
          <p:cNvSpPr/>
          <p:nvPr/>
        </p:nvSpPr>
        <p:spPr>
          <a:xfrm>
            <a:off x="9096914" y="5287468"/>
            <a:ext cx="506545" cy="276999"/>
          </a:xfrm>
          <a:prstGeom prst="rect">
            <a:avLst/>
          </a:prstGeom>
        </p:spPr>
        <p:txBody>
          <a:bodyPr wrap="none" lIns="36000">
            <a:spAutoFit/>
          </a:bodyPr>
          <a:lstStyle/>
          <a:p>
            <a:pPr algn="r"/>
            <a:r>
              <a:rPr lang="lv-LV" sz="1200" dirty="0">
                <a:solidFill>
                  <a:schemeClr val="bg1"/>
                </a:solidFill>
                <a:latin typeface="Gill Sans Nova Cond Lt" panose="020B0306020104020203" pitchFamily="34" charset="0"/>
                <a:cs typeface="Arial"/>
              </a:rPr>
              <a:t>graudaugi</a:t>
            </a:r>
            <a:endParaRPr lang="lv-LV" sz="1200" dirty="0">
              <a:solidFill>
                <a:schemeClr val="bg1"/>
              </a:solidFill>
            </a:endParaRPr>
          </a:p>
        </p:txBody>
      </p:sp>
      <p:sp>
        <p:nvSpPr>
          <p:cNvPr id="34" name="Callout: Line with No Border 33">
            <a:extLst>
              <a:ext uri="{FF2B5EF4-FFF2-40B4-BE49-F238E27FC236}">
                <a16:creationId xmlns:a16="http://schemas.microsoft.com/office/drawing/2014/main" id="{9B134481-BF0B-4244-B4B9-89D41470F7ED}"/>
              </a:ext>
            </a:extLst>
          </p:cNvPr>
          <p:cNvSpPr/>
          <p:nvPr/>
        </p:nvSpPr>
        <p:spPr>
          <a:xfrm>
            <a:off x="9712671" y="5532005"/>
            <a:ext cx="1342679" cy="216000"/>
          </a:xfrm>
          <a:prstGeom prst="callout1">
            <a:avLst>
              <a:gd name="adj1" fmla="val 51088"/>
              <a:gd name="adj2" fmla="val -2401"/>
              <a:gd name="adj3" fmla="val 50764"/>
              <a:gd name="adj4" fmla="val -12679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lv-LV" sz="1200" dirty="0">
                <a:solidFill>
                  <a:srgbClr val="000000"/>
                </a:solidFill>
                <a:latin typeface="Gill Sans Nova Cond Lt" panose="020B0306020104020203" pitchFamily="34" charset="0"/>
                <a:cs typeface="Arial"/>
              </a:rPr>
              <a:t>koksne, tās izstrādājumi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B679F6-E5AD-477B-893E-39642CE390AA}"/>
              </a:ext>
            </a:extLst>
          </p:cNvPr>
          <p:cNvSpPr/>
          <p:nvPr/>
        </p:nvSpPr>
        <p:spPr>
          <a:xfrm>
            <a:off x="8665257" y="5712725"/>
            <a:ext cx="938202" cy="276999"/>
          </a:xfrm>
          <a:prstGeom prst="rect">
            <a:avLst/>
          </a:prstGeom>
        </p:spPr>
        <p:txBody>
          <a:bodyPr wrap="none" lIns="36000">
            <a:spAutoFit/>
          </a:bodyPr>
          <a:lstStyle/>
          <a:p>
            <a:pPr algn="r"/>
            <a:r>
              <a:rPr lang="lv-LV" sz="1200" dirty="0">
                <a:solidFill>
                  <a:schemeClr val="bg1"/>
                </a:solidFill>
                <a:latin typeface="Gill Sans Nova Cond Lt" panose="020B0306020104020203" pitchFamily="34" charset="0"/>
                <a:cs typeface="Arial"/>
              </a:rPr>
              <a:t>minerālais kurināmais</a:t>
            </a:r>
            <a:endParaRPr lang="lv-LV" sz="1200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98A7760-58AD-4A23-987E-D9C36C5E80E1}"/>
              </a:ext>
            </a:extLst>
          </p:cNvPr>
          <p:cNvSpPr/>
          <p:nvPr/>
        </p:nvSpPr>
        <p:spPr>
          <a:xfrm>
            <a:off x="9184630" y="5925750"/>
            <a:ext cx="418829" cy="276999"/>
          </a:xfrm>
          <a:prstGeom prst="rect">
            <a:avLst/>
          </a:prstGeom>
        </p:spPr>
        <p:txBody>
          <a:bodyPr wrap="none" lIns="36000">
            <a:spAutoFit/>
          </a:bodyPr>
          <a:lstStyle/>
          <a:p>
            <a:pPr algn="r"/>
            <a:r>
              <a:rPr lang="lv-LV" sz="1200" dirty="0">
                <a:solidFill>
                  <a:schemeClr val="bg1"/>
                </a:solidFill>
                <a:latin typeface="Gill Sans Nova Cond Lt" panose="020B0306020104020203" pitchFamily="34" charset="0"/>
                <a:cs typeface="Arial"/>
              </a:rPr>
              <a:t>dzērieni</a:t>
            </a:r>
            <a:endParaRPr lang="lv-LV" sz="1200" dirty="0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79812DF-88FA-45DD-98E8-C7C814ED3840}"/>
              </a:ext>
            </a:extLst>
          </p:cNvPr>
          <p:cNvSpPr/>
          <p:nvPr/>
        </p:nvSpPr>
        <p:spPr>
          <a:xfrm>
            <a:off x="8595238" y="6132425"/>
            <a:ext cx="1008221" cy="276999"/>
          </a:xfrm>
          <a:prstGeom prst="rect">
            <a:avLst/>
          </a:prstGeom>
        </p:spPr>
        <p:txBody>
          <a:bodyPr wrap="none" lIns="36000">
            <a:spAutoFit/>
          </a:bodyPr>
          <a:lstStyle/>
          <a:p>
            <a:pPr algn="r"/>
            <a:r>
              <a:rPr lang="lv-LV" sz="1200" dirty="0">
                <a:solidFill>
                  <a:schemeClr val="bg1"/>
                </a:solidFill>
                <a:latin typeface="Gill Sans Nova Cond Lt" panose="020B0306020104020203" pitchFamily="34" charset="0"/>
                <a:cs typeface="Arial"/>
              </a:rPr>
              <a:t>koksne, tās izstrādājumi</a:t>
            </a:r>
            <a:endParaRPr lang="lv-LV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88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F047C-4D79-454C-9A01-BAB9B76A9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5808-A995-4D10-8E3A-0AAC6AF1F108}" type="slidenum">
              <a:rPr lang="lv-LV" smtClean="0"/>
              <a:t>9</a:t>
            </a:fld>
            <a:endParaRPr lang="lv-LV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59C3AD-937C-41C7-9FDA-E7AFD8056A1F}"/>
              </a:ext>
            </a:extLst>
          </p:cNvPr>
          <p:cNvSpPr/>
          <p:nvPr/>
        </p:nvSpPr>
        <p:spPr>
          <a:xfrm>
            <a:off x="2514938" y="330337"/>
            <a:ext cx="925372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lv-LV" altLang="lv-LV" sz="2800" cap="all" dirty="0">
                <a:solidFill>
                  <a:srgbClr val="228B9D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PAKALPOJUMU EKSPORTS – kritums aviācijā, tūrismā un tranzītā</a:t>
            </a:r>
            <a:endParaRPr lang="lv-LV" sz="2800" cap="all" dirty="0">
              <a:solidFill>
                <a:srgbClr val="228B9D"/>
              </a:solidFill>
              <a:latin typeface="Segoe UI Light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2981C822-9FFE-47BD-944F-E63E47F0F0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470511"/>
              </p:ext>
            </p:extLst>
          </p:nvPr>
        </p:nvGraphicFramePr>
        <p:xfrm>
          <a:off x="6089650" y="2349711"/>
          <a:ext cx="57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A3A0F1C-3888-48DF-99D4-F39DCD5944E1}"/>
              </a:ext>
            </a:extLst>
          </p:cNvPr>
          <p:cNvSpPr/>
          <p:nvPr/>
        </p:nvSpPr>
        <p:spPr>
          <a:xfrm>
            <a:off x="6882894" y="1585224"/>
            <a:ext cx="41975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40" b="0" i="0" u="none" strike="noStrike" kern="1200" baseline="0">
                <a:solidFill>
                  <a:srgbClr val="000000"/>
                </a:solidFill>
                <a:latin typeface="Gill Sans Nova Cond Lt" panose="020B0306020104020203" pitchFamily="34" charset="0"/>
                <a:ea typeface="Arial"/>
                <a:cs typeface="Arial"/>
              </a:defRPr>
            </a:pPr>
            <a:r>
              <a:rPr lang="lv-LV" sz="2000" b="1" dirty="0"/>
              <a:t>PAKALPOJUMU EKSPORTS, </a:t>
            </a:r>
            <a:r>
              <a:rPr lang="lv-LV" sz="1400" dirty="0"/>
              <a:t>4 ceturkšņu slīdošais vidējais, faktiskajās cenās, milj. EUR</a:t>
            </a:r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43A3E7-311B-47FB-8CBB-BFCE103F4AED}"/>
              </a:ext>
            </a:extLst>
          </p:cNvPr>
          <p:cNvSpPr/>
          <p:nvPr/>
        </p:nvSpPr>
        <p:spPr>
          <a:xfrm>
            <a:off x="1839319" y="1585224"/>
            <a:ext cx="273664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40" b="0" i="0" u="none" strike="noStrike" kern="1200" baseline="0">
                <a:solidFill>
                  <a:srgbClr val="000000"/>
                </a:solidFill>
                <a:latin typeface="Gill Sans Nova Cond Lt" panose="020B0306020104020203" pitchFamily="34" charset="0"/>
                <a:ea typeface="Arial"/>
                <a:cs typeface="Arial"/>
              </a:defRPr>
            </a:pPr>
            <a:r>
              <a:rPr lang="lv-LV" sz="2000" b="1" dirty="0"/>
              <a:t>PAKALPOJUMU EKSPORTS </a:t>
            </a:r>
          </a:p>
          <a:p>
            <a:pPr algn="ctr">
              <a:defRPr sz="1440" b="0" i="0" u="none" strike="noStrike" kern="1200" baseline="0">
                <a:solidFill>
                  <a:srgbClr val="000000"/>
                </a:solidFill>
                <a:latin typeface="Gill Sans Nova Cond Lt" panose="020B0306020104020203" pitchFamily="34" charset="0"/>
                <a:ea typeface="Arial"/>
                <a:cs typeface="Arial"/>
              </a:defRPr>
            </a:pPr>
            <a:r>
              <a:rPr lang="lv-LV" sz="1400" dirty="0"/>
              <a:t>izmaiņas procentos pret iepriekšējā gada atbilstošo periodu</a:t>
            </a:r>
            <a:endParaRPr lang="en-US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9C0397-3D4D-43D9-A936-A2B68D660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82" y="2349711"/>
            <a:ext cx="5148920" cy="3719007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A17C04C-7FC7-489D-8FF3-5AE3FD3906EE}"/>
              </a:ext>
            </a:extLst>
          </p:cNvPr>
          <p:cNvSpPr txBox="1">
            <a:spLocks/>
          </p:cNvSpPr>
          <p:nvPr/>
        </p:nvSpPr>
        <p:spPr>
          <a:xfrm>
            <a:off x="11345333" y="6545200"/>
            <a:ext cx="846667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2BD7A-E27C-4D8B-9BA7-C703671C96E0}" type="slidenum">
              <a:rPr lang="en-US" altLang="lv-LV" smtClean="0"/>
              <a:pPr/>
              <a:t>9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4150383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1393</Words>
  <Application>Microsoft Office PowerPoint</Application>
  <PresentationFormat>Widescreen</PresentationFormat>
  <Paragraphs>268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Gill Sans Nova Cond Lt</vt:lpstr>
      <vt:lpstr>Segoe UI Light</vt:lpstr>
      <vt:lpstr>Times New Roman</vt:lpstr>
      <vt:lpstr>Wingdings</vt:lpstr>
      <vt:lpstr>Office Theme</vt:lpstr>
      <vt:lpstr>EKONOMISKĀ SITUĀCIJA UN COVID-19 IETEKME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UZŅĒMUMU LĪMEŅA DATI – valsts atbalsts mērķēts vairāk cietušajiem uzņēmumiem</vt:lpstr>
      <vt:lpstr>Straujas globālās ekonomikas atgūšanas optimisms izsīkst –  starptautisko organizāciju SECINĀJUMI PAR GLOBĀLO SITUĀCIJU</vt:lpstr>
      <vt:lpstr>PowerPoint Presentation</vt:lpstr>
      <vt:lpstr>papildu stingru piesardzības un drošības pasākumu ieviešana reģionālā vai nacionālā mērogā</vt:lpstr>
      <vt:lpstr>IEDZĪVOTĀJU DARBA IENĀKUMI</vt:lpstr>
      <vt:lpstr>PowerPoint Presentation</vt:lpstr>
      <vt:lpstr>Privātajā sektorā nodarbināto skaits un eksportējošās nozares</vt:lpstr>
      <vt:lpstr>Darba ienākumi vidēji vienā dienā privātajā sektorā un eksportējošās nozarēs</vt:lpstr>
      <vt:lpstr>PROAKTĪVĀS IZVĒLES</vt:lpstr>
      <vt:lpstr>TĀLĀKIE SOĻI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ATBALSTS</dc:title>
  <dc:creator>Jānis Salmiņš</dc:creator>
  <cp:lastModifiedBy>Jānis Salmiņš</cp:lastModifiedBy>
  <cp:revision>337</cp:revision>
  <dcterms:created xsi:type="dcterms:W3CDTF">2020-03-30T16:12:49Z</dcterms:created>
  <dcterms:modified xsi:type="dcterms:W3CDTF">2021-02-09T07:01:42Z</dcterms:modified>
</cp:coreProperties>
</file>